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1821" y="423695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110</a:t>
            </a:r>
            <a:r>
              <a:rPr lang="zh-TW" altLang="en-US" dirty="0" smtClean="0"/>
              <a:t>學年資訊安全素養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800" dirty="0" smtClean="0"/>
              <a:t>期中平</a:t>
            </a:r>
            <a:r>
              <a:rPr lang="zh-TW" altLang="en-US" sz="2800" dirty="0"/>
              <a:t>時報告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8108" y="2290176"/>
            <a:ext cx="8915400" cy="1260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dirty="0" smtClean="0"/>
              <a:t>資訊安全目標與技術實戰</a:t>
            </a:r>
            <a:endParaRPr lang="zh-TW" altLang="en-US" sz="60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78108" y="4763022"/>
            <a:ext cx="8915400" cy="1260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6000" dirty="0"/>
              <a:t>學生</a:t>
            </a:r>
            <a:r>
              <a:rPr lang="en-US" altLang="zh-TW" sz="6000" dirty="0" smtClean="0"/>
              <a:t>:</a:t>
            </a:r>
            <a:r>
              <a:rPr lang="zh-TW" altLang="en-US" sz="6000" dirty="0" smtClean="0"/>
              <a:t>劉佳俊</a:t>
            </a:r>
            <a:endParaRPr lang="en-US" altLang="zh-TW" sz="6000" dirty="0"/>
          </a:p>
          <a:p>
            <a:r>
              <a:rPr lang="zh-TW" altLang="en-US" sz="6000" dirty="0"/>
              <a:t>學號</a:t>
            </a:r>
            <a:r>
              <a:rPr lang="en-US" altLang="zh-TW" sz="6000" dirty="0" smtClean="0"/>
              <a:t>:A090E104</a:t>
            </a:r>
            <a:endParaRPr lang="en-US" altLang="zh-TW" sz="6000" dirty="0"/>
          </a:p>
          <a:p>
            <a:r>
              <a:rPr lang="zh-TW" altLang="en-US" sz="6000" dirty="0"/>
              <a:t>恩師</a:t>
            </a:r>
            <a:r>
              <a:rPr lang="en-US" altLang="zh-TW" sz="6000" dirty="0" smtClean="0"/>
              <a:t>:</a:t>
            </a:r>
            <a:r>
              <a:rPr lang="zh-TW" altLang="en-US" sz="6000" dirty="0"/>
              <a:t>曾</a:t>
            </a:r>
            <a:r>
              <a:rPr lang="zh-TW" altLang="en-US" sz="6000" dirty="0" smtClean="0"/>
              <a:t>龍教授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3136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45769" y="624110"/>
            <a:ext cx="3845452" cy="891539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AGENDA</a:t>
            </a:r>
            <a:endParaRPr lang="zh-TW" altLang="en-US" sz="4800" dirty="0"/>
          </a:p>
        </p:txBody>
      </p:sp>
      <p:sp>
        <p:nvSpPr>
          <p:cNvPr id="4" name="內容版面配置區 2"/>
          <p:cNvSpPr>
            <a:spLocks noGrp="1"/>
          </p:cNvSpPr>
          <p:nvPr/>
        </p:nvSpPr>
        <p:spPr>
          <a:xfrm>
            <a:off x="4045769" y="2192936"/>
            <a:ext cx="547418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latin typeface="+mn-ea"/>
              </a:rPr>
              <a:t>資訊安全目標</a:t>
            </a:r>
            <a:r>
              <a:rPr lang="en-US" altLang="zh-TW" sz="2800" dirty="0">
                <a:latin typeface="+mn-ea"/>
              </a:rPr>
              <a:t>:CIA</a:t>
            </a:r>
          </a:p>
          <a:p>
            <a:r>
              <a:rPr lang="zh-TW" altLang="en-US" sz="2800" dirty="0">
                <a:latin typeface="+mn-ea"/>
              </a:rPr>
              <a:t>破換</a:t>
            </a:r>
            <a:r>
              <a:rPr lang="en-US" altLang="zh-TW" sz="2800" dirty="0">
                <a:latin typeface="+mn-ea"/>
              </a:rPr>
              <a:t>CIA</a:t>
            </a:r>
            <a:r>
              <a:rPr lang="zh-TW" altLang="en-US" sz="2800" dirty="0">
                <a:latin typeface="+mn-ea"/>
              </a:rPr>
              <a:t>的各種資安情境</a:t>
            </a:r>
          </a:p>
          <a:p>
            <a:r>
              <a:rPr lang="zh-TW" altLang="en-US" sz="2800" dirty="0">
                <a:latin typeface="+mn-ea"/>
              </a:rPr>
              <a:t>保護</a:t>
            </a:r>
            <a:r>
              <a:rPr lang="en-US" altLang="zh-TW" sz="2800" dirty="0">
                <a:latin typeface="+mn-ea"/>
              </a:rPr>
              <a:t>CIA</a:t>
            </a:r>
            <a:r>
              <a:rPr lang="zh-TW" altLang="en-US" sz="2800" dirty="0">
                <a:latin typeface="+mn-ea"/>
              </a:rPr>
              <a:t>的各種技術</a:t>
            </a:r>
          </a:p>
          <a:p>
            <a:r>
              <a:rPr lang="zh-TW" altLang="en-US" sz="2800" dirty="0">
                <a:latin typeface="+mn-ea"/>
              </a:rPr>
              <a:t>雜湊函數與實戰</a:t>
            </a:r>
          </a:p>
          <a:p>
            <a:r>
              <a:rPr lang="zh-TW" altLang="en-US" sz="2800" dirty="0">
                <a:latin typeface="+mn-ea"/>
              </a:rPr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24717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8" y="1227114"/>
            <a:ext cx="8952914" cy="563088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039648" y="3331923"/>
            <a:ext cx="1219200" cy="272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921747" y="5937338"/>
            <a:ext cx="1181622" cy="259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4258848" y="3707704"/>
            <a:ext cx="662900" cy="2104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1"/>
          <p:cNvSpPr txBox="1">
            <a:spLocks/>
          </p:cNvSpPr>
          <p:nvPr/>
        </p:nvSpPr>
        <p:spPr>
          <a:xfrm>
            <a:off x="2099146" y="335575"/>
            <a:ext cx="6826823" cy="7662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 smtClean="0"/>
              <a:t>使用凱撒密碼加解密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58848" y="2999818"/>
            <a:ext cx="2141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03369" y="5997198"/>
            <a:ext cx="1846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16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64167" y="1302548"/>
            <a:ext cx="2760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straberry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3518401" y="3706352"/>
            <a:ext cx="40366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/>
              <a:t>vwudzehuub</a:t>
            </a:r>
            <a:endParaRPr lang="zh-TW" altLang="en-US" sz="4800" dirty="0"/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4459437" y="2251733"/>
            <a:ext cx="7816" cy="1336431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23" y="1336573"/>
            <a:ext cx="4539328" cy="25204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89481" y="259678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174" y="1502600"/>
            <a:ext cx="2510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292" y="3934571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35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4" y="626301"/>
            <a:ext cx="11738233" cy="54488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11967" y="751562"/>
            <a:ext cx="1364821" cy="300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01028" y="2968669"/>
            <a:ext cx="1845504" cy="382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4346532" y="1152395"/>
            <a:ext cx="1165436" cy="1716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876788" y="751562"/>
            <a:ext cx="2141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7397" y="2950602"/>
            <a:ext cx="1846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305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9296" y="212783"/>
            <a:ext cx="2760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straberry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4783530" y="2616587"/>
            <a:ext cx="40366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/>
              <a:t>vwudzehuub</a:t>
            </a:r>
            <a:endParaRPr lang="zh-TW" altLang="en-US" sz="4800" dirty="0"/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5724566" y="1161968"/>
            <a:ext cx="7816" cy="1336431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954610" y="150701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2303" y="412835"/>
            <a:ext cx="2510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0421" y="2844806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724566" y="3565772"/>
            <a:ext cx="7816" cy="1336431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54610" y="391082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7414" y="5048558"/>
            <a:ext cx="27606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straberry</a:t>
            </a:r>
            <a:endParaRPr lang="zh-TW" altLang="en-US" sz="4800" dirty="0"/>
          </a:p>
        </p:txBody>
      </p:sp>
      <p:sp>
        <p:nvSpPr>
          <p:cNvPr id="11" name="矩形 10"/>
          <p:cNvSpPr/>
          <p:nvPr/>
        </p:nvSpPr>
        <p:spPr>
          <a:xfrm>
            <a:off x="2040421" y="5248610"/>
            <a:ext cx="2510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573421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87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絲縷</vt:lpstr>
      <vt:lpstr>110學年資訊安全素養 期中平時報告</vt:lpstr>
      <vt:lpstr>AGENDA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2022-10-12T12:05:39Z</dcterms:created>
  <dcterms:modified xsi:type="dcterms:W3CDTF">2022-10-12T12:49:21Z</dcterms:modified>
</cp:coreProperties>
</file>