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9" r:id="rId3"/>
    <p:sldId id="258" r:id="rId4"/>
    <p:sldId id="256" r:id="rId5"/>
    <p:sldId id="257" r:id="rId6"/>
    <p:sldId id="260" r:id="rId7"/>
    <p:sldId id="261" r:id="rId8"/>
    <p:sldId id="264" r:id="rId9"/>
    <p:sldId id="263" r:id="rId10"/>
    <p:sldId id="262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DC921-FCEB-403B-96D7-F5A3FB8254C8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5322-EBEF-4589-930F-80D71002D6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0246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DC921-FCEB-403B-96D7-F5A3FB8254C8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5322-EBEF-4589-930F-80D71002D6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6394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DC921-FCEB-403B-96D7-F5A3FB8254C8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5322-EBEF-4589-930F-80D71002D6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550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DC921-FCEB-403B-96D7-F5A3FB8254C8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5322-EBEF-4589-930F-80D71002D6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1370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DC921-FCEB-403B-96D7-F5A3FB8254C8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5322-EBEF-4589-930F-80D71002D6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7091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DC921-FCEB-403B-96D7-F5A3FB8254C8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5322-EBEF-4589-930F-80D71002D6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2371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DC921-FCEB-403B-96D7-F5A3FB8254C8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5322-EBEF-4589-930F-80D71002D6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0871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DC921-FCEB-403B-96D7-F5A3FB8254C8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5322-EBEF-4589-930F-80D71002D6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2392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DC921-FCEB-403B-96D7-F5A3FB8254C8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5322-EBEF-4589-930F-80D71002D6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671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DC921-FCEB-403B-96D7-F5A3FB8254C8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5322-EBEF-4589-930F-80D71002D6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8714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DC921-FCEB-403B-96D7-F5A3FB8254C8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5322-EBEF-4589-930F-80D71002D6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863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DC921-FCEB-403B-96D7-F5A3FB8254C8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85322-EBEF-4589-930F-80D71002D6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3701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2019300"/>
            <a:ext cx="1058227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507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687" y="1109662"/>
            <a:ext cx="500062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549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2043112"/>
            <a:ext cx="1037272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411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13" y="1936390"/>
            <a:ext cx="11320289" cy="346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750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162" y="1028700"/>
            <a:ext cx="501967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208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047875"/>
            <a:ext cx="103632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297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12" y="1704975"/>
            <a:ext cx="780097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371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025" y="942975"/>
            <a:ext cx="493395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125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" y="2109787"/>
            <a:ext cx="105251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46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587" y="-590550"/>
            <a:ext cx="7362825" cy="803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850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537" y="1490662"/>
            <a:ext cx="511492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107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87" y="628650"/>
            <a:ext cx="8048625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18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7" y="2085975"/>
            <a:ext cx="105632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76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975" y="-23813"/>
            <a:ext cx="4972050" cy="690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394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419" y="196745"/>
            <a:ext cx="7297970" cy="651162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555192" y="360178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chemeClr val="accent5">
                    <a:lumMod val="50000"/>
                  </a:schemeClr>
                </a:solidFill>
              </a:rPr>
              <a:t>劉佳俊</a:t>
            </a:r>
            <a:endParaRPr lang="zh-TW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817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2062162"/>
            <a:ext cx="105346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577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237" y="1700212"/>
            <a:ext cx="762952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015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387" y="52387"/>
            <a:ext cx="5229225" cy="675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770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7" y="2038350"/>
            <a:ext cx="1056322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406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987" y="385762"/>
            <a:ext cx="629602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759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</Words>
  <Application>Microsoft Office PowerPoint</Application>
  <PresentationFormat>寬螢幕</PresentationFormat>
  <Paragraphs>1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5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8</cp:revision>
  <dcterms:created xsi:type="dcterms:W3CDTF">2022-09-21T11:31:46Z</dcterms:created>
  <dcterms:modified xsi:type="dcterms:W3CDTF">2022-09-21T12:08:43Z</dcterms:modified>
</cp:coreProperties>
</file>