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4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41" autoAdjust="0"/>
  </p:normalViewPr>
  <p:slideViewPr>
    <p:cSldViewPr snapToGrid="0" snapToObjects="1">
      <p:cViewPr varScale="1">
        <p:scale>
          <a:sx n="77" d="100"/>
          <a:sy n="77" d="100"/>
        </p:scale>
        <p:origin x="6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94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4D82819-B6AE-466A-A91B-1E090E2E83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48AA21-CE91-4A84-939E-B85A5A3533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B65F-24A3-4048-9EA3-0AAFC53F775F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2022/10/12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FA3394-A253-415D-81FF-BE22639838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523C91-DE84-4680-8299-370FEA0113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E07FB-3D07-4315-8463-7CC8F209D61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215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A962474-3EB0-464C-A77E-BA3FF4CE3042}" type="datetime1">
              <a:rPr lang="zh-TW" altLang="en-US" smtClean="0"/>
              <a:pPr/>
              <a:t>2022/10/12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dirty="0"/>
              <a:t>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E51E795-A4A9-45C4-898E-4AB76FC232E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10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1E795-A4A9-45C4-898E-4AB76FC232E0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90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rtl="0"/>
            <a:fld id="{A7CD9D78-9707-4F80-BB3E-834898F824C2}" type="datetime1">
              <a:rPr lang="zh-TW" altLang="en-US" noProof="0" smtClean="0"/>
              <a:t>2022/10/12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rtl="0"/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3717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98CE-92A3-4C21-80EE-6E5E481941CA}" type="datetime1">
              <a:rPr lang="zh-TW" altLang="en-US" smtClean="0"/>
              <a:t>2022/10/12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2373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212D991-66C6-4904-8094-16CF96CBCFF1}" type="datetime1">
              <a:rPr lang="zh-TW" altLang="en-US" noProof="0" smtClean="0"/>
              <a:t>2022/10/12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5894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98CE-92A3-4C21-80EE-6E5E481941CA}" type="datetime1">
              <a:rPr lang="zh-TW" altLang="en-US" smtClean="0"/>
              <a:t>2022/10/12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4983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A867A6-4153-46EA-8246-ECCF6A192718}" type="datetime1">
              <a:rPr lang="zh-TW" altLang="en-US" noProof="0" smtClean="0"/>
              <a:t>2022/10/12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3721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57BC-272A-42D5-BC51-B6109745E22F}" type="datetime1">
              <a:rPr lang="zh-TW" altLang="en-US" smtClean="0"/>
              <a:pPr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36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98CE-92A3-4C21-80EE-6E5E481941CA}" type="datetime1">
              <a:rPr lang="zh-TW" altLang="en-US" smtClean="0"/>
              <a:t>2022/10/12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6865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2B8271-B3E1-4DFE-B523-1CEF64C41FF1}" type="datetime1">
              <a:rPr lang="zh-TW" altLang="en-US" noProof="0" smtClean="0"/>
              <a:t>2022/10/12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68097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338A4A-9E06-4718-B3F5-058DA64AE7D5}" type="datetime1">
              <a:rPr lang="zh-TW" altLang="en-US" noProof="0" smtClean="0"/>
              <a:t>2022/10/12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346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98CE-92A3-4C21-80EE-6E5E481941CA}" type="datetime1">
              <a:rPr lang="zh-TW" altLang="en-US" smtClean="0"/>
              <a:t>2022/10/12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449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FC8DB3-BA3C-4EA7-91C1-D014A4C00F21}" type="datetime1">
              <a:rPr lang="zh-TW" altLang="en-US" noProof="0" smtClean="0"/>
              <a:t>2022/10/12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854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98CE-92A3-4C21-80EE-6E5E481941CA}" type="datetime1">
              <a:rPr lang="zh-TW" altLang="en-US" smtClean="0"/>
              <a:t>2022/10/12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5605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98CE-92A3-4C21-80EE-6E5E481941CA}" type="datetime1">
              <a:rPr lang="zh-TW" altLang="en-US" smtClean="0"/>
              <a:t>2022/10/12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6016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773271-032B-4FEB-B96C-762B02DB02C6}" type="datetime1">
              <a:rPr lang="zh-TW" altLang="en-US" noProof="0" smtClean="0"/>
              <a:t>2022/10/12</a:t>
            </a:fld>
            <a:endParaRPr lang="zh-TW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5333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9B7EB8-9B55-401F-8E36-E35D985DA228}" type="datetime1">
              <a:rPr lang="zh-TW" altLang="en-US" noProof="0" smtClean="0"/>
              <a:t>2022/10/12</a:t>
            </a:fld>
            <a:endParaRPr lang="zh-TW" alt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5285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F5CB96-3215-440B-BF2C-D3855E494BA1}" type="datetime1">
              <a:rPr lang="zh-TW" altLang="en-US" noProof="0" smtClean="0"/>
              <a:t>2022/10/12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1618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8DCA522-B505-4B1A-B105-A9E4A282121F}" type="datetime1">
              <a:rPr lang="zh-TW" altLang="en-US" noProof="0" smtClean="0"/>
              <a:t>2022/10/12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291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1298CE-92A3-4C21-80EE-6E5E481941CA}" type="datetime1">
              <a:rPr lang="zh-TW" altLang="en-US" smtClean="0"/>
              <a:t>2022/10/12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850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夜空與遙遠地平線上的群山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47" y="2985894"/>
            <a:ext cx="7197726" cy="886221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資訊安全與素養</a:t>
            </a:r>
            <a:endPara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9853" y="5189224"/>
            <a:ext cx="2296722" cy="1405467"/>
          </a:xfrm>
        </p:spPr>
        <p:txBody>
          <a:bodyPr rtlCol="0">
            <a:normAutofit/>
          </a:bodyPr>
          <a:lstStyle/>
          <a:p>
            <a:pPr algn="l" rtl="0"/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學生：曹翊晴</a:t>
            </a:r>
            <a:endParaRPr lang="en-US" altLang="zh-TW" dirty="0" smtClean="0">
              <a:solidFill>
                <a:schemeClr val="accent1">
                  <a:lumMod val="40000"/>
                  <a:lumOff val="6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 rtl="0"/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學</a:t>
            </a:r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號：</a:t>
            </a:r>
            <a:r>
              <a:rPr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A090E1117</a:t>
            </a:r>
          </a:p>
          <a:p>
            <a:pPr algn="l" rtl="0"/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導師：曾龍老師</a:t>
            </a:r>
            <a:endParaRPr lang="zh-TW" altLang="en-US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3803" y="486477"/>
            <a:ext cx="4680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110</a:t>
            </a:r>
            <a:r>
              <a:rPr lang="zh-TW" altLang="en-US" sz="3200" dirty="0"/>
              <a:t>學年資訊安全與素養</a:t>
            </a:r>
            <a:endParaRPr lang="en-US" altLang="zh-TW" sz="3200" dirty="0"/>
          </a:p>
          <a:p>
            <a:r>
              <a:rPr lang="zh-TW" altLang="en-US" sz="2800" dirty="0"/>
              <a:t>期中平時報告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資訊安全目標</a:t>
            </a:r>
            <a:r>
              <a:rPr lang="en-US" altLang="zh-TW" dirty="0"/>
              <a:t>:CIA</a:t>
            </a:r>
          </a:p>
          <a:p>
            <a:r>
              <a:rPr lang="zh-TW" altLang="en-US" dirty="0"/>
              <a:t>破換</a:t>
            </a:r>
            <a:r>
              <a:rPr lang="en-US" altLang="zh-TW" dirty="0"/>
              <a:t>CIA</a:t>
            </a:r>
            <a:r>
              <a:rPr lang="zh-TW" altLang="en-US" dirty="0"/>
              <a:t>的各種資安情境</a:t>
            </a:r>
          </a:p>
          <a:p>
            <a:r>
              <a:rPr lang="zh-TW" altLang="en-US" dirty="0"/>
              <a:t>保護</a:t>
            </a:r>
            <a:r>
              <a:rPr lang="en-US" altLang="zh-TW" dirty="0"/>
              <a:t>CIA</a:t>
            </a:r>
            <a:r>
              <a:rPr lang="zh-TW" altLang="en-US" dirty="0"/>
              <a:t>的各種技術</a:t>
            </a:r>
          </a:p>
          <a:p>
            <a:r>
              <a:rPr lang="zh-TW" altLang="en-US" dirty="0"/>
              <a:t>雜湊函數與實戰</a:t>
            </a:r>
          </a:p>
          <a:p>
            <a:r>
              <a:rPr lang="zh-TW" altLang="en-US" dirty="0"/>
              <a:t>密碼學的基本認知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3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資訊安全目標 </a:t>
            </a:r>
            <a:r>
              <a:rPr lang="en-US" altLang="zh-TW" dirty="0"/>
              <a:t>: CIA </a:t>
            </a:r>
            <a:r>
              <a:rPr lang="en-US" altLang="zh-TW" dirty="0" err="1"/>
              <a:t>TRiad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3166269"/>
            <a:ext cx="5099485" cy="2846224"/>
          </a:xfrm>
        </p:spPr>
      </p:pic>
    </p:spTree>
    <p:extLst>
      <p:ext uri="{BB962C8B-B14F-4D97-AF65-F5344CB8AC3E}">
        <p14:creationId xmlns:p14="http://schemas.microsoft.com/office/powerpoint/2010/main" val="2893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7" y="926927"/>
            <a:ext cx="10007905" cy="5931073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913775" y="334609"/>
            <a:ext cx="10364451" cy="10696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dirty="0" smtClean="0"/>
              <a:t>使用凱薩密碼加解密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6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68043" y="1139868"/>
            <a:ext cx="2793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 smtClean="0"/>
              <a:t>myde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a</a:t>
            </a:r>
            <a:r>
              <a:rPr lang="en-US" altLang="zh-TW" sz="4400" dirty="0" err="1" smtClean="0"/>
              <a:t>r</a:t>
            </a:r>
            <a:endParaRPr lang="zh-TW" altLang="en-US" sz="4400" dirty="0"/>
          </a:p>
        </p:txBody>
      </p:sp>
      <p:sp>
        <p:nvSpPr>
          <p:cNvPr id="5" name="向下箭號 4"/>
          <p:cNvSpPr/>
          <p:nvPr/>
        </p:nvSpPr>
        <p:spPr>
          <a:xfrm flipH="1">
            <a:off x="4064695" y="1909309"/>
            <a:ext cx="186013" cy="13349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893512" y="3244241"/>
            <a:ext cx="1941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 smtClean="0"/>
              <a:t>pbgh</a:t>
            </a:r>
            <a:r>
              <a:rPr lang="en-US" altLang="zh-TW" sz="4000" dirty="0" err="1" smtClean="0">
                <a:solidFill>
                  <a:srgbClr val="FFFF00"/>
                </a:solidFill>
              </a:rPr>
              <a:t>d</a:t>
            </a:r>
            <a:r>
              <a:rPr lang="en-US" altLang="zh-TW" sz="4000" dirty="0" err="1" smtClean="0"/>
              <a:t>u</a:t>
            </a:r>
            <a:endParaRPr lang="zh-TW" altLang="en-US" sz="4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99" y="1237373"/>
            <a:ext cx="4727302" cy="267880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76197" y="1373914"/>
            <a:ext cx="1941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C000"/>
                </a:solidFill>
              </a:rPr>
              <a:t>明文 </a:t>
            </a:r>
            <a:r>
              <a:rPr lang="en-US" altLang="zh-TW" sz="2000" dirty="0" smtClean="0">
                <a:solidFill>
                  <a:srgbClr val="FFC000"/>
                </a:solidFill>
              </a:rPr>
              <a:t>plaintext</a:t>
            </a:r>
            <a:endParaRPr lang="zh-TW" altLang="en-US" sz="2000" dirty="0">
              <a:solidFill>
                <a:srgbClr val="FFC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76197" y="3444658"/>
            <a:ext cx="1941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C000"/>
                </a:solidFill>
              </a:rPr>
              <a:t>密</a:t>
            </a:r>
            <a:r>
              <a:rPr lang="zh-TW" altLang="en-US" sz="2000" dirty="0" smtClean="0">
                <a:solidFill>
                  <a:srgbClr val="FFC000"/>
                </a:solidFill>
              </a:rPr>
              <a:t>文 </a:t>
            </a:r>
            <a:r>
              <a:rPr lang="en-US" altLang="zh-TW" sz="2000" dirty="0" err="1" smtClean="0">
                <a:solidFill>
                  <a:srgbClr val="FFC000"/>
                </a:solidFill>
              </a:rPr>
              <a:t>ciphertext</a:t>
            </a:r>
            <a:endParaRPr lang="zh-TW" altLang="en-US" sz="2000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87205" y="221531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668043" y="5287059"/>
            <a:ext cx="2793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 smtClean="0"/>
              <a:t>myde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a</a:t>
            </a:r>
            <a:r>
              <a:rPr lang="en-US" altLang="zh-TW" sz="4400" dirty="0" err="1" smtClean="0"/>
              <a:t>r</a:t>
            </a:r>
            <a:endParaRPr lang="zh-TW" altLang="en-US" sz="4400" dirty="0"/>
          </a:p>
        </p:txBody>
      </p:sp>
      <p:sp>
        <p:nvSpPr>
          <p:cNvPr id="14" name="向下箭號 13"/>
          <p:cNvSpPr/>
          <p:nvPr/>
        </p:nvSpPr>
        <p:spPr>
          <a:xfrm flipH="1">
            <a:off x="4119166" y="3976807"/>
            <a:ext cx="186013" cy="13349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76197" y="5471724"/>
            <a:ext cx="1941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C000"/>
                </a:solidFill>
              </a:rPr>
              <a:t>明文 </a:t>
            </a:r>
            <a:r>
              <a:rPr lang="en-US" altLang="zh-TW" sz="2000" dirty="0" smtClean="0">
                <a:solidFill>
                  <a:srgbClr val="FFC000"/>
                </a:solidFill>
              </a:rPr>
              <a:t>plaintext</a:t>
            </a:r>
            <a:endParaRPr lang="zh-TW" altLang="en-US" sz="2000" dirty="0">
              <a:solidFill>
                <a:srgbClr val="FFC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87205" y="419657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75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1" y="0"/>
            <a:ext cx="8680457" cy="6858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圓角矩形 2"/>
          <p:cNvSpPr/>
          <p:nvPr/>
        </p:nvSpPr>
        <p:spPr>
          <a:xfrm>
            <a:off x="5273458" y="5160723"/>
            <a:ext cx="751561" cy="47598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4496844" y="2141951"/>
            <a:ext cx="776614" cy="28058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3732756" y="1866378"/>
            <a:ext cx="764088" cy="2755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9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181610" y="3775687"/>
            <a:ext cx="2317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 smtClean="0"/>
              <a:t>myde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a</a:t>
            </a:r>
            <a:r>
              <a:rPr lang="en-US" altLang="zh-TW" sz="4400" dirty="0" err="1" smtClean="0"/>
              <a:t>r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60944" y="1541776"/>
            <a:ext cx="1941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 smtClean="0"/>
              <a:t>pbgh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d</a:t>
            </a:r>
            <a:r>
              <a:rPr lang="en-US" altLang="zh-TW" sz="4400" dirty="0" err="1" smtClean="0"/>
              <a:t>u</a:t>
            </a:r>
            <a:endParaRPr lang="zh-TW" altLang="en-US" sz="4400" dirty="0"/>
          </a:p>
        </p:txBody>
      </p:sp>
      <p:sp>
        <p:nvSpPr>
          <p:cNvPr id="5" name="向下箭號 4"/>
          <p:cNvSpPr/>
          <p:nvPr/>
        </p:nvSpPr>
        <p:spPr>
          <a:xfrm flipH="1">
            <a:off x="4503107" y="2369723"/>
            <a:ext cx="186013" cy="13349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1768" y="4160407"/>
            <a:ext cx="1941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C000"/>
                </a:solidFill>
              </a:rPr>
              <a:t>明文 </a:t>
            </a:r>
            <a:r>
              <a:rPr lang="en-US" altLang="zh-TW" sz="2000" dirty="0" smtClean="0">
                <a:solidFill>
                  <a:srgbClr val="FFC000"/>
                </a:solidFill>
              </a:rPr>
              <a:t>plaintext</a:t>
            </a:r>
            <a:endParaRPr lang="zh-TW" altLang="en-US" sz="2000" dirty="0">
              <a:solidFill>
                <a:srgbClr val="FFC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1769" y="1726441"/>
            <a:ext cx="1941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C000"/>
                </a:solidFill>
              </a:rPr>
              <a:t>密</a:t>
            </a:r>
            <a:r>
              <a:rPr lang="zh-TW" altLang="en-US" sz="2000" dirty="0" smtClean="0">
                <a:solidFill>
                  <a:srgbClr val="FFC000"/>
                </a:solidFill>
              </a:rPr>
              <a:t>文 </a:t>
            </a:r>
            <a:r>
              <a:rPr lang="en-US" altLang="zh-TW" sz="2000" dirty="0" err="1" smtClean="0">
                <a:solidFill>
                  <a:srgbClr val="FFC000"/>
                </a:solidFill>
              </a:rPr>
              <a:t>ciphertext</a:t>
            </a:r>
            <a:endParaRPr lang="zh-TW" altLang="en-US" sz="2000" dirty="0">
              <a:solidFill>
                <a:srgbClr val="FFC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480" y="1926496"/>
            <a:ext cx="4727302" cy="26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722313" y="425885"/>
            <a:ext cx="5849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rgbClr val="FFFF00"/>
                </a:solidFill>
              </a:rPr>
              <a:t>ROT-13</a:t>
            </a:r>
            <a:endParaRPr lang="zh-TW" altLang="en-US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purl.org/dc/elements/1.1/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0</TotalTime>
  <Words>87</Words>
  <Application>Microsoft Office PowerPoint</Application>
  <PresentationFormat>寬螢幕</PresentationFormat>
  <Paragraphs>28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Microsoft JhengHei UI</vt:lpstr>
      <vt:lpstr>新細明體</vt:lpstr>
      <vt:lpstr>Arial</vt:lpstr>
      <vt:lpstr>Calibri</vt:lpstr>
      <vt:lpstr>Calibri Light</vt:lpstr>
      <vt:lpstr>天體</vt:lpstr>
      <vt:lpstr>資訊安全與素養</vt:lpstr>
      <vt:lpstr>aGEnda</vt:lpstr>
      <vt:lpstr>資訊安全目標 : CIA TRiad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2022-10-12T11:46:41Z</dcterms:created>
  <dcterms:modified xsi:type="dcterms:W3CDTF">2022-10-12T12:25:28Z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