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60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3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00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854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614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76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60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8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78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16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5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1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67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16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95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94EA-5138-4DA3-9FF5-AEB7E1D1F7E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22DA17-43F9-4053-9A2B-DFB47B8AB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56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2635" y="168865"/>
            <a:ext cx="4624984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工程</a:t>
            </a:r>
            <a:r>
              <a:rPr lang="zh-TW" altLang="en-US" sz="4000" dirty="0" smtClean="0">
                <a:solidFill>
                  <a:schemeClr val="accent2">
                    <a:lumMod val="75000"/>
                  </a:schemeClr>
                </a:solidFill>
              </a:rPr>
              <a:t>學院</a:t>
            </a:r>
            <a:endParaRPr lang="en-US" altLang="zh-TW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院</a:t>
            </a: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通識課程</a:t>
            </a: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資訊安全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與素養</a:t>
            </a:r>
          </a:p>
        </p:txBody>
      </p:sp>
      <p:sp>
        <p:nvSpPr>
          <p:cNvPr id="5" name="標題 1"/>
          <p:cNvSpPr>
            <a:spLocks noGrp="1"/>
          </p:cNvSpPr>
          <p:nvPr>
            <p:ph type="ctrTitle"/>
          </p:nvPr>
        </p:nvSpPr>
        <p:spPr>
          <a:xfrm>
            <a:off x="922635" y="2254685"/>
            <a:ext cx="7899981" cy="1270058"/>
          </a:xfrm>
        </p:spPr>
        <p:txBody>
          <a:bodyPr/>
          <a:lstStyle/>
          <a:p>
            <a:r>
              <a:rPr lang="zh-TW" altLang="en-US" dirty="0" smtClean="0"/>
              <a:t>資訊安全</a:t>
            </a:r>
            <a:r>
              <a:rPr lang="zh-TW" altLang="en-US" dirty="0"/>
              <a:t>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055680" y="5240805"/>
            <a:ext cx="7766936" cy="1096899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學生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曹翊晴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教師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曾龍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67" y="787056"/>
            <a:ext cx="8330187" cy="54590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39003" y="2492679"/>
            <a:ext cx="1189972" cy="32567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3670126" y="2843408"/>
            <a:ext cx="2868460" cy="513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33" y="441259"/>
            <a:ext cx="9469171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58" y="1643703"/>
            <a:ext cx="626832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9" y="426606"/>
            <a:ext cx="11850754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77" y="2073753"/>
            <a:ext cx="5859357" cy="21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5" y="2302190"/>
            <a:ext cx="10822459" cy="2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6" y="446723"/>
            <a:ext cx="5663102" cy="6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28" y="439944"/>
            <a:ext cx="10344374" cy="6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1047422" y="1691012"/>
            <a:ext cx="4539187" cy="39892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資訊安全目標</a:t>
            </a: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:CIA</a:t>
            </a:r>
          </a:p>
          <a:p>
            <a:pPr marL="0" indent="0">
              <a:buFont typeface="Wingdings 3" charset="2"/>
              <a:buNone/>
            </a:pP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 破換</a:t>
            </a: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CIA</a:t>
            </a: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的各種資安情境</a:t>
            </a:r>
          </a:p>
          <a:p>
            <a:pPr marL="0" indent="0">
              <a:buFont typeface="Wingdings 3" charset="2"/>
              <a:buNone/>
            </a:pP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 保護</a:t>
            </a: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CIA</a:t>
            </a: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的各種技術</a:t>
            </a:r>
          </a:p>
          <a:p>
            <a:pPr marL="0" indent="0">
              <a:buFont typeface="Wingdings 3" charset="2"/>
              <a:buNone/>
            </a:pP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雜湊函數與實戰</a:t>
            </a:r>
          </a:p>
          <a:p>
            <a:pPr marL="0" indent="0">
              <a:buFont typeface="Wingdings 3" charset="2"/>
              <a:buNone/>
            </a:pP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密碼學的基本認知</a:t>
            </a:r>
            <a:endParaRPr lang="en-US" altLang="zh-TW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4.linux</a:t>
            </a: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實戰技術</a:t>
            </a:r>
            <a:endParaRPr lang="en-US" altLang="zh-TW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5.Linux-CTF</a:t>
            </a: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解題</a:t>
            </a:r>
            <a:endParaRPr lang="zh-TW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4262" y="395881"/>
            <a:ext cx="10364451" cy="80476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mtClean="0"/>
              <a:t>agenda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5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51145" y="393050"/>
            <a:ext cx="10364451" cy="8846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 smtClean="0"/>
              <a:t>4.linux</a:t>
            </a:r>
            <a:r>
              <a:rPr lang="zh-TW" altLang="en-US" dirty="0" smtClean="0"/>
              <a:t>實戰技術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18359" y="403833"/>
            <a:ext cx="10364451" cy="10115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 smtClean="0"/>
              <a:t>5.Linux-CTF</a:t>
            </a:r>
            <a:r>
              <a:rPr lang="zh-TW" altLang="en-US" dirty="0" smtClean="0"/>
              <a:t>解題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6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619" y="267788"/>
            <a:ext cx="10364451" cy="15961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 smtClean="0"/>
              <a:t>使用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進行網路連線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4" y="3954354"/>
            <a:ext cx="3370974" cy="1769761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011" y="1714566"/>
            <a:ext cx="3782608" cy="213001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832597" y="3670126"/>
            <a:ext cx="2305156" cy="131407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76197" y="5863628"/>
            <a:ext cx="449684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solidFill>
                  <a:schemeClr val="accent2">
                    <a:lumMod val="75000"/>
                  </a:schemeClr>
                </a:solidFill>
              </a:rPr>
              <a:t>PuTTY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free SSH and telnet client for Windows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mtClean="0"/>
              <a:t>https://www.putty.org/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2443206"/>
            <a:ext cx="10363200" cy="29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40" y="441549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18" y="280345"/>
            <a:ext cx="8962212" cy="63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21" y="162838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87</Words>
  <Application>Microsoft Office PowerPoint</Application>
  <PresentationFormat>寬螢幕</PresentationFormat>
  <Paragraphs>19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Arial</vt:lpstr>
      <vt:lpstr>Trebuchet MS</vt:lpstr>
      <vt:lpstr>Wingdings 3</vt:lpstr>
      <vt:lpstr>多面向</vt:lpstr>
      <vt:lpstr>資訊安全分析的linux實戰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2022-10-26T11:02:14Z</dcterms:created>
  <dcterms:modified xsi:type="dcterms:W3CDTF">2022-10-26T12:03:48Z</dcterms:modified>
</cp:coreProperties>
</file>