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8827" y="2735384"/>
            <a:ext cx="8689976" cy="1004275"/>
          </a:xfrm>
        </p:spPr>
        <p:txBody>
          <a:bodyPr/>
          <a:lstStyle/>
          <a:p>
            <a:r>
              <a:rPr lang="zh-TW" altLang="en-US" dirty="0" smtClean="0"/>
              <a:t>資訊安全</a:t>
            </a:r>
            <a:r>
              <a:rPr lang="zh-TW" altLang="en-US" dirty="0"/>
              <a:t>目標與技術實戰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63627" y="4773772"/>
            <a:ext cx="8689976" cy="13715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/>
              <a:t>學</a:t>
            </a:r>
            <a:r>
              <a:rPr lang="zh-TW" altLang="en-US" dirty="0" smtClean="0"/>
              <a:t>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 smtClean="0"/>
              <a:t>恩師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8136" y="337011"/>
            <a:ext cx="6195927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110</a:t>
            </a:r>
            <a:r>
              <a:rPr lang="zh-TW" altLang="en-US" sz="4400" dirty="0" smtClean="0"/>
              <a:t>學年資訊安全</a:t>
            </a:r>
            <a:r>
              <a:rPr lang="zh-TW" altLang="en-US" sz="4400" dirty="0"/>
              <a:t>與素養</a:t>
            </a:r>
            <a:endParaRPr lang="en-US" altLang="zh-TW" sz="4400" dirty="0" smtClean="0"/>
          </a:p>
          <a:p>
            <a:r>
              <a:rPr lang="zh-TW" altLang="en-US" sz="3200" dirty="0" smtClean="0"/>
              <a:t>期中</a:t>
            </a:r>
            <a:r>
              <a:rPr lang="zh-TW" altLang="en-US" sz="3200" dirty="0"/>
              <a:t>平時</a:t>
            </a:r>
            <a:r>
              <a:rPr lang="zh-TW" altLang="en-US" sz="3200" dirty="0" smtClean="0"/>
              <a:t>報告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92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Rot-13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32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資訊安全目標</a:t>
            </a:r>
            <a:r>
              <a:rPr lang="en-US" altLang="zh-TW" dirty="0"/>
              <a:t>:CIA</a:t>
            </a:r>
          </a:p>
          <a:p>
            <a:r>
              <a:rPr lang="zh-TW" altLang="en-US" dirty="0"/>
              <a:t>破換</a:t>
            </a:r>
            <a:r>
              <a:rPr lang="en-US" altLang="zh-TW" dirty="0"/>
              <a:t>CIA</a:t>
            </a:r>
            <a:r>
              <a:rPr lang="zh-TW" altLang="en-US" dirty="0"/>
              <a:t>的各種資安情境</a:t>
            </a:r>
          </a:p>
          <a:p>
            <a:r>
              <a:rPr lang="zh-TW" altLang="en-US" dirty="0"/>
              <a:t>保護</a:t>
            </a:r>
            <a:r>
              <a:rPr lang="en-US" altLang="zh-TW" dirty="0"/>
              <a:t>CIA</a:t>
            </a:r>
            <a:r>
              <a:rPr lang="zh-TW" altLang="en-US" dirty="0"/>
              <a:t>的各種技術</a:t>
            </a:r>
          </a:p>
          <a:p>
            <a:r>
              <a:rPr lang="zh-TW" altLang="en-US" dirty="0"/>
              <a:t>雜湊函數與實戰</a:t>
            </a:r>
          </a:p>
          <a:p>
            <a:r>
              <a:rPr lang="zh-TW" altLang="en-US" dirty="0"/>
              <a:t>密碼學的基本認知</a:t>
            </a:r>
          </a:p>
        </p:txBody>
      </p:sp>
    </p:spTree>
    <p:extLst>
      <p:ext uri="{BB962C8B-B14F-4D97-AF65-F5344CB8AC3E}">
        <p14:creationId xmlns:p14="http://schemas.microsoft.com/office/powerpoint/2010/main" val="4249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</a:t>
            </a:r>
            <a:r>
              <a:rPr lang="zh-TW" altLang="en-US" dirty="0" smtClean="0"/>
              <a:t>目標 </a:t>
            </a:r>
            <a:r>
              <a:rPr lang="en-US" altLang="zh-TW" dirty="0" smtClean="0"/>
              <a:t>: CIA </a:t>
            </a:r>
            <a:r>
              <a:rPr lang="en-US" altLang="zh-TW" dirty="0" err="1" smtClean="0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4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9606"/>
          </a:xfrm>
        </p:spPr>
        <p:txBody>
          <a:bodyPr/>
          <a:lstStyle/>
          <a:p>
            <a:r>
              <a:rPr lang="zh-TW" altLang="en-US" dirty="0" smtClean="0"/>
              <a:t>使用凱薩密碼加解密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1428" y="1796440"/>
            <a:ext cx="10102318" cy="4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1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1235780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3407508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308" y="1735426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0265" y="3833856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85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160593"/>
            <a:ext cx="9106874" cy="5294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1500" y="422980"/>
            <a:ext cx="612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https://www.dcode.fr/caesar-cipher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5165969" y="4431323"/>
            <a:ext cx="257907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3662" y="5822462"/>
            <a:ext cx="4013200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907692" y="1430215"/>
            <a:ext cx="1258277" cy="32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067538" y="1256103"/>
            <a:ext cx="840154" cy="3482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54996" y="4541149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2296" y="1181867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553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3417614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119767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7632" y="3908102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5751" y="1606471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26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8286" y="545980"/>
            <a:ext cx="10639940" cy="6128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5712" y="2125785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76985" y="1492739"/>
            <a:ext cx="279790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76984" y="4192955"/>
            <a:ext cx="4314093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34030" y="6085749"/>
            <a:ext cx="1547447" cy="588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3978031" y="4024923"/>
            <a:ext cx="3555999" cy="235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5814" y="3799750"/>
            <a:ext cx="922218" cy="3267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15209" y="-92317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solidFill>
                  <a:srgbClr val="00B0F0"/>
                </a:solidFill>
              </a:rPr>
              <a:t>解密</a:t>
            </a:r>
          </a:p>
        </p:txBody>
      </p:sp>
      <p:sp>
        <p:nvSpPr>
          <p:cNvPr id="13" name="矩形 12"/>
          <p:cNvSpPr/>
          <p:nvPr/>
        </p:nvSpPr>
        <p:spPr>
          <a:xfrm>
            <a:off x="4030442" y="3400367"/>
            <a:ext cx="14823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112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979" y="53611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09202" y="279520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02215" y="1646345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2" y="1860472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75" y="19261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231" y="1123125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88" y="3221555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27968" y="3903203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16675" y="422827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091" y="494636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15" name="矩形 14"/>
          <p:cNvSpPr/>
          <p:nvPr/>
        </p:nvSpPr>
        <p:spPr>
          <a:xfrm>
            <a:off x="1159231" y="5446014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91604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35</TotalTime>
  <Words>111</Words>
  <Application>Microsoft Office PowerPoint</Application>
  <PresentationFormat>寬螢幕</PresentationFormat>
  <Paragraphs>42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Arial</vt:lpstr>
      <vt:lpstr>Tw Cen MT</vt:lpstr>
      <vt:lpstr>小水滴</vt:lpstr>
      <vt:lpstr>資訊安全目標與技術實戰</vt:lpstr>
      <vt:lpstr>agenda</vt:lpstr>
      <vt:lpstr>資訊安全目標 : CIA TRiad</vt:lpstr>
      <vt:lpstr>使用凱薩密碼加解密</vt:lpstr>
      <vt:lpstr>PowerPoint 簡報</vt:lpstr>
      <vt:lpstr>PowerPoint 簡報</vt:lpstr>
      <vt:lpstr>PowerPoint 簡報</vt:lpstr>
      <vt:lpstr>PowerPoint 簡報</vt:lpstr>
      <vt:lpstr>PowerPoint 簡報</vt:lpstr>
      <vt:lpstr>Rot-13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資訊安全目標與技術實戰</dc:title>
  <dc:creator>user</dc:creator>
  <cp:lastModifiedBy>user</cp:lastModifiedBy>
  <cp:revision>4</cp:revision>
  <dcterms:created xsi:type="dcterms:W3CDTF">2022-10-12T11:58:33Z</dcterms:created>
  <dcterms:modified xsi:type="dcterms:W3CDTF">2022-10-12T12:33:58Z</dcterms:modified>
</cp:coreProperties>
</file>