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8827" y="2735384"/>
            <a:ext cx="8689976" cy="1004275"/>
          </a:xfrm>
        </p:spPr>
        <p:txBody>
          <a:bodyPr/>
          <a:lstStyle/>
          <a:p>
            <a:r>
              <a:rPr lang="zh-TW" altLang="en-US" dirty="0" smtClean="0"/>
              <a:t>資訊安全</a:t>
            </a:r>
            <a:r>
              <a:rPr lang="zh-TW" altLang="en-US" dirty="0"/>
              <a:t>目標與技術實戰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63627" y="4773772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/>
              <a:t>學</a:t>
            </a:r>
            <a:r>
              <a:rPr lang="zh-TW" altLang="en-US" dirty="0" smtClean="0"/>
              <a:t>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恩師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8136" y="337011"/>
            <a:ext cx="619592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110</a:t>
            </a:r>
            <a:r>
              <a:rPr lang="zh-TW" altLang="en-US" sz="4400" dirty="0" smtClean="0"/>
              <a:t>學年資訊安全</a:t>
            </a:r>
            <a:r>
              <a:rPr lang="zh-TW" altLang="en-US" sz="4400" dirty="0"/>
              <a:t>與素養</a:t>
            </a:r>
            <a:endParaRPr lang="en-US" altLang="zh-TW" sz="4400" dirty="0" smtClean="0"/>
          </a:p>
          <a:p>
            <a:r>
              <a:rPr lang="zh-TW" altLang="en-US" sz="3200" dirty="0" smtClean="0"/>
              <a:t>期中</a:t>
            </a:r>
            <a:r>
              <a:rPr lang="zh-TW" altLang="en-US" sz="3200" dirty="0"/>
              <a:t>平時</a:t>
            </a:r>
            <a:r>
              <a:rPr lang="zh-TW" altLang="en-US" sz="3200" dirty="0" smtClean="0"/>
              <a:t>報告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92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資訊安全目標</a:t>
            </a:r>
            <a:r>
              <a:rPr lang="en-US" altLang="zh-TW" dirty="0"/>
              <a:t>:CIA</a:t>
            </a:r>
          </a:p>
          <a:p>
            <a:r>
              <a:rPr lang="zh-TW" altLang="en-US" dirty="0"/>
              <a:t>破換</a:t>
            </a:r>
            <a:r>
              <a:rPr lang="en-US" altLang="zh-TW" dirty="0"/>
              <a:t>CIA</a:t>
            </a:r>
            <a:r>
              <a:rPr lang="zh-TW" altLang="en-US" dirty="0"/>
              <a:t>的各種資安情境</a:t>
            </a:r>
          </a:p>
          <a:p>
            <a:r>
              <a:rPr lang="zh-TW" altLang="en-US" dirty="0"/>
              <a:t>保護</a:t>
            </a:r>
            <a:r>
              <a:rPr lang="en-US" altLang="zh-TW" dirty="0"/>
              <a:t>CIA</a:t>
            </a:r>
            <a:r>
              <a:rPr lang="zh-TW" altLang="en-US" dirty="0"/>
              <a:t>的各種技術</a:t>
            </a:r>
          </a:p>
          <a:p>
            <a:r>
              <a:rPr lang="zh-TW" altLang="en-US" dirty="0"/>
              <a:t>雜湊函數與實戰</a:t>
            </a:r>
          </a:p>
          <a:p>
            <a:r>
              <a:rPr lang="zh-TW" altLang="en-US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4249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9653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10</TotalTime>
  <Words>56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Tw Cen MT</vt:lpstr>
      <vt:lpstr>小水滴</vt:lpstr>
      <vt:lpstr>資訊安全目標與技術實戰</vt:lpstr>
      <vt:lpstr>agenda</vt:lpstr>
      <vt:lpstr>資訊安全目標 : CIA TRiad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資訊安全目標與技術實戰</dc:title>
  <dc:creator>user</dc:creator>
  <cp:lastModifiedBy>user</cp:lastModifiedBy>
  <cp:revision>2</cp:revision>
  <dcterms:created xsi:type="dcterms:W3CDTF">2022-10-12T11:58:33Z</dcterms:created>
  <dcterms:modified xsi:type="dcterms:W3CDTF">2022-10-12T12:08:45Z</dcterms:modified>
</cp:coreProperties>
</file>