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4" r:id="rId4"/>
    <p:sldId id="265" r:id="rId5"/>
    <p:sldId id="285" r:id="rId6"/>
    <p:sldId id="286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87" r:id="rId15"/>
    <p:sldId id="289" r:id="rId16"/>
    <p:sldId id="290" r:id="rId17"/>
    <p:sldId id="291" r:id="rId18"/>
    <p:sldId id="292" r:id="rId19"/>
    <p:sldId id="272" r:id="rId20"/>
    <p:sldId id="258" r:id="rId21"/>
    <p:sldId id="288" r:id="rId22"/>
    <p:sldId id="259" r:id="rId23"/>
    <p:sldId id="260" r:id="rId24"/>
    <p:sldId id="261" r:id="rId25"/>
    <p:sldId id="262" r:id="rId26"/>
    <p:sldId id="263" r:id="rId27"/>
    <p:sldId id="26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72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5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12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6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2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4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5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/>
              <a:t>期中考報告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資訊安全分析的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:a090h314  </a:t>
            </a:r>
            <a:r>
              <a:rPr lang="zh-TW" altLang="en-US" dirty="0" smtClean="0"/>
              <a:t>陳繹翔</a:t>
            </a:r>
            <a:endParaRPr lang="en-US" altLang="zh-TW" dirty="0"/>
          </a:p>
          <a:p>
            <a:pPr algn="l"/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工程學院</a:t>
            </a:r>
            <a:endParaRPr lang="en-US" altLang="zh-TW" sz="4000" dirty="0"/>
          </a:p>
          <a:p>
            <a:r>
              <a:rPr lang="zh-TW" altLang="en-US" sz="2800" b="1" dirty="0"/>
              <a:t>院通識課程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資訊安全與素養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412550" y="63901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D0F4A-5E2D-45E0-8D79-34D3114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2000"/>
            <a:ext cx="10364451" cy="114753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CTF</a:t>
            </a:r>
            <a:r>
              <a:rPr lang="zh-TW" altLang="en-US" sz="6600" dirty="0"/>
              <a:t> </a:t>
            </a:r>
            <a:r>
              <a:rPr lang="zh-TW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破密</a:t>
            </a:r>
            <a:r>
              <a:rPr lang="zh-TW" altLang="en-US" sz="6600" dirty="0"/>
              <a:t>解題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189CC8-BB30-440A-9C63-2C7866CA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913" y="2160588"/>
            <a:ext cx="664221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2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1C303-4A91-4783-8285-ECA18B8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87" y="286800"/>
            <a:ext cx="10364451" cy="663436"/>
          </a:xfrm>
        </p:spPr>
        <p:txBody>
          <a:bodyPr/>
          <a:lstStyle/>
          <a:p>
            <a:r>
              <a:rPr lang="en-US" altLang="zh-TW" dirty="0"/>
              <a:t>https://planetcalc.com/1434/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248652F-572D-42C5-BBDC-4612AB6A2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93" y="1402468"/>
            <a:ext cx="6018356" cy="34242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9F2DBA-D4BC-4B6D-8340-B7AEFD96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3" y="5022306"/>
            <a:ext cx="6018356" cy="14112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ECAC51-0FFA-45C9-A340-0933057F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25" y="1959377"/>
            <a:ext cx="5363677" cy="42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89636C-8967-49AB-98D5-9C07E93F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" y="1120853"/>
            <a:ext cx="5585944" cy="55630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CE9B70E-A3B7-410C-81E7-D45436CB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0853"/>
            <a:ext cx="6075692" cy="55630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A74FBC-2C20-4E51-BE52-643DF7DBF82A}"/>
              </a:ext>
            </a:extLst>
          </p:cNvPr>
          <p:cNvSpPr/>
          <p:nvPr/>
        </p:nvSpPr>
        <p:spPr>
          <a:xfrm>
            <a:off x="2430024" y="30630"/>
            <a:ext cx="9833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窮舉法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把所有可能的都列出來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暴力破解法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英文字母只有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所以全部共有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移位法</a:t>
            </a:r>
          </a:p>
        </p:txBody>
      </p:sp>
    </p:spTree>
    <p:extLst>
      <p:ext uri="{BB962C8B-B14F-4D97-AF65-F5344CB8AC3E}">
        <p14:creationId xmlns:p14="http://schemas.microsoft.com/office/powerpoint/2010/main" val="266514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627341-AB63-48BC-BFF9-5313FC9A78EE}"/>
              </a:ext>
            </a:extLst>
          </p:cNvPr>
          <p:cNvSpPr/>
          <p:nvPr/>
        </p:nvSpPr>
        <p:spPr>
          <a:xfrm>
            <a:off x="1290917" y="3814954"/>
            <a:ext cx="8955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ROT0	</a:t>
            </a:r>
            <a:r>
              <a:rPr lang="en-US" altLang="zh-TW" sz="2400" dirty="0" err="1"/>
              <a:t>xyzqc</a:t>
            </a:r>
            <a:r>
              <a:rPr lang="en-US" altLang="zh-TW" sz="2400" dirty="0"/>
              <a:t>{t3_qelrdeq_t3_k33a3a_lk3_lc_qe3p3}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ROT1	</a:t>
            </a:r>
            <a:r>
              <a:rPr lang="en-US" altLang="zh-TW" sz="2400" dirty="0" err="1"/>
              <a:t>yzard</a:t>
            </a:r>
            <a:r>
              <a:rPr lang="en-US" altLang="zh-TW" sz="2400" dirty="0"/>
              <a:t>{u3_rfmsefr_u3_l33b3b_ml3_md_rf3q3}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ROT2	</a:t>
            </a:r>
            <a:r>
              <a:rPr lang="en-US" altLang="zh-TW" sz="2400" dirty="0" err="1"/>
              <a:t>zabse</a:t>
            </a:r>
            <a:r>
              <a:rPr lang="en-US" altLang="zh-TW" sz="2400" dirty="0"/>
              <a:t>{v3_sgntfgs_v3_m33c3c_nm3_ne_sg3r3}</a:t>
            </a:r>
          </a:p>
          <a:p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ROT3	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abctf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{w3_thought_w3_n33d3d_on3_of_th3s3}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28" y="556429"/>
            <a:ext cx="462979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945688"/>
            <a:ext cx="8596312" cy="23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4.linux</a:t>
            </a:r>
            <a:r>
              <a:rPr lang="zh-TW" altLang="en-US" sz="6000" dirty="0"/>
              <a:t>實戰技術</a:t>
            </a:r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6659" y="1333423"/>
            <a:ext cx="7360177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/>
              <a:t>1.</a:t>
            </a:r>
            <a:r>
              <a:rPr lang="zh-TW" altLang="en-US" sz="3200" b="1" dirty="0"/>
              <a:t>資訊安全目標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/>
              <a:t>   破換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/>
              <a:t>2.</a:t>
            </a:r>
            <a:r>
              <a:rPr lang="zh-TW" altLang="en-US" sz="3200" b="1" dirty="0"/>
              <a:t>雜湊函數與實戰</a:t>
            </a:r>
          </a:p>
          <a:p>
            <a:pPr marL="0" indent="0">
              <a:buNone/>
            </a:pPr>
            <a:r>
              <a:rPr lang="en-US" altLang="zh-TW" sz="3200" b="1" dirty="0"/>
              <a:t>3.</a:t>
            </a:r>
            <a:r>
              <a:rPr lang="zh-TW" altLang="en-US" sz="3200" b="1" dirty="0"/>
              <a:t>密碼學的基本認知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4.linux</a:t>
            </a:r>
            <a:r>
              <a:rPr lang="zh-TW" altLang="en-US" sz="3200" b="1" dirty="0"/>
              <a:t>實戰技術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5.Linux-CTF</a:t>
            </a:r>
            <a:r>
              <a:rPr lang="zh-TW" altLang="en-US" sz="3200" b="1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1342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 err="1"/>
              <a:t>linux</a:t>
            </a:r>
            <a:r>
              <a:rPr lang="zh-TW" altLang="en-US" dirty="0"/>
              <a:t>實戰技術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5.Linux-CTF</a:t>
            </a:r>
            <a:r>
              <a:rPr lang="zh-TW" altLang="en-US" sz="6000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255156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/>
              <a:t>解題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putty</a:t>
            </a:r>
            <a:r>
              <a:rPr lang="zh-TW" altLang="en-US" dirty="0"/>
              <a:t>進行網路連線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PuTTY</a:t>
            </a:r>
            <a:endParaRPr lang="en-US" altLang="zh-TW" sz="2800" dirty="0"/>
          </a:p>
          <a:p>
            <a:r>
              <a:rPr lang="en-US" altLang="zh-TW" dirty="0"/>
              <a:t>a 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35273"/>
            <a:ext cx="8596312" cy="21320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1.</a:t>
            </a:r>
            <a:r>
              <a:rPr lang="zh-TW" altLang="en-US" sz="6000" dirty="0"/>
              <a:t>資訊安全目標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資訊安全目標 </a:t>
            </a:r>
            <a:r>
              <a:rPr lang="en-US" altLang="zh-TW" dirty="0"/>
              <a:t>: CIA </a:t>
            </a:r>
            <a:r>
              <a:rPr lang="en-US" altLang="zh-TW" dirty="0" err="1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2.</a:t>
            </a:r>
            <a:r>
              <a:rPr lang="zh-TW" altLang="en-US" sz="6000" dirty="0"/>
              <a:t>雜湊函數與實戰</a:t>
            </a:r>
          </a:p>
        </p:txBody>
      </p:sp>
    </p:spTree>
    <p:extLst>
      <p:ext uri="{BB962C8B-B14F-4D97-AF65-F5344CB8AC3E}">
        <p14:creationId xmlns:p14="http://schemas.microsoft.com/office/powerpoint/2010/main" val="3436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5545-6A0D-487B-88B9-CA884CC7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34" y="161317"/>
            <a:ext cx="10364451" cy="959271"/>
          </a:xfrm>
        </p:spPr>
        <p:txBody>
          <a:bodyPr/>
          <a:lstStyle/>
          <a:p>
            <a:r>
              <a:rPr lang="zh-TW" altLang="en-US" dirty="0"/>
              <a:t>雜湊函數 </a:t>
            </a:r>
            <a:r>
              <a:rPr lang="en-US" altLang="zh-TW" dirty="0"/>
              <a:t>Hash function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F3AC441-685D-4BF8-B74A-FBD083F9C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035" y="1120588"/>
            <a:ext cx="4411252" cy="29844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DD19E6-59C5-4EB4-8247-8D8C6C2D2B35}"/>
              </a:ext>
            </a:extLst>
          </p:cNvPr>
          <p:cNvSpPr/>
          <p:nvPr/>
        </p:nvSpPr>
        <p:spPr>
          <a:xfrm>
            <a:off x="44823" y="1064372"/>
            <a:ext cx="6486274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雜湊函式（英語：</a:t>
            </a:r>
            <a:r>
              <a:rPr lang="en-US" altLang="zh-TW" b="1" dirty="0"/>
              <a:t>Hash function</a:t>
            </a:r>
            <a:r>
              <a:rPr lang="zh-TW" altLang="en-US" b="1" dirty="0"/>
              <a:t>）又稱雜湊演算法，是一種從任何一種資料中建立小的數字「指紋」的方法。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雜湊函式把訊息或資料壓縮成摘要，使得資料量變小，將資料的格式固定下來。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該函式將資料打亂混合，重新建立一個叫做雜湊值（</a:t>
            </a:r>
            <a:r>
              <a:rPr lang="en-US" altLang="zh-TW" b="1" dirty="0"/>
              <a:t>hash values</a:t>
            </a:r>
            <a:r>
              <a:rPr lang="zh-TW" altLang="en-US" b="1" dirty="0"/>
              <a:t>，</a:t>
            </a:r>
            <a:r>
              <a:rPr lang="en-US" altLang="zh-TW" b="1" dirty="0"/>
              <a:t>hash codes</a:t>
            </a:r>
            <a:r>
              <a:rPr lang="zh-TW" altLang="en-US" b="1" dirty="0"/>
              <a:t>，</a:t>
            </a:r>
            <a:r>
              <a:rPr lang="en-US" altLang="zh-TW" b="1" dirty="0"/>
              <a:t>hash sums</a:t>
            </a:r>
            <a:r>
              <a:rPr lang="zh-TW" altLang="en-US" b="1" dirty="0"/>
              <a:t>，或</a:t>
            </a:r>
            <a:r>
              <a:rPr lang="en-US" altLang="zh-TW" b="1" dirty="0"/>
              <a:t>hashes</a:t>
            </a:r>
            <a:r>
              <a:rPr lang="zh-TW" altLang="en-US" b="1" dirty="0"/>
              <a:t>）的指紋。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雜湊值通常用一個短的隨機字母和數字組成的字串來代表。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好的雜湊函式在輸入域中很少出現雜湊衝突。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在雜湊表和資料處理中，不抑制衝突來區別資料，會使得資料庫記錄更難找到。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雜湊演算法也被用來加密存在資料庫中的密碼（</a:t>
            </a:r>
            <a:r>
              <a:rPr lang="en-US" altLang="zh-TW" b="1" dirty="0"/>
              <a:t>password</a:t>
            </a:r>
            <a:r>
              <a:rPr lang="zh-TW" altLang="en-US" b="1" dirty="0"/>
              <a:t>）字串，由於雜湊演算法所計算出來的雜湊值（</a:t>
            </a:r>
            <a:r>
              <a:rPr lang="en-US" altLang="zh-TW" b="1" dirty="0"/>
              <a:t>Hash Value</a:t>
            </a:r>
            <a:r>
              <a:rPr lang="zh-TW" altLang="en-US" b="1" dirty="0"/>
              <a:t>）具有不可逆（無法逆向演算回原本的數值）的性質，因此可有效的保護密碼。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A02FF5-1561-4780-AE52-DB539BB17087}"/>
              </a:ext>
            </a:extLst>
          </p:cNvPr>
          <p:cNvSpPr/>
          <p:nvPr/>
        </p:nvSpPr>
        <p:spPr>
          <a:xfrm>
            <a:off x="6739367" y="1604683"/>
            <a:ext cx="1552986" cy="2608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C3120-3A7B-413D-A753-B00CBB4FBEFD}"/>
              </a:ext>
            </a:extLst>
          </p:cNvPr>
          <p:cNvSpPr/>
          <p:nvPr/>
        </p:nvSpPr>
        <p:spPr>
          <a:xfrm>
            <a:off x="6898459" y="4354308"/>
            <a:ext cx="1250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輸入檔案</a:t>
            </a:r>
            <a:endParaRPr lang="en-US" altLang="zh-TW" b="1" dirty="0"/>
          </a:p>
          <a:p>
            <a:r>
              <a:rPr lang="zh-TW" altLang="en-US" b="1" dirty="0"/>
              <a:t>大小可以</a:t>
            </a:r>
            <a:endParaRPr lang="en-US" altLang="zh-TW" b="1" dirty="0"/>
          </a:p>
          <a:p>
            <a:r>
              <a:rPr lang="zh-TW" altLang="en-US" b="1" dirty="0"/>
              <a:t>不同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80C215-D2A4-43A4-A5FC-EE0B0B4D8E0C}"/>
              </a:ext>
            </a:extLst>
          </p:cNvPr>
          <p:cNvSpPr/>
          <p:nvPr/>
        </p:nvSpPr>
        <p:spPr>
          <a:xfrm>
            <a:off x="10129681" y="80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指紋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584883-455A-47D0-9417-EDC24AD217D9}"/>
              </a:ext>
            </a:extLst>
          </p:cNvPr>
          <p:cNvSpPr/>
          <p:nvPr/>
        </p:nvSpPr>
        <p:spPr>
          <a:xfrm>
            <a:off x="10053689" y="4040544"/>
            <a:ext cx="1826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輸出</a:t>
            </a:r>
            <a:endParaRPr lang="en-US" altLang="zh-TW" b="1" dirty="0"/>
          </a:p>
          <a:p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固定大小</a:t>
            </a:r>
            <a:endParaRPr lang="en-US" altLang="zh-TW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/>
              <a:t>的雜湊值</a:t>
            </a:r>
            <a:endParaRPr lang="en-US" altLang="zh-TW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CE6D41-0C6F-4F2C-8EE9-A866A2A3C27D}"/>
              </a:ext>
            </a:extLst>
          </p:cNvPr>
          <p:cNvSpPr/>
          <p:nvPr/>
        </p:nvSpPr>
        <p:spPr>
          <a:xfrm>
            <a:off x="8552520" y="1272988"/>
            <a:ext cx="1097567" cy="283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ABC42C3-16D2-48FB-829F-E171ED52D81B}"/>
              </a:ext>
            </a:extLst>
          </p:cNvPr>
          <p:cNvCxnSpPr/>
          <p:nvPr/>
        </p:nvCxnSpPr>
        <p:spPr>
          <a:xfrm>
            <a:off x="8919882" y="3962400"/>
            <a:ext cx="0" cy="636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ACCFF5C-8911-4DF4-861C-125C4A2098D8}"/>
              </a:ext>
            </a:extLst>
          </p:cNvPr>
          <p:cNvSpPr/>
          <p:nvPr/>
        </p:nvSpPr>
        <p:spPr>
          <a:xfrm>
            <a:off x="8657494" y="4650399"/>
            <a:ext cx="125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很多種</a:t>
            </a:r>
            <a:endParaRPr lang="en-US" altLang="zh-TW" b="1" dirty="0"/>
          </a:p>
          <a:p>
            <a:r>
              <a:rPr lang="en-US" altLang="zh-TW" b="1" dirty="0"/>
              <a:t>MD5</a:t>
            </a:r>
          </a:p>
          <a:p>
            <a:r>
              <a:rPr lang="en-US" altLang="zh-TW" b="1" dirty="0"/>
              <a:t>SHA-1</a:t>
            </a:r>
          </a:p>
          <a:p>
            <a:r>
              <a:rPr lang="en-US" altLang="zh-TW" b="1" dirty="0"/>
              <a:t>SHA-2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4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/>
              <a:t>使用凱薩密碼加解密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427</Words>
  <Application>Microsoft Office PowerPoint</Application>
  <PresentationFormat>寬螢幕</PresentationFormat>
  <Paragraphs>90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微軟正黑體</vt:lpstr>
      <vt:lpstr>Arial</vt:lpstr>
      <vt:lpstr>Trebuchet MS</vt:lpstr>
      <vt:lpstr>Wingdings</vt:lpstr>
      <vt:lpstr>Wingdings 3</vt:lpstr>
      <vt:lpstr>多面向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雜湊函數 Hash function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CTF 破密解題</vt:lpstr>
      <vt:lpstr>https://planetcalc.com/1434/</vt:lpstr>
      <vt:lpstr>PowerPoint 簡報</vt:lpstr>
      <vt:lpstr>PowerPoint 簡報</vt:lpstr>
      <vt:lpstr>PowerPoint 簡報</vt:lpstr>
      <vt:lpstr>PowerPoint 簡報</vt:lpstr>
      <vt:lpstr>4. linux實戰技術</vt:lpstr>
      <vt:lpstr>PowerPoint 簡報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12</cp:revision>
  <dcterms:created xsi:type="dcterms:W3CDTF">2022-10-26T11:12:22Z</dcterms:created>
  <dcterms:modified xsi:type="dcterms:W3CDTF">2022-11-02T12:18:31Z</dcterms:modified>
</cp:coreProperties>
</file>