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11255" y="847561"/>
            <a:ext cx="8689976" cy="2509213"/>
          </a:xfrm>
        </p:spPr>
        <p:txBody>
          <a:bodyPr/>
          <a:lstStyle/>
          <a:p>
            <a:r>
              <a:rPr lang="zh-TW" altLang="en-US" dirty="0" smtClean="0"/>
              <a:t>期中考報告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資訊安全</a:t>
            </a:r>
            <a:r>
              <a:rPr lang="zh-TW" altLang="en-US" dirty="0"/>
              <a:t>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0281" y="4347375"/>
            <a:ext cx="8689976" cy="1059511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機械</a:t>
            </a:r>
            <a:r>
              <a:rPr lang="en-US" altLang="zh-TW" dirty="0" smtClean="0"/>
              <a:t>3C </a:t>
            </a:r>
            <a:r>
              <a:rPr lang="zh-TW" altLang="en-US" dirty="0" smtClean="0"/>
              <a:t>陳繹翔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</a:t>
            </a:r>
            <a:r>
              <a:rPr lang="zh-TW" altLang="en-US" sz="4000" dirty="0" smtClean="0"/>
              <a:t>學院</a:t>
            </a:r>
            <a:endParaRPr lang="en-US" altLang="zh-TW" sz="4000" dirty="0" smtClean="0"/>
          </a:p>
          <a:p>
            <a:r>
              <a:rPr lang="zh-TW" altLang="en-US" sz="2800" b="1" dirty="0"/>
              <a:t>院</a:t>
            </a:r>
            <a:r>
              <a:rPr lang="zh-TW" altLang="en-US" sz="2800" b="1" dirty="0" smtClean="0"/>
              <a:t>通識課程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資訊安全</a:t>
            </a:r>
            <a:r>
              <a:rPr lang="zh-TW" altLang="en-US" sz="2800" b="1" dirty="0"/>
              <a:t>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575595" y="1333423"/>
            <a:ext cx="7411241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1.</a:t>
            </a:r>
            <a:r>
              <a:rPr lang="zh-TW" altLang="en-US" sz="3200" b="1" dirty="0" smtClean="0"/>
              <a:t>資訊安全</a:t>
            </a:r>
            <a:r>
              <a:rPr lang="zh-TW" altLang="en-US" sz="3200" b="1" dirty="0"/>
              <a:t>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 smtClean="0"/>
              <a:t>   破</a:t>
            </a:r>
            <a:r>
              <a:rPr lang="zh-TW" altLang="en-US" sz="3200" b="1" dirty="0"/>
              <a:t>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 smtClean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 smtClean="0"/>
              <a:t>2.</a:t>
            </a:r>
            <a:r>
              <a:rPr lang="zh-TW" altLang="en-US" sz="3200" b="1" dirty="0" smtClean="0"/>
              <a:t>雜湊</a:t>
            </a:r>
            <a:r>
              <a:rPr lang="zh-TW" altLang="en-US" sz="3200" b="1" dirty="0"/>
              <a:t>函數與實戰</a:t>
            </a:r>
          </a:p>
          <a:p>
            <a:pPr marL="0" indent="0">
              <a:buNone/>
            </a:pPr>
            <a:r>
              <a:rPr lang="en-US" altLang="zh-TW" sz="3200" b="1" dirty="0" smtClean="0"/>
              <a:t>3.</a:t>
            </a:r>
            <a:r>
              <a:rPr lang="zh-TW" altLang="en-US" sz="3200" b="1" dirty="0" smtClean="0"/>
              <a:t>密碼</a:t>
            </a:r>
            <a:r>
              <a:rPr lang="zh-TW" altLang="en-US" sz="3200" b="1" dirty="0"/>
              <a:t>學的基本</a:t>
            </a:r>
            <a:r>
              <a:rPr lang="zh-TW" altLang="en-US" sz="3200" b="1" dirty="0" smtClean="0"/>
              <a:t>認知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4.linux</a:t>
            </a:r>
            <a:r>
              <a:rPr lang="zh-TW" altLang="en-US" sz="3200" b="1" dirty="0" smtClean="0"/>
              <a:t>實戰技術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5.Linux-CTF</a:t>
            </a:r>
            <a:r>
              <a:rPr lang="zh-TW" altLang="en-US" sz="3200" b="1" dirty="0" smtClean="0"/>
              <a:t>解題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4.linux</a:t>
            </a:r>
            <a:r>
              <a:rPr lang="zh-TW" altLang="en-US" dirty="0"/>
              <a:t>實戰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 smtClean="0"/>
              <a:t>解題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77076" y="1566407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進行網路連線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PuTTY</a:t>
            </a:r>
            <a:endParaRPr lang="en-US" altLang="zh-TW" sz="2800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793935"/>
            <a:ext cx="10363200" cy="2915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21</TotalTime>
  <Words>94</Words>
  <Application>Microsoft Office PowerPoint</Application>
  <PresentationFormat>寬螢幕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Tw Cen MT</vt:lpstr>
      <vt:lpstr>小水滴</vt:lpstr>
      <vt:lpstr>期中考報告 資訊安全分析的linux實戰</vt:lpstr>
      <vt:lpstr>agenda</vt:lpstr>
      <vt:lpstr>4.linux實戰技術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3</cp:revision>
  <dcterms:created xsi:type="dcterms:W3CDTF">2022-10-26T11:12:22Z</dcterms:created>
  <dcterms:modified xsi:type="dcterms:W3CDTF">2022-10-26T11:43:04Z</dcterms:modified>
</cp:coreProperties>
</file>