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4" r:id="rId4"/>
    <p:sldId id="265" r:id="rId5"/>
    <p:sldId id="27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6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5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6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3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576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874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64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4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2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0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9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81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 smtClean="0"/>
              <a:t>期中考報告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資訊安全</a:t>
            </a:r>
            <a:r>
              <a:rPr lang="zh-TW" altLang="en-US" dirty="0"/>
              <a:t>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哀柏丞 </a:t>
            </a:r>
            <a:r>
              <a:rPr lang="en-US" altLang="zh-TW" dirty="0" smtClean="0"/>
              <a:t>A090H401</a:t>
            </a:r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15209" y="-9231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15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4.linux</a:t>
            </a:r>
            <a:r>
              <a:rPr lang="zh-TW" altLang="en-US" dirty="0"/>
              <a:t>實戰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434813"/>
            <a:ext cx="8534400" cy="21167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8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1.</a:t>
            </a:r>
            <a:r>
              <a:rPr lang="zh-TW" altLang="en-US" sz="6000" dirty="0" smtClean="0"/>
              <a:t>資訊安全</a:t>
            </a:r>
            <a:r>
              <a:rPr lang="zh-TW" altLang="en-US" sz="6000" dirty="0"/>
              <a:t>目標</a:t>
            </a:r>
            <a:r>
              <a:rPr lang="en-US" altLang="zh-TW" sz="6000" dirty="0"/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4" y="748145"/>
            <a:ext cx="8895141" cy="5773135"/>
          </a:xfrm>
        </p:spPr>
      </p:pic>
    </p:spTree>
    <p:extLst>
      <p:ext uri="{BB962C8B-B14F-4D97-AF65-F5344CB8AC3E}">
        <p14:creationId xmlns:p14="http://schemas.microsoft.com/office/powerpoint/2010/main" val="1463897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</a:t>
            </a:r>
            <a:r>
              <a:rPr lang="zh-TW" altLang="en-US" dirty="0" smtClean="0"/>
              <a:t>目標 </a:t>
            </a:r>
            <a:r>
              <a:rPr lang="en-US" altLang="zh-TW" dirty="0" smtClean="0"/>
              <a:t>: CIA </a:t>
            </a:r>
            <a:r>
              <a:rPr lang="en-US" altLang="zh-TW" dirty="0" err="1" smtClean="0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399997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 smtClean="0"/>
              <a:t>使用凱薩密碼加解密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TM02900771[[fn=切割線]]</Template>
  <TotalTime>68</TotalTime>
  <Words>165</Words>
  <Application>Microsoft Office PowerPoint</Application>
  <PresentationFormat>寬螢幕</PresentationFormat>
  <Paragraphs>51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微軟正黑體</vt:lpstr>
      <vt:lpstr>Century Gothic</vt:lpstr>
      <vt:lpstr>Wingdings 3</vt:lpstr>
      <vt:lpstr>切割線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4.linux實戰技術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8</cp:revision>
  <dcterms:created xsi:type="dcterms:W3CDTF">2022-10-26T11:12:22Z</dcterms:created>
  <dcterms:modified xsi:type="dcterms:W3CDTF">2022-11-02T12:18:42Z</dcterms:modified>
</cp:coreProperties>
</file>