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65" r:id="rId5"/>
    <p:sldId id="273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3" r:id="rId30"/>
    <p:sldId id="286" r:id="rId31"/>
    <p:sldId id="28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43060" y="1420055"/>
            <a:ext cx="8689976" cy="2509213"/>
          </a:xfrm>
        </p:spPr>
        <p:txBody>
          <a:bodyPr/>
          <a:lstStyle/>
          <a:p>
            <a:pPr algn="l"/>
            <a:r>
              <a:rPr lang="zh-TW" altLang="en-US" dirty="0" smtClean="0"/>
              <a:t>期中考報告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資訊安全</a:t>
            </a:r>
            <a:r>
              <a:rPr lang="zh-TW" altLang="en-US" dirty="0"/>
              <a:t>分析的</a:t>
            </a:r>
            <a:r>
              <a:rPr lang="en-US" altLang="zh-TW" dirty="0" err="1"/>
              <a:t>linux</a:t>
            </a:r>
            <a:r>
              <a:rPr lang="zh-TW" altLang="en-US" dirty="0"/>
              <a:t>實戰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94134" y="4736989"/>
            <a:ext cx="8689976" cy="1059511"/>
          </a:xfrm>
        </p:spPr>
        <p:txBody>
          <a:bodyPr/>
          <a:lstStyle/>
          <a:p>
            <a:pPr algn="l"/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哀柏丞 </a:t>
            </a:r>
            <a:r>
              <a:rPr lang="en-US" altLang="zh-TW" dirty="0" smtClean="0"/>
              <a:t>A090H401</a:t>
            </a:r>
          </a:p>
          <a:p>
            <a:pPr algn="l"/>
            <a:r>
              <a:rPr lang="zh-TW" altLang="en-US" dirty="0" smtClean="0"/>
              <a:t>教師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偉大的恩師</a:t>
            </a:r>
            <a:r>
              <a:rPr lang="zh-TW" altLang="en-US" dirty="0"/>
              <a:t>龍大大</a:t>
            </a:r>
          </a:p>
        </p:txBody>
      </p:sp>
      <p:sp>
        <p:nvSpPr>
          <p:cNvPr id="4" name="矩形 3"/>
          <p:cNvSpPr/>
          <p:nvPr/>
        </p:nvSpPr>
        <p:spPr>
          <a:xfrm>
            <a:off x="6809868" y="485231"/>
            <a:ext cx="4572085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/>
              <a:t>工程</a:t>
            </a:r>
            <a:r>
              <a:rPr lang="zh-TW" altLang="en-US" sz="4000" dirty="0" smtClean="0"/>
              <a:t>學院</a:t>
            </a:r>
            <a:endParaRPr lang="en-US" altLang="zh-TW" sz="4000" dirty="0" smtClean="0"/>
          </a:p>
          <a:p>
            <a:r>
              <a:rPr lang="zh-TW" altLang="en-US" sz="2800" b="1" dirty="0"/>
              <a:t>院</a:t>
            </a:r>
            <a:r>
              <a:rPr lang="zh-TW" altLang="en-US" sz="2800" b="1" dirty="0" smtClean="0"/>
              <a:t>通識課程</a:t>
            </a:r>
            <a:r>
              <a:rPr lang="en-US" altLang="zh-TW" sz="2800" b="1" dirty="0" smtClean="0"/>
              <a:t>:</a:t>
            </a:r>
            <a:r>
              <a:rPr lang="zh-TW" altLang="en-US" sz="2800" b="1" dirty="0" smtClean="0"/>
              <a:t>資訊安全</a:t>
            </a:r>
            <a:r>
              <a:rPr lang="zh-TW" altLang="en-US" sz="2800" b="1" dirty="0"/>
              <a:t>與素養</a:t>
            </a:r>
          </a:p>
        </p:txBody>
      </p:sp>
    </p:spTree>
    <p:extLst>
      <p:ext uri="{BB962C8B-B14F-4D97-AF65-F5344CB8AC3E}">
        <p14:creationId xmlns:p14="http://schemas.microsoft.com/office/powerpoint/2010/main" val="1794542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8286" y="545980"/>
            <a:ext cx="10639940" cy="61283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15712" y="2125785"/>
            <a:ext cx="16460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endParaRPr lang="en-US" altLang="zh-TW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376985" y="1492739"/>
            <a:ext cx="2797907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376984" y="4192955"/>
            <a:ext cx="4314093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7534030" y="6085749"/>
            <a:ext cx="1547447" cy="58859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8" idx="1"/>
          </p:cNvCxnSpPr>
          <p:nvPr/>
        </p:nvCxnSpPr>
        <p:spPr>
          <a:xfrm flipH="1" flipV="1">
            <a:off x="3978031" y="4024923"/>
            <a:ext cx="3555999" cy="23551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3055814" y="3799750"/>
            <a:ext cx="922218" cy="3267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15209" y="-92317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000" dirty="0">
                <a:solidFill>
                  <a:srgbClr val="00B0F0"/>
                </a:solidFill>
              </a:rPr>
              <a:t>解密</a:t>
            </a:r>
          </a:p>
        </p:txBody>
      </p:sp>
      <p:sp>
        <p:nvSpPr>
          <p:cNvPr id="13" name="矩形 12"/>
          <p:cNvSpPr/>
          <p:nvPr/>
        </p:nvSpPr>
        <p:spPr>
          <a:xfrm>
            <a:off x="4030442" y="3400367"/>
            <a:ext cx="14823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endParaRPr lang="en-US" altLang="zh-TW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5836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04979" y="536118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3" name="矩形 2"/>
          <p:cNvSpPr/>
          <p:nvPr/>
        </p:nvSpPr>
        <p:spPr>
          <a:xfrm>
            <a:off x="3809202" y="2795207"/>
            <a:ext cx="27911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err="1"/>
              <a:t>pbgh</a:t>
            </a:r>
            <a:r>
              <a:rPr lang="en-US" altLang="zh-TW" sz="6600" dirty="0" err="1">
                <a:solidFill>
                  <a:srgbClr val="FFFF00"/>
                </a:solidFill>
              </a:rPr>
              <a:t>d</a:t>
            </a:r>
            <a:r>
              <a:rPr lang="en-US" altLang="zh-TW" sz="6600" dirty="0" err="1"/>
              <a:t>u</a:t>
            </a:r>
            <a:endParaRPr lang="zh-TW" altLang="en-US" sz="66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002215" y="1646345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962" y="1860472"/>
            <a:ext cx="4539328" cy="25204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15075" y="1926177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59231" y="1123125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1188" y="3221555"/>
            <a:ext cx="2460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5927968" y="3903203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16675" y="422827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</a:t>
            </a:r>
            <a:r>
              <a:rPr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07091" y="4946368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15" name="矩形 14"/>
          <p:cNvSpPr/>
          <p:nvPr/>
        </p:nvSpPr>
        <p:spPr>
          <a:xfrm>
            <a:off x="1159231" y="5446014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685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9255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155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4.linux</a:t>
            </a:r>
            <a:r>
              <a:rPr lang="zh-TW" altLang="en-US" dirty="0"/>
              <a:t>實戰</a:t>
            </a:r>
            <a:r>
              <a:rPr lang="zh-TW" altLang="en-US" dirty="0" smtClean="0"/>
              <a:t>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310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8359" y="403833"/>
            <a:ext cx="10364451" cy="1011500"/>
          </a:xfrm>
        </p:spPr>
        <p:txBody>
          <a:bodyPr/>
          <a:lstStyle/>
          <a:p>
            <a:r>
              <a:rPr lang="en-US" altLang="zh-TW" dirty="0"/>
              <a:t>5.Linux-CTF</a:t>
            </a:r>
            <a:r>
              <a:rPr lang="zh-TW" altLang="en-US" dirty="0" smtClean="0"/>
              <a:t>解題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43121" y="1574358"/>
            <a:ext cx="8829742" cy="464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7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putty</a:t>
            </a:r>
            <a:r>
              <a:rPr lang="zh-TW" altLang="en-US" dirty="0" smtClean="0"/>
              <a:t>進行網路連線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357170" y="1689264"/>
            <a:ext cx="3782608" cy="21300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3775" y="5009524"/>
            <a:ext cx="3961084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 smtClean="0"/>
              <a:t>PuTTY</a:t>
            </a:r>
            <a:endParaRPr lang="en-US" altLang="zh-TW" sz="2800" dirty="0" smtClean="0"/>
          </a:p>
          <a:p>
            <a:r>
              <a:rPr lang="en-US" altLang="zh-TW" dirty="0" smtClean="0"/>
              <a:t>a </a:t>
            </a:r>
            <a:r>
              <a:rPr lang="en-US" altLang="zh-TW" dirty="0"/>
              <a:t>free SSH and telnet client for Windows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69" y="3120290"/>
            <a:ext cx="3370974" cy="1769761"/>
          </a:xfrm>
          <a:prstGeom prst="rect">
            <a:avLst/>
          </a:prstGeom>
        </p:spPr>
      </p:pic>
      <p:cxnSp>
        <p:nvCxnSpPr>
          <p:cNvPr id="9" name="直線單箭頭接點 8"/>
          <p:cNvCxnSpPr>
            <a:stCxn id="7" idx="3"/>
            <a:endCxn id="4" idx="1"/>
          </p:cNvCxnSpPr>
          <p:nvPr/>
        </p:nvCxnSpPr>
        <p:spPr>
          <a:xfrm flipV="1">
            <a:off x="3942843" y="2754270"/>
            <a:ext cx="3414327" cy="1250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530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880181" y="466601"/>
            <a:ext cx="7240503" cy="595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06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https://www.putty.org/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793935"/>
            <a:ext cx="10363200" cy="29151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07457" y="4381169"/>
            <a:ext cx="1820848" cy="675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3411110" y="4500438"/>
            <a:ext cx="540688" cy="4611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936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853619" y="267819"/>
            <a:ext cx="8962212" cy="63317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20278" y="5979381"/>
            <a:ext cx="3450866" cy="286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2583275" y="5891916"/>
            <a:ext cx="540688" cy="4611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853619" y="4393946"/>
            <a:ext cx="806792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https://www.chiark.greenend.org.uk/~sgtatham/putty/latest.html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8039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780382" y="298517"/>
            <a:ext cx="6739193" cy="655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4262" y="395881"/>
            <a:ext cx="10364451" cy="804766"/>
          </a:xfrm>
        </p:spPr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2575595" y="1333423"/>
            <a:ext cx="7411241" cy="49481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 smtClean="0"/>
              <a:t>1.</a:t>
            </a:r>
            <a:r>
              <a:rPr lang="zh-TW" altLang="en-US" sz="3200" b="1" dirty="0" smtClean="0"/>
              <a:t>資訊安全</a:t>
            </a:r>
            <a:r>
              <a:rPr lang="zh-TW" altLang="en-US" sz="3200" b="1" dirty="0"/>
              <a:t>目標</a:t>
            </a:r>
            <a:r>
              <a:rPr lang="en-US" altLang="zh-TW" sz="3200" b="1" dirty="0"/>
              <a:t>:CIA</a:t>
            </a:r>
          </a:p>
          <a:p>
            <a:pPr marL="0" indent="0">
              <a:buNone/>
            </a:pPr>
            <a:r>
              <a:rPr lang="zh-TW" altLang="en-US" sz="3200" b="1" dirty="0" smtClean="0"/>
              <a:t>   破</a:t>
            </a:r>
            <a:r>
              <a:rPr lang="zh-TW" altLang="en-US" sz="3200" b="1" dirty="0"/>
              <a:t>換</a:t>
            </a:r>
            <a:r>
              <a:rPr lang="en-US" altLang="zh-TW" sz="3200" b="1" dirty="0"/>
              <a:t>CIA</a:t>
            </a:r>
            <a:r>
              <a:rPr lang="zh-TW" altLang="en-US" sz="3200" b="1" dirty="0"/>
              <a:t>的各種資安情境</a:t>
            </a:r>
          </a:p>
          <a:p>
            <a:pPr marL="0" indent="0">
              <a:buNone/>
            </a:pPr>
            <a:r>
              <a:rPr lang="zh-TW" altLang="en-US" sz="3200" b="1" dirty="0" smtClean="0"/>
              <a:t>   保護</a:t>
            </a:r>
            <a:r>
              <a:rPr lang="en-US" altLang="zh-TW" sz="3200" b="1" dirty="0"/>
              <a:t>CIA</a:t>
            </a:r>
            <a:r>
              <a:rPr lang="zh-TW" altLang="en-US" sz="3200" b="1" dirty="0"/>
              <a:t>的各種技術</a:t>
            </a:r>
          </a:p>
          <a:p>
            <a:pPr marL="0" indent="0">
              <a:buNone/>
            </a:pPr>
            <a:r>
              <a:rPr lang="en-US" altLang="zh-TW" sz="3200" b="1" dirty="0" smtClean="0"/>
              <a:t>2.</a:t>
            </a:r>
            <a:r>
              <a:rPr lang="zh-TW" altLang="en-US" sz="3200" b="1" dirty="0" smtClean="0"/>
              <a:t>雜湊</a:t>
            </a:r>
            <a:r>
              <a:rPr lang="zh-TW" altLang="en-US" sz="3200" b="1" dirty="0"/>
              <a:t>函數與實戰</a:t>
            </a:r>
          </a:p>
          <a:p>
            <a:pPr marL="0" indent="0">
              <a:buNone/>
            </a:pPr>
            <a:r>
              <a:rPr lang="en-US" altLang="zh-TW" sz="3200" b="1" dirty="0" smtClean="0"/>
              <a:t>3.</a:t>
            </a:r>
            <a:r>
              <a:rPr lang="zh-TW" altLang="en-US" sz="3200" b="1" dirty="0" smtClean="0"/>
              <a:t>密碼</a:t>
            </a:r>
            <a:r>
              <a:rPr lang="zh-TW" altLang="en-US" sz="3200" b="1" dirty="0"/>
              <a:t>學的基本</a:t>
            </a:r>
            <a:r>
              <a:rPr lang="zh-TW" altLang="en-US" sz="3200" b="1" dirty="0" smtClean="0"/>
              <a:t>認知</a:t>
            </a:r>
            <a:endParaRPr lang="en-US" altLang="zh-TW" sz="3200" b="1" dirty="0" smtClean="0"/>
          </a:p>
          <a:p>
            <a:pPr marL="0" indent="0">
              <a:buNone/>
            </a:pPr>
            <a:r>
              <a:rPr lang="en-US" altLang="zh-TW" sz="3200" b="1" dirty="0" smtClean="0"/>
              <a:t>4.linux</a:t>
            </a:r>
            <a:r>
              <a:rPr lang="zh-TW" altLang="en-US" sz="3200" b="1" dirty="0" smtClean="0"/>
              <a:t>實戰技術</a:t>
            </a:r>
            <a:endParaRPr lang="en-US" altLang="zh-TW" sz="3200" b="1" dirty="0" smtClean="0"/>
          </a:p>
          <a:p>
            <a:pPr marL="0" indent="0">
              <a:buNone/>
            </a:pPr>
            <a:r>
              <a:rPr lang="en-US" altLang="zh-TW" sz="3200" b="1" dirty="0" smtClean="0"/>
              <a:t>5.Linux-CTF</a:t>
            </a:r>
            <a:r>
              <a:rPr lang="zh-TW" altLang="en-US" sz="3200" b="1" dirty="0" smtClean="0"/>
              <a:t>解題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52925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93097" y="379137"/>
            <a:ext cx="10411404" cy="5966004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6090699" y="1836751"/>
            <a:ext cx="1224501" cy="2544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2886323" y="1987826"/>
            <a:ext cx="3228230" cy="9223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792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4284" y="618517"/>
            <a:ext cx="9658154" cy="551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77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65392" y="228062"/>
            <a:ext cx="8613494" cy="5401461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5788550" y="4953663"/>
            <a:ext cx="993913" cy="5645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5184250" y="4961614"/>
            <a:ext cx="628153" cy="51683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526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6344" y="618517"/>
            <a:ext cx="10099775" cy="575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87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08953" y="1416605"/>
            <a:ext cx="9451685" cy="357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26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46030" y="820257"/>
            <a:ext cx="5679841" cy="249679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526" y="3881685"/>
            <a:ext cx="7416560" cy="2638384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4071068" y="3760967"/>
            <a:ext cx="1558455" cy="755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017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48843" y="1563155"/>
            <a:ext cx="10822459" cy="28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92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615124" y="220111"/>
            <a:ext cx="5663102" cy="641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37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08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29966" y="502575"/>
            <a:ext cx="10344374" cy="61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14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9255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/>
              <a:t>1.</a:t>
            </a:r>
            <a:r>
              <a:rPr lang="zh-TW" altLang="en-US" sz="6000" dirty="0" smtClean="0"/>
              <a:t>資訊安全</a:t>
            </a:r>
            <a:r>
              <a:rPr lang="zh-TW" altLang="en-US" sz="6000" dirty="0"/>
              <a:t>目標</a:t>
            </a:r>
            <a:r>
              <a:rPr lang="en-US" altLang="zh-TW" sz="6000" dirty="0"/>
              <a:t>:CIA</a:t>
            </a:r>
          </a:p>
        </p:txBody>
      </p:sp>
    </p:spTree>
    <p:extLst>
      <p:ext uri="{BB962C8B-B14F-4D97-AF65-F5344CB8AC3E}">
        <p14:creationId xmlns:p14="http://schemas.microsoft.com/office/powerpoint/2010/main" val="4279773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54" y="748145"/>
            <a:ext cx="8895141" cy="5773135"/>
          </a:xfrm>
        </p:spPr>
      </p:pic>
    </p:spTree>
    <p:extLst>
      <p:ext uri="{BB962C8B-B14F-4D97-AF65-F5344CB8AC3E}">
        <p14:creationId xmlns:p14="http://schemas.microsoft.com/office/powerpoint/2010/main" val="1463897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54655" y="502575"/>
            <a:ext cx="10506326" cy="597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7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資訊安全</a:t>
            </a:r>
            <a:r>
              <a:rPr lang="zh-TW" altLang="en-US" dirty="0" smtClean="0"/>
              <a:t>目標 </a:t>
            </a:r>
            <a:r>
              <a:rPr lang="en-US" altLang="zh-TW" dirty="0" smtClean="0"/>
              <a:t>: CIA </a:t>
            </a:r>
            <a:r>
              <a:rPr lang="en-US" altLang="zh-TW" dirty="0" err="1" smtClean="0"/>
              <a:t>TRiad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774653" y="2292848"/>
            <a:ext cx="5707061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6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9255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3.</a:t>
            </a:r>
            <a:r>
              <a:rPr lang="zh-TW" altLang="en-US" sz="6000" dirty="0"/>
              <a:t>密碼學的基本認知</a:t>
            </a:r>
          </a:p>
        </p:txBody>
      </p:sp>
    </p:spTree>
    <p:extLst>
      <p:ext uri="{BB962C8B-B14F-4D97-AF65-F5344CB8AC3E}">
        <p14:creationId xmlns:p14="http://schemas.microsoft.com/office/powerpoint/2010/main" val="399997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9606"/>
          </a:xfrm>
        </p:spPr>
        <p:txBody>
          <a:bodyPr/>
          <a:lstStyle/>
          <a:p>
            <a:r>
              <a:rPr lang="zh-TW" altLang="en-US" dirty="0" smtClean="0"/>
              <a:t>使用凱薩密碼加解密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91428" y="1796440"/>
            <a:ext cx="10102318" cy="427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3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46168" y="1235780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3" name="矩形 2"/>
          <p:cNvSpPr/>
          <p:nvPr/>
        </p:nvSpPr>
        <p:spPr>
          <a:xfrm>
            <a:off x="3848279" y="3407508"/>
            <a:ext cx="27911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err="1"/>
              <a:t>pbgh</a:t>
            </a:r>
            <a:r>
              <a:rPr lang="en-US" altLang="zh-TW" sz="6600" dirty="0" err="1">
                <a:solidFill>
                  <a:srgbClr val="FFFF00"/>
                </a:solidFill>
              </a:rPr>
              <a:t>d</a:t>
            </a:r>
            <a:r>
              <a:rPr lang="en-US" altLang="zh-TW" sz="6600" dirty="0" err="1"/>
              <a:t>u</a:t>
            </a:r>
            <a:endParaRPr lang="zh-TW" altLang="en-US" sz="66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041292" y="2258646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192" y="1735426"/>
            <a:ext cx="4539328" cy="25204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54152" y="253847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98308" y="1735426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40265" y="3833856"/>
            <a:ext cx="2460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63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25" y="1160593"/>
            <a:ext cx="9106874" cy="52949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71500" y="422980"/>
            <a:ext cx="61277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https://www.dcode.fr/caesar-cipher</a:t>
            </a:r>
            <a:endParaRPr lang="zh-TW" altLang="en-US" sz="3200" dirty="0"/>
          </a:p>
        </p:txBody>
      </p:sp>
      <p:sp>
        <p:nvSpPr>
          <p:cNvPr id="4" name="圓角矩形 3"/>
          <p:cNvSpPr/>
          <p:nvPr/>
        </p:nvSpPr>
        <p:spPr>
          <a:xfrm>
            <a:off x="5165969" y="4431323"/>
            <a:ext cx="2579077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263662" y="5822462"/>
            <a:ext cx="4013200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3907692" y="1430215"/>
            <a:ext cx="1258277" cy="32199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3067538" y="1256103"/>
            <a:ext cx="840154" cy="3482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854996" y="4541149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02296" y="1181867"/>
            <a:ext cx="16460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endParaRPr lang="en-US" altLang="zh-TW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082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46168" y="3417614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3" name="矩形 2"/>
          <p:cNvSpPr/>
          <p:nvPr/>
        </p:nvSpPr>
        <p:spPr>
          <a:xfrm>
            <a:off x="3848279" y="1197677"/>
            <a:ext cx="27911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err="1"/>
              <a:t>pbgh</a:t>
            </a:r>
            <a:r>
              <a:rPr lang="en-US" altLang="zh-TW" sz="6600" dirty="0" err="1">
                <a:solidFill>
                  <a:srgbClr val="FFFF00"/>
                </a:solidFill>
              </a:rPr>
              <a:t>d</a:t>
            </a:r>
            <a:r>
              <a:rPr lang="en-US" altLang="zh-TW" sz="6600" dirty="0" err="1"/>
              <a:t>u</a:t>
            </a:r>
            <a:endParaRPr lang="zh-TW" altLang="en-US" sz="66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041292" y="2258646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192" y="1735426"/>
            <a:ext cx="4539328" cy="25204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54152" y="253847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</a:t>
            </a:r>
            <a:r>
              <a:rPr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67632" y="3908102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85751" y="1606471"/>
            <a:ext cx="2460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240901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68</TotalTime>
  <Words>165</Words>
  <Application>Microsoft Office PowerPoint</Application>
  <PresentationFormat>寬螢幕</PresentationFormat>
  <Paragraphs>51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5" baseType="lpstr">
      <vt:lpstr>新細明體</vt:lpstr>
      <vt:lpstr>Arial</vt:lpstr>
      <vt:lpstr>Tw Cen MT</vt:lpstr>
      <vt:lpstr>小水滴</vt:lpstr>
      <vt:lpstr>期中考報告 資訊安全分析的linux實戰</vt:lpstr>
      <vt:lpstr>agenda</vt:lpstr>
      <vt:lpstr>PowerPoint 簡報</vt:lpstr>
      <vt:lpstr>資訊安全目標 : CIA TRiad</vt:lpstr>
      <vt:lpstr>PowerPoint 簡報</vt:lpstr>
      <vt:lpstr>使用凱薩密碼加解密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4.linux實戰技術</vt:lpstr>
      <vt:lpstr>5.Linux-CTF解題</vt:lpstr>
      <vt:lpstr>使用putty進行網路連線</vt:lpstr>
      <vt:lpstr>PowerPoint 簡報</vt:lpstr>
      <vt:lpstr>https://www.putty.org/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資訊安全分析的linux實戰</dc:title>
  <dc:creator>user</dc:creator>
  <cp:lastModifiedBy>user</cp:lastModifiedBy>
  <cp:revision>7</cp:revision>
  <dcterms:created xsi:type="dcterms:W3CDTF">2022-10-26T11:12:22Z</dcterms:created>
  <dcterms:modified xsi:type="dcterms:W3CDTF">2022-11-02T11:55:39Z</dcterms:modified>
</cp:coreProperties>
</file>