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4" r:id="rId6"/>
    <p:sldId id="295" r:id="rId7"/>
    <p:sldId id="297" r:id="rId8"/>
    <p:sldId id="296"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6" d="100"/>
          <a:sy n="76" d="100"/>
        </p:scale>
        <p:origin x="88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q Ali" userId="01238145aecbbf03" providerId="LiveId" clId="{85DFBE46-F063-4C58-B211-C6B3A8F2201B}"/>
    <pc:docChg chg="undo custSel addSld delSld modSld sldOrd">
      <pc:chgData name="Faiq Ali" userId="01238145aecbbf03" providerId="LiveId" clId="{85DFBE46-F063-4C58-B211-C6B3A8F2201B}" dt="2024-06-24T19:07:16.251" v="559" actId="255"/>
      <pc:docMkLst>
        <pc:docMk/>
      </pc:docMkLst>
      <pc:sldChg chg="modSp mod">
        <pc:chgData name="Faiq Ali" userId="01238145aecbbf03" providerId="LiveId" clId="{85DFBE46-F063-4C58-B211-C6B3A8F2201B}" dt="2024-06-24T18:24:52.655" v="24" actId="27636"/>
        <pc:sldMkLst>
          <pc:docMk/>
          <pc:sldMk cId="4269681522" sldId="293"/>
        </pc:sldMkLst>
        <pc:spChg chg="mod">
          <ac:chgData name="Faiq Ali" userId="01238145aecbbf03" providerId="LiveId" clId="{85DFBE46-F063-4C58-B211-C6B3A8F2201B}" dt="2024-06-24T18:24:42.668" v="21" actId="20577"/>
          <ac:spMkLst>
            <pc:docMk/>
            <pc:sldMk cId="4269681522" sldId="293"/>
            <ac:spMk id="2" creationId="{18C3B467-088C-4F3D-A9A7-105C4E1E20CD}"/>
          </ac:spMkLst>
        </pc:spChg>
        <pc:spChg chg="mod">
          <ac:chgData name="Faiq Ali" userId="01238145aecbbf03" providerId="LiveId" clId="{85DFBE46-F063-4C58-B211-C6B3A8F2201B}" dt="2024-06-24T18:24:52.655" v="24" actId="27636"/>
          <ac:spMkLst>
            <pc:docMk/>
            <pc:sldMk cId="4269681522" sldId="293"/>
            <ac:spMk id="3" creationId="{C8722DDC-8EEE-4A06-8DFE-B44871EAA2CF}"/>
          </ac:spMkLst>
        </pc:spChg>
      </pc:sldChg>
      <pc:sldChg chg="modSp new mod">
        <pc:chgData name="Faiq Ali" userId="01238145aecbbf03" providerId="LiveId" clId="{85DFBE46-F063-4C58-B211-C6B3A8F2201B}" dt="2024-06-24T18:25:47.193" v="50" actId="255"/>
        <pc:sldMkLst>
          <pc:docMk/>
          <pc:sldMk cId="3803320311" sldId="294"/>
        </pc:sldMkLst>
        <pc:spChg chg="mod">
          <ac:chgData name="Faiq Ali" userId="01238145aecbbf03" providerId="LiveId" clId="{85DFBE46-F063-4C58-B211-C6B3A8F2201B}" dt="2024-06-24T18:25:07.593" v="39" actId="20577"/>
          <ac:spMkLst>
            <pc:docMk/>
            <pc:sldMk cId="3803320311" sldId="294"/>
            <ac:spMk id="2" creationId="{42CF0B33-B7FA-857E-0C4D-0C206CEA7A21}"/>
          </ac:spMkLst>
        </pc:spChg>
        <pc:spChg chg="mod">
          <ac:chgData name="Faiq Ali" userId="01238145aecbbf03" providerId="LiveId" clId="{85DFBE46-F063-4C58-B211-C6B3A8F2201B}" dt="2024-06-24T18:25:47.193" v="50" actId="255"/>
          <ac:spMkLst>
            <pc:docMk/>
            <pc:sldMk cId="3803320311" sldId="294"/>
            <ac:spMk id="3" creationId="{17EFD578-E506-38E3-7378-82D931209568}"/>
          </ac:spMkLst>
        </pc:spChg>
      </pc:sldChg>
      <pc:sldChg chg="modSp new mod">
        <pc:chgData name="Faiq Ali" userId="01238145aecbbf03" providerId="LiveId" clId="{85DFBE46-F063-4C58-B211-C6B3A8F2201B}" dt="2024-06-24T18:26:23.045" v="73" actId="20577"/>
        <pc:sldMkLst>
          <pc:docMk/>
          <pc:sldMk cId="1367494458" sldId="295"/>
        </pc:sldMkLst>
        <pc:spChg chg="mod">
          <ac:chgData name="Faiq Ali" userId="01238145aecbbf03" providerId="LiveId" clId="{85DFBE46-F063-4C58-B211-C6B3A8F2201B}" dt="2024-06-24T18:26:03.324" v="64" actId="20577"/>
          <ac:spMkLst>
            <pc:docMk/>
            <pc:sldMk cId="1367494458" sldId="295"/>
            <ac:spMk id="2" creationId="{B9E6F4F2-85F0-CA21-AA0E-A2F26F65745D}"/>
          </ac:spMkLst>
        </pc:spChg>
        <pc:spChg chg="mod">
          <ac:chgData name="Faiq Ali" userId="01238145aecbbf03" providerId="LiveId" clId="{85DFBE46-F063-4C58-B211-C6B3A8F2201B}" dt="2024-06-24T18:26:23.045" v="73" actId="20577"/>
          <ac:spMkLst>
            <pc:docMk/>
            <pc:sldMk cId="1367494458" sldId="295"/>
            <ac:spMk id="3" creationId="{9F035620-3524-AD85-0C75-B336286716B6}"/>
          </ac:spMkLst>
        </pc:spChg>
      </pc:sldChg>
      <pc:sldChg chg="del">
        <pc:chgData name="Faiq Ali" userId="01238145aecbbf03" providerId="LiveId" clId="{85DFBE46-F063-4C58-B211-C6B3A8F2201B}" dt="2024-06-24T18:24:58.291" v="25" actId="2696"/>
        <pc:sldMkLst>
          <pc:docMk/>
          <pc:sldMk cId="2049548788" sldId="295"/>
        </pc:sldMkLst>
      </pc:sldChg>
      <pc:sldChg chg="addSp delSp modSp new mod">
        <pc:chgData name="Faiq Ali" userId="01238145aecbbf03" providerId="LiveId" clId="{85DFBE46-F063-4C58-B211-C6B3A8F2201B}" dt="2024-06-24T18:51:21.808" v="104" actId="255"/>
        <pc:sldMkLst>
          <pc:docMk/>
          <pc:sldMk cId="3832331679" sldId="296"/>
        </pc:sldMkLst>
        <pc:spChg chg="mod">
          <ac:chgData name="Faiq Ali" userId="01238145aecbbf03" providerId="LiveId" clId="{85DFBE46-F063-4C58-B211-C6B3A8F2201B}" dt="2024-06-24T18:27:13.092" v="86" actId="20577"/>
          <ac:spMkLst>
            <pc:docMk/>
            <pc:sldMk cId="3832331679" sldId="296"/>
            <ac:spMk id="2" creationId="{6E9E509E-333B-9EB3-12D0-8F7FFEE509BE}"/>
          </ac:spMkLst>
        </pc:spChg>
        <pc:spChg chg="del">
          <ac:chgData name="Faiq Ali" userId="01238145aecbbf03" providerId="LiveId" clId="{85DFBE46-F063-4C58-B211-C6B3A8F2201B}" dt="2024-06-24T18:51:17.396" v="103"/>
          <ac:spMkLst>
            <pc:docMk/>
            <pc:sldMk cId="3832331679" sldId="296"/>
            <ac:spMk id="3" creationId="{DFDCAB2B-23C2-6BBA-C9B6-0F6911B7DB60}"/>
          </ac:spMkLst>
        </pc:spChg>
        <pc:spChg chg="add mod">
          <ac:chgData name="Faiq Ali" userId="01238145aecbbf03" providerId="LiveId" clId="{85DFBE46-F063-4C58-B211-C6B3A8F2201B}" dt="2024-06-24T18:51:21.808" v="104" actId="255"/>
          <ac:spMkLst>
            <pc:docMk/>
            <pc:sldMk cId="3832331679" sldId="296"/>
            <ac:spMk id="4" creationId="{1234ADC1-70BF-6FED-59DF-ED401F9BB703}"/>
          </ac:spMkLst>
        </pc:spChg>
      </pc:sldChg>
      <pc:sldChg chg="addSp delSp modSp new mod ord">
        <pc:chgData name="Faiq Ali" userId="01238145aecbbf03" providerId="LiveId" clId="{85DFBE46-F063-4C58-B211-C6B3A8F2201B}" dt="2024-06-24T18:29:44.228" v="102" actId="14100"/>
        <pc:sldMkLst>
          <pc:docMk/>
          <pc:sldMk cId="3583240751" sldId="297"/>
        </pc:sldMkLst>
        <pc:picChg chg="add mod">
          <ac:chgData name="Faiq Ali" userId="01238145aecbbf03" providerId="LiveId" clId="{85DFBE46-F063-4C58-B211-C6B3A8F2201B}" dt="2024-06-24T18:29:04.518" v="92" actId="14100"/>
          <ac:picMkLst>
            <pc:docMk/>
            <pc:sldMk cId="3583240751" sldId="297"/>
            <ac:picMk id="3" creationId="{6411849F-1BF8-A740-6F25-CA06BD0028E5}"/>
          </ac:picMkLst>
        </pc:picChg>
        <pc:picChg chg="add del mod">
          <ac:chgData name="Faiq Ali" userId="01238145aecbbf03" providerId="LiveId" clId="{85DFBE46-F063-4C58-B211-C6B3A8F2201B}" dt="2024-06-24T18:29:27.112" v="98" actId="22"/>
          <ac:picMkLst>
            <pc:docMk/>
            <pc:sldMk cId="3583240751" sldId="297"/>
            <ac:picMk id="5" creationId="{4CD34202-EF81-0E64-3950-CCD162B9DC44}"/>
          </ac:picMkLst>
        </pc:picChg>
        <pc:picChg chg="add mod">
          <ac:chgData name="Faiq Ali" userId="01238145aecbbf03" providerId="LiveId" clId="{85DFBE46-F063-4C58-B211-C6B3A8F2201B}" dt="2024-06-24T18:29:44.228" v="102" actId="14100"/>
          <ac:picMkLst>
            <pc:docMk/>
            <pc:sldMk cId="3583240751" sldId="297"/>
            <ac:picMk id="7" creationId="{4A70357E-C8D0-E9EA-D7EA-8CAA255901FE}"/>
          </ac:picMkLst>
        </pc:picChg>
      </pc:sldChg>
      <pc:sldChg chg="modSp add del mod">
        <pc:chgData name="Faiq Ali" userId="01238145aecbbf03" providerId="LiveId" clId="{85DFBE46-F063-4C58-B211-C6B3A8F2201B}" dt="2024-06-24T18:52:39.280" v="108" actId="2696"/>
        <pc:sldMkLst>
          <pc:docMk/>
          <pc:sldMk cId="3485930550" sldId="298"/>
        </pc:sldMkLst>
        <pc:spChg chg="mod">
          <ac:chgData name="Faiq Ali" userId="01238145aecbbf03" providerId="LiveId" clId="{85DFBE46-F063-4C58-B211-C6B3A8F2201B}" dt="2024-06-24T18:52:36.198" v="107" actId="20577"/>
          <ac:spMkLst>
            <pc:docMk/>
            <pc:sldMk cId="3485930550" sldId="298"/>
            <ac:spMk id="4" creationId="{1234ADC1-70BF-6FED-59DF-ED401F9BB703}"/>
          </ac:spMkLst>
        </pc:spChg>
      </pc:sldChg>
      <pc:sldChg chg="addSp delSp modSp new mod">
        <pc:chgData name="Faiq Ali" userId="01238145aecbbf03" providerId="LiveId" clId="{85DFBE46-F063-4C58-B211-C6B3A8F2201B}" dt="2024-06-24T18:54:23.908" v="130" actId="1076"/>
        <pc:sldMkLst>
          <pc:docMk/>
          <pc:sldMk cId="3563472089" sldId="298"/>
        </pc:sldMkLst>
        <pc:spChg chg="mod">
          <ac:chgData name="Faiq Ali" userId="01238145aecbbf03" providerId="LiveId" clId="{85DFBE46-F063-4C58-B211-C6B3A8F2201B}" dt="2024-06-24T18:52:47.369" v="121" actId="20577"/>
          <ac:spMkLst>
            <pc:docMk/>
            <pc:sldMk cId="3563472089" sldId="298"/>
            <ac:spMk id="2" creationId="{F1999FA7-2C58-4F0E-0354-85B6DBD7E1A5}"/>
          </ac:spMkLst>
        </pc:spChg>
        <pc:spChg chg="del">
          <ac:chgData name="Faiq Ali" userId="01238145aecbbf03" providerId="LiveId" clId="{85DFBE46-F063-4C58-B211-C6B3A8F2201B}" dt="2024-06-24T18:53:23.477" v="122"/>
          <ac:spMkLst>
            <pc:docMk/>
            <pc:sldMk cId="3563472089" sldId="298"/>
            <ac:spMk id="3" creationId="{18BC2E25-44CF-6D29-66E2-12895F4B6DA8}"/>
          </ac:spMkLst>
        </pc:spChg>
        <pc:spChg chg="add mod">
          <ac:chgData name="Faiq Ali" userId="01238145aecbbf03" providerId="LiveId" clId="{85DFBE46-F063-4C58-B211-C6B3A8F2201B}" dt="2024-06-24T18:54:23.908" v="130" actId="1076"/>
          <ac:spMkLst>
            <pc:docMk/>
            <pc:sldMk cId="3563472089" sldId="298"/>
            <ac:spMk id="4" creationId="{FD5ECF4C-B8F4-BA49-3C2D-1BE566FC1B7A}"/>
          </ac:spMkLst>
        </pc:spChg>
      </pc:sldChg>
      <pc:sldChg chg="addSp delSp modSp new del mod">
        <pc:chgData name="Faiq Ali" userId="01238145aecbbf03" providerId="LiveId" clId="{85DFBE46-F063-4C58-B211-C6B3A8F2201B}" dt="2024-06-24T18:57:25.441" v="188" actId="2696"/>
        <pc:sldMkLst>
          <pc:docMk/>
          <pc:sldMk cId="1114054345" sldId="299"/>
        </pc:sldMkLst>
        <pc:spChg chg="mod">
          <ac:chgData name="Faiq Ali" userId="01238145aecbbf03" providerId="LiveId" clId="{85DFBE46-F063-4C58-B211-C6B3A8F2201B}" dt="2024-06-24T18:55:45.221" v="146" actId="20577"/>
          <ac:spMkLst>
            <pc:docMk/>
            <pc:sldMk cId="1114054345" sldId="299"/>
            <ac:spMk id="2" creationId="{149C95D3-3DCA-4226-BB9F-063706960E1E}"/>
          </ac:spMkLst>
        </pc:spChg>
        <pc:spChg chg="del">
          <ac:chgData name="Faiq Ali" userId="01238145aecbbf03" providerId="LiveId" clId="{85DFBE46-F063-4C58-B211-C6B3A8F2201B}" dt="2024-06-24T18:55:46.902" v="147"/>
          <ac:spMkLst>
            <pc:docMk/>
            <pc:sldMk cId="1114054345" sldId="299"/>
            <ac:spMk id="3" creationId="{DB61A054-CEBC-59E9-1051-5E8142CB01D5}"/>
          </ac:spMkLst>
        </pc:spChg>
        <pc:spChg chg="add mod">
          <ac:chgData name="Faiq Ali" userId="01238145aecbbf03" providerId="LiveId" clId="{85DFBE46-F063-4C58-B211-C6B3A8F2201B}" dt="2024-06-24T18:57:08.888" v="185" actId="20577"/>
          <ac:spMkLst>
            <pc:docMk/>
            <pc:sldMk cId="1114054345" sldId="299"/>
            <ac:spMk id="4" creationId="{A757E397-DD5C-5EC9-8839-40CF4F42F35A}"/>
          </ac:spMkLst>
        </pc:spChg>
        <pc:spChg chg="add">
          <ac:chgData name="Faiq Ali" userId="01238145aecbbf03" providerId="LiveId" clId="{85DFBE46-F063-4C58-B211-C6B3A8F2201B}" dt="2024-06-24T18:57:19.560" v="186"/>
          <ac:spMkLst>
            <pc:docMk/>
            <pc:sldMk cId="1114054345" sldId="299"/>
            <ac:spMk id="5" creationId="{8A720E74-971F-53F0-6C95-7EBEEC0206A1}"/>
          </ac:spMkLst>
        </pc:spChg>
        <pc:spChg chg="add">
          <ac:chgData name="Faiq Ali" userId="01238145aecbbf03" providerId="LiveId" clId="{85DFBE46-F063-4C58-B211-C6B3A8F2201B}" dt="2024-06-24T18:57:22.352" v="187"/>
          <ac:spMkLst>
            <pc:docMk/>
            <pc:sldMk cId="1114054345" sldId="299"/>
            <ac:spMk id="6" creationId="{EBF24027-D1A1-5F10-29F5-C51DDD99DBAD}"/>
          </ac:spMkLst>
        </pc:spChg>
      </pc:sldChg>
      <pc:sldChg chg="addSp delSp modSp new mod">
        <pc:chgData name="Faiq Ali" userId="01238145aecbbf03" providerId="LiveId" clId="{85DFBE46-F063-4C58-B211-C6B3A8F2201B}" dt="2024-06-24T18:57:46.985" v="214" actId="20577"/>
        <pc:sldMkLst>
          <pc:docMk/>
          <pc:sldMk cId="1812492878" sldId="299"/>
        </pc:sldMkLst>
        <pc:spChg chg="mod">
          <ac:chgData name="Faiq Ali" userId="01238145aecbbf03" providerId="LiveId" clId="{85DFBE46-F063-4C58-B211-C6B3A8F2201B}" dt="2024-06-24T18:57:32.357" v="204" actId="20577"/>
          <ac:spMkLst>
            <pc:docMk/>
            <pc:sldMk cId="1812492878" sldId="299"/>
            <ac:spMk id="2" creationId="{780FCA33-F92F-C99B-8A02-8F0B0A48EE46}"/>
          </ac:spMkLst>
        </pc:spChg>
        <pc:spChg chg="del">
          <ac:chgData name="Faiq Ali" userId="01238145aecbbf03" providerId="LiveId" clId="{85DFBE46-F063-4C58-B211-C6B3A8F2201B}" dt="2024-06-24T18:57:33.952" v="205"/>
          <ac:spMkLst>
            <pc:docMk/>
            <pc:sldMk cId="1812492878" sldId="299"/>
            <ac:spMk id="3" creationId="{9AB3CCFF-74FD-99C5-C028-9C14577D9C48}"/>
          </ac:spMkLst>
        </pc:spChg>
        <pc:spChg chg="add mod">
          <ac:chgData name="Faiq Ali" userId="01238145aecbbf03" providerId="LiveId" clId="{85DFBE46-F063-4C58-B211-C6B3A8F2201B}" dt="2024-06-24T18:57:46.985" v="214" actId="20577"/>
          <ac:spMkLst>
            <pc:docMk/>
            <pc:sldMk cId="1812492878" sldId="299"/>
            <ac:spMk id="4" creationId="{8B28453A-40C2-3FF1-AFCD-D5810EF2646A}"/>
          </ac:spMkLst>
        </pc:spChg>
      </pc:sldChg>
      <pc:sldChg chg="addSp delSp modSp new del mod">
        <pc:chgData name="Faiq Ali" userId="01238145aecbbf03" providerId="LiveId" clId="{85DFBE46-F063-4C58-B211-C6B3A8F2201B}" dt="2024-06-24T18:56:53.240" v="179" actId="2696"/>
        <pc:sldMkLst>
          <pc:docMk/>
          <pc:sldMk cId="2690162578" sldId="300"/>
        </pc:sldMkLst>
        <pc:spChg chg="mod">
          <ac:chgData name="Faiq Ali" userId="01238145aecbbf03" providerId="LiveId" clId="{85DFBE46-F063-4C58-B211-C6B3A8F2201B}" dt="2024-06-24T18:56:25.943" v="175" actId="20577"/>
          <ac:spMkLst>
            <pc:docMk/>
            <pc:sldMk cId="2690162578" sldId="300"/>
            <ac:spMk id="2" creationId="{3965B404-E626-4998-030F-D138AD05D3EC}"/>
          </ac:spMkLst>
        </pc:spChg>
        <pc:spChg chg="del">
          <ac:chgData name="Faiq Ali" userId="01238145aecbbf03" providerId="LiveId" clId="{85DFBE46-F063-4C58-B211-C6B3A8F2201B}" dt="2024-06-24T18:56:37.929" v="176"/>
          <ac:spMkLst>
            <pc:docMk/>
            <pc:sldMk cId="2690162578" sldId="300"/>
            <ac:spMk id="3" creationId="{B266A8E3-2C7D-ADF0-A8FA-EE4A5E26839A}"/>
          </ac:spMkLst>
        </pc:spChg>
        <pc:spChg chg="add mod">
          <ac:chgData name="Faiq Ali" userId="01238145aecbbf03" providerId="LiveId" clId="{85DFBE46-F063-4C58-B211-C6B3A8F2201B}" dt="2024-06-24T18:56:50.631" v="178" actId="21"/>
          <ac:spMkLst>
            <pc:docMk/>
            <pc:sldMk cId="2690162578" sldId="300"/>
            <ac:spMk id="4" creationId="{1BF97810-D439-667C-66FE-759963533F30}"/>
          </ac:spMkLst>
        </pc:spChg>
      </pc:sldChg>
      <pc:sldChg chg="addSp delSp modSp new mod">
        <pc:chgData name="Faiq Ali" userId="01238145aecbbf03" providerId="LiveId" clId="{85DFBE46-F063-4C58-B211-C6B3A8F2201B}" dt="2024-06-24T18:58:49.689" v="246" actId="20577"/>
        <pc:sldMkLst>
          <pc:docMk/>
          <pc:sldMk cId="2786119559" sldId="300"/>
        </pc:sldMkLst>
        <pc:spChg chg="mod">
          <ac:chgData name="Faiq Ali" userId="01238145aecbbf03" providerId="LiveId" clId="{85DFBE46-F063-4C58-B211-C6B3A8F2201B}" dt="2024-06-24T18:58:49.689" v="246" actId="20577"/>
          <ac:spMkLst>
            <pc:docMk/>
            <pc:sldMk cId="2786119559" sldId="300"/>
            <ac:spMk id="2" creationId="{1B5683C7-521A-8B34-A53F-B39ADFE550DF}"/>
          </ac:spMkLst>
        </pc:spChg>
        <pc:spChg chg="del">
          <ac:chgData name="Faiq Ali" userId="01238145aecbbf03" providerId="LiveId" clId="{85DFBE46-F063-4C58-B211-C6B3A8F2201B}" dt="2024-06-24T18:58:11.061" v="224"/>
          <ac:spMkLst>
            <pc:docMk/>
            <pc:sldMk cId="2786119559" sldId="300"/>
            <ac:spMk id="3" creationId="{0DD954BF-9F65-6BCD-6FAF-E9CF115A9E38}"/>
          </ac:spMkLst>
        </pc:spChg>
        <pc:spChg chg="add mod">
          <ac:chgData name="Faiq Ali" userId="01238145aecbbf03" providerId="LiveId" clId="{85DFBE46-F063-4C58-B211-C6B3A8F2201B}" dt="2024-06-24T18:58:29.068" v="235" actId="20577"/>
          <ac:spMkLst>
            <pc:docMk/>
            <pc:sldMk cId="2786119559" sldId="300"/>
            <ac:spMk id="4" creationId="{551436E2-31E4-76EE-3FE7-9127C064B84F}"/>
          </ac:spMkLst>
        </pc:spChg>
      </pc:sldChg>
      <pc:sldChg chg="addSp delSp modSp new mod">
        <pc:chgData name="Faiq Ali" userId="01238145aecbbf03" providerId="LiveId" clId="{85DFBE46-F063-4C58-B211-C6B3A8F2201B}" dt="2024-06-24T18:59:20.020" v="253" actId="1076"/>
        <pc:sldMkLst>
          <pc:docMk/>
          <pc:sldMk cId="1193029693" sldId="301"/>
        </pc:sldMkLst>
        <pc:spChg chg="mod">
          <ac:chgData name="Faiq Ali" userId="01238145aecbbf03" providerId="LiveId" clId="{85DFBE46-F063-4C58-B211-C6B3A8F2201B}" dt="2024-06-24T18:58:45.090" v="245" actId="20577"/>
          <ac:spMkLst>
            <pc:docMk/>
            <pc:sldMk cId="1193029693" sldId="301"/>
            <ac:spMk id="2" creationId="{0DC57B67-BFCA-9AB9-585D-AF4CCAEC45CD}"/>
          </ac:spMkLst>
        </pc:spChg>
        <pc:spChg chg="del">
          <ac:chgData name="Faiq Ali" userId="01238145aecbbf03" providerId="LiveId" clId="{85DFBE46-F063-4C58-B211-C6B3A8F2201B}" dt="2024-06-24T18:59:06.622" v="247"/>
          <ac:spMkLst>
            <pc:docMk/>
            <pc:sldMk cId="1193029693" sldId="301"/>
            <ac:spMk id="3" creationId="{3C6D4B9A-4571-D641-8FC9-4075B29929D5}"/>
          </ac:spMkLst>
        </pc:spChg>
        <pc:spChg chg="add mod">
          <ac:chgData name="Faiq Ali" userId="01238145aecbbf03" providerId="LiveId" clId="{85DFBE46-F063-4C58-B211-C6B3A8F2201B}" dt="2024-06-24T18:59:20.020" v="253" actId="1076"/>
          <ac:spMkLst>
            <pc:docMk/>
            <pc:sldMk cId="1193029693" sldId="301"/>
            <ac:spMk id="4" creationId="{45284C98-2D97-1FC0-289F-95CE9B003557}"/>
          </ac:spMkLst>
        </pc:spChg>
      </pc:sldChg>
      <pc:sldChg chg="addSp delSp modSp new mod">
        <pc:chgData name="Faiq Ali" userId="01238145aecbbf03" providerId="LiveId" clId="{85DFBE46-F063-4C58-B211-C6B3A8F2201B}" dt="2024-06-24T18:59:50.844" v="281" actId="1076"/>
        <pc:sldMkLst>
          <pc:docMk/>
          <pc:sldMk cId="3308475320" sldId="302"/>
        </pc:sldMkLst>
        <pc:spChg chg="mod">
          <ac:chgData name="Faiq Ali" userId="01238145aecbbf03" providerId="LiveId" clId="{85DFBE46-F063-4C58-B211-C6B3A8F2201B}" dt="2024-06-24T18:59:30.043" v="275" actId="20577"/>
          <ac:spMkLst>
            <pc:docMk/>
            <pc:sldMk cId="3308475320" sldId="302"/>
            <ac:spMk id="2" creationId="{E89F0E53-037C-3BC9-A680-32B24EE93CD2}"/>
          </ac:spMkLst>
        </pc:spChg>
        <pc:spChg chg="del">
          <ac:chgData name="Faiq Ali" userId="01238145aecbbf03" providerId="LiveId" clId="{85DFBE46-F063-4C58-B211-C6B3A8F2201B}" dt="2024-06-24T18:59:38.963" v="276"/>
          <ac:spMkLst>
            <pc:docMk/>
            <pc:sldMk cId="3308475320" sldId="302"/>
            <ac:spMk id="3" creationId="{1600BC2A-60D7-0431-C2F9-3DF3446942B4}"/>
          </ac:spMkLst>
        </pc:spChg>
        <pc:spChg chg="add mod">
          <ac:chgData name="Faiq Ali" userId="01238145aecbbf03" providerId="LiveId" clId="{85DFBE46-F063-4C58-B211-C6B3A8F2201B}" dt="2024-06-24T18:59:50.844" v="281" actId="1076"/>
          <ac:spMkLst>
            <pc:docMk/>
            <pc:sldMk cId="3308475320" sldId="302"/>
            <ac:spMk id="4" creationId="{D6409EB6-758A-B6A5-DDAD-C8638D5034C8}"/>
          </ac:spMkLst>
        </pc:spChg>
      </pc:sldChg>
      <pc:sldChg chg="addSp delSp modSp new mod">
        <pc:chgData name="Faiq Ali" userId="01238145aecbbf03" providerId="LiveId" clId="{85DFBE46-F063-4C58-B211-C6B3A8F2201B}" dt="2024-06-24T19:00:44.408" v="310" actId="1076"/>
        <pc:sldMkLst>
          <pc:docMk/>
          <pc:sldMk cId="769050901" sldId="303"/>
        </pc:sldMkLst>
        <pc:spChg chg="mod">
          <ac:chgData name="Faiq Ali" userId="01238145aecbbf03" providerId="LiveId" clId="{85DFBE46-F063-4C58-B211-C6B3A8F2201B}" dt="2024-06-24T19:00:34.755" v="307" actId="20577"/>
          <ac:spMkLst>
            <pc:docMk/>
            <pc:sldMk cId="769050901" sldId="303"/>
            <ac:spMk id="2" creationId="{C66DA79D-9972-4714-EDCA-85314F18B438}"/>
          </ac:spMkLst>
        </pc:spChg>
        <pc:spChg chg="del">
          <ac:chgData name="Faiq Ali" userId="01238145aecbbf03" providerId="LiveId" clId="{85DFBE46-F063-4C58-B211-C6B3A8F2201B}" dt="2024-06-24T19:00:37.346" v="308"/>
          <ac:spMkLst>
            <pc:docMk/>
            <pc:sldMk cId="769050901" sldId="303"/>
            <ac:spMk id="3" creationId="{15D4460F-BC27-8051-50B6-3F810BE9F130}"/>
          </ac:spMkLst>
        </pc:spChg>
        <pc:spChg chg="add mod">
          <ac:chgData name="Faiq Ali" userId="01238145aecbbf03" providerId="LiveId" clId="{85DFBE46-F063-4C58-B211-C6B3A8F2201B}" dt="2024-06-24T19:00:44.408" v="310" actId="1076"/>
          <ac:spMkLst>
            <pc:docMk/>
            <pc:sldMk cId="769050901" sldId="303"/>
            <ac:spMk id="4" creationId="{8FA55AD9-D27C-5995-0818-81DF5F53C373}"/>
          </ac:spMkLst>
        </pc:spChg>
      </pc:sldChg>
      <pc:sldChg chg="addSp delSp modSp new mod">
        <pc:chgData name="Faiq Ali" userId="01238145aecbbf03" providerId="LiveId" clId="{85DFBE46-F063-4C58-B211-C6B3A8F2201B}" dt="2024-06-24T19:01:21.771" v="344" actId="20577"/>
        <pc:sldMkLst>
          <pc:docMk/>
          <pc:sldMk cId="2170005888" sldId="304"/>
        </pc:sldMkLst>
        <pc:spChg chg="mod">
          <ac:chgData name="Faiq Ali" userId="01238145aecbbf03" providerId="LiveId" clId="{85DFBE46-F063-4C58-B211-C6B3A8F2201B}" dt="2024-06-24T19:01:21.771" v="344" actId="20577"/>
          <ac:spMkLst>
            <pc:docMk/>
            <pc:sldMk cId="2170005888" sldId="304"/>
            <ac:spMk id="2" creationId="{24A44DB5-A76D-4933-8A4E-C94F3A884036}"/>
          </ac:spMkLst>
        </pc:spChg>
        <pc:spChg chg="del">
          <ac:chgData name="Faiq Ali" userId="01238145aecbbf03" providerId="LiveId" clId="{85DFBE46-F063-4C58-B211-C6B3A8F2201B}" dt="2024-06-24T19:01:03.286" v="312"/>
          <ac:spMkLst>
            <pc:docMk/>
            <pc:sldMk cId="2170005888" sldId="304"/>
            <ac:spMk id="3" creationId="{7BDFA5ED-EB53-BFA6-425B-86DBB3385836}"/>
          </ac:spMkLst>
        </pc:spChg>
        <pc:spChg chg="add mod">
          <ac:chgData name="Faiq Ali" userId="01238145aecbbf03" providerId="LiveId" clId="{85DFBE46-F063-4C58-B211-C6B3A8F2201B}" dt="2024-06-24T19:01:06.908" v="313" actId="255"/>
          <ac:spMkLst>
            <pc:docMk/>
            <pc:sldMk cId="2170005888" sldId="304"/>
            <ac:spMk id="4" creationId="{182B57C3-DD0B-B114-EF8A-B02D9793128D}"/>
          </ac:spMkLst>
        </pc:spChg>
      </pc:sldChg>
      <pc:sldChg chg="addSp delSp modSp new mod">
        <pc:chgData name="Faiq Ali" userId="01238145aecbbf03" providerId="LiveId" clId="{85DFBE46-F063-4C58-B211-C6B3A8F2201B}" dt="2024-06-24T19:02:01.631" v="370" actId="1076"/>
        <pc:sldMkLst>
          <pc:docMk/>
          <pc:sldMk cId="3229389886" sldId="305"/>
        </pc:sldMkLst>
        <pc:spChg chg="mod">
          <ac:chgData name="Faiq Ali" userId="01238145aecbbf03" providerId="LiveId" clId="{85DFBE46-F063-4C58-B211-C6B3A8F2201B}" dt="2024-06-24T19:01:52.647" v="367" actId="20577"/>
          <ac:spMkLst>
            <pc:docMk/>
            <pc:sldMk cId="3229389886" sldId="305"/>
            <ac:spMk id="2" creationId="{6EAD217F-883C-30C2-4026-E8C24682538D}"/>
          </ac:spMkLst>
        </pc:spChg>
        <pc:spChg chg="del">
          <ac:chgData name="Faiq Ali" userId="01238145aecbbf03" providerId="LiveId" clId="{85DFBE46-F063-4C58-B211-C6B3A8F2201B}" dt="2024-06-24T19:01:54.529" v="368"/>
          <ac:spMkLst>
            <pc:docMk/>
            <pc:sldMk cId="3229389886" sldId="305"/>
            <ac:spMk id="3" creationId="{4C914E9F-5751-28AE-591C-301D331EA173}"/>
          </ac:spMkLst>
        </pc:spChg>
        <pc:spChg chg="add mod">
          <ac:chgData name="Faiq Ali" userId="01238145aecbbf03" providerId="LiveId" clId="{85DFBE46-F063-4C58-B211-C6B3A8F2201B}" dt="2024-06-24T19:02:01.631" v="370" actId="1076"/>
          <ac:spMkLst>
            <pc:docMk/>
            <pc:sldMk cId="3229389886" sldId="305"/>
            <ac:spMk id="4" creationId="{870BB90E-A524-4750-2B2A-B224AAE90F08}"/>
          </ac:spMkLst>
        </pc:spChg>
      </pc:sldChg>
      <pc:sldChg chg="addSp delSp modSp new mod">
        <pc:chgData name="Faiq Ali" userId="01238145aecbbf03" providerId="LiveId" clId="{85DFBE46-F063-4C58-B211-C6B3A8F2201B}" dt="2024-06-24T19:02:39.301" v="407" actId="1076"/>
        <pc:sldMkLst>
          <pc:docMk/>
          <pc:sldMk cId="747328785" sldId="306"/>
        </pc:sldMkLst>
        <pc:spChg chg="mod">
          <ac:chgData name="Faiq Ali" userId="01238145aecbbf03" providerId="LiveId" clId="{85DFBE46-F063-4C58-B211-C6B3A8F2201B}" dt="2024-06-24T19:02:21.045" v="395" actId="20577"/>
          <ac:spMkLst>
            <pc:docMk/>
            <pc:sldMk cId="747328785" sldId="306"/>
            <ac:spMk id="2" creationId="{D8E0724E-23BF-9576-2D0F-DEA4CC808D19}"/>
          </ac:spMkLst>
        </pc:spChg>
        <pc:spChg chg="del">
          <ac:chgData name="Faiq Ali" userId="01238145aecbbf03" providerId="LiveId" clId="{85DFBE46-F063-4C58-B211-C6B3A8F2201B}" dt="2024-06-24T19:02:22.571" v="396"/>
          <ac:spMkLst>
            <pc:docMk/>
            <pc:sldMk cId="747328785" sldId="306"/>
            <ac:spMk id="3" creationId="{32450B99-7814-69F4-C7D1-C6F8EF5CB01F}"/>
          </ac:spMkLst>
        </pc:spChg>
        <pc:spChg chg="add mod">
          <ac:chgData name="Faiq Ali" userId="01238145aecbbf03" providerId="LiveId" clId="{85DFBE46-F063-4C58-B211-C6B3A8F2201B}" dt="2024-06-24T19:02:39.301" v="407" actId="1076"/>
          <ac:spMkLst>
            <pc:docMk/>
            <pc:sldMk cId="747328785" sldId="306"/>
            <ac:spMk id="4" creationId="{36A17F92-605C-51B9-2ADE-334F2F20EB59}"/>
          </ac:spMkLst>
        </pc:spChg>
      </pc:sldChg>
      <pc:sldChg chg="addSp delSp modSp new mod">
        <pc:chgData name="Faiq Ali" userId="01238145aecbbf03" providerId="LiveId" clId="{85DFBE46-F063-4C58-B211-C6B3A8F2201B}" dt="2024-06-24T19:03:30.403" v="437" actId="1076"/>
        <pc:sldMkLst>
          <pc:docMk/>
          <pc:sldMk cId="333936129" sldId="307"/>
        </pc:sldMkLst>
        <pc:spChg chg="mod">
          <ac:chgData name="Faiq Ali" userId="01238145aecbbf03" providerId="LiveId" clId="{85DFBE46-F063-4C58-B211-C6B3A8F2201B}" dt="2024-06-24T19:02:58.234" v="431" actId="20577"/>
          <ac:spMkLst>
            <pc:docMk/>
            <pc:sldMk cId="333936129" sldId="307"/>
            <ac:spMk id="2" creationId="{DDB491B1-911C-C48D-1008-9F064A51A1D5}"/>
          </ac:spMkLst>
        </pc:spChg>
        <pc:spChg chg="del">
          <ac:chgData name="Faiq Ali" userId="01238145aecbbf03" providerId="LiveId" clId="{85DFBE46-F063-4C58-B211-C6B3A8F2201B}" dt="2024-06-24T19:03:19.974" v="432"/>
          <ac:spMkLst>
            <pc:docMk/>
            <pc:sldMk cId="333936129" sldId="307"/>
            <ac:spMk id="3" creationId="{44B693FD-1702-C2B7-CAA4-7CB677951A39}"/>
          </ac:spMkLst>
        </pc:spChg>
        <pc:spChg chg="add mod">
          <ac:chgData name="Faiq Ali" userId="01238145aecbbf03" providerId="LiveId" clId="{85DFBE46-F063-4C58-B211-C6B3A8F2201B}" dt="2024-06-24T19:03:30.403" v="437" actId="1076"/>
          <ac:spMkLst>
            <pc:docMk/>
            <pc:sldMk cId="333936129" sldId="307"/>
            <ac:spMk id="4" creationId="{E87A9173-9A76-FFF2-A951-7B6CC2738CC2}"/>
          </ac:spMkLst>
        </pc:spChg>
      </pc:sldChg>
      <pc:sldChg chg="addSp delSp modSp new mod">
        <pc:chgData name="Faiq Ali" userId="01238145aecbbf03" providerId="LiveId" clId="{85DFBE46-F063-4C58-B211-C6B3A8F2201B}" dt="2024-06-24T19:04:07.831" v="468" actId="20577"/>
        <pc:sldMkLst>
          <pc:docMk/>
          <pc:sldMk cId="2476611039" sldId="308"/>
        </pc:sldMkLst>
        <pc:spChg chg="mod">
          <ac:chgData name="Faiq Ali" userId="01238145aecbbf03" providerId="LiveId" clId="{85DFBE46-F063-4C58-B211-C6B3A8F2201B}" dt="2024-06-24T19:03:45.044" v="463" actId="20577"/>
          <ac:spMkLst>
            <pc:docMk/>
            <pc:sldMk cId="2476611039" sldId="308"/>
            <ac:spMk id="2" creationId="{513BFEAA-1BB9-08A8-4AE9-421D9B90FFE9}"/>
          </ac:spMkLst>
        </pc:spChg>
        <pc:spChg chg="del">
          <ac:chgData name="Faiq Ali" userId="01238145aecbbf03" providerId="LiveId" clId="{85DFBE46-F063-4C58-B211-C6B3A8F2201B}" dt="2024-06-24T19:03:55.257" v="464"/>
          <ac:spMkLst>
            <pc:docMk/>
            <pc:sldMk cId="2476611039" sldId="308"/>
            <ac:spMk id="3" creationId="{469572BF-50E8-A028-2242-1F1C0AD7F258}"/>
          </ac:spMkLst>
        </pc:spChg>
        <pc:spChg chg="add mod">
          <ac:chgData name="Faiq Ali" userId="01238145aecbbf03" providerId="LiveId" clId="{85DFBE46-F063-4C58-B211-C6B3A8F2201B}" dt="2024-06-24T19:04:07.831" v="468" actId="20577"/>
          <ac:spMkLst>
            <pc:docMk/>
            <pc:sldMk cId="2476611039" sldId="308"/>
            <ac:spMk id="4" creationId="{A5FF9FE3-55A0-193E-9AEF-A53CBE8D2435}"/>
          </ac:spMkLst>
        </pc:spChg>
      </pc:sldChg>
      <pc:sldChg chg="addSp delSp modSp new mod">
        <pc:chgData name="Faiq Ali" userId="01238145aecbbf03" providerId="LiveId" clId="{85DFBE46-F063-4C58-B211-C6B3A8F2201B}" dt="2024-06-24T19:04:53.680" v="497" actId="20577"/>
        <pc:sldMkLst>
          <pc:docMk/>
          <pc:sldMk cId="1957351552" sldId="309"/>
        </pc:sldMkLst>
        <pc:spChg chg="mod">
          <ac:chgData name="Faiq Ali" userId="01238145aecbbf03" providerId="LiveId" clId="{85DFBE46-F063-4C58-B211-C6B3A8F2201B}" dt="2024-06-24T19:04:30.275" v="494" actId="20577"/>
          <ac:spMkLst>
            <pc:docMk/>
            <pc:sldMk cId="1957351552" sldId="309"/>
            <ac:spMk id="2" creationId="{409FD219-E62E-35A4-93AE-51E54A98DEC8}"/>
          </ac:spMkLst>
        </pc:spChg>
        <pc:spChg chg="del">
          <ac:chgData name="Faiq Ali" userId="01238145aecbbf03" providerId="LiveId" clId="{85DFBE46-F063-4C58-B211-C6B3A8F2201B}" dt="2024-06-24T19:04:42.224" v="495"/>
          <ac:spMkLst>
            <pc:docMk/>
            <pc:sldMk cId="1957351552" sldId="309"/>
            <ac:spMk id="3" creationId="{8018391A-7B98-80E8-2846-92E1C0DF5BC8}"/>
          </ac:spMkLst>
        </pc:spChg>
        <pc:spChg chg="add mod">
          <ac:chgData name="Faiq Ali" userId="01238145aecbbf03" providerId="LiveId" clId="{85DFBE46-F063-4C58-B211-C6B3A8F2201B}" dt="2024-06-24T19:04:53.680" v="497" actId="20577"/>
          <ac:spMkLst>
            <pc:docMk/>
            <pc:sldMk cId="1957351552" sldId="309"/>
            <ac:spMk id="4" creationId="{A7C602A3-2F6C-BA57-4847-AEA5BCD4DF87}"/>
          </ac:spMkLst>
        </pc:spChg>
      </pc:sldChg>
      <pc:sldChg chg="addSp delSp modSp new mod">
        <pc:chgData name="Faiq Ali" userId="01238145aecbbf03" providerId="LiveId" clId="{85DFBE46-F063-4C58-B211-C6B3A8F2201B}" dt="2024-06-24T19:05:33.500" v="522" actId="1076"/>
        <pc:sldMkLst>
          <pc:docMk/>
          <pc:sldMk cId="3886518554" sldId="310"/>
        </pc:sldMkLst>
        <pc:spChg chg="mod">
          <ac:chgData name="Faiq Ali" userId="01238145aecbbf03" providerId="LiveId" clId="{85DFBE46-F063-4C58-B211-C6B3A8F2201B}" dt="2024-06-24T19:05:11.003" v="519" actId="20577"/>
          <ac:spMkLst>
            <pc:docMk/>
            <pc:sldMk cId="3886518554" sldId="310"/>
            <ac:spMk id="2" creationId="{718CCB4F-B6A0-ECDD-237C-6FAAD831D0C9}"/>
          </ac:spMkLst>
        </pc:spChg>
        <pc:spChg chg="del">
          <ac:chgData name="Faiq Ali" userId="01238145aecbbf03" providerId="LiveId" clId="{85DFBE46-F063-4C58-B211-C6B3A8F2201B}" dt="2024-06-24T19:05:27.032" v="520"/>
          <ac:spMkLst>
            <pc:docMk/>
            <pc:sldMk cId="3886518554" sldId="310"/>
            <ac:spMk id="3" creationId="{911C050D-E2A8-17E0-8657-1D3586DFD6CA}"/>
          </ac:spMkLst>
        </pc:spChg>
        <pc:spChg chg="add mod">
          <ac:chgData name="Faiq Ali" userId="01238145aecbbf03" providerId="LiveId" clId="{85DFBE46-F063-4C58-B211-C6B3A8F2201B}" dt="2024-06-24T19:05:33.500" v="522" actId="1076"/>
          <ac:spMkLst>
            <pc:docMk/>
            <pc:sldMk cId="3886518554" sldId="310"/>
            <ac:spMk id="4" creationId="{B5DAA815-22A1-9196-F77B-44FD5230AB98}"/>
          </ac:spMkLst>
        </pc:spChg>
      </pc:sldChg>
      <pc:sldChg chg="modSp new mod">
        <pc:chgData name="Faiq Ali" userId="01238145aecbbf03" providerId="LiveId" clId="{85DFBE46-F063-4C58-B211-C6B3A8F2201B}" dt="2024-06-24T19:06:33.032" v="537" actId="255"/>
        <pc:sldMkLst>
          <pc:docMk/>
          <pc:sldMk cId="2739320726" sldId="311"/>
        </pc:sldMkLst>
        <pc:spChg chg="mod">
          <ac:chgData name="Faiq Ali" userId="01238145aecbbf03" providerId="LiveId" clId="{85DFBE46-F063-4C58-B211-C6B3A8F2201B}" dt="2024-06-24T19:06:15.243" v="534" actId="20577"/>
          <ac:spMkLst>
            <pc:docMk/>
            <pc:sldMk cId="2739320726" sldId="311"/>
            <ac:spMk id="2" creationId="{CAE6EAAE-85B4-9729-2279-41B7F479B239}"/>
          </ac:spMkLst>
        </pc:spChg>
        <pc:spChg chg="mod">
          <ac:chgData name="Faiq Ali" userId="01238145aecbbf03" providerId="LiveId" clId="{85DFBE46-F063-4C58-B211-C6B3A8F2201B}" dt="2024-06-24T19:06:33.032" v="537" actId="255"/>
          <ac:spMkLst>
            <pc:docMk/>
            <pc:sldMk cId="2739320726" sldId="311"/>
            <ac:spMk id="3" creationId="{E85196CA-B4EF-F045-D620-E58BE5F73CF2}"/>
          </ac:spMkLst>
        </pc:spChg>
      </pc:sldChg>
      <pc:sldChg chg="modSp new mod">
        <pc:chgData name="Faiq Ali" userId="01238145aecbbf03" providerId="LiveId" clId="{85DFBE46-F063-4C58-B211-C6B3A8F2201B}" dt="2024-06-24T19:07:16.251" v="559" actId="255"/>
        <pc:sldMkLst>
          <pc:docMk/>
          <pc:sldMk cId="4029647588" sldId="312"/>
        </pc:sldMkLst>
        <pc:spChg chg="mod">
          <ac:chgData name="Faiq Ali" userId="01238145aecbbf03" providerId="LiveId" clId="{85DFBE46-F063-4C58-B211-C6B3A8F2201B}" dt="2024-06-24T19:06:49.076" v="557" actId="20577"/>
          <ac:spMkLst>
            <pc:docMk/>
            <pc:sldMk cId="4029647588" sldId="312"/>
            <ac:spMk id="2" creationId="{D557977B-A66D-ED0A-2B5B-7DD9191CC3E2}"/>
          </ac:spMkLst>
        </pc:spChg>
        <pc:spChg chg="mod">
          <ac:chgData name="Faiq Ali" userId="01238145aecbbf03" providerId="LiveId" clId="{85DFBE46-F063-4C58-B211-C6B3A8F2201B}" dt="2024-06-24T19:07:16.251" v="559" actId="255"/>
          <ac:spMkLst>
            <pc:docMk/>
            <pc:sldMk cId="4029647588" sldId="312"/>
            <ac:spMk id="3" creationId="{691D0025-412A-E3F7-B6F5-41AC92D710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7/7/2024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7/7/2024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GB"/>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GB"/>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rPr>
              <a:t>FileSystem</a:t>
            </a:r>
            <a:r>
              <a:rPr lang="en-US" sz="4400" dirty="0">
                <a:solidFill>
                  <a:schemeClr val="tx1"/>
                </a:solidFill>
              </a:rPr>
              <a:t>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t>Using </a:t>
            </a:r>
            <a:r>
              <a:rPr lang="en-US" dirty="0" err="1"/>
              <a:t>Makefiles</a:t>
            </a:r>
            <a:r>
              <a:rPr lang="en-US" dirty="0"/>
              <a:t> and Catch2 for Automated Builds and Testing</a:t>
            </a: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0E53-037C-3BC9-A680-32B24EE93CD2}"/>
              </a:ext>
            </a:extLst>
          </p:cNvPr>
          <p:cNvSpPr>
            <a:spLocks noGrp="1"/>
          </p:cNvSpPr>
          <p:nvPr>
            <p:ph type="title"/>
          </p:nvPr>
        </p:nvSpPr>
        <p:spPr/>
        <p:txBody>
          <a:bodyPr/>
          <a:lstStyle/>
          <a:p>
            <a:r>
              <a:rPr lang="en-US" dirty="0"/>
              <a:t>Benefits of </a:t>
            </a:r>
            <a:r>
              <a:rPr lang="en-US" dirty="0" err="1"/>
              <a:t>MakeFile</a:t>
            </a:r>
            <a:r>
              <a:rPr lang="en-US" dirty="0"/>
              <a:t>:</a:t>
            </a:r>
            <a:endParaRPr lang="en-PK" dirty="0"/>
          </a:p>
        </p:txBody>
      </p:sp>
      <p:sp>
        <p:nvSpPr>
          <p:cNvPr id="4" name="Rectangle 1">
            <a:extLst>
              <a:ext uri="{FF2B5EF4-FFF2-40B4-BE49-F238E27FC236}">
                <a16:creationId xmlns:a16="http://schemas.microsoft.com/office/drawing/2014/main" id="{D6409EB6-758A-B6A5-DDAD-C8638D5034C8}"/>
              </a:ext>
            </a:extLst>
          </p:cNvPr>
          <p:cNvSpPr>
            <a:spLocks noGrp="1" noChangeArrowheads="1"/>
          </p:cNvSpPr>
          <p:nvPr>
            <p:ph idx="1"/>
          </p:nvPr>
        </p:nvSpPr>
        <p:spPr bwMode="auto">
          <a:xfrm>
            <a:off x="1066800" y="2555070"/>
            <a:ext cx="1005435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Automation</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Automates the compilation process,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Ensures that only changed files are recompiled, saving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Consistency</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Provides a consistent way to build the project across different environments and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Dependency Management</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Automatically handles file dependencies, ensuring that changes in one part of the project trigger necessary recompilation of </a:t>
            </a:r>
            <a:endParaRPr kumimoji="0" lang="en-US"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PK" sz="1400" dirty="0">
                <a:latin typeface="Arial" panose="020B0604020202020204" pitchFamily="34" charset="0"/>
              </a:rPr>
              <a:t> </a:t>
            </a:r>
            <a:r>
              <a:rPr kumimoji="0" lang="en-PK" altLang="en-PK" sz="1400" b="0" i="0" u="none" strike="noStrike" cap="none" normalizeH="0" baseline="0" dirty="0">
                <a:ln>
                  <a:noFill/>
                </a:ln>
                <a:solidFill>
                  <a:schemeClr val="tx1"/>
                </a:solidFill>
                <a:effectLst/>
                <a:latin typeface="Arial" panose="020B0604020202020204" pitchFamily="34" charset="0"/>
              </a:rPr>
              <a:t>dependent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847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A79D-9972-4714-EDCA-85314F18B438}"/>
              </a:ext>
            </a:extLst>
          </p:cNvPr>
          <p:cNvSpPr>
            <a:spLocks noGrp="1"/>
          </p:cNvSpPr>
          <p:nvPr>
            <p:ph type="title"/>
          </p:nvPr>
        </p:nvSpPr>
        <p:spPr/>
        <p:txBody>
          <a:bodyPr/>
          <a:lstStyle/>
          <a:p>
            <a:r>
              <a:rPr lang="en-US" dirty="0"/>
              <a:t>Testing Approach:</a:t>
            </a:r>
            <a:endParaRPr lang="en-PK" dirty="0"/>
          </a:p>
        </p:txBody>
      </p:sp>
      <p:sp>
        <p:nvSpPr>
          <p:cNvPr id="4" name="Rectangle 1">
            <a:extLst>
              <a:ext uri="{FF2B5EF4-FFF2-40B4-BE49-F238E27FC236}">
                <a16:creationId xmlns:a16="http://schemas.microsoft.com/office/drawing/2014/main" id="{8FA55AD9-D27C-5995-0818-81DF5F53C373}"/>
              </a:ext>
            </a:extLst>
          </p:cNvPr>
          <p:cNvSpPr>
            <a:spLocks noGrp="1" noChangeArrowheads="1"/>
          </p:cNvSpPr>
          <p:nvPr>
            <p:ph idx="1"/>
          </p:nvPr>
        </p:nvSpPr>
        <p:spPr bwMode="auto">
          <a:xfrm>
            <a:off x="1066800" y="2555069"/>
            <a:ext cx="103044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Unit Testing</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Focused on testing individual components (classes and methods) of the filesystem to ensure they function correctly in isolation.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Integration Testing</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Ensured that different components of the filesystem work together as expected.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Test-Driven Development (TDD)</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Wrote tests before implementing functionalities to guide development and ensure requirements are met.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Automated Testing</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Utilized Catch2 framework to automate the execution of tests and validation of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905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4DB5-A76D-4933-8A4E-C94F3A884036}"/>
              </a:ext>
            </a:extLst>
          </p:cNvPr>
          <p:cNvSpPr>
            <a:spLocks noGrp="1"/>
          </p:cNvSpPr>
          <p:nvPr>
            <p:ph type="title"/>
          </p:nvPr>
        </p:nvSpPr>
        <p:spPr/>
        <p:txBody>
          <a:bodyPr/>
          <a:lstStyle/>
          <a:p>
            <a:r>
              <a:rPr lang="en-US" dirty="0"/>
              <a:t>How the approach was applied:</a:t>
            </a:r>
            <a:endParaRPr lang="en-PK" dirty="0"/>
          </a:p>
        </p:txBody>
      </p:sp>
      <p:sp>
        <p:nvSpPr>
          <p:cNvPr id="4" name="Rectangle 1">
            <a:extLst>
              <a:ext uri="{FF2B5EF4-FFF2-40B4-BE49-F238E27FC236}">
                <a16:creationId xmlns:a16="http://schemas.microsoft.com/office/drawing/2014/main" id="{182B57C3-DD0B-B114-EF8A-B02D9793128D}"/>
              </a:ext>
            </a:extLst>
          </p:cNvPr>
          <p:cNvSpPr>
            <a:spLocks noGrp="1" noChangeArrowheads="1"/>
          </p:cNvSpPr>
          <p:nvPr>
            <p:ph idx="1"/>
          </p:nvPr>
        </p:nvSpPr>
        <p:spPr bwMode="auto">
          <a:xfrm>
            <a:off x="1066800" y="2581382"/>
            <a:ext cx="1000363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Test Setup</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Set up the Catch2 testing framework to handle the creation and execution of tests.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Created a separate test file (</a:t>
            </a:r>
            <a:r>
              <a:rPr kumimoji="0" lang="en-PK" altLang="en-PK" sz="1400" b="0" i="0" u="none" strike="noStrike" cap="none" normalizeH="0" baseline="0" dirty="0">
                <a:ln>
                  <a:noFill/>
                </a:ln>
                <a:solidFill>
                  <a:schemeClr val="tx1"/>
                </a:solidFill>
                <a:effectLst/>
                <a:latin typeface="Arial Unicode MS"/>
              </a:rPr>
              <a:t>tests.cpp</a:t>
            </a:r>
            <a:r>
              <a:rPr kumimoji="0" lang="en-PK" altLang="en-PK" sz="1400" b="0" i="0" u="none" strike="noStrike" cap="none" normalizeH="0" baseline="0" dirty="0">
                <a:ln>
                  <a:noFill/>
                </a:ln>
                <a:solidFill>
                  <a:schemeClr val="tx1"/>
                </a:solidFill>
                <a:effectLst/>
              </a:rPr>
              <a:t>) to contain all the test cases.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Unit Tests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Created test cases for each class (</a:t>
            </a:r>
            <a:r>
              <a:rPr kumimoji="0" lang="en-PK" altLang="en-PK" sz="1400" b="0" i="0" u="none" strike="noStrike" cap="none" normalizeH="0" baseline="0" dirty="0">
                <a:ln>
                  <a:noFill/>
                </a:ln>
                <a:solidFill>
                  <a:schemeClr val="tx1"/>
                </a:solidFill>
                <a:effectLst/>
                <a:latin typeface="Arial Unicode MS"/>
              </a:rPr>
              <a:t>Directory</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latin typeface="Arial Unicode MS"/>
              </a:rPr>
              <a:t>File</a:t>
            </a:r>
            <a:r>
              <a:rPr kumimoji="0" lang="en-PK" altLang="en-PK" sz="1400" b="0" i="0" u="none" strike="noStrike" cap="none" normalizeH="0" baseline="0" dirty="0">
                <a:ln>
                  <a:noFill/>
                </a:ln>
                <a:solidFill>
                  <a:schemeClr val="tx1"/>
                </a:solidFill>
                <a:effectLst/>
              </a:rPr>
              <a:t>, and its subclasses) to verify their individual methods and functionalities.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Ensured that all edge cases and typical usage scenarios were 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Integration Tests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Developed test cases that simulate real-world usage by combining different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Tested the interaction between </a:t>
            </a:r>
            <a:r>
              <a:rPr kumimoji="0" lang="en-PK" altLang="en-PK" sz="1400" b="0" i="0" u="none" strike="noStrike" cap="none" normalizeH="0" baseline="0" dirty="0">
                <a:ln>
                  <a:noFill/>
                </a:ln>
                <a:solidFill>
                  <a:schemeClr val="tx1"/>
                </a:solidFill>
                <a:effectLst/>
                <a:latin typeface="Arial Unicode MS"/>
              </a:rPr>
              <a:t>Directory</a:t>
            </a:r>
            <a:r>
              <a:rPr kumimoji="0" lang="en-PK" altLang="en-PK" sz="1400" b="0" i="0" u="none" strike="noStrike" cap="none" normalizeH="0" baseline="0" dirty="0">
                <a:ln>
                  <a:noFill/>
                </a:ln>
                <a:solidFill>
                  <a:schemeClr val="tx1"/>
                </a:solidFill>
                <a:effectLst/>
              </a:rPr>
              <a:t> and </a:t>
            </a:r>
            <a:r>
              <a:rPr kumimoji="0" lang="en-PK" altLang="en-PK" sz="1400" b="0" i="0" u="none" strike="noStrike" cap="none" normalizeH="0" baseline="0" dirty="0">
                <a:ln>
                  <a:noFill/>
                </a:ln>
                <a:solidFill>
                  <a:schemeClr val="tx1"/>
                </a:solidFill>
                <a:effectLst/>
                <a:latin typeface="Arial Unicode MS"/>
              </a:rPr>
              <a:t>File</a:t>
            </a:r>
            <a:r>
              <a:rPr kumimoji="0" lang="en-PK" altLang="en-PK" sz="1400" b="0" i="0" u="none" strike="noStrike" cap="none" normalizeH="0" baseline="0" dirty="0">
                <a:ln>
                  <a:noFill/>
                </a:ln>
                <a:solidFill>
                  <a:schemeClr val="tx1"/>
                </a:solidFill>
                <a:effectLst/>
              </a:rPr>
              <a:t> subclasses to ensure they work together as expected.</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Automated Execution</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Integrated test execution into the </a:t>
            </a:r>
            <a:r>
              <a:rPr kumimoji="0" lang="en-PK" altLang="en-PK" sz="1400" b="0" i="0" u="none" strike="noStrike" cap="none" normalizeH="0" baseline="0" dirty="0" err="1">
                <a:ln>
                  <a:noFill/>
                </a:ln>
                <a:solidFill>
                  <a:schemeClr val="tx1"/>
                </a:solidFill>
                <a:effectLst/>
                <a:latin typeface="Arial" panose="020B0604020202020204" pitchFamily="34" charset="0"/>
              </a:rPr>
              <a:t>Makefile</a:t>
            </a:r>
            <a:r>
              <a:rPr kumimoji="0" lang="en-PK" altLang="en-PK" sz="1400" b="0" i="0" u="none" strike="noStrike" cap="none" normalizeH="0" baseline="0" dirty="0">
                <a:ln>
                  <a:noFill/>
                </a:ln>
                <a:solidFill>
                  <a:schemeClr val="tx1"/>
                </a:solidFill>
                <a:effectLst/>
                <a:latin typeface="Arial" panose="020B0604020202020204" pitchFamily="34" charset="0"/>
              </a:rPr>
              <a:t> to automate running tests during the build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Ensured that the tests run every time the project is built to catch any regressions early.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00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217F-883C-30C2-4026-E8C24682538D}"/>
              </a:ext>
            </a:extLst>
          </p:cNvPr>
          <p:cNvSpPr>
            <a:spLocks noGrp="1"/>
          </p:cNvSpPr>
          <p:nvPr>
            <p:ph type="title"/>
          </p:nvPr>
        </p:nvSpPr>
        <p:spPr/>
        <p:txBody>
          <a:bodyPr/>
          <a:lstStyle/>
          <a:p>
            <a:r>
              <a:rPr lang="en-US" dirty="0"/>
              <a:t>Details of Test Cases:</a:t>
            </a:r>
            <a:endParaRPr lang="en-PK" dirty="0"/>
          </a:p>
        </p:txBody>
      </p:sp>
      <p:sp>
        <p:nvSpPr>
          <p:cNvPr id="4" name="Rectangle 1">
            <a:extLst>
              <a:ext uri="{FF2B5EF4-FFF2-40B4-BE49-F238E27FC236}">
                <a16:creationId xmlns:a16="http://schemas.microsoft.com/office/drawing/2014/main" id="{870BB90E-A524-4750-2B2A-B224AAE90F08}"/>
              </a:ext>
            </a:extLst>
          </p:cNvPr>
          <p:cNvSpPr>
            <a:spLocks noGrp="1" noChangeArrowheads="1"/>
          </p:cNvSpPr>
          <p:nvPr>
            <p:ph idx="1"/>
          </p:nvPr>
        </p:nvSpPr>
        <p:spPr bwMode="auto">
          <a:xfrm>
            <a:off x="1066800" y="2427891"/>
            <a:ext cx="909992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Files Creation Tests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Objective</a:t>
            </a:r>
            <a:r>
              <a:rPr kumimoji="0" lang="en-PK" altLang="en-PK" sz="1400" b="0" i="0" u="none" strike="noStrike" cap="none" normalizeH="0" baseline="0" dirty="0">
                <a:ln>
                  <a:noFill/>
                </a:ln>
                <a:solidFill>
                  <a:schemeClr val="tx1"/>
                </a:solidFill>
                <a:effectLst/>
                <a:latin typeface="Arial" panose="020B0604020202020204" pitchFamily="34" charset="0"/>
              </a:rPr>
              <a:t>: Verify that different types of files can be created and correctly identified within a directory.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Scenarios</a:t>
            </a:r>
            <a:r>
              <a:rPr kumimoji="0" lang="en-PK" altLang="en-PK" sz="1400" b="0" i="0" u="none" strike="noStrike" cap="none" normalizeH="0" baseline="0" dirty="0">
                <a:ln>
                  <a:noFill/>
                </a:ln>
                <a:solidFill>
                  <a:schemeClr val="tx1"/>
                </a:solidFill>
                <a:effectLst/>
                <a:latin typeface="Arial" panose="020B0604020202020204" pitchFamily="34" charset="0"/>
              </a:rPr>
              <a:t>: Creating </a:t>
            </a:r>
            <a:r>
              <a:rPr kumimoji="0" lang="en-PK" altLang="en-PK" sz="1400" b="0" i="0" u="none" strike="noStrike" cap="none" normalizeH="0" baseline="0" dirty="0">
                <a:ln>
                  <a:noFill/>
                </a:ln>
                <a:solidFill>
                  <a:schemeClr val="tx1"/>
                </a:solidFill>
                <a:effectLst/>
                <a:latin typeface="Arial Unicode MS"/>
              </a:rPr>
              <a:t>Txt</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latin typeface="Arial Unicode MS"/>
              </a:rPr>
              <a:t>Image</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latin typeface="Arial Unicode MS"/>
              </a:rPr>
              <a:t>Audio</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Cpp</a:t>
            </a:r>
            <a:r>
              <a:rPr kumimoji="0" lang="en-PK" altLang="en-PK" sz="1400" b="0" i="0" u="none" strike="noStrike" cap="none" normalizeH="0" baseline="0" dirty="0">
                <a:ln>
                  <a:noFill/>
                </a:ln>
                <a:solidFill>
                  <a:schemeClr val="tx1"/>
                </a:solidFill>
                <a:effectLst/>
              </a:rPr>
              <a:t>, and </a:t>
            </a:r>
            <a:r>
              <a:rPr kumimoji="0" lang="en-PK" altLang="en-PK" sz="1400" b="0" i="0" u="none" strike="noStrike" cap="none" normalizeH="0" baseline="0" dirty="0">
                <a:ln>
                  <a:noFill/>
                </a:ln>
                <a:solidFill>
                  <a:schemeClr val="tx1"/>
                </a:solidFill>
                <a:effectLst/>
                <a:latin typeface="Arial Unicode MS"/>
              </a:rPr>
              <a:t>Executable</a:t>
            </a:r>
            <a:r>
              <a:rPr kumimoji="0" lang="en-PK" altLang="en-PK" sz="1400" b="0" i="0" u="none" strike="noStrike" cap="none" normalizeH="0" baseline="0" dirty="0">
                <a:ln>
                  <a:noFill/>
                </a:ln>
                <a:solidFill>
                  <a:schemeClr val="tx1"/>
                </a:solidFill>
                <a:effectLst/>
              </a:rPr>
              <a:t> files and checking their presence in the directory.</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Files Deletion Tests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Objective</a:t>
            </a:r>
            <a:r>
              <a:rPr kumimoji="0" lang="en-PK" altLang="en-PK" sz="1400" b="0" i="0" u="none" strike="noStrike" cap="none" normalizeH="0" baseline="0" dirty="0">
                <a:ln>
                  <a:noFill/>
                </a:ln>
                <a:solidFill>
                  <a:schemeClr val="tx1"/>
                </a:solidFill>
                <a:effectLst/>
                <a:latin typeface="Arial" panose="020B0604020202020204" pitchFamily="34" charset="0"/>
              </a:rPr>
              <a:t>: Ensure that files can be removed from a directory and are no longer accessible.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Scenarios</a:t>
            </a:r>
            <a:r>
              <a:rPr kumimoji="0" lang="en-PK" altLang="en-PK" sz="1400" b="0" i="0" u="none" strike="noStrike" cap="none" normalizeH="0" baseline="0" dirty="0">
                <a:ln>
                  <a:noFill/>
                </a:ln>
                <a:solidFill>
                  <a:schemeClr val="tx1"/>
                </a:solidFill>
                <a:effectLst/>
                <a:latin typeface="Arial" panose="020B0604020202020204" pitchFamily="34" charset="0"/>
              </a:rPr>
              <a:t>: Adding multiple files, deleting them, and verifying they no longer exist in the directory.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Directories Creation Tests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Objective</a:t>
            </a:r>
            <a:r>
              <a:rPr kumimoji="0" lang="en-PK" altLang="en-PK" sz="1400" b="0" i="0" u="none" strike="noStrike" cap="none" normalizeH="0" baseline="0" dirty="0">
                <a:ln>
                  <a:noFill/>
                </a:ln>
                <a:solidFill>
                  <a:schemeClr val="tx1"/>
                </a:solidFill>
                <a:effectLst/>
                <a:latin typeface="Arial" panose="020B0604020202020204" pitchFamily="34" charset="0"/>
              </a:rPr>
              <a:t>: Confirm that subdirectories can be created and correctly identified within a parent directory.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Scenarios</a:t>
            </a:r>
            <a:r>
              <a:rPr kumimoji="0" lang="en-PK" altLang="en-PK" sz="1400" b="0" i="0" u="none" strike="noStrike" cap="none" normalizeH="0" baseline="0" dirty="0">
                <a:ln>
                  <a:noFill/>
                </a:ln>
                <a:solidFill>
                  <a:schemeClr val="tx1"/>
                </a:solidFill>
                <a:effectLst/>
                <a:latin typeface="Arial" panose="020B0604020202020204" pitchFamily="34" charset="0"/>
              </a:rPr>
              <a:t>: Creating several subdirectories and checking their presence in the parent directory.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938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724E-23BF-9576-2D0F-DEA4CC808D19}"/>
              </a:ext>
            </a:extLst>
          </p:cNvPr>
          <p:cNvSpPr>
            <a:spLocks noGrp="1"/>
          </p:cNvSpPr>
          <p:nvPr>
            <p:ph type="title"/>
          </p:nvPr>
        </p:nvSpPr>
        <p:spPr/>
        <p:txBody>
          <a:bodyPr/>
          <a:lstStyle/>
          <a:p>
            <a:r>
              <a:rPr lang="en-US" dirty="0"/>
              <a:t>Details of Test Cases:</a:t>
            </a:r>
            <a:endParaRPr lang="en-PK" dirty="0"/>
          </a:p>
        </p:txBody>
      </p:sp>
      <p:sp>
        <p:nvSpPr>
          <p:cNvPr id="4" name="Rectangle 1">
            <a:extLst>
              <a:ext uri="{FF2B5EF4-FFF2-40B4-BE49-F238E27FC236}">
                <a16:creationId xmlns:a16="http://schemas.microsoft.com/office/drawing/2014/main" id="{36A17F92-605C-51B9-2ADE-334F2F20EB59}"/>
              </a:ext>
            </a:extLst>
          </p:cNvPr>
          <p:cNvSpPr>
            <a:spLocks noGrp="1" noChangeArrowheads="1"/>
          </p:cNvSpPr>
          <p:nvPr>
            <p:ph idx="1"/>
          </p:nvPr>
        </p:nvSpPr>
        <p:spPr bwMode="auto">
          <a:xfrm>
            <a:off x="1066800" y="2348636"/>
            <a:ext cx="1035026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Directories Deletion Tests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Objective</a:t>
            </a:r>
            <a:r>
              <a:rPr kumimoji="0" lang="en-PK" altLang="en-PK" sz="1400" b="0" i="0" u="none" strike="noStrike" cap="none" normalizeH="0" baseline="0" dirty="0">
                <a:ln>
                  <a:noFill/>
                </a:ln>
                <a:solidFill>
                  <a:schemeClr val="tx1"/>
                </a:solidFill>
                <a:effectLst/>
                <a:latin typeface="Arial" panose="020B0604020202020204" pitchFamily="34" charset="0"/>
              </a:rPr>
              <a:t>: Verify that subdirectories can be deleted and are no longer accessible.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Scenarios</a:t>
            </a:r>
            <a:r>
              <a:rPr kumimoji="0" lang="en-PK" altLang="en-PK" sz="1400" b="0" i="0" u="none" strike="noStrike" cap="none" normalizeH="0" baseline="0" dirty="0">
                <a:ln>
                  <a:noFill/>
                </a:ln>
                <a:solidFill>
                  <a:schemeClr val="tx1"/>
                </a:solidFill>
                <a:effectLst/>
                <a:latin typeface="Arial" panose="020B0604020202020204" pitchFamily="34" charset="0"/>
              </a:rPr>
              <a:t>: Adding multiple subdirectories, deleting them, and verifying they no longer exist in the parent directory.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Directories within Directories Tests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Objective</a:t>
            </a:r>
            <a:r>
              <a:rPr kumimoji="0" lang="en-PK" altLang="en-PK" sz="1400" b="0" i="0" u="none" strike="noStrike" cap="none" normalizeH="0" baseline="0" dirty="0">
                <a:ln>
                  <a:noFill/>
                </a:ln>
                <a:solidFill>
                  <a:schemeClr val="tx1"/>
                </a:solidFill>
                <a:effectLst/>
                <a:latin typeface="Arial" panose="020B0604020202020204" pitchFamily="34" charset="0"/>
              </a:rPr>
              <a:t>: Test the creation and navigation of nested directories.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Scenarios</a:t>
            </a:r>
            <a:r>
              <a:rPr kumimoji="0" lang="en-PK" altLang="en-PK" sz="1400" b="0" i="0" u="none" strike="noStrike" cap="none" normalizeH="0" baseline="0" dirty="0">
                <a:ln>
                  <a:noFill/>
                </a:ln>
                <a:solidFill>
                  <a:schemeClr val="tx1"/>
                </a:solidFill>
                <a:effectLst/>
                <a:latin typeface="Arial" panose="020B0604020202020204" pitchFamily="34" charset="0"/>
              </a:rPr>
              <a:t>: Creating directories within directories, navigating between them, and ensuring the parent-child relationships are </a:t>
            </a:r>
            <a:endParaRPr kumimoji="0" lang="en-US"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PK" sz="1400" dirty="0">
                <a:latin typeface="Arial" panose="020B0604020202020204" pitchFamily="34" charset="0"/>
              </a:rPr>
              <a:t> </a:t>
            </a:r>
            <a:r>
              <a:rPr kumimoji="0" lang="en-PK" altLang="en-PK" sz="1400" b="0" i="0" u="none" strike="noStrike" cap="none" normalizeH="0" baseline="0" dirty="0">
                <a:ln>
                  <a:noFill/>
                </a:ln>
                <a:solidFill>
                  <a:schemeClr val="tx1"/>
                </a:solidFill>
                <a:effectLst/>
                <a:latin typeface="Arial" panose="020B0604020202020204" pitchFamily="34" charset="0"/>
              </a:rPr>
              <a:t>maintained.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Files/Directories Modification Tests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Objective</a:t>
            </a:r>
            <a:r>
              <a:rPr kumimoji="0" lang="en-PK" altLang="en-PK" sz="1400" b="0" i="0" u="none" strike="noStrike" cap="none" normalizeH="0" baseline="0" dirty="0">
                <a:ln>
                  <a:noFill/>
                </a:ln>
                <a:solidFill>
                  <a:schemeClr val="tx1"/>
                </a:solidFill>
                <a:effectLst/>
                <a:latin typeface="Arial" panose="020B0604020202020204" pitchFamily="34" charset="0"/>
              </a:rPr>
              <a:t>: Ensure that file and directory attributes can be modified correctly.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Scenarios</a:t>
            </a:r>
            <a:r>
              <a:rPr kumimoji="0" lang="en-PK" altLang="en-PK" sz="1400" b="0" i="0" u="none" strike="noStrike" cap="none" normalizeH="0" baseline="0" dirty="0">
                <a:ln>
                  <a:noFill/>
                </a:ln>
                <a:solidFill>
                  <a:schemeClr val="tx1"/>
                </a:solidFill>
                <a:effectLst/>
                <a:latin typeface="Arial" panose="020B0604020202020204" pitchFamily="34" charset="0"/>
              </a:rPr>
              <a:t>: Changing directory names, modifying file attributes (e.g., changing an </a:t>
            </a:r>
            <a:r>
              <a:rPr kumimoji="0" lang="en-PK" altLang="en-PK" sz="1400" b="0" i="0" u="none" strike="noStrike" cap="none" normalizeH="0" baseline="0" dirty="0">
                <a:ln>
                  <a:noFill/>
                </a:ln>
                <a:solidFill>
                  <a:schemeClr val="tx1"/>
                </a:solidFill>
                <a:effectLst/>
                <a:latin typeface="Arial Unicode MS"/>
              </a:rPr>
              <a:t>Executable</a:t>
            </a:r>
            <a:r>
              <a:rPr kumimoji="0" lang="en-PK" altLang="en-PK" sz="1400" b="0" i="0" u="none" strike="noStrike" cap="none" normalizeH="0" baseline="0" dirty="0">
                <a:ln>
                  <a:noFill/>
                </a:ln>
                <a:solidFill>
                  <a:schemeClr val="tx1"/>
                </a:solidFill>
                <a:effectLst/>
              </a:rPr>
              <a:t> file's platform), and verifying the </a:t>
            </a:r>
            <a:endParaRPr kumimoji="0" lang="en-US" altLang="en-PK"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en-PK" sz="1400" dirty="0"/>
              <a:t>  </a:t>
            </a:r>
            <a:r>
              <a:rPr kumimoji="0" lang="en-PK" altLang="en-PK" sz="1400" b="0" i="0" u="none" strike="noStrike" cap="none" normalizeH="0" baseline="0" dirty="0">
                <a:ln>
                  <a:noFill/>
                </a:ln>
                <a:solidFill>
                  <a:schemeClr val="tx1"/>
                </a:solidFill>
                <a:effectLst/>
              </a:rPr>
              <a:t>changes.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32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91B1-911C-C48D-1008-9F064A51A1D5}"/>
              </a:ext>
            </a:extLst>
          </p:cNvPr>
          <p:cNvSpPr>
            <a:spLocks noGrp="1"/>
          </p:cNvSpPr>
          <p:nvPr>
            <p:ph type="title"/>
          </p:nvPr>
        </p:nvSpPr>
        <p:spPr/>
        <p:txBody>
          <a:bodyPr/>
          <a:lstStyle/>
          <a:p>
            <a:r>
              <a:rPr lang="en-US" dirty="0"/>
              <a:t>Software Demonstration:</a:t>
            </a:r>
            <a:endParaRPr lang="en-PK" dirty="0"/>
          </a:p>
        </p:txBody>
      </p:sp>
      <p:sp>
        <p:nvSpPr>
          <p:cNvPr id="4" name="Rectangle 1">
            <a:extLst>
              <a:ext uri="{FF2B5EF4-FFF2-40B4-BE49-F238E27FC236}">
                <a16:creationId xmlns:a16="http://schemas.microsoft.com/office/drawing/2014/main" id="{E87A9173-9A76-FFF2-A951-7B6CC2738CC2}"/>
              </a:ext>
            </a:extLst>
          </p:cNvPr>
          <p:cNvSpPr>
            <a:spLocks noGrp="1" noChangeArrowheads="1"/>
          </p:cNvSpPr>
          <p:nvPr>
            <p:ph idx="1"/>
          </p:nvPr>
        </p:nvSpPr>
        <p:spPr bwMode="auto">
          <a:xfrm>
            <a:off x="1066800" y="2398709"/>
            <a:ext cx="1086387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solidFill>
                  <a:schemeClr val="tx1"/>
                </a:solidFill>
                <a:effectLst/>
                <a:latin typeface="Arial" panose="020B0604020202020204" pitchFamily="34" charset="0"/>
              </a:rPr>
              <a:t>Understanding the Implementation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PK" altLang="en-PK" sz="1400" b="1" i="0" u="none" strike="noStrike" cap="none" normalizeH="0" baseline="0" dirty="0">
                <a:ln>
                  <a:noFill/>
                </a:ln>
                <a:solidFill>
                  <a:schemeClr val="tx1"/>
                </a:solidFill>
                <a:effectLst/>
                <a:latin typeface="Arial" panose="020B0604020202020204" pitchFamily="34" charset="0"/>
              </a:rPr>
              <a:t>Project Structure</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The project is organized into source files (</a:t>
            </a:r>
            <a:r>
              <a:rPr kumimoji="0" lang="en-PK" altLang="en-PK" sz="1400" b="0" i="0" u="none" strike="noStrike" cap="none" normalizeH="0" baseline="0" dirty="0">
                <a:ln>
                  <a:noFill/>
                </a:ln>
                <a:solidFill>
                  <a:schemeClr val="tx1"/>
                </a:solidFill>
                <a:effectLst/>
                <a:latin typeface="Arial Unicode MS"/>
              </a:rPr>
              <a:t>.</a:t>
            </a:r>
            <a:r>
              <a:rPr kumimoji="0" lang="en-PK" altLang="en-PK" sz="1400" b="0" i="0" u="none" strike="noStrike" cap="none" normalizeH="0" baseline="0" dirty="0" err="1">
                <a:ln>
                  <a:noFill/>
                </a:ln>
                <a:solidFill>
                  <a:schemeClr val="tx1"/>
                </a:solidFill>
                <a:effectLst/>
                <a:latin typeface="Arial Unicode MS"/>
              </a:rPr>
              <a:t>cpp</a:t>
            </a:r>
            <a:r>
              <a:rPr kumimoji="0" lang="en-PK" altLang="en-PK" sz="1400" b="0" i="0" u="none" strike="noStrike" cap="none" normalizeH="0" baseline="0" dirty="0">
                <a:ln>
                  <a:noFill/>
                </a:ln>
                <a:solidFill>
                  <a:schemeClr val="tx1"/>
                </a:solidFill>
                <a:effectLst/>
              </a:rPr>
              <a:t>) and header files (</a:t>
            </a:r>
            <a:r>
              <a:rPr kumimoji="0" lang="en-PK" altLang="en-PK" sz="1400" b="0" i="0" u="none" strike="noStrike" cap="none" normalizeH="0" baseline="0" dirty="0">
                <a:ln>
                  <a:noFill/>
                </a:ln>
                <a:solidFill>
                  <a:schemeClr val="tx1"/>
                </a:solidFill>
                <a:effectLst/>
                <a:latin typeface="Arial Unicode MS"/>
              </a:rPr>
              <a:t>.h</a:t>
            </a:r>
            <a:r>
              <a:rPr kumimoji="0" lang="en-PK" altLang="en-PK" sz="1400" b="0" i="0" u="none" strike="noStrike" cap="none" normalizeH="0" baseline="0" dirty="0">
                <a:ln>
                  <a:noFill/>
                </a:ln>
                <a:solidFill>
                  <a:schemeClr val="tx1"/>
                </a:solidFill>
                <a:effectLst/>
              </a:rPr>
              <a:t>), which define and implement the filesystem's functionality.</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PK" altLang="en-PK" sz="1400" b="1" i="0" u="none" strike="noStrike" cap="none" normalizeH="0" baseline="0" dirty="0">
                <a:ln>
                  <a:noFill/>
                </a:ln>
                <a:solidFill>
                  <a:schemeClr val="tx1"/>
                </a:solidFill>
                <a:effectLst/>
                <a:latin typeface="Arial" panose="020B0604020202020204" pitchFamily="34" charset="0"/>
              </a:rPr>
              <a:t>Key Components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Directory Class</a:t>
            </a:r>
            <a:r>
              <a:rPr kumimoji="0" lang="en-PK" altLang="en-PK" sz="1400" b="0" i="0" u="none" strike="noStrike" cap="none" normalizeH="0" baseline="0" dirty="0">
                <a:ln>
                  <a:noFill/>
                </a:ln>
                <a:solidFill>
                  <a:schemeClr val="tx1"/>
                </a:solidFill>
                <a:effectLst/>
                <a:latin typeface="Arial" panose="020B0604020202020204" pitchFamily="34" charset="0"/>
              </a:rPr>
              <a:t>: Manages directories and their contents (files and subdirectories).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Methods: </a:t>
            </a:r>
            <a:r>
              <a:rPr kumimoji="0" lang="en-PK" altLang="en-PK" sz="1400" b="0" i="0" u="none" strike="noStrike" cap="none" normalizeH="0" baseline="0" dirty="0" err="1">
                <a:ln>
                  <a:noFill/>
                </a:ln>
                <a:solidFill>
                  <a:schemeClr val="tx1"/>
                </a:solidFill>
                <a:effectLst/>
                <a:latin typeface="Arial Unicode MS"/>
              </a:rPr>
              <a:t>addTxt</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addImage</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addAudio</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addCpp</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addExecutable</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removeFile</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addDirectory</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removeDirectory</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fileContain</a:t>
            </a:r>
            <a:r>
              <a:rPr kumimoji="0" lang="en-PK" altLang="en-PK" sz="1400" b="0" i="0" u="none" strike="noStrike" cap="none" normalizeH="0" baseline="0" dirty="0">
                <a:ln>
                  <a:noFill/>
                </a:ln>
                <a:solidFill>
                  <a:schemeClr val="tx1"/>
                </a:solidFill>
                <a:effectLst/>
              </a:rPr>
              <a:t>, </a:t>
            </a:r>
            <a:endParaRPr kumimoji="0" lang="en-US" altLang="en-PK" sz="14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None/>
              <a:tabLst/>
            </a:pPr>
            <a:r>
              <a:rPr lang="en-US" altLang="en-PK" sz="1400" dirty="0">
                <a:latin typeface="Arial Unicode MS"/>
              </a:rPr>
              <a:t> </a:t>
            </a:r>
            <a:r>
              <a:rPr kumimoji="0" lang="en-PK" altLang="en-PK" sz="1400" b="0" i="0" u="none" strike="noStrike" cap="none" normalizeH="0" baseline="0" dirty="0" err="1">
                <a:ln>
                  <a:noFill/>
                </a:ln>
                <a:solidFill>
                  <a:schemeClr val="tx1"/>
                </a:solidFill>
                <a:effectLst/>
                <a:latin typeface="Arial Unicode MS"/>
              </a:rPr>
              <a:t>directoryContain</a:t>
            </a:r>
            <a:r>
              <a:rPr kumimoji="0" lang="en-PK" altLang="en-PK" sz="1400" b="0" i="0" u="none" strike="noStrike" cap="none" normalizeH="0" baseline="0" dirty="0">
                <a:ln>
                  <a:noFill/>
                </a:ln>
                <a:solidFill>
                  <a:schemeClr val="tx1"/>
                </a:solidFill>
                <a:effectLst/>
              </a:rPr>
              <a: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File Class</a:t>
            </a:r>
            <a:r>
              <a:rPr kumimoji="0" lang="en-PK" altLang="en-PK" sz="1400" b="0" i="0" u="none" strike="noStrike" cap="none" normalizeH="0" baseline="0" dirty="0">
                <a:ln>
                  <a:noFill/>
                </a:ln>
                <a:solidFill>
                  <a:schemeClr val="tx1"/>
                </a:solidFill>
                <a:effectLst/>
                <a:latin typeface="Arial" panose="020B0604020202020204" pitchFamily="34" charset="0"/>
              </a:rPr>
              <a:t>: Base class for various file types, providing common attributes and methods.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Subclasses of File</a:t>
            </a:r>
            <a:r>
              <a:rPr kumimoji="0" lang="en-PK" altLang="en-PK" sz="1400" b="0" i="0" u="none" strike="noStrike" cap="none" normalizeH="0" baseline="0" dirty="0">
                <a:ln>
                  <a:noFill/>
                </a:ln>
                <a:solidFill>
                  <a:schemeClr val="tx1"/>
                </a:solidFill>
                <a:effectLst/>
                <a:latin typeface="Arial" panose="020B0604020202020204" pitchFamily="34" charset="0"/>
              </a:rPr>
              <a:t>: </a:t>
            </a:r>
            <a:r>
              <a:rPr kumimoji="0" lang="en-PK" altLang="en-PK" sz="1400" b="0" i="0" u="none" strike="noStrike" cap="none" normalizeH="0" baseline="0" dirty="0">
                <a:ln>
                  <a:noFill/>
                </a:ln>
                <a:solidFill>
                  <a:schemeClr val="tx1"/>
                </a:solidFill>
                <a:effectLst/>
                <a:latin typeface="Arial Unicode MS"/>
              </a:rPr>
              <a:t>Txt</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latin typeface="Arial Unicode MS"/>
              </a:rPr>
              <a:t>Image</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latin typeface="Arial Unicode MS"/>
              </a:rPr>
              <a:t>Audio</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Cpp</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latin typeface="Arial Unicode MS"/>
              </a:rPr>
              <a:t>Executable</a:t>
            </a:r>
            <a:r>
              <a:rPr kumimoji="0" lang="en-PK" altLang="en-PK" sz="1400" b="0" i="0" u="none" strike="noStrike" cap="none" normalizeH="0" baseline="0" dirty="0">
                <a:ln>
                  <a:noFill/>
                </a:ln>
                <a:solidFill>
                  <a:schemeClr val="tx1"/>
                </a:solidFill>
                <a:effectLst/>
              </a:rPr>
              <a:t>, each representing a specific file type with unique attributes.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93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FEAA-1BB9-08A8-4AE9-421D9B90FFE9}"/>
              </a:ext>
            </a:extLst>
          </p:cNvPr>
          <p:cNvSpPr>
            <a:spLocks noGrp="1"/>
          </p:cNvSpPr>
          <p:nvPr>
            <p:ph type="title"/>
          </p:nvPr>
        </p:nvSpPr>
        <p:spPr/>
        <p:txBody>
          <a:bodyPr/>
          <a:lstStyle/>
          <a:p>
            <a:r>
              <a:rPr lang="en-US" dirty="0"/>
              <a:t>Software Demonstration:</a:t>
            </a:r>
            <a:endParaRPr lang="en-PK" dirty="0"/>
          </a:p>
        </p:txBody>
      </p:sp>
      <p:sp>
        <p:nvSpPr>
          <p:cNvPr id="4" name="Rectangle 1">
            <a:extLst>
              <a:ext uri="{FF2B5EF4-FFF2-40B4-BE49-F238E27FC236}">
                <a16:creationId xmlns:a16="http://schemas.microsoft.com/office/drawing/2014/main" id="{A5FF9FE3-55A0-193E-9AEF-A53CBE8D2435}"/>
              </a:ext>
            </a:extLst>
          </p:cNvPr>
          <p:cNvSpPr>
            <a:spLocks noGrp="1" noChangeArrowheads="1"/>
          </p:cNvSpPr>
          <p:nvPr>
            <p:ph idx="1"/>
          </p:nvPr>
        </p:nvSpPr>
        <p:spPr bwMode="auto">
          <a:xfrm>
            <a:off x="1066800" y="2521059"/>
            <a:ext cx="980031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1" i="0" u="none" strike="noStrike" cap="none" normalizeH="0" baseline="0" dirty="0">
                <a:ln>
                  <a:noFill/>
                </a:ln>
                <a:solidFill>
                  <a:schemeClr val="tx1"/>
                </a:solidFill>
                <a:effectLst/>
                <a:latin typeface="Arial" panose="020B0604020202020204" pitchFamily="34" charset="0"/>
              </a:rPr>
              <a:t>3.</a:t>
            </a:r>
            <a:r>
              <a:rPr kumimoji="0" lang="en-PK" altLang="en-PK" sz="1400" b="1" i="0" u="none" strike="noStrike" cap="none" normalizeH="0" baseline="0" dirty="0">
                <a:ln>
                  <a:noFill/>
                </a:ln>
                <a:solidFill>
                  <a:schemeClr val="tx1"/>
                </a:solidFill>
                <a:effectLst/>
                <a:latin typeface="Arial" panose="020B0604020202020204" pitchFamily="34" charset="0"/>
              </a:rPr>
              <a:t>Code Walkthrough</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Directory.cpp and </a:t>
            </a:r>
            <a:r>
              <a:rPr kumimoji="0" lang="en-PK" altLang="en-PK" sz="1400" b="1" i="0" u="none" strike="noStrike" cap="none" normalizeH="0" baseline="0" dirty="0" err="1">
                <a:ln>
                  <a:noFill/>
                </a:ln>
                <a:solidFill>
                  <a:schemeClr val="tx1"/>
                </a:solidFill>
                <a:effectLst/>
                <a:latin typeface="Arial" panose="020B0604020202020204" pitchFamily="34" charset="0"/>
              </a:rPr>
              <a:t>Directory.h</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Demonstrate how directories are created, files are added/removed, and subdirectories are managed.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File and Subclasses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Show how different file types inherit from the base </a:t>
            </a:r>
            <a:r>
              <a:rPr kumimoji="0" lang="en-PK" altLang="en-PK" sz="1400" b="0" i="0" u="none" strike="noStrike" cap="none" normalizeH="0" baseline="0" dirty="0">
                <a:ln>
                  <a:noFill/>
                </a:ln>
                <a:solidFill>
                  <a:schemeClr val="tx1"/>
                </a:solidFill>
                <a:effectLst/>
                <a:latin typeface="Arial Unicode MS"/>
              </a:rPr>
              <a:t>File</a:t>
            </a:r>
            <a:r>
              <a:rPr kumimoji="0" lang="en-PK" altLang="en-PK" sz="1400" b="0" i="0" u="none" strike="noStrike" cap="none" normalizeH="0" baseline="0" dirty="0">
                <a:ln>
                  <a:noFill/>
                </a:ln>
                <a:solidFill>
                  <a:schemeClr val="tx1"/>
                </a:solidFill>
                <a:effectLst/>
              </a:rPr>
              <a:t> class and implement their specific attributes and methods.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Tests.cpp</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Highlight the test cases implemented to validate the functionality of the filesystem.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61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D219-E62E-35A4-93AE-51E54A98DEC8}"/>
              </a:ext>
            </a:extLst>
          </p:cNvPr>
          <p:cNvSpPr>
            <a:spLocks noGrp="1"/>
          </p:cNvSpPr>
          <p:nvPr>
            <p:ph type="title"/>
          </p:nvPr>
        </p:nvSpPr>
        <p:spPr/>
        <p:txBody>
          <a:bodyPr/>
          <a:lstStyle/>
          <a:p>
            <a:r>
              <a:rPr lang="en-US" dirty="0" err="1"/>
              <a:t>MakeFile</a:t>
            </a:r>
            <a:r>
              <a:rPr lang="en-US" dirty="0"/>
              <a:t> Explanation:</a:t>
            </a:r>
            <a:endParaRPr lang="en-PK" dirty="0"/>
          </a:p>
        </p:txBody>
      </p:sp>
      <p:sp>
        <p:nvSpPr>
          <p:cNvPr id="4" name="Rectangle 1">
            <a:extLst>
              <a:ext uri="{FF2B5EF4-FFF2-40B4-BE49-F238E27FC236}">
                <a16:creationId xmlns:a16="http://schemas.microsoft.com/office/drawing/2014/main" id="{A7C602A3-2F6C-BA57-4847-AEA5BCD4DF87}"/>
              </a:ext>
            </a:extLst>
          </p:cNvPr>
          <p:cNvSpPr>
            <a:spLocks noGrp="1" noChangeArrowheads="1"/>
          </p:cNvSpPr>
          <p:nvPr>
            <p:ph idx="1"/>
          </p:nvPr>
        </p:nvSpPr>
        <p:spPr bwMode="auto">
          <a:xfrm>
            <a:off x="1066800" y="1935052"/>
            <a:ext cx="8026556"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400" b="1" i="0" u="none" strike="noStrike" cap="none" normalizeH="0" baseline="0" dirty="0">
                <a:ln>
                  <a:noFill/>
                </a:ln>
                <a:solidFill>
                  <a:schemeClr val="tx1"/>
                </a:solidFill>
                <a:effectLst/>
                <a:latin typeface="Arial" panose="020B0604020202020204" pitchFamily="34" charset="0"/>
              </a:rPr>
              <a:t>P</a:t>
            </a:r>
            <a:r>
              <a:rPr kumimoji="0" lang="en-PK" altLang="en-PK" sz="1400" b="1" i="0" u="none" strike="noStrike" cap="none" normalizeH="0" baseline="0" dirty="0" err="1">
                <a:ln>
                  <a:noFill/>
                </a:ln>
                <a:solidFill>
                  <a:schemeClr val="tx1"/>
                </a:solidFill>
                <a:effectLst/>
                <a:latin typeface="Arial" panose="020B0604020202020204" pitchFamily="34" charset="0"/>
              </a:rPr>
              <a:t>urpose</a:t>
            </a:r>
            <a:r>
              <a:rPr kumimoji="0" lang="en-PK" altLang="en-PK" sz="1400" b="1" i="0" u="none" strike="noStrike" cap="none" normalizeH="0" baseline="0" dirty="0">
                <a:ln>
                  <a:noFill/>
                </a:ln>
                <a:solidFill>
                  <a:schemeClr val="tx1"/>
                </a:solidFill>
                <a:effectLst/>
                <a:latin typeface="Arial" panose="020B0604020202020204" pitchFamily="34" charset="0"/>
              </a:rPr>
              <a:t> of </a:t>
            </a:r>
            <a:r>
              <a:rPr kumimoji="0" lang="en-PK" altLang="en-PK" sz="1400" b="1" i="0" u="none" strike="noStrike" cap="none" normalizeH="0" baseline="0" dirty="0" err="1">
                <a:ln>
                  <a:noFill/>
                </a:ln>
                <a:solidFill>
                  <a:schemeClr val="tx1"/>
                </a:solidFill>
                <a:effectLst/>
                <a:latin typeface="Arial" panose="020B0604020202020204" pitchFamily="34" charset="0"/>
              </a:rPr>
              <a:t>Makefile</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Automates the build process, ensuring that the source files are compiled and linked correctly.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Simplifies the compilation of the project and execution of tests by providing predefined commands.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Key Sections of the </a:t>
            </a:r>
            <a:r>
              <a:rPr kumimoji="0" lang="en-PK" altLang="en-PK" sz="1400" b="1" i="0" u="none" strike="noStrike" cap="none" normalizeH="0" baseline="0" dirty="0" err="1">
                <a:ln>
                  <a:noFill/>
                </a:ln>
                <a:solidFill>
                  <a:schemeClr val="tx1"/>
                </a:solidFill>
                <a:effectLst/>
                <a:latin typeface="Arial" panose="020B0604020202020204" pitchFamily="34" charset="0"/>
              </a:rPr>
              <a:t>Makefile</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Compiler and Flags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Defines the compiler (</a:t>
            </a:r>
            <a:r>
              <a:rPr kumimoji="0" lang="en-PK" altLang="en-PK" sz="1400" b="0" i="0" u="none" strike="noStrike" cap="none" normalizeH="0" baseline="0" dirty="0">
                <a:ln>
                  <a:noFill/>
                </a:ln>
                <a:solidFill>
                  <a:schemeClr val="tx1"/>
                </a:solidFill>
                <a:effectLst/>
                <a:latin typeface="Arial Unicode MS"/>
              </a:rPr>
              <a:t>g++</a:t>
            </a:r>
            <a:r>
              <a:rPr kumimoji="0" lang="en-PK" altLang="en-PK" sz="1400" b="0" i="0" u="none" strike="noStrike" cap="none" normalizeH="0" baseline="0" dirty="0">
                <a:ln>
                  <a:noFill/>
                </a:ln>
                <a:solidFill>
                  <a:schemeClr val="tx1"/>
                </a:solidFill>
                <a:effectLst/>
              </a:rPr>
              <a:t>) and compilation flags (</a:t>
            </a:r>
            <a:r>
              <a:rPr kumimoji="0" lang="en-PK" altLang="en-PK" sz="1400" b="0" i="0" u="none" strike="noStrike" cap="none" normalizeH="0" baseline="0" dirty="0">
                <a:ln>
                  <a:noFill/>
                </a:ln>
                <a:solidFill>
                  <a:schemeClr val="tx1"/>
                </a:solidFill>
                <a:effectLst/>
                <a:latin typeface="Arial Unicode MS"/>
              </a:rPr>
              <a:t>-std=</a:t>
            </a:r>
            <a:r>
              <a:rPr kumimoji="0" lang="en-PK" altLang="en-PK" sz="1400" b="0" i="0" u="none" strike="noStrike" cap="none" normalizeH="0" baseline="0" dirty="0" err="1">
                <a:ln>
                  <a:noFill/>
                </a:ln>
                <a:solidFill>
                  <a:schemeClr val="tx1"/>
                </a:solidFill>
                <a:effectLst/>
                <a:latin typeface="Arial Unicode MS"/>
              </a:rPr>
              <a:t>c++</a:t>
            </a:r>
            <a:r>
              <a:rPr kumimoji="0" lang="en-PK" altLang="en-PK" sz="1400" b="0" i="0" u="none" strike="noStrike" cap="none" normalizeH="0" baseline="0" dirty="0">
                <a:ln>
                  <a:noFill/>
                </a:ln>
                <a:solidFill>
                  <a:schemeClr val="tx1"/>
                </a:solidFill>
                <a:effectLst/>
                <a:latin typeface="Arial Unicode MS"/>
              </a:rPr>
              <a:t>11 -Wall -MMD</a:t>
            </a:r>
            <a:r>
              <a:rPr kumimoji="0" lang="en-PK" altLang="en-PK" sz="1400" b="0" i="0" u="none" strike="noStrike" cap="none" normalizeH="0" baseline="0" dirty="0">
                <a:ln>
                  <a:noFill/>
                </a:ln>
                <a:solidFill>
                  <a:schemeClr val="tx1"/>
                </a:solidFill>
                <a:effectLst/>
              </a:rPr>
              <a: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Directories and Files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Specifies source directories, object directories, and source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Rules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Unicode MS"/>
              </a:rPr>
              <a:t>$(EXEC)</a:t>
            </a:r>
            <a:r>
              <a:rPr kumimoji="0" lang="en-PK" altLang="en-PK" sz="1400" b="0" i="0" u="none" strike="noStrike" cap="none" normalizeH="0" baseline="0" dirty="0">
                <a:ln>
                  <a:noFill/>
                </a:ln>
                <a:solidFill>
                  <a:schemeClr val="tx1"/>
                </a:solidFill>
                <a:effectLst/>
              </a:rPr>
              <a:t>: Compiles the main executable.</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Unicode MS"/>
              </a:rPr>
              <a:t>$(TEST_EXEC)</a:t>
            </a:r>
            <a:r>
              <a:rPr kumimoji="0" lang="en-PK" altLang="en-PK" sz="1400" b="0" i="0" u="none" strike="noStrike" cap="none" normalizeH="0" baseline="0" dirty="0">
                <a:ln>
                  <a:noFill/>
                </a:ln>
                <a:solidFill>
                  <a:schemeClr val="tx1"/>
                </a:solidFill>
                <a:effectLst/>
              </a:rPr>
              <a:t>: Compiles the test executable.</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Unicode MS"/>
              </a:rPr>
              <a:t>$(OBJDIR)/%.o</a:t>
            </a:r>
            <a:r>
              <a:rPr kumimoji="0" lang="en-PK" altLang="en-PK" sz="1400" b="0" i="0" u="none" strike="noStrike" cap="none" normalizeH="0" baseline="0" dirty="0">
                <a:ln>
                  <a:noFill/>
                </a:ln>
                <a:solidFill>
                  <a:schemeClr val="tx1"/>
                </a:solidFill>
                <a:effectLst/>
              </a:rPr>
              <a:t>: Compiles individual object files from source files.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Unicode MS"/>
              </a:rPr>
              <a:t>$(OBJDIR)</a:t>
            </a:r>
            <a:r>
              <a:rPr kumimoji="0" lang="en-PK" altLang="en-PK" sz="1400" b="0" i="0" u="none" strike="noStrike" cap="none" normalizeH="0" baseline="0" dirty="0">
                <a:ln>
                  <a:noFill/>
                </a:ln>
                <a:solidFill>
                  <a:schemeClr val="tx1"/>
                </a:solidFill>
                <a:effectLst/>
              </a:rPr>
              <a:t>: Ensures the object directory exists.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Clean Task</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Provides a command to clean up compiled files and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Example Commands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Unicode MS"/>
              </a:rPr>
              <a:t>mingw32-make</a:t>
            </a:r>
            <a:r>
              <a:rPr kumimoji="0" lang="en-PK" altLang="en-PK" sz="1400" b="0" i="0" u="none" strike="noStrike" cap="none" normalizeH="0" baseline="0" dirty="0">
                <a:ln>
                  <a:noFill/>
                </a:ln>
                <a:solidFill>
                  <a:schemeClr val="tx1"/>
                </a:solidFill>
                <a:effectLst/>
              </a:rPr>
              <a:t>: Compiles the entire project.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Unicode MS"/>
              </a:rPr>
              <a:t>mingw32-make clean</a:t>
            </a:r>
            <a:r>
              <a:rPr kumimoji="0" lang="en-PK" altLang="en-PK" sz="1400" b="0" i="0" u="none" strike="noStrike" cap="none" normalizeH="0" baseline="0" dirty="0">
                <a:ln>
                  <a:noFill/>
                </a:ln>
                <a:solidFill>
                  <a:schemeClr val="tx1"/>
                </a:solidFill>
                <a:effectLst/>
              </a:rPr>
              <a:t>: Cleans up compiled files.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7351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CB4F-B6A0-ECDD-237C-6FAAD831D0C9}"/>
              </a:ext>
            </a:extLst>
          </p:cNvPr>
          <p:cNvSpPr>
            <a:spLocks noGrp="1"/>
          </p:cNvSpPr>
          <p:nvPr>
            <p:ph type="title"/>
          </p:nvPr>
        </p:nvSpPr>
        <p:spPr/>
        <p:txBody>
          <a:bodyPr/>
          <a:lstStyle/>
          <a:p>
            <a:r>
              <a:rPr lang="en-US" dirty="0" err="1"/>
              <a:t>MakeFile</a:t>
            </a:r>
            <a:r>
              <a:rPr lang="en-US" dirty="0"/>
              <a:t> Explanation:</a:t>
            </a:r>
            <a:endParaRPr lang="en-PK" dirty="0"/>
          </a:p>
        </p:txBody>
      </p:sp>
      <p:sp>
        <p:nvSpPr>
          <p:cNvPr id="4" name="Rectangle 1">
            <a:extLst>
              <a:ext uri="{FF2B5EF4-FFF2-40B4-BE49-F238E27FC236}">
                <a16:creationId xmlns:a16="http://schemas.microsoft.com/office/drawing/2014/main" id="{B5DAA815-22A1-9196-F77B-44FD5230AB98}"/>
              </a:ext>
            </a:extLst>
          </p:cNvPr>
          <p:cNvSpPr>
            <a:spLocks noGrp="1" noChangeArrowheads="1"/>
          </p:cNvSpPr>
          <p:nvPr>
            <p:ph idx="1"/>
          </p:nvPr>
        </p:nvSpPr>
        <p:spPr bwMode="auto">
          <a:xfrm>
            <a:off x="1066800" y="2230468"/>
            <a:ext cx="930549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solidFill>
                  <a:schemeClr val="tx1"/>
                </a:solidFill>
                <a:effectLst/>
                <a:latin typeface="Arial" panose="020B0604020202020204" pitchFamily="34" charset="0"/>
              </a:rPr>
              <a:t>Demonstration of Functionality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PK" altLang="en-PK" sz="1400" b="1" i="0" u="none" strike="noStrike" cap="none" normalizeH="0" baseline="0" dirty="0">
                <a:ln>
                  <a:noFill/>
                </a:ln>
                <a:solidFill>
                  <a:schemeClr val="tx1"/>
                </a:solidFill>
                <a:effectLst/>
                <a:latin typeface="Arial" panose="020B0604020202020204" pitchFamily="34" charset="0"/>
              </a:rPr>
              <a:t>Creating and Managing Files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Create a Directory</a:t>
            </a:r>
            <a:r>
              <a:rPr kumimoji="0" lang="en-PK" altLang="en-PK" sz="1400" b="0" i="0" u="none" strike="noStrike" cap="none" normalizeH="0" baseline="0" dirty="0">
                <a:ln>
                  <a:noFill/>
                </a:ln>
                <a:solidFill>
                  <a:schemeClr val="tx1"/>
                </a:solidFill>
                <a:effectLst/>
                <a:latin typeface="Arial" panose="020B0604020202020204" pitchFamily="34" charset="0"/>
              </a:rPr>
              <a:t>: Instantiate a </a:t>
            </a:r>
            <a:r>
              <a:rPr kumimoji="0" lang="en-PK" altLang="en-PK" sz="1400" b="0" i="0" u="none" strike="noStrike" cap="none" normalizeH="0" baseline="0" dirty="0">
                <a:ln>
                  <a:noFill/>
                </a:ln>
                <a:solidFill>
                  <a:schemeClr val="tx1"/>
                </a:solidFill>
                <a:effectLst/>
                <a:latin typeface="Arial Unicode MS"/>
              </a:rPr>
              <a:t>Directory</a:t>
            </a:r>
            <a:r>
              <a:rPr kumimoji="0" lang="en-PK" altLang="en-PK" sz="1400" b="0" i="0" u="none" strike="noStrike" cap="none" normalizeH="0" baseline="0" dirty="0">
                <a:ln>
                  <a:noFill/>
                </a:ln>
                <a:solidFill>
                  <a:schemeClr val="tx1"/>
                </a:solidFill>
                <a:effectLst/>
              </a:rPr>
              <a:t> object.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Add Files</a:t>
            </a:r>
            <a:r>
              <a:rPr kumimoji="0" lang="en-PK" altLang="en-PK" sz="1400" b="0" i="0" u="none" strike="noStrike" cap="none" normalizeH="0" baseline="0" dirty="0">
                <a:ln>
                  <a:noFill/>
                </a:ln>
                <a:solidFill>
                  <a:schemeClr val="tx1"/>
                </a:solidFill>
                <a:effectLst/>
                <a:latin typeface="Arial" panose="020B0604020202020204" pitchFamily="34" charset="0"/>
              </a:rPr>
              <a:t>: Use methods like </a:t>
            </a:r>
            <a:r>
              <a:rPr kumimoji="0" lang="en-PK" altLang="en-PK" sz="1400" b="0" i="0" u="none" strike="noStrike" cap="none" normalizeH="0" baseline="0" dirty="0" err="1">
                <a:ln>
                  <a:noFill/>
                </a:ln>
                <a:solidFill>
                  <a:schemeClr val="tx1"/>
                </a:solidFill>
                <a:effectLst/>
                <a:latin typeface="Arial Unicode MS"/>
              </a:rPr>
              <a:t>addTxt</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addImage</a:t>
            </a:r>
            <a:r>
              <a:rPr kumimoji="0" lang="en-PK" altLang="en-PK" sz="1400" b="0" i="0" u="none" strike="noStrike" cap="none" normalizeH="0" baseline="0" dirty="0">
                <a:ln>
                  <a:noFill/>
                </a:ln>
                <a:solidFill>
                  <a:schemeClr val="tx1"/>
                </a:solidFill>
                <a:effectLst/>
              </a:rPr>
              <a:t>, etc., to add various files to the directory.</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Remove Files</a:t>
            </a:r>
            <a:r>
              <a:rPr kumimoji="0" lang="en-PK" altLang="en-PK" sz="1400" b="0" i="0" u="none" strike="noStrike" cap="none" normalizeH="0" baseline="0" dirty="0">
                <a:ln>
                  <a:noFill/>
                </a:ln>
                <a:solidFill>
                  <a:schemeClr val="tx1"/>
                </a:solidFill>
                <a:effectLst/>
                <a:latin typeface="Arial" panose="020B0604020202020204" pitchFamily="34" charset="0"/>
              </a:rPr>
              <a:t>: Demonstrate removing files using </a:t>
            </a:r>
            <a:r>
              <a:rPr kumimoji="0" lang="en-PK" altLang="en-PK" sz="1400" b="0" i="0" u="none" strike="noStrike" cap="none" normalizeH="0" baseline="0" dirty="0" err="1">
                <a:ln>
                  <a:noFill/>
                </a:ln>
                <a:solidFill>
                  <a:schemeClr val="tx1"/>
                </a:solidFill>
                <a:effectLst/>
                <a:latin typeface="Arial Unicode MS"/>
              </a:rPr>
              <a:t>removeFile</a:t>
            </a:r>
            <a:r>
              <a:rPr kumimoji="0" lang="en-PK" altLang="en-PK" sz="1400" b="0" i="0" u="none" strike="noStrike" cap="none" normalizeH="0" baseline="0" dirty="0">
                <a:ln>
                  <a:noFill/>
                </a:ln>
                <a:solidFill>
                  <a:schemeClr val="tx1"/>
                </a:solidFill>
                <a:effectLst/>
              </a:rPr>
              <a: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List Contents</a:t>
            </a:r>
            <a:r>
              <a:rPr kumimoji="0" lang="en-PK" altLang="en-PK" sz="1400" b="0" i="0" u="none" strike="noStrike" cap="none" normalizeH="0" baseline="0" dirty="0">
                <a:ln>
                  <a:noFill/>
                </a:ln>
                <a:solidFill>
                  <a:schemeClr val="tx1"/>
                </a:solidFill>
                <a:effectLst/>
                <a:latin typeface="Arial" panose="020B0604020202020204" pitchFamily="34" charset="0"/>
              </a:rPr>
              <a:t>: Show the directory's contents to verify the addition and removal of files.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PK" altLang="en-PK" sz="1400" b="1" i="0" u="none" strike="noStrike" cap="none" normalizeH="0" baseline="0" dirty="0">
                <a:ln>
                  <a:noFill/>
                </a:ln>
                <a:solidFill>
                  <a:schemeClr val="tx1"/>
                </a:solidFill>
                <a:effectLst/>
                <a:latin typeface="Arial" panose="020B0604020202020204" pitchFamily="34" charset="0"/>
              </a:rPr>
              <a:t>Creating and Managing Subdirectories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Add Subdirectories</a:t>
            </a:r>
            <a:r>
              <a:rPr kumimoji="0" lang="en-PK" altLang="en-PK" sz="1400" b="0" i="0" u="none" strike="noStrike" cap="none" normalizeH="0" baseline="0" dirty="0">
                <a:ln>
                  <a:noFill/>
                </a:ln>
                <a:solidFill>
                  <a:schemeClr val="tx1"/>
                </a:solidFill>
                <a:effectLst/>
                <a:latin typeface="Arial" panose="020B0604020202020204" pitchFamily="34" charset="0"/>
              </a:rPr>
              <a:t>: Use </a:t>
            </a:r>
            <a:r>
              <a:rPr kumimoji="0" lang="en-PK" altLang="en-PK" sz="1400" b="0" i="0" u="none" strike="noStrike" cap="none" normalizeH="0" baseline="0" dirty="0" err="1">
                <a:ln>
                  <a:noFill/>
                </a:ln>
                <a:solidFill>
                  <a:schemeClr val="tx1"/>
                </a:solidFill>
                <a:effectLst/>
                <a:latin typeface="Arial Unicode MS"/>
              </a:rPr>
              <a:t>addDirectory</a:t>
            </a:r>
            <a:r>
              <a:rPr kumimoji="0" lang="en-PK" altLang="en-PK" sz="1400" b="0" i="0" u="none" strike="noStrike" cap="none" normalizeH="0" baseline="0" dirty="0">
                <a:ln>
                  <a:noFill/>
                </a:ln>
                <a:solidFill>
                  <a:schemeClr val="tx1"/>
                </a:solidFill>
                <a:effectLst/>
              </a:rPr>
              <a:t> to create nested directories.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Remove Subdirectories</a:t>
            </a:r>
            <a:r>
              <a:rPr kumimoji="0" lang="en-PK" altLang="en-PK" sz="1400" b="0" i="0" u="none" strike="noStrike" cap="none" normalizeH="0" baseline="0" dirty="0">
                <a:ln>
                  <a:noFill/>
                </a:ln>
                <a:solidFill>
                  <a:schemeClr val="tx1"/>
                </a:solidFill>
                <a:effectLst/>
                <a:latin typeface="Arial" panose="020B0604020202020204" pitchFamily="34" charset="0"/>
              </a:rPr>
              <a:t>: Use </a:t>
            </a:r>
            <a:r>
              <a:rPr kumimoji="0" lang="en-PK" altLang="en-PK" sz="1400" b="0" i="0" u="none" strike="noStrike" cap="none" normalizeH="0" baseline="0" dirty="0" err="1">
                <a:ln>
                  <a:noFill/>
                </a:ln>
                <a:solidFill>
                  <a:schemeClr val="tx1"/>
                </a:solidFill>
                <a:effectLst/>
                <a:latin typeface="Arial Unicode MS"/>
              </a:rPr>
              <a:t>removeDirectory</a:t>
            </a:r>
            <a:r>
              <a:rPr kumimoji="0" lang="en-PK" altLang="en-PK" sz="1400" b="0" i="0" u="none" strike="noStrike" cap="none" normalizeH="0" baseline="0" dirty="0">
                <a:ln>
                  <a:noFill/>
                </a:ln>
                <a:solidFill>
                  <a:schemeClr val="tx1"/>
                </a:solidFill>
                <a:effectLst/>
              </a:rPr>
              <a:t> to delete nested directories.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Navigate</a:t>
            </a:r>
            <a:r>
              <a:rPr kumimoji="0" lang="en-PK" altLang="en-PK" sz="1400" b="0" i="0" u="none" strike="noStrike" cap="none" normalizeH="0" baseline="0" dirty="0">
                <a:ln>
                  <a:noFill/>
                </a:ln>
                <a:solidFill>
                  <a:schemeClr val="tx1"/>
                </a:solidFill>
                <a:effectLst/>
                <a:latin typeface="Arial" panose="020B0604020202020204" pitchFamily="34" charset="0"/>
              </a:rPr>
              <a:t>: Demonstrate navigating between directories and listing their contents.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PK" altLang="en-PK" sz="1400" b="1" i="0" u="none" strike="noStrike" cap="none" normalizeH="0" baseline="0" dirty="0">
                <a:ln>
                  <a:noFill/>
                </a:ln>
                <a:solidFill>
                  <a:schemeClr val="tx1"/>
                </a:solidFill>
                <a:effectLst/>
                <a:latin typeface="Arial" panose="020B0604020202020204" pitchFamily="34" charset="0"/>
              </a:rPr>
              <a:t>Modifying Attributes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Change File/Directory Attributes</a:t>
            </a:r>
            <a:r>
              <a:rPr kumimoji="0" lang="en-PK" altLang="en-PK" sz="1400" b="0" i="0" u="none" strike="noStrike" cap="none" normalizeH="0" baseline="0" dirty="0">
                <a:ln>
                  <a:noFill/>
                </a:ln>
                <a:solidFill>
                  <a:schemeClr val="tx1"/>
                </a:solidFill>
                <a:effectLst/>
                <a:latin typeface="Arial" panose="020B0604020202020204" pitchFamily="34" charset="0"/>
              </a:rPr>
              <a:t>: Use methods to change attributes like names and file-specific properties.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Verify Changes</a:t>
            </a:r>
            <a:r>
              <a:rPr kumimoji="0" lang="en-PK" altLang="en-PK" sz="1400" b="0" i="0" u="none" strike="noStrike" cap="none" normalizeH="0" baseline="0" dirty="0">
                <a:ln>
                  <a:noFill/>
                </a:ln>
                <a:solidFill>
                  <a:schemeClr val="tx1"/>
                </a:solidFill>
                <a:effectLst/>
                <a:latin typeface="Arial" panose="020B0604020202020204" pitchFamily="34" charset="0"/>
              </a:rPr>
              <a:t>: Show the modified attributes to verify the changes were successful.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6518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EAAE-85B4-9729-2279-41B7F479B239}"/>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E85196CA-B4EF-F045-D620-E58BE5F73CF2}"/>
              </a:ext>
            </a:extLst>
          </p:cNvPr>
          <p:cNvSpPr>
            <a:spLocks noGrp="1"/>
          </p:cNvSpPr>
          <p:nvPr>
            <p:ph idx="1"/>
          </p:nvPr>
        </p:nvSpPr>
        <p:spPr/>
        <p:txBody>
          <a:bodyPr>
            <a:noAutofit/>
          </a:bodyPr>
          <a:lstStyle/>
          <a:p>
            <a:r>
              <a:rPr lang="en-US" sz="1400" b="1" dirty="0"/>
              <a:t>Summary of the Work</a:t>
            </a:r>
          </a:p>
          <a:p>
            <a:r>
              <a:rPr lang="en-US" sz="1400" dirty="0"/>
              <a:t>In this project, I developed a comprehensive filesystem simulation that allows users to create, manage, and manipulate files and directories in a structured manner. </a:t>
            </a:r>
            <a:r>
              <a:rPr lang="en-US" sz="1400"/>
              <a:t>I </a:t>
            </a:r>
            <a:r>
              <a:rPr lang="en-US" sz="1400" dirty="0"/>
              <a:t>designed the system using object-oriented principles, encapsulating different types of files and directories into distinct classes. The implementation included various file operations such as creation, deletion, and modification, along with directory management functions. Testing was conducted using Catch2 to ensure the correctness and robustness of the system.</a:t>
            </a:r>
          </a:p>
          <a:p>
            <a:r>
              <a:rPr lang="en-US" sz="1400" b="1" dirty="0"/>
              <a:t>Limitations of the Work</a:t>
            </a:r>
          </a:p>
          <a:p>
            <a:pPr>
              <a:buFont typeface="+mj-lt"/>
              <a:buAutoNum type="arabicPeriod"/>
            </a:pPr>
            <a:r>
              <a:rPr lang="en-US" sz="1400" b="1" dirty="0"/>
              <a:t>Error Handling</a:t>
            </a:r>
            <a:r>
              <a:rPr lang="en-US" sz="1400" dirty="0"/>
              <a:t>: The current implementation has limited error handling. For example, it does not gracefully handle cases where operations are performed on non-existent files or directories.</a:t>
            </a:r>
          </a:p>
          <a:p>
            <a:pPr>
              <a:buFont typeface="+mj-lt"/>
              <a:buAutoNum type="arabicPeriod"/>
            </a:pPr>
            <a:r>
              <a:rPr lang="en-US" sz="1400" b="1" dirty="0"/>
              <a:t>Scalability</a:t>
            </a:r>
            <a:r>
              <a:rPr lang="en-US" sz="1400" dirty="0"/>
              <a:t>: The system is not optimized for large-scale operations, such as handling thousands of files and directories efficiently.</a:t>
            </a:r>
          </a:p>
          <a:p>
            <a:pPr>
              <a:buFont typeface="+mj-lt"/>
              <a:buAutoNum type="arabicPeriod"/>
            </a:pPr>
            <a:r>
              <a:rPr lang="en-US" sz="1400" b="1" dirty="0"/>
              <a:t>Concurrency</a:t>
            </a:r>
            <a:r>
              <a:rPr lang="en-US" sz="1400" dirty="0"/>
              <a:t>: The current design does not support concurrent access and modifications to the filesystem, which could be an issue in a multi-user environment.</a:t>
            </a:r>
          </a:p>
          <a:p>
            <a:pPr>
              <a:buFont typeface="+mj-lt"/>
              <a:buAutoNum type="arabicPeriod"/>
            </a:pPr>
            <a:r>
              <a:rPr lang="en-US" sz="1400" b="1" dirty="0"/>
              <a:t>User Interface</a:t>
            </a:r>
            <a:r>
              <a:rPr lang="en-US" sz="1400" dirty="0"/>
              <a:t>: There is no graphical user interface (GUI) or command-line interface (CLI) for users to interact with the filesystem easily.</a:t>
            </a:r>
          </a:p>
          <a:p>
            <a:endParaRPr lang="en-PK" sz="1400" dirty="0"/>
          </a:p>
        </p:txBody>
      </p:sp>
    </p:spTree>
    <p:extLst>
      <p:ext uri="{BB962C8B-B14F-4D97-AF65-F5344CB8AC3E}">
        <p14:creationId xmlns:p14="http://schemas.microsoft.com/office/powerpoint/2010/main" val="273932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0B33-B7FA-857E-0C4D-0C206CEA7A21}"/>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17EFD578-E506-38E3-7378-82D931209568}"/>
              </a:ext>
            </a:extLst>
          </p:cNvPr>
          <p:cNvSpPr>
            <a:spLocks noGrp="1"/>
          </p:cNvSpPr>
          <p:nvPr>
            <p:ph idx="1"/>
          </p:nvPr>
        </p:nvSpPr>
        <p:spPr/>
        <p:txBody>
          <a:bodyPr>
            <a:noAutofit/>
          </a:bodyPr>
          <a:lstStyle/>
          <a:p>
            <a:r>
              <a:rPr lang="en-US" sz="1400" b="1" dirty="0"/>
              <a:t>Objective</a:t>
            </a:r>
          </a:p>
          <a:p>
            <a:r>
              <a:rPr lang="en-US" sz="1400" dirty="0"/>
              <a:t>The objective of this presentation is to explain the development and testing of a filesystem project. This project involves creating a simulated filesystem that includes operations such as creating, reading, writing, and deleting files, as well as managing directories. The focus will be on how to automate the build and testing process using </a:t>
            </a:r>
            <a:r>
              <a:rPr lang="en-US" sz="1400" dirty="0" err="1"/>
              <a:t>Makefiles</a:t>
            </a:r>
            <a:r>
              <a:rPr lang="en-US" sz="1400" dirty="0"/>
              <a:t> and the Catch2 testing framework.</a:t>
            </a:r>
          </a:p>
          <a:p>
            <a:r>
              <a:rPr lang="en-US" sz="1400" b="1" dirty="0"/>
              <a:t>Overview</a:t>
            </a:r>
          </a:p>
          <a:p>
            <a:r>
              <a:rPr lang="en-US" sz="1400" dirty="0"/>
              <a:t>The filesystem project is composed of several key components, each handling specific aspects of filesystem operations:</a:t>
            </a:r>
          </a:p>
          <a:p>
            <a:pPr>
              <a:buFont typeface="+mj-lt"/>
              <a:buAutoNum type="arabicPeriod"/>
            </a:pPr>
            <a:r>
              <a:rPr lang="en-US" sz="1400" b="1" dirty="0"/>
              <a:t>Directories</a:t>
            </a:r>
            <a:r>
              <a:rPr lang="en-US" sz="1400" dirty="0"/>
              <a:t>:</a:t>
            </a:r>
          </a:p>
          <a:p>
            <a:pPr marL="742950" lvl="1" indent="-285750">
              <a:buFont typeface="+mj-lt"/>
              <a:buAutoNum type="arabicPeriod"/>
            </a:pPr>
            <a:r>
              <a:rPr lang="en-US" sz="1400" b="1" dirty="0" err="1"/>
              <a:t>Directory.h</a:t>
            </a:r>
            <a:r>
              <a:rPr lang="en-US" sz="1400" dirty="0"/>
              <a:t>: Header file defining the Directory class and its interface.</a:t>
            </a:r>
          </a:p>
          <a:p>
            <a:pPr marL="742950" lvl="1" indent="-285750">
              <a:buFont typeface="+mj-lt"/>
              <a:buAutoNum type="arabicPeriod"/>
            </a:pPr>
            <a:r>
              <a:rPr lang="en-US" sz="1400" b="1" dirty="0"/>
              <a:t>Directory.cpp</a:t>
            </a:r>
            <a:r>
              <a:rPr lang="en-US" sz="1400" dirty="0"/>
              <a:t>: Implementation file containing the functionality of the Directory class.</a:t>
            </a:r>
          </a:p>
          <a:p>
            <a:pPr>
              <a:buFont typeface="+mj-lt"/>
              <a:buAutoNum type="arabicPeriod"/>
            </a:pPr>
            <a:r>
              <a:rPr lang="en-US" sz="1400" b="1" dirty="0"/>
              <a:t>Filesystem Operations</a:t>
            </a:r>
            <a:r>
              <a:rPr lang="en-US" sz="1400" dirty="0"/>
              <a:t>:</a:t>
            </a:r>
          </a:p>
          <a:p>
            <a:pPr marL="742950" lvl="1" indent="-285750">
              <a:buFont typeface="+mj-lt"/>
              <a:buAutoNum type="arabicPeriod"/>
            </a:pPr>
            <a:r>
              <a:rPr lang="en-US" sz="1400" b="1" dirty="0" err="1"/>
              <a:t>FileSystem.h</a:t>
            </a:r>
            <a:r>
              <a:rPr lang="en-US" sz="1400" dirty="0"/>
              <a:t>: Header file defining the </a:t>
            </a:r>
            <a:r>
              <a:rPr lang="en-US" sz="1400" dirty="0" err="1"/>
              <a:t>FileSystem</a:t>
            </a:r>
            <a:r>
              <a:rPr lang="en-US" sz="1400" dirty="0"/>
              <a:t> class, which manages higher-level operations.</a:t>
            </a:r>
          </a:p>
          <a:p>
            <a:pPr marL="742950" lvl="1" indent="-285750">
              <a:buFont typeface="+mj-lt"/>
              <a:buAutoNum type="arabicPeriod"/>
            </a:pPr>
            <a:r>
              <a:rPr lang="en-US" sz="1400" b="1" dirty="0"/>
              <a:t>FileSystem.cpp</a:t>
            </a:r>
            <a:r>
              <a:rPr lang="en-US" sz="1400" dirty="0"/>
              <a:t>: Implementation file for the </a:t>
            </a:r>
            <a:r>
              <a:rPr lang="en-US" sz="1400" dirty="0" err="1"/>
              <a:t>FileSystem</a:t>
            </a:r>
            <a:r>
              <a:rPr lang="en-US" sz="1400" dirty="0"/>
              <a:t> class.</a:t>
            </a:r>
          </a:p>
          <a:p>
            <a:endParaRPr lang="en-PK" sz="1400" dirty="0"/>
          </a:p>
        </p:txBody>
      </p:sp>
    </p:spTree>
    <p:extLst>
      <p:ext uri="{BB962C8B-B14F-4D97-AF65-F5344CB8AC3E}">
        <p14:creationId xmlns:p14="http://schemas.microsoft.com/office/powerpoint/2010/main" val="3803320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977B-A66D-ED0A-2B5B-7DD9191CC3E2}"/>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691D0025-412A-E3F7-B6F5-41AC92D7102E}"/>
              </a:ext>
            </a:extLst>
          </p:cNvPr>
          <p:cNvSpPr>
            <a:spLocks noGrp="1"/>
          </p:cNvSpPr>
          <p:nvPr>
            <p:ph idx="1"/>
          </p:nvPr>
        </p:nvSpPr>
        <p:spPr/>
        <p:txBody>
          <a:bodyPr>
            <a:normAutofit/>
          </a:bodyPr>
          <a:lstStyle/>
          <a:p>
            <a:r>
              <a:rPr lang="en-US" sz="1400" b="1" dirty="0"/>
              <a:t>Future Approaches to Avoid Limitations</a:t>
            </a:r>
          </a:p>
          <a:p>
            <a:pPr>
              <a:buFont typeface="+mj-lt"/>
              <a:buAutoNum type="arabicPeriod"/>
            </a:pPr>
            <a:r>
              <a:rPr lang="en-US" sz="1400" b="1" dirty="0"/>
              <a:t>Enhanced Error Handling</a:t>
            </a:r>
            <a:r>
              <a:rPr lang="en-US" sz="1400" dirty="0"/>
              <a:t>: Implement robust error handling mechanisms to manage invalid operations and provide meaningful feedback to the user.</a:t>
            </a:r>
          </a:p>
          <a:p>
            <a:pPr>
              <a:buFont typeface="+mj-lt"/>
              <a:buAutoNum type="arabicPeriod"/>
            </a:pPr>
            <a:r>
              <a:rPr lang="en-US" sz="1400" b="1" dirty="0"/>
              <a:t>Performance Optimization</a:t>
            </a:r>
            <a:r>
              <a:rPr lang="en-US" sz="1400" dirty="0"/>
              <a:t>: Optimize data structures and algorithms to improve performance for large-scale filesystem operations.</a:t>
            </a:r>
          </a:p>
          <a:p>
            <a:pPr>
              <a:buFont typeface="+mj-lt"/>
              <a:buAutoNum type="arabicPeriod"/>
            </a:pPr>
            <a:r>
              <a:rPr lang="en-US" sz="1400" b="1" dirty="0"/>
              <a:t>Concurrency Control</a:t>
            </a:r>
            <a:r>
              <a:rPr lang="en-US" sz="1400" dirty="0"/>
              <a:t>: Introduce mechanisms for concurrent access and modification, such as implementing locking mechanisms or using concurrent data structures.</a:t>
            </a:r>
          </a:p>
          <a:p>
            <a:pPr>
              <a:buFont typeface="+mj-lt"/>
              <a:buAutoNum type="arabicPeriod"/>
            </a:pPr>
            <a:r>
              <a:rPr lang="en-US" sz="1400" b="1" dirty="0"/>
              <a:t>User Interface Development</a:t>
            </a:r>
            <a:r>
              <a:rPr lang="en-US" sz="1400" dirty="0"/>
              <a:t>: Develop a user-friendly GUI or CLI to make the filesystem more accessible and easier to use.</a:t>
            </a:r>
          </a:p>
          <a:p>
            <a:pPr>
              <a:buFont typeface="+mj-lt"/>
              <a:buAutoNum type="arabicPeriod"/>
            </a:pPr>
            <a:r>
              <a:rPr lang="en-US" sz="1400" b="1" dirty="0"/>
              <a:t>Testing and Validation</a:t>
            </a:r>
            <a:r>
              <a:rPr lang="en-US" sz="1400" dirty="0"/>
              <a:t>: Expand the test suite to cover edge cases and stress-test the system to ensure reliability and stability under various conditions.</a:t>
            </a:r>
          </a:p>
          <a:p>
            <a:endParaRPr lang="en-PK" sz="1400" dirty="0"/>
          </a:p>
        </p:txBody>
      </p:sp>
    </p:spTree>
    <p:extLst>
      <p:ext uri="{BB962C8B-B14F-4D97-AF65-F5344CB8AC3E}">
        <p14:creationId xmlns:p14="http://schemas.microsoft.com/office/powerpoint/2010/main" val="402964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F4F2-85F0-CA21-AA0E-A2F26F65745D}"/>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9F035620-3524-AD85-0C75-B336286716B6}"/>
              </a:ext>
            </a:extLst>
          </p:cNvPr>
          <p:cNvSpPr>
            <a:spLocks noGrp="1"/>
          </p:cNvSpPr>
          <p:nvPr>
            <p:ph idx="1"/>
          </p:nvPr>
        </p:nvSpPr>
        <p:spPr/>
        <p:txBody>
          <a:bodyPr/>
          <a:lstStyle/>
          <a:p>
            <a:pPr marL="0" indent="0">
              <a:buNone/>
            </a:pPr>
            <a:r>
              <a:rPr lang="en-US" b="1" dirty="0"/>
              <a:t>3.Main Program</a:t>
            </a:r>
            <a:r>
              <a:rPr lang="en-US" dirty="0"/>
              <a:t>:</a:t>
            </a:r>
          </a:p>
          <a:p>
            <a:pPr marL="742950" lvl="1" indent="-285750">
              <a:buFont typeface="+mj-lt"/>
              <a:buAutoNum type="arabicPeriod"/>
            </a:pPr>
            <a:r>
              <a:rPr lang="en-US" b="1" dirty="0"/>
              <a:t>main.cpp</a:t>
            </a:r>
            <a:r>
              <a:rPr lang="en-US" dirty="0"/>
              <a:t>: The entry point of the program, which uses the </a:t>
            </a:r>
            <a:r>
              <a:rPr lang="en-US" dirty="0" err="1"/>
              <a:t>FileSystem</a:t>
            </a:r>
            <a:r>
              <a:rPr lang="en-US" dirty="0"/>
              <a:t> and Directory classes to demonstrate functionality.</a:t>
            </a:r>
          </a:p>
          <a:p>
            <a:pPr marL="0" indent="0">
              <a:buNone/>
            </a:pPr>
            <a:r>
              <a:rPr lang="en-US" b="1" dirty="0"/>
              <a:t>4.Testing</a:t>
            </a:r>
            <a:r>
              <a:rPr lang="en-US" dirty="0"/>
              <a:t>:</a:t>
            </a:r>
          </a:p>
          <a:p>
            <a:pPr marL="742950" lvl="1" indent="-285750">
              <a:buFont typeface="+mj-lt"/>
              <a:buAutoNum type="arabicPeriod"/>
            </a:pPr>
            <a:r>
              <a:rPr lang="en-US" b="1" dirty="0"/>
              <a:t>tests.cpp</a:t>
            </a:r>
            <a:r>
              <a:rPr lang="en-US" dirty="0"/>
              <a:t>: Contains test cases written using the Catch2 framework to ensure the correctness of the filesystem operations.</a:t>
            </a:r>
          </a:p>
          <a:p>
            <a:r>
              <a:rPr lang="en-US" dirty="0"/>
              <a:t>These components work together to simulate a basic filesystem, allowing for the creation, manipulation, and deletion of files and directories. The use of </a:t>
            </a:r>
            <a:r>
              <a:rPr lang="en-US" dirty="0" err="1"/>
              <a:t>Makefiles</a:t>
            </a:r>
            <a:r>
              <a:rPr lang="en-US" dirty="0"/>
              <a:t> helps automate the compilation and linking process, while Catch2 provides a structured way to write and run tests to verify the system's functionality.</a:t>
            </a:r>
          </a:p>
          <a:p>
            <a:endParaRPr lang="en-PK" dirty="0"/>
          </a:p>
        </p:txBody>
      </p:sp>
    </p:spTree>
    <p:extLst>
      <p:ext uri="{BB962C8B-B14F-4D97-AF65-F5344CB8AC3E}">
        <p14:creationId xmlns:p14="http://schemas.microsoft.com/office/powerpoint/2010/main" val="136749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11849F-1BF8-A740-6F25-CA06BD0028E5}"/>
              </a:ext>
            </a:extLst>
          </p:cNvPr>
          <p:cNvPicPr>
            <a:picLocks noChangeAspect="1"/>
          </p:cNvPicPr>
          <p:nvPr/>
        </p:nvPicPr>
        <p:blipFill>
          <a:blip r:embed="rId2"/>
          <a:stretch>
            <a:fillRect/>
          </a:stretch>
        </p:blipFill>
        <p:spPr>
          <a:xfrm>
            <a:off x="377167" y="368631"/>
            <a:ext cx="7001852" cy="6119717"/>
          </a:xfrm>
          <a:prstGeom prst="rect">
            <a:avLst/>
          </a:prstGeom>
        </p:spPr>
      </p:pic>
      <p:pic>
        <p:nvPicPr>
          <p:cNvPr id="7" name="Picture 6">
            <a:extLst>
              <a:ext uri="{FF2B5EF4-FFF2-40B4-BE49-F238E27FC236}">
                <a16:creationId xmlns:a16="http://schemas.microsoft.com/office/drawing/2014/main" id="{4A70357E-C8D0-E9EA-D7EA-8CAA255901FE}"/>
              </a:ext>
            </a:extLst>
          </p:cNvPr>
          <p:cNvPicPr>
            <a:picLocks noChangeAspect="1"/>
          </p:cNvPicPr>
          <p:nvPr/>
        </p:nvPicPr>
        <p:blipFill>
          <a:blip r:embed="rId3"/>
          <a:stretch>
            <a:fillRect/>
          </a:stretch>
        </p:blipFill>
        <p:spPr>
          <a:xfrm>
            <a:off x="5098771" y="368631"/>
            <a:ext cx="6716062" cy="6119717"/>
          </a:xfrm>
          <a:prstGeom prst="rect">
            <a:avLst/>
          </a:prstGeom>
        </p:spPr>
      </p:pic>
    </p:spTree>
    <p:extLst>
      <p:ext uri="{BB962C8B-B14F-4D97-AF65-F5344CB8AC3E}">
        <p14:creationId xmlns:p14="http://schemas.microsoft.com/office/powerpoint/2010/main" val="358324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509E-333B-9EB3-12D0-8F7FFEE509BE}"/>
              </a:ext>
            </a:extLst>
          </p:cNvPr>
          <p:cNvSpPr>
            <a:spLocks noGrp="1"/>
          </p:cNvSpPr>
          <p:nvPr>
            <p:ph type="title"/>
          </p:nvPr>
        </p:nvSpPr>
        <p:spPr/>
        <p:txBody>
          <a:bodyPr/>
          <a:lstStyle/>
          <a:p>
            <a:r>
              <a:rPr lang="en-US" dirty="0"/>
              <a:t>UML Diagram:</a:t>
            </a:r>
            <a:endParaRPr lang="en-PK" dirty="0"/>
          </a:p>
        </p:txBody>
      </p:sp>
      <p:sp>
        <p:nvSpPr>
          <p:cNvPr id="4" name="Rectangle 1">
            <a:extLst>
              <a:ext uri="{FF2B5EF4-FFF2-40B4-BE49-F238E27FC236}">
                <a16:creationId xmlns:a16="http://schemas.microsoft.com/office/drawing/2014/main" id="{1234ADC1-70BF-6FED-59DF-ED401F9BB703}"/>
              </a:ext>
            </a:extLst>
          </p:cNvPr>
          <p:cNvSpPr>
            <a:spLocks noGrp="1" noChangeArrowheads="1"/>
          </p:cNvSpPr>
          <p:nvPr>
            <p:ph idx="1"/>
          </p:nvPr>
        </p:nvSpPr>
        <p:spPr bwMode="auto">
          <a:xfrm>
            <a:off x="1066800" y="2581382"/>
            <a:ext cx="10169772"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solidFill>
                  <a:schemeClr val="tx1"/>
                </a:solidFill>
                <a:effectLst/>
                <a:latin typeface="Arial" panose="020B0604020202020204" pitchFamily="34" charset="0"/>
              </a:rPr>
              <a:t>Class Diagram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Description</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The class diagram illustrates the structure of the classes within the filesystem project.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It shows the relationships between different classes, their attributes, and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solidFill>
                  <a:schemeClr val="tx1"/>
                </a:solidFill>
                <a:effectLst/>
                <a:latin typeface="Arial" panose="020B0604020202020204" pitchFamily="34" charset="0"/>
              </a:rPr>
              <a:t>Key Components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PK" altLang="en-PK" sz="1400" b="1" i="0" u="none" strike="noStrike" cap="none" normalizeH="0" baseline="0" dirty="0" err="1">
                <a:ln>
                  <a:noFill/>
                </a:ln>
                <a:solidFill>
                  <a:schemeClr val="tx1"/>
                </a:solidFill>
                <a:effectLst/>
                <a:latin typeface="Arial" panose="020B0604020202020204" pitchFamily="34" charset="0"/>
              </a:rPr>
              <a:t>FileSystem</a:t>
            </a:r>
            <a:r>
              <a:rPr kumimoji="0" lang="en-PK" altLang="en-PK" sz="1400" b="1" i="0" u="none" strike="noStrike" cap="none" normalizeH="0" baseline="0" dirty="0">
                <a:ln>
                  <a:noFill/>
                </a:ln>
                <a:solidFill>
                  <a:schemeClr val="tx1"/>
                </a:solidFill>
                <a:effectLst/>
                <a:latin typeface="Arial" panose="020B0604020202020204" pitchFamily="34" charset="0"/>
              </a:rPr>
              <a:t> Class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Manages high-level filesystem operations such as creating, reading, writing, deleting files, and listing directory contents.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Contains methods like </a:t>
            </a:r>
            <a:r>
              <a:rPr kumimoji="0" lang="en-PK" altLang="en-PK" sz="1400" b="0" i="0" u="none" strike="noStrike" cap="none" normalizeH="0" baseline="0" dirty="0" err="1">
                <a:ln>
                  <a:noFill/>
                </a:ln>
                <a:solidFill>
                  <a:schemeClr val="tx1"/>
                </a:solidFill>
                <a:effectLst/>
                <a:latin typeface="Arial Unicode MS"/>
              </a:rPr>
              <a:t>addDir</a:t>
            </a:r>
            <a:r>
              <a:rPr kumimoji="0" lang="en-PK" altLang="en-PK" sz="1400" b="0" i="0" u="none" strike="noStrike" cap="none" normalizeH="0" baseline="0" dirty="0">
                <a:ln>
                  <a:noFill/>
                </a:ln>
                <a:solidFill>
                  <a:schemeClr val="tx1"/>
                </a:solidFill>
                <a:effectLst/>
                <a:latin typeface="Arial Unicode MS"/>
              </a:rPr>
              <a:t>()</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removeDir</a:t>
            </a:r>
            <a:r>
              <a:rPr kumimoji="0" lang="en-PK" altLang="en-PK" sz="1400" b="0" i="0" u="none" strike="noStrike" cap="none" normalizeH="0" baseline="0" dirty="0">
                <a:ln>
                  <a:noFill/>
                </a:ln>
                <a:solidFill>
                  <a:schemeClr val="tx1"/>
                </a:solidFill>
                <a:effectLst/>
                <a:latin typeface="Arial Unicode MS"/>
              </a:rPr>
              <a:t>()</a:t>
            </a:r>
            <a:r>
              <a:rPr kumimoji="0" lang="en-PK" altLang="en-PK" sz="1400" b="0" i="0" u="none" strike="noStrike" cap="none" normalizeH="0" baseline="0" dirty="0">
                <a:ln>
                  <a:noFill/>
                </a:ln>
                <a:solidFill>
                  <a:schemeClr val="tx1"/>
                </a:solidFill>
                <a:effectLst/>
              </a:rPr>
              <a:t>, and </a:t>
            </a:r>
            <a:r>
              <a:rPr kumimoji="0" lang="en-PK" altLang="en-PK" sz="1400" b="0" i="0" u="none" strike="noStrike" cap="none" normalizeH="0" baseline="0" dirty="0" err="1">
                <a:ln>
                  <a:noFill/>
                </a:ln>
                <a:solidFill>
                  <a:schemeClr val="tx1"/>
                </a:solidFill>
                <a:effectLst/>
                <a:latin typeface="Arial Unicode MS"/>
              </a:rPr>
              <a:t>listContents</a:t>
            </a:r>
            <a:r>
              <a:rPr kumimoji="0" lang="en-PK" altLang="en-PK" sz="1400" b="0" i="0" u="none" strike="noStrike" cap="none" normalizeH="0" baseline="0" dirty="0">
                <a:ln>
                  <a:noFill/>
                </a:ln>
                <a:solidFill>
                  <a:schemeClr val="tx1"/>
                </a:solidFill>
                <a:effectLst/>
                <a:latin typeface="Arial Unicode MS"/>
              </a:rPr>
              <a:t>()</a:t>
            </a:r>
            <a:r>
              <a:rPr kumimoji="0" lang="en-PK" altLang="en-PK" sz="1400" b="0" i="0" u="none" strike="noStrike" cap="none" normalizeH="0" baseline="0" dirty="0">
                <a:ln>
                  <a:noFill/>
                </a:ln>
                <a:solidFill>
                  <a:schemeClr val="tx1"/>
                </a:solidFill>
                <a:effectLst/>
              </a:rPr>
              <a: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PK" altLang="en-PK" sz="1400" b="1" i="0" u="none" strike="noStrike" cap="none" normalizeH="0" baseline="0" dirty="0">
                <a:ln>
                  <a:noFill/>
                </a:ln>
                <a:solidFill>
                  <a:schemeClr val="tx1"/>
                </a:solidFill>
                <a:effectLst/>
                <a:latin typeface="Arial" panose="020B0604020202020204" pitchFamily="34" charset="0"/>
              </a:rPr>
              <a:t>Directory Class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Represents directories within the filesystem.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Can contain files and other subdirectories.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Contains methods to add files (</a:t>
            </a:r>
            <a:r>
              <a:rPr kumimoji="0" lang="en-PK" altLang="en-PK" sz="1400" b="0" i="0" u="none" strike="noStrike" cap="none" normalizeH="0" baseline="0" dirty="0" err="1">
                <a:ln>
                  <a:noFill/>
                </a:ln>
                <a:solidFill>
                  <a:schemeClr val="tx1"/>
                </a:solidFill>
                <a:effectLst/>
                <a:latin typeface="Arial Unicode MS"/>
              </a:rPr>
              <a:t>addFile</a:t>
            </a:r>
            <a:r>
              <a:rPr kumimoji="0" lang="en-PK" altLang="en-PK" sz="1400" b="0" i="0" u="none" strike="noStrike" cap="none" normalizeH="0" baseline="0" dirty="0">
                <a:ln>
                  <a:noFill/>
                </a:ln>
                <a:solidFill>
                  <a:schemeClr val="tx1"/>
                </a:solidFill>
                <a:effectLst/>
                <a:latin typeface="Arial Unicode MS"/>
              </a:rPr>
              <a:t>()</a:t>
            </a:r>
            <a:r>
              <a:rPr kumimoji="0" lang="en-PK" altLang="en-PK" sz="1400" b="0" i="0" u="none" strike="noStrike" cap="none" normalizeH="0" baseline="0" dirty="0">
                <a:ln>
                  <a:noFill/>
                </a:ln>
                <a:solidFill>
                  <a:schemeClr val="tx1"/>
                </a:solidFill>
                <a:effectLst/>
              </a:rPr>
              <a:t>), remove files (</a:t>
            </a:r>
            <a:r>
              <a:rPr kumimoji="0" lang="en-PK" altLang="en-PK" sz="1400" b="0" i="0" u="none" strike="noStrike" cap="none" normalizeH="0" baseline="0" dirty="0" err="1">
                <a:ln>
                  <a:noFill/>
                </a:ln>
                <a:solidFill>
                  <a:schemeClr val="tx1"/>
                </a:solidFill>
                <a:effectLst/>
                <a:latin typeface="Arial Unicode MS"/>
              </a:rPr>
              <a:t>removeFile</a:t>
            </a:r>
            <a:r>
              <a:rPr kumimoji="0" lang="en-PK" altLang="en-PK" sz="1400" b="0" i="0" u="none" strike="noStrike" cap="none" normalizeH="0" baseline="0" dirty="0">
                <a:ln>
                  <a:noFill/>
                </a:ln>
                <a:solidFill>
                  <a:schemeClr val="tx1"/>
                </a:solidFill>
                <a:effectLst/>
                <a:latin typeface="Arial Unicode MS"/>
              </a:rPr>
              <a:t>()</a:t>
            </a:r>
            <a:r>
              <a:rPr kumimoji="0" lang="en-PK" altLang="en-PK" sz="1400" b="0" i="0" u="none" strike="noStrike" cap="none" normalizeH="0" baseline="0" dirty="0">
                <a:ln>
                  <a:noFill/>
                </a:ln>
                <a:solidFill>
                  <a:schemeClr val="tx1"/>
                </a:solidFill>
                <a:effectLst/>
              </a:rPr>
              <a:t>), and list the directory contents.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233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9FA7-2C58-4F0E-0354-85B6DBD7E1A5}"/>
              </a:ext>
            </a:extLst>
          </p:cNvPr>
          <p:cNvSpPr>
            <a:spLocks noGrp="1"/>
          </p:cNvSpPr>
          <p:nvPr>
            <p:ph type="title"/>
          </p:nvPr>
        </p:nvSpPr>
        <p:spPr/>
        <p:txBody>
          <a:bodyPr/>
          <a:lstStyle/>
          <a:p>
            <a:r>
              <a:rPr lang="en-US" dirty="0"/>
              <a:t>UML Diagram:</a:t>
            </a:r>
            <a:endParaRPr lang="en-PK" dirty="0"/>
          </a:p>
        </p:txBody>
      </p:sp>
      <p:sp>
        <p:nvSpPr>
          <p:cNvPr id="4" name="Rectangle 1">
            <a:extLst>
              <a:ext uri="{FF2B5EF4-FFF2-40B4-BE49-F238E27FC236}">
                <a16:creationId xmlns:a16="http://schemas.microsoft.com/office/drawing/2014/main" id="{FD5ECF4C-B8F4-BA49-3C2D-1BE566FC1B7A}"/>
              </a:ext>
            </a:extLst>
          </p:cNvPr>
          <p:cNvSpPr>
            <a:spLocks noGrp="1" noChangeArrowheads="1"/>
          </p:cNvSpPr>
          <p:nvPr>
            <p:ph idx="1"/>
          </p:nvPr>
        </p:nvSpPr>
        <p:spPr bwMode="auto">
          <a:xfrm>
            <a:off x="1066800" y="2736502"/>
            <a:ext cx="88569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400" b="1" i="0" u="none" strike="noStrike" cap="none" normalizeH="0" baseline="0" dirty="0">
                <a:ln>
                  <a:noFill/>
                </a:ln>
                <a:solidFill>
                  <a:schemeClr val="tx1"/>
                </a:solidFill>
                <a:effectLst/>
                <a:latin typeface="Arial" panose="020B0604020202020204" pitchFamily="34" charset="0"/>
              </a:rPr>
              <a:t>3.</a:t>
            </a:r>
            <a:r>
              <a:rPr kumimoji="0" lang="en-PK" altLang="en-PK" sz="1400" b="1" i="0" u="none" strike="noStrike" cap="none" normalizeH="0" baseline="0" dirty="0">
                <a:ln>
                  <a:noFill/>
                </a:ln>
                <a:solidFill>
                  <a:schemeClr val="tx1"/>
                </a:solidFill>
                <a:effectLst/>
                <a:latin typeface="Arial" panose="020B0604020202020204" pitchFamily="34" charset="0"/>
              </a:rPr>
              <a:t>File Classes</a:t>
            </a:r>
            <a:r>
              <a:rPr kumimoji="0" lang="en-PK" altLang="en-PK" sz="1400" b="0" i="0" u="none" strike="noStrike" cap="none" normalizeH="0" baseline="0" dirty="0">
                <a:ln>
                  <a:noFill/>
                </a:ln>
                <a:solidFill>
                  <a:schemeClr val="tx1"/>
                </a:solidFill>
                <a:effectLst/>
                <a:latin typeface="Arial" panose="020B0604020202020204" pitchFamily="34" charset="0"/>
              </a:rPr>
              <a:t> (e.g., Txt, Image, Audio, </a:t>
            </a:r>
            <a:r>
              <a:rPr kumimoji="0" lang="en-PK" altLang="en-PK" sz="1400" b="0" i="0" u="none" strike="noStrike" cap="none" normalizeH="0" baseline="0" dirty="0" err="1">
                <a:ln>
                  <a:noFill/>
                </a:ln>
                <a:solidFill>
                  <a:schemeClr val="tx1"/>
                </a:solidFill>
                <a:effectLst/>
                <a:latin typeface="Arial" panose="020B0604020202020204" pitchFamily="34" charset="0"/>
              </a:rPr>
              <a:t>Cpp</a:t>
            </a:r>
            <a:r>
              <a:rPr kumimoji="0" lang="en-PK" altLang="en-PK" sz="1400" b="0" i="0" u="none" strike="noStrike" cap="none" normalizeH="0" baseline="0" dirty="0">
                <a:ln>
                  <a:noFill/>
                </a:ln>
                <a:solidFill>
                  <a:schemeClr val="tx1"/>
                </a:solidFill>
                <a:effectLst/>
                <a:latin typeface="Arial" panose="020B0604020202020204" pitchFamily="34" charset="0"/>
              </a:rPr>
              <a:t>, Executable):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Represent different types of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Each file class inherits from a base </a:t>
            </a:r>
            <a:r>
              <a:rPr kumimoji="0" lang="en-PK" altLang="en-PK" sz="1400" b="0" i="0" u="none" strike="noStrike" cap="none" normalizeH="0" baseline="0" dirty="0">
                <a:ln>
                  <a:noFill/>
                </a:ln>
                <a:solidFill>
                  <a:schemeClr val="tx1"/>
                </a:solidFill>
                <a:effectLst/>
                <a:latin typeface="Arial Unicode MS"/>
              </a:rPr>
              <a:t>File</a:t>
            </a:r>
            <a:r>
              <a:rPr kumimoji="0" lang="en-PK" altLang="en-PK" sz="1400" b="0" i="0" u="none" strike="noStrike" cap="none" normalizeH="0" baseline="0" dirty="0">
                <a:ln>
                  <a:noFill/>
                </a:ln>
                <a:solidFill>
                  <a:schemeClr val="tx1"/>
                </a:solidFill>
                <a:effectLst/>
              </a:rPr>
              <a:t> class which has common attributes and methods.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Specific file classes contain attributes and methods relevant to their file type, such as resolution for </a:t>
            </a:r>
            <a:r>
              <a:rPr kumimoji="0" lang="en-PK" altLang="en-PK" sz="1400" b="0" i="0" u="none" strike="noStrike" cap="none" normalizeH="0" baseline="0" dirty="0">
                <a:ln>
                  <a:noFill/>
                </a:ln>
                <a:solidFill>
                  <a:schemeClr val="tx1"/>
                </a:solidFill>
                <a:effectLst/>
                <a:latin typeface="Arial Unicode MS"/>
              </a:rPr>
              <a:t>Image</a:t>
            </a:r>
            <a:r>
              <a:rPr kumimoji="0" lang="en-PK" altLang="en-PK" sz="1400" b="0" i="0" u="none" strike="noStrike" cap="none" normalizeH="0" baseline="0" dirty="0">
                <a:ln>
                  <a:noFill/>
                </a:ln>
                <a:solidFill>
                  <a:schemeClr val="tx1"/>
                </a:solidFill>
                <a:effectLst/>
              </a:rPr>
              <a:t> or </a:t>
            </a:r>
            <a:endParaRPr kumimoji="0" lang="en-US" altLang="en-PK"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rPr>
              <a:t>duration for </a:t>
            </a:r>
            <a:r>
              <a:rPr kumimoji="0" lang="en-PK" altLang="en-PK" sz="1400" b="0" i="0" u="none" strike="noStrike" cap="none" normalizeH="0" baseline="0" dirty="0">
                <a:ln>
                  <a:noFill/>
                </a:ln>
                <a:solidFill>
                  <a:schemeClr val="tx1"/>
                </a:solidFill>
                <a:effectLst/>
                <a:latin typeface="Arial Unicode MS"/>
              </a:rPr>
              <a:t>Audio</a:t>
            </a:r>
            <a:r>
              <a:rPr kumimoji="0" lang="en-PK" altLang="en-PK" sz="1400" b="0" i="0" u="none" strike="noStrike" cap="none" normalizeH="0" baseline="0" dirty="0">
                <a:ln>
                  <a:noFill/>
                </a:ln>
                <a:solidFill>
                  <a:schemeClr val="tx1"/>
                </a:solidFill>
                <a:effectLst/>
              </a:rPr>
              <a: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347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CA33-F92F-C99B-8A02-8F0B0A48EE46}"/>
              </a:ext>
            </a:extLst>
          </p:cNvPr>
          <p:cNvSpPr>
            <a:spLocks noGrp="1"/>
          </p:cNvSpPr>
          <p:nvPr>
            <p:ph type="title"/>
          </p:nvPr>
        </p:nvSpPr>
        <p:spPr/>
        <p:txBody>
          <a:bodyPr/>
          <a:lstStyle/>
          <a:p>
            <a:r>
              <a:rPr lang="en-US" dirty="0"/>
              <a:t>Implementation:</a:t>
            </a:r>
            <a:endParaRPr lang="en-PK" dirty="0"/>
          </a:p>
        </p:txBody>
      </p:sp>
      <p:sp>
        <p:nvSpPr>
          <p:cNvPr id="4" name="Rectangle 1">
            <a:extLst>
              <a:ext uri="{FF2B5EF4-FFF2-40B4-BE49-F238E27FC236}">
                <a16:creationId xmlns:a16="http://schemas.microsoft.com/office/drawing/2014/main" id="{8B28453A-40C2-3FF1-AFCD-D5810EF2646A}"/>
              </a:ext>
            </a:extLst>
          </p:cNvPr>
          <p:cNvSpPr>
            <a:spLocks noGrp="1" noChangeArrowheads="1"/>
          </p:cNvSpPr>
          <p:nvPr>
            <p:ph idx="1"/>
          </p:nvPr>
        </p:nvSpPr>
        <p:spPr bwMode="auto">
          <a:xfrm>
            <a:off x="1066800" y="2258217"/>
            <a:ext cx="1081193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400" b="1" i="0" u="none" strike="noStrike" cap="none" normalizeH="0" baseline="0" dirty="0">
                <a:ln>
                  <a:noFill/>
                </a:ln>
                <a:solidFill>
                  <a:schemeClr val="tx1"/>
                </a:solidFill>
                <a:effectLst/>
                <a:latin typeface="Arial" panose="020B0604020202020204" pitchFamily="34" charset="0"/>
              </a:rPr>
              <a:t>Approach</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PK" altLang="en-PK" sz="1400" b="1" i="0" u="none" strike="noStrike" cap="none" normalizeH="0" baseline="0" dirty="0">
                <a:ln>
                  <a:noFill/>
                </a:ln>
                <a:solidFill>
                  <a:schemeClr val="tx1"/>
                </a:solidFill>
                <a:effectLst/>
                <a:latin typeface="Arial" panose="020B0604020202020204" pitchFamily="34" charset="0"/>
              </a:rPr>
              <a:t>Translating Design into Code</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Class Implementation</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Started by implementing the </a:t>
            </a:r>
            <a:r>
              <a:rPr kumimoji="0" lang="en-PK" altLang="en-PK" sz="1400" b="0" i="0" u="none" strike="noStrike" cap="none" normalizeH="0" baseline="0" dirty="0" err="1">
                <a:ln>
                  <a:noFill/>
                </a:ln>
                <a:solidFill>
                  <a:schemeClr val="tx1"/>
                </a:solidFill>
                <a:effectLst/>
                <a:latin typeface="Arial Unicode MS"/>
              </a:rPr>
              <a:t>FileSystem</a:t>
            </a:r>
            <a:r>
              <a:rPr kumimoji="0" lang="en-PK" altLang="en-PK" sz="1400" b="0" i="0" u="none" strike="noStrike" cap="none" normalizeH="0" baseline="0" dirty="0">
                <a:ln>
                  <a:noFill/>
                </a:ln>
                <a:solidFill>
                  <a:schemeClr val="tx1"/>
                </a:solidFill>
                <a:effectLst/>
              </a:rPr>
              <a:t> class as the main controller, responsible for high-level filesystem operations.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Created the </a:t>
            </a:r>
            <a:r>
              <a:rPr kumimoji="0" lang="en-PK" altLang="en-PK" sz="1400" b="0" i="0" u="none" strike="noStrike" cap="none" normalizeH="0" baseline="0" dirty="0">
                <a:ln>
                  <a:noFill/>
                </a:ln>
                <a:solidFill>
                  <a:schemeClr val="tx1"/>
                </a:solidFill>
                <a:effectLst/>
                <a:latin typeface="Arial Unicode MS"/>
              </a:rPr>
              <a:t>Directory</a:t>
            </a:r>
            <a:r>
              <a:rPr kumimoji="0" lang="en-PK" altLang="en-PK" sz="1400" b="0" i="0" u="none" strike="noStrike" cap="none" normalizeH="0" baseline="0" dirty="0">
                <a:ln>
                  <a:noFill/>
                </a:ln>
                <a:solidFill>
                  <a:schemeClr val="tx1"/>
                </a:solidFill>
                <a:effectLst/>
              </a:rPr>
              <a:t> class to manage directories and their contents. This class can contain instances of </a:t>
            </a:r>
            <a:r>
              <a:rPr kumimoji="0" lang="en-PK" altLang="en-PK" sz="1400" b="0" i="0" u="none" strike="noStrike" cap="none" normalizeH="0" baseline="0" dirty="0">
                <a:ln>
                  <a:noFill/>
                </a:ln>
                <a:solidFill>
                  <a:schemeClr val="tx1"/>
                </a:solidFill>
                <a:effectLst/>
                <a:latin typeface="Arial Unicode MS"/>
              </a:rPr>
              <a:t>File</a:t>
            </a:r>
            <a:r>
              <a:rPr kumimoji="0" lang="en-PK" altLang="en-PK" sz="1400" b="0" i="0" u="none" strike="noStrike" cap="none" normalizeH="0" baseline="0" dirty="0">
                <a:ln>
                  <a:noFill/>
                </a:ln>
                <a:solidFill>
                  <a:schemeClr val="tx1"/>
                </a:solidFill>
                <a:effectLst/>
              </a:rPr>
              <a:t> subclasses.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Developed specific </a:t>
            </a:r>
            <a:r>
              <a:rPr kumimoji="0" lang="en-PK" altLang="en-PK" sz="1400" b="0" i="0" u="none" strike="noStrike" cap="none" normalizeH="0" baseline="0" dirty="0">
                <a:ln>
                  <a:noFill/>
                </a:ln>
                <a:solidFill>
                  <a:schemeClr val="tx1"/>
                </a:solidFill>
                <a:effectLst/>
                <a:latin typeface="Arial Unicode MS"/>
              </a:rPr>
              <a:t>File</a:t>
            </a:r>
            <a:r>
              <a:rPr kumimoji="0" lang="en-PK" altLang="en-PK" sz="1400" b="0" i="0" u="none" strike="noStrike" cap="none" normalizeH="0" baseline="0" dirty="0">
                <a:ln>
                  <a:noFill/>
                </a:ln>
                <a:solidFill>
                  <a:schemeClr val="tx1"/>
                </a:solidFill>
                <a:effectLst/>
              </a:rPr>
              <a:t> subclasses (</a:t>
            </a:r>
            <a:r>
              <a:rPr kumimoji="0" lang="en-PK" altLang="en-PK" sz="1400" b="0" i="0" u="none" strike="noStrike" cap="none" normalizeH="0" baseline="0" dirty="0">
                <a:ln>
                  <a:noFill/>
                </a:ln>
                <a:solidFill>
                  <a:schemeClr val="tx1"/>
                </a:solidFill>
                <a:effectLst/>
                <a:latin typeface="Arial Unicode MS"/>
              </a:rPr>
              <a:t>Txt</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latin typeface="Arial Unicode MS"/>
              </a:rPr>
              <a:t>Image</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latin typeface="Arial Unicode MS"/>
              </a:rPr>
              <a:t>Audio</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err="1">
                <a:ln>
                  <a:noFill/>
                </a:ln>
                <a:solidFill>
                  <a:schemeClr val="tx1"/>
                </a:solidFill>
                <a:effectLst/>
                <a:latin typeface="Arial Unicode MS"/>
              </a:rPr>
              <a:t>Cpp</a:t>
            </a:r>
            <a:r>
              <a:rPr kumimoji="0" lang="en-PK" altLang="en-PK" sz="1400" b="0" i="0" u="none" strike="noStrike" cap="none" normalizeH="0" baseline="0" dirty="0">
                <a:ln>
                  <a:noFill/>
                </a:ln>
                <a:solidFill>
                  <a:schemeClr val="tx1"/>
                </a:solidFill>
                <a:effectLst/>
              </a:rPr>
              <a:t>, </a:t>
            </a:r>
            <a:r>
              <a:rPr kumimoji="0" lang="en-PK" altLang="en-PK" sz="1400" b="0" i="0" u="none" strike="noStrike" cap="none" normalizeH="0" baseline="0" dirty="0">
                <a:ln>
                  <a:noFill/>
                </a:ln>
                <a:solidFill>
                  <a:schemeClr val="tx1"/>
                </a:solidFill>
                <a:effectLst/>
                <a:latin typeface="Arial Unicode MS"/>
              </a:rPr>
              <a:t>Executable</a:t>
            </a:r>
            <a:r>
              <a:rPr kumimoji="0" lang="en-PK" altLang="en-PK" sz="1400" b="0" i="0" u="none" strike="noStrike" cap="none" normalizeH="0" baseline="0" dirty="0">
                <a:ln>
                  <a:noFill/>
                </a:ln>
                <a:solidFill>
                  <a:schemeClr val="tx1"/>
                </a:solidFill>
                <a:effectLst/>
              </a:rPr>
              <a:t>) inheriting from a base </a:t>
            </a:r>
            <a:r>
              <a:rPr kumimoji="0" lang="en-PK" altLang="en-PK" sz="1400" b="0" i="0" u="none" strike="noStrike" cap="none" normalizeH="0" baseline="0" dirty="0">
                <a:ln>
                  <a:noFill/>
                </a:ln>
                <a:solidFill>
                  <a:schemeClr val="tx1"/>
                </a:solidFill>
                <a:effectLst/>
                <a:latin typeface="Arial Unicode MS"/>
              </a:rPr>
              <a:t>File</a:t>
            </a:r>
            <a:r>
              <a:rPr kumimoji="0" lang="en-PK" altLang="en-PK" sz="1400" b="0" i="0" u="none" strike="noStrike" cap="none" normalizeH="0" baseline="0" dirty="0">
                <a:ln>
                  <a:noFill/>
                </a:ln>
                <a:solidFill>
                  <a:schemeClr val="tx1"/>
                </a:solidFill>
                <a:effectLst/>
              </a:rPr>
              <a:t> class to encapsulate </a:t>
            </a:r>
            <a:endParaRPr kumimoji="0" lang="en-US" altLang="en-PK" sz="14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None/>
              <a:tabLst/>
            </a:pPr>
            <a:r>
              <a:rPr lang="en-US" altLang="en-PK" sz="1400" dirty="0"/>
              <a:t>  </a:t>
            </a:r>
            <a:r>
              <a:rPr kumimoji="0" lang="en-PK" altLang="en-PK" sz="1400" b="0" i="0" u="none" strike="noStrike" cap="none" normalizeH="0" baseline="0" dirty="0">
                <a:ln>
                  <a:noFill/>
                </a:ln>
                <a:solidFill>
                  <a:schemeClr val="tx1"/>
                </a:solidFill>
                <a:effectLst/>
              </a:rPr>
              <a:t>file-specific attributes and methods.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Ensured proper use of inheritance and polymorphism to manage different file types efficiently.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PK" altLang="en-PK" sz="1400" b="1" i="0" u="none" strike="noStrike" cap="none" normalizeH="0" baseline="0" dirty="0">
                <a:ln>
                  <a:noFill/>
                </a:ln>
                <a:solidFill>
                  <a:schemeClr val="tx1"/>
                </a:solidFill>
                <a:effectLst/>
                <a:latin typeface="Arial" panose="020B0604020202020204" pitchFamily="34" charset="0"/>
              </a:rPr>
              <a:t>File and Directory Operations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Implemented methods for creating, reading, writing, deleting files, and listing directory contents in the </a:t>
            </a:r>
            <a:r>
              <a:rPr kumimoji="0" lang="en-PK" altLang="en-PK" sz="1400" b="0" i="0" u="none" strike="noStrike" cap="none" normalizeH="0" baseline="0" dirty="0" err="1">
                <a:ln>
                  <a:noFill/>
                </a:ln>
                <a:solidFill>
                  <a:schemeClr val="tx1"/>
                </a:solidFill>
                <a:effectLst/>
                <a:latin typeface="Arial Unicode MS"/>
              </a:rPr>
              <a:t>FileSystem</a:t>
            </a:r>
            <a:r>
              <a:rPr kumimoji="0" lang="en-PK" altLang="en-PK" sz="1400" b="0" i="0" u="none" strike="noStrike" cap="none" normalizeH="0" baseline="0" dirty="0">
                <a:ln>
                  <a:noFill/>
                </a:ln>
                <a:solidFill>
                  <a:schemeClr val="tx1"/>
                </a:solidFill>
                <a:effectLst/>
              </a:rPr>
              <a:t> class.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In the </a:t>
            </a:r>
            <a:r>
              <a:rPr kumimoji="0" lang="en-PK" altLang="en-PK" sz="1400" b="0" i="0" u="none" strike="noStrike" cap="none" normalizeH="0" baseline="0" dirty="0">
                <a:ln>
                  <a:noFill/>
                </a:ln>
                <a:solidFill>
                  <a:schemeClr val="tx1"/>
                </a:solidFill>
                <a:effectLst/>
                <a:latin typeface="Arial Unicode MS"/>
              </a:rPr>
              <a:t>Directory</a:t>
            </a:r>
            <a:r>
              <a:rPr kumimoji="0" lang="en-PK" altLang="en-PK" sz="1400" b="0" i="0" u="none" strike="noStrike" cap="none" normalizeH="0" baseline="0" dirty="0">
                <a:ln>
                  <a:noFill/>
                </a:ln>
                <a:solidFill>
                  <a:schemeClr val="tx1"/>
                </a:solidFill>
                <a:effectLst/>
              </a:rPr>
              <a:t> class, methods to add, remove files, and manage subdirectories were added to ensure smooth directory </a:t>
            </a:r>
            <a:endParaRPr kumimoji="0" lang="en-US" altLang="en-PK"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None/>
              <a:tabLst/>
            </a:pPr>
            <a:r>
              <a:rPr lang="en-US" altLang="en-PK" sz="1400" dirty="0"/>
              <a:t>  </a:t>
            </a:r>
            <a:r>
              <a:rPr kumimoji="0" lang="en-PK" altLang="en-PK" sz="1400" b="0" i="0" u="none" strike="noStrike" cap="none" normalizeH="0" baseline="0" dirty="0">
                <a:ln>
                  <a:noFill/>
                </a:ln>
                <a:solidFill>
                  <a:schemeClr val="tx1"/>
                </a:solidFill>
                <a:effectLst/>
              </a:rPr>
              <a:t>operations.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PK" altLang="en-PK" sz="1400" b="1" i="0" u="none" strike="noStrike" cap="none" normalizeH="0" baseline="0" dirty="0">
                <a:ln>
                  <a:noFill/>
                </a:ln>
                <a:solidFill>
                  <a:schemeClr val="tx1"/>
                </a:solidFill>
                <a:effectLst/>
                <a:latin typeface="Arial" panose="020B0604020202020204" pitchFamily="34" charset="0"/>
              </a:rPr>
              <a:t>Integration</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Integrated all classes and ensured they work together seamlessly.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Used the </a:t>
            </a:r>
            <a:r>
              <a:rPr kumimoji="0" lang="en-PK" altLang="en-PK" sz="1400" b="0" i="0" u="none" strike="noStrike" cap="none" normalizeH="0" baseline="0" dirty="0" err="1">
                <a:ln>
                  <a:noFill/>
                </a:ln>
                <a:solidFill>
                  <a:schemeClr val="tx1"/>
                </a:solidFill>
                <a:effectLst/>
                <a:latin typeface="Arial Unicode MS"/>
              </a:rPr>
              <a:t>FileSystem</a:t>
            </a:r>
            <a:r>
              <a:rPr kumimoji="0" lang="en-PK" altLang="en-PK" sz="1400" b="0" i="0" u="none" strike="noStrike" cap="none" normalizeH="0" baseline="0" dirty="0">
                <a:ln>
                  <a:noFill/>
                </a:ln>
                <a:solidFill>
                  <a:schemeClr val="tx1"/>
                </a:solidFill>
                <a:effectLst/>
              </a:rPr>
              <a:t> class to coordinate actions and manage interactions between files and directories.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249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83C7-521A-8B34-A53F-B39ADFE550DF}"/>
              </a:ext>
            </a:extLst>
          </p:cNvPr>
          <p:cNvSpPr>
            <a:spLocks noGrp="1"/>
          </p:cNvSpPr>
          <p:nvPr>
            <p:ph type="title"/>
          </p:nvPr>
        </p:nvSpPr>
        <p:spPr/>
        <p:txBody>
          <a:bodyPr/>
          <a:lstStyle/>
          <a:p>
            <a:r>
              <a:rPr lang="en-US" dirty="0" err="1"/>
              <a:t>MakeFile</a:t>
            </a:r>
            <a:r>
              <a:rPr lang="en-US" dirty="0"/>
              <a:t>:</a:t>
            </a:r>
            <a:endParaRPr lang="en-PK" dirty="0"/>
          </a:p>
        </p:txBody>
      </p:sp>
      <p:sp>
        <p:nvSpPr>
          <p:cNvPr id="4" name="Rectangle 1">
            <a:extLst>
              <a:ext uri="{FF2B5EF4-FFF2-40B4-BE49-F238E27FC236}">
                <a16:creationId xmlns:a16="http://schemas.microsoft.com/office/drawing/2014/main" id="{551436E2-31E4-76EE-3FE7-9127C064B84F}"/>
              </a:ext>
            </a:extLst>
          </p:cNvPr>
          <p:cNvSpPr>
            <a:spLocks noGrp="1" noChangeArrowheads="1"/>
          </p:cNvSpPr>
          <p:nvPr>
            <p:ph idx="1"/>
          </p:nvPr>
        </p:nvSpPr>
        <p:spPr bwMode="auto">
          <a:xfrm>
            <a:off x="1066800" y="2365939"/>
            <a:ext cx="1046946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Purpose</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The </a:t>
            </a:r>
            <a:r>
              <a:rPr kumimoji="0" lang="en-PK" altLang="en-PK" sz="1400" b="0" i="0" u="none" strike="noStrike" cap="none" normalizeH="0" baseline="0" dirty="0" err="1">
                <a:ln>
                  <a:noFill/>
                </a:ln>
                <a:solidFill>
                  <a:schemeClr val="tx1"/>
                </a:solidFill>
                <a:effectLst/>
                <a:latin typeface="Arial" panose="020B0604020202020204" pitchFamily="34" charset="0"/>
              </a:rPr>
              <a:t>Makefile</a:t>
            </a:r>
            <a:r>
              <a:rPr kumimoji="0" lang="en-PK" altLang="en-PK" sz="1400" b="0" i="0" u="none" strike="noStrike" cap="none" normalizeH="0" baseline="0" dirty="0">
                <a:ln>
                  <a:noFill/>
                </a:ln>
                <a:solidFill>
                  <a:schemeClr val="tx1"/>
                </a:solidFill>
                <a:effectLst/>
                <a:latin typeface="Arial" panose="020B0604020202020204" pitchFamily="34" charset="0"/>
              </a:rPr>
              <a:t> is used to automate the compilation and build process, ensuring that the project is compiled efficiently and correctly </a:t>
            </a:r>
            <a:endParaRPr kumimoji="0" lang="en-US"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PK" sz="1400" dirty="0">
                <a:latin typeface="Arial" panose="020B0604020202020204" pitchFamily="34" charset="0"/>
              </a:rPr>
              <a:t>  </a:t>
            </a:r>
            <a:r>
              <a:rPr kumimoji="0" lang="en-PK" altLang="en-PK" sz="1400" b="0" i="0" u="none" strike="noStrike" cap="none" normalizeH="0" baseline="0" dirty="0">
                <a:ln>
                  <a:noFill/>
                </a:ln>
                <a:solidFill>
                  <a:schemeClr val="tx1"/>
                </a:solidFill>
                <a:effectLst/>
                <a:latin typeface="Arial" panose="020B0604020202020204" pitchFamily="34" charset="0"/>
              </a:rPr>
              <a:t>every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Components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Compiler and Flags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Set the compiler (</a:t>
            </a:r>
            <a:r>
              <a:rPr kumimoji="0" lang="en-PK" altLang="en-PK" sz="1400" b="0" i="0" u="none" strike="noStrike" cap="none" normalizeH="0" baseline="0" dirty="0">
                <a:ln>
                  <a:noFill/>
                </a:ln>
                <a:solidFill>
                  <a:schemeClr val="tx1"/>
                </a:solidFill>
                <a:effectLst/>
                <a:latin typeface="Arial Unicode MS"/>
              </a:rPr>
              <a:t>g++</a:t>
            </a:r>
            <a:r>
              <a:rPr kumimoji="0" lang="en-PK" altLang="en-PK" sz="1400" b="0" i="0" u="none" strike="noStrike" cap="none" normalizeH="0" baseline="0" dirty="0">
                <a:ln>
                  <a:noFill/>
                </a:ln>
                <a:solidFill>
                  <a:schemeClr val="tx1"/>
                </a:solidFill>
                <a:effectLst/>
              </a:rPr>
              <a:t>) and flags (</a:t>
            </a:r>
            <a:r>
              <a:rPr kumimoji="0" lang="en-PK" altLang="en-PK" sz="1400" b="0" i="0" u="none" strike="noStrike" cap="none" normalizeH="0" baseline="0" dirty="0">
                <a:ln>
                  <a:noFill/>
                </a:ln>
                <a:solidFill>
                  <a:schemeClr val="tx1"/>
                </a:solidFill>
                <a:effectLst/>
                <a:latin typeface="Arial Unicode MS"/>
              </a:rPr>
              <a:t>-std=</a:t>
            </a:r>
            <a:r>
              <a:rPr kumimoji="0" lang="en-PK" altLang="en-PK" sz="1400" b="0" i="0" u="none" strike="noStrike" cap="none" normalizeH="0" baseline="0" dirty="0" err="1">
                <a:ln>
                  <a:noFill/>
                </a:ln>
                <a:solidFill>
                  <a:schemeClr val="tx1"/>
                </a:solidFill>
                <a:effectLst/>
                <a:latin typeface="Arial Unicode MS"/>
              </a:rPr>
              <a:t>c++</a:t>
            </a:r>
            <a:r>
              <a:rPr kumimoji="0" lang="en-PK" altLang="en-PK" sz="1400" b="0" i="0" u="none" strike="noStrike" cap="none" normalizeH="0" baseline="0" dirty="0">
                <a:ln>
                  <a:noFill/>
                </a:ln>
                <a:solidFill>
                  <a:schemeClr val="tx1"/>
                </a:solidFill>
                <a:effectLst/>
                <a:latin typeface="Arial Unicode MS"/>
              </a:rPr>
              <a:t>11 -Wall -MMD</a:t>
            </a:r>
            <a:r>
              <a:rPr kumimoji="0" lang="en-PK" altLang="en-PK" sz="1400" b="0" i="0" u="none" strike="noStrike" cap="none" normalizeH="0" baseline="0" dirty="0">
                <a:ln>
                  <a:noFill/>
                </a:ln>
                <a:solidFill>
                  <a:schemeClr val="tx1"/>
                </a:solidFill>
                <a:effectLst/>
              </a:rPr>
              <a:t>) to ensure the code is compiled with the C++11 standard and </a:t>
            </a:r>
            <a:endParaRPr kumimoji="0" lang="en-US" altLang="en-PK"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None/>
              <a:tabLst/>
            </a:pPr>
            <a:r>
              <a:rPr lang="en-US" altLang="en-PK" sz="1400" dirty="0"/>
              <a:t> </a:t>
            </a:r>
            <a:r>
              <a:rPr kumimoji="0" lang="en-PK" altLang="en-PK" sz="1400" b="0" i="0" u="none" strike="noStrike" cap="none" normalizeH="0" baseline="0" dirty="0">
                <a:ln>
                  <a:noFill/>
                </a:ln>
                <a:solidFill>
                  <a:schemeClr val="tx1"/>
                </a:solidFill>
                <a:effectLst/>
              </a:rPr>
              <a:t>all warnings are shown.</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Directories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Managed object files (</a:t>
            </a:r>
            <a:r>
              <a:rPr kumimoji="0" lang="en-PK" altLang="en-PK" sz="1400" b="0" i="0" u="none" strike="noStrike" cap="none" normalizeH="0" baseline="0" dirty="0">
                <a:ln>
                  <a:noFill/>
                </a:ln>
                <a:solidFill>
                  <a:schemeClr val="tx1"/>
                </a:solidFill>
                <a:effectLst/>
                <a:latin typeface="Arial Unicode MS"/>
              </a:rPr>
              <a:t>obj</a:t>
            </a:r>
            <a:r>
              <a:rPr kumimoji="0" lang="en-PK" altLang="en-PK" sz="1400" b="0" i="0" u="none" strike="noStrike" cap="none" normalizeH="0" baseline="0" dirty="0">
                <a:ln>
                  <a:noFill/>
                </a:ln>
                <a:solidFill>
                  <a:schemeClr val="tx1"/>
                </a:solidFill>
                <a:effectLst/>
              </a:rPr>
              <a:t>) and source files directories for better organization.</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Source Files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Defined source files and their corresponding object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Dependencies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Used dependency files (</a:t>
            </a:r>
            <a:r>
              <a:rPr kumimoji="0" lang="en-PK" altLang="en-PK" sz="1400" b="0" i="0" u="none" strike="noStrike" cap="none" normalizeH="0" baseline="0" dirty="0">
                <a:ln>
                  <a:noFill/>
                </a:ln>
                <a:solidFill>
                  <a:schemeClr val="tx1"/>
                </a:solidFill>
                <a:effectLst/>
                <a:latin typeface="Arial Unicode MS"/>
              </a:rPr>
              <a:t>.d</a:t>
            </a:r>
            <a:r>
              <a:rPr kumimoji="0" lang="en-PK" altLang="en-PK" sz="1400" b="0" i="0" u="none" strike="noStrike" cap="none" normalizeH="0" baseline="0" dirty="0">
                <a:ln>
                  <a:noFill/>
                </a:ln>
                <a:solidFill>
                  <a:schemeClr val="tx1"/>
                </a:solidFill>
                <a:effectLst/>
              </a:rPr>
              <a:t>) to track header file changes, ensuring that changes in header files trigger recompilation of </a:t>
            </a:r>
            <a:endParaRPr kumimoji="0" lang="en-US" altLang="en-PK"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None/>
              <a:tabLst/>
            </a:pPr>
            <a:r>
              <a:rPr lang="en-US" altLang="en-PK" sz="1400" dirty="0"/>
              <a:t> </a:t>
            </a:r>
            <a:r>
              <a:rPr kumimoji="0" lang="en-PK" altLang="en-PK" sz="1400" b="0" i="0" u="none" strike="noStrike" cap="none" normalizeH="0" baseline="0" dirty="0">
                <a:ln>
                  <a:noFill/>
                </a:ln>
                <a:solidFill>
                  <a:schemeClr val="tx1"/>
                </a:solidFill>
                <a:effectLst/>
              </a:rPr>
              <a:t>affected source files.</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6119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7B67-BFCA-9AB9-585D-AF4CCAEC45CD}"/>
              </a:ext>
            </a:extLst>
          </p:cNvPr>
          <p:cNvSpPr>
            <a:spLocks noGrp="1"/>
          </p:cNvSpPr>
          <p:nvPr>
            <p:ph type="title"/>
          </p:nvPr>
        </p:nvSpPr>
        <p:spPr/>
        <p:txBody>
          <a:bodyPr/>
          <a:lstStyle/>
          <a:p>
            <a:r>
              <a:rPr lang="en-US" dirty="0" err="1"/>
              <a:t>MakeFile</a:t>
            </a:r>
            <a:r>
              <a:rPr lang="en-US" dirty="0"/>
              <a:t>:</a:t>
            </a:r>
            <a:endParaRPr lang="en-PK" dirty="0"/>
          </a:p>
        </p:txBody>
      </p:sp>
      <p:sp>
        <p:nvSpPr>
          <p:cNvPr id="4" name="Rectangle 1">
            <a:extLst>
              <a:ext uri="{FF2B5EF4-FFF2-40B4-BE49-F238E27FC236}">
                <a16:creationId xmlns:a16="http://schemas.microsoft.com/office/drawing/2014/main" id="{45284C98-2D97-1FC0-289F-95CE9B003557}"/>
              </a:ext>
            </a:extLst>
          </p:cNvPr>
          <p:cNvSpPr>
            <a:spLocks noGrp="1" noChangeArrowheads="1"/>
          </p:cNvSpPr>
          <p:nvPr>
            <p:ph idx="1"/>
          </p:nvPr>
        </p:nvSpPr>
        <p:spPr bwMode="auto">
          <a:xfrm>
            <a:off x="1066800" y="2457075"/>
            <a:ext cx="1068991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Targets</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Created separate targets for the main executable (</a:t>
            </a:r>
            <a:r>
              <a:rPr kumimoji="0" lang="en-PK" altLang="en-PK" sz="1400" b="0" i="0" u="none" strike="noStrike" cap="none" normalizeH="0" baseline="0" dirty="0" err="1">
                <a:ln>
                  <a:noFill/>
                </a:ln>
                <a:solidFill>
                  <a:schemeClr val="tx1"/>
                </a:solidFill>
                <a:effectLst/>
                <a:latin typeface="Arial Unicode MS"/>
              </a:rPr>
              <a:t>FileSystem</a:t>
            </a:r>
            <a:r>
              <a:rPr kumimoji="0" lang="en-PK" altLang="en-PK" sz="1400" b="0" i="0" u="none" strike="noStrike" cap="none" normalizeH="0" baseline="0" dirty="0">
                <a:ln>
                  <a:noFill/>
                </a:ln>
                <a:solidFill>
                  <a:schemeClr val="tx1"/>
                </a:solidFill>
                <a:effectLst/>
              </a:rPr>
              <a:t>) and the test executable (</a:t>
            </a:r>
            <a:r>
              <a:rPr kumimoji="0" lang="en-PK" altLang="en-PK" sz="1400" b="0" i="0" u="none" strike="noStrike" cap="none" normalizeH="0" baseline="0" dirty="0">
                <a:ln>
                  <a:noFill/>
                </a:ln>
                <a:solidFill>
                  <a:schemeClr val="tx1"/>
                </a:solidFill>
                <a:effectLst/>
                <a:latin typeface="Arial Unicode MS"/>
              </a:rPr>
              <a:t>tests</a:t>
            </a:r>
            <a:r>
              <a:rPr kumimoji="0" lang="en-PK" altLang="en-PK" sz="1400" b="0" i="0" u="none" strike="noStrike" cap="none" normalizeH="0" baseline="0" dirty="0">
                <a:ln>
                  <a:noFill/>
                </a:ln>
                <a:solidFill>
                  <a:schemeClr val="tx1"/>
                </a:solidFill>
                <a:effectLst/>
              </a:rPr>
              <a: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Included rules to compile source files into object files and link them to create executables.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Clean Task</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Added a </a:t>
            </a:r>
            <a:r>
              <a:rPr kumimoji="0" lang="en-PK" altLang="en-PK" sz="1400" b="0" i="0" u="none" strike="noStrike" cap="none" normalizeH="0" baseline="0" dirty="0">
                <a:ln>
                  <a:noFill/>
                </a:ln>
                <a:solidFill>
                  <a:schemeClr val="tx1"/>
                </a:solidFill>
                <a:effectLst/>
                <a:latin typeface="Arial Unicode MS"/>
              </a:rPr>
              <a:t>clean</a:t>
            </a:r>
            <a:r>
              <a:rPr kumimoji="0" lang="en-PK" altLang="en-PK" sz="1400" b="0" i="0" u="none" strike="noStrike" cap="none" normalizeH="0" baseline="0" dirty="0">
                <a:ln>
                  <a:noFill/>
                </a:ln>
                <a:solidFill>
                  <a:schemeClr val="tx1"/>
                </a:solidFill>
                <a:effectLst/>
              </a:rPr>
              <a:t> target to remove all generated files (</a:t>
            </a:r>
            <a:r>
              <a:rPr kumimoji="0" lang="en-PK" altLang="en-PK" sz="1400" b="0" i="0" u="none" strike="noStrike" cap="none" normalizeH="0" baseline="0" dirty="0">
                <a:ln>
                  <a:noFill/>
                </a:ln>
                <a:solidFill>
                  <a:schemeClr val="tx1"/>
                </a:solidFill>
                <a:effectLst/>
                <a:latin typeface="Arial Unicode MS"/>
              </a:rPr>
              <a:t>obj</a:t>
            </a:r>
            <a:r>
              <a:rPr kumimoji="0" lang="en-PK" altLang="en-PK" sz="1400" b="0" i="0" u="none" strike="noStrike" cap="none" normalizeH="0" baseline="0" dirty="0">
                <a:ln>
                  <a:noFill/>
                </a:ln>
                <a:solidFill>
                  <a:schemeClr val="tx1"/>
                </a:solidFill>
                <a:effectLst/>
              </a:rPr>
              <a:t> directory, executables, dependency files) to maintain a clean </a:t>
            </a:r>
            <a:endParaRPr kumimoji="0" lang="en-US" altLang="en-PK"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None/>
              <a:tabLst/>
            </a:pPr>
            <a:r>
              <a:rPr lang="en-US" altLang="en-PK" sz="1400" dirty="0"/>
              <a:t>  </a:t>
            </a:r>
            <a:r>
              <a:rPr kumimoji="0" lang="en-PK" altLang="en-PK" sz="1400" b="0" i="0" u="none" strike="noStrike" cap="none" normalizeH="0" baseline="0" dirty="0">
                <a:ln>
                  <a:noFill/>
                </a:ln>
                <a:solidFill>
                  <a:schemeClr val="tx1"/>
                </a:solidFill>
                <a:effectLst/>
              </a:rPr>
              <a:t>build environment.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1" i="0" u="none" strike="noStrike" cap="none" normalizeH="0" baseline="0" dirty="0">
                <a:ln>
                  <a:noFill/>
                </a:ln>
                <a:solidFill>
                  <a:schemeClr val="tx1"/>
                </a:solidFill>
                <a:effectLst/>
                <a:latin typeface="Arial" panose="020B0604020202020204" pitchFamily="34" charset="0"/>
              </a:rPr>
              <a:t>Running the </a:t>
            </a:r>
            <a:r>
              <a:rPr kumimoji="0" lang="en-PK" altLang="en-PK" sz="1400" b="1" i="0" u="none" strike="noStrike" cap="none" normalizeH="0" baseline="0" dirty="0" err="1">
                <a:ln>
                  <a:noFill/>
                </a:ln>
                <a:solidFill>
                  <a:schemeClr val="tx1"/>
                </a:solidFill>
                <a:effectLst/>
                <a:latin typeface="Arial" panose="020B0604020202020204" pitchFamily="34" charset="0"/>
              </a:rPr>
              <a:t>Makefile</a:t>
            </a:r>
            <a:r>
              <a:rPr kumimoji="0" lang="en-PK" altLang="en-PK"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To compile the project, simply run the </a:t>
            </a:r>
            <a:r>
              <a:rPr kumimoji="0" lang="en-PK" altLang="en-PK" sz="1400" b="0" i="0" u="none" strike="noStrike" cap="none" normalizeH="0" baseline="0" dirty="0">
                <a:ln>
                  <a:noFill/>
                </a:ln>
                <a:solidFill>
                  <a:schemeClr val="tx1"/>
                </a:solidFill>
                <a:effectLst/>
                <a:latin typeface="Arial Unicode MS"/>
              </a:rPr>
              <a:t>make</a:t>
            </a:r>
            <a:r>
              <a:rPr kumimoji="0" lang="en-PK" altLang="en-PK" sz="1400" b="0" i="0" u="none" strike="noStrike" cap="none" normalizeH="0" baseline="0" dirty="0">
                <a:ln>
                  <a:noFill/>
                </a:ln>
                <a:solidFill>
                  <a:schemeClr val="tx1"/>
                </a:solidFill>
                <a:effectLst/>
              </a:rPr>
              <a:t> command in the terminal. This will compile the source files and create the executable.</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1400" b="0" i="0" u="none" strike="noStrike" cap="none" normalizeH="0" baseline="0" dirty="0">
                <a:ln>
                  <a:noFill/>
                </a:ln>
                <a:solidFill>
                  <a:schemeClr val="tx1"/>
                </a:solidFill>
                <a:effectLst/>
                <a:latin typeface="Arial" panose="020B0604020202020204" pitchFamily="34" charset="0"/>
              </a:rPr>
              <a:t>To clean the build environment, run </a:t>
            </a:r>
            <a:r>
              <a:rPr kumimoji="0" lang="en-PK" altLang="en-PK" sz="1400" b="0" i="0" u="none" strike="noStrike" cap="none" normalizeH="0" baseline="0" dirty="0">
                <a:ln>
                  <a:noFill/>
                </a:ln>
                <a:solidFill>
                  <a:schemeClr val="tx1"/>
                </a:solidFill>
                <a:effectLst/>
                <a:latin typeface="Arial Unicode MS"/>
              </a:rPr>
              <a:t>make clean</a:t>
            </a:r>
            <a:r>
              <a:rPr kumimoji="0" lang="en-PK" altLang="en-PK" sz="1400" b="0" i="0" u="none" strike="noStrike" cap="none" normalizeH="0" baseline="0" dirty="0">
                <a:ln>
                  <a:noFill/>
                </a:ln>
                <a:solidFill>
                  <a:schemeClr val="tx1"/>
                </a:solidFill>
                <a:effectLst/>
              </a:rPr>
              <a:t>.</a:t>
            </a:r>
            <a:endParaRPr kumimoji="0" lang="en-PK" altLang="en-PK"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3029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{29971764-8552-400D-8A8A-29367D3078A1}tf56219246_win32</Template>
  <TotalTime>46</TotalTime>
  <Words>2166</Words>
  <Application>Microsoft Office PowerPoint</Application>
  <PresentationFormat>Widescreen</PresentationFormat>
  <Paragraphs>198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Unicode MS</vt:lpstr>
      <vt:lpstr>Avenir Next LT Pro</vt:lpstr>
      <vt:lpstr>Avenir Next LT Pro Light</vt:lpstr>
      <vt:lpstr>Garamond</vt:lpstr>
      <vt:lpstr>SavonVTI</vt:lpstr>
      <vt:lpstr>FileSystem Project</vt:lpstr>
      <vt:lpstr>Introduction:</vt:lpstr>
      <vt:lpstr>Introduction:</vt:lpstr>
      <vt:lpstr>PowerPoint Presentation</vt:lpstr>
      <vt:lpstr>UML Diagram:</vt:lpstr>
      <vt:lpstr>UML Diagram:</vt:lpstr>
      <vt:lpstr>Implementation:</vt:lpstr>
      <vt:lpstr>MakeFile:</vt:lpstr>
      <vt:lpstr>MakeFile:</vt:lpstr>
      <vt:lpstr>Benefits of MakeFile:</vt:lpstr>
      <vt:lpstr>Testing Approach:</vt:lpstr>
      <vt:lpstr>How the approach was applied:</vt:lpstr>
      <vt:lpstr>Details of Test Cases:</vt:lpstr>
      <vt:lpstr>Details of Test Cases:</vt:lpstr>
      <vt:lpstr>Software Demonstration:</vt:lpstr>
      <vt:lpstr>Software Demonstration:</vt:lpstr>
      <vt:lpstr>MakeFile Explanation:</vt:lpstr>
      <vt:lpstr>MakeFile Explanation: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Faiq Ali</dc:creator>
  <cp:lastModifiedBy>Ahmed Khan</cp:lastModifiedBy>
  <cp:revision>3</cp:revision>
  <dcterms:created xsi:type="dcterms:W3CDTF">2024-06-24T18:21:45Z</dcterms:created>
  <dcterms:modified xsi:type="dcterms:W3CDTF">2024-07-06T23:14:23Z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