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06/06/2024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06/06/2024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06/06/2024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759802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 err="1">
                <a:solidFill>
                  <a:schemeClr val="tx1"/>
                </a:solidFill>
              </a:rPr>
              <a:t>Voluntari.ze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399359"/>
            <a:ext cx="4486656" cy="3865974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Laboratório de Engenha de Software</a:t>
            </a:r>
          </a:p>
          <a:p>
            <a:pPr rtl="0"/>
            <a:endParaRPr lang="pt-BR" sz="1800" dirty="0">
              <a:solidFill>
                <a:schemeClr val="tx1"/>
              </a:solidFill>
            </a:endParaRP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Isadora Moreira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Letícia Rodrigues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Lucas Seixas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Maria Cândido</a:t>
            </a:r>
          </a:p>
          <a:p>
            <a:pPr rtl="0"/>
            <a:r>
              <a:rPr lang="pt-BR" sz="1800" dirty="0">
                <a:solidFill>
                  <a:schemeClr val="tx1"/>
                </a:solidFill>
              </a:rPr>
              <a:t>Vinícius Lessa</a:t>
            </a:r>
          </a:p>
          <a:p>
            <a:pPr rtl="0"/>
            <a:endParaRPr lang="pt-BR" sz="1800" dirty="0">
              <a:solidFill>
                <a:schemeClr val="tx1"/>
              </a:solidFill>
            </a:endParaRPr>
          </a:p>
          <a:p>
            <a:pPr rtl="0"/>
            <a:r>
              <a:rPr lang="pt-BR" sz="1800" dirty="0" err="1">
                <a:solidFill>
                  <a:schemeClr val="tx1"/>
                </a:solidFill>
              </a:rPr>
              <a:t>Prof°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 err="1">
                <a:solidFill>
                  <a:schemeClr val="tx1"/>
                </a:solidFill>
              </a:rPr>
              <a:t>Jederson</a:t>
            </a:r>
            <a:r>
              <a:rPr lang="pt-BR" sz="1800" dirty="0">
                <a:solidFill>
                  <a:schemeClr val="tx1"/>
                </a:solidFill>
              </a:rPr>
              <a:t> Donizete </a:t>
            </a:r>
            <a:r>
              <a:rPr lang="pt-BR" sz="1800" dirty="0" err="1">
                <a:solidFill>
                  <a:schemeClr val="tx1"/>
                </a:solidFill>
              </a:rPr>
              <a:t>Zuchi</a:t>
            </a:r>
            <a:endParaRPr lang="pt-BR" sz="1800" dirty="0">
              <a:solidFill>
                <a:schemeClr val="tx1"/>
              </a:solidFill>
            </a:endParaRPr>
          </a:p>
          <a:p>
            <a:pPr rtl="0"/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Descrição do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Projeto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262365-E0AF-1A4B-C245-9E5CBB8B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73" y="429588"/>
            <a:ext cx="6660558" cy="59988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O propósito do nosso projeto é criar uma rede social dedicada exclusivamente a Organizações Não Governamentais (ONGs). Esta plataforma visa facilitar a comunicação, colaboração e compartilhamento de recursos entre ONGs e pessoas interessadas em ajudar, seja se voluntariando em eventos ou doando. Diferente das redes sociais genéricas, nossa plataforma oferece um ambiente focado nas necessidades e objetivos das ONGs, promovendo a transparência, o engajamento comunitário e a captação de recursos.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TECNOLOGIAS 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utilizadas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AF524-B85D-0FCF-3DD7-FB35E84F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182" y="327017"/>
            <a:ext cx="5879931" cy="6192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 - Java (Spring Boot)</a:t>
            </a:r>
          </a:p>
          <a:p>
            <a:pPr marL="0" indent="0">
              <a:buNone/>
            </a:pPr>
            <a:r>
              <a:rPr lang="pt-BR" sz="3600" dirty="0"/>
              <a:t>     Bibliotecas: - </a:t>
            </a:r>
            <a:r>
              <a:rPr lang="pt-BR" sz="3600" dirty="0" err="1"/>
              <a:t>jpa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                      - </a:t>
            </a:r>
            <a:r>
              <a:rPr lang="pt-BR" sz="3600" dirty="0" err="1"/>
              <a:t>lombok</a:t>
            </a:r>
            <a:endParaRPr lang="pt-BR" sz="3600" dirty="0"/>
          </a:p>
          <a:p>
            <a:pPr marL="0" indent="0">
              <a:buNone/>
            </a:pPr>
            <a:r>
              <a:rPr lang="pt-BR" sz="3600" dirty="0"/>
              <a:t>                      - h2-database</a:t>
            </a:r>
          </a:p>
          <a:p>
            <a:pPr marL="0" indent="0">
              <a:buNone/>
            </a:pPr>
            <a:r>
              <a:rPr lang="pt-BR" sz="3600" dirty="0"/>
              <a:t>                      - </a:t>
            </a:r>
            <a:r>
              <a:rPr lang="pt-BR" sz="3600" dirty="0" err="1"/>
              <a:t>spring</a:t>
            </a:r>
            <a:r>
              <a:rPr lang="pt-BR" sz="3600" dirty="0"/>
              <a:t> web</a:t>
            </a:r>
          </a:p>
          <a:p>
            <a:pPr marL="0" indent="0">
              <a:buNone/>
            </a:pPr>
            <a:r>
              <a:rPr lang="pt-BR" sz="3600" dirty="0"/>
              <a:t>                      - </a:t>
            </a:r>
            <a:r>
              <a:rPr lang="pt-BR" sz="3600" dirty="0" err="1"/>
              <a:t>spring-docs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 - Javascript Angular</a:t>
            </a:r>
          </a:p>
          <a:p>
            <a:pPr marL="0" indent="0">
              <a:buNone/>
            </a:pPr>
            <a:r>
              <a:rPr lang="pt-BR" sz="3600" dirty="0"/>
              <a:t>      Bibliotecas: - </a:t>
            </a:r>
            <a:r>
              <a:rPr lang="pt-BR" sz="3600" dirty="0" err="1"/>
              <a:t>primeng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999" y="2841504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40</TotalTime>
  <Words>148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Pacote</vt:lpstr>
      <vt:lpstr>Voluntari.ze</vt:lpstr>
      <vt:lpstr>Descrição do  Projeto</vt:lpstr>
      <vt:lpstr>TECNOLOGIAS  utilizadas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Voluntari.ze</dc:title>
  <dc:creator>Adriano Bala Jr</dc:creator>
  <cp:lastModifiedBy>Adriano Bala Jr</cp:lastModifiedBy>
  <cp:revision>1</cp:revision>
  <dcterms:created xsi:type="dcterms:W3CDTF">2024-06-06T17:03:56Z</dcterms:created>
  <dcterms:modified xsi:type="dcterms:W3CDTF">2024-06-06T17:44:36Z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