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1" r:id="rId4"/>
    <p:sldId id="266" r:id="rId5"/>
    <p:sldId id="265" r:id="rId6"/>
    <p:sldId id="258" r:id="rId7"/>
    <p:sldId id="259" r:id="rId8"/>
    <p:sldId id="260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9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25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62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39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7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8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6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5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28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4DDE23E-8460-4BA3-B09D-9FD37B46EE5C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99D7935-3104-4FE4-9A1E-09A31BBC2632}" type="slidenum">
              <a:rPr lang="tr-TR" smtClean="0"/>
              <a:t>‹#›</a:t>
            </a:fld>
            <a:endParaRPr lang="tr-T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2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4DDC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Recipe4Meals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for BLG-411E Class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84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-10939"/>
            <a:ext cx="3911716" cy="686893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35" y="10939"/>
            <a:ext cx="383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5831"/>
            <a:ext cx="387962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650" y="0"/>
            <a:ext cx="3887350" cy="68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r>
              <a:rPr lang="tr-TR" dirty="0"/>
              <a:t> of </a:t>
            </a:r>
            <a:r>
              <a:rPr lang="en-US" dirty="0"/>
              <a:t>the </a:t>
            </a:r>
            <a:r>
              <a:rPr lang="tr-TR" dirty="0"/>
              <a:t>Project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68337" y="1973668"/>
            <a:ext cx="8623663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goal is to develop an android application that </a:t>
            </a:r>
            <a:r>
              <a:rPr lang="tr-TR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Provides a series of recipes of dishes</a:t>
            </a:r>
          </a:p>
          <a:p>
            <a:r>
              <a:rPr lang="en-US" dirty="0">
                <a:solidFill>
                  <a:schemeClr val="tx1"/>
                </a:solidFill>
              </a:rPr>
              <a:t>Presenting a step by step walkthrough on how to prepare dishes</a:t>
            </a:r>
          </a:p>
          <a:p>
            <a:r>
              <a:rPr lang="en-US" dirty="0">
                <a:solidFill>
                  <a:schemeClr val="tx1"/>
                </a:solidFill>
              </a:rPr>
              <a:t>Suggesting meals according to ingredients, meal times, cuisines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1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</p:spPr>
        <p:txBody>
          <a:bodyPr/>
          <a:lstStyle/>
          <a:p>
            <a:r>
              <a:rPr lang="en-US" dirty="0"/>
              <a:t>Meet </a:t>
            </a:r>
            <a:r>
              <a:rPr lang="tr-TR" dirty="0" err="1"/>
              <a:t>Our</a:t>
            </a:r>
            <a:r>
              <a:rPr lang="tr-TR" dirty="0"/>
              <a:t> Team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46189"/>
              </p:ext>
            </p:extLst>
          </p:nvPr>
        </p:nvGraphicFramePr>
        <p:xfrm>
          <a:off x="3095897" y="2207260"/>
          <a:ext cx="8623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noProof="0" dirty="0"/>
                        <a:t>Name</a:t>
                      </a:r>
                      <a:endParaRPr lang="en-US" noProof="0" dirty="0"/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tr-TR" noProof="0" dirty="0"/>
                        <a:t>ID</a:t>
                      </a:r>
                      <a:endParaRPr lang="en-US" noProof="0" dirty="0"/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tr-TR" noProof="0" dirty="0"/>
                        <a:t>Role</a:t>
                      </a:r>
                      <a:endParaRPr lang="en-US" noProof="0" dirty="0"/>
                    </a:p>
                  </a:txBody>
                  <a:tcPr marL="72873" marR="728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Ali Osman ATİK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150140804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Project</a:t>
                      </a:r>
                      <a:r>
                        <a:rPr lang="en-US" baseline="0" noProof="0" dirty="0"/>
                        <a:t> Manager</a:t>
                      </a:r>
                      <a:r>
                        <a:rPr lang="tr-TR" baseline="0" noProof="0" dirty="0"/>
                        <a:t> / Programmer</a:t>
                      </a:r>
                      <a:endParaRPr lang="en-US" noProof="0" dirty="0"/>
                    </a:p>
                  </a:txBody>
                  <a:tcPr marL="72873" marR="728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İbrahim</a:t>
                      </a:r>
                      <a:r>
                        <a:rPr lang="en-US" baseline="0" noProof="0" dirty="0"/>
                        <a:t> TÜRKMEN</a:t>
                      </a:r>
                      <a:endParaRPr lang="en-US" noProof="0" dirty="0"/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150140002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Software Designer / Programmer</a:t>
                      </a:r>
                    </a:p>
                  </a:txBody>
                  <a:tcPr marL="72873" marR="728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Baran</a:t>
                      </a:r>
                      <a:r>
                        <a:rPr lang="en-US" noProof="0" dirty="0"/>
                        <a:t> KAYA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150130032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noProof="0" dirty="0" err="1"/>
                        <a:t>Tester</a:t>
                      </a:r>
                      <a:r>
                        <a:rPr lang="tr-TR" noProof="0" dirty="0"/>
                        <a:t> / Programmer</a:t>
                      </a:r>
                      <a:endParaRPr lang="en-US" noProof="0" dirty="0"/>
                    </a:p>
                  </a:txBody>
                  <a:tcPr marL="72873" marR="728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Caner IŞIK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150130023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Database</a:t>
                      </a:r>
                      <a:r>
                        <a:rPr lang="en-US" baseline="0" noProof="0" dirty="0"/>
                        <a:t> Designer / P</a:t>
                      </a:r>
                      <a:r>
                        <a:rPr lang="tr-TR" baseline="0" noProof="0" dirty="0"/>
                        <a:t>r</a:t>
                      </a:r>
                      <a:r>
                        <a:rPr lang="en-US" baseline="0" noProof="0" dirty="0" err="1"/>
                        <a:t>ogrammer</a:t>
                      </a:r>
                      <a:endParaRPr lang="en-US" noProof="0" dirty="0"/>
                    </a:p>
                  </a:txBody>
                  <a:tcPr marL="72873" marR="728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Emre</a:t>
                      </a:r>
                      <a:r>
                        <a:rPr lang="en-US" noProof="0" dirty="0"/>
                        <a:t> YENİAY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150110013</a:t>
                      </a:r>
                    </a:p>
                  </a:txBody>
                  <a:tcPr marL="72873" marR="72873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Analyzer / Programmer</a:t>
                      </a:r>
                    </a:p>
                  </a:txBody>
                  <a:tcPr marL="72873" marR="728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3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68337" y="1973668"/>
            <a:ext cx="8623663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components and tools used in the project</a:t>
            </a:r>
            <a:r>
              <a:rPr lang="tr-TR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IDE: Android Studio</a:t>
            </a:r>
          </a:p>
          <a:p>
            <a:r>
              <a:rPr lang="en-US" dirty="0">
                <a:solidFill>
                  <a:schemeClr val="tx1"/>
                </a:solidFill>
              </a:rPr>
              <a:t>Repository: GitHub</a:t>
            </a:r>
          </a:p>
          <a:p>
            <a:r>
              <a:rPr lang="en-US" dirty="0">
                <a:solidFill>
                  <a:schemeClr val="tx1"/>
                </a:solidFill>
              </a:rPr>
              <a:t>Database: NoSQL </a:t>
            </a:r>
          </a:p>
          <a:p>
            <a:r>
              <a:rPr lang="en-US" dirty="0">
                <a:solidFill>
                  <a:schemeClr val="tx1"/>
                </a:solidFill>
              </a:rPr>
              <a:t>Backend Service: Google Firebase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68337" y="1973668"/>
            <a:ext cx="8623663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project has 3 main features: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Find the recipe you wanted easily</a:t>
            </a:r>
          </a:p>
          <a:p>
            <a:r>
              <a:rPr lang="en-US" dirty="0">
                <a:solidFill>
                  <a:schemeClr val="tx1"/>
                </a:solidFill>
              </a:rPr>
              <a:t>Comment and rate the recipe you reviewed</a:t>
            </a:r>
          </a:p>
          <a:p>
            <a:r>
              <a:rPr lang="en-US" dirty="0">
                <a:solidFill>
                  <a:schemeClr val="tx1"/>
                </a:solidFill>
              </a:rPr>
              <a:t>Share a new recipe with other users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Search</a:t>
            </a:r>
            <a:r>
              <a:rPr lang="tr-TR" dirty="0"/>
              <a:t> &amp; </a:t>
            </a:r>
            <a:r>
              <a:rPr lang="tr-TR" dirty="0" err="1"/>
              <a:t>Filter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ingredients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rating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meal time</a:t>
            </a:r>
          </a:p>
          <a:p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name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64" y="4035538"/>
            <a:ext cx="7559996" cy="2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Rate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13653" y="1923333"/>
            <a:ext cx="8623663" cy="43873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Users can comment and give points to recipe</a:t>
            </a:r>
          </a:p>
          <a:p>
            <a:r>
              <a:rPr lang="en-US" dirty="0">
                <a:solidFill>
                  <a:schemeClr val="tx1"/>
                </a:solidFill>
              </a:rPr>
              <a:t>Database is updated in real time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03" y="3602737"/>
            <a:ext cx="7173097" cy="26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2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Recipe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62016" y="1831333"/>
            <a:ext cx="8623663" cy="43873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Introduced by customers request</a:t>
            </a:r>
          </a:p>
          <a:p>
            <a:r>
              <a:rPr lang="en-US" dirty="0">
                <a:solidFill>
                  <a:schemeClr val="tx1"/>
                </a:solidFill>
              </a:rPr>
              <a:t>Enter the ingredients, instructions, cuisine etc.</a:t>
            </a:r>
          </a:p>
          <a:p>
            <a:r>
              <a:rPr lang="en-US" dirty="0">
                <a:solidFill>
                  <a:schemeClr val="tx1"/>
                </a:solidFill>
              </a:rPr>
              <a:t>Checked and added to system by admins later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173" y="3833436"/>
            <a:ext cx="6374027" cy="23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https://lh6.googleusercontent.com/F6YNjCl7B43dLpfb7M-G_Jm3dJxplESKfvwDQt8YjD1HbVjmFvQIZDHXwV96a8X-k3wtQEOiHJ4OtNeItRmeieuXqjkdP1pt593zZTnjH2qVYnNXg_pXsSg6vjqSw6dwlZ0NvWg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77" y="0"/>
            <a:ext cx="101648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31448"/>
      </p:ext>
    </p:extLst>
  </p:cSld>
  <p:clrMapOvr>
    <a:masterClrMapping/>
  </p:clrMapOvr>
</p:sld>
</file>

<file path=ppt/theme/theme1.xml><?xml version="1.0" encoding="utf-8"?>
<a:theme xmlns:a="http://schemas.openxmlformats.org/drawingml/2006/main" name="Italian-Food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C04F9B5-57B1-9D45-A0E0-8687707E4B88}" vid="{1D90B953-C50E-9540-9A28-A70F075C9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Nutrition-PowerPoint-Template</Template>
  <TotalTime>519</TotalTime>
  <Words>196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Italian-Food-PowerPoint-Template</vt:lpstr>
      <vt:lpstr>Recipe4Meals</vt:lpstr>
      <vt:lpstr>Objective of the Project</vt:lpstr>
      <vt:lpstr>Meet Our Team</vt:lpstr>
      <vt:lpstr>Technical Details</vt:lpstr>
      <vt:lpstr>Features</vt:lpstr>
      <vt:lpstr>Search &amp; Filter</vt:lpstr>
      <vt:lpstr>Comment and Rate</vt:lpstr>
      <vt:lpstr>Add Recipe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Recipe4Meals</dc:title>
  <dc:creator>Caner IŞIK</dc:creator>
  <cp:lastModifiedBy>Emre</cp:lastModifiedBy>
  <cp:revision>39</cp:revision>
  <dcterms:created xsi:type="dcterms:W3CDTF">2017-12-10T08:25:28Z</dcterms:created>
  <dcterms:modified xsi:type="dcterms:W3CDTF">2017-12-11T20:22:42Z</dcterms:modified>
</cp:coreProperties>
</file>