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胡 广" initials="胡" lastIdx="1" clrIdx="0">
    <p:extLst>
      <p:ext uri="{19B8F6BF-5375-455C-9EA6-DF929625EA0E}">
        <p15:presenceInfo xmlns:p15="http://schemas.microsoft.com/office/powerpoint/2012/main" userId="de7e96b1cbf6f50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63" y="1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15T15:46:44.690" idx="1">
    <p:pos x="10" y="10"/>
    <p:text>下一张是白屏，画一下示意图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C6CD-293F-4B8A-870B-46761076898A}" type="datetimeFigureOut">
              <a:rPr lang="zh-CN" altLang="en-US" smtClean="0"/>
              <a:t>2019-12-15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F60E-1827-4109-98AA-1F85B5B41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90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C6CD-293F-4B8A-870B-46761076898A}" type="datetimeFigureOut">
              <a:rPr lang="zh-CN" altLang="en-US" smtClean="0"/>
              <a:t>2019-12-15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F60E-1827-4109-98AA-1F85B5B41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755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C6CD-293F-4B8A-870B-46761076898A}" type="datetimeFigureOut">
              <a:rPr lang="zh-CN" altLang="en-US" smtClean="0"/>
              <a:t>2019-12-15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F60E-1827-4109-98AA-1F85B5B41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056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C6CD-293F-4B8A-870B-46761076898A}" type="datetimeFigureOut">
              <a:rPr lang="zh-CN" altLang="en-US" smtClean="0"/>
              <a:t>2019-12-15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F60E-1827-4109-98AA-1F85B5B41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044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C6CD-293F-4B8A-870B-46761076898A}" type="datetimeFigureOut">
              <a:rPr lang="zh-CN" altLang="en-US" smtClean="0"/>
              <a:t>2019-12-15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F60E-1827-4109-98AA-1F85B5B41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67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C6CD-293F-4B8A-870B-46761076898A}" type="datetimeFigureOut">
              <a:rPr lang="zh-CN" altLang="en-US" smtClean="0"/>
              <a:t>2019-12-15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F60E-1827-4109-98AA-1F85B5B41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473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C6CD-293F-4B8A-870B-46761076898A}" type="datetimeFigureOut">
              <a:rPr lang="zh-CN" altLang="en-US" smtClean="0"/>
              <a:t>2019-12-15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F60E-1827-4109-98AA-1F85B5B41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06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C6CD-293F-4B8A-870B-46761076898A}" type="datetimeFigureOut">
              <a:rPr lang="zh-CN" altLang="en-US" smtClean="0"/>
              <a:t>2019-12-15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F60E-1827-4109-98AA-1F85B5B41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46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C6CD-293F-4B8A-870B-46761076898A}" type="datetimeFigureOut">
              <a:rPr lang="zh-CN" altLang="en-US" smtClean="0"/>
              <a:t>2019-12-15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F60E-1827-4109-98AA-1F85B5B41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809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C6CD-293F-4B8A-870B-46761076898A}" type="datetimeFigureOut">
              <a:rPr lang="zh-CN" altLang="en-US" smtClean="0"/>
              <a:t>2019-12-15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F60E-1827-4109-98AA-1F85B5B41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838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C6CD-293F-4B8A-870B-46761076898A}" type="datetimeFigureOut">
              <a:rPr lang="zh-CN" altLang="en-US" smtClean="0"/>
              <a:t>2019-12-15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7F60E-1827-4109-98AA-1F85B5B41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577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EC6CD-293F-4B8A-870B-46761076898A}" type="datetimeFigureOut">
              <a:rPr lang="zh-CN" altLang="en-US" smtClean="0"/>
              <a:t>2019-12-15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F60E-1827-4109-98AA-1F85B5B41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713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E03EE-8EB0-439A-BDD0-B3760A8FF9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D5243F-E32A-4DA0-A6FD-D0537E67BA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一种效率高且易于实现的，</a:t>
            </a:r>
            <a:endParaRPr lang="en-US" altLang="zh-CN" dirty="0"/>
          </a:p>
          <a:p>
            <a:r>
              <a:rPr lang="zh-CN" altLang="en-US" dirty="0"/>
              <a:t>维护集合最大（最小）值的数据结构。</a:t>
            </a:r>
          </a:p>
        </p:txBody>
      </p:sp>
    </p:spTree>
    <p:extLst>
      <p:ext uri="{BB962C8B-B14F-4D97-AF65-F5344CB8AC3E}">
        <p14:creationId xmlns:p14="http://schemas.microsoft.com/office/powerpoint/2010/main" val="698981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3E646-88EF-4E11-AF97-331BF90D8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堆的能力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CE6C09-EBCA-4195-AB98-46CB6C9DB6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堆维护集合的最大值</a:t>
                </a:r>
                <a:endParaRPr lang="en-US" altLang="zh-CN" dirty="0"/>
              </a:p>
              <a:p>
                <a:r>
                  <a:rPr lang="zh-CN" altLang="en-US" dirty="0"/>
                  <a:t>堆支持在任意情况下向集合中加入元素</a:t>
                </a:r>
                <a:endParaRPr lang="en-US" altLang="zh-CN" dirty="0"/>
              </a:p>
              <a:p>
                <a:r>
                  <a:rPr lang="zh-CN" altLang="en-US" dirty="0"/>
                  <a:t>堆在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b="1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1)</m:t>
                    </m:r>
                  </m:oMath>
                </a14:m>
                <a:r>
                  <a:rPr lang="zh-CN" altLang="en-US" dirty="0"/>
                  <a:t>的时间内找到最大元素</a:t>
                </a:r>
                <a:endParaRPr lang="en-US" altLang="zh-CN" dirty="0"/>
              </a:p>
              <a:p>
                <a:r>
                  <a:rPr lang="zh-CN" altLang="en-US" dirty="0"/>
                  <a:t>堆只能删除当前的最大元素，消耗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b="1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的时间</a:t>
                </a:r>
                <a:endParaRPr lang="en-US" altLang="zh-CN" dirty="0"/>
              </a:p>
              <a:p>
                <a:r>
                  <a:rPr lang="zh-CN" altLang="en-US" dirty="0"/>
                  <a:t>堆不能很好的查询一个元素是否在堆中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有这个需要的话，最好搞一个和堆同步的二叉搜索树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CE6C09-EBCA-4195-AB98-46CB6C9DB6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521" r="-1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262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B9E1E-12FC-4512-9169-2243972B4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为什么堆有这些能力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0CE0E3-8C57-4110-A557-6E7AC2A12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222375"/>
          </a:xfrm>
        </p:spPr>
        <p:txBody>
          <a:bodyPr/>
          <a:lstStyle/>
          <a:p>
            <a:r>
              <a:rPr lang="zh-CN" altLang="en-US" dirty="0"/>
              <a:t>任何数据结构的能力都与其结构有关</a:t>
            </a:r>
            <a:endParaRPr lang="en-US" altLang="zh-CN" dirty="0"/>
          </a:p>
          <a:p>
            <a:r>
              <a:rPr lang="zh-CN" altLang="en-US" dirty="0"/>
              <a:t>堆的性质来源于以下结构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7382061-7F32-4311-91FF-5FAE846ECEA6}"/>
              </a:ext>
            </a:extLst>
          </p:cNvPr>
          <p:cNvSpPr txBox="1"/>
          <p:nvPr/>
        </p:nvSpPr>
        <p:spPr>
          <a:xfrm>
            <a:off x="981075" y="3376613"/>
            <a:ext cx="71485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堆是一棵完全树</a:t>
            </a:r>
            <a:endParaRPr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对于树上的任意节点，满足</a:t>
            </a:r>
            <a:endParaRPr lang="en-US" altLang="zh-CN" sz="2800" dirty="0"/>
          </a:p>
          <a:p>
            <a:pPr lvl="1"/>
            <a:r>
              <a:rPr lang="zh-CN" altLang="en-US" sz="2800" dirty="0"/>
              <a:t>节点上的值大于其任意子节点的值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634102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7204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DC062E-920B-4EBB-A8EF-7937DE203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为什么这样的结构能</a:t>
            </a:r>
            <a:br>
              <a:rPr lang="en-US" altLang="zh-CN" dirty="0"/>
            </a:br>
            <a:r>
              <a:rPr lang="zh-CN" altLang="en-US" dirty="0"/>
              <a:t>提供这样的能力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A11AAF-A89B-4CAB-8891-C9F1FDDE17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因为任意节点大于子节点，根节点一定是最大的</a:t>
                </a:r>
                <a:endParaRPr lang="en-US" altLang="zh-CN" dirty="0"/>
              </a:p>
              <a:p>
                <a:r>
                  <a:rPr lang="zh-CN" altLang="en-US" dirty="0"/>
                  <a:t>这棵树最多有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zh-CN" altLang="en-US" dirty="0"/>
                  <a:t>层，后面可以看到，插入和删除的时间复杂度都和层数成正比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A11AAF-A89B-4CAB-8891-C9F1FDDE17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521" r="-1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1080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184</Words>
  <Application>Microsoft Office PowerPoint</Application>
  <PresentationFormat>全屏显示(4:3)</PresentationFormat>
  <Paragraphs>19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主题​​</vt:lpstr>
      <vt:lpstr>堆</vt:lpstr>
      <vt:lpstr>堆的能力</vt:lpstr>
      <vt:lpstr>为什么堆有这些能力</vt:lpstr>
      <vt:lpstr>PowerPoint 演示文稿</vt:lpstr>
      <vt:lpstr>为什么这样的结构能 提供这样的能力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堆</dc:title>
  <dc:creator>胡 广</dc:creator>
  <cp:lastModifiedBy>胡 广</cp:lastModifiedBy>
  <cp:revision>5</cp:revision>
  <dcterms:created xsi:type="dcterms:W3CDTF">2019-12-15T07:21:10Z</dcterms:created>
  <dcterms:modified xsi:type="dcterms:W3CDTF">2019-12-15T08:12:28Z</dcterms:modified>
</cp:coreProperties>
</file>