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7"/>
    <p:sldId id="295" r:id="rId8"/>
    <p:sldId id="296" r:id="rId9"/>
    <p:sldId id="297" r:id="rId10"/>
    <p:sldId id="298" r:id="rId11"/>
    <p:sldId id="286" r:id="rId12"/>
    <p:sldId id="299" r:id="rId13"/>
    <p:sldId id="287" r:id="rId14"/>
    <p:sldId id="292" r:id="rId15"/>
    <p:sldId id="293" r:id="rId16"/>
    <p:sldId id="294"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6" d="100"/>
          <a:sy n="116" d="100"/>
        </p:scale>
        <p:origin x="294"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5222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581957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5687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8959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41235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getbootstrap.com/customize/" TargetMode="External"/><Relationship Id="rId2" Type="http://schemas.openxmlformats.org/officeDocument/2006/relationships/hyperlink" Target="http://getbootstrap.com/"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getbootstrap.com/getting-started/#download"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a:t>
            </a:r>
            <a:r>
              <a:rPr lang="en-US" dirty="0"/>
              <a:t>Building a Front-end for your Express </a:t>
            </a:r>
            <a:r>
              <a:rPr lang="en-US"/>
              <a:t>Web </a:t>
            </a:r>
            <a:r>
              <a:rPr lang="en-US" smtClean="0"/>
              <a:t>Apps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853065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04 | </a:t>
            </a:r>
            <a:r>
              <a:rPr lang="en-US" dirty="0" smtClean="0"/>
              <a:t>Implementing Bootstrap</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975940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Bootstrap?</a:t>
            </a:r>
            <a:endParaRPr lang="en-US" dirty="0"/>
          </a:p>
        </p:txBody>
      </p:sp>
      <p:sp>
        <p:nvSpPr>
          <p:cNvPr id="3" name="Content Placeholder 2"/>
          <p:cNvSpPr>
            <a:spLocks noGrp="1"/>
          </p:cNvSpPr>
          <p:nvPr>
            <p:ph sz="quarter" idx="10"/>
          </p:nvPr>
        </p:nvSpPr>
        <p:spPr/>
        <p:txBody>
          <a:bodyPr/>
          <a:lstStyle/>
          <a:p>
            <a:r>
              <a:rPr lang="en-US" dirty="0" smtClean="0"/>
              <a:t>Framework for developing responsive sites including presentation and behavior ( HTML/CSS/JS) </a:t>
            </a:r>
          </a:p>
          <a:p>
            <a:r>
              <a:rPr lang="en-US" dirty="0" smtClean="0"/>
              <a:t>Number 1 project on </a:t>
            </a:r>
            <a:r>
              <a:rPr lang="en-US" dirty="0" err="1" smtClean="0"/>
              <a:t>Github</a:t>
            </a:r>
            <a:endParaRPr lang="en-US" dirty="0" smtClean="0"/>
          </a:p>
          <a:p>
            <a:r>
              <a:rPr lang="en-US" dirty="0">
                <a:hlinkClick r:id="rId2"/>
              </a:rPr>
              <a:t>http://getbootstrap.com</a:t>
            </a:r>
            <a:r>
              <a:rPr lang="en-US" dirty="0" smtClean="0">
                <a:hlinkClick r:id="rId2"/>
              </a:rPr>
              <a:t>/</a:t>
            </a:r>
            <a:endParaRPr lang="en-US" dirty="0" smtClean="0"/>
          </a:p>
          <a:p>
            <a:r>
              <a:rPr lang="en-US" dirty="0" smtClean="0"/>
              <a:t>Accounts for common functionality and layout needs</a:t>
            </a:r>
          </a:p>
          <a:p>
            <a:r>
              <a:rPr lang="en-US" dirty="0" smtClean="0"/>
              <a:t>Customize it to the project needs : </a:t>
            </a:r>
            <a:r>
              <a:rPr lang="en-US" dirty="0">
                <a:hlinkClick r:id="rId3"/>
              </a:rPr>
              <a:t>http://getbootstrap.com/customize</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1746025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Bootstrap</a:t>
            </a:r>
            <a:endParaRPr lang="en-US" dirty="0"/>
          </a:p>
        </p:txBody>
      </p:sp>
      <p:sp>
        <p:nvSpPr>
          <p:cNvPr id="3" name="Content Placeholder 2"/>
          <p:cNvSpPr>
            <a:spLocks noGrp="1"/>
          </p:cNvSpPr>
          <p:nvPr>
            <p:ph sz="quarter" idx="10"/>
          </p:nvPr>
        </p:nvSpPr>
        <p:spPr/>
        <p:txBody>
          <a:bodyPr/>
          <a:lstStyle/>
          <a:p>
            <a:r>
              <a:rPr lang="en-US" dirty="0" smtClean="0"/>
              <a:t>Download </a:t>
            </a:r>
            <a:r>
              <a:rPr lang="en-US" dirty="0" err="1" smtClean="0"/>
              <a:t>BootStrap</a:t>
            </a:r>
            <a:r>
              <a:rPr lang="en-US" dirty="0"/>
              <a:t> </a:t>
            </a:r>
            <a:r>
              <a:rPr lang="en-US" dirty="0">
                <a:hlinkClick r:id="rId2"/>
              </a:rPr>
              <a:t>http://getbootstrap.com/getting-started/#</a:t>
            </a:r>
            <a:r>
              <a:rPr lang="en-US" dirty="0" smtClean="0">
                <a:hlinkClick r:id="rId2"/>
              </a:rPr>
              <a:t>download</a:t>
            </a:r>
            <a:endParaRPr lang="en-US" dirty="0" smtClean="0"/>
          </a:p>
          <a:p>
            <a:r>
              <a:rPr lang="en-US" dirty="0" smtClean="0"/>
              <a:t>Add into the public folder and do some file management housekeeping in terms of names and </a:t>
            </a:r>
            <a:r>
              <a:rPr lang="en-US" dirty="0" err="1" smtClean="0"/>
              <a:t>pathing</a:t>
            </a:r>
            <a:r>
              <a:rPr lang="en-US" dirty="0" smtClean="0"/>
              <a:t>.</a:t>
            </a:r>
          </a:p>
          <a:p>
            <a:endParaRPr lang="en-US" dirty="0"/>
          </a:p>
        </p:txBody>
      </p:sp>
    </p:spTree>
    <p:extLst>
      <p:ext uri="{BB962C8B-B14F-4D97-AF65-F5344CB8AC3E}">
        <p14:creationId xmlns:p14="http://schemas.microsoft.com/office/powerpoint/2010/main" val="1781571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Bootstrap</a:t>
            </a:r>
            <a:endParaRPr lang="en-US" dirty="0"/>
          </a:p>
        </p:txBody>
      </p:sp>
    </p:spTree>
    <p:extLst>
      <p:ext uri="{BB962C8B-B14F-4D97-AF65-F5344CB8AC3E}">
        <p14:creationId xmlns:p14="http://schemas.microsoft.com/office/powerpoint/2010/main" val="1339849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74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Introduction to Jade</a:t>
            </a:r>
          </a:p>
          <a:p>
            <a:r>
              <a:rPr lang="en-GB" dirty="0" smtClean="0"/>
              <a:t>Jade Templates</a:t>
            </a:r>
          </a:p>
          <a:p>
            <a:r>
              <a:rPr lang="en-GB" dirty="0" smtClean="0"/>
              <a:t>Implementing </a:t>
            </a:r>
            <a:r>
              <a:rPr lang="en-GB" dirty="0" smtClean="0"/>
              <a:t>Bootstrap</a:t>
            </a:r>
            <a:endParaRPr lang="en-GB" dirty="0" smtClean="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539055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Introduction to Jade</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513431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Templating</a:t>
            </a:r>
            <a:r>
              <a:rPr lang="en-US" dirty="0" smtClean="0"/>
              <a:t> with Jade</a:t>
            </a:r>
            <a:endParaRPr lang="en-US" dirty="0"/>
          </a:p>
        </p:txBody>
      </p:sp>
      <p:sp>
        <p:nvSpPr>
          <p:cNvPr id="3" name="Content Placeholder 2"/>
          <p:cNvSpPr>
            <a:spLocks noGrp="1"/>
          </p:cNvSpPr>
          <p:nvPr>
            <p:ph sz="quarter" idx="10"/>
          </p:nvPr>
        </p:nvSpPr>
        <p:spPr/>
        <p:txBody>
          <a:bodyPr/>
          <a:lstStyle/>
          <a:p>
            <a:r>
              <a:rPr lang="en-US" dirty="0" smtClean="0"/>
              <a:t>Jade is a </a:t>
            </a:r>
            <a:r>
              <a:rPr lang="en-US" dirty="0" err="1" smtClean="0"/>
              <a:t>templating</a:t>
            </a:r>
            <a:r>
              <a:rPr lang="en-US" dirty="0" smtClean="0"/>
              <a:t> language to simplify writing HTML.</a:t>
            </a:r>
          </a:p>
          <a:p>
            <a:r>
              <a:rPr lang="en-US" dirty="0" smtClean="0"/>
              <a:t>Jade syntax and keywords map directly to HTML. </a:t>
            </a:r>
          </a:p>
          <a:p>
            <a:r>
              <a:rPr lang="en-US" dirty="0" smtClean="0"/>
              <a:t>Jade adds the ability to separate and extend your HTML.</a:t>
            </a:r>
          </a:p>
          <a:p>
            <a:pPr lvl="1"/>
            <a:r>
              <a:rPr lang="en-US" dirty="0" smtClean="0"/>
              <a:t>Helps prevent code repeat</a:t>
            </a:r>
          </a:p>
          <a:p>
            <a:pPr lvl="1"/>
            <a:r>
              <a:rPr lang="en-US" dirty="0" smtClean="0"/>
              <a:t>Ensures clean HTML is generated.</a:t>
            </a:r>
          </a:p>
          <a:p>
            <a:pPr lvl="1"/>
            <a:r>
              <a:rPr lang="en-US" dirty="0" smtClean="0"/>
              <a:t>Allows you to insert values into HTML through templates. </a:t>
            </a:r>
            <a:endParaRPr lang="en-US" dirty="0"/>
          </a:p>
          <a:p>
            <a:endParaRPr lang="en-US" dirty="0" smtClean="0"/>
          </a:p>
          <a:p>
            <a:endParaRPr lang="en-US" dirty="0"/>
          </a:p>
        </p:txBody>
      </p:sp>
    </p:spTree>
    <p:extLst>
      <p:ext uri="{BB962C8B-B14F-4D97-AF65-F5344CB8AC3E}">
        <p14:creationId xmlns:p14="http://schemas.microsoft.com/office/powerpoint/2010/main" val="257907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Simple Tags</a:t>
            </a:r>
            <a:endParaRPr lang="en-US" dirty="0"/>
          </a:p>
        </p:txBody>
      </p:sp>
      <p:sp>
        <p:nvSpPr>
          <p:cNvPr id="5" name="Content Placeholder 4"/>
          <p:cNvSpPr>
            <a:spLocks noGrp="1"/>
          </p:cNvSpPr>
          <p:nvPr>
            <p:ph sz="half" idx="2"/>
          </p:nvPr>
        </p:nvSpPr>
        <p:spPr/>
        <p:txBody>
          <a:bodyPr/>
          <a:lstStyle/>
          <a:p>
            <a:pPr marL="0" indent="0">
              <a:buNone/>
            </a:pPr>
            <a:r>
              <a:rPr lang="en-US" dirty="0" smtClean="0"/>
              <a:t>div</a:t>
            </a:r>
          </a:p>
          <a:p>
            <a:pPr marL="0" indent="0">
              <a:buNone/>
            </a:pPr>
            <a:r>
              <a:rPr lang="en-US" dirty="0" smtClean="0"/>
              <a:t>    address</a:t>
            </a:r>
          </a:p>
          <a:p>
            <a:pPr marL="0" indent="0">
              <a:buNone/>
            </a:pPr>
            <a:r>
              <a:rPr lang="en-US" dirty="0" smtClean="0"/>
              <a:t>    </a:t>
            </a:r>
            <a:r>
              <a:rPr lang="en-US" dirty="0" err="1" smtClean="0"/>
              <a:t>i</a:t>
            </a:r>
            <a:endParaRPr lang="en-US" dirty="0" smtClean="0"/>
          </a:p>
          <a:p>
            <a:pPr marL="0" indent="0">
              <a:buNone/>
            </a:pPr>
            <a:r>
              <a:rPr lang="en-US" dirty="0" smtClean="0"/>
              <a:t>    strong</a:t>
            </a:r>
          </a:p>
        </p:txBody>
      </p:sp>
      <p:sp>
        <p:nvSpPr>
          <p:cNvPr id="6" name="Text Placeholder 5"/>
          <p:cNvSpPr>
            <a:spLocks noGrp="1"/>
          </p:cNvSpPr>
          <p:nvPr>
            <p:ph type="body" sz="quarter" idx="3"/>
          </p:nvPr>
        </p:nvSpPr>
        <p:spPr/>
        <p:txBody>
          <a:bodyPr/>
          <a:lstStyle/>
          <a:p>
            <a:r>
              <a:rPr lang="en-US" dirty="0" smtClean="0"/>
              <a:t>Output</a:t>
            </a:r>
            <a:endParaRPr lang="en-US" dirty="0"/>
          </a:p>
        </p:txBody>
      </p:sp>
      <p:sp>
        <p:nvSpPr>
          <p:cNvPr id="7" name="Content Placeholder 6"/>
          <p:cNvSpPr>
            <a:spLocks noGrp="1"/>
          </p:cNvSpPr>
          <p:nvPr>
            <p:ph sz="quarter" idx="4"/>
          </p:nvPr>
        </p:nvSpPr>
        <p:spPr/>
        <p:txBody>
          <a:bodyPr/>
          <a:lstStyle/>
          <a:p>
            <a:pPr marL="0" indent="0">
              <a:buNone/>
            </a:pPr>
            <a:r>
              <a:rPr lang="en-US" dirty="0"/>
              <a:t>&lt;div&gt;</a:t>
            </a:r>
          </a:p>
          <a:p>
            <a:pPr marL="0" indent="0">
              <a:buNone/>
            </a:pPr>
            <a:r>
              <a:rPr lang="en-US" dirty="0" smtClean="0"/>
              <a:t>&lt;</a:t>
            </a:r>
            <a:r>
              <a:rPr lang="en-US" dirty="0"/>
              <a:t>address&gt;&lt;/address&gt;&lt;</a:t>
            </a:r>
            <a:r>
              <a:rPr lang="en-US" dirty="0" err="1"/>
              <a:t>i</a:t>
            </a:r>
            <a:r>
              <a:rPr lang="en-US" dirty="0"/>
              <a:t>&gt;&lt;/</a:t>
            </a:r>
            <a:r>
              <a:rPr lang="en-US" dirty="0" err="1"/>
              <a:t>i</a:t>
            </a:r>
            <a:r>
              <a:rPr lang="en-US" dirty="0"/>
              <a:t>&gt;&lt;strong&gt;&lt;/strong&gt;</a:t>
            </a:r>
          </a:p>
          <a:p>
            <a:pPr marL="0" indent="0">
              <a:buNone/>
            </a:pPr>
            <a:r>
              <a:rPr lang="en-US" dirty="0"/>
              <a:t>&lt;/div&gt;</a:t>
            </a:r>
          </a:p>
        </p:txBody>
      </p:sp>
      <p:sp>
        <p:nvSpPr>
          <p:cNvPr id="2" name="Title 1"/>
          <p:cNvSpPr>
            <a:spLocks noGrp="1"/>
          </p:cNvSpPr>
          <p:nvPr>
            <p:ph type="title"/>
          </p:nvPr>
        </p:nvSpPr>
        <p:spPr/>
        <p:txBody>
          <a:bodyPr/>
          <a:lstStyle/>
          <a:p>
            <a:r>
              <a:rPr lang="en-US" dirty="0" err="1"/>
              <a:t>Templating</a:t>
            </a:r>
            <a:r>
              <a:rPr lang="en-US" dirty="0"/>
              <a:t> with Jade</a:t>
            </a:r>
          </a:p>
        </p:txBody>
      </p:sp>
    </p:spTree>
    <p:extLst>
      <p:ext uri="{BB962C8B-B14F-4D97-AF65-F5344CB8AC3E}">
        <p14:creationId xmlns:p14="http://schemas.microsoft.com/office/powerpoint/2010/main" val="169194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Tags with Attributes</a:t>
            </a:r>
            <a:endParaRPr lang="en-US" dirty="0"/>
          </a:p>
        </p:txBody>
      </p:sp>
      <p:sp>
        <p:nvSpPr>
          <p:cNvPr id="5" name="Content Placeholder 4"/>
          <p:cNvSpPr>
            <a:spLocks noGrp="1"/>
          </p:cNvSpPr>
          <p:nvPr>
            <p:ph sz="half" idx="2"/>
          </p:nvPr>
        </p:nvSpPr>
        <p:spPr/>
        <p:txBody>
          <a:bodyPr/>
          <a:lstStyle/>
          <a:p>
            <a:pPr marL="0" indent="0">
              <a:buNone/>
            </a:pPr>
            <a:r>
              <a:rPr lang="en-US" dirty="0"/>
              <a:t>h1(id="title") Welcome to </a:t>
            </a:r>
            <a:r>
              <a:rPr lang="en-US" dirty="0" smtClean="0"/>
              <a:t>Jade</a:t>
            </a:r>
          </a:p>
          <a:p>
            <a:pPr marL="0" indent="0">
              <a:buNone/>
            </a:pPr>
            <a:endParaRPr lang="en-US" dirty="0"/>
          </a:p>
          <a:p>
            <a:pPr marL="0" indent="0">
              <a:buNone/>
            </a:pPr>
            <a:r>
              <a:rPr lang="en-US" dirty="0"/>
              <a:t>button(class="</a:t>
            </a:r>
            <a:r>
              <a:rPr lang="en-US" dirty="0" err="1"/>
              <a:t>btn</a:t>
            </a:r>
            <a:r>
              <a:rPr lang="en-US" dirty="0"/>
              <a:t>", data-action="</a:t>
            </a:r>
            <a:r>
              <a:rPr lang="en-US" dirty="0" err="1"/>
              <a:t>bea</a:t>
            </a:r>
            <a:r>
              <a:rPr lang="en-US" dirty="0"/>
              <a:t>").</a:t>
            </a:r>
          </a:p>
          <a:p>
            <a:pPr marL="0" indent="0">
              <a:buNone/>
            </a:pPr>
            <a:r>
              <a:rPr lang="en-US" dirty="0"/>
              <a:t>  Be Awesome</a:t>
            </a:r>
            <a:endParaRPr lang="en-US" dirty="0" smtClean="0"/>
          </a:p>
        </p:txBody>
      </p:sp>
      <p:sp>
        <p:nvSpPr>
          <p:cNvPr id="6" name="Text Placeholder 5"/>
          <p:cNvSpPr>
            <a:spLocks noGrp="1"/>
          </p:cNvSpPr>
          <p:nvPr>
            <p:ph type="body" sz="quarter" idx="3"/>
          </p:nvPr>
        </p:nvSpPr>
        <p:spPr/>
        <p:txBody>
          <a:bodyPr/>
          <a:lstStyle/>
          <a:p>
            <a:r>
              <a:rPr lang="en-US" dirty="0" smtClean="0"/>
              <a:t>Output</a:t>
            </a:r>
            <a:endParaRPr lang="en-US" dirty="0"/>
          </a:p>
        </p:txBody>
      </p:sp>
      <p:sp>
        <p:nvSpPr>
          <p:cNvPr id="7" name="Content Placeholder 6"/>
          <p:cNvSpPr>
            <a:spLocks noGrp="1"/>
          </p:cNvSpPr>
          <p:nvPr>
            <p:ph sz="quarter" idx="4"/>
          </p:nvPr>
        </p:nvSpPr>
        <p:spPr/>
        <p:txBody>
          <a:bodyPr/>
          <a:lstStyle/>
          <a:p>
            <a:pPr marL="0" indent="0">
              <a:buNone/>
            </a:pPr>
            <a:r>
              <a:rPr lang="en-US" dirty="0"/>
              <a:t>&lt;h1 id="title"&gt;Welcome to Jade&lt;/h1</a:t>
            </a:r>
            <a:r>
              <a:rPr lang="en-US" dirty="0" smtClean="0"/>
              <a:t>&gt;</a:t>
            </a:r>
          </a:p>
          <a:p>
            <a:pPr marL="0" indent="0">
              <a:buNone/>
            </a:pPr>
            <a:endParaRPr lang="en-US" dirty="0"/>
          </a:p>
          <a:p>
            <a:pPr marL="0" indent="0">
              <a:buNone/>
            </a:pPr>
            <a:r>
              <a:rPr lang="en-US" dirty="0"/>
              <a:t>&lt;button data-action="</a:t>
            </a:r>
            <a:r>
              <a:rPr lang="en-US" dirty="0" err="1"/>
              <a:t>bea</a:t>
            </a:r>
            <a:r>
              <a:rPr lang="en-US" dirty="0"/>
              <a:t>" class="</a:t>
            </a:r>
            <a:r>
              <a:rPr lang="en-US" dirty="0" err="1"/>
              <a:t>btn</a:t>
            </a:r>
            <a:r>
              <a:rPr lang="en-US" dirty="0"/>
              <a:t>"&gt;Be Awesome&lt;/button&gt;</a:t>
            </a:r>
          </a:p>
        </p:txBody>
      </p:sp>
      <p:sp>
        <p:nvSpPr>
          <p:cNvPr id="2" name="Title 1"/>
          <p:cNvSpPr>
            <a:spLocks noGrp="1"/>
          </p:cNvSpPr>
          <p:nvPr>
            <p:ph type="title"/>
          </p:nvPr>
        </p:nvSpPr>
        <p:spPr/>
        <p:txBody>
          <a:bodyPr/>
          <a:lstStyle/>
          <a:p>
            <a:r>
              <a:rPr lang="en-US" dirty="0" err="1"/>
              <a:t>Templating</a:t>
            </a:r>
            <a:r>
              <a:rPr lang="en-US" dirty="0"/>
              <a:t> with Jade</a:t>
            </a:r>
          </a:p>
        </p:txBody>
      </p:sp>
    </p:spTree>
    <p:extLst>
      <p:ext uri="{BB962C8B-B14F-4D97-AF65-F5344CB8AC3E}">
        <p14:creationId xmlns:p14="http://schemas.microsoft.com/office/powerpoint/2010/main" val="180304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Templating</a:t>
            </a:r>
            <a:r>
              <a:rPr lang="en-US" dirty="0"/>
              <a:t> with Jade</a:t>
            </a:r>
          </a:p>
        </p:txBody>
      </p:sp>
      <p:sp>
        <p:nvSpPr>
          <p:cNvPr id="5" name="Content Placeholder 4"/>
          <p:cNvSpPr>
            <a:spLocks noGrp="1"/>
          </p:cNvSpPr>
          <p:nvPr>
            <p:ph sz="quarter" idx="10"/>
          </p:nvPr>
        </p:nvSpPr>
        <p:spPr/>
        <p:txBody>
          <a:bodyPr/>
          <a:lstStyle/>
          <a:p>
            <a:pPr marL="0" indent="0">
              <a:buNone/>
            </a:pPr>
            <a:r>
              <a:rPr lang="en-US" dirty="0"/>
              <a:t>The extends keyword allows a template to extend a layout or parent template. It can then override certain pre-defined blocks of content</a:t>
            </a:r>
            <a:r>
              <a:rPr lang="en-US" dirty="0" smtClean="0"/>
              <a:t>.</a:t>
            </a:r>
            <a:endParaRPr lang="en-US" dirty="0"/>
          </a:p>
          <a:p>
            <a:pPr marL="0" indent="0">
              <a:buNone/>
            </a:pPr>
            <a:r>
              <a:rPr lang="en-US" dirty="0" smtClean="0"/>
              <a:t>The block keyword allows you to establish </a:t>
            </a:r>
            <a:r>
              <a:rPr lang="en-US" smtClean="0"/>
              <a:t>a block or </a:t>
            </a:r>
            <a:r>
              <a:rPr lang="en-US" dirty="0" smtClean="0"/>
              <a:t>replace the content of </a:t>
            </a:r>
            <a:r>
              <a:rPr lang="en-US" smtClean="0"/>
              <a:t>pre-defined blocks.</a:t>
            </a:r>
            <a:endParaRPr lang="en-US" dirty="0"/>
          </a:p>
        </p:txBody>
      </p:sp>
    </p:spTree>
    <p:extLst>
      <p:ext uri="{BB962C8B-B14F-4D97-AF65-F5344CB8AC3E}">
        <p14:creationId xmlns:p14="http://schemas.microsoft.com/office/powerpoint/2010/main" val="370801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04 | </a:t>
            </a:r>
            <a:r>
              <a:rPr lang="en-US" dirty="0" smtClean="0"/>
              <a:t>Using Jade Templates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1350334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smtClean="0"/>
              <a:t>Jade Templates</a:t>
            </a:r>
            <a:endParaRPr lang="en-US" dirty="0"/>
          </a:p>
        </p:txBody>
      </p:sp>
    </p:spTree>
    <p:extLst>
      <p:ext uri="{BB962C8B-B14F-4D97-AF65-F5344CB8AC3E}">
        <p14:creationId xmlns:p14="http://schemas.microsoft.com/office/powerpoint/2010/main" val="103821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636b0322-90fb-440c-9cbc-22749e7231e9"/>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3266</TotalTime>
  <Words>334</Words>
  <Application>Microsoft Office PowerPoint</Application>
  <PresentationFormat>Widescreen</PresentationFormat>
  <Paragraphs>62</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Segoe</vt:lpstr>
      <vt:lpstr>Segoe UI</vt:lpstr>
      <vt:lpstr>Segoe UI Light</vt:lpstr>
      <vt:lpstr>1_Office Theme</vt:lpstr>
      <vt:lpstr>PowerPoint Presentation</vt:lpstr>
      <vt:lpstr>Module Overview</vt:lpstr>
      <vt:lpstr>PowerPoint Presentation</vt:lpstr>
      <vt:lpstr>Templating with Jade</vt:lpstr>
      <vt:lpstr>Templating with Jade</vt:lpstr>
      <vt:lpstr>Templating with Jade</vt:lpstr>
      <vt:lpstr>Templating with Jade</vt:lpstr>
      <vt:lpstr>PowerPoint Presentation</vt:lpstr>
      <vt:lpstr>Using Jade Templates</vt:lpstr>
      <vt:lpstr>PowerPoint Presentation</vt:lpstr>
      <vt:lpstr>What is Bootstrap?</vt:lpstr>
      <vt:lpstr>Implementing Bootstrap</vt:lpstr>
      <vt:lpstr>Implementing Bootstrap</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Rami Sayar</cp:lastModifiedBy>
  <cp:revision>64</cp:revision>
  <dcterms:created xsi:type="dcterms:W3CDTF">2013-02-15T23:12:42Z</dcterms:created>
  <dcterms:modified xsi:type="dcterms:W3CDTF">2015-07-27T22:49:38Z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