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330" r:id="rId23"/>
    <p:sldId id="290" r:id="rId24"/>
    <p:sldId id="292" r:id="rId25"/>
    <p:sldId id="293" r:id="rId26"/>
    <p:sldId id="303" r:id="rId27"/>
    <p:sldId id="304" r:id="rId28"/>
    <p:sldId id="305" r:id="rId29"/>
    <p:sldId id="306" r:id="rId30"/>
    <p:sldId id="309" r:id="rId31"/>
    <p:sldId id="308" r:id="rId32"/>
    <p:sldId id="307" r:id="rId33"/>
    <p:sldId id="310" r:id="rId34"/>
    <p:sldId id="326" r:id="rId35"/>
    <p:sldId id="327" r:id="rId36"/>
    <p:sldId id="328" r:id="rId37"/>
    <p:sldId id="312" r:id="rId38"/>
    <p:sldId id="313" r:id="rId39"/>
    <p:sldId id="291" r:id="rId40"/>
    <p:sldId id="314" r:id="rId41"/>
    <p:sldId id="315" r:id="rId42"/>
    <p:sldId id="316" r:id="rId43"/>
    <p:sldId id="317" r:id="rId44"/>
    <p:sldId id="318" r:id="rId45"/>
    <p:sldId id="331" r:id="rId46"/>
    <p:sldId id="332" r:id="rId47"/>
    <p:sldId id="311" r:id="rId48"/>
    <p:sldId id="26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 id="2" name="Rami Sayar" initials="RS" lastIdx="1" clrIdx="1">
    <p:extLst>
      <p:ext uri="{19B8F6BF-5375-455C-9EA6-DF929625EA0E}">
        <p15:presenceInfo xmlns:p15="http://schemas.microsoft.com/office/powerpoint/2012/main" userId="S-1-5-21-124525095-708259637-1543119021-13535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03" d="100"/>
          <a:sy n="103" d="100"/>
        </p:scale>
        <p:origin x="126" y="24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0-11T13:54:42.587" idx="1">
    <p:pos x="10" y="10"/>
    <p:text>need a real demo for Q</p:text>
    <p:extLst mod="1">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pin.atomicobject.com/2012/03/14/nodejs-and-asynchronous-programming-with-promis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github.com/sayar/NodeMV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b="1" dirty="0"/>
              <a:t>Using Node.js with Visual Studio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Ubuntu</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package manager. </a:t>
            </a:r>
          </a:p>
          <a:p>
            <a:r>
              <a:rPr lang="en-US" dirty="0" smtClean="0"/>
              <a:t>You also want to install compilers and build essential tools for packages that might need them. </a:t>
            </a:r>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build-essential</a:t>
            </a:r>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a:t>
            </a:r>
            <a:r>
              <a:rPr lang="en-US" dirty="0" err="1" smtClean="0">
                <a:latin typeface="Courier New" panose="02070309020205020404" pitchFamily="49" charset="0"/>
                <a:cs typeface="Courier New" panose="02070309020205020404" pitchFamily="49" charset="0"/>
              </a:rPr>
              <a:t>nodejs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p:txBody>
      </p:sp>
    </p:spTree>
    <p:extLst>
      <p:ext uri="{BB962C8B-B14F-4D97-AF65-F5344CB8AC3E}">
        <p14:creationId xmlns:p14="http://schemas.microsoft.com/office/powerpoint/2010/main" val="304672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 | ‏@</a:t>
            </a:r>
            <a:r>
              <a:rPr lang="en-US" dirty="0" err="1" smtClean="0"/>
              <a:t>bitchwhocodes</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a:t>
            </a:r>
            <a:r>
              <a:rPr lang="en-US" dirty="0" smtClean="0"/>
              <a:t>developers</a:t>
            </a:r>
            <a:endParaRPr lang="en-US" dirty="0" smtClean="0"/>
          </a:p>
          <a:p>
            <a:pPr lvl="1"/>
            <a:r>
              <a:rPr lang="en-US" dirty="0" smtClean="0"/>
              <a:t>Talks Marketing &amp; </a:t>
            </a:r>
            <a:r>
              <a:rPr lang="en-US" dirty="0" err="1" smtClean="0"/>
              <a:t>IoT</a:t>
            </a:r>
            <a:r>
              <a:rPr lang="en-US" dirty="0" smtClean="0"/>
              <a:t> on Channel </a:t>
            </a:r>
            <a:r>
              <a:rPr lang="en-US" dirty="0" smtClean="0"/>
              <a:t>9</a:t>
            </a: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a:t>
            </a:r>
            <a:r>
              <a:rPr lang="en-US" sz="2800" dirty="0">
                <a:hlinkClick r:id="rId2"/>
              </a:rPr>
              <a:t>http://spin.atomicobject.com/2012/03/14/nodejs-and-asynchronous-programming-with-promises/</a:t>
            </a:r>
            <a:endParaRPr lang="en-US" sz="2800" dirty="0"/>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Microsoft Edge</a:t>
            </a:r>
          </a:p>
          <a:p>
            <a:pPr lvl="1"/>
            <a:r>
              <a:rPr lang="en-US" dirty="0" smtClean="0"/>
              <a:t>Helps Startups &amp; Developers in Montreal.</a:t>
            </a:r>
          </a:p>
          <a:p>
            <a:pPr lvl="1"/>
            <a:r>
              <a:rPr lang="en-US" dirty="0" smtClean="0"/>
              <a:t>Blogs </a:t>
            </a:r>
            <a:r>
              <a:rPr lang="en-US" dirty="0"/>
              <a:t>at </a:t>
            </a:r>
            <a:r>
              <a:rPr lang="en-US" dirty="0" smtClean="0"/>
              <a:t>MSDN</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a:t>7053 </a:t>
            </a:r>
            <a:r>
              <a:rPr lang="en-US" sz="2800" dirty="0">
                <a:hlinkClick r:id="rId2"/>
              </a:rPr>
              <a:t>underscore</a:t>
            </a:r>
            <a:endParaRPr lang="en-US" sz="2800" dirty="0"/>
          </a:p>
          <a:p>
            <a:r>
              <a:rPr lang="en-US" sz="2800" dirty="0"/>
              <a:t>6458 </a:t>
            </a:r>
            <a:r>
              <a:rPr lang="en-US" sz="2800" dirty="0" err="1">
                <a:hlinkClick r:id="rId3"/>
              </a:rPr>
              <a:t>async</a:t>
            </a:r>
            <a:endParaRPr lang="en-US" sz="2800" dirty="0"/>
          </a:p>
          <a:p>
            <a:r>
              <a:rPr lang="en-US" sz="2800" dirty="0"/>
              <a:t>5591 </a:t>
            </a:r>
            <a:r>
              <a:rPr lang="en-US" sz="2800" dirty="0">
                <a:hlinkClick r:id="rId4"/>
              </a:rPr>
              <a:t>request</a:t>
            </a:r>
            <a:endParaRPr lang="en-US" sz="2800" dirty="0"/>
          </a:p>
          <a:p>
            <a:r>
              <a:rPr lang="en-US" sz="2800" dirty="0"/>
              <a:t>4931 </a:t>
            </a:r>
            <a:r>
              <a:rPr lang="en-US" sz="2800" dirty="0" err="1">
                <a:hlinkClick r:id="rId5"/>
              </a:rPr>
              <a:t>lodash</a:t>
            </a:r>
            <a:endParaRPr lang="en-US" sz="2800" dirty="0"/>
          </a:p>
          <a:p>
            <a:r>
              <a:rPr lang="en-US" sz="2800" dirty="0"/>
              <a:t>3630 </a:t>
            </a:r>
            <a:r>
              <a:rPr lang="en-US" sz="2800" dirty="0">
                <a:hlinkClick r:id="rId6"/>
              </a:rPr>
              <a:t>commander</a:t>
            </a:r>
            <a:endParaRPr lang="en-US" sz="2800" dirty="0"/>
          </a:p>
          <a:p>
            <a:r>
              <a:rPr lang="en-US" sz="2800" dirty="0"/>
              <a:t>3543 </a:t>
            </a:r>
            <a:r>
              <a:rPr lang="en-US" sz="2800" dirty="0">
                <a:hlinkClick r:id="rId7"/>
              </a:rPr>
              <a:t>express</a:t>
            </a:r>
            <a:endParaRPr lang="en-US" sz="2800" dirty="0"/>
          </a:p>
          <a:p>
            <a:r>
              <a:rPr lang="en-US" sz="2800" dirty="0"/>
              <a:t>2708 </a:t>
            </a:r>
            <a:r>
              <a:rPr lang="en-US" sz="2800" dirty="0">
                <a:hlinkClick r:id="rId8"/>
              </a:rPr>
              <a:t>optimist</a:t>
            </a:r>
            <a:endParaRPr lang="en-US" sz="2800" dirty="0"/>
          </a:p>
          <a:p>
            <a:r>
              <a:rPr lang="en-US" sz="2800" dirty="0"/>
              <a:t>2634 </a:t>
            </a:r>
            <a:r>
              <a:rPr lang="en-US" sz="2800" dirty="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4581845"/>
              </p:ext>
            </p:extLst>
          </p:nvPr>
        </p:nvGraphicFramePr>
        <p:xfrm>
          <a:off x="379413" y="1417636"/>
          <a:ext cx="11525250" cy="3181184"/>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b="1" dirty="0" smtClean="0"/>
                        <a:t>Using Node.js with Visual Studio Code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Building a Front-end for your Express Web Apps.</a:t>
                      </a: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Debugging &amp; Deploying Node.JS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Express and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Extending Node.JS with Azure Web Jobs</a:t>
                      </a: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async.map</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fs.stat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 results)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async.filter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fs.exists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(results) {     </a:t>
            </a:r>
          </a:p>
          <a:p>
            <a:pPr marL="0" lvl="0" indent="0">
              <a:spcBef>
                <a:spcPts val="0"/>
              </a:spcBef>
              <a:buNone/>
            </a:pPr>
            <a:r>
              <a:rPr lang="en-US" altLang="en-US" sz="20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async.parallel</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callback);</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async.series</a:t>
            </a: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82084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smtClean="0"/>
              <a:t>Q Library</a:t>
            </a:r>
            <a:endParaRPr lang="en-US" dirty="0"/>
          </a:p>
        </p:txBody>
      </p:sp>
    </p:spTree>
    <p:extLst>
      <p:ext uri="{BB962C8B-B14F-4D97-AF65-F5344CB8AC3E}">
        <p14:creationId xmlns:p14="http://schemas.microsoft.com/office/powerpoint/2010/main" val="738310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err="1" smtClean="0"/>
              <a:t>Github</a:t>
            </a:r>
            <a:r>
              <a:rPr lang="en-US" dirty="0"/>
              <a:t> 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a:t>3</a:t>
            </a:r>
            <a:r>
              <a:rPr lang="en-US" dirty="0" smtClean="0"/>
              <a:t>M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BldAppsnodejs</a:t>
            </a:r>
            <a:r>
              <a:rPr lang="en-US" dirty="0" smtClean="0"/>
              <a:t> (Expires </a:t>
            </a:r>
            <a:r>
              <a:rPr lang="en-US" dirty="0"/>
              <a:t>11/14/2014</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92881"/>
            <a:ext cx="11525250" cy="6485733"/>
          </a:xfrm>
          <a:prstGeom prst="rect">
            <a:avLst/>
          </a:prstGeom>
        </p:spPr>
        <p:txBody>
          <a:bodyPr anchor="ctr"/>
          <a:lstStyle/>
          <a:p>
            <a:pPr marL="0" indent="0" algn="ctr">
              <a:buNone/>
            </a:pPr>
            <a:r>
              <a:rPr lang="en-US" sz="4400" dirty="0" smtClean="0"/>
              <a:t>Code Repository: </a:t>
            </a:r>
            <a:r>
              <a:rPr lang="en-US" sz="4400" dirty="0" smtClean="0">
                <a:hlinkClick r:id="rId2" action="ppaction://hlinkfile"/>
              </a:rPr>
              <a:t>github.com/</a:t>
            </a:r>
            <a:r>
              <a:rPr lang="en-US" sz="4400" dirty="0" err="1" smtClean="0">
                <a:hlinkClick r:id="rId2" action="ppaction://hlinkfile"/>
              </a:rPr>
              <a:t>sayar</a:t>
            </a:r>
            <a:r>
              <a:rPr lang="en-US" sz="4400" dirty="0" smtClean="0">
                <a:hlinkClick r:id="rId2" action="ppaction://hlinkfile"/>
              </a:rPr>
              <a:t>/</a:t>
            </a:r>
            <a:r>
              <a:rPr lang="en-US" sz="4400" dirty="0" err="1" smtClean="0">
                <a:hlinkClick r:id="rId2" action="ppaction://hlinkfile"/>
              </a:rPr>
              <a:t>NodeMVA</a:t>
            </a:r>
            <a:endParaRPr lang="en-US" sz="4400" dirty="0"/>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3578</TotalTime>
  <Words>1175</Words>
  <Application>Microsoft Office PowerPoint</Application>
  <PresentationFormat>Widescreen</PresentationFormat>
  <Paragraphs>265</Paragraphs>
  <Slides>45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Segoe</vt:lpstr>
      <vt:lpstr>Segoe UI</vt:lpstr>
      <vt:lpstr>Segoe UI Light</vt:lpstr>
      <vt:lpstr>1_Office Theme</vt:lpstr>
      <vt:lpstr>Using Node.js with Visual Studio Code</vt:lpstr>
      <vt:lpstr>Meet Stacey Mulcahy | ‏@bitchwhocodes </vt:lpstr>
      <vt:lpstr>Meet Rami Sayar | @ramisayar</vt:lpstr>
      <vt:lpstr>Course Topics</vt:lpstr>
      <vt:lpstr>Setting Expectations</vt:lpstr>
      <vt:lpstr>     Join the MVA Community!</vt:lpstr>
      <vt:lpstr>PowerPoint Presentation</vt:lpstr>
      <vt:lpstr>Module Overview</vt:lpstr>
      <vt:lpstr>PowerPoint Presentation</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Installing Node on Ubuntu</vt:lpstr>
      <vt:lpstr>PowerPoint Presentation</vt:lpstr>
      <vt:lpstr>Hello World Application</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What is a package.json?</vt:lpstr>
      <vt:lpstr>Popular NPM Modules</vt:lpstr>
      <vt:lpstr>How does it work? </vt:lpstr>
      <vt:lpstr>Async Module</vt:lpstr>
      <vt:lpstr>Request Module</vt:lpstr>
      <vt:lpstr>Using the Q Library</vt:lpstr>
      <vt:lpstr>Resources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90</cp:revision>
  <dcterms:created xsi:type="dcterms:W3CDTF">2013-02-15T23:12:42Z</dcterms:created>
  <dcterms:modified xsi:type="dcterms:W3CDTF">2015-07-28T17:03:01Z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