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6"/>
  </p:notesMasterIdLst>
  <p:handoutMasterIdLst>
    <p:handoutMasterId r:id="rId17"/>
  </p:handoutMasterIdLst>
  <p:sldIdLst>
    <p:sldId id="256" r:id="rId5"/>
    <p:sldId id="257" r:id="rId6"/>
    <p:sldId id="270" r:id="rId7"/>
    <p:sldId id="283" r:id="rId8"/>
    <p:sldId id="284" r:id="rId9"/>
    <p:sldId id="275" r:id="rId10"/>
    <p:sldId id="282" r:id="rId11"/>
    <p:sldId id="280" r:id="rId12"/>
    <p:sldId id="279" r:id="rId13"/>
    <p:sldId id="281" r:id="rId14"/>
    <p:sldId id="263"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2050"/>
    <a:srgbClr val="007233"/>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772" autoAdjust="0"/>
    <p:restoredTop sz="94660"/>
  </p:normalViewPr>
  <p:slideViewPr>
    <p:cSldViewPr snapToGrid="0">
      <p:cViewPr varScale="1">
        <p:scale>
          <a:sx n="109" d="100"/>
          <a:sy n="109" d="100"/>
        </p:scale>
        <p:origin x="624" y="108"/>
      </p:cViewPr>
      <p:guideLst/>
    </p:cSldViewPr>
  </p:slideViewPr>
  <p:notesTextViewPr>
    <p:cViewPr>
      <p:scale>
        <a:sx n="1" d="1"/>
        <a:sy n="1" d="1"/>
      </p:scale>
      <p:origin x="0" y="0"/>
    </p:cViewPr>
  </p:notesText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7/28/2015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7/28/2015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4511314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28110004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3</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0970777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6</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60260104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007233"/>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94251966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Tree>
    <p:extLst>
      <p:ext uri="{BB962C8B-B14F-4D97-AF65-F5344CB8AC3E}">
        <p14:creationId xmlns:p14="http://schemas.microsoft.com/office/powerpoint/2010/main" val="382326002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0774583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9461456"/>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a:t>
            </a:r>
            <a:r>
              <a:rPr lang="en-US" sz="1050" dirty="0" smtClean="0">
                <a:solidFill>
                  <a:schemeClr val="bg1">
                    <a:lumMod val="85000"/>
                  </a:schemeClr>
                </a:solidFill>
              </a:rPr>
              <a:t>2014 </a:t>
            </a:r>
            <a:r>
              <a:rPr lang="en-US" sz="1050" dirty="0">
                <a:solidFill>
                  <a:schemeClr val="bg1">
                    <a:lumMod val="85000"/>
                  </a:schemeClr>
                </a:solidFill>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007233"/>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2010609801"/>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67" r:id="rId2"/>
    <p:sldLayoutId id="2147483663" r:id="rId3"/>
    <p:sldLayoutId id="2147483664" r:id="rId4"/>
    <p:sldLayoutId id="2147483665" r:id="rId5"/>
    <p:sldLayoutId id="2147483666" r:id="rId6"/>
    <p:sldLayoutId id="2147483668" r:id="rId7"/>
    <p:sldLayoutId id="2147483669" r:id="rId8"/>
    <p:sldLayoutId id="2147483670" r:id="rId9"/>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lstStyle/>
          <a:p>
            <a:pPr marL="914400" indent="-914400"/>
            <a:r>
              <a:rPr lang="en-US" dirty="0" smtClean="0"/>
              <a:t>06 | Using Node for Azure </a:t>
            </a:r>
            <a:r>
              <a:rPr lang="en-US" dirty="0" err="1" smtClean="0"/>
              <a:t>WebJobs</a:t>
            </a:r>
            <a:endParaRPr lang="en-US" dirty="0"/>
          </a:p>
        </p:txBody>
      </p:sp>
      <p:sp>
        <p:nvSpPr>
          <p:cNvPr id="8" name="Subtitle 3"/>
          <p:cNvSpPr>
            <a:spLocks noGrp="1"/>
          </p:cNvSpPr>
          <p:nvPr>
            <p:ph type="subTitle" idx="1"/>
          </p:nvPr>
        </p:nvSpPr>
        <p:spPr>
          <a:xfrm>
            <a:off x="193271" y="5132437"/>
            <a:ext cx="8579886" cy="1460779"/>
          </a:xfrm>
        </p:spPr>
        <p:txBody>
          <a:bodyPr/>
          <a:lstStyle/>
          <a:p>
            <a:r>
              <a:rPr lang="en-US" dirty="0" smtClean="0"/>
              <a:t>Stacey Mulcahy </a:t>
            </a:r>
            <a:r>
              <a:rPr lang="en-US" dirty="0"/>
              <a:t>| </a:t>
            </a:r>
            <a:r>
              <a:rPr lang="en-US" dirty="0" smtClean="0"/>
              <a:t>Technical Evangelist</a:t>
            </a:r>
          </a:p>
          <a:p>
            <a:r>
              <a:rPr lang="en-US" dirty="0" smtClean="0"/>
              <a:t>Rami Sayar | Technical Evangelist </a:t>
            </a:r>
            <a:endParaRPr lang="en-US" dirty="0"/>
          </a:p>
        </p:txBody>
      </p:sp>
    </p:spTree>
    <p:extLst>
      <p:ext uri="{BB962C8B-B14F-4D97-AF65-F5344CB8AC3E}">
        <p14:creationId xmlns:p14="http://schemas.microsoft.com/office/powerpoint/2010/main" val="337717188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Deploying and Debugging</a:t>
            </a:r>
            <a:endParaRPr lang="en-US" dirty="0"/>
          </a:p>
        </p:txBody>
      </p:sp>
    </p:spTree>
    <p:extLst>
      <p:ext uri="{BB962C8B-B14F-4D97-AF65-F5344CB8AC3E}">
        <p14:creationId xmlns:p14="http://schemas.microsoft.com/office/powerpoint/2010/main" val="32147741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1496047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GB" dirty="0" smtClean="0"/>
              <a:t>Azure </a:t>
            </a:r>
            <a:r>
              <a:rPr lang="en-GB" dirty="0" err="1" smtClean="0"/>
              <a:t>WebJobs</a:t>
            </a:r>
            <a:r>
              <a:rPr lang="en-GB" dirty="0" smtClean="0"/>
              <a:t> Overview</a:t>
            </a:r>
          </a:p>
          <a:p>
            <a:r>
              <a:rPr lang="en-GB" dirty="0" smtClean="0"/>
              <a:t>Introduction to creating </a:t>
            </a:r>
            <a:r>
              <a:rPr lang="en-GB" dirty="0" err="1" smtClean="0"/>
              <a:t>WebJobs</a:t>
            </a:r>
            <a:endParaRPr lang="en-GB" dirty="0" smtClean="0"/>
          </a:p>
          <a:p>
            <a:r>
              <a:rPr lang="en-GB" dirty="0" smtClean="0"/>
              <a:t>Creating a Simple </a:t>
            </a:r>
            <a:r>
              <a:rPr lang="en-GB" dirty="0" err="1" smtClean="0"/>
              <a:t>WebJob</a:t>
            </a:r>
            <a:endParaRPr lang="en-GB" dirty="0" smtClean="0"/>
          </a:p>
          <a:p>
            <a:r>
              <a:rPr lang="en-GB" dirty="0" smtClean="0"/>
              <a:t>Using Azure Storage in a </a:t>
            </a:r>
            <a:r>
              <a:rPr lang="en-GB" dirty="0" err="1" smtClean="0"/>
              <a:t>WebJob</a:t>
            </a:r>
            <a:endParaRPr lang="en-GB" dirty="0" smtClean="0"/>
          </a:p>
          <a:p>
            <a:r>
              <a:rPr lang="en-GB" dirty="0" smtClean="0"/>
              <a:t>Debugging a </a:t>
            </a:r>
            <a:r>
              <a:rPr lang="en-GB" dirty="0" err="1" smtClean="0"/>
              <a:t>WebJob</a:t>
            </a:r>
            <a:endParaRPr lang="en-GB" dirty="0" smtClean="0"/>
          </a:p>
        </p:txBody>
      </p:sp>
      <p:sp>
        <p:nvSpPr>
          <p:cNvPr id="2" name="Title 1"/>
          <p:cNvSpPr>
            <a:spLocks noGrp="1"/>
          </p:cNvSpPr>
          <p:nvPr>
            <p:ph type="title"/>
          </p:nvPr>
        </p:nvSpPr>
        <p:spPr/>
        <p:txBody>
          <a:bodyPr/>
          <a:lstStyle/>
          <a:p>
            <a:r>
              <a:rPr lang="en-US" dirty="0" smtClean="0"/>
              <a:t>Module Overview</a:t>
            </a:r>
            <a:endParaRPr lang="en-US" dirty="0"/>
          </a:p>
        </p:txBody>
      </p:sp>
    </p:spTree>
    <p:extLst>
      <p:ext uri="{BB962C8B-B14F-4D97-AF65-F5344CB8AC3E}">
        <p14:creationId xmlns:p14="http://schemas.microsoft.com/office/powerpoint/2010/main" val="313954190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lstStyle/>
          <a:p>
            <a:r>
              <a:rPr lang="en-US" dirty="0" smtClean="0"/>
              <a:t>06 | </a:t>
            </a:r>
            <a:r>
              <a:rPr lang="en-GB" dirty="0"/>
              <a:t>Azure </a:t>
            </a:r>
            <a:r>
              <a:rPr lang="en-GB" dirty="0" err="1"/>
              <a:t>WebJobs</a:t>
            </a:r>
            <a:r>
              <a:rPr lang="en-GB" dirty="0"/>
              <a:t> Overview</a:t>
            </a:r>
          </a:p>
        </p:txBody>
      </p:sp>
      <p:sp>
        <p:nvSpPr>
          <p:cNvPr id="8" name="Subtitle 3"/>
          <p:cNvSpPr>
            <a:spLocks noGrp="1"/>
          </p:cNvSpPr>
          <p:nvPr>
            <p:ph type="subTitle" idx="1"/>
          </p:nvPr>
        </p:nvSpPr>
        <p:spPr>
          <a:xfrm>
            <a:off x="193271" y="5132437"/>
            <a:ext cx="8579886" cy="1460779"/>
          </a:xfrm>
        </p:spPr>
        <p:txBody>
          <a:bodyPr/>
          <a:lstStyle/>
          <a:p>
            <a:r>
              <a:rPr lang="en-US" dirty="0" smtClean="0"/>
              <a:t>Stacey Mulcahy </a:t>
            </a:r>
            <a:r>
              <a:rPr lang="en-US" dirty="0"/>
              <a:t>| </a:t>
            </a:r>
            <a:r>
              <a:rPr lang="en-US" dirty="0" smtClean="0"/>
              <a:t>Technical Evangelist</a:t>
            </a:r>
          </a:p>
          <a:p>
            <a:r>
              <a:rPr lang="en-US" dirty="0" smtClean="0"/>
              <a:t>Rami Sayar | Technical Evangelist </a:t>
            </a:r>
            <a:endParaRPr lang="en-US" dirty="0"/>
          </a:p>
        </p:txBody>
      </p:sp>
    </p:spTree>
    <p:extLst>
      <p:ext uri="{BB962C8B-B14F-4D97-AF65-F5344CB8AC3E}">
        <p14:creationId xmlns:p14="http://schemas.microsoft.com/office/powerpoint/2010/main" val="265868910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Azure </a:t>
            </a:r>
            <a:r>
              <a:rPr lang="en-US" dirty="0" err="1" smtClean="0"/>
              <a:t>WebJobs</a:t>
            </a:r>
            <a:r>
              <a:rPr lang="en-US" dirty="0" smtClean="0"/>
              <a:t> Overview</a:t>
            </a:r>
            <a:endParaRPr lang="en-US" dirty="0"/>
          </a:p>
        </p:txBody>
      </p:sp>
      <p:sp>
        <p:nvSpPr>
          <p:cNvPr id="3" name="Content Placeholder 2"/>
          <p:cNvSpPr>
            <a:spLocks noGrp="1"/>
          </p:cNvSpPr>
          <p:nvPr>
            <p:ph sz="quarter" idx="10"/>
          </p:nvPr>
        </p:nvSpPr>
        <p:spPr/>
        <p:txBody>
          <a:bodyPr/>
          <a:lstStyle/>
          <a:p>
            <a:r>
              <a:rPr lang="en-US" dirty="0" smtClean="0"/>
              <a:t>Ability to run a “background task” on demand, continuously, or scheduled</a:t>
            </a:r>
          </a:p>
          <a:p>
            <a:r>
              <a:rPr lang="en-US" dirty="0" smtClean="0"/>
              <a:t>Deploy using PAAS – part of web sites </a:t>
            </a:r>
          </a:p>
          <a:p>
            <a:r>
              <a:rPr lang="en-US" dirty="0" smtClean="0"/>
              <a:t>Ideal for tasks such as API aggregation, batch processing, image resizing, etc. </a:t>
            </a:r>
          </a:p>
          <a:p>
            <a:r>
              <a:rPr lang="en-US" dirty="0" smtClean="0"/>
              <a:t>Can use PHP, Python, Node, Bash </a:t>
            </a:r>
            <a:r>
              <a:rPr lang="en-US" dirty="0" err="1" smtClean="0"/>
              <a:t>etc</a:t>
            </a:r>
            <a:r>
              <a:rPr lang="en-US" dirty="0" smtClean="0"/>
              <a:t> </a:t>
            </a:r>
            <a:endParaRPr lang="en-US" dirty="0"/>
          </a:p>
        </p:txBody>
      </p:sp>
    </p:spTree>
    <p:extLst>
      <p:ext uri="{BB962C8B-B14F-4D97-AF65-F5344CB8AC3E}">
        <p14:creationId xmlns:p14="http://schemas.microsoft.com/office/powerpoint/2010/main" val="21509996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Introduction to </a:t>
            </a:r>
            <a:r>
              <a:rPr lang="en-GB" dirty="0" smtClean="0"/>
              <a:t>Creating </a:t>
            </a:r>
            <a:r>
              <a:rPr lang="en-GB" dirty="0" err="1" smtClean="0"/>
              <a:t>WebJobs</a:t>
            </a:r>
            <a:r>
              <a:rPr lang="en-GB" dirty="0" smtClean="0"/>
              <a:t> for Node</a:t>
            </a:r>
            <a:endParaRPr lang="en-GB" dirty="0"/>
          </a:p>
        </p:txBody>
      </p:sp>
      <p:sp>
        <p:nvSpPr>
          <p:cNvPr id="3" name="Content Placeholder 2"/>
          <p:cNvSpPr>
            <a:spLocks noGrp="1"/>
          </p:cNvSpPr>
          <p:nvPr>
            <p:ph sz="quarter" idx="10"/>
          </p:nvPr>
        </p:nvSpPr>
        <p:spPr/>
        <p:txBody>
          <a:bodyPr/>
          <a:lstStyle/>
          <a:p>
            <a:r>
              <a:rPr lang="en-US" dirty="0" smtClean="0"/>
              <a:t>Looks for a file with “run” ( run.js ). If not found looks for any file with supported extension. </a:t>
            </a:r>
          </a:p>
          <a:p>
            <a:r>
              <a:rPr lang="en-US" dirty="0" smtClean="0"/>
              <a:t>Have as many files as you want, you zip them up </a:t>
            </a:r>
          </a:p>
          <a:p>
            <a:r>
              <a:rPr lang="en-US" dirty="0" smtClean="0"/>
              <a:t>Can have multiple </a:t>
            </a:r>
            <a:r>
              <a:rPr lang="en-US" dirty="0" err="1" smtClean="0"/>
              <a:t>webjobs</a:t>
            </a:r>
            <a:r>
              <a:rPr lang="en-US" dirty="0" smtClean="0"/>
              <a:t> </a:t>
            </a:r>
          </a:p>
          <a:p>
            <a:r>
              <a:rPr lang="en-US" dirty="0"/>
              <a:t>Stored alongside your site at </a:t>
            </a:r>
            <a:r>
              <a:rPr lang="en-US" dirty="0" smtClean="0"/>
              <a:t>./</a:t>
            </a:r>
            <a:r>
              <a:rPr lang="en-US" dirty="0" err="1" smtClean="0"/>
              <a:t>App_Data</a:t>
            </a:r>
            <a:r>
              <a:rPr lang="en-US" dirty="0" smtClean="0"/>
              <a:t>/jobs</a:t>
            </a:r>
            <a:r>
              <a:rPr lang="en-US" dirty="0"/>
              <a:t>/</a:t>
            </a:r>
            <a:endParaRPr lang="en-US" dirty="0" smtClean="0"/>
          </a:p>
          <a:p>
            <a:endParaRPr lang="en-US" dirty="0" smtClean="0"/>
          </a:p>
          <a:p>
            <a:endParaRPr lang="en-US" dirty="0"/>
          </a:p>
        </p:txBody>
      </p:sp>
    </p:spTree>
    <p:extLst>
      <p:ext uri="{BB962C8B-B14F-4D97-AF65-F5344CB8AC3E}">
        <p14:creationId xmlns:p14="http://schemas.microsoft.com/office/powerpoint/2010/main" val="11790493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lstStyle/>
          <a:p>
            <a:r>
              <a:rPr lang="en-US" dirty="0" smtClean="0"/>
              <a:t>06 | </a:t>
            </a:r>
            <a:r>
              <a:rPr lang="en-GB" dirty="0"/>
              <a:t>Creating a Simple </a:t>
            </a:r>
            <a:r>
              <a:rPr lang="en-GB" dirty="0" err="1"/>
              <a:t>WebJob</a:t>
            </a:r>
            <a:endParaRPr lang="en-GB" dirty="0"/>
          </a:p>
        </p:txBody>
      </p:sp>
      <p:sp>
        <p:nvSpPr>
          <p:cNvPr id="8" name="Subtitle 3"/>
          <p:cNvSpPr>
            <a:spLocks noGrp="1"/>
          </p:cNvSpPr>
          <p:nvPr>
            <p:ph type="subTitle" idx="1"/>
          </p:nvPr>
        </p:nvSpPr>
        <p:spPr>
          <a:xfrm>
            <a:off x="193271" y="5132437"/>
            <a:ext cx="8579886" cy="1460779"/>
          </a:xfrm>
        </p:spPr>
        <p:txBody>
          <a:bodyPr/>
          <a:lstStyle/>
          <a:p>
            <a:r>
              <a:rPr lang="en-US" dirty="0" smtClean="0"/>
              <a:t>Stacey Mulcahy </a:t>
            </a:r>
            <a:r>
              <a:rPr lang="en-US" dirty="0"/>
              <a:t>| </a:t>
            </a:r>
            <a:r>
              <a:rPr lang="en-US" dirty="0" smtClean="0"/>
              <a:t>Technical Evangelist</a:t>
            </a:r>
          </a:p>
          <a:p>
            <a:r>
              <a:rPr lang="en-US" dirty="0" smtClean="0"/>
              <a:t>Rami Sayar | Technical Evangelist </a:t>
            </a:r>
            <a:endParaRPr lang="en-US" dirty="0"/>
          </a:p>
        </p:txBody>
      </p:sp>
    </p:spTree>
    <p:extLst>
      <p:ext uri="{BB962C8B-B14F-4D97-AF65-F5344CB8AC3E}">
        <p14:creationId xmlns:p14="http://schemas.microsoft.com/office/powerpoint/2010/main" val="421682052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 Simple </a:t>
            </a:r>
            <a:r>
              <a:rPr lang="en-US" dirty="0" err="1" smtClean="0"/>
              <a:t>WebJob</a:t>
            </a:r>
            <a:endParaRPr lang="en-US" dirty="0"/>
          </a:p>
        </p:txBody>
      </p:sp>
    </p:spTree>
    <p:extLst>
      <p:ext uri="{BB962C8B-B14F-4D97-AF65-F5344CB8AC3E}">
        <p14:creationId xmlns:p14="http://schemas.microsoft.com/office/powerpoint/2010/main" val="18576664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Deploying to Azure with the Command Line</a:t>
            </a:r>
            <a:endParaRPr lang="en-US" dirty="0"/>
          </a:p>
        </p:txBody>
      </p:sp>
    </p:spTree>
    <p:extLst>
      <p:ext uri="{BB962C8B-B14F-4D97-AF65-F5344CB8AC3E}">
        <p14:creationId xmlns:p14="http://schemas.microsoft.com/office/powerpoint/2010/main" val="25480920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Using Azure Storage in a </a:t>
            </a:r>
            <a:r>
              <a:rPr lang="en-GB" dirty="0" err="1"/>
              <a:t>WebJob</a:t>
            </a:r>
            <a:endParaRPr lang="en-GB" dirty="0"/>
          </a:p>
        </p:txBody>
      </p:sp>
    </p:spTree>
    <p:extLst>
      <p:ext uri="{BB962C8B-B14F-4D97-AF65-F5344CB8AC3E}">
        <p14:creationId xmlns:p14="http://schemas.microsoft.com/office/powerpoint/2010/main" val="3216181374"/>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91E57C78B9F604FB8BAD296D1460E2A" ma:contentTypeVersion="1" ma:contentTypeDescription="Create a new document." ma:contentTypeScope="" ma:versionID="fb382fe2362acd2155f454904f478e4d">
  <xsd:schema xmlns:xsd="http://www.w3.org/2001/XMLSchema" xmlns:xs="http://www.w3.org/2001/XMLSchema" xmlns:p="http://schemas.microsoft.com/office/2006/metadata/properties" xmlns:ns3="636b0322-90fb-440c-9cbc-22749e7231e9" targetNamespace="http://schemas.microsoft.com/office/2006/metadata/properties" ma:root="true" ma:fieldsID="b9887c63ce4710c1aeb75a5f03aecb69" ns3:_="">
    <xsd:import namespace="636b0322-90fb-440c-9cbc-22749e7231e9"/>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36b0322-90fb-440c-9cbc-22749e7231e9"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B70CE0C-0988-423A-BF66-B40F6A1061F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36b0322-90fb-440c-9cbc-22749e7231e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0CA13EC-1D3C-4D6F-8D1C-E8A452CFC79A}">
  <ds:schemaRefs>
    <ds:schemaRef ds:uri="http://schemas.microsoft.com/sharepoint/v3/contenttype/forms"/>
  </ds:schemaRefs>
</ds:datastoreItem>
</file>

<file path=customXml/itemProps3.xml><?xml version="1.0" encoding="utf-8"?>
<ds:datastoreItem xmlns:ds="http://schemas.openxmlformats.org/officeDocument/2006/customXml" ds:itemID="{7025FDD9-4C58-4084-9F89-0E6ADD6FFF55}">
  <ds:schemaRefs>
    <ds:schemaRef ds:uri="http://schemas.microsoft.com/office/2006/metadata/properties"/>
    <ds:schemaRef ds:uri="http://schemas.microsoft.com/office/2006/documentManagement/types"/>
    <ds:schemaRef ds:uri="http://www.w3.org/XML/1998/namespace"/>
    <ds:schemaRef ds:uri="http://schemas.microsoft.com/office/infopath/2007/PartnerControls"/>
    <ds:schemaRef ds:uri="http://purl.org/dc/dcmitype/"/>
    <ds:schemaRef ds:uri="636b0322-90fb-440c-9cbc-22749e7231e9"/>
    <ds:schemaRef ds:uri="http://schemas.openxmlformats.org/package/2006/metadata/core-properties"/>
    <ds:schemaRef ds:uri="http://purl.org/dc/terms/"/>
    <ds:schemaRef ds:uri="http://purl.org/dc/elements/1.1/"/>
  </ds:schemaRefs>
</ds:datastoreItem>
</file>

<file path=docProps/app.xml><?xml version="1.0" encoding="utf-8"?>
<Properties xmlns="http://schemas.openxmlformats.org/officeDocument/2006/extended-properties" xmlns:vt="http://schemas.openxmlformats.org/officeDocument/2006/docPropsVTypes">
  <Template/>
  <TotalTime>3294</TotalTime>
  <Words>198</Words>
  <Application>Microsoft Office PowerPoint</Application>
  <PresentationFormat>Widescreen</PresentationFormat>
  <Paragraphs>33</Paragraphs>
  <Slides>11</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Segoe</vt:lpstr>
      <vt:lpstr>Segoe UI</vt:lpstr>
      <vt:lpstr>Segoe UI Light</vt:lpstr>
      <vt:lpstr>1_Office Theme</vt:lpstr>
      <vt:lpstr>PowerPoint Presentation</vt:lpstr>
      <vt:lpstr>Module Overview</vt:lpstr>
      <vt:lpstr>PowerPoint Presentation</vt:lpstr>
      <vt:lpstr>Azure WebJobs Overview</vt:lpstr>
      <vt:lpstr>Introduction to Creating WebJobs for Node</vt:lpstr>
      <vt:lpstr>PowerPoint Presentation</vt:lpstr>
      <vt:lpstr>Creating a Simple WebJob</vt:lpstr>
      <vt:lpstr>Deploying to Azure with the Command Line</vt:lpstr>
      <vt:lpstr>Using Azure Storage in a WebJob</vt:lpstr>
      <vt:lpstr>Deploying and Debugging</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Gartland</dc:creator>
  <cp:lastModifiedBy>Christopher Harrison</cp:lastModifiedBy>
  <cp:revision>79</cp:revision>
  <dcterms:created xsi:type="dcterms:W3CDTF">2013-02-15T23:12:42Z</dcterms:created>
  <dcterms:modified xsi:type="dcterms:W3CDTF">2015-07-28T16:49:04Z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0x010100391E57C78B9F604FB8BAD296D1460E2A</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ies>
</file>