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7FC1-24AD-4C78-9C0F-08E4A32D9FE5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D8D6-37AB-4B75-914A-A6819B5A6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3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7FC1-24AD-4C78-9C0F-08E4A32D9FE5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D8D6-37AB-4B75-914A-A6819B5A6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95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7FC1-24AD-4C78-9C0F-08E4A32D9FE5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D8D6-37AB-4B75-914A-A6819B5A6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31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7FC1-24AD-4C78-9C0F-08E4A32D9FE5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D8D6-37AB-4B75-914A-A6819B5A6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32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7FC1-24AD-4C78-9C0F-08E4A32D9FE5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D8D6-37AB-4B75-914A-A6819B5A6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35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7FC1-24AD-4C78-9C0F-08E4A32D9FE5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D8D6-37AB-4B75-914A-A6819B5A6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97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7FC1-24AD-4C78-9C0F-08E4A32D9FE5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D8D6-37AB-4B75-914A-A6819B5A6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20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7FC1-24AD-4C78-9C0F-08E4A32D9FE5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D8D6-37AB-4B75-914A-A6819B5A6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79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7FC1-24AD-4C78-9C0F-08E4A32D9FE5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D8D6-37AB-4B75-914A-A6819B5A6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96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7FC1-24AD-4C78-9C0F-08E4A32D9FE5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D8D6-37AB-4B75-914A-A6819B5A6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6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7FC1-24AD-4C78-9C0F-08E4A32D9FE5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D8D6-37AB-4B75-914A-A6819B5A6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27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97FC1-24AD-4C78-9C0F-08E4A32D9FE5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D8D6-37AB-4B75-914A-A6819B5A61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0" y="-171450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36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0" y="-171450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70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86631"/>
            <a:ext cx="82296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18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72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3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39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17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26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09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0</Words>
  <Application>Microsoft Office PowerPoint</Application>
  <PresentationFormat>如螢幕大小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7</cp:revision>
  <dcterms:created xsi:type="dcterms:W3CDTF">2018-10-25T06:18:52Z</dcterms:created>
  <dcterms:modified xsi:type="dcterms:W3CDTF">2018-10-25T09:20:19Z</dcterms:modified>
</cp:coreProperties>
</file>