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94664" autoAdjust="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2B20-FBE1-402B-A408-46E67850E9C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581B-0BBA-4642-AE91-61774943D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86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2B20-FBE1-402B-A408-46E67850E9C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581B-0BBA-4642-AE91-61774943D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38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2B20-FBE1-402B-A408-46E67850E9C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581B-0BBA-4642-AE91-61774943D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2B20-FBE1-402B-A408-46E67850E9C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581B-0BBA-4642-AE91-61774943D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96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2B20-FBE1-402B-A408-46E67850E9C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581B-0BBA-4642-AE91-61774943D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46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2B20-FBE1-402B-A408-46E67850E9C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581B-0BBA-4642-AE91-61774943D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91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2B20-FBE1-402B-A408-46E67850E9C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581B-0BBA-4642-AE91-61774943D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2B20-FBE1-402B-A408-46E67850E9C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581B-0BBA-4642-AE91-61774943D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29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2B20-FBE1-402B-A408-46E67850E9C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581B-0BBA-4642-AE91-61774943D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28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2B20-FBE1-402B-A408-46E67850E9C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581B-0BBA-4642-AE91-61774943D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16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2B20-FBE1-402B-A408-46E67850E9C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581B-0BBA-4642-AE91-61774943D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04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D2B20-FBE1-402B-A408-46E67850E9C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3581B-0BBA-4642-AE91-61774943D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01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56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61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15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79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21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32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59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60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如螢幕大小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3</cp:revision>
  <dcterms:created xsi:type="dcterms:W3CDTF">2018-10-25T08:35:11Z</dcterms:created>
  <dcterms:modified xsi:type="dcterms:W3CDTF">2018-10-25T09:20:41Z</dcterms:modified>
</cp:coreProperties>
</file>