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B0F-4654-481E-AA55-5BC43D01E87E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D4DE-5BE4-4246-BBF1-62FB7544A1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B0F-4654-481E-AA55-5BC43D01E87E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D4DE-5BE4-4246-BBF1-62FB7544A1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55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B0F-4654-481E-AA55-5BC43D01E87E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D4DE-5BE4-4246-BBF1-62FB7544A1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08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B0F-4654-481E-AA55-5BC43D01E87E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D4DE-5BE4-4246-BBF1-62FB7544A1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19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B0F-4654-481E-AA55-5BC43D01E87E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D4DE-5BE4-4246-BBF1-62FB7544A1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07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B0F-4654-481E-AA55-5BC43D01E87E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D4DE-5BE4-4246-BBF1-62FB7544A1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47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B0F-4654-481E-AA55-5BC43D01E87E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D4DE-5BE4-4246-BBF1-62FB7544A1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B0F-4654-481E-AA55-5BC43D01E87E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D4DE-5BE4-4246-BBF1-62FB7544A1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74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B0F-4654-481E-AA55-5BC43D01E87E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D4DE-5BE4-4246-BBF1-62FB7544A1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5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B0F-4654-481E-AA55-5BC43D01E87E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D4DE-5BE4-4246-BBF1-62FB7544A1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82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B0F-4654-481E-AA55-5BC43D01E87E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D4DE-5BE4-4246-BBF1-62FB7544A1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27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3B0F-4654-481E-AA55-5BC43D01E87E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CD4DE-5BE4-4246-BBF1-62FB7544A1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98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88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4664"/>
            <a:ext cx="8229600" cy="568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68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如螢幕大小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2018-09-27T06:37:41Z</dcterms:created>
  <dcterms:modified xsi:type="dcterms:W3CDTF">2018-09-27T07:19:59Z</dcterms:modified>
</cp:coreProperties>
</file>