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9391E"/>
    <a:srgbClr val="DDB03B"/>
    <a:srgbClr val="6D6D6D"/>
    <a:srgbClr val="01D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5DA9-EF3F-41B5-9191-67C26E81C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7161-4E8F-4ACC-8DAB-CD7B74837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0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5DA9-EF3F-41B5-9191-67C26E81C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7161-4E8F-4ACC-8DAB-CD7B74837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1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5DA9-EF3F-41B5-9191-67C26E81C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7161-4E8F-4ACC-8DAB-CD7B74837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1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5DA9-EF3F-41B5-9191-67C26E81C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7161-4E8F-4ACC-8DAB-CD7B74837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5DA9-EF3F-41B5-9191-67C26E81C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7161-4E8F-4ACC-8DAB-CD7B74837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4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5DA9-EF3F-41B5-9191-67C26E81C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7161-4E8F-4ACC-8DAB-CD7B74837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3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5DA9-EF3F-41B5-9191-67C26E81C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7161-4E8F-4ACC-8DAB-CD7B74837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8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5DA9-EF3F-41B5-9191-67C26E81C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7161-4E8F-4ACC-8DAB-CD7B74837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3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5DA9-EF3F-41B5-9191-67C26E81C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7161-4E8F-4ACC-8DAB-CD7B74837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5DA9-EF3F-41B5-9191-67C26E81C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7161-4E8F-4ACC-8DAB-CD7B74837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5DA9-EF3F-41B5-9191-67C26E81C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7161-4E8F-4ACC-8DAB-CD7B74837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6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85DA9-EF3F-41B5-9191-67C26E81C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37161-4E8F-4ACC-8DAB-CD7B74837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7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8" t="8997" r="21337" b="11953"/>
          <a:stretch/>
        </p:blipFill>
        <p:spPr>
          <a:xfrm>
            <a:off x="6620435" y="702516"/>
            <a:ext cx="2124635" cy="27566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8" t="8997" r="21337" b="11953"/>
          <a:stretch/>
        </p:blipFill>
        <p:spPr>
          <a:xfrm>
            <a:off x="2572870" y="648728"/>
            <a:ext cx="2124635" cy="27566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738" t="8997" r="21337" b="11953"/>
          <a:stretch/>
        </p:blipFill>
        <p:spPr>
          <a:xfrm>
            <a:off x="4596653" y="2210174"/>
            <a:ext cx="2124635" cy="275664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8" t="8997" r="21337" b="11953"/>
          <a:stretch/>
        </p:blipFill>
        <p:spPr>
          <a:xfrm>
            <a:off x="6620435" y="3602038"/>
            <a:ext cx="2124635" cy="275664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8" t="8997" r="21337" b="11953"/>
          <a:stretch/>
        </p:blipFill>
        <p:spPr>
          <a:xfrm>
            <a:off x="2572870" y="3680573"/>
            <a:ext cx="2124635" cy="27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87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GERARDO CHINCHILLA MAZATE</dc:creator>
  <cp:lastModifiedBy>EDGAR GERARDO CHINCHILLA MAZATE</cp:lastModifiedBy>
  <cp:revision>1</cp:revision>
  <dcterms:created xsi:type="dcterms:W3CDTF">2019-04-23T23:04:06Z</dcterms:created>
  <dcterms:modified xsi:type="dcterms:W3CDTF">2019-04-23T23:05:09Z</dcterms:modified>
</cp:coreProperties>
</file>