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Sunday, November 27,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Sunday, November 27,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Sunday, November 27,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Sunday, November 27,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Sunday, November 27, 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Sunday, November 27, 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Sunday, November 27,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Sunday, November 27, 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Sunday, November 27, 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Sunday, November 27,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Sunday, November 27, 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Sunday, November 27,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Streamlined Application for Recognition of Exemption Under Section 501(c)(3) of the Internal Revenue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Sultana Svirk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0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Fit/Completeness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4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Real World Viability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4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Project Biography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smtClean="0"/>
              <a:t>Presentation/Demo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Framing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5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1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Ideation &amp; Prototyping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User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4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1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Novelty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6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Complexity/ Robustness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7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799" y="1487907"/>
            <a:ext cx="7843253" cy="4928935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1"/>
            <a:ext cx="7843252" cy="914400"/>
          </a:xfrm>
        </p:spPr>
        <p:txBody>
          <a:bodyPr/>
          <a:lstStyle/>
          <a:p>
            <a:r>
              <a:rPr lang="en-US" dirty="0" smtClean="0"/>
              <a:t>Impact/ Efficiencies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85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8</TotalTime>
  <Words>52</Words>
  <Application>Microsoft Macintosh PowerPoint</Application>
  <PresentationFormat>On-screen Show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Streamlined Application for Recognition of Exemption Under Section 501(c)(3) of the Internal Revenue Code</vt:lpstr>
      <vt:lpstr>Framing </vt:lpstr>
      <vt:lpstr>Research</vt:lpstr>
      <vt:lpstr>Ideation &amp; Prototyping </vt:lpstr>
      <vt:lpstr>User Testing</vt:lpstr>
      <vt:lpstr>Refinement</vt:lpstr>
      <vt:lpstr>Novelty</vt:lpstr>
      <vt:lpstr>Complexity/ Robustness</vt:lpstr>
      <vt:lpstr>Impact/ Efficiencies </vt:lpstr>
      <vt:lpstr>Fit/Completeness</vt:lpstr>
      <vt:lpstr>Documentation</vt:lpstr>
      <vt:lpstr>Real World Viability </vt:lpstr>
      <vt:lpstr>Project Biography</vt:lpstr>
      <vt:lpstr>Presentation/Demo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Streamlined Application for Recognition of Exemption Under Section 501(c)(3) of the Internal Revenue Code</dc:title>
  <dc:creator>Sultana Svirk</dc:creator>
  <cp:lastModifiedBy>Sultana Svirk</cp:lastModifiedBy>
  <cp:revision>1</cp:revision>
  <dcterms:created xsi:type="dcterms:W3CDTF">2016-11-27T21:11:34Z</dcterms:created>
  <dcterms:modified xsi:type="dcterms:W3CDTF">2016-11-27T21:20:19Z</dcterms:modified>
</cp:coreProperties>
</file>