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embeddedFontLst>
    <p:embeddedFont>
      <p:font typeface="Garamond"/>
      <p:regular r:id="rId34"/>
      <p:bold r:id="rId35"/>
      <p:italic r:id="rId36"/>
      <p:boldItalic r:id="rId37"/>
    </p:embeddedFont>
    <p:embeddedFont>
      <p:font typeface="Ribey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1BBEF1C-D880-4511-9375-F52B846D4B8F}">
  <a:tblStyle styleId="{F1BBEF1C-D880-4511-9375-F52B846D4B8F}"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6EFE6"/>
          </a:solidFill>
        </a:fill>
      </a:tcStyle>
    </a:wholeTbl>
    <a:band1H>
      <a:tcTxStyle b="off" i="off"/>
      <a:tcStyle>
        <a:fill>
          <a:solidFill>
            <a:srgbClr val="ECDDCA"/>
          </a:solidFill>
        </a:fill>
      </a:tcStyle>
    </a:band1H>
    <a:band2H>
      <a:tcTxStyle b="off" i="off"/>
    </a:band2H>
    <a:band1V>
      <a:tcTxStyle b="off" i="off"/>
      <a:tcStyle>
        <a:fill>
          <a:solidFill>
            <a:srgbClr val="ECDDCA"/>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Garamond-bold.fntdata"/><Relationship Id="rId12" Type="http://schemas.openxmlformats.org/officeDocument/2006/relationships/slide" Target="slides/slide6.xml"/><Relationship Id="rId34" Type="http://schemas.openxmlformats.org/officeDocument/2006/relationships/font" Target="fonts/Garamond-regular.fntdata"/><Relationship Id="rId15" Type="http://schemas.openxmlformats.org/officeDocument/2006/relationships/slide" Target="slides/slide9.xml"/><Relationship Id="rId37" Type="http://schemas.openxmlformats.org/officeDocument/2006/relationships/font" Target="fonts/Garamond-boldItalic.fntdata"/><Relationship Id="rId14" Type="http://schemas.openxmlformats.org/officeDocument/2006/relationships/slide" Target="slides/slide8.xml"/><Relationship Id="rId36" Type="http://schemas.openxmlformats.org/officeDocument/2006/relationships/font" Target="fonts/Garamond-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ibeye-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2" name="Google Shape;11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0" name="Google Shape;17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6" name="Google Shape;17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3" name="Google Shape;18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0" name="Google Shape;19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7" name="Google Shape;19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4" name="Google Shape;20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1" name="Google Shape;21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8" name="Google Shape;21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5" name="Google Shape;22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1" name="Google Shape;12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7" name="Google Shape;23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4" name="Google Shape;24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1" name="Google Shape;25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8" name="Google Shape;25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5" name="Google Shape;26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71" name="Google Shape;27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7" name="Google Shape;27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83" name="Google Shape;28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7" name="Google Shape;12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3" name="Google Shape;13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9" name="Google Shape;1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5" name="Google Shape;14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1" name="Google Shape;15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7" name="Google Shape;15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4" name="Google Shape;16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609600" y="1219200"/>
            <a:ext cx="7924800" cy="914400"/>
          </a:xfrm>
          <a:custGeom>
            <a:rect b="b" l="l" r="r" t="t"/>
            <a:pathLst>
              <a:path extrusionOk="0" h="1000" w="1000">
                <a:moveTo>
                  <a:pt x="0" y="1000"/>
                </a:moveTo>
                <a:lnTo>
                  <a:pt x="0" y="0"/>
                </a:lnTo>
                <a:lnTo>
                  <a:pt x="1000" y="0"/>
                </a:lnTo>
              </a:path>
            </a:pathLst>
          </a:cu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9" name="Google Shape;19;p2"/>
          <p:cNvCxnSpPr/>
          <p:nvPr/>
        </p:nvCxnSpPr>
        <p:spPr>
          <a:xfrm>
            <a:off x="1981200" y="3962400"/>
            <a:ext cx="6511925" cy="0"/>
          </a:xfrm>
          <a:prstGeom prst="straightConnector1">
            <a:avLst/>
          </a:prstGeom>
          <a:noFill/>
          <a:ln cap="flat" cmpd="sng" w="19050">
            <a:solidFill>
              <a:schemeClr val="accent1"/>
            </a:solidFill>
            <a:prstDash val="solid"/>
            <a:round/>
            <a:headEnd len="sm" w="sm" type="none"/>
            <a:tailEnd len="sm" w="sm" type="none"/>
          </a:ln>
        </p:spPr>
      </p:cxnSp>
      <p:sp>
        <p:nvSpPr>
          <p:cNvPr id="20" name="Google Shape;20;p2"/>
          <p:cNvSpPr txBox="1"/>
          <p:nvPr>
            <p:ph type="ctrTitle"/>
          </p:nvPr>
        </p:nvSpPr>
        <p:spPr>
          <a:xfrm>
            <a:off x="914402" y="1524000"/>
            <a:ext cx="7623175"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SzPts val="1820"/>
              <a:buFont typeface="Noto Sans Symbols"/>
              <a:buNone/>
              <a:defRPr sz="2800"/>
            </a:lvl1pPr>
            <a:lvl2pPr lvl="1" algn="l">
              <a:lnSpc>
                <a:spcPct val="100000"/>
              </a:lnSpc>
              <a:spcBef>
                <a:spcPts val="360"/>
              </a:spcBef>
              <a:spcAft>
                <a:spcPts val="0"/>
              </a:spcAft>
              <a:buSzPts val="108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350"/>
              <a:buChar char="▪"/>
              <a:defRPr/>
            </a:lvl5pPr>
            <a:lvl6pPr lvl="5" algn="l">
              <a:lnSpc>
                <a:spcPct val="100000"/>
              </a:lnSpc>
              <a:spcBef>
                <a:spcPts val="360"/>
              </a:spcBef>
              <a:spcAft>
                <a:spcPts val="0"/>
              </a:spcAft>
              <a:buSzPts val="1350"/>
              <a:buChar char="▪"/>
              <a:defRPr/>
            </a:lvl6pPr>
            <a:lvl7pPr lvl="6" algn="l">
              <a:lnSpc>
                <a:spcPct val="100000"/>
              </a:lnSpc>
              <a:spcBef>
                <a:spcPts val="360"/>
              </a:spcBef>
              <a:spcAft>
                <a:spcPts val="0"/>
              </a:spcAft>
              <a:buSzPts val="1350"/>
              <a:buChar char="▪"/>
              <a:defRPr/>
            </a:lvl7pPr>
            <a:lvl8pPr lvl="7" algn="l">
              <a:lnSpc>
                <a:spcPct val="100000"/>
              </a:lnSpc>
              <a:spcBef>
                <a:spcPts val="360"/>
              </a:spcBef>
              <a:spcAft>
                <a:spcPts val="0"/>
              </a:spcAft>
              <a:buSzPts val="1350"/>
              <a:buChar char="▪"/>
              <a:defRPr/>
            </a:lvl8pPr>
            <a:lvl9pPr lvl="8" algn="l">
              <a:lnSpc>
                <a:spcPct val="100000"/>
              </a:lnSpc>
              <a:spcBef>
                <a:spcPts val="360"/>
              </a:spcBef>
              <a:spcAft>
                <a:spcPts val="0"/>
              </a:spcAft>
              <a:buSzPts val="1350"/>
              <a:buChar char="▪"/>
              <a:defRPr/>
            </a:lvl9pPr>
          </a:lstStyle>
          <a:p/>
        </p:txBody>
      </p:sp>
      <p:sp>
        <p:nvSpPr>
          <p:cNvPr id="22" name="Google Shape;22;p2"/>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3124200" y="6243638"/>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 type="body"/>
          </p:nvPr>
        </p:nvSpPr>
        <p:spPr>
          <a:xfrm rot="5400000">
            <a:off x="2306639" y="-249238"/>
            <a:ext cx="4530725" cy="8229600"/>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81" name="Google Shape;81;p11"/>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4731545" y="2175669"/>
            <a:ext cx="5853112" cy="2057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 type="body"/>
          </p:nvPr>
        </p:nvSpPr>
        <p:spPr>
          <a:xfrm rot="5400000">
            <a:off x="540544" y="194469"/>
            <a:ext cx="5853112" cy="6019800"/>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87" name="Google Shape;87;p12"/>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90" name="Shape 90"/>
        <p:cNvGrpSpPr/>
        <p:nvPr/>
      </p:nvGrpSpPr>
      <p:grpSpPr>
        <a:xfrm>
          <a:off x="0" y="0"/>
          <a:ext cx="0" cy="0"/>
          <a:chOff x="0" y="0"/>
          <a:chExt cx="0" cy="0"/>
        </a:xfrm>
      </p:grpSpPr>
      <p:sp>
        <p:nvSpPr>
          <p:cNvPr id="91" name="Google Shape;91;p13"/>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3"/>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95" name="Shape 95"/>
        <p:cNvGrpSpPr/>
        <p:nvPr/>
      </p:nvGrpSpPr>
      <p:grpSpPr>
        <a:xfrm>
          <a:off x="0" y="0"/>
          <a:ext cx="0" cy="0"/>
          <a:chOff x="0" y="0"/>
          <a:chExt cx="0" cy="0"/>
        </a:xfrm>
      </p:grpSpPr>
      <p:sp>
        <p:nvSpPr>
          <p:cNvPr id="96" name="Google Shape;96;p14"/>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4"/>
          <p:cNvSpPr txBox="1"/>
          <p:nvPr>
            <p:ph idx="1" type="body"/>
          </p:nvPr>
        </p:nvSpPr>
        <p:spPr>
          <a:xfrm>
            <a:off x="457200" y="1600201"/>
            <a:ext cx="4038600" cy="4530725"/>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98" name="Google Shape;98;p14"/>
          <p:cNvSpPr txBox="1"/>
          <p:nvPr>
            <p:ph idx="2" type="body"/>
          </p:nvPr>
        </p:nvSpPr>
        <p:spPr>
          <a:xfrm>
            <a:off x="4648200" y="1600201"/>
            <a:ext cx="4038600" cy="2189163"/>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99" name="Google Shape;99;p14"/>
          <p:cNvSpPr txBox="1"/>
          <p:nvPr>
            <p:ph idx="3" type="body"/>
          </p:nvPr>
        </p:nvSpPr>
        <p:spPr>
          <a:xfrm>
            <a:off x="4648200" y="3941764"/>
            <a:ext cx="4038600" cy="2189162"/>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100" name="Google Shape;100;p14"/>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hart" type="txAndChart">
  <p:cSld name="TEXT_AND_CHART">
    <p:spTree>
      <p:nvGrpSpPr>
        <p:cNvPr id="103" name="Shape 103"/>
        <p:cNvGrpSpPr/>
        <p:nvPr/>
      </p:nvGrpSpPr>
      <p:grpSpPr>
        <a:xfrm>
          <a:off x="0" y="0"/>
          <a:ext cx="0" cy="0"/>
          <a:chOff x="0" y="0"/>
          <a:chExt cx="0" cy="0"/>
        </a:xfrm>
      </p:grpSpPr>
      <p:sp>
        <p:nvSpPr>
          <p:cNvPr id="104" name="Google Shape;104;p15"/>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5"/>
          <p:cNvSpPr txBox="1"/>
          <p:nvPr>
            <p:ph idx="1" type="body"/>
          </p:nvPr>
        </p:nvSpPr>
        <p:spPr>
          <a:xfrm>
            <a:off x="457200" y="1600201"/>
            <a:ext cx="4038600" cy="4530725"/>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106" name="Google Shape;106;p15"/>
          <p:cNvSpPr/>
          <p:nvPr>
            <p:ph idx="2" type="chart"/>
          </p:nvPr>
        </p:nvSpPr>
        <p:spPr>
          <a:xfrm>
            <a:off x="4648200" y="1600201"/>
            <a:ext cx="4038600" cy="45307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00"/>
              </a:spcBef>
              <a:spcAft>
                <a:spcPts val="0"/>
              </a:spcAft>
              <a:buClr>
                <a:schemeClr val="accent1"/>
              </a:buClr>
              <a:buSzPts val="1950"/>
              <a:buFont typeface="Noto Sans Symbols"/>
              <a:buChar char="■"/>
              <a:defRPr b="0" i="0" sz="3000" u="none" cap="none" strike="noStrike">
                <a:solidFill>
                  <a:schemeClr val="dk1"/>
                </a:solidFill>
                <a:latin typeface="Arial"/>
                <a:ea typeface="Arial"/>
                <a:cs typeface="Arial"/>
                <a:sym typeface="Arial"/>
              </a:defRPr>
            </a:lvl1pPr>
            <a:lvl2pPr lvl="1" marR="0" rtl="0" algn="l">
              <a:lnSpc>
                <a:spcPct val="100000"/>
              </a:lnSpc>
              <a:spcBef>
                <a:spcPts val="520"/>
              </a:spcBef>
              <a:spcAft>
                <a:spcPts val="0"/>
              </a:spcAft>
              <a:buClr>
                <a:schemeClr val="accent2"/>
              </a:buClr>
              <a:buSzPts val="1560"/>
              <a:buFont typeface="Noto Sans Symbols"/>
              <a:buChar char="❑"/>
              <a:defRPr b="0" i="0" sz="2600" u="none" cap="none" strike="noStrike">
                <a:solidFill>
                  <a:schemeClr val="dk1"/>
                </a:solidFill>
                <a:latin typeface="Arial"/>
                <a:ea typeface="Arial"/>
                <a:cs typeface="Arial"/>
                <a:sym typeface="Arial"/>
              </a:defRPr>
            </a:lvl2pPr>
            <a:lvl3pPr lvl="2" marR="0" rtl="0" algn="l">
              <a:lnSpc>
                <a:spcPct val="100000"/>
              </a:lnSpc>
              <a:spcBef>
                <a:spcPts val="440"/>
              </a:spcBef>
              <a:spcAft>
                <a:spcPts val="0"/>
              </a:spcAft>
              <a:buClr>
                <a:schemeClr val="accent1"/>
              </a:buClr>
              <a:buSzPts val="1430"/>
              <a:buFont typeface="Noto Sans Symbols"/>
              <a:buChar char="■"/>
              <a:defRPr b="0" i="0" sz="22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7" name="Google Shape;107;p15"/>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5"/>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pic>
        <p:nvPicPr>
          <p:cNvPr descr="image001.png" id="26" name="Google Shape;26;p3"/>
          <p:cNvPicPr preferRelativeResize="0"/>
          <p:nvPr/>
        </p:nvPicPr>
        <p:blipFill rotWithShape="1">
          <a:blip r:embed="rId2">
            <a:alphaModFix/>
          </a:blip>
          <a:srcRect b="0" l="0" r="0" t="0"/>
          <a:stretch/>
        </p:blipFill>
        <p:spPr>
          <a:xfrm>
            <a:off x="8229601" y="228600"/>
            <a:ext cx="774700" cy="774700"/>
          </a:xfrm>
          <a:prstGeom prst="rect">
            <a:avLst/>
          </a:prstGeom>
          <a:noFill/>
          <a:ln>
            <a:noFill/>
          </a:ln>
        </p:spPr>
      </p:pic>
      <p:sp>
        <p:nvSpPr>
          <p:cNvPr id="27" name="Google Shape;27;p3"/>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457200" y="1600201"/>
            <a:ext cx="8229600" cy="4530725"/>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29" name="Google Shape;29;p3"/>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 type="body"/>
          </p:nvPr>
        </p:nvSpPr>
        <p:spPr>
          <a:xfrm>
            <a:off x="722313" y="2906714"/>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300"/>
              <a:buNone/>
              <a:defRPr sz="2000"/>
            </a:lvl1pPr>
            <a:lvl2pPr indent="-228600" lvl="1" marL="914400" algn="l">
              <a:lnSpc>
                <a:spcPct val="100000"/>
              </a:lnSpc>
              <a:spcBef>
                <a:spcPts val="360"/>
              </a:spcBef>
              <a:spcAft>
                <a:spcPts val="0"/>
              </a:spcAft>
              <a:buSzPts val="108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050"/>
              <a:buNone/>
              <a:defRPr sz="1400"/>
            </a:lvl5pPr>
            <a:lvl6pPr indent="-228600" lvl="5" marL="2743200" algn="l">
              <a:lnSpc>
                <a:spcPct val="100000"/>
              </a:lnSpc>
              <a:spcBef>
                <a:spcPts val="280"/>
              </a:spcBef>
              <a:spcAft>
                <a:spcPts val="0"/>
              </a:spcAft>
              <a:buSzPts val="1050"/>
              <a:buNone/>
              <a:defRPr sz="1400"/>
            </a:lvl6pPr>
            <a:lvl7pPr indent="-228600" lvl="6" marL="3200400" algn="l">
              <a:lnSpc>
                <a:spcPct val="100000"/>
              </a:lnSpc>
              <a:spcBef>
                <a:spcPts val="280"/>
              </a:spcBef>
              <a:spcAft>
                <a:spcPts val="0"/>
              </a:spcAft>
              <a:buSzPts val="1050"/>
              <a:buNone/>
              <a:defRPr sz="1400"/>
            </a:lvl7pPr>
            <a:lvl8pPr indent="-228600" lvl="7" marL="3657600" algn="l">
              <a:lnSpc>
                <a:spcPct val="100000"/>
              </a:lnSpc>
              <a:spcBef>
                <a:spcPts val="280"/>
              </a:spcBef>
              <a:spcAft>
                <a:spcPts val="0"/>
              </a:spcAft>
              <a:buSzPts val="1050"/>
              <a:buNone/>
              <a:defRPr sz="1400"/>
            </a:lvl8pPr>
            <a:lvl9pPr indent="-228600" lvl="8" marL="4114800" algn="l">
              <a:lnSpc>
                <a:spcPct val="100000"/>
              </a:lnSpc>
              <a:spcBef>
                <a:spcPts val="280"/>
              </a:spcBef>
              <a:spcAft>
                <a:spcPts val="0"/>
              </a:spcAft>
              <a:buSzPts val="1050"/>
              <a:buNone/>
              <a:defRPr sz="1400"/>
            </a:lvl9pPr>
          </a:lstStyle>
          <a:p/>
        </p:txBody>
      </p:sp>
      <p:sp>
        <p:nvSpPr>
          <p:cNvPr id="35" name="Google Shape;35;p4"/>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 type="body"/>
          </p:nvPr>
        </p:nvSpPr>
        <p:spPr>
          <a:xfrm>
            <a:off x="457200" y="1600201"/>
            <a:ext cx="4038600" cy="4530725"/>
          </a:xfrm>
          <a:prstGeom prst="rect">
            <a:avLst/>
          </a:prstGeom>
          <a:noFill/>
          <a:ln>
            <a:noFill/>
          </a:ln>
        </p:spPr>
        <p:txBody>
          <a:bodyPr anchorCtr="0" anchor="t" bIns="45700" lIns="91425" spcFirstLastPara="1" rIns="91425" wrap="square" tIns="45700">
            <a:noAutofit/>
          </a:bodyPr>
          <a:lstStyle>
            <a:lvl1pPr indent="-344170" lvl="0" marL="457200" algn="l">
              <a:lnSpc>
                <a:spcPct val="100000"/>
              </a:lnSpc>
              <a:spcBef>
                <a:spcPts val="560"/>
              </a:spcBef>
              <a:spcAft>
                <a:spcPts val="0"/>
              </a:spcAft>
              <a:buSzPts val="1820"/>
              <a:buChar char="■"/>
              <a:defRPr sz="2800"/>
            </a:lvl1pPr>
            <a:lvl2pPr indent="-320040" lvl="1" marL="914400" algn="l">
              <a:lnSpc>
                <a:spcPct val="100000"/>
              </a:lnSpc>
              <a:spcBef>
                <a:spcPts val="480"/>
              </a:spcBef>
              <a:spcAft>
                <a:spcPts val="0"/>
              </a:spcAft>
              <a:buSzPts val="144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14325" lvl="4" marL="2286000" algn="l">
              <a:lnSpc>
                <a:spcPct val="100000"/>
              </a:lnSpc>
              <a:spcBef>
                <a:spcPts val="36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41" name="Google Shape;41;p5"/>
          <p:cNvSpPr txBox="1"/>
          <p:nvPr>
            <p:ph idx="2" type="body"/>
          </p:nvPr>
        </p:nvSpPr>
        <p:spPr>
          <a:xfrm>
            <a:off x="4648200" y="1600201"/>
            <a:ext cx="4038600" cy="4530725"/>
          </a:xfrm>
          <a:prstGeom prst="rect">
            <a:avLst/>
          </a:prstGeom>
          <a:noFill/>
          <a:ln>
            <a:noFill/>
          </a:ln>
        </p:spPr>
        <p:txBody>
          <a:bodyPr anchorCtr="0" anchor="t" bIns="45700" lIns="91425" spcFirstLastPara="1" rIns="91425" wrap="square" tIns="45700">
            <a:noAutofit/>
          </a:bodyPr>
          <a:lstStyle>
            <a:lvl1pPr indent="-344170" lvl="0" marL="457200" algn="l">
              <a:lnSpc>
                <a:spcPct val="100000"/>
              </a:lnSpc>
              <a:spcBef>
                <a:spcPts val="560"/>
              </a:spcBef>
              <a:spcAft>
                <a:spcPts val="0"/>
              </a:spcAft>
              <a:buSzPts val="1820"/>
              <a:buChar char="■"/>
              <a:defRPr sz="2800"/>
            </a:lvl1pPr>
            <a:lvl2pPr indent="-320040" lvl="1" marL="914400" algn="l">
              <a:lnSpc>
                <a:spcPct val="100000"/>
              </a:lnSpc>
              <a:spcBef>
                <a:spcPts val="480"/>
              </a:spcBef>
              <a:spcAft>
                <a:spcPts val="0"/>
              </a:spcAft>
              <a:buSzPts val="144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14325" lvl="4" marL="2286000" algn="l">
              <a:lnSpc>
                <a:spcPct val="100000"/>
              </a:lnSpc>
              <a:spcBef>
                <a:spcPts val="36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42" name="Google Shape;42;p5"/>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 type="body"/>
          </p:nvPr>
        </p:nvSpPr>
        <p:spPr>
          <a:xfrm>
            <a:off x="457201"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560"/>
              <a:buNone/>
              <a:defRPr b="1" sz="2400"/>
            </a:lvl1pPr>
            <a:lvl2pPr indent="-228600" lvl="1" marL="914400" algn="l">
              <a:lnSpc>
                <a:spcPct val="100000"/>
              </a:lnSpc>
              <a:spcBef>
                <a:spcPts val="400"/>
              </a:spcBef>
              <a:spcAft>
                <a:spcPts val="0"/>
              </a:spcAft>
              <a:buSzPts val="12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48" name="Google Shape;48;p6"/>
          <p:cNvSpPr txBox="1"/>
          <p:nvPr>
            <p:ph idx="2" type="body"/>
          </p:nvPr>
        </p:nvSpPr>
        <p:spPr>
          <a:xfrm>
            <a:off x="457201" y="2174875"/>
            <a:ext cx="4040188" cy="3951288"/>
          </a:xfrm>
          <a:prstGeom prst="rect">
            <a:avLst/>
          </a:prstGeom>
          <a:noFill/>
          <a:ln>
            <a:noFill/>
          </a:ln>
        </p:spPr>
        <p:txBody>
          <a:bodyPr anchorCtr="0" anchor="t" bIns="45700" lIns="91425" spcFirstLastPara="1" rIns="91425" wrap="square" tIns="45700">
            <a:noAutofit/>
          </a:bodyPr>
          <a:lstStyle>
            <a:lvl1pPr indent="-327660" lvl="0" marL="457200" algn="l">
              <a:lnSpc>
                <a:spcPct val="100000"/>
              </a:lnSpc>
              <a:spcBef>
                <a:spcPts val="480"/>
              </a:spcBef>
              <a:spcAft>
                <a:spcPts val="0"/>
              </a:spcAft>
              <a:buSzPts val="1560"/>
              <a:buChar char="■"/>
              <a:defRPr sz="2400"/>
            </a:lvl1pPr>
            <a:lvl2pPr indent="-304800" lvl="1" marL="914400" algn="l">
              <a:lnSpc>
                <a:spcPct val="100000"/>
              </a:lnSpc>
              <a:spcBef>
                <a:spcPts val="400"/>
              </a:spcBef>
              <a:spcAft>
                <a:spcPts val="0"/>
              </a:spcAft>
              <a:buSzPts val="12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04800" lvl="4" marL="2286000" algn="l">
              <a:lnSpc>
                <a:spcPct val="100000"/>
              </a:lnSpc>
              <a:spcBef>
                <a:spcPts val="320"/>
              </a:spcBef>
              <a:spcAft>
                <a:spcPts val="0"/>
              </a:spcAft>
              <a:buSzPts val="1200"/>
              <a:buChar char="▪"/>
              <a:defRPr sz="16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49" name="Google Shape;49;p6"/>
          <p:cNvSpPr txBox="1"/>
          <p:nvPr>
            <p:ph idx="3" type="body"/>
          </p:nvPr>
        </p:nvSpPr>
        <p:spPr>
          <a:xfrm>
            <a:off x="4645026"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560"/>
              <a:buNone/>
              <a:defRPr b="1" sz="2400"/>
            </a:lvl1pPr>
            <a:lvl2pPr indent="-228600" lvl="1" marL="914400" algn="l">
              <a:lnSpc>
                <a:spcPct val="100000"/>
              </a:lnSpc>
              <a:spcBef>
                <a:spcPts val="400"/>
              </a:spcBef>
              <a:spcAft>
                <a:spcPts val="0"/>
              </a:spcAft>
              <a:buSzPts val="12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50" name="Google Shape;50;p6"/>
          <p:cNvSpPr txBox="1"/>
          <p:nvPr>
            <p:ph idx="4" type="body"/>
          </p:nvPr>
        </p:nvSpPr>
        <p:spPr>
          <a:xfrm>
            <a:off x="4645026" y="2174875"/>
            <a:ext cx="4041775" cy="3951288"/>
          </a:xfrm>
          <a:prstGeom prst="rect">
            <a:avLst/>
          </a:prstGeom>
          <a:noFill/>
          <a:ln>
            <a:noFill/>
          </a:ln>
        </p:spPr>
        <p:txBody>
          <a:bodyPr anchorCtr="0" anchor="t" bIns="45700" lIns="91425" spcFirstLastPara="1" rIns="91425" wrap="square" tIns="45700">
            <a:noAutofit/>
          </a:bodyPr>
          <a:lstStyle>
            <a:lvl1pPr indent="-327660" lvl="0" marL="457200" algn="l">
              <a:lnSpc>
                <a:spcPct val="100000"/>
              </a:lnSpc>
              <a:spcBef>
                <a:spcPts val="480"/>
              </a:spcBef>
              <a:spcAft>
                <a:spcPts val="0"/>
              </a:spcAft>
              <a:buSzPts val="1560"/>
              <a:buChar char="■"/>
              <a:defRPr sz="2400"/>
            </a:lvl1pPr>
            <a:lvl2pPr indent="-304800" lvl="1" marL="914400" algn="l">
              <a:lnSpc>
                <a:spcPct val="100000"/>
              </a:lnSpc>
              <a:spcBef>
                <a:spcPts val="400"/>
              </a:spcBef>
              <a:spcAft>
                <a:spcPts val="0"/>
              </a:spcAft>
              <a:buSzPts val="12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04800" lvl="4" marL="2286000" algn="l">
              <a:lnSpc>
                <a:spcPct val="100000"/>
              </a:lnSpc>
              <a:spcBef>
                <a:spcPts val="320"/>
              </a:spcBef>
              <a:spcAft>
                <a:spcPts val="0"/>
              </a:spcAft>
              <a:buSzPts val="1200"/>
              <a:buChar char="▪"/>
              <a:defRPr sz="16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51" name="Google Shape;51;p6"/>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pic>
        <p:nvPicPr>
          <p:cNvPr descr="image001.png" id="60" name="Google Shape;60;p8"/>
          <p:cNvPicPr preferRelativeResize="0"/>
          <p:nvPr/>
        </p:nvPicPr>
        <p:blipFill rotWithShape="1">
          <a:blip r:embed="rId2">
            <a:alphaModFix/>
          </a:blip>
          <a:srcRect b="0" l="0" r="0" t="0"/>
          <a:stretch/>
        </p:blipFill>
        <p:spPr>
          <a:xfrm>
            <a:off x="8293101" y="76200"/>
            <a:ext cx="774700" cy="774700"/>
          </a:xfrm>
          <a:prstGeom prst="rect">
            <a:avLst/>
          </a:prstGeom>
          <a:noFill/>
          <a:ln>
            <a:noFill/>
          </a:ln>
        </p:spPr>
      </p:pic>
      <p:sp>
        <p:nvSpPr>
          <p:cNvPr id="61" name="Google Shape;61;p8"/>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457201"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 type="body"/>
          </p:nvPr>
        </p:nvSpPr>
        <p:spPr>
          <a:xfrm>
            <a:off x="3575050" y="273051"/>
            <a:ext cx="5111751" cy="5853113"/>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640"/>
              </a:spcBef>
              <a:spcAft>
                <a:spcPts val="0"/>
              </a:spcAft>
              <a:buSzPts val="2080"/>
              <a:buChar char="■"/>
              <a:defRPr sz="3200"/>
            </a:lvl1pPr>
            <a:lvl2pPr indent="-335280" lvl="1" marL="914400" algn="l">
              <a:lnSpc>
                <a:spcPct val="100000"/>
              </a:lnSpc>
              <a:spcBef>
                <a:spcPts val="560"/>
              </a:spcBef>
              <a:spcAft>
                <a:spcPts val="0"/>
              </a:spcAft>
              <a:buSzPts val="168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23850" lvl="4" marL="2286000" algn="l">
              <a:lnSpc>
                <a:spcPct val="100000"/>
              </a:lnSpc>
              <a:spcBef>
                <a:spcPts val="400"/>
              </a:spcBef>
              <a:spcAft>
                <a:spcPts val="0"/>
              </a:spcAft>
              <a:buSzPts val="1500"/>
              <a:buChar char="▪"/>
              <a:defRPr sz="2000"/>
            </a:lvl5pPr>
            <a:lvl6pPr indent="-323850" lvl="5" marL="2743200" algn="l">
              <a:lnSpc>
                <a:spcPct val="100000"/>
              </a:lnSpc>
              <a:spcBef>
                <a:spcPts val="400"/>
              </a:spcBef>
              <a:spcAft>
                <a:spcPts val="0"/>
              </a:spcAft>
              <a:buSzPts val="1500"/>
              <a:buChar char="▪"/>
              <a:defRPr sz="2000"/>
            </a:lvl6pPr>
            <a:lvl7pPr indent="-323850" lvl="6" marL="3200400" algn="l">
              <a:lnSpc>
                <a:spcPct val="100000"/>
              </a:lnSpc>
              <a:spcBef>
                <a:spcPts val="400"/>
              </a:spcBef>
              <a:spcAft>
                <a:spcPts val="0"/>
              </a:spcAft>
              <a:buSzPts val="1500"/>
              <a:buChar char="▪"/>
              <a:defRPr sz="2000"/>
            </a:lvl7pPr>
            <a:lvl8pPr indent="-323850" lvl="7" marL="3657600" algn="l">
              <a:lnSpc>
                <a:spcPct val="100000"/>
              </a:lnSpc>
              <a:spcBef>
                <a:spcPts val="400"/>
              </a:spcBef>
              <a:spcAft>
                <a:spcPts val="0"/>
              </a:spcAft>
              <a:buSzPts val="1500"/>
              <a:buChar char="▪"/>
              <a:defRPr sz="2000"/>
            </a:lvl8pPr>
            <a:lvl9pPr indent="-323850" lvl="8" marL="4114800" algn="l">
              <a:lnSpc>
                <a:spcPct val="100000"/>
              </a:lnSpc>
              <a:spcBef>
                <a:spcPts val="400"/>
              </a:spcBef>
              <a:spcAft>
                <a:spcPts val="0"/>
              </a:spcAft>
              <a:buSzPts val="1500"/>
              <a:buChar char="▪"/>
              <a:defRPr sz="2000"/>
            </a:lvl9pPr>
          </a:lstStyle>
          <a:p/>
        </p:txBody>
      </p:sp>
      <p:sp>
        <p:nvSpPr>
          <p:cNvPr id="67" name="Google Shape;67;p9"/>
          <p:cNvSpPr txBox="1"/>
          <p:nvPr>
            <p:ph idx="2" type="body"/>
          </p:nvPr>
        </p:nvSpPr>
        <p:spPr>
          <a:xfrm>
            <a:off x="457201" y="1435101"/>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910"/>
              <a:buNone/>
              <a:defRPr sz="1400"/>
            </a:lvl1pPr>
            <a:lvl2pPr indent="-228600" lvl="1" marL="914400" algn="l">
              <a:lnSpc>
                <a:spcPct val="100000"/>
              </a:lnSpc>
              <a:spcBef>
                <a:spcPts val="240"/>
              </a:spcBef>
              <a:spcAft>
                <a:spcPts val="0"/>
              </a:spcAft>
              <a:buSzPts val="72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675"/>
              <a:buNone/>
              <a:defRPr sz="900"/>
            </a:lvl5pPr>
            <a:lvl6pPr indent="-228600" lvl="5" marL="2743200" algn="l">
              <a:lnSpc>
                <a:spcPct val="100000"/>
              </a:lnSpc>
              <a:spcBef>
                <a:spcPts val="180"/>
              </a:spcBef>
              <a:spcAft>
                <a:spcPts val="0"/>
              </a:spcAft>
              <a:buSzPts val="675"/>
              <a:buNone/>
              <a:defRPr sz="900"/>
            </a:lvl6pPr>
            <a:lvl7pPr indent="-228600" lvl="6" marL="3200400" algn="l">
              <a:lnSpc>
                <a:spcPct val="100000"/>
              </a:lnSpc>
              <a:spcBef>
                <a:spcPts val="180"/>
              </a:spcBef>
              <a:spcAft>
                <a:spcPts val="0"/>
              </a:spcAft>
              <a:buSzPts val="675"/>
              <a:buNone/>
              <a:defRPr sz="900"/>
            </a:lvl7pPr>
            <a:lvl8pPr indent="-228600" lvl="7" marL="3657600" algn="l">
              <a:lnSpc>
                <a:spcPct val="100000"/>
              </a:lnSpc>
              <a:spcBef>
                <a:spcPts val="180"/>
              </a:spcBef>
              <a:spcAft>
                <a:spcPts val="0"/>
              </a:spcAft>
              <a:buSzPts val="675"/>
              <a:buNone/>
              <a:defRPr sz="900"/>
            </a:lvl8pPr>
            <a:lvl9pPr indent="-228600" lvl="8" marL="4114800" algn="l">
              <a:lnSpc>
                <a:spcPct val="100000"/>
              </a:lnSpc>
              <a:spcBef>
                <a:spcPts val="180"/>
              </a:spcBef>
              <a:spcAft>
                <a:spcPts val="0"/>
              </a:spcAft>
              <a:buSzPts val="675"/>
              <a:buNone/>
              <a:defRPr sz="900"/>
            </a:lvl9pPr>
          </a:lstStyle>
          <a:p/>
        </p:txBody>
      </p:sp>
      <p:sp>
        <p:nvSpPr>
          <p:cNvPr id="68" name="Google Shape;68;p9"/>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1792288" y="4800601"/>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accent1"/>
              </a:buClr>
              <a:buSzPts val="208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168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accent1"/>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9pPr>
          </a:lstStyle>
          <a:p/>
        </p:txBody>
      </p:sp>
      <p:sp>
        <p:nvSpPr>
          <p:cNvPr id="74" name="Google Shape;74;p10"/>
          <p:cNvSpPr txBox="1"/>
          <p:nvPr>
            <p:ph idx="1" type="body"/>
          </p:nvPr>
        </p:nvSpPr>
        <p:spPr>
          <a:xfrm>
            <a:off x="1792288" y="5367339"/>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910"/>
              <a:buNone/>
              <a:defRPr sz="1400"/>
            </a:lvl1pPr>
            <a:lvl2pPr indent="-228600" lvl="1" marL="914400" algn="l">
              <a:lnSpc>
                <a:spcPct val="100000"/>
              </a:lnSpc>
              <a:spcBef>
                <a:spcPts val="240"/>
              </a:spcBef>
              <a:spcAft>
                <a:spcPts val="0"/>
              </a:spcAft>
              <a:buSzPts val="72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675"/>
              <a:buNone/>
              <a:defRPr sz="900"/>
            </a:lvl5pPr>
            <a:lvl6pPr indent="-228600" lvl="5" marL="2743200" algn="l">
              <a:lnSpc>
                <a:spcPct val="100000"/>
              </a:lnSpc>
              <a:spcBef>
                <a:spcPts val="180"/>
              </a:spcBef>
              <a:spcAft>
                <a:spcPts val="0"/>
              </a:spcAft>
              <a:buSzPts val="675"/>
              <a:buNone/>
              <a:defRPr sz="900"/>
            </a:lvl6pPr>
            <a:lvl7pPr indent="-228600" lvl="6" marL="3200400" algn="l">
              <a:lnSpc>
                <a:spcPct val="100000"/>
              </a:lnSpc>
              <a:spcBef>
                <a:spcPts val="180"/>
              </a:spcBef>
              <a:spcAft>
                <a:spcPts val="0"/>
              </a:spcAft>
              <a:buSzPts val="675"/>
              <a:buNone/>
              <a:defRPr sz="900"/>
            </a:lvl7pPr>
            <a:lvl8pPr indent="-228600" lvl="7" marL="3657600" algn="l">
              <a:lnSpc>
                <a:spcPct val="100000"/>
              </a:lnSpc>
              <a:spcBef>
                <a:spcPts val="180"/>
              </a:spcBef>
              <a:spcAft>
                <a:spcPts val="0"/>
              </a:spcAft>
              <a:buSzPts val="675"/>
              <a:buNone/>
              <a:defRPr sz="900"/>
            </a:lvl8pPr>
            <a:lvl9pPr indent="-228600" lvl="8" marL="4114800" algn="l">
              <a:lnSpc>
                <a:spcPct val="100000"/>
              </a:lnSpc>
              <a:spcBef>
                <a:spcPts val="180"/>
              </a:spcBef>
              <a:spcAft>
                <a:spcPts val="0"/>
              </a:spcAft>
              <a:buSzPts val="675"/>
              <a:buNone/>
              <a:defRPr sz="900"/>
            </a:lvl9pPr>
          </a:lstStyle>
          <a:p/>
        </p:txBody>
      </p:sp>
      <p:sp>
        <p:nvSpPr>
          <p:cNvPr id="75" name="Google Shape;75;p10"/>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9pPr>
          </a:lstStyle>
          <a:p/>
        </p:txBody>
      </p:sp>
      <p:sp>
        <p:nvSpPr>
          <p:cNvPr id="11" name="Google Shape;11;p1"/>
          <p:cNvSpPr txBox="1"/>
          <p:nvPr>
            <p:ph idx="1" type="body"/>
          </p:nvPr>
        </p:nvSpPr>
        <p:spPr>
          <a:xfrm>
            <a:off x="457200" y="1600201"/>
            <a:ext cx="8229600" cy="4530725"/>
          </a:xfrm>
          <a:prstGeom prst="rect">
            <a:avLst/>
          </a:prstGeom>
          <a:noFill/>
          <a:ln>
            <a:noFill/>
          </a:ln>
        </p:spPr>
        <p:txBody>
          <a:bodyPr anchorCtr="0" anchor="t" bIns="45700" lIns="91425" spcFirstLastPara="1" rIns="91425" wrap="square" tIns="45700">
            <a:noAutofit/>
          </a:bodyPr>
          <a:lstStyle>
            <a:lvl1pPr indent="-352425" lvl="0" marL="457200" marR="0" rtl="0" algn="l">
              <a:lnSpc>
                <a:spcPct val="100000"/>
              </a:lnSpc>
              <a:spcBef>
                <a:spcPts val="600"/>
              </a:spcBef>
              <a:spcAft>
                <a:spcPts val="0"/>
              </a:spcAft>
              <a:buClr>
                <a:schemeClr val="accent1"/>
              </a:buClr>
              <a:buSzPts val="1950"/>
              <a:buFont typeface="Noto Sans Symbols"/>
              <a:buChar char="■"/>
              <a:defRPr b="0" i="0" sz="3000" u="none" cap="none" strike="noStrike">
                <a:solidFill>
                  <a:schemeClr val="dk1"/>
                </a:solidFill>
                <a:latin typeface="Arial"/>
                <a:ea typeface="Arial"/>
                <a:cs typeface="Arial"/>
                <a:sym typeface="Arial"/>
              </a:defRPr>
            </a:lvl1pPr>
            <a:lvl2pPr indent="-327660" lvl="1" marL="914400" marR="0" rtl="0" algn="l">
              <a:lnSpc>
                <a:spcPct val="100000"/>
              </a:lnSpc>
              <a:spcBef>
                <a:spcPts val="520"/>
              </a:spcBef>
              <a:spcAft>
                <a:spcPts val="0"/>
              </a:spcAft>
              <a:buClr>
                <a:schemeClr val="accent2"/>
              </a:buClr>
              <a:buSzPts val="1560"/>
              <a:buFont typeface="Noto Sans Symbols"/>
              <a:buChar char="❑"/>
              <a:defRPr b="0" i="0" sz="2600" u="none" cap="none" strike="noStrike">
                <a:solidFill>
                  <a:schemeClr val="dk1"/>
                </a:solidFill>
                <a:latin typeface="Arial"/>
                <a:ea typeface="Arial"/>
                <a:cs typeface="Arial"/>
                <a:sym typeface="Arial"/>
              </a:defRPr>
            </a:lvl2pPr>
            <a:lvl3pPr indent="-319405" lvl="2" marL="1371600" marR="0" rtl="0" algn="l">
              <a:lnSpc>
                <a:spcPct val="100000"/>
              </a:lnSpc>
              <a:spcBef>
                <a:spcPts val="440"/>
              </a:spcBef>
              <a:spcAft>
                <a:spcPts val="0"/>
              </a:spcAft>
              <a:buClr>
                <a:schemeClr val="accent1"/>
              </a:buClr>
              <a:buSzPts val="1430"/>
              <a:buFont typeface="Noto Sans Symbols"/>
              <a:buChar char="■"/>
              <a:defRPr b="0" i="0" sz="22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23850" lvl="4" marL="22860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5pPr>
            <a:lvl6pPr indent="-323850" lvl="5" marL="27432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6pPr>
            <a:lvl7pPr indent="-323850" lvl="6" marL="32004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7pPr>
            <a:lvl8pPr indent="-323850" lvl="7" marL="36576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8pPr>
            <a:lvl9pPr indent="-323850" lvl="8" marL="41148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381000" y="228600"/>
            <a:ext cx="8229600" cy="609600"/>
          </a:xfrm>
          <a:custGeom>
            <a:rect b="b" l="l" r="r" t="t"/>
            <a:pathLst>
              <a:path extrusionOk="0" h="1000" w="1000">
                <a:moveTo>
                  <a:pt x="0" y="1000"/>
                </a:moveTo>
                <a:lnTo>
                  <a:pt x="0" y="0"/>
                </a:lnTo>
                <a:lnTo>
                  <a:pt x="1000" y="0"/>
                </a:lnTo>
              </a:path>
            </a:pathLst>
          </a:custGeom>
          <a:no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6" name="Google Shape;16;p1"/>
          <p:cNvCxnSpPr/>
          <p:nvPr/>
        </p:nvCxnSpPr>
        <p:spPr>
          <a:xfrm>
            <a:off x="457200" y="6172200"/>
            <a:ext cx="8229600" cy="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mc:Choice Requires="p14">
      <p:transition spd="slow" p14:dur="16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A15PRO202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6"/>
          <p:cNvSpPr txBox="1"/>
          <p:nvPr>
            <p:ph type="ctrTitle"/>
          </p:nvPr>
        </p:nvSpPr>
        <p:spPr>
          <a:xfrm>
            <a:off x="762000" y="1295400"/>
            <a:ext cx="7772400" cy="2505300"/>
          </a:xfrm>
          <a:prstGeom prst="rect">
            <a:avLst/>
          </a:prstGeom>
          <a:noFill/>
          <a:ln>
            <a:noFill/>
          </a:ln>
        </p:spPr>
        <p:txBody>
          <a:bodyPr anchorCtr="0" anchor="t" bIns="45700" lIns="91425" spcFirstLastPara="1" rIns="91425" wrap="square" tIns="45700">
            <a:noAutofit/>
          </a:bodyPr>
          <a:lstStyle/>
          <a:p>
            <a:pPr indent="-102870" lvl="0" marL="102870" marR="51435" rtl="0" algn="ctr">
              <a:lnSpc>
                <a:spcPct val="100000"/>
              </a:lnSpc>
              <a:spcBef>
                <a:spcPts val="1300"/>
              </a:spcBef>
              <a:spcAft>
                <a:spcPts val="0"/>
              </a:spcAft>
              <a:buClr>
                <a:schemeClr val="dk1"/>
              </a:buClr>
              <a:buSzPts val="1100"/>
              <a:buFont typeface="Arial"/>
              <a:buNone/>
            </a:pPr>
            <a:r>
              <a:rPr b="1" lang="en-US" sz="3600">
                <a:solidFill>
                  <a:srgbClr val="38761D"/>
                </a:solidFill>
                <a:latin typeface="Times New Roman"/>
                <a:ea typeface="Times New Roman"/>
                <a:cs typeface="Times New Roman"/>
                <a:sym typeface="Times New Roman"/>
              </a:rPr>
              <a:t>TRANSLATING TELUGU WORD IMAGE TO ITS MEANINGFUL ENGLISH WORD AS SPEECH </a:t>
            </a:r>
            <a:endParaRPr b="1" sz="3600">
              <a:solidFill>
                <a:srgbClr val="38761D"/>
              </a:solidFill>
              <a:latin typeface="Times New Roman"/>
              <a:ea typeface="Times New Roman"/>
              <a:cs typeface="Times New Roman"/>
              <a:sym typeface="Times New Roman"/>
            </a:endParaRPr>
          </a:p>
          <a:p>
            <a:pPr indent="-102870" lvl="0" marL="102870" marR="51435" rtl="0" algn="ctr">
              <a:lnSpc>
                <a:spcPct val="100000"/>
              </a:lnSpc>
              <a:spcBef>
                <a:spcPts val="1300"/>
              </a:spcBef>
              <a:spcAft>
                <a:spcPts val="0"/>
              </a:spcAft>
              <a:buClr>
                <a:schemeClr val="dk1"/>
              </a:buClr>
              <a:buSzPts val="1100"/>
              <a:buFont typeface="Arial"/>
              <a:buNone/>
            </a:pPr>
            <a:r>
              <a:rPr b="1" lang="en-US" sz="1400">
                <a:solidFill>
                  <a:srgbClr val="38761D"/>
                </a:solidFill>
                <a:latin typeface="Times New Roman"/>
                <a:ea typeface="Times New Roman"/>
                <a:cs typeface="Times New Roman"/>
                <a:sym typeface="Times New Roman"/>
              </a:rPr>
              <a:t>	</a:t>
            </a:r>
            <a:r>
              <a:rPr b="1" lang="en-US" sz="1800">
                <a:solidFill>
                  <a:srgbClr val="38761D"/>
                </a:solidFill>
                <a:latin typeface="Times New Roman"/>
                <a:ea typeface="Times New Roman"/>
                <a:cs typeface="Times New Roman"/>
                <a:sym typeface="Times New Roman"/>
              </a:rPr>
              <a:t>Github Link: </a:t>
            </a:r>
            <a:r>
              <a:rPr lang="en-US" sz="1800" u="sng">
                <a:solidFill>
                  <a:schemeClr val="hlink"/>
                </a:solidFill>
                <a:latin typeface="Arial"/>
                <a:ea typeface="Arial"/>
                <a:cs typeface="Arial"/>
                <a:sym typeface="Arial"/>
                <a:hlinkClick r:id="rId3"/>
              </a:rPr>
              <a:t>https://github.com/A15PRO2020</a:t>
            </a:r>
            <a:endParaRPr b="1" sz="2500">
              <a:solidFill>
                <a:srgbClr val="38761D"/>
              </a:solidFill>
              <a:latin typeface="Times New Roman"/>
              <a:ea typeface="Times New Roman"/>
              <a:cs typeface="Times New Roman"/>
              <a:sym typeface="Times New Roman"/>
            </a:endParaRPr>
          </a:p>
        </p:txBody>
      </p:sp>
      <p:sp>
        <p:nvSpPr>
          <p:cNvPr id="116" name="Google Shape;116;p16"/>
          <p:cNvSpPr txBox="1"/>
          <p:nvPr>
            <p:ph idx="1" type="subTitle"/>
          </p:nvPr>
        </p:nvSpPr>
        <p:spPr>
          <a:xfrm>
            <a:off x="685800" y="4023360"/>
            <a:ext cx="7848600" cy="1767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00"/>
              <a:buNone/>
            </a:pPr>
            <a:r>
              <a:rPr b="1" lang="en-US" sz="2000">
                <a:latin typeface="Times New Roman"/>
                <a:ea typeface="Times New Roman"/>
                <a:cs typeface="Times New Roman"/>
                <a:sym typeface="Times New Roman"/>
              </a:rPr>
              <a:t>Batch No: A-15 		                                        Project Guide:</a:t>
            </a:r>
            <a:endParaRPr/>
          </a:p>
          <a:p>
            <a:pPr indent="0" lvl="0" marL="0" rtl="0" algn="l">
              <a:lnSpc>
                <a:spcPct val="100000"/>
              </a:lnSpc>
              <a:spcBef>
                <a:spcPts val="320"/>
              </a:spcBef>
              <a:spcAft>
                <a:spcPts val="0"/>
              </a:spcAft>
              <a:buSzPts val="1040"/>
              <a:buNone/>
            </a:pPr>
            <a:r>
              <a:rPr lang="en-US" sz="1600">
                <a:latin typeface="Times New Roman"/>
                <a:ea typeface="Times New Roman"/>
                <a:cs typeface="Times New Roman"/>
                <a:sym typeface="Times New Roman"/>
              </a:rPr>
              <a:t>D. Bhavana (164G1A0515)                                                   </a:t>
            </a:r>
            <a:r>
              <a:rPr b="1" lang="en-US" sz="1800">
                <a:latin typeface="Times New Roman"/>
                <a:ea typeface="Times New Roman"/>
                <a:cs typeface="Times New Roman"/>
                <a:sym typeface="Times New Roman"/>
              </a:rPr>
              <a:t>Mrs.S.L.Sailaja,</a:t>
            </a:r>
            <a:r>
              <a:rPr lang="en-US" sz="1300">
                <a:latin typeface="Times New Roman"/>
                <a:ea typeface="Times New Roman"/>
                <a:cs typeface="Times New Roman"/>
                <a:sym typeface="Times New Roman"/>
              </a:rPr>
              <a:t>M.Tech</a:t>
            </a:r>
            <a:endParaRPr baseline="-25000" sz="1300">
              <a:latin typeface="Times New Roman"/>
              <a:ea typeface="Times New Roman"/>
              <a:cs typeface="Times New Roman"/>
              <a:sym typeface="Times New Roman"/>
            </a:endParaRPr>
          </a:p>
          <a:p>
            <a:pPr indent="0" lvl="0" marL="0" rtl="0" algn="l">
              <a:lnSpc>
                <a:spcPct val="100000"/>
              </a:lnSpc>
              <a:spcBef>
                <a:spcPts val="320"/>
              </a:spcBef>
              <a:spcAft>
                <a:spcPts val="0"/>
              </a:spcAft>
              <a:buSzPts val="1040"/>
              <a:buFont typeface="Noto Sans Symbols"/>
              <a:buNone/>
            </a:pPr>
            <a:r>
              <a:rPr lang="en-US" sz="1600">
                <a:latin typeface="Times New Roman"/>
                <a:ea typeface="Times New Roman"/>
                <a:cs typeface="Times New Roman"/>
                <a:sym typeface="Times New Roman"/>
              </a:rPr>
              <a:t>N. Harika  (164G1A0528)                                                           Assistant Professor.</a:t>
            </a:r>
            <a:endParaRPr sz="1600">
              <a:latin typeface="Times New Roman"/>
              <a:ea typeface="Times New Roman"/>
              <a:cs typeface="Times New Roman"/>
              <a:sym typeface="Times New Roman"/>
            </a:endParaRPr>
          </a:p>
          <a:p>
            <a:pPr indent="0" lvl="0" marL="0" rtl="0" algn="l">
              <a:lnSpc>
                <a:spcPct val="100000"/>
              </a:lnSpc>
              <a:spcBef>
                <a:spcPts val="320"/>
              </a:spcBef>
              <a:spcAft>
                <a:spcPts val="0"/>
              </a:spcAft>
              <a:buSzPts val="1040"/>
              <a:buFont typeface="Noto Sans Symbols"/>
              <a:buNone/>
            </a:pPr>
            <a:r>
              <a:rPr lang="en-US" sz="1600">
                <a:latin typeface="Times New Roman"/>
                <a:ea typeface="Times New Roman"/>
                <a:cs typeface="Times New Roman"/>
                <a:sym typeface="Times New Roman"/>
              </a:rPr>
              <a:t>Arbaaz Dilkush Mohammad(164G1A0506)</a:t>
            </a:r>
            <a:endParaRPr sz="1600">
              <a:latin typeface="Times New Roman"/>
              <a:ea typeface="Times New Roman"/>
              <a:cs typeface="Times New Roman"/>
              <a:sym typeface="Times New Roman"/>
            </a:endParaRPr>
          </a:p>
          <a:p>
            <a:pPr indent="0" lvl="0" marL="0" rtl="0" algn="l">
              <a:lnSpc>
                <a:spcPct val="100000"/>
              </a:lnSpc>
              <a:spcBef>
                <a:spcPts val="320"/>
              </a:spcBef>
              <a:spcAft>
                <a:spcPts val="0"/>
              </a:spcAft>
              <a:buSzPts val="1040"/>
              <a:buFont typeface="Noto Sans Symbols"/>
              <a:buNone/>
            </a:pPr>
            <a:r>
              <a:rPr lang="en-US" sz="1600">
                <a:latin typeface="Times New Roman"/>
                <a:ea typeface="Times New Roman"/>
                <a:cs typeface="Times New Roman"/>
                <a:sym typeface="Times New Roman"/>
              </a:rPr>
              <a:t>M . Lakshmi Madhav krishna  (164G1A0545)</a:t>
            </a:r>
            <a:endParaRPr/>
          </a:p>
          <a:p>
            <a:pPr indent="0" lvl="0" marL="0" rtl="0" algn="l">
              <a:lnSpc>
                <a:spcPct val="100000"/>
              </a:lnSpc>
              <a:spcBef>
                <a:spcPts val="320"/>
              </a:spcBef>
              <a:spcAft>
                <a:spcPts val="0"/>
              </a:spcAft>
              <a:buSzPts val="1040"/>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
        <p:nvSpPr>
          <p:cNvPr id="117" name="Google Shape;117;p16"/>
          <p:cNvSpPr txBox="1"/>
          <p:nvPr/>
        </p:nvSpPr>
        <p:spPr>
          <a:xfrm>
            <a:off x="1447800" y="5967412"/>
            <a:ext cx="7086600" cy="101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Srinivasa Ramanujan Institute of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Department of Computer Science &amp;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18" name="Google Shape;118;p16"/>
          <p:cNvPicPr preferRelativeResize="0"/>
          <p:nvPr/>
        </p:nvPicPr>
        <p:blipFill rotWithShape="1">
          <a:blip r:embed="rId4">
            <a:alphaModFix/>
          </a:blip>
          <a:srcRect b="0" l="0" r="0" t="0"/>
          <a:stretch/>
        </p:blipFill>
        <p:spPr>
          <a:xfrm>
            <a:off x="685800" y="5929312"/>
            <a:ext cx="958851" cy="814388"/>
          </a:xfrm>
          <a:prstGeom prst="rect">
            <a:avLst/>
          </a:prstGeom>
          <a:noFill/>
          <a:ln>
            <a:noFill/>
          </a:ln>
        </p:spPr>
      </p:pic>
    </p:spTree>
  </p:cSld>
  <p:clrMapOvr>
    <a:masterClrMapping/>
  </p:clrMapOvr>
  <mc:AlternateContent>
    <mc:Choice Requires="p14">
      <p:transition spd="slow" p14:dur="2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Limitations</a:t>
            </a:r>
            <a:endParaRPr/>
          </a:p>
        </p:txBody>
      </p:sp>
      <p:sp>
        <p:nvSpPr>
          <p:cNvPr id="173" name="Google Shape;173;p25"/>
          <p:cNvSpPr txBox="1"/>
          <p:nvPr>
            <p:ph idx="1" type="body"/>
          </p:nvPr>
        </p:nvSpPr>
        <p:spPr>
          <a:xfrm>
            <a:off x="457200" y="1600201"/>
            <a:ext cx="8229600" cy="4530725"/>
          </a:xfrm>
          <a:prstGeom prst="rect">
            <a:avLst/>
          </a:prstGeom>
          <a:noFill/>
          <a:ln>
            <a:noFill/>
          </a:ln>
        </p:spPr>
        <p:txBody>
          <a:bodyPr anchorCtr="0" anchor="t" bIns="45700" lIns="91425" spcFirstLastPara="1" rIns="91425" wrap="square" tIns="45700">
            <a:noAutofit/>
          </a:bodyPr>
          <a:lstStyle/>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The input image should not exceed the dimensions of 400 * 600.</a:t>
            </a:r>
            <a:endParaRPr sz="2200"/>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The image with one word performs good.</a:t>
            </a:r>
            <a:endParaRPr sz="2200"/>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The image should be in .png or .jpeg format.</a:t>
            </a:r>
            <a:endParaRPr/>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In-built dataset is used.</a:t>
            </a:r>
            <a:endParaRPr sz="2200">
              <a:latin typeface="Times New Roman"/>
              <a:ea typeface="Times New Roman"/>
              <a:cs typeface="Times New Roman"/>
              <a:sym typeface="Times New Roman"/>
            </a:endParaRPr>
          </a:p>
          <a:p>
            <a:pPr indent="-228600" lvl="0" marL="457200" rtl="0" algn="l">
              <a:lnSpc>
                <a:spcPct val="100000"/>
              </a:lnSpc>
              <a:spcBef>
                <a:spcPts val="360"/>
              </a:spcBef>
              <a:spcAft>
                <a:spcPts val="0"/>
              </a:spcAft>
              <a:buSzPts val="1170"/>
              <a:buNone/>
            </a:pPr>
            <a:r>
              <a:t/>
            </a:r>
            <a:endParaRPr sz="2000"/>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Design</a:t>
            </a:r>
            <a:endParaRPr/>
          </a:p>
        </p:txBody>
      </p:sp>
      <p:sp>
        <p:nvSpPr>
          <p:cNvPr id="179" name="Google Shape;179;p26"/>
          <p:cNvSpPr txBox="1"/>
          <p:nvPr>
            <p:ph idx="1" type="body"/>
          </p:nvPr>
        </p:nvSpPr>
        <p:spPr>
          <a:xfrm>
            <a:off x="457200" y="1600201"/>
            <a:ext cx="8229600" cy="4530725"/>
          </a:xfrm>
          <a:prstGeom prst="rect">
            <a:avLst/>
          </a:prstGeom>
          <a:noFill/>
          <a:ln>
            <a:noFill/>
          </a:ln>
        </p:spPr>
        <p:txBody>
          <a:bodyPr anchorCtr="0" anchor="t" bIns="45700" lIns="91425" spcFirstLastPara="1" rIns="91425" wrap="square" tIns="45700">
            <a:noAutofit/>
          </a:bodyPr>
          <a:lstStyle/>
          <a:p>
            <a:pPr indent="-302895" lvl="0" marL="457200" rtl="0" algn="l">
              <a:lnSpc>
                <a:spcPct val="100000"/>
              </a:lnSpc>
              <a:spcBef>
                <a:spcPts val="360"/>
              </a:spcBef>
              <a:spcAft>
                <a:spcPts val="0"/>
              </a:spcAft>
              <a:buSzPts val="1170"/>
              <a:buChar char="■"/>
            </a:pPr>
            <a:r>
              <a:rPr lang="en-US"/>
              <a:t> </a:t>
            </a:r>
            <a:r>
              <a:rPr lang="en-US" sz="2400">
                <a:latin typeface="Times New Roman"/>
                <a:ea typeface="Times New Roman"/>
                <a:cs typeface="Times New Roman"/>
                <a:sym typeface="Times New Roman"/>
              </a:rPr>
              <a:t>Data Flow Diagram(DFD)  : Level-0</a:t>
            </a:r>
            <a:endParaRPr sz="2400">
              <a:latin typeface="Times New Roman"/>
              <a:ea typeface="Times New Roman"/>
              <a:cs typeface="Times New Roman"/>
              <a:sym typeface="Times New Roman"/>
            </a:endParaRPr>
          </a:p>
        </p:txBody>
      </p:sp>
      <p:pic>
        <p:nvPicPr>
          <p:cNvPr descr="Screenshot (46).png" id="180" name="Google Shape;180;p26"/>
          <p:cNvPicPr preferRelativeResize="0"/>
          <p:nvPr/>
        </p:nvPicPr>
        <p:blipFill rotWithShape="1">
          <a:blip r:embed="rId3">
            <a:alphaModFix/>
          </a:blip>
          <a:srcRect b="0" l="0" r="0" t="0"/>
          <a:stretch/>
        </p:blipFill>
        <p:spPr>
          <a:xfrm>
            <a:off x="1137005" y="3010486"/>
            <a:ext cx="7081515" cy="1674054"/>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422033" y="277814"/>
            <a:ext cx="8264769" cy="83353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Contd…</a:t>
            </a:r>
            <a:endParaRPr/>
          </a:p>
        </p:txBody>
      </p:sp>
      <p:sp>
        <p:nvSpPr>
          <p:cNvPr id="186" name="Google Shape;186;p27"/>
          <p:cNvSpPr txBox="1"/>
          <p:nvPr>
            <p:ph idx="1" type="body"/>
          </p:nvPr>
        </p:nvSpPr>
        <p:spPr>
          <a:xfrm>
            <a:off x="372793" y="1192239"/>
            <a:ext cx="8229600" cy="4530725"/>
          </a:xfrm>
          <a:prstGeom prst="rect">
            <a:avLst/>
          </a:prstGeom>
          <a:noFill/>
          <a:ln>
            <a:noFill/>
          </a:ln>
        </p:spPr>
        <p:txBody>
          <a:bodyPr anchorCtr="0" anchor="t" bIns="45700" lIns="91425" spcFirstLastPara="1" rIns="91425" wrap="square" tIns="45700">
            <a:noAutofit/>
          </a:bodyPr>
          <a:lstStyle/>
          <a:p>
            <a:pPr indent="-302895" lvl="0" marL="457200" rtl="0" algn="l">
              <a:lnSpc>
                <a:spcPct val="100000"/>
              </a:lnSpc>
              <a:spcBef>
                <a:spcPts val="360"/>
              </a:spcBef>
              <a:spcAft>
                <a:spcPts val="0"/>
              </a:spcAft>
              <a:buSzPts val="1170"/>
              <a:buChar char="■"/>
            </a:pPr>
            <a:r>
              <a:rPr lang="en-US" sz="2400">
                <a:latin typeface="Times New Roman"/>
                <a:ea typeface="Times New Roman"/>
                <a:cs typeface="Times New Roman"/>
                <a:sym typeface="Times New Roman"/>
              </a:rPr>
              <a:t>DFD Level-1</a:t>
            </a:r>
            <a:endParaRPr sz="2400">
              <a:latin typeface="Times New Roman"/>
              <a:ea typeface="Times New Roman"/>
              <a:cs typeface="Times New Roman"/>
              <a:sym typeface="Times New Roman"/>
            </a:endParaRPr>
          </a:p>
        </p:txBody>
      </p:sp>
      <p:pic>
        <p:nvPicPr>
          <p:cNvPr descr="Screenshot (47).png" id="187" name="Google Shape;187;p27"/>
          <p:cNvPicPr preferRelativeResize="0"/>
          <p:nvPr/>
        </p:nvPicPr>
        <p:blipFill rotWithShape="1">
          <a:blip r:embed="rId3">
            <a:alphaModFix/>
          </a:blip>
          <a:srcRect b="0" l="0" r="0" t="0"/>
          <a:stretch/>
        </p:blipFill>
        <p:spPr>
          <a:xfrm>
            <a:off x="1042330" y="2218153"/>
            <a:ext cx="7143751" cy="3181350"/>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Implementation</a:t>
            </a:r>
            <a:endParaRPr/>
          </a:p>
        </p:txBody>
      </p:sp>
      <p:sp>
        <p:nvSpPr>
          <p:cNvPr id="193" name="Google Shape;193;p28"/>
          <p:cNvSpPr txBox="1"/>
          <p:nvPr>
            <p:ph idx="1" type="body"/>
          </p:nvPr>
        </p:nvSpPr>
        <p:spPr>
          <a:xfrm>
            <a:off x="386863" y="1208304"/>
            <a:ext cx="8229600" cy="4935300"/>
          </a:xfrm>
          <a:prstGeom prst="rect">
            <a:avLst/>
          </a:prstGeom>
          <a:noFill/>
          <a:ln>
            <a:noFill/>
          </a:ln>
        </p:spPr>
        <p:txBody>
          <a:bodyPr anchorCtr="0" anchor="t" bIns="45700" lIns="91425" spcFirstLastPara="1" rIns="91425" wrap="square" tIns="45700">
            <a:noAutofit/>
          </a:bodyPr>
          <a:lstStyle/>
          <a:p>
            <a:pPr indent="-302895" lvl="0" marL="457200" rtl="0" algn="just">
              <a:lnSpc>
                <a:spcPct val="100000"/>
              </a:lnSpc>
              <a:spcBef>
                <a:spcPts val="360"/>
              </a:spcBef>
              <a:spcAft>
                <a:spcPts val="0"/>
              </a:spcAft>
              <a:buSzPts val="1170"/>
              <a:buChar char="■"/>
            </a:pPr>
            <a:r>
              <a:rPr lang="en-US" sz="2200">
                <a:latin typeface="Times New Roman"/>
                <a:ea typeface="Times New Roman"/>
                <a:cs typeface="Times New Roman"/>
                <a:sym typeface="Times New Roman"/>
              </a:rPr>
              <a:t>Our project is an attempt to recognize the Telugu text of an image and to convert into its Meaningful English speech. Here we have to upload the image and it will convert the Telugu text to its  meaningful English speech. </a:t>
            </a:r>
            <a:endParaRPr sz="2200">
              <a:latin typeface="Times New Roman"/>
              <a:ea typeface="Times New Roman"/>
              <a:cs typeface="Times New Roman"/>
              <a:sym typeface="Times New Roman"/>
            </a:endParaRPr>
          </a:p>
          <a:p>
            <a:pPr indent="-302895" lvl="0" marL="457200" rtl="0" algn="just">
              <a:lnSpc>
                <a:spcPct val="100000"/>
              </a:lnSpc>
              <a:spcBef>
                <a:spcPts val="360"/>
              </a:spcBef>
              <a:spcAft>
                <a:spcPts val="0"/>
              </a:spcAft>
              <a:buSzPts val="1170"/>
              <a:buChar char="■"/>
            </a:pPr>
            <a:r>
              <a:rPr b="1" lang="en-US" sz="2200">
                <a:latin typeface="Times New Roman"/>
                <a:ea typeface="Times New Roman"/>
                <a:cs typeface="Times New Roman"/>
                <a:sym typeface="Times New Roman"/>
              </a:rPr>
              <a:t>Step 1 : </a:t>
            </a:r>
            <a:r>
              <a:rPr lang="en-US" sz="2200">
                <a:latin typeface="Times New Roman"/>
                <a:ea typeface="Times New Roman"/>
                <a:cs typeface="Times New Roman"/>
                <a:sym typeface="Times New Roman"/>
              </a:rPr>
              <a:t>After Running the application can see the Template of the Project.</a:t>
            </a:r>
            <a:endParaRPr sz="2200"/>
          </a:p>
          <a:p>
            <a:pPr indent="-228600" lvl="0" marL="457200" rtl="0" algn="just">
              <a:lnSpc>
                <a:spcPct val="100000"/>
              </a:lnSpc>
              <a:spcBef>
                <a:spcPts val="360"/>
              </a:spcBef>
              <a:spcAft>
                <a:spcPts val="0"/>
              </a:spcAft>
              <a:buSzPts val="1170"/>
              <a:buNone/>
            </a:pPr>
            <a:r>
              <a:t/>
            </a:r>
            <a:endParaRPr b="1" sz="2200"/>
          </a:p>
        </p:txBody>
      </p:sp>
      <p:pic>
        <p:nvPicPr>
          <p:cNvPr descr="Screenshot (51).png" id="194" name="Google Shape;194;p28"/>
          <p:cNvPicPr preferRelativeResize="0"/>
          <p:nvPr/>
        </p:nvPicPr>
        <p:blipFill rotWithShape="1">
          <a:blip r:embed="rId3">
            <a:alphaModFix/>
          </a:blip>
          <a:srcRect b="0" l="0" r="0" t="0"/>
          <a:stretch/>
        </p:blipFill>
        <p:spPr>
          <a:xfrm>
            <a:off x="2321169" y="3158994"/>
            <a:ext cx="4220309" cy="2984264"/>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65760" y="277815"/>
            <a:ext cx="8250701" cy="6928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Contd…</a:t>
            </a:r>
            <a:endParaRPr/>
          </a:p>
        </p:txBody>
      </p:sp>
      <p:sp>
        <p:nvSpPr>
          <p:cNvPr id="200" name="Google Shape;200;p29"/>
          <p:cNvSpPr txBox="1"/>
          <p:nvPr>
            <p:ph idx="1" type="body"/>
          </p:nvPr>
        </p:nvSpPr>
        <p:spPr>
          <a:xfrm>
            <a:off x="457200" y="1012874"/>
            <a:ext cx="8229600" cy="5118051"/>
          </a:xfrm>
          <a:prstGeom prst="rect">
            <a:avLst/>
          </a:prstGeom>
          <a:noFill/>
          <a:ln>
            <a:noFill/>
          </a:ln>
        </p:spPr>
        <p:txBody>
          <a:bodyPr anchorCtr="0" anchor="t" bIns="45700" lIns="91425" spcFirstLastPara="1" rIns="91425" wrap="square" tIns="45700">
            <a:noAutofit/>
          </a:bodyPr>
          <a:lstStyle/>
          <a:p>
            <a:pPr indent="-302895" lvl="0" marL="457200" rtl="0" algn="just">
              <a:lnSpc>
                <a:spcPct val="100000"/>
              </a:lnSpc>
              <a:spcBef>
                <a:spcPts val="360"/>
              </a:spcBef>
              <a:spcAft>
                <a:spcPts val="0"/>
              </a:spcAft>
              <a:buSzPts val="1170"/>
              <a:buChar char="■"/>
            </a:pPr>
            <a:r>
              <a:rPr b="1" lang="en-US" sz="2200">
                <a:latin typeface="Times New Roman"/>
                <a:ea typeface="Times New Roman"/>
                <a:cs typeface="Times New Roman"/>
                <a:sym typeface="Times New Roman"/>
              </a:rPr>
              <a:t>Step 2 :</a:t>
            </a:r>
            <a:r>
              <a:rPr lang="en-US" sz="2200">
                <a:latin typeface="Times New Roman"/>
                <a:ea typeface="Times New Roman"/>
                <a:cs typeface="Times New Roman"/>
                <a:sym typeface="Times New Roman"/>
              </a:rPr>
              <a:t> When we click on Browse button to upload the image ,then we have to select on image from the location. </a:t>
            </a:r>
            <a:endParaRPr sz="2200">
              <a:latin typeface="Times New Roman"/>
              <a:ea typeface="Times New Roman"/>
              <a:cs typeface="Times New Roman"/>
              <a:sym typeface="Times New Roman"/>
            </a:endParaRPr>
          </a:p>
          <a:p>
            <a:pPr indent="-228600" lvl="0" marL="457200" rtl="0" algn="l">
              <a:lnSpc>
                <a:spcPct val="100000"/>
              </a:lnSpc>
              <a:spcBef>
                <a:spcPts val="360"/>
              </a:spcBef>
              <a:spcAft>
                <a:spcPts val="0"/>
              </a:spcAft>
              <a:buSzPts val="1170"/>
              <a:buNone/>
            </a:pPr>
            <a:r>
              <a:t/>
            </a:r>
            <a:endParaRPr b="1" sz="2000"/>
          </a:p>
        </p:txBody>
      </p:sp>
      <p:pic>
        <p:nvPicPr>
          <p:cNvPr descr="Screenshot (22).png" id="201" name="Google Shape;201;p29"/>
          <p:cNvPicPr preferRelativeResize="0"/>
          <p:nvPr/>
        </p:nvPicPr>
        <p:blipFill rotWithShape="1">
          <a:blip r:embed="rId3">
            <a:alphaModFix/>
          </a:blip>
          <a:srcRect b="0" l="0" r="0" t="0"/>
          <a:stretch/>
        </p:blipFill>
        <p:spPr>
          <a:xfrm>
            <a:off x="2419643" y="2067952"/>
            <a:ext cx="4375055" cy="3626094"/>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Contd…</a:t>
            </a:r>
            <a:endParaRPr/>
          </a:p>
        </p:txBody>
      </p:sp>
      <p:sp>
        <p:nvSpPr>
          <p:cNvPr id="207" name="Google Shape;207;p30"/>
          <p:cNvSpPr txBox="1"/>
          <p:nvPr>
            <p:ph idx="1" type="body"/>
          </p:nvPr>
        </p:nvSpPr>
        <p:spPr>
          <a:xfrm>
            <a:off x="457200" y="1600201"/>
            <a:ext cx="8229600" cy="4530725"/>
          </a:xfrm>
          <a:prstGeom prst="rect">
            <a:avLst/>
          </a:prstGeom>
          <a:noFill/>
          <a:ln>
            <a:noFill/>
          </a:ln>
        </p:spPr>
        <p:txBody>
          <a:bodyPr anchorCtr="0" anchor="t" bIns="45700" lIns="91425" spcFirstLastPara="1" rIns="91425" wrap="square" tIns="45700">
            <a:noAutofit/>
          </a:bodyPr>
          <a:lstStyle/>
          <a:p>
            <a:pPr indent="-302895" lvl="0" marL="457200" rtl="0" algn="l">
              <a:lnSpc>
                <a:spcPct val="100000"/>
              </a:lnSpc>
              <a:spcBef>
                <a:spcPts val="360"/>
              </a:spcBef>
              <a:spcAft>
                <a:spcPts val="0"/>
              </a:spcAft>
              <a:buSzPts val="1170"/>
              <a:buNone/>
            </a:pPr>
            <a:r>
              <a:t/>
            </a:r>
            <a:endParaRPr>
              <a:latin typeface="Times New Roman"/>
              <a:ea typeface="Times New Roman"/>
              <a:cs typeface="Times New Roman"/>
              <a:sym typeface="Times New Roman"/>
            </a:endParaRPr>
          </a:p>
          <a:p>
            <a:pPr indent="-228600" lvl="0" marL="457200" rtl="0" algn="l">
              <a:lnSpc>
                <a:spcPct val="100000"/>
              </a:lnSpc>
              <a:spcBef>
                <a:spcPts val="360"/>
              </a:spcBef>
              <a:spcAft>
                <a:spcPts val="0"/>
              </a:spcAft>
              <a:buSzPts val="1170"/>
              <a:buNone/>
            </a:pPr>
            <a:r>
              <a:t/>
            </a:r>
            <a:endParaRPr>
              <a:latin typeface="Times New Roman"/>
              <a:ea typeface="Times New Roman"/>
              <a:cs typeface="Times New Roman"/>
              <a:sym typeface="Times New Roman"/>
            </a:endParaRPr>
          </a:p>
          <a:p>
            <a:pPr indent="-302895" lvl="0" marL="457200" rtl="0" algn="l">
              <a:lnSpc>
                <a:spcPct val="100000"/>
              </a:lnSpc>
              <a:spcBef>
                <a:spcPts val="360"/>
              </a:spcBef>
              <a:spcAft>
                <a:spcPts val="0"/>
              </a:spcAft>
              <a:buSzPts val="1170"/>
              <a:buNone/>
            </a:pPr>
            <a:r>
              <a:rPr lang="en-US" sz="2000">
                <a:latin typeface="Times New Roman"/>
                <a:ea typeface="Times New Roman"/>
                <a:cs typeface="Times New Roman"/>
                <a:sym typeface="Times New Roman"/>
              </a:rPr>
              <a:t>                                                  1.jpeg</a:t>
            </a:r>
            <a:endParaRPr/>
          </a:p>
          <a:p>
            <a:pPr indent="-302895" lvl="0" marL="457200" rtl="0" algn="l">
              <a:lnSpc>
                <a:spcPct val="100000"/>
              </a:lnSpc>
              <a:spcBef>
                <a:spcPts val="360"/>
              </a:spcBef>
              <a:spcAft>
                <a:spcPts val="0"/>
              </a:spcAft>
              <a:buSzPts val="1170"/>
              <a:buNone/>
            </a:pPr>
            <a:r>
              <a:t/>
            </a:r>
            <a:endParaRPr sz="2000">
              <a:latin typeface="Times New Roman"/>
              <a:ea typeface="Times New Roman"/>
              <a:cs typeface="Times New Roman"/>
              <a:sym typeface="Times New Roman"/>
            </a:endParaRPr>
          </a:p>
          <a:p>
            <a:pPr indent="-302895" lvl="0" marL="457200" rtl="0" algn="l">
              <a:lnSpc>
                <a:spcPct val="100000"/>
              </a:lnSpc>
              <a:spcBef>
                <a:spcPts val="360"/>
              </a:spcBef>
              <a:spcAft>
                <a:spcPts val="0"/>
              </a:spcAft>
              <a:buSzPts val="1170"/>
              <a:buFont typeface="Noto Sans Symbols"/>
              <a:buChar char="▪"/>
            </a:pPr>
            <a:r>
              <a:rPr lang="en-US" sz="2200">
                <a:latin typeface="Times New Roman"/>
                <a:ea typeface="Times New Roman"/>
                <a:cs typeface="Times New Roman"/>
                <a:sym typeface="Times New Roman"/>
              </a:rPr>
              <a:t>The image that we are uploading should have the dimensions of upto 400 X 600.</a:t>
            </a:r>
            <a:endParaRPr sz="2200"/>
          </a:p>
          <a:p>
            <a:pPr indent="-302895" lvl="0" marL="457200" rtl="0" algn="l">
              <a:lnSpc>
                <a:spcPct val="100000"/>
              </a:lnSpc>
              <a:spcBef>
                <a:spcPts val="360"/>
              </a:spcBef>
              <a:spcAft>
                <a:spcPts val="0"/>
              </a:spcAft>
              <a:buSzPts val="1170"/>
              <a:buFont typeface="Noto Sans Symbols"/>
              <a:buChar char="▪"/>
            </a:pPr>
            <a:r>
              <a:rPr lang="en-US" sz="2200">
                <a:latin typeface="Times New Roman"/>
                <a:ea typeface="Times New Roman"/>
                <a:cs typeface="Times New Roman"/>
                <a:sym typeface="Times New Roman"/>
              </a:rPr>
              <a:t>The image should be in the .png or .jpeg format.</a:t>
            </a:r>
            <a:endParaRPr sz="2200">
              <a:latin typeface="Times New Roman"/>
              <a:ea typeface="Times New Roman"/>
              <a:cs typeface="Times New Roman"/>
              <a:sym typeface="Times New Roman"/>
            </a:endParaRPr>
          </a:p>
        </p:txBody>
      </p:sp>
      <p:pic>
        <p:nvPicPr>
          <p:cNvPr descr="1.jpg" id="208" name="Google Shape;208;p30"/>
          <p:cNvPicPr preferRelativeResize="0"/>
          <p:nvPr/>
        </p:nvPicPr>
        <p:blipFill rotWithShape="1">
          <a:blip r:embed="rId3">
            <a:alphaModFix/>
          </a:blip>
          <a:srcRect b="0" l="0" r="0" t="0"/>
          <a:stretch/>
        </p:blipFill>
        <p:spPr>
          <a:xfrm>
            <a:off x="2560320" y="1462049"/>
            <a:ext cx="3559125" cy="1268193"/>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Contd…</a:t>
            </a:r>
            <a:endParaRPr/>
          </a:p>
        </p:txBody>
      </p:sp>
      <p:sp>
        <p:nvSpPr>
          <p:cNvPr id="214" name="Google Shape;214;p31"/>
          <p:cNvSpPr txBox="1"/>
          <p:nvPr>
            <p:ph idx="1" type="body"/>
          </p:nvPr>
        </p:nvSpPr>
        <p:spPr>
          <a:xfrm>
            <a:off x="457200" y="1600201"/>
            <a:ext cx="8229600" cy="4530725"/>
          </a:xfrm>
          <a:prstGeom prst="rect">
            <a:avLst/>
          </a:prstGeom>
          <a:noFill/>
          <a:ln>
            <a:noFill/>
          </a:ln>
        </p:spPr>
        <p:txBody>
          <a:bodyPr anchorCtr="0" anchor="t" bIns="45700" lIns="91425" spcFirstLastPara="1" rIns="91425" wrap="square" tIns="45700">
            <a:noAutofit/>
          </a:bodyPr>
          <a:lstStyle/>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If we does not select any image ,it will display an alert message as “Please select an image to translate” .</a:t>
            </a:r>
            <a:endParaRPr sz="2200">
              <a:latin typeface="Times New Roman"/>
              <a:ea typeface="Times New Roman"/>
              <a:cs typeface="Times New Roman"/>
              <a:sym typeface="Times New Roman"/>
            </a:endParaRPr>
          </a:p>
        </p:txBody>
      </p:sp>
      <p:pic>
        <p:nvPicPr>
          <p:cNvPr descr="Screenshot (52).png" id="215" name="Google Shape;215;p31"/>
          <p:cNvPicPr preferRelativeResize="0"/>
          <p:nvPr/>
        </p:nvPicPr>
        <p:blipFill rotWithShape="1">
          <a:blip r:embed="rId3">
            <a:alphaModFix/>
          </a:blip>
          <a:srcRect b="0" l="0" r="0" t="0"/>
          <a:stretch/>
        </p:blipFill>
        <p:spPr>
          <a:xfrm>
            <a:off x="1887416" y="2588502"/>
            <a:ext cx="4541520" cy="3211930"/>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Contd…</a:t>
            </a:r>
            <a:endParaRPr/>
          </a:p>
        </p:txBody>
      </p:sp>
      <p:sp>
        <p:nvSpPr>
          <p:cNvPr id="221" name="Google Shape;221;p32"/>
          <p:cNvSpPr txBox="1"/>
          <p:nvPr>
            <p:ph idx="1" type="body"/>
          </p:nvPr>
        </p:nvSpPr>
        <p:spPr>
          <a:xfrm>
            <a:off x="457200" y="1308296"/>
            <a:ext cx="8229600" cy="4822630"/>
          </a:xfrm>
          <a:prstGeom prst="rect">
            <a:avLst/>
          </a:prstGeom>
          <a:noFill/>
          <a:ln>
            <a:noFill/>
          </a:ln>
        </p:spPr>
        <p:txBody>
          <a:bodyPr anchorCtr="0" anchor="t" bIns="45700" lIns="91425" spcFirstLastPara="1" rIns="91425" wrap="square" tIns="45700">
            <a:noAutofit/>
          </a:bodyPr>
          <a:lstStyle/>
          <a:p>
            <a:pPr indent="-302895" lvl="0" marL="457200" rtl="0" algn="just">
              <a:lnSpc>
                <a:spcPct val="100000"/>
              </a:lnSpc>
              <a:spcBef>
                <a:spcPts val="360"/>
              </a:spcBef>
              <a:spcAft>
                <a:spcPts val="0"/>
              </a:spcAft>
              <a:buSzPts val="1170"/>
              <a:buChar char="■"/>
            </a:pPr>
            <a:r>
              <a:rPr b="1" lang="en-US" sz="2200">
                <a:latin typeface="Times New Roman"/>
                <a:ea typeface="Times New Roman"/>
                <a:cs typeface="Times New Roman"/>
                <a:sym typeface="Times New Roman"/>
              </a:rPr>
              <a:t>Step 3 :</a:t>
            </a:r>
            <a:r>
              <a:rPr lang="en-US" sz="2200">
                <a:latin typeface="Times New Roman"/>
                <a:ea typeface="Times New Roman"/>
                <a:cs typeface="Times New Roman"/>
                <a:sym typeface="Times New Roman"/>
              </a:rPr>
              <a:t> After uploading the image, the application will enables the   convert  Button. </a:t>
            </a:r>
            <a:endParaRPr sz="2200">
              <a:latin typeface="Times New Roman"/>
              <a:ea typeface="Times New Roman"/>
              <a:cs typeface="Times New Roman"/>
              <a:sym typeface="Times New Roman"/>
            </a:endParaRPr>
          </a:p>
          <a:p>
            <a:pPr indent="-228600" lvl="0" marL="457200" rtl="0" algn="l">
              <a:lnSpc>
                <a:spcPct val="100000"/>
              </a:lnSpc>
              <a:spcBef>
                <a:spcPts val="360"/>
              </a:spcBef>
              <a:spcAft>
                <a:spcPts val="0"/>
              </a:spcAft>
              <a:buSzPts val="1170"/>
              <a:buNone/>
            </a:pPr>
            <a:r>
              <a:t/>
            </a:r>
            <a:endParaRPr b="1" sz="2000"/>
          </a:p>
          <a:p>
            <a:pPr indent="-228600" lvl="0" marL="457200" rtl="0" algn="l">
              <a:lnSpc>
                <a:spcPct val="100000"/>
              </a:lnSpc>
              <a:spcBef>
                <a:spcPts val="360"/>
              </a:spcBef>
              <a:spcAft>
                <a:spcPts val="0"/>
              </a:spcAft>
              <a:buSzPts val="1170"/>
              <a:buNone/>
            </a:pPr>
            <a:r>
              <a:t/>
            </a:r>
            <a:endParaRPr b="1" sz="2000"/>
          </a:p>
        </p:txBody>
      </p:sp>
      <p:pic>
        <p:nvPicPr>
          <p:cNvPr descr="Screenshot (54).png" id="222" name="Google Shape;222;p32"/>
          <p:cNvPicPr preferRelativeResize="0"/>
          <p:nvPr/>
        </p:nvPicPr>
        <p:blipFill rotWithShape="1">
          <a:blip r:embed="rId3">
            <a:alphaModFix/>
          </a:blip>
          <a:srcRect b="0" l="0" r="0" t="0"/>
          <a:stretch/>
        </p:blipFill>
        <p:spPr>
          <a:xfrm>
            <a:off x="1858620" y="2564964"/>
            <a:ext cx="4781331" cy="3409701"/>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Contd…</a:t>
            </a:r>
            <a:endParaRPr/>
          </a:p>
        </p:txBody>
      </p:sp>
      <p:sp>
        <p:nvSpPr>
          <p:cNvPr id="228" name="Google Shape;228;p33"/>
          <p:cNvSpPr txBox="1"/>
          <p:nvPr>
            <p:ph idx="1" type="body"/>
          </p:nvPr>
        </p:nvSpPr>
        <p:spPr>
          <a:xfrm>
            <a:off x="457200" y="1513085"/>
            <a:ext cx="8229600" cy="4631909"/>
          </a:xfrm>
          <a:prstGeom prst="rect">
            <a:avLst/>
          </a:prstGeom>
          <a:noFill/>
          <a:ln>
            <a:noFill/>
          </a:ln>
        </p:spPr>
        <p:txBody>
          <a:bodyPr anchorCtr="0" anchor="t" bIns="45700" lIns="91425" spcFirstLastPara="1" rIns="91425" wrap="square" tIns="45700">
            <a:noAutofit/>
          </a:bodyPr>
          <a:lstStyle/>
          <a:p>
            <a:pPr indent="-302895" lvl="0" marL="457200" rtl="0" algn="l">
              <a:lnSpc>
                <a:spcPct val="100000"/>
              </a:lnSpc>
              <a:spcBef>
                <a:spcPts val="360"/>
              </a:spcBef>
              <a:spcAft>
                <a:spcPts val="0"/>
              </a:spcAft>
              <a:buSzPts val="1170"/>
              <a:buNone/>
            </a:pPr>
            <a:r>
              <a:rPr lang="en-US" sz="2200">
                <a:latin typeface="Times New Roman"/>
                <a:ea typeface="Times New Roman"/>
                <a:cs typeface="Times New Roman"/>
                <a:sym typeface="Times New Roman"/>
              </a:rPr>
              <a:t>    After clicking on the convert button the internal process undergoes as below.</a:t>
            </a:r>
            <a:endParaRPr/>
          </a:p>
          <a:p>
            <a:pPr indent="-302895" lvl="0" marL="457200" rtl="0" algn="l">
              <a:lnSpc>
                <a:spcPct val="100000"/>
              </a:lnSpc>
              <a:spcBef>
                <a:spcPts val="360"/>
              </a:spcBef>
              <a:spcAft>
                <a:spcPts val="0"/>
              </a:spcAft>
              <a:buSzPts val="1170"/>
              <a:buNone/>
            </a:pPr>
            <a:r>
              <a:t/>
            </a:r>
            <a:endParaRPr sz="2200">
              <a:latin typeface="Times New Roman"/>
              <a:ea typeface="Times New Roman"/>
              <a:cs typeface="Times New Roman"/>
              <a:sym typeface="Times New Roman"/>
            </a:endParaRPr>
          </a:p>
          <a:p>
            <a:pPr indent="-457200" lvl="0" marL="611505" rtl="0" algn="l">
              <a:lnSpc>
                <a:spcPct val="100000"/>
              </a:lnSpc>
              <a:spcBef>
                <a:spcPts val="360"/>
              </a:spcBef>
              <a:spcAft>
                <a:spcPts val="0"/>
              </a:spcAft>
              <a:buSzPts val="1170"/>
              <a:buNone/>
            </a:pPr>
            <a:r>
              <a:rPr b="1" lang="en-US" sz="2200">
                <a:latin typeface="Times New Roman"/>
                <a:ea typeface="Times New Roman"/>
                <a:cs typeface="Times New Roman"/>
                <a:sym typeface="Times New Roman"/>
              </a:rPr>
              <a:t>PYTESSERACT </a:t>
            </a:r>
            <a:endParaRPr/>
          </a:p>
          <a:p>
            <a:pPr indent="-302895" lvl="0" marL="457200" rtl="0" algn="l">
              <a:lnSpc>
                <a:spcPct val="100000"/>
              </a:lnSpc>
              <a:spcBef>
                <a:spcPts val="360"/>
              </a:spcBef>
              <a:spcAft>
                <a:spcPts val="0"/>
              </a:spcAft>
              <a:buSzPts val="1170"/>
              <a:buFont typeface="Noto Sans Symbols"/>
              <a:buChar char="▪"/>
            </a:pPr>
            <a:r>
              <a:rPr lang="en-US" sz="2200">
                <a:latin typeface="Times New Roman"/>
                <a:ea typeface="Times New Roman"/>
                <a:cs typeface="Times New Roman"/>
                <a:sym typeface="Times New Roman"/>
              </a:rPr>
              <a:t> Python-tesseract is an optical character recognition (OCR) tool for python. That is, it will recognize and “read” the text embedded in images.</a:t>
            </a:r>
            <a:br>
              <a:rPr lang="en-US"/>
            </a:br>
            <a:endParaRPr/>
          </a:p>
          <a:p>
            <a:pPr indent="-228600" lvl="0" marL="457200" rtl="0" algn="l">
              <a:lnSpc>
                <a:spcPct val="100000"/>
              </a:lnSpc>
              <a:spcBef>
                <a:spcPts val="360"/>
              </a:spcBef>
              <a:spcAft>
                <a:spcPts val="0"/>
              </a:spcAft>
              <a:buSzPts val="1170"/>
              <a:buNone/>
            </a:pPr>
            <a:r>
              <a:t/>
            </a:r>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Contd…</a:t>
            </a:r>
            <a:endParaRPr/>
          </a:p>
        </p:txBody>
      </p:sp>
      <p:sp>
        <p:nvSpPr>
          <p:cNvPr id="234" name="Google Shape;234;p34"/>
          <p:cNvSpPr txBox="1"/>
          <p:nvPr>
            <p:ph idx="1" type="body"/>
          </p:nvPr>
        </p:nvSpPr>
        <p:spPr>
          <a:xfrm>
            <a:off x="457200" y="1199214"/>
            <a:ext cx="8229600" cy="4931712"/>
          </a:xfrm>
          <a:prstGeom prst="rect">
            <a:avLst/>
          </a:prstGeom>
          <a:noFill/>
          <a:ln>
            <a:noFill/>
          </a:ln>
        </p:spPr>
        <p:txBody>
          <a:bodyPr anchorCtr="0" anchor="t" bIns="45700" lIns="91425" spcFirstLastPara="1" rIns="91425" wrap="square" tIns="45700">
            <a:noAutofit/>
          </a:bodyPr>
          <a:lstStyle/>
          <a:p>
            <a:pPr indent="-302895" lvl="0" marL="457200" rtl="0" algn="l">
              <a:lnSpc>
                <a:spcPct val="100000"/>
              </a:lnSpc>
              <a:spcBef>
                <a:spcPts val="360"/>
              </a:spcBef>
              <a:spcAft>
                <a:spcPts val="0"/>
              </a:spcAft>
              <a:buSzPts val="1170"/>
              <a:buNone/>
            </a:pPr>
            <a:r>
              <a:rPr b="1" lang="en-US" sz="2200">
                <a:latin typeface="Times New Roman"/>
                <a:ea typeface="Times New Roman"/>
                <a:cs typeface="Times New Roman"/>
                <a:sym typeface="Times New Roman"/>
              </a:rPr>
              <a:t>TRANSLATOR </a:t>
            </a:r>
            <a:endParaRPr/>
          </a:p>
          <a:p>
            <a:pPr indent="-302895" lvl="0" marL="457200" rtl="0" algn="just">
              <a:lnSpc>
                <a:spcPct val="100000"/>
              </a:lnSpc>
              <a:spcBef>
                <a:spcPts val="360"/>
              </a:spcBef>
              <a:spcAft>
                <a:spcPts val="0"/>
              </a:spcAft>
              <a:buSzPts val="1170"/>
              <a:buFont typeface="Arial"/>
              <a:buChar char="•"/>
            </a:pPr>
            <a:r>
              <a:rPr lang="en-US" sz="2200">
                <a:latin typeface="Times New Roman"/>
                <a:ea typeface="Times New Roman"/>
                <a:cs typeface="Times New Roman"/>
                <a:sym typeface="Times New Roman"/>
              </a:rPr>
              <a:t>Googletrans is a </a:t>
            </a:r>
            <a:r>
              <a:rPr b="1" lang="en-US" sz="2200">
                <a:latin typeface="Times New Roman"/>
                <a:ea typeface="Times New Roman"/>
                <a:cs typeface="Times New Roman"/>
                <a:sym typeface="Times New Roman"/>
              </a:rPr>
              <a:t>free</a:t>
            </a:r>
            <a:r>
              <a:rPr lang="en-US" sz="2200">
                <a:latin typeface="Times New Roman"/>
                <a:ea typeface="Times New Roman"/>
                <a:cs typeface="Times New Roman"/>
                <a:sym typeface="Times New Roman"/>
              </a:rPr>
              <a:t> and </a:t>
            </a:r>
            <a:r>
              <a:rPr b="1" lang="en-US" sz="2200">
                <a:latin typeface="Times New Roman"/>
                <a:ea typeface="Times New Roman"/>
                <a:cs typeface="Times New Roman"/>
                <a:sym typeface="Times New Roman"/>
              </a:rPr>
              <a:t>unlimited</a:t>
            </a:r>
            <a:r>
              <a:rPr lang="en-US" sz="2200">
                <a:latin typeface="Times New Roman"/>
                <a:ea typeface="Times New Roman"/>
                <a:cs typeface="Times New Roman"/>
                <a:sym typeface="Times New Roman"/>
              </a:rPr>
              <a:t> python library that implemented Google Translate API. This uses the Google Translate Ajax API to make calls to such methods as detect and translate.</a:t>
            </a:r>
            <a:endParaRPr b="1" sz="2200">
              <a:latin typeface="Times New Roman"/>
              <a:ea typeface="Times New Roman"/>
              <a:cs typeface="Times New Roman"/>
              <a:sym typeface="Times New Roman"/>
            </a:endParaRPr>
          </a:p>
          <a:p>
            <a:pPr indent="-302895" lvl="0" marL="457200" rtl="0" algn="just">
              <a:lnSpc>
                <a:spcPct val="100000"/>
              </a:lnSpc>
              <a:spcBef>
                <a:spcPts val="360"/>
              </a:spcBef>
              <a:spcAft>
                <a:spcPts val="0"/>
              </a:spcAft>
              <a:buSzPts val="1170"/>
              <a:buFont typeface="Noto Sans Symbols"/>
              <a:buChar char="▪"/>
            </a:pPr>
            <a:r>
              <a:rPr lang="en-US" sz="2200">
                <a:latin typeface="Times New Roman"/>
                <a:ea typeface="Times New Roman"/>
                <a:cs typeface="Times New Roman"/>
                <a:sym typeface="Times New Roman"/>
              </a:rPr>
              <a:t>Originally centered around statistical machine translation, it worked by translating the required text first into English as an intermediary step language and then into the target language and vice-versa.</a:t>
            </a:r>
            <a:endParaRPr/>
          </a:p>
          <a:p>
            <a:pPr indent="-302895" lvl="1" marL="457200" rtl="0" algn="l">
              <a:lnSpc>
                <a:spcPct val="100000"/>
              </a:lnSpc>
              <a:spcBef>
                <a:spcPts val="360"/>
              </a:spcBef>
              <a:spcAft>
                <a:spcPts val="0"/>
              </a:spcAft>
              <a:buClr>
                <a:schemeClr val="accent1"/>
              </a:buClr>
              <a:buSzPts val="1170"/>
              <a:buNone/>
            </a:pPr>
            <a:r>
              <a:rPr b="1" lang="en-US" sz="2200">
                <a:latin typeface="Times New Roman"/>
                <a:ea typeface="Times New Roman"/>
                <a:cs typeface="Times New Roman"/>
                <a:sym typeface="Times New Roman"/>
              </a:rPr>
              <a:t>PYTTSX3</a:t>
            </a:r>
            <a:endParaRPr/>
          </a:p>
          <a:p>
            <a:pPr indent="-302895" lvl="1" marL="457200" rtl="0" algn="just">
              <a:lnSpc>
                <a:spcPct val="100000"/>
              </a:lnSpc>
              <a:spcBef>
                <a:spcPts val="360"/>
              </a:spcBef>
              <a:spcAft>
                <a:spcPts val="0"/>
              </a:spcAft>
              <a:buClr>
                <a:schemeClr val="accent1"/>
              </a:buClr>
              <a:buSzPts val="1170"/>
              <a:buNone/>
            </a:pPr>
            <a:r>
              <a:rPr b="1" lang="en-US" sz="22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Pyttsx3</a:t>
            </a:r>
            <a:r>
              <a:rPr b="1" lang="en-US" sz="22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 is a text-to-speech conversion library in Python.</a:t>
            </a:r>
            <a:r>
              <a:rPr lang="en-US">
                <a:latin typeface="Times New Roman"/>
                <a:ea typeface="Times New Roman"/>
                <a:cs typeface="Times New Roman"/>
                <a:sym typeface="Times New Roman"/>
              </a:rPr>
              <a:t>  </a:t>
            </a:r>
            <a:r>
              <a:rPr lang="en-US" sz="2200">
                <a:latin typeface="Times New Roman"/>
                <a:ea typeface="Times New Roman"/>
                <a:cs typeface="Times New Roman"/>
                <a:sym typeface="Times New Roman"/>
              </a:rPr>
              <a:t>Unlike alternative libraries, it works offline, and is compatible with both Python 2 and 3.</a:t>
            </a:r>
            <a:endParaRPr/>
          </a:p>
          <a:p>
            <a:pPr indent="-228600" lvl="0" marL="457200" rtl="0" algn="just">
              <a:lnSpc>
                <a:spcPct val="100000"/>
              </a:lnSpc>
              <a:spcBef>
                <a:spcPts val="360"/>
              </a:spcBef>
              <a:spcAft>
                <a:spcPts val="0"/>
              </a:spcAft>
              <a:buSzPts val="1170"/>
              <a:buFont typeface="Noto Sans Symbols"/>
              <a:buNone/>
            </a:pPr>
            <a:r>
              <a:t/>
            </a:r>
            <a:endParaRPr sz="2200">
              <a:latin typeface="Times New Roman"/>
              <a:ea typeface="Times New Roman"/>
              <a:cs typeface="Times New Roman"/>
              <a:sym typeface="Times New Roman"/>
            </a:endParaRPr>
          </a:p>
          <a:p>
            <a:pPr indent="-228600" lvl="0" marL="457200" rtl="0" algn="just">
              <a:lnSpc>
                <a:spcPct val="100000"/>
              </a:lnSpc>
              <a:spcBef>
                <a:spcPts val="360"/>
              </a:spcBef>
              <a:spcAft>
                <a:spcPts val="0"/>
              </a:spcAft>
              <a:buSzPts val="1170"/>
              <a:buFont typeface="Noto Sans Symbols"/>
              <a:buNone/>
            </a:pPr>
            <a:r>
              <a:t/>
            </a:r>
            <a:endParaRPr sz="2200"/>
          </a:p>
          <a:p>
            <a:pPr indent="-302895" lvl="0" marL="457200" rtl="0" algn="l">
              <a:lnSpc>
                <a:spcPct val="100000"/>
              </a:lnSpc>
              <a:spcBef>
                <a:spcPts val="360"/>
              </a:spcBef>
              <a:spcAft>
                <a:spcPts val="0"/>
              </a:spcAft>
              <a:buSzPts val="1170"/>
              <a:buNone/>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228600" lvl="0" marL="457200" rtl="0" algn="l">
              <a:lnSpc>
                <a:spcPct val="100000"/>
              </a:lnSpc>
              <a:spcBef>
                <a:spcPts val="360"/>
              </a:spcBef>
              <a:spcAft>
                <a:spcPts val="0"/>
              </a:spcAft>
              <a:buSzPts val="1170"/>
              <a:buNone/>
            </a:pPr>
            <a:r>
              <a:t/>
            </a:r>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Contents</a:t>
            </a:r>
            <a:endParaRPr/>
          </a:p>
        </p:txBody>
      </p:sp>
      <p:sp>
        <p:nvSpPr>
          <p:cNvPr id="124" name="Google Shape;124;p17"/>
          <p:cNvSpPr txBox="1"/>
          <p:nvPr>
            <p:ph idx="1" type="body"/>
          </p:nvPr>
        </p:nvSpPr>
        <p:spPr>
          <a:xfrm>
            <a:off x="372795" y="1178170"/>
            <a:ext cx="8229600" cy="4870939"/>
          </a:xfrm>
          <a:prstGeom prst="rect">
            <a:avLst/>
          </a:prstGeom>
          <a:noFill/>
          <a:ln>
            <a:noFill/>
          </a:ln>
        </p:spPr>
        <p:txBody>
          <a:bodyPr anchorCtr="0" anchor="t" bIns="45700" lIns="91425" spcFirstLastPara="1" rIns="91425" wrap="square" tIns="45700">
            <a:noAutofit/>
          </a:bodyPr>
          <a:lstStyle/>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Abstract</a:t>
            </a:r>
            <a:endParaRPr sz="2200"/>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Problem Statement</a:t>
            </a:r>
            <a:endParaRPr sz="2200"/>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Literature Survey</a:t>
            </a:r>
            <a:endParaRPr sz="2200"/>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Proposed System</a:t>
            </a:r>
            <a:endParaRPr sz="2200">
              <a:latin typeface="Times New Roman"/>
              <a:ea typeface="Times New Roman"/>
              <a:cs typeface="Times New Roman"/>
              <a:sym typeface="Times New Roman"/>
            </a:endParaRPr>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Project Planning</a:t>
            </a:r>
            <a:endParaRPr sz="2200"/>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Requirements</a:t>
            </a:r>
            <a:endParaRPr sz="2200"/>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Limitations</a:t>
            </a:r>
            <a:endParaRPr sz="2200"/>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Design</a:t>
            </a:r>
            <a:endParaRPr sz="2200"/>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Implementation</a:t>
            </a:r>
            <a:endParaRPr/>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Future Scope</a:t>
            </a:r>
            <a:endParaRPr/>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References</a:t>
            </a:r>
            <a:endParaRPr sz="2200"/>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Previous Review Queries</a:t>
            </a:r>
            <a:endParaRPr sz="2200"/>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Contd…</a:t>
            </a:r>
            <a:endParaRPr/>
          </a:p>
        </p:txBody>
      </p:sp>
      <p:sp>
        <p:nvSpPr>
          <p:cNvPr id="240" name="Google Shape;240;p35"/>
          <p:cNvSpPr txBox="1"/>
          <p:nvPr>
            <p:ph idx="1" type="body"/>
          </p:nvPr>
        </p:nvSpPr>
        <p:spPr>
          <a:xfrm>
            <a:off x="457200" y="1181687"/>
            <a:ext cx="8229600" cy="4949239"/>
          </a:xfrm>
          <a:prstGeom prst="rect">
            <a:avLst/>
          </a:prstGeom>
          <a:noFill/>
          <a:ln>
            <a:noFill/>
          </a:ln>
        </p:spPr>
        <p:txBody>
          <a:bodyPr anchorCtr="0" anchor="t" bIns="45700" lIns="91425" spcFirstLastPara="1" rIns="91425" wrap="square" tIns="45700">
            <a:noAutofit/>
          </a:bodyPr>
          <a:lstStyle/>
          <a:p>
            <a:pPr indent="-302895" lvl="0" marL="457200" rtl="0" algn="just">
              <a:lnSpc>
                <a:spcPct val="100000"/>
              </a:lnSpc>
              <a:spcBef>
                <a:spcPts val="360"/>
              </a:spcBef>
              <a:spcAft>
                <a:spcPts val="0"/>
              </a:spcAft>
              <a:buSzPts val="1170"/>
              <a:buChar char="■"/>
            </a:pPr>
            <a:r>
              <a:rPr b="1" lang="en-US" sz="2000">
                <a:latin typeface="Times New Roman"/>
                <a:ea typeface="Times New Roman"/>
                <a:cs typeface="Times New Roman"/>
                <a:sym typeface="Times New Roman"/>
              </a:rPr>
              <a:t>Step 4 : </a:t>
            </a:r>
            <a:r>
              <a:rPr lang="en-US" sz="2000">
                <a:latin typeface="Times New Roman"/>
                <a:ea typeface="Times New Roman"/>
                <a:cs typeface="Times New Roman"/>
                <a:sym typeface="Times New Roman"/>
              </a:rPr>
              <a:t>After processing the image, we can see the English word output of the input Telugu image and we can able to hear the voice of the output.</a:t>
            </a:r>
            <a:endParaRPr sz="2000">
              <a:latin typeface="Times New Roman"/>
              <a:ea typeface="Times New Roman"/>
              <a:cs typeface="Times New Roman"/>
              <a:sym typeface="Times New Roman"/>
            </a:endParaRPr>
          </a:p>
          <a:p>
            <a:pPr indent="-302895" lvl="0" marL="457200" rtl="0" algn="just">
              <a:lnSpc>
                <a:spcPct val="100000"/>
              </a:lnSpc>
              <a:spcBef>
                <a:spcPts val="360"/>
              </a:spcBef>
              <a:spcAft>
                <a:spcPts val="0"/>
              </a:spcAft>
              <a:buSzPts val="1170"/>
              <a:buNone/>
            </a:pPr>
            <a:r>
              <a:rPr b="1" lang="en-US" sz="2000">
                <a:latin typeface="Times New Roman"/>
                <a:ea typeface="Times New Roman"/>
                <a:cs typeface="Times New Roman"/>
                <a:sym typeface="Times New Roman"/>
              </a:rPr>
              <a:t>     OUTPUT OF GIVEN TELUGU WORD IMAGE:</a:t>
            </a:r>
            <a:endParaRPr b="1" sz="2000">
              <a:latin typeface="Times New Roman"/>
              <a:ea typeface="Times New Roman"/>
              <a:cs typeface="Times New Roman"/>
              <a:sym typeface="Times New Roman"/>
            </a:endParaRPr>
          </a:p>
          <a:p>
            <a:pPr indent="-228600" lvl="0" marL="457200" rtl="0" algn="l">
              <a:lnSpc>
                <a:spcPct val="100000"/>
              </a:lnSpc>
              <a:spcBef>
                <a:spcPts val="360"/>
              </a:spcBef>
              <a:spcAft>
                <a:spcPts val="0"/>
              </a:spcAft>
              <a:buSzPts val="1170"/>
              <a:buNone/>
            </a:pPr>
            <a:r>
              <a:t/>
            </a:r>
            <a:endParaRPr b="1" sz="2000"/>
          </a:p>
        </p:txBody>
      </p:sp>
      <p:pic>
        <p:nvPicPr>
          <p:cNvPr descr="Screenshot (55).png" id="241" name="Google Shape;241;p35"/>
          <p:cNvPicPr preferRelativeResize="0"/>
          <p:nvPr/>
        </p:nvPicPr>
        <p:blipFill rotWithShape="1">
          <a:blip r:embed="rId3">
            <a:alphaModFix/>
          </a:blip>
          <a:srcRect b="0" l="0" r="0" t="0"/>
          <a:stretch/>
        </p:blipFill>
        <p:spPr>
          <a:xfrm>
            <a:off x="1881994" y="2557121"/>
            <a:ext cx="4772025" cy="3413002"/>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Contd…</a:t>
            </a:r>
            <a:endParaRPr/>
          </a:p>
        </p:txBody>
      </p:sp>
      <p:sp>
        <p:nvSpPr>
          <p:cNvPr id="247" name="Google Shape;247;p36"/>
          <p:cNvSpPr txBox="1"/>
          <p:nvPr>
            <p:ph idx="1" type="body"/>
          </p:nvPr>
        </p:nvSpPr>
        <p:spPr>
          <a:xfrm>
            <a:off x="457200" y="1600201"/>
            <a:ext cx="8229600" cy="4530725"/>
          </a:xfrm>
          <a:prstGeom prst="rect">
            <a:avLst/>
          </a:prstGeom>
          <a:noFill/>
          <a:ln>
            <a:noFill/>
          </a:ln>
        </p:spPr>
        <p:txBody>
          <a:bodyPr anchorCtr="0" anchor="t" bIns="45700" lIns="91425" spcFirstLastPara="1" rIns="91425" wrap="square" tIns="45700">
            <a:noAutofit/>
          </a:bodyPr>
          <a:lstStyle/>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The console of the project looks like:</a:t>
            </a:r>
            <a:endParaRPr/>
          </a:p>
          <a:p>
            <a:pPr indent="-228600" lvl="0" marL="457200" rtl="0" algn="l">
              <a:lnSpc>
                <a:spcPct val="100000"/>
              </a:lnSpc>
              <a:spcBef>
                <a:spcPts val="360"/>
              </a:spcBef>
              <a:spcAft>
                <a:spcPts val="0"/>
              </a:spcAft>
              <a:buSzPts val="1170"/>
              <a:buNone/>
            </a:pPr>
            <a:r>
              <a:t/>
            </a:r>
            <a:endParaRPr sz="2200"/>
          </a:p>
        </p:txBody>
      </p:sp>
      <p:pic>
        <p:nvPicPr>
          <p:cNvPr descr="console.PNG" id="248" name="Google Shape;248;p36"/>
          <p:cNvPicPr preferRelativeResize="0"/>
          <p:nvPr/>
        </p:nvPicPr>
        <p:blipFill rotWithShape="1">
          <a:blip r:embed="rId3">
            <a:alphaModFix/>
          </a:blip>
          <a:srcRect b="0" l="0" r="0" t="0"/>
          <a:stretch/>
        </p:blipFill>
        <p:spPr>
          <a:xfrm>
            <a:off x="1012876" y="2298500"/>
            <a:ext cx="7441809" cy="3731753"/>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Contd…</a:t>
            </a:r>
            <a:endParaRPr/>
          </a:p>
        </p:txBody>
      </p:sp>
      <p:sp>
        <p:nvSpPr>
          <p:cNvPr id="254" name="Google Shape;254;p37"/>
          <p:cNvSpPr txBox="1"/>
          <p:nvPr>
            <p:ph idx="1" type="body"/>
          </p:nvPr>
        </p:nvSpPr>
        <p:spPr>
          <a:xfrm>
            <a:off x="457200" y="1181687"/>
            <a:ext cx="8229600" cy="4949240"/>
          </a:xfrm>
          <a:prstGeom prst="rect">
            <a:avLst/>
          </a:prstGeom>
          <a:noFill/>
          <a:ln>
            <a:noFill/>
          </a:ln>
        </p:spPr>
        <p:txBody>
          <a:bodyPr anchorCtr="0" anchor="t" bIns="45700" lIns="91425" spcFirstLastPara="1" rIns="91425" wrap="square" tIns="45700">
            <a:noAutofit/>
          </a:bodyPr>
          <a:lstStyle/>
          <a:p>
            <a:pPr indent="-302895" lvl="0" marL="457200" rtl="0" algn="l">
              <a:lnSpc>
                <a:spcPct val="100000"/>
              </a:lnSpc>
              <a:spcBef>
                <a:spcPts val="360"/>
              </a:spcBef>
              <a:spcAft>
                <a:spcPts val="0"/>
              </a:spcAft>
              <a:buSzPts val="1170"/>
              <a:buChar char="■"/>
            </a:pPr>
            <a:r>
              <a:rPr b="1" lang="en-US" sz="2200">
                <a:latin typeface="Times New Roman"/>
                <a:ea typeface="Times New Roman"/>
                <a:cs typeface="Times New Roman"/>
                <a:sym typeface="Times New Roman"/>
              </a:rPr>
              <a:t>Step 5 </a:t>
            </a:r>
            <a:r>
              <a:rPr lang="en-US" sz="2200">
                <a:latin typeface="Times New Roman"/>
                <a:ea typeface="Times New Roman"/>
                <a:cs typeface="Times New Roman"/>
                <a:sym typeface="Times New Roman"/>
              </a:rPr>
              <a:t>:If any other type of file rather than .jpg or .png is attached  then we can see the alert message as “ file not supported”.</a:t>
            </a:r>
            <a:endParaRPr sz="2200">
              <a:latin typeface="Times New Roman"/>
              <a:ea typeface="Times New Roman"/>
              <a:cs typeface="Times New Roman"/>
              <a:sym typeface="Times New Roman"/>
            </a:endParaRPr>
          </a:p>
        </p:txBody>
      </p:sp>
      <p:pic>
        <p:nvPicPr>
          <p:cNvPr descr="Screenshot (57).png" id="255" name="Google Shape;255;p37"/>
          <p:cNvPicPr preferRelativeResize="0"/>
          <p:nvPr/>
        </p:nvPicPr>
        <p:blipFill rotWithShape="1">
          <a:blip r:embed="rId3">
            <a:alphaModFix/>
          </a:blip>
          <a:srcRect b="0" l="0" r="0" t="0"/>
          <a:stretch/>
        </p:blipFill>
        <p:spPr>
          <a:xfrm>
            <a:off x="2051245" y="2296275"/>
            <a:ext cx="4630908" cy="3246176"/>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Contd…</a:t>
            </a:r>
            <a:endParaRPr/>
          </a:p>
        </p:txBody>
      </p:sp>
      <p:sp>
        <p:nvSpPr>
          <p:cNvPr id="261" name="Google Shape;261;p38"/>
          <p:cNvSpPr txBox="1"/>
          <p:nvPr>
            <p:ph idx="1" type="body"/>
          </p:nvPr>
        </p:nvSpPr>
        <p:spPr>
          <a:xfrm>
            <a:off x="457200" y="1209823"/>
            <a:ext cx="8229600" cy="4921104"/>
          </a:xfrm>
          <a:prstGeom prst="rect">
            <a:avLst/>
          </a:prstGeom>
          <a:noFill/>
          <a:ln>
            <a:noFill/>
          </a:ln>
        </p:spPr>
        <p:txBody>
          <a:bodyPr anchorCtr="0" anchor="t" bIns="45700" lIns="91425" spcFirstLastPara="1" rIns="91425" wrap="square" tIns="45700">
            <a:noAutofit/>
          </a:bodyPr>
          <a:lstStyle/>
          <a:p>
            <a:pPr indent="-302895" lvl="0" marL="457200" rtl="0" algn="l">
              <a:lnSpc>
                <a:spcPct val="100000"/>
              </a:lnSpc>
              <a:spcBef>
                <a:spcPts val="360"/>
              </a:spcBef>
              <a:spcAft>
                <a:spcPts val="0"/>
              </a:spcAft>
              <a:buSzPts val="1170"/>
              <a:buChar char="■"/>
            </a:pPr>
            <a:r>
              <a:rPr b="1" lang="en-US" sz="2200">
                <a:latin typeface="Times New Roman"/>
                <a:ea typeface="Times New Roman"/>
                <a:cs typeface="Times New Roman"/>
                <a:sym typeface="Times New Roman"/>
              </a:rPr>
              <a:t>Step 6 </a:t>
            </a:r>
            <a:r>
              <a:rPr lang="en-US" sz="2200">
                <a:latin typeface="Times New Roman"/>
                <a:ea typeface="Times New Roman"/>
                <a:cs typeface="Times New Roman"/>
                <a:sym typeface="Times New Roman"/>
              </a:rPr>
              <a:t>:If the given image doesn't contain any Telugu word ,we can see the output as “Given image does not contain any Telugu word.</a:t>
            </a:r>
            <a:endParaRPr sz="2200">
              <a:latin typeface="Times New Roman"/>
              <a:ea typeface="Times New Roman"/>
              <a:cs typeface="Times New Roman"/>
              <a:sym typeface="Times New Roman"/>
            </a:endParaRPr>
          </a:p>
        </p:txBody>
      </p:sp>
      <p:pic>
        <p:nvPicPr>
          <p:cNvPr descr="Screenshot (58).png" id="262" name="Google Shape;262;p38"/>
          <p:cNvPicPr preferRelativeResize="0"/>
          <p:nvPr/>
        </p:nvPicPr>
        <p:blipFill rotWithShape="1">
          <a:blip r:embed="rId3">
            <a:alphaModFix/>
          </a:blip>
          <a:srcRect b="0" l="0" r="0" t="0"/>
          <a:stretch/>
        </p:blipFill>
        <p:spPr>
          <a:xfrm>
            <a:off x="1997612" y="2217794"/>
            <a:ext cx="5303520" cy="3733060"/>
          </a:xfrm>
          <a:prstGeom prst="rect">
            <a:avLst/>
          </a:prstGeom>
          <a:noFill/>
          <a:ln>
            <a:noFill/>
          </a:ln>
        </p:spPr>
      </p:pic>
    </p:spTree>
  </p:cSld>
  <p:clrMapOvr>
    <a:masterClrMapping/>
  </p:clrMapOvr>
  <mc:AlternateContent>
    <mc:Choice Requires="p14">
      <p:transition spd="slow" p14:dur="1600">
        <p14:gallery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Future Scope</a:t>
            </a:r>
            <a:endParaRPr/>
          </a:p>
        </p:txBody>
      </p:sp>
      <p:sp>
        <p:nvSpPr>
          <p:cNvPr id="268" name="Google Shape;268;p39"/>
          <p:cNvSpPr txBox="1"/>
          <p:nvPr>
            <p:ph idx="1" type="body"/>
          </p:nvPr>
        </p:nvSpPr>
        <p:spPr>
          <a:xfrm>
            <a:off x="457200" y="1237957"/>
            <a:ext cx="8229600" cy="4892969"/>
          </a:xfrm>
          <a:prstGeom prst="rect">
            <a:avLst/>
          </a:prstGeom>
          <a:noFill/>
          <a:ln>
            <a:noFill/>
          </a:ln>
        </p:spPr>
        <p:txBody>
          <a:bodyPr anchorCtr="0" anchor="t" bIns="45700" lIns="91425" spcFirstLastPara="1" rIns="91425" wrap="square" tIns="45700">
            <a:noAutofit/>
          </a:bodyPr>
          <a:lstStyle/>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 The  external images that can capture from Mobile phones ie.Android app, is the future scope of the project.</a:t>
            </a:r>
            <a:endParaRPr sz="2200">
              <a:latin typeface="Times New Roman"/>
              <a:ea typeface="Times New Roman"/>
              <a:cs typeface="Times New Roman"/>
              <a:sym typeface="Times New Roman"/>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Previous Review Queries</a:t>
            </a:r>
            <a:endParaRPr/>
          </a:p>
        </p:txBody>
      </p:sp>
      <p:sp>
        <p:nvSpPr>
          <p:cNvPr id="274" name="Google Shape;274;p40"/>
          <p:cNvSpPr txBox="1"/>
          <p:nvPr>
            <p:ph idx="1" type="body"/>
          </p:nvPr>
        </p:nvSpPr>
        <p:spPr>
          <a:xfrm>
            <a:off x="457200" y="1600201"/>
            <a:ext cx="8229600" cy="4530725"/>
          </a:xfrm>
          <a:prstGeom prst="rect">
            <a:avLst/>
          </a:prstGeom>
          <a:noFill/>
          <a:ln>
            <a:noFill/>
          </a:ln>
        </p:spPr>
        <p:txBody>
          <a:bodyPr anchorCtr="0" anchor="t" bIns="45700" lIns="91425" spcFirstLastPara="1" rIns="91425" wrap="square" tIns="45700">
            <a:noAutofit/>
          </a:bodyPr>
          <a:lstStyle/>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Change the Title. (Digitalized or Image)</a:t>
            </a:r>
            <a:endParaRPr sz="2200"/>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Dimensions of the Image.</a:t>
            </a:r>
            <a:endParaRPr sz="2200"/>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Limitations should mention in the ppt.</a:t>
            </a:r>
            <a:endParaRPr sz="2200"/>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Input of the project (Digitalized or Handwritten).</a:t>
            </a:r>
            <a:endParaRPr sz="2200"/>
          </a:p>
          <a:p>
            <a:pPr indent="-302895" lvl="0" marL="457200" rtl="0" algn="l">
              <a:lnSpc>
                <a:spcPct val="100000"/>
              </a:lnSpc>
              <a:spcBef>
                <a:spcPts val="360"/>
              </a:spcBef>
              <a:spcAft>
                <a:spcPts val="0"/>
              </a:spcAft>
              <a:buSzPts val="1170"/>
              <a:buChar char="■"/>
            </a:pPr>
            <a:r>
              <a:rPr lang="en-US" sz="2200">
                <a:latin typeface="Times New Roman"/>
                <a:ea typeface="Times New Roman"/>
                <a:cs typeface="Times New Roman"/>
                <a:sym typeface="Times New Roman"/>
              </a:rPr>
              <a:t>Mention the algorithm technique that are using in the project.</a:t>
            </a:r>
            <a:endParaRPr sz="2200"/>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REFERENCES</a:t>
            </a:r>
            <a:endParaRPr/>
          </a:p>
        </p:txBody>
      </p:sp>
      <p:sp>
        <p:nvSpPr>
          <p:cNvPr id="280" name="Google Shape;280;p41"/>
          <p:cNvSpPr txBox="1"/>
          <p:nvPr>
            <p:ph idx="1" type="body"/>
          </p:nvPr>
        </p:nvSpPr>
        <p:spPr>
          <a:xfrm>
            <a:off x="457200" y="1266092"/>
            <a:ext cx="8229600" cy="4864833"/>
          </a:xfrm>
          <a:prstGeom prst="rect">
            <a:avLst/>
          </a:prstGeom>
          <a:noFill/>
          <a:ln>
            <a:noFill/>
          </a:ln>
        </p:spPr>
        <p:txBody>
          <a:bodyPr anchorCtr="0" anchor="t" bIns="45700" lIns="91425" spcFirstLastPara="1" rIns="91425" wrap="square" tIns="45700">
            <a:noAutofit/>
          </a:bodyPr>
          <a:lstStyle/>
          <a:p>
            <a:pPr indent="-302895" lvl="0" marL="457200" rtl="0" algn="l">
              <a:lnSpc>
                <a:spcPct val="100000"/>
              </a:lnSpc>
              <a:spcBef>
                <a:spcPts val="360"/>
              </a:spcBef>
              <a:spcAft>
                <a:spcPts val="0"/>
              </a:spcAft>
              <a:buSzPts val="1170"/>
              <a:buChar char="■"/>
            </a:pPr>
            <a:r>
              <a:rPr lang="en-US" sz="1800">
                <a:latin typeface="Times New Roman"/>
                <a:ea typeface="Times New Roman"/>
                <a:cs typeface="Times New Roman"/>
                <a:sym typeface="Times New Roman"/>
              </a:rPr>
              <a:t>[1] Jawahar, C. V., MNSSK Pavan Kumar, and SS Ravi Kiran. "A bilingual OCR for Hindi-Telugu documents and its applications." Document Analysis and Recognition, 2003.Proceedings. Seventh International Conference on. IEEE,2003.</a:t>
            </a:r>
            <a:endParaRPr/>
          </a:p>
          <a:p>
            <a:pPr indent="-302895" lvl="0" marL="457200" rtl="0" algn="l">
              <a:lnSpc>
                <a:spcPct val="100000"/>
              </a:lnSpc>
              <a:spcBef>
                <a:spcPts val="360"/>
              </a:spcBef>
              <a:spcAft>
                <a:spcPts val="0"/>
              </a:spcAft>
              <a:buSzPts val="1170"/>
              <a:buChar char="■"/>
            </a:pPr>
            <a:r>
              <a:rPr lang="en-US" sz="1800">
                <a:latin typeface="Times New Roman"/>
                <a:ea typeface="Times New Roman"/>
                <a:cs typeface="Times New Roman"/>
                <a:sym typeface="Times New Roman"/>
              </a:rPr>
              <a:t>[2] Babu, Arja Rajesh. OCR for Printed Telugu Documents. Diss. Indian Institute of Technology Bombay Mumbai, 2014.</a:t>
            </a:r>
            <a:endParaRPr/>
          </a:p>
          <a:p>
            <a:pPr indent="-302895" lvl="0" marL="457200" rtl="0" algn="l">
              <a:lnSpc>
                <a:spcPct val="100000"/>
              </a:lnSpc>
              <a:spcBef>
                <a:spcPts val="360"/>
              </a:spcBef>
              <a:spcAft>
                <a:spcPts val="0"/>
              </a:spcAft>
              <a:buSzPts val="1170"/>
              <a:buChar char="■"/>
            </a:pPr>
            <a:r>
              <a:rPr lang="en-US" sz="1800">
                <a:latin typeface="Times New Roman"/>
                <a:ea typeface="Times New Roman"/>
                <a:cs typeface="Times New Roman"/>
                <a:sym typeface="Times New Roman"/>
              </a:rPr>
              <a:t>[3] Hu, Peifeng, et al. "Recognition of gray character using gabor ﬁlters." Information Fusion, 2002. Proceedings of the Fifth International Conference on. Vol. 1. IEEE, 2002.</a:t>
            </a:r>
            <a:endParaRPr/>
          </a:p>
          <a:p>
            <a:pPr indent="-302895" lvl="0" marL="457200" rtl="0" algn="l">
              <a:lnSpc>
                <a:spcPct val="100000"/>
              </a:lnSpc>
              <a:spcBef>
                <a:spcPts val="360"/>
              </a:spcBef>
              <a:spcAft>
                <a:spcPts val="0"/>
              </a:spcAft>
              <a:buSzPts val="1170"/>
              <a:buChar char="■"/>
            </a:pPr>
            <a:r>
              <a:rPr lang="en-US" sz="1800">
                <a:latin typeface="Times New Roman"/>
                <a:ea typeface="Times New Roman"/>
                <a:cs typeface="Times New Roman"/>
                <a:sym typeface="Times New Roman"/>
              </a:rPr>
              <a:t>[4] Ramanathan, R., et al. "Robust feature extraction technique for optical character recognition." Advances in Computing, Control, &amp; Telecommunication Technologies, 2009. ACT’09. International Conference on. IEEE, 2009.</a:t>
            </a:r>
            <a:endParaRPr/>
          </a:p>
          <a:p>
            <a:pPr indent="-302895" lvl="0" marL="457200" rtl="0" algn="l">
              <a:lnSpc>
                <a:spcPct val="100000"/>
              </a:lnSpc>
              <a:spcBef>
                <a:spcPts val="360"/>
              </a:spcBef>
              <a:spcAft>
                <a:spcPts val="0"/>
              </a:spcAft>
              <a:buSzPts val="1170"/>
              <a:buChar char="■"/>
            </a:pPr>
            <a:r>
              <a:rPr lang="en-US" sz="1800">
                <a:latin typeface="Times New Roman"/>
                <a:ea typeface="Times New Roman"/>
                <a:cs typeface="Times New Roman"/>
                <a:sym typeface="Times New Roman"/>
              </a:rPr>
              <a:t>[5] Naveen Sankaran, C.V Jawahar, "Recognition of Printed Devanagari Text Using BLSTM Neural Network", </a:t>
            </a:r>
            <a:r>
              <a:rPr i="1" lang="en-US" sz="1800">
                <a:latin typeface="Times New Roman"/>
                <a:ea typeface="Times New Roman"/>
                <a:cs typeface="Times New Roman"/>
                <a:sym typeface="Times New Roman"/>
              </a:rPr>
              <a:t>IEEE</a:t>
            </a:r>
            <a:r>
              <a:rPr lang="en-US" sz="1800">
                <a:latin typeface="Times New Roman"/>
                <a:ea typeface="Times New Roman"/>
                <a:cs typeface="Times New Roman"/>
                <a:sym typeface="Times New Roman"/>
              </a:rPr>
              <a:t>, 2012.</a:t>
            </a:r>
            <a:endParaRPr/>
          </a:p>
          <a:p>
            <a:pPr indent="-302895" lvl="0" marL="457200" rtl="0" algn="l">
              <a:lnSpc>
                <a:spcPct val="100000"/>
              </a:lnSpc>
              <a:spcBef>
                <a:spcPts val="360"/>
              </a:spcBef>
              <a:spcAft>
                <a:spcPts val="0"/>
              </a:spcAft>
              <a:buSzPts val="1170"/>
              <a:buChar char="■"/>
            </a:pPr>
            <a:r>
              <a:rPr lang="en-US" sz="1800">
                <a:latin typeface="Times New Roman"/>
                <a:ea typeface="Times New Roman"/>
                <a:cs typeface="Times New Roman"/>
                <a:sym typeface="Times New Roman"/>
              </a:rPr>
              <a:t>[6] Kavita R. Singh, Text Recognition from Images: A Review Pratik Madhukar Manwatkar, YCCE, Nagpur:Department of Computer Technology, pp. 441.</a:t>
            </a:r>
            <a:endParaRPr/>
          </a:p>
          <a:p>
            <a:pPr indent="-228600" lvl="0" marL="457200" rtl="0" algn="l">
              <a:lnSpc>
                <a:spcPct val="100000"/>
              </a:lnSpc>
              <a:spcBef>
                <a:spcPts val="360"/>
              </a:spcBef>
              <a:spcAft>
                <a:spcPts val="0"/>
              </a:spcAft>
              <a:buSzPts val="1170"/>
              <a:buNone/>
            </a:pPr>
            <a:r>
              <a:t/>
            </a:r>
            <a:endParaRPr sz="1800">
              <a:latin typeface="Times New Roman"/>
              <a:ea typeface="Times New Roman"/>
              <a:cs typeface="Times New Roman"/>
              <a:sym typeface="Times New Roman"/>
            </a:endParaRPr>
          </a:p>
          <a:p>
            <a:pPr indent="-302895" lvl="0" marL="457200" rtl="0" algn="l">
              <a:lnSpc>
                <a:spcPct val="100000"/>
              </a:lnSpc>
              <a:spcBef>
                <a:spcPts val="360"/>
              </a:spcBef>
              <a:spcAft>
                <a:spcPts val="0"/>
              </a:spcAft>
              <a:buSzPts val="1170"/>
              <a:buNone/>
            </a:pPr>
            <a:r>
              <a:t/>
            </a:r>
            <a:endParaRPr sz="2200">
              <a:latin typeface="Times New Roman"/>
              <a:ea typeface="Times New Roman"/>
              <a:cs typeface="Times New Roman"/>
              <a:sym typeface="Times New Roman"/>
            </a:endParaRPr>
          </a:p>
          <a:p>
            <a:pPr indent="-302895" lvl="0" marL="457200" rtl="0" algn="l">
              <a:lnSpc>
                <a:spcPct val="100000"/>
              </a:lnSpc>
              <a:spcBef>
                <a:spcPts val="360"/>
              </a:spcBef>
              <a:spcAft>
                <a:spcPts val="0"/>
              </a:spcAft>
              <a:buSzPts val="1170"/>
              <a:buNone/>
            </a:pPr>
            <a:r>
              <a:t/>
            </a:r>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722313" y="4406901"/>
            <a:ext cx="7772400" cy="774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  THANK YOU</a:t>
            </a:r>
            <a:endParaRPr/>
          </a:p>
        </p:txBody>
      </p:sp>
      <p:sp>
        <p:nvSpPr>
          <p:cNvPr id="286" name="Google Shape;286;p42"/>
          <p:cNvSpPr txBox="1"/>
          <p:nvPr>
            <p:ph idx="1" type="body"/>
          </p:nvPr>
        </p:nvSpPr>
        <p:spPr>
          <a:xfrm>
            <a:off x="685800" y="609601"/>
            <a:ext cx="7772400" cy="150018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3510"/>
              <a:buNone/>
            </a:pPr>
            <a:r>
              <a:rPr lang="en-US" sz="5400"/>
              <a:t> Queries</a:t>
            </a:r>
            <a:endParaRPr/>
          </a:p>
        </p:txBody>
      </p:sp>
      <p:sp>
        <p:nvSpPr>
          <p:cNvPr id="287" name="Google Shape;287;p42"/>
          <p:cNvSpPr/>
          <p:nvPr/>
        </p:nvSpPr>
        <p:spPr>
          <a:xfrm>
            <a:off x="3886200" y="2362201"/>
            <a:ext cx="1676400" cy="1862048"/>
          </a:xfrm>
          <a:prstGeom prst="rect">
            <a:avLst/>
          </a:pr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500"/>
              <a:buFont typeface="Arial"/>
              <a:buNone/>
            </a:pPr>
            <a:r>
              <a:rPr b="1" i="0" lang="en-US" sz="11500" u="none" cap="none" strike="noStrike">
                <a:solidFill>
                  <a:schemeClr val="accent4"/>
                </a:solidFill>
                <a:latin typeface="Arial"/>
                <a:ea typeface="Arial"/>
                <a:cs typeface="Arial"/>
                <a:sym typeface="Arial"/>
              </a:rPr>
              <a:t>?</a:t>
            </a:r>
            <a:endParaRPr b="1" i="0" sz="11500" u="none" cap="none" strike="noStrike">
              <a:solidFill>
                <a:schemeClr val="accent4"/>
              </a:solidFill>
              <a:latin typeface="Ribeye"/>
              <a:ea typeface="Ribeye"/>
              <a:cs typeface="Ribeye"/>
              <a:sym typeface="Ribeye"/>
            </a:endParaRPr>
          </a:p>
        </p:txBody>
      </p:sp>
    </p:spTree>
  </p:cSld>
  <p:clrMapOvr>
    <a:masterClrMapping/>
  </p:clrMapOvr>
  <mc:AlternateContent>
    <mc:Choice Requires="p14">
      <p:transition spd="med">
        <p14:gallery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Abstract </a:t>
            </a:r>
            <a:endParaRPr/>
          </a:p>
        </p:txBody>
      </p:sp>
      <p:sp>
        <p:nvSpPr>
          <p:cNvPr id="130" name="Google Shape;130;p18"/>
          <p:cNvSpPr txBox="1"/>
          <p:nvPr>
            <p:ph idx="1" type="body"/>
          </p:nvPr>
        </p:nvSpPr>
        <p:spPr>
          <a:xfrm>
            <a:off x="304800" y="1080869"/>
            <a:ext cx="8458200" cy="5064125"/>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1560"/>
              <a:buNone/>
            </a:pPr>
            <a:r>
              <a:rPr b="1"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Arial"/>
              <a:buChar char="•"/>
            </a:pPr>
            <a:r>
              <a:rPr lang="en-US" sz="2200">
                <a:latin typeface="Times New Roman"/>
                <a:ea typeface="Times New Roman"/>
                <a:cs typeface="Times New Roman"/>
                <a:sym typeface="Times New Roman"/>
              </a:rPr>
              <a:t>Telugu is the language spoken by more than 100 million people in South India. Telugu script consists of rounded characters with no horizontal and vertical lines as in Hindi script.</a:t>
            </a:r>
            <a:endParaRPr sz="2200">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170"/>
              <a:buFont typeface="Arial"/>
              <a:buNone/>
            </a:pPr>
            <a:r>
              <a:t/>
            </a:r>
            <a:endParaRPr sz="22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Arial"/>
              <a:buChar char="•"/>
            </a:pPr>
            <a:r>
              <a:rPr lang="en-US" sz="2200">
                <a:latin typeface="Times New Roman"/>
                <a:ea typeface="Times New Roman"/>
                <a:cs typeface="Times New Roman"/>
                <a:sym typeface="Times New Roman"/>
              </a:rPr>
              <a:t>Here, in our project, the Telugu word image can be given as input and its Meaningful English speech as output.</a:t>
            </a:r>
            <a:endParaRPr sz="2200">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170"/>
              <a:buFont typeface="Arial"/>
              <a:buNone/>
            </a:pPr>
            <a:r>
              <a:t/>
            </a:r>
            <a:endParaRPr sz="22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Arial"/>
              <a:buChar char="•"/>
            </a:pPr>
            <a:r>
              <a:rPr lang="en-US" sz="2200">
                <a:latin typeface="Times New Roman"/>
                <a:ea typeface="Times New Roman"/>
                <a:cs typeface="Times New Roman"/>
                <a:sym typeface="Times New Roman"/>
              </a:rPr>
              <a:t>The objective of the project is to translate the digitalized Telugu word image to its  Meaningful  English word as speech.</a:t>
            </a:r>
            <a:endParaRPr sz="2200">
              <a:latin typeface="Times New Roman"/>
              <a:ea typeface="Times New Roman"/>
              <a:cs typeface="Times New Roman"/>
              <a:sym typeface="Times New Roman"/>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Problem Statement</a:t>
            </a:r>
            <a:endParaRPr/>
          </a:p>
        </p:txBody>
      </p:sp>
      <p:sp>
        <p:nvSpPr>
          <p:cNvPr id="136" name="Google Shape;136;p19"/>
          <p:cNvSpPr txBox="1"/>
          <p:nvPr>
            <p:ph idx="1" type="body"/>
          </p:nvPr>
        </p:nvSpPr>
        <p:spPr>
          <a:xfrm>
            <a:off x="457200" y="1195754"/>
            <a:ext cx="8229600" cy="4935171"/>
          </a:xfrm>
          <a:prstGeom prst="rect">
            <a:avLst/>
          </a:prstGeom>
          <a:noFill/>
          <a:ln>
            <a:noFill/>
          </a:ln>
        </p:spPr>
        <p:txBody>
          <a:bodyPr anchorCtr="0" anchor="t" bIns="45700" lIns="91425" spcFirstLastPara="1" rIns="91425" wrap="square" tIns="45700">
            <a:noAutofit/>
          </a:bodyPr>
          <a:lstStyle/>
          <a:p>
            <a:pPr indent="-302895" lvl="0" marL="457200" rtl="0" algn="just">
              <a:lnSpc>
                <a:spcPct val="100000"/>
              </a:lnSpc>
              <a:spcBef>
                <a:spcPts val="360"/>
              </a:spcBef>
              <a:spcAft>
                <a:spcPts val="0"/>
              </a:spcAft>
              <a:buSzPts val="1170"/>
              <a:buFont typeface="Noto Sans Symbols"/>
              <a:buChar char="❖"/>
            </a:pPr>
            <a:r>
              <a:rPr lang="en-US" sz="2200">
                <a:latin typeface="Times New Roman"/>
                <a:ea typeface="Times New Roman"/>
                <a:cs typeface="Times New Roman"/>
                <a:sym typeface="Times New Roman"/>
              </a:rPr>
              <a:t>There are 56 characters and several compound characters are possible in Telugu.</a:t>
            </a:r>
            <a:endParaRPr sz="2200">
              <a:latin typeface="Times New Roman"/>
              <a:ea typeface="Times New Roman"/>
              <a:cs typeface="Times New Roman"/>
              <a:sym typeface="Times New Roman"/>
            </a:endParaRPr>
          </a:p>
          <a:p>
            <a:pPr indent="0" lvl="0" marL="154305" rtl="0" algn="just">
              <a:lnSpc>
                <a:spcPct val="100000"/>
              </a:lnSpc>
              <a:spcBef>
                <a:spcPts val="360"/>
              </a:spcBef>
              <a:spcAft>
                <a:spcPts val="0"/>
              </a:spcAft>
              <a:buSzPts val="1170"/>
              <a:buNone/>
            </a:pPr>
            <a:r>
              <a:t/>
            </a:r>
            <a:endParaRPr sz="2200">
              <a:latin typeface="Times New Roman"/>
              <a:ea typeface="Times New Roman"/>
              <a:cs typeface="Times New Roman"/>
              <a:sym typeface="Times New Roman"/>
            </a:endParaRPr>
          </a:p>
          <a:p>
            <a:pPr indent="-302895" lvl="0" marL="457200" rtl="0" algn="just">
              <a:lnSpc>
                <a:spcPct val="100000"/>
              </a:lnSpc>
              <a:spcBef>
                <a:spcPts val="360"/>
              </a:spcBef>
              <a:spcAft>
                <a:spcPts val="0"/>
              </a:spcAft>
              <a:buSzPts val="1170"/>
              <a:buFont typeface="Noto Sans Symbols"/>
              <a:buChar char="❖"/>
            </a:pPr>
            <a:r>
              <a:rPr lang="en-US" sz="2200">
                <a:latin typeface="Times New Roman"/>
                <a:ea typeface="Times New Roman"/>
                <a:cs typeface="Times New Roman"/>
                <a:sym typeface="Times New Roman"/>
              </a:rPr>
              <a:t>The objective of this work is to recognize the basic words  of Telugu and convert it into English Speech. Due to the Erosion and Dilation, errors of some words could not be recognized by this system but overall performance of the system with clean background will results good.</a:t>
            </a:r>
            <a:endParaRPr sz="2200">
              <a:latin typeface="Times New Roman"/>
              <a:ea typeface="Times New Roman"/>
              <a:cs typeface="Times New Roman"/>
              <a:sym typeface="Times New Roman"/>
            </a:endParaRPr>
          </a:p>
          <a:p>
            <a:pPr indent="-228600" lvl="0" marL="457200" rtl="0" algn="just">
              <a:lnSpc>
                <a:spcPct val="100000"/>
              </a:lnSpc>
              <a:spcBef>
                <a:spcPts val="360"/>
              </a:spcBef>
              <a:spcAft>
                <a:spcPts val="0"/>
              </a:spcAft>
              <a:buSzPts val="1170"/>
              <a:buNone/>
            </a:pPr>
            <a:r>
              <a:t/>
            </a:r>
            <a:endParaRPr sz="2400">
              <a:latin typeface="Times New Roman"/>
              <a:ea typeface="Times New Roman"/>
              <a:cs typeface="Times New Roman"/>
              <a:sym typeface="Times New Roman"/>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Literature Survey</a:t>
            </a:r>
            <a:endParaRPr/>
          </a:p>
        </p:txBody>
      </p:sp>
      <p:sp>
        <p:nvSpPr>
          <p:cNvPr id="142" name="Google Shape;142;p20"/>
          <p:cNvSpPr txBox="1"/>
          <p:nvPr>
            <p:ph idx="1" type="body"/>
          </p:nvPr>
        </p:nvSpPr>
        <p:spPr>
          <a:xfrm>
            <a:off x="457200" y="1600201"/>
            <a:ext cx="8229600" cy="4530725"/>
          </a:xfrm>
          <a:prstGeom prst="rect">
            <a:avLst/>
          </a:prstGeom>
          <a:noFill/>
          <a:ln>
            <a:noFill/>
          </a:ln>
        </p:spPr>
        <p:txBody>
          <a:bodyPr anchorCtr="0" anchor="t" bIns="45700" lIns="91425" spcFirstLastPara="1" rIns="91425" wrap="square" tIns="45700">
            <a:noAutofit/>
          </a:bodyPr>
          <a:lstStyle/>
          <a:p>
            <a:pPr indent="-302895" lvl="0" marL="457200" rtl="0" algn="just">
              <a:lnSpc>
                <a:spcPct val="100000"/>
              </a:lnSpc>
              <a:spcBef>
                <a:spcPts val="360"/>
              </a:spcBef>
              <a:spcAft>
                <a:spcPts val="0"/>
              </a:spcAft>
              <a:buSzPts val="1170"/>
              <a:buNone/>
            </a:pPr>
            <a:r>
              <a:rPr b="1" lang="en-US" sz="2200">
                <a:latin typeface="Times New Roman"/>
                <a:ea typeface="Times New Roman"/>
                <a:cs typeface="Times New Roman"/>
                <a:sym typeface="Times New Roman"/>
              </a:rPr>
              <a:t>Existing System :</a:t>
            </a:r>
            <a:endParaRPr sz="2200">
              <a:latin typeface="Times New Roman"/>
              <a:ea typeface="Times New Roman"/>
              <a:cs typeface="Times New Roman"/>
              <a:sym typeface="Times New Roman"/>
            </a:endParaRPr>
          </a:p>
          <a:p>
            <a:pPr indent="-302895" lvl="0" marL="457200" rtl="0" algn="just">
              <a:lnSpc>
                <a:spcPct val="100000"/>
              </a:lnSpc>
              <a:spcBef>
                <a:spcPts val="360"/>
              </a:spcBef>
              <a:spcAft>
                <a:spcPts val="0"/>
              </a:spcAft>
              <a:buSzPts val="1170"/>
              <a:buNone/>
            </a:pPr>
            <a:r>
              <a:rPr lang="en-US" sz="2200">
                <a:latin typeface="Times New Roman"/>
                <a:ea typeface="Times New Roman"/>
                <a:cs typeface="Times New Roman"/>
                <a:sym typeface="Times New Roman"/>
              </a:rPr>
              <a:t>		Currently, all the existing system works on foreign languages like Spanish, English, Chinese. In India, languages like Tamil, Hindi and Marathi are well known for this kind of development when compared with Telugu. Since Telugu is our regional language and due to some illiteracy problem, Telugu has been selected for this project.</a:t>
            </a:r>
            <a:endParaRPr sz="2200">
              <a:latin typeface="Times New Roman"/>
              <a:ea typeface="Times New Roman"/>
              <a:cs typeface="Times New Roman"/>
              <a:sym typeface="Times New Roman"/>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Contd…</a:t>
            </a:r>
            <a:endParaRPr/>
          </a:p>
        </p:txBody>
      </p:sp>
      <p:sp>
        <p:nvSpPr>
          <p:cNvPr id="148" name="Google Shape;148;p21"/>
          <p:cNvSpPr txBox="1"/>
          <p:nvPr>
            <p:ph idx="1" type="body"/>
          </p:nvPr>
        </p:nvSpPr>
        <p:spPr>
          <a:xfrm>
            <a:off x="457200" y="1600201"/>
            <a:ext cx="8229600" cy="4530725"/>
          </a:xfrm>
          <a:prstGeom prst="rect">
            <a:avLst/>
          </a:prstGeom>
          <a:noFill/>
          <a:ln>
            <a:noFill/>
          </a:ln>
        </p:spPr>
        <p:txBody>
          <a:bodyPr anchorCtr="0" anchor="t" bIns="45700" lIns="91425" spcFirstLastPara="1" rIns="91425" wrap="square" tIns="45700">
            <a:noAutofit/>
          </a:bodyPr>
          <a:lstStyle/>
          <a:p>
            <a:pPr indent="-302895" lvl="0" marL="457200" rtl="0" algn="just">
              <a:lnSpc>
                <a:spcPct val="100000"/>
              </a:lnSpc>
              <a:spcBef>
                <a:spcPts val="360"/>
              </a:spcBef>
              <a:spcAft>
                <a:spcPts val="0"/>
              </a:spcAft>
              <a:buSzPts val="1170"/>
              <a:buFont typeface="Noto Sans Symbols"/>
              <a:buChar char="▪"/>
            </a:pPr>
            <a:r>
              <a:rPr b="1" lang="en-US" sz="2200">
                <a:latin typeface="Times New Roman"/>
                <a:ea typeface="Times New Roman"/>
                <a:cs typeface="Times New Roman"/>
                <a:sym typeface="Times New Roman"/>
              </a:rPr>
              <a:t>“A Study on Recognition Methods of Telugu Numerals and Characters”, Ch. N. Manisha, E. Sreenivasa Reddy, Y.K. Sundara Krishna.</a:t>
            </a:r>
            <a:endParaRPr sz="2200">
              <a:latin typeface="Times New Roman"/>
              <a:ea typeface="Times New Roman"/>
              <a:cs typeface="Times New Roman"/>
              <a:sym typeface="Times New Roman"/>
            </a:endParaRPr>
          </a:p>
          <a:p>
            <a:pPr indent="-302895" lvl="0" marL="457200" rtl="0" algn="just">
              <a:lnSpc>
                <a:spcPct val="100000"/>
              </a:lnSpc>
              <a:spcBef>
                <a:spcPts val="360"/>
              </a:spcBef>
              <a:spcAft>
                <a:spcPts val="0"/>
              </a:spcAft>
              <a:buSzPts val="1170"/>
              <a:buNone/>
            </a:pPr>
            <a:r>
              <a:t/>
            </a:r>
            <a:endParaRPr b="1" sz="2200">
              <a:latin typeface="Times New Roman"/>
              <a:ea typeface="Times New Roman"/>
              <a:cs typeface="Times New Roman"/>
              <a:sym typeface="Times New Roman"/>
            </a:endParaRPr>
          </a:p>
          <a:p>
            <a:pPr indent="-302895" lvl="0" marL="457200" rtl="0" algn="just">
              <a:lnSpc>
                <a:spcPct val="100000"/>
              </a:lnSpc>
              <a:spcBef>
                <a:spcPts val="360"/>
              </a:spcBef>
              <a:spcAft>
                <a:spcPts val="0"/>
              </a:spcAft>
              <a:buSzPts val="1170"/>
              <a:buNone/>
            </a:pPr>
            <a:r>
              <a:rPr lang="en-US" sz="2200">
                <a:latin typeface="Times New Roman"/>
                <a:ea typeface="Times New Roman"/>
                <a:cs typeface="Times New Roman"/>
                <a:sym typeface="Times New Roman"/>
              </a:rPr>
              <a:t>   		 Recognition of Characters in digital data is a very big challenging issue for the researchers. Recognition of printed Telugu digital documents is a more complicated issue. The digital format of hardcopy of a document is called document image. This paper analyzes the various methods to recognize the numerals and characters of Telugu language. </a:t>
            </a:r>
            <a:endParaRPr sz="2200">
              <a:latin typeface="Times New Roman"/>
              <a:ea typeface="Times New Roman"/>
              <a:cs typeface="Times New Roman"/>
              <a:sym typeface="Times New Roman"/>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Proposed System</a:t>
            </a:r>
            <a:endParaRPr/>
          </a:p>
        </p:txBody>
      </p:sp>
      <p:sp>
        <p:nvSpPr>
          <p:cNvPr id="154" name="Google Shape;154;p22"/>
          <p:cNvSpPr txBox="1"/>
          <p:nvPr>
            <p:ph idx="1" type="body"/>
          </p:nvPr>
        </p:nvSpPr>
        <p:spPr>
          <a:xfrm>
            <a:off x="409904" y="1245477"/>
            <a:ext cx="8283931" cy="4958376"/>
          </a:xfrm>
          <a:prstGeom prst="rect">
            <a:avLst/>
          </a:prstGeom>
          <a:noFill/>
          <a:ln>
            <a:noFill/>
          </a:ln>
        </p:spPr>
        <p:txBody>
          <a:bodyPr anchorCtr="0" anchor="t" bIns="45700" lIns="91425" spcFirstLastPara="1" rIns="91425" wrap="square" tIns="45700">
            <a:noAutofit/>
          </a:bodyPr>
          <a:lstStyle/>
          <a:p>
            <a:pPr indent="-302895" lvl="0" marL="457200" rtl="0" algn="just">
              <a:lnSpc>
                <a:spcPct val="100000"/>
              </a:lnSpc>
              <a:spcBef>
                <a:spcPts val="360"/>
              </a:spcBef>
              <a:spcAft>
                <a:spcPts val="0"/>
              </a:spcAft>
              <a:buSzPts val="1170"/>
              <a:buNone/>
            </a:pPr>
            <a:r>
              <a:rPr lang="en-US" sz="24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We are proposing a model which will take images with Telugu words in it and then convert it into its Meaningful English speech as output.</a:t>
            </a:r>
            <a:endParaRPr sz="2200">
              <a:latin typeface="Times New Roman"/>
              <a:ea typeface="Times New Roman"/>
              <a:cs typeface="Times New Roman"/>
              <a:sym typeface="Times New Roman"/>
            </a:endParaRPr>
          </a:p>
          <a:p>
            <a:pPr indent="-302895" lvl="0" marL="457200" rtl="0" algn="just">
              <a:lnSpc>
                <a:spcPct val="100000"/>
              </a:lnSpc>
              <a:spcBef>
                <a:spcPts val="360"/>
              </a:spcBef>
              <a:spcAft>
                <a:spcPts val="0"/>
              </a:spcAft>
              <a:buSzPts val="1170"/>
              <a:buNone/>
            </a:pPr>
            <a:r>
              <a:t/>
            </a:r>
            <a:endParaRPr sz="2200">
              <a:latin typeface="Times New Roman"/>
              <a:ea typeface="Times New Roman"/>
              <a:cs typeface="Times New Roman"/>
              <a:sym typeface="Times New Roman"/>
            </a:endParaRPr>
          </a:p>
          <a:p>
            <a:pPr indent="-302895" lvl="0" marL="457200" rtl="0" algn="just">
              <a:lnSpc>
                <a:spcPct val="100000"/>
              </a:lnSpc>
              <a:spcBef>
                <a:spcPts val="360"/>
              </a:spcBef>
              <a:spcAft>
                <a:spcPts val="0"/>
              </a:spcAft>
              <a:buSzPts val="1170"/>
              <a:buNone/>
            </a:pPr>
            <a:r>
              <a:rPr b="1" lang="en-US" sz="2200">
                <a:latin typeface="Times New Roman"/>
                <a:ea typeface="Times New Roman"/>
                <a:cs typeface="Times New Roman"/>
                <a:sym typeface="Times New Roman"/>
              </a:rPr>
              <a:t>Advantages:</a:t>
            </a:r>
            <a:endParaRPr sz="2200">
              <a:latin typeface="Times New Roman"/>
              <a:ea typeface="Times New Roman"/>
              <a:cs typeface="Times New Roman"/>
              <a:sym typeface="Times New Roman"/>
            </a:endParaRPr>
          </a:p>
          <a:p>
            <a:pPr indent="-228600" lvl="0" marL="457200" rtl="0" algn="just">
              <a:lnSpc>
                <a:spcPct val="100000"/>
              </a:lnSpc>
              <a:spcBef>
                <a:spcPts val="360"/>
              </a:spcBef>
              <a:spcAft>
                <a:spcPts val="0"/>
              </a:spcAft>
              <a:buSzPts val="1170"/>
              <a:buNone/>
            </a:pPr>
            <a:r>
              <a:t/>
            </a:r>
            <a:endParaRPr sz="2200">
              <a:latin typeface="Times New Roman"/>
              <a:ea typeface="Times New Roman"/>
              <a:cs typeface="Times New Roman"/>
              <a:sym typeface="Times New Roman"/>
            </a:endParaRPr>
          </a:p>
          <a:p>
            <a:pPr indent="-302895" lvl="0" marL="457200" rtl="0" algn="just">
              <a:lnSpc>
                <a:spcPct val="100000"/>
              </a:lnSpc>
              <a:spcBef>
                <a:spcPts val="360"/>
              </a:spcBef>
              <a:spcAft>
                <a:spcPts val="0"/>
              </a:spcAft>
              <a:buSzPts val="1170"/>
              <a:buFont typeface="Arial"/>
              <a:buChar char="•"/>
            </a:pPr>
            <a:r>
              <a:rPr lang="en-US" sz="2200">
                <a:latin typeface="Times New Roman"/>
                <a:ea typeface="Times New Roman"/>
                <a:cs typeface="Times New Roman"/>
                <a:sym typeface="Times New Roman"/>
              </a:rPr>
              <a:t>People who are unable to understand Telugu, like tourists and what to understand our culture and monuments, this model can help them read and understand Telugu posts.</a:t>
            </a:r>
            <a:endParaRPr sz="2200">
              <a:latin typeface="Times New Roman"/>
              <a:ea typeface="Times New Roman"/>
              <a:cs typeface="Times New Roman"/>
              <a:sym typeface="Times New Roman"/>
            </a:endParaRPr>
          </a:p>
          <a:p>
            <a:pPr indent="-302895" lvl="0" marL="457200" rtl="0" algn="just">
              <a:lnSpc>
                <a:spcPct val="100000"/>
              </a:lnSpc>
              <a:spcBef>
                <a:spcPts val="360"/>
              </a:spcBef>
              <a:spcAft>
                <a:spcPts val="0"/>
              </a:spcAft>
              <a:buSzPts val="1170"/>
              <a:buNone/>
            </a:pPr>
            <a:r>
              <a:t/>
            </a:r>
            <a:endParaRPr>
              <a:latin typeface="Times New Roman"/>
              <a:ea typeface="Times New Roman"/>
              <a:cs typeface="Times New Roman"/>
              <a:sym typeface="Times New Roman"/>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277815"/>
            <a:ext cx="8229600" cy="6998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Project Planning</a:t>
            </a:r>
            <a:endParaRPr/>
          </a:p>
        </p:txBody>
      </p:sp>
      <p:sp>
        <p:nvSpPr>
          <p:cNvPr id="160" name="Google Shape;160;p23"/>
          <p:cNvSpPr txBox="1"/>
          <p:nvPr>
            <p:ph idx="1" type="body"/>
          </p:nvPr>
        </p:nvSpPr>
        <p:spPr>
          <a:xfrm>
            <a:off x="457200" y="1181687"/>
            <a:ext cx="8229600" cy="4949239"/>
          </a:xfrm>
          <a:prstGeom prst="rect">
            <a:avLst/>
          </a:prstGeom>
          <a:noFill/>
          <a:ln>
            <a:noFill/>
          </a:ln>
        </p:spPr>
        <p:txBody>
          <a:bodyPr anchorCtr="0" anchor="t" bIns="45700" lIns="91425" spcFirstLastPara="1" rIns="91425" wrap="square" tIns="45700">
            <a:noAutofit/>
          </a:bodyPr>
          <a:lstStyle/>
          <a:p>
            <a:pPr indent="-302895" lvl="0" marL="457200" rtl="0" algn="just">
              <a:lnSpc>
                <a:spcPct val="100000"/>
              </a:lnSpc>
              <a:spcBef>
                <a:spcPts val="360"/>
              </a:spcBef>
              <a:spcAft>
                <a:spcPts val="0"/>
              </a:spcAft>
              <a:buSzPts val="1170"/>
              <a:buNone/>
            </a:pPr>
            <a:r>
              <a:rPr b="1" lang="en-US">
                <a:latin typeface="Times New Roman"/>
                <a:ea typeface="Times New Roman"/>
                <a:cs typeface="Times New Roman"/>
                <a:sym typeface="Times New Roman"/>
              </a:rPr>
              <a:t>Time Schedule</a:t>
            </a:r>
            <a:endParaRPr/>
          </a:p>
          <a:p>
            <a:pPr indent="-302895" lvl="0" marL="457200" rtl="0" algn="just">
              <a:lnSpc>
                <a:spcPct val="100000"/>
              </a:lnSpc>
              <a:spcBef>
                <a:spcPts val="360"/>
              </a:spcBef>
              <a:spcAft>
                <a:spcPts val="0"/>
              </a:spcAft>
              <a:buSzPts val="1170"/>
              <a:buNone/>
            </a:pPr>
            <a:r>
              <a:t/>
            </a:r>
            <a:endParaRPr b="1" sz="3200">
              <a:latin typeface="Times New Roman"/>
              <a:ea typeface="Times New Roman"/>
              <a:cs typeface="Times New Roman"/>
              <a:sym typeface="Times New Roman"/>
            </a:endParaRPr>
          </a:p>
          <a:p>
            <a:pPr indent="-302895" lvl="0" marL="457200" rtl="0" algn="just">
              <a:lnSpc>
                <a:spcPct val="100000"/>
              </a:lnSpc>
              <a:spcBef>
                <a:spcPts val="360"/>
              </a:spcBef>
              <a:spcAft>
                <a:spcPts val="0"/>
              </a:spcAft>
              <a:buSzPts val="1170"/>
              <a:buNone/>
            </a:pPr>
            <a:r>
              <a:t/>
            </a:r>
            <a:endParaRPr sz="3200">
              <a:latin typeface="Times New Roman"/>
              <a:ea typeface="Times New Roman"/>
              <a:cs typeface="Times New Roman"/>
              <a:sym typeface="Times New Roman"/>
            </a:endParaRPr>
          </a:p>
          <a:p>
            <a:pPr indent="-228600" lvl="0" marL="457200" rtl="0" algn="l">
              <a:lnSpc>
                <a:spcPct val="100000"/>
              </a:lnSpc>
              <a:spcBef>
                <a:spcPts val="360"/>
              </a:spcBef>
              <a:spcAft>
                <a:spcPts val="0"/>
              </a:spcAft>
              <a:buSzPts val="1170"/>
              <a:buNone/>
            </a:pPr>
            <a:r>
              <a:t/>
            </a:r>
            <a:endParaRPr/>
          </a:p>
        </p:txBody>
      </p:sp>
      <p:graphicFrame>
        <p:nvGraphicFramePr>
          <p:cNvPr id="161" name="Google Shape;161;p23"/>
          <p:cNvGraphicFramePr/>
          <p:nvPr/>
        </p:nvGraphicFramePr>
        <p:xfrm>
          <a:off x="1477107" y="2110155"/>
          <a:ext cx="3000000" cy="3000000"/>
        </p:xfrm>
        <a:graphic>
          <a:graphicData uri="http://schemas.openxmlformats.org/drawingml/2006/table">
            <a:tbl>
              <a:tblPr bandRow="1" firstRow="1">
                <a:noFill/>
                <a:tableStyleId>{F1BBEF1C-D880-4511-9375-F52B846D4B8F}</a:tableStyleId>
              </a:tblPr>
              <a:tblGrid>
                <a:gridCol w="2694975"/>
                <a:gridCol w="3410425"/>
              </a:tblGrid>
              <a:tr h="723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endParaRPr sz="1400" u="none" cap="none" strike="noStrike"/>
                    </a:p>
                    <a:p>
                      <a:pPr indent="0" lvl="0" marL="0" marR="0" rtl="0" algn="l">
                        <a:lnSpc>
                          <a:spcPct val="100000"/>
                        </a:lnSpc>
                        <a:spcBef>
                          <a:spcPts val="0"/>
                        </a:spcBef>
                        <a:spcAft>
                          <a:spcPts val="0"/>
                        </a:spcAft>
                        <a:buClr>
                          <a:srgbClr val="000000"/>
                        </a:buClr>
                        <a:buSzPts val="2400"/>
                        <a:buFont typeface="Arial"/>
                        <a:buNone/>
                      </a:pPr>
                      <a:r>
                        <a:rPr b="1" lang="en-US" sz="2400" u="none" cap="none" strike="noStrike">
                          <a:latin typeface="Times New Roman"/>
                          <a:ea typeface="Times New Roman"/>
                          <a:cs typeface="Times New Roman"/>
                          <a:sym typeface="Times New Roman"/>
                        </a:rPr>
                        <a:t>           TASK</a:t>
                      </a:r>
                      <a:endParaRPr b="1" sz="2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a:t>
                      </a:r>
                      <a:endParaRPr sz="1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                  DATE</a:t>
                      </a:r>
                      <a:endParaRPr sz="2400" u="none" cap="none" strike="noStrike">
                        <a:latin typeface="Times New Roman"/>
                        <a:ea typeface="Times New Roman"/>
                        <a:cs typeface="Times New Roman"/>
                        <a:sym typeface="Times New Roman"/>
                      </a:endParaRPr>
                    </a:p>
                  </a:txBody>
                  <a:tcPr marT="45725" marB="45725" marR="91450" marL="91450"/>
                </a:tc>
              </a:tr>
              <a:tr h="8273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Software Installation &amp; Requirements Gathering</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27-01-2020</a:t>
                      </a:r>
                      <a:endParaRPr sz="1800" u="none" cap="none" strike="noStrike">
                        <a:latin typeface="Times New Roman"/>
                        <a:ea typeface="Times New Roman"/>
                        <a:cs typeface="Times New Roman"/>
                        <a:sym typeface="Times New Roman"/>
                      </a:endParaRPr>
                    </a:p>
                  </a:txBody>
                  <a:tcPr marT="45725" marB="45725" marR="91450" marL="91450"/>
                </a:tc>
              </a:tr>
              <a:tr h="44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Analysis &amp; Design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05-02-2020</a:t>
                      </a:r>
                      <a:endParaRPr sz="1800" u="none" cap="none" strike="noStrike">
                        <a:latin typeface="Times New Roman"/>
                        <a:ea typeface="Times New Roman"/>
                        <a:cs typeface="Times New Roman"/>
                        <a:sym typeface="Times New Roman"/>
                      </a:endParaRPr>
                    </a:p>
                  </a:txBody>
                  <a:tcPr marT="45725" marB="45725" marR="91450" marL="91450"/>
                </a:tc>
              </a:tr>
              <a:tr h="437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Implementation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28-02-2020</a:t>
                      </a:r>
                      <a:endParaRPr sz="1800" u="none" cap="none" strike="noStrike">
                        <a:latin typeface="Times New Roman"/>
                        <a:ea typeface="Times New Roman"/>
                        <a:cs typeface="Times New Roman"/>
                        <a:sym typeface="Times New Roman"/>
                      </a:endParaRPr>
                    </a:p>
                  </a:txBody>
                  <a:tcPr marT="45725" marB="45725" marR="91450" marL="91450"/>
                </a:tc>
              </a:tr>
              <a:tr h="437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Testing</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20-03-2020</a:t>
                      </a:r>
                      <a:endParaRPr sz="1800" u="none" cap="none" strike="noStrike">
                        <a:latin typeface="Times New Roman"/>
                        <a:ea typeface="Times New Roman"/>
                        <a:cs typeface="Times New Roman"/>
                        <a:sym typeface="Times New Roman"/>
                      </a:endParaRPr>
                    </a:p>
                  </a:txBody>
                  <a:tcPr marT="45725" marB="45725" marR="91450" marL="91450"/>
                </a:tc>
              </a:tr>
              <a:tr h="5610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Documentation &amp; Verification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05-04-2020</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mc:AlternateContent>
    <mc:Choice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457200" y="277814"/>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Requirements</a:t>
            </a:r>
            <a:endParaRPr/>
          </a:p>
        </p:txBody>
      </p:sp>
      <p:sp>
        <p:nvSpPr>
          <p:cNvPr id="167" name="Google Shape;167;p24"/>
          <p:cNvSpPr txBox="1"/>
          <p:nvPr>
            <p:ph idx="1" type="body"/>
          </p:nvPr>
        </p:nvSpPr>
        <p:spPr>
          <a:xfrm>
            <a:off x="580875" y="1330375"/>
            <a:ext cx="81060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950"/>
              <a:buNone/>
            </a:pPr>
            <a:r>
              <a:rPr b="1" lang="en-US" sz="2200">
                <a:solidFill>
                  <a:schemeClr val="dk1"/>
                </a:solidFill>
                <a:latin typeface="Times New Roman"/>
                <a:ea typeface="Times New Roman"/>
                <a:cs typeface="Times New Roman"/>
                <a:sym typeface="Times New Roman"/>
              </a:rPr>
              <a:t>Software Requirements:</a:t>
            </a:r>
            <a:endParaRPr b="1" sz="2200">
              <a:solidFill>
                <a:schemeClr val="dk1"/>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1950"/>
              <a:buNone/>
            </a:pPr>
            <a:r>
              <a:t/>
            </a:r>
            <a:endParaRPr sz="2200">
              <a:solidFill>
                <a:schemeClr val="accent6"/>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Char char="❖"/>
            </a:pPr>
            <a:r>
              <a:rPr lang="en-US" sz="2200">
                <a:solidFill>
                  <a:srgbClr val="000000"/>
                </a:solidFill>
                <a:latin typeface="Times New Roman"/>
                <a:ea typeface="Times New Roman"/>
                <a:cs typeface="Times New Roman"/>
                <a:sym typeface="Times New Roman"/>
              </a:rPr>
              <a:t>Operating Systems - Windows, Linux</a:t>
            </a:r>
            <a:endParaRPr sz="22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Char char="❖"/>
            </a:pPr>
            <a:r>
              <a:rPr lang="en-US" sz="2200">
                <a:solidFill>
                  <a:srgbClr val="000000"/>
                </a:solidFill>
                <a:latin typeface="Times New Roman"/>
                <a:ea typeface="Times New Roman"/>
                <a:cs typeface="Times New Roman"/>
                <a:sym typeface="Times New Roman"/>
              </a:rPr>
              <a:t>Platform - Python 3.7</a:t>
            </a:r>
            <a:endParaRPr sz="22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Char char="❖"/>
            </a:pPr>
            <a:r>
              <a:rPr lang="en-US" sz="2200">
                <a:solidFill>
                  <a:srgbClr val="000000"/>
                </a:solidFill>
                <a:latin typeface="Times New Roman"/>
                <a:ea typeface="Times New Roman"/>
                <a:cs typeface="Times New Roman"/>
                <a:sym typeface="Times New Roman"/>
              </a:rPr>
              <a:t>Programming - Python</a:t>
            </a:r>
            <a:endParaRPr sz="22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1170"/>
              <a:buNone/>
            </a:pPr>
            <a:r>
              <a:t/>
            </a:r>
            <a:endParaRPr sz="2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70"/>
              <a:buNone/>
            </a:pPr>
            <a:r>
              <a:rPr b="1" lang="en-US" sz="2200">
                <a:solidFill>
                  <a:schemeClr val="dk1"/>
                </a:solidFill>
                <a:latin typeface="Times New Roman"/>
                <a:ea typeface="Times New Roman"/>
                <a:cs typeface="Times New Roman"/>
                <a:sym typeface="Times New Roman"/>
              </a:rPr>
              <a:t>Hardware Requirements:</a:t>
            </a:r>
            <a:endParaRPr b="1" sz="2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70"/>
              <a:buNone/>
            </a:pPr>
            <a:r>
              <a:t/>
            </a:r>
            <a:endParaRPr sz="2200">
              <a:solidFill>
                <a:schemeClr val="accent6"/>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Char char="❖"/>
            </a:pPr>
            <a:r>
              <a:rPr lang="en-US" sz="2200">
                <a:solidFill>
                  <a:srgbClr val="000000"/>
                </a:solidFill>
                <a:latin typeface="Times New Roman"/>
                <a:ea typeface="Times New Roman"/>
                <a:cs typeface="Times New Roman"/>
                <a:sym typeface="Times New Roman"/>
              </a:rPr>
              <a:t>i3 processor</a:t>
            </a:r>
            <a:endParaRPr sz="22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Char char="❖"/>
            </a:pPr>
            <a:r>
              <a:rPr lang="en-US" sz="2200">
                <a:solidFill>
                  <a:srgbClr val="000000"/>
                </a:solidFill>
                <a:latin typeface="Times New Roman"/>
                <a:ea typeface="Times New Roman"/>
                <a:cs typeface="Times New Roman"/>
                <a:sym typeface="Times New Roman"/>
              </a:rPr>
              <a:t>4GB RAM</a:t>
            </a:r>
            <a:endParaRPr sz="2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70"/>
              <a:buNone/>
            </a:pPr>
            <a:r>
              <a:t/>
            </a:r>
            <a:endParaRPr sz="2400">
              <a:solidFill>
                <a:srgbClr val="000000"/>
              </a:solidFill>
              <a:latin typeface="Times New Roman"/>
              <a:ea typeface="Times New Roman"/>
              <a:cs typeface="Times New Roman"/>
              <a:sym typeface="Times New Roman"/>
            </a:endParaRPr>
          </a:p>
          <a:p>
            <a:pPr indent="-342900" lvl="0" marL="342900" rtl="0" algn="l">
              <a:lnSpc>
                <a:spcPct val="100000"/>
              </a:lnSpc>
              <a:spcBef>
                <a:spcPts val="600"/>
              </a:spcBef>
              <a:spcAft>
                <a:spcPts val="0"/>
              </a:spcAft>
              <a:buSzPts val="1950"/>
              <a:buNone/>
            </a:pPr>
            <a:r>
              <a:t/>
            </a:r>
            <a:endParaRPr sz="2400">
              <a:latin typeface="Times New Roman"/>
              <a:ea typeface="Times New Roman"/>
              <a:cs typeface="Times New Roman"/>
              <a:sym typeface="Times New Roman"/>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