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85685-5378-45FF-A06D-168F2236DC9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21B13D-F9F7-4B56-9044-82FCD7F01CD9}">
      <dgm:prSet/>
      <dgm:spPr/>
      <dgm:t>
        <a:bodyPr/>
        <a:lstStyle/>
        <a:p>
          <a:r>
            <a:rPr lang="en-US" b="1" i="0"/>
            <a:t>Pseudocode</a:t>
          </a:r>
          <a:r>
            <a:rPr lang="en-US" b="0" i="0"/>
            <a:t>:</a:t>
          </a:r>
          <a:endParaRPr lang="en-US"/>
        </a:p>
      </dgm:t>
    </dgm:pt>
    <dgm:pt modelId="{F606BC0C-15F6-4338-AACA-A94CD5AC36C4}" type="parTrans" cxnId="{644630C4-6697-4F26-9900-66D384675A15}">
      <dgm:prSet/>
      <dgm:spPr/>
      <dgm:t>
        <a:bodyPr/>
        <a:lstStyle/>
        <a:p>
          <a:endParaRPr lang="en-US"/>
        </a:p>
      </dgm:t>
    </dgm:pt>
    <dgm:pt modelId="{928DA3DB-053A-49BD-96D0-C33728CC4C26}" type="sibTrans" cxnId="{644630C4-6697-4F26-9900-66D384675A15}">
      <dgm:prSet/>
      <dgm:spPr/>
      <dgm:t>
        <a:bodyPr/>
        <a:lstStyle/>
        <a:p>
          <a:endParaRPr lang="en-US"/>
        </a:p>
      </dgm:t>
    </dgm:pt>
    <dgm:pt modelId="{9E892CF5-3BB1-4363-8D77-577A7CF6062A}">
      <dgm:prSet/>
      <dgm:spPr/>
      <dgm:t>
        <a:bodyPr/>
        <a:lstStyle/>
        <a:p>
          <a:r>
            <a:rPr lang="en-US" b="0" i="0"/>
            <a:t>1. If current cell is END → return true</a:t>
          </a:r>
          <a:endParaRPr lang="en-US"/>
        </a:p>
      </dgm:t>
    </dgm:pt>
    <dgm:pt modelId="{B26DD360-AF46-44FA-96B7-38A500A64748}" type="parTrans" cxnId="{C9E09F64-01DF-455C-B80F-A288EA36D3DC}">
      <dgm:prSet/>
      <dgm:spPr/>
      <dgm:t>
        <a:bodyPr/>
        <a:lstStyle/>
        <a:p>
          <a:endParaRPr lang="en-US"/>
        </a:p>
      </dgm:t>
    </dgm:pt>
    <dgm:pt modelId="{347216D0-E1F7-4CFC-A8C7-70EB4A96FEE6}" type="sibTrans" cxnId="{C9E09F64-01DF-455C-B80F-A288EA36D3DC}">
      <dgm:prSet/>
      <dgm:spPr/>
      <dgm:t>
        <a:bodyPr/>
        <a:lstStyle/>
        <a:p>
          <a:endParaRPr lang="en-US"/>
        </a:p>
      </dgm:t>
    </dgm:pt>
    <dgm:pt modelId="{8E092D6A-7867-433C-A15B-393108FD4E82}">
      <dgm:prSet/>
      <dgm:spPr/>
      <dgm:t>
        <a:bodyPr/>
        <a:lstStyle/>
        <a:p>
          <a:r>
            <a:rPr lang="en-US" b="0" i="0"/>
            <a:t>2. If wall/visited → return false</a:t>
          </a:r>
          <a:endParaRPr lang="en-US"/>
        </a:p>
      </dgm:t>
    </dgm:pt>
    <dgm:pt modelId="{E78BEC0F-FF15-4E88-A29B-F08A090910D5}" type="parTrans" cxnId="{6407FD45-CA19-452C-8C49-E0DFE06978B1}">
      <dgm:prSet/>
      <dgm:spPr/>
      <dgm:t>
        <a:bodyPr/>
        <a:lstStyle/>
        <a:p>
          <a:endParaRPr lang="en-US"/>
        </a:p>
      </dgm:t>
    </dgm:pt>
    <dgm:pt modelId="{A03CD119-FE9F-44C7-A587-3C0EFD65935F}" type="sibTrans" cxnId="{6407FD45-CA19-452C-8C49-E0DFE06978B1}">
      <dgm:prSet/>
      <dgm:spPr/>
      <dgm:t>
        <a:bodyPr/>
        <a:lstStyle/>
        <a:p>
          <a:endParaRPr lang="en-US"/>
        </a:p>
      </dgm:t>
    </dgm:pt>
    <dgm:pt modelId="{5EAE3B3B-C8AA-4D88-9806-FEF72FE8121B}">
      <dgm:prSet/>
      <dgm:spPr/>
      <dgm:t>
        <a:bodyPr/>
        <a:lstStyle/>
        <a:p>
          <a:r>
            <a:rPr lang="en-US" b="0" i="0"/>
            <a:t>3. Mark cell as visited</a:t>
          </a:r>
          <a:endParaRPr lang="en-US"/>
        </a:p>
      </dgm:t>
    </dgm:pt>
    <dgm:pt modelId="{57645F6D-F8AF-4A73-BB99-5DC42709FBE9}" type="parTrans" cxnId="{CE37F7C0-2C28-40D6-AC59-70B2E62E998F}">
      <dgm:prSet/>
      <dgm:spPr/>
      <dgm:t>
        <a:bodyPr/>
        <a:lstStyle/>
        <a:p>
          <a:endParaRPr lang="en-US"/>
        </a:p>
      </dgm:t>
    </dgm:pt>
    <dgm:pt modelId="{40ECC89F-4581-4685-B068-D65B094563CE}" type="sibTrans" cxnId="{CE37F7C0-2C28-40D6-AC59-70B2E62E998F}">
      <dgm:prSet/>
      <dgm:spPr/>
      <dgm:t>
        <a:bodyPr/>
        <a:lstStyle/>
        <a:p>
          <a:endParaRPr lang="en-US"/>
        </a:p>
      </dgm:t>
    </dgm:pt>
    <dgm:pt modelId="{8B3724A2-2653-49E9-935D-6EE5DD986777}">
      <dgm:prSet/>
      <dgm:spPr/>
      <dgm:t>
        <a:bodyPr/>
        <a:lstStyle/>
        <a:p>
          <a:r>
            <a:rPr lang="en-US" b="0" i="0"/>
            <a:t>4. Recursively check neighbors (Up→Right→Down→Left)</a:t>
          </a:r>
          <a:endParaRPr lang="en-US"/>
        </a:p>
      </dgm:t>
    </dgm:pt>
    <dgm:pt modelId="{31D1965B-EE63-42B0-9F6F-88B9C1F35F68}" type="parTrans" cxnId="{DF98F837-60FC-446E-9EBB-B2CBB6F79DA6}">
      <dgm:prSet/>
      <dgm:spPr/>
      <dgm:t>
        <a:bodyPr/>
        <a:lstStyle/>
        <a:p>
          <a:endParaRPr lang="en-US"/>
        </a:p>
      </dgm:t>
    </dgm:pt>
    <dgm:pt modelId="{9FD14385-0BAF-4571-816E-283C1FD65A59}" type="sibTrans" cxnId="{DF98F837-60FC-446E-9EBB-B2CBB6F79DA6}">
      <dgm:prSet/>
      <dgm:spPr/>
      <dgm:t>
        <a:bodyPr/>
        <a:lstStyle/>
        <a:p>
          <a:endParaRPr lang="en-US"/>
        </a:p>
      </dgm:t>
    </dgm:pt>
    <dgm:pt modelId="{4364DBD1-5883-4F02-840D-956CA8177894}">
      <dgm:prSet/>
      <dgm:spPr/>
      <dgm:t>
        <a:bodyPr/>
        <a:lstStyle/>
        <a:p>
          <a:r>
            <a:rPr lang="en-US" b="0" i="0"/>
            <a:t>5. If dead end → backtrack</a:t>
          </a:r>
          <a:endParaRPr lang="en-US"/>
        </a:p>
      </dgm:t>
    </dgm:pt>
    <dgm:pt modelId="{E73A5934-CE84-43D4-B2BF-58B03BC144E0}" type="parTrans" cxnId="{E4E58D71-DFDC-4754-8583-AA8090E64F66}">
      <dgm:prSet/>
      <dgm:spPr/>
      <dgm:t>
        <a:bodyPr/>
        <a:lstStyle/>
        <a:p>
          <a:endParaRPr lang="en-US"/>
        </a:p>
      </dgm:t>
    </dgm:pt>
    <dgm:pt modelId="{1712E929-ED7E-4101-831A-116282A77F10}" type="sibTrans" cxnId="{E4E58D71-DFDC-4754-8583-AA8090E64F66}">
      <dgm:prSet/>
      <dgm:spPr/>
      <dgm:t>
        <a:bodyPr/>
        <a:lstStyle/>
        <a:p>
          <a:endParaRPr lang="en-US"/>
        </a:p>
      </dgm:t>
    </dgm:pt>
    <dgm:pt modelId="{369733A7-CDB5-44AD-9235-173B311B91F8}" type="pres">
      <dgm:prSet presAssocID="{B9F85685-5378-45FF-A06D-168F2236DC90}" presName="linear" presStyleCnt="0">
        <dgm:presLayoutVars>
          <dgm:animLvl val="lvl"/>
          <dgm:resizeHandles val="exact"/>
        </dgm:presLayoutVars>
      </dgm:prSet>
      <dgm:spPr/>
    </dgm:pt>
    <dgm:pt modelId="{630D1414-E913-425E-83FA-4A051B22CE38}" type="pres">
      <dgm:prSet presAssocID="{D321B13D-F9F7-4B56-9044-82FCD7F01CD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33ABD49-0BA0-4E14-8A11-2F47F942927A}" type="pres">
      <dgm:prSet presAssocID="{D321B13D-F9F7-4B56-9044-82FCD7F01CD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A679B24-75F8-4566-9894-80FD217BB64D}" type="presOf" srcId="{B9F85685-5378-45FF-A06D-168F2236DC90}" destId="{369733A7-CDB5-44AD-9235-173B311B91F8}" srcOrd="0" destOrd="0" presId="urn:microsoft.com/office/officeart/2005/8/layout/vList2"/>
    <dgm:cxn modelId="{DF98F837-60FC-446E-9EBB-B2CBB6F79DA6}" srcId="{D321B13D-F9F7-4B56-9044-82FCD7F01CD9}" destId="{8B3724A2-2653-49E9-935D-6EE5DD986777}" srcOrd="3" destOrd="0" parTransId="{31D1965B-EE63-42B0-9F6F-88B9C1F35F68}" sibTransId="{9FD14385-0BAF-4571-816E-283C1FD65A59}"/>
    <dgm:cxn modelId="{02D90B5D-62D1-479A-A808-09868F21390D}" type="presOf" srcId="{5EAE3B3B-C8AA-4D88-9806-FEF72FE8121B}" destId="{B33ABD49-0BA0-4E14-8A11-2F47F942927A}" srcOrd="0" destOrd="2" presId="urn:microsoft.com/office/officeart/2005/8/layout/vList2"/>
    <dgm:cxn modelId="{C9E09F64-01DF-455C-B80F-A288EA36D3DC}" srcId="{D321B13D-F9F7-4B56-9044-82FCD7F01CD9}" destId="{9E892CF5-3BB1-4363-8D77-577A7CF6062A}" srcOrd="0" destOrd="0" parTransId="{B26DD360-AF46-44FA-96B7-38A500A64748}" sibTransId="{347216D0-E1F7-4CFC-A8C7-70EB4A96FEE6}"/>
    <dgm:cxn modelId="{6407FD45-CA19-452C-8C49-E0DFE06978B1}" srcId="{D321B13D-F9F7-4B56-9044-82FCD7F01CD9}" destId="{8E092D6A-7867-433C-A15B-393108FD4E82}" srcOrd="1" destOrd="0" parTransId="{E78BEC0F-FF15-4E88-A29B-F08A090910D5}" sibTransId="{A03CD119-FE9F-44C7-A587-3C0EFD65935F}"/>
    <dgm:cxn modelId="{16614E6C-A58E-46E7-9900-087ABA99E6C3}" type="presOf" srcId="{4364DBD1-5883-4F02-840D-956CA8177894}" destId="{B33ABD49-0BA0-4E14-8A11-2F47F942927A}" srcOrd="0" destOrd="4" presId="urn:microsoft.com/office/officeart/2005/8/layout/vList2"/>
    <dgm:cxn modelId="{E4E58D71-DFDC-4754-8583-AA8090E64F66}" srcId="{D321B13D-F9F7-4B56-9044-82FCD7F01CD9}" destId="{4364DBD1-5883-4F02-840D-956CA8177894}" srcOrd="4" destOrd="0" parTransId="{E73A5934-CE84-43D4-B2BF-58B03BC144E0}" sibTransId="{1712E929-ED7E-4101-831A-116282A77F10}"/>
    <dgm:cxn modelId="{7803A751-EC8C-4F48-BEFB-8F3B4EE5D86A}" type="presOf" srcId="{D321B13D-F9F7-4B56-9044-82FCD7F01CD9}" destId="{630D1414-E913-425E-83FA-4A051B22CE38}" srcOrd="0" destOrd="0" presId="urn:microsoft.com/office/officeart/2005/8/layout/vList2"/>
    <dgm:cxn modelId="{3BA809A2-F19C-425B-8558-F47F6BE3D54D}" type="presOf" srcId="{8B3724A2-2653-49E9-935D-6EE5DD986777}" destId="{B33ABD49-0BA0-4E14-8A11-2F47F942927A}" srcOrd="0" destOrd="3" presId="urn:microsoft.com/office/officeart/2005/8/layout/vList2"/>
    <dgm:cxn modelId="{94381BB1-4CBB-432F-99DA-E88C4EFF933D}" type="presOf" srcId="{9E892CF5-3BB1-4363-8D77-577A7CF6062A}" destId="{B33ABD49-0BA0-4E14-8A11-2F47F942927A}" srcOrd="0" destOrd="0" presId="urn:microsoft.com/office/officeart/2005/8/layout/vList2"/>
    <dgm:cxn modelId="{CE37F7C0-2C28-40D6-AC59-70B2E62E998F}" srcId="{D321B13D-F9F7-4B56-9044-82FCD7F01CD9}" destId="{5EAE3B3B-C8AA-4D88-9806-FEF72FE8121B}" srcOrd="2" destOrd="0" parTransId="{57645F6D-F8AF-4A73-BB99-5DC42709FBE9}" sibTransId="{40ECC89F-4581-4685-B068-D65B094563CE}"/>
    <dgm:cxn modelId="{644630C4-6697-4F26-9900-66D384675A15}" srcId="{B9F85685-5378-45FF-A06D-168F2236DC90}" destId="{D321B13D-F9F7-4B56-9044-82FCD7F01CD9}" srcOrd="0" destOrd="0" parTransId="{F606BC0C-15F6-4338-AACA-A94CD5AC36C4}" sibTransId="{928DA3DB-053A-49BD-96D0-C33728CC4C26}"/>
    <dgm:cxn modelId="{0DF2E4F7-9B30-407B-BCCB-89AE113E2AD9}" type="presOf" srcId="{8E092D6A-7867-433C-A15B-393108FD4E82}" destId="{B33ABD49-0BA0-4E14-8A11-2F47F942927A}" srcOrd="0" destOrd="1" presId="urn:microsoft.com/office/officeart/2005/8/layout/vList2"/>
    <dgm:cxn modelId="{5C34DC2B-D30C-45E9-8D67-EAEEB2F3A11F}" type="presParOf" srcId="{369733A7-CDB5-44AD-9235-173B311B91F8}" destId="{630D1414-E913-425E-83FA-4A051B22CE38}" srcOrd="0" destOrd="0" presId="urn:microsoft.com/office/officeart/2005/8/layout/vList2"/>
    <dgm:cxn modelId="{6E1491C9-E074-4B4B-8E45-F358E68829A4}" type="presParOf" srcId="{369733A7-CDB5-44AD-9235-173B311B91F8}" destId="{B33ABD49-0BA0-4E14-8A11-2F47F942927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F4818A-9CC2-41E7-9722-7395C8F716B8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C4ECC8-A557-4481-A58D-525A2B0A6502}">
      <dgm:prSet/>
      <dgm:spPr/>
      <dgm:t>
        <a:bodyPr/>
        <a:lstStyle/>
        <a:p>
          <a:r>
            <a:rPr lang="en-US" b="1" i="0" baseline="0"/>
            <a:t>Swing Components</a:t>
          </a:r>
          <a:r>
            <a:rPr lang="en-US" b="0" i="0" baseline="0"/>
            <a:t>:</a:t>
          </a:r>
          <a:endParaRPr lang="en-US"/>
        </a:p>
      </dgm:t>
    </dgm:pt>
    <dgm:pt modelId="{E30B5A8F-81E0-455A-994B-0DB6F6FB9DD8}" type="parTrans" cxnId="{A05F1EAF-CA19-455C-90B1-9B97A438E406}">
      <dgm:prSet/>
      <dgm:spPr/>
      <dgm:t>
        <a:bodyPr/>
        <a:lstStyle/>
        <a:p>
          <a:endParaRPr lang="en-US"/>
        </a:p>
      </dgm:t>
    </dgm:pt>
    <dgm:pt modelId="{C2D9B89C-7835-4040-899F-7F7FF7ACB05E}" type="sibTrans" cxnId="{A05F1EAF-CA19-455C-90B1-9B97A438E406}">
      <dgm:prSet/>
      <dgm:spPr/>
      <dgm:t>
        <a:bodyPr/>
        <a:lstStyle/>
        <a:p>
          <a:endParaRPr lang="en-US"/>
        </a:p>
      </dgm:t>
    </dgm:pt>
    <dgm:pt modelId="{7938612F-9061-4611-9994-132A5C648269}">
      <dgm:prSet/>
      <dgm:spPr/>
      <dgm:t>
        <a:bodyPr/>
        <a:lstStyle/>
        <a:p>
          <a:r>
            <a:rPr lang="en-US" b="0" i="0" baseline="0"/>
            <a:t>JFrame: Main window</a:t>
          </a:r>
          <a:endParaRPr lang="en-US"/>
        </a:p>
      </dgm:t>
    </dgm:pt>
    <dgm:pt modelId="{FBA8FAF7-EC84-4D10-8DA5-4E75F04BD5E1}" type="parTrans" cxnId="{6A80DF7F-BF89-405F-9742-18B3D63216E4}">
      <dgm:prSet/>
      <dgm:spPr/>
      <dgm:t>
        <a:bodyPr/>
        <a:lstStyle/>
        <a:p>
          <a:endParaRPr lang="en-US"/>
        </a:p>
      </dgm:t>
    </dgm:pt>
    <dgm:pt modelId="{357521ED-BBD9-4645-B357-C01A4763A4D0}" type="sibTrans" cxnId="{6A80DF7F-BF89-405F-9742-18B3D63216E4}">
      <dgm:prSet/>
      <dgm:spPr/>
      <dgm:t>
        <a:bodyPr/>
        <a:lstStyle/>
        <a:p>
          <a:endParaRPr lang="en-US"/>
        </a:p>
      </dgm:t>
    </dgm:pt>
    <dgm:pt modelId="{21C2C6CA-5025-4A75-A4FF-21606A920196}">
      <dgm:prSet/>
      <dgm:spPr/>
      <dgm:t>
        <a:bodyPr/>
        <a:lstStyle/>
        <a:p>
          <a:r>
            <a:rPr lang="en-US" b="0" i="0" baseline="0"/>
            <a:t>JPanel: Grid layout (10x10)</a:t>
          </a:r>
          <a:endParaRPr lang="en-US"/>
        </a:p>
      </dgm:t>
    </dgm:pt>
    <dgm:pt modelId="{0AC0B560-7071-4F6F-99DD-74507EB98ABD}" type="parTrans" cxnId="{22A32B2E-FCDD-48C1-9538-66540E08729A}">
      <dgm:prSet/>
      <dgm:spPr/>
      <dgm:t>
        <a:bodyPr/>
        <a:lstStyle/>
        <a:p>
          <a:endParaRPr lang="en-US"/>
        </a:p>
      </dgm:t>
    </dgm:pt>
    <dgm:pt modelId="{BD81A9D9-6F65-4BB9-A5E0-6AD217E8CC8C}" type="sibTrans" cxnId="{22A32B2E-FCDD-48C1-9538-66540E08729A}">
      <dgm:prSet/>
      <dgm:spPr/>
      <dgm:t>
        <a:bodyPr/>
        <a:lstStyle/>
        <a:p>
          <a:endParaRPr lang="en-US"/>
        </a:p>
      </dgm:t>
    </dgm:pt>
    <dgm:pt modelId="{F2A5FF71-096A-4814-81D4-0C99E6177B1A}">
      <dgm:prSet/>
      <dgm:spPr/>
      <dgm:t>
        <a:bodyPr/>
        <a:lstStyle/>
        <a:p>
          <a:r>
            <a:rPr lang="en-US" b="0" i="0" baseline="0"/>
            <a:t>JButton: Generate/Solve controls</a:t>
          </a:r>
          <a:endParaRPr lang="en-US"/>
        </a:p>
      </dgm:t>
    </dgm:pt>
    <dgm:pt modelId="{71C08201-469B-4C96-918D-AB95053FA09D}" type="parTrans" cxnId="{CDF26F23-8482-4703-AD11-6B0E5C085F7B}">
      <dgm:prSet/>
      <dgm:spPr/>
      <dgm:t>
        <a:bodyPr/>
        <a:lstStyle/>
        <a:p>
          <a:endParaRPr lang="en-US"/>
        </a:p>
      </dgm:t>
    </dgm:pt>
    <dgm:pt modelId="{FCB0E952-76F0-4210-86E0-0977FDBF6E37}" type="sibTrans" cxnId="{CDF26F23-8482-4703-AD11-6B0E5C085F7B}">
      <dgm:prSet/>
      <dgm:spPr/>
      <dgm:t>
        <a:bodyPr/>
        <a:lstStyle/>
        <a:p>
          <a:endParaRPr lang="en-US"/>
        </a:p>
      </dgm:t>
    </dgm:pt>
    <dgm:pt modelId="{37445AD5-7D96-476E-B071-D3B81FEB7CC8}">
      <dgm:prSet/>
      <dgm:spPr/>
      <dgm:t>
        <a:bodyPr/>
        <a:lstStyle/>
        <a:p>
          <a:r>
            <a:rPr lang="en-US" b="1" i="0" baseline="0"/>
            <a:t>Color Scheme</a:t>
          </a:r>
          <a:r>
            <a:rPr lang="en-US" b="0" i="0" baseline="0"/>
            <a:t>:</a:t>
          </a:r>
          <a:endParaRPr lang="en-US"/>
        </a:p>
      </dgm:t>
    </dgm:pt>
    <dgm:pt modelId="{7DF901A4-D183-47D2-B2E3-BE75F13DEC91}" type="parTrans" cxnId="{8DE02E9E-A620-4F68-A541-2DDE8DF5F0CC}">
      <dgm:prSet/>
      <dgm:spPr/>
      <dgm:t>
        <a:bodyPr/>
        <a:lstStyle/>
        <a:p>
          <a:endParaRPr lang="en-US"/>
        </a:p>
      </dgm:t>
    </dgm:pt>
    <dgm:pt modelId="{2F2A7102-7DFA-4DBF-A2C8-97E01CEAA590}" type="sibTrans" cxnId="{8DE02E9E-A620-4F68-A541-2DDE8DF5F0CC}">
      <dgm:prSet/>
      <dgm:spPr/>
      <dgm:t>
        <a:bodyPr/>
        <a:lstStyle/>
        <a:p>
          <a:endParaRPr lang="en-US"/>
        </a:p>
      </dgm:t>
    </dgm:pt>
    <dgm:pt modelId="{3436C7FE-9DD1-4417-8140-1BAA4F08B710}">
      <dgm:prSet/>
      <dgm:spPr/>
      <dgm:t>
        <a:bodyPr/>
        <a:lstStyle/>
        <a:p>
          <a:r>
            <a:rPr lang="en-US" b="0" i="0" baseline="0"/>
            <a:t>🟦 Blue: Start</a:t>
          </a:r>
          <a:endParaRPr lang="en-US"/>
        </a:p>
      </dgm:t>
    </dgm:pt>
    <dgm:pt modelId="{453D78DF-82C1-4157-BACB-258C36F8BF3C}" type="parTrans" cxnId="{58A1749C-504C-48B3-830B-D352DA34EFA5}">
      <dgm:prSet/>
      <dgm:spPr/>
      <dgm:t>
        <a:bodyPr/>
        <a:lstStyle/>
        <a:p>
          <a:endParaRPr lang="en-US"/>
        </a:p>
      </dgm:t>
    </dgm:pt>
    <dgm:pt modelId="{15B9F952-10D5-4D90-9EF5-4CE8CCF56D88}" type="sibTrans" cxnId="{58A1749C-504C-48B3-830B-D352DA34EFA5}">
      <dgm:prSet/>
      <dgm:spPr/>
      <dgm:t>
        <a:bodyPr/>
        <a:lstStyle/>
        <a:p>
          <a:endParaRPr lang="en-US"/>
        </a:p>
      </dgm:t>
    </dgm:pt>
    <dgm:pt modelId="{26B5F5AC-C0C7-4D61-A0AE-54340368C751}">
      <dgm:prSet/>
      <dgm:spPr/>
      <dgm:t>
        <a:bodyPr/>
        <a:lstStyle/>
        <a:p>
          <a:r>
            <a:rPr lang="en-US" b="0" i="0" baseline="0"/>
            <a:t>🟥 Red: End</a:t>
          </a:r>
          <a:endParaRPr lang="en-US"/>
        </a:p>
      </dgm:t>
    </dgm:pt>
    <dgm:pt modelId="{13E6FD8F-04E5-43A9-BED8-9E3A67D10DC5}" type="parTrans" cxnId="{2BBE574A-7A62-4502-830D-65C6B53458F6}">
      <dgm:prSet/>
      <dgm:spPr/>
      <dgm:t>
        <a:bodyPr/>
        <a:lstStyle/>
        <a:p>
          <a:endParaRPr lang="en-US"/>
        </a:p>
      </dgm:t>
    </dgm:pt>
    <dgm:pt modelId="{D4E58E6E-FC26-493B-8E8C-A914D8096C97}" type="sibTrans" cxnId="{2BBE574A-7A62-4502-830D-65C6B53458F6}">
      <dgm:prSet/>
      <dgm:spPr/>
      <dgm:t>
        <a:bodyPr/>
        <a:lstStyle/>
        <a:p>
          <a:endParaRPr lang="en-US"/>
        </a:p>
      </dgm:t>
    </dgm:pt>
    <dgm:pt modelId="{EDCC574A-280E-47CA-8DDA-AB6300236902}">
      <dgm:prSet/>
      <dgm:spPr/>
      <dgm:t>
        <a:bodyPr/>
        <a:lstStyle/>
        <a:p>
          <a:r>
            <a:rPr lang="en-US" b="0" i="0" baseline="0"/>
            <a:t>🟩 Green: Solution path</a:t>
          </a:r>
          <a:endParaRPr lang="en-US"/>
        </a:p>
      </dgm:t>
    </dgm:pt>
    <dgm:pt modelId="{5B7A9035-8A42-48E7-BF2B-5981C030F540}" type="parTrans" cxnId="{CF41D0FC-5F40-4916-A442-09EBDB1608CC}">
      <dgm:prSet/>
      <dgm:spPr/>
      <dgm:t>
        <a:bodyPr/>
        <a:lstStyle/>
        <a:p>
          <a:endParaRPr lang="en-US"/>
        </a:p>
      </dgm:t>
    </dgm:pt>
    <dgm:pt modelId="{50FCE32E-1C0B-4321-B06B-6C80D9465DC6}" type="sibTrans" cxnId="{CF41D0FC-5F40-4916-A442-09EBDB1608CC}">
      <dgm:prSet/>
      <dgm:spPr/>
      <dgm:t>
        <a:bodyPr/>
        <a:lstStyle/>
        <a:p>
          <a:endParaRPr lang="en-US"/>
        </a:p>
      </dgm:t>
    </dgm:pt>
    <dgm:pt modelId="{1EC87AFA-7421-4611-8113-C196EAB8047E}">
      <dgm:prSet/>
      <dgm:spPr/>
      <dgm:t>
        <a:bodyPr/>
        <a:lstStyle/>
        <a:p>
          <a:r>
            <a:rPr lang="en-US" b="0" i="0" baseline="0"/>
            <a:t>⬛ Black: Walls</a:t>
          </a:r>
          <a:endParaRPr lang="en-US"/>
        </a:p>
      </dgm:t>
    </dgm:pt>
    <dgm:pt modelId="{BB5B91BB-5941-4F88-A32B-AEAB7CA44791}" type="parTrans" cxnId="{2EC0B699-3C62-49D3-B590-C5252C4DEBF4}">
      <dgm:prSet/>
      <dgm:spPr/>
      <dgm:t>
        <a:bodyPr/>
        <a:lstStyle/>
        <a:p>
          <a:endParaRPr lang="en-US"/>
        </a:p>
      </dgm:t>
    </dgm:pt>
    <dgm:pt modelId="{4FE7752D-A5EB-42CB-BC4A-BCC33E66384D}" type="sibTrans" cxnId="{2EC0B699-3C62-49D3-B590-C5252C4DEBF4}">
      <dgm:prSet/>
      <dgm:spPr/>
      <dgm:t>
        <a:bodyPr/>
        <a:lstStyle/>
        <a:p>
          <a:endParaRPr lang="en-US"/>
        </a:p>
      </dgm:t>
    </dgm:pt>
    <dgm:pt modelId="{C771072A-CBFC-4E47-A522-234E9DB8844C}" type="pres">
      <dgm:prSet presAssocID="{A5F4818A-9CC2-41E7-9722-7395C8F716B8}" presName="vert0" presStyleCnt="0">
        <dgm:presLayoutVars>
          <dgm:dir/>
          <dgm:animOne val="branch"/>
          <dgm:animLvl val="lvl"/>
        </dgm:presLayoutVars>
      </dgm:prSet>
      <dgm:spPr/>
    </dgm:pt>
    <dgm:pt modelId="{516B9CFC-1ADA-4F88-8194-977ABA2F6C3D}" type="pres">
      <dgm:prSet presAssocID="{9BC4ECC8-A557-4481-A58D-525A2B0A6502}" presName="thickLine" presStyleLbl="alignNode1" presStyleIdx="0" presStyleCnt="9"/>
      <dgm:spPr/>
    </dgm:pt>
    <dgm:pt modelId="{672F1DB9-0F62-4B99-8AC4-90A91FAD5339}" type="pres">
      <dgm:prSet presAssocID="{9BC4ECC8-A557-4481-A58D-525A2B0A6502}" presName="horz1" presStyleCnt="0"/>
      <dgm:spPr/>
    </dgm:pt>
    <dgm:pt modelId="{FE40C313-611F-422D-81BF-2484EAF3F460}" type="pres">
      <dgm:prSet presAssocID="{9BC4ECC8-A557-4481-A58D-525A2B0A6502}" presName="tx1" presStyleLbl="revTx" presStyleIdx="0" presStyleCnt="9"/>
      <dgm:spPr/>
    </dgm:pt>
    <dgm:pt modelId="{9FB5E584-641E-4582-B329-A1235955C30F}" type="pres">
      <dgm:prSet presAssocID="{9BC4ECC8-A557-4481-A58D-525A2B0A6502}" presName="vert1" presStyleCnt="0"/>
      <dgm:spPr/>
    </dgm:pt>
    <dgm:pt modelId="{65A8B11D-5A60-4EE6-BC95-B1A51B10E6BE}" type="pres">
      <dgm:prSet presAssocID="{7938612F-9061-4611-9994-132A5C648269}" presName="thickLine" presStyleLbl="alignNode1" presStyleIdx="1" presStyleCnt="9"/>
      <dgm:spPr/>
    </dgm:pt>
    <dgm:pt modelId="{ACE2193B-98DE-4BC6-AD03-194CB1FD3F85}" type="pres">
      <dgm:prSet presAssocID="{7938612F-9061-4611-9994-132A5C648269}" presName="horz1" presStyleCnt="0"/>
      <dgm:spPr/>
    </dgm:pt>
    <dgm:pt modelId="{1940E729-022D-4DEF-BF2E-921BD44AF902}" type="pres">
      <dgm:prSet presAssocID="{7938612F-9061-4611-9994-132A5C648269}" presName="tx1" presStyleLbl="revTx" presStyleIdx="1" presStyleCnt="9"/>
      <dgm:spPr/>
    </dgm:pt>
    <dgm:pt modelId="{B4A83CF2-EF57-4E1B-912B-7844425448AE}" type="pres">
      <dgm:prSet presAssocID="{7938612F-9061-4611-9994-132A5C648269}" presName="vert1" presStyleCnt="0"/>
      <dgm:spPr/>
    </dgm:pt>
    <dgm:pt modelId="{01FAD89E-E67E-4397-96B7-B4270E17811E}" type="pres">
      <dgm:prSet presAssocID="{21C2C6CA-5025-4A75-A4FF-21606A920196}" presName="thickLine" presStyleLbl="alignNode1" presStyleIdx="2" presStyleCnt="9"/>
      <dgm:spPr/>
    </dgm:pt>
    <dgm:pt modelId="{98F974A4-DB2C-4317-82AE-86BBD3CAAE8F}" type="pres">
      <dgm:prSet presAssocID="{21C2C6CA-5025-4A75-A4FF-21606A920196}" presName="horz1" presStyleCnt="0"/>
      <dgm:spPr/>
    </dgm:pt>
    <dgm:pt modelId="{5CF8F57D-3C39-4977-9FDB-6EC85908507D}" type="pres">
      <dgm:prSet presAssocID="{21C2C6CA-5025-4A75-A4FF-21606A920196}" presName="tx1" presStyleLbl="revTx" presStyleIdx="2" presStyleCnt="9"/>
      <dgm:spPr/>
    </dgm:pt>
    <dgm:pt modelId="{EC7193FA-8975-4704-89A4-AB6CC4E615D6}" type="pres">
      <dgm:prSet presAssocID="{21C2C6CA-5025-4A75-A4FF-21606A920196}" presName="vert1" presStyleCnt="0"/>
      <dgm:spPr/>
    </dgm:pt>
    <dgm:pt modelId="{E306B1BB-CE3C-4980-B3A8-EEC23B01BEE0}" type="pres">
      <dgm:prSet presAssocID="{F2A5FF71-096A-4814-81D4-0C99E6177B1A}" presName="thickLine" presStyleLbl="alignNode1" presStyleIdx="3" presStyleCnt="9"/>
      <dgm:spPr/>
    </dgm:pt>
    <dgm:pt modelId="{4CE28BC4-1E86-49BB-9E9D-70E3EADA1DDC}" type="pres">
      <dgm:prSet presAssocID="{F2A5FF71-096A-4814-81D4-0C99E6177B1A}" presName="horz1" presStyleCnt="0"/>
      <dgm:spPr/>
    </dgm:pt>
    <dgm:pt modelId="{21596E72-E943-44C4-ACE5-234DCE69E6D8}" type="pres">
      <dgm:prSet presAssocID="{F2A5FF71-096A-4814-81D4-0C99E6177B1A}" presName="tx1" presStyleLbl="revTx" presStyleIdx="3" presStyleCnt="9"/>
      <dgm:spPr/>
    </dgm:pt>
    <dgm:pt modelId="{730322A1-0681-4F8D-84C0-E0D40E7090D0}" type="pres">
      <dgm:prSet presAssocID="{F2A5FF71-096A-4814-81D4-0C99E6177B1A}" presName="vert1" presStyleCnt="0"/>
      <dgm:spPr/>
    </dgm:pt>
    <dgm:pt modelId="{8B2D9CD9-A062-4572-B932-F872B740BA51}" type="pres">
      <dgm:prSet presAssocID="{37445AD5-7D96-476E-B071-D3B81FEB7CC8}" presName="thickLine" presStyleLbl="alignNode1" presStyleIdx="4" presStyleCnt="9"/>
      <dgm:spPr/>
    </dgm:pt>
    <dgm:pt modelId="{6E83E777-FA4E-44EA-AB28-17A7C00E4FDD}" type="pres">
      <dgm:prSet presAssocID="{37445AD5-7D96-476E-B071-D3B81FEB7CC8}" presName="horz1" presStyleCnt="0"/>
      <dgm:spPr/>
    </dgm:pt>
    <dgm:pt modelId="{22E97C43-4FD2-4E92-BCFC-5849C4362F80}" type="pres">
      <dgm:prSet presAssocID="{37445AD5-7D96-476E-B071-D3B81FEB7CC8}" presName="tx1" presStyleLbl="revTx" presStyleIdx="4" presStyleCnt="9"/>
      <dgm:spPr/>
    </dgm:pt>
    <dgm:pt modelId="{A0B2871F-5ABE-4395-9F5D-47DF7FA241B3}" type="pres">
      <dgm:prSet presAssocID="{37445AD5-7D96-476E-B071-D3B81FEB7CC8}" presName="vert1" presStyleCnt="0"/>
      <dgm:spPr/>
    </dgm:pt>
    <dgm:pt modelId="{0E4FE351-09C2-4F16-98FC-248BC454F281}" type="pres">
      <dgm:prSet presAssocID="{3436C7FE-9DD1-4417-8140-1BAA4F08B710}" presName="thickLine" presStyleLbl="alignNode1" presStyleIdx="5" presStyleCnt="9"/>
      <dgm:spPr/>
    </dgm:pt>
    <dgm:pt modelId="{BEEC7299-152F-4A9F-87A1-12FC74262F7A}" type="pres">
      <dgm:prSet presAssocID="{3436C7FE-9DD1-4417-8140-1BAA4F08B710}" presName="horz1" presStyleCnt="0"/>
      <dgm:spPr/>
    </dgm:pt>
    <dgm:pt modelId="{4885F05A-5A6B-4348-99A1-35B04CDEB474}" type="pres">
      <dgm:prSet presAssocID="{3436C7FE-9DD1-4417-8140-1BAA4F08B710}" presName="tx1" presStyleLbl="revTx" presStyleIdx="5" presStyleCnt="9"/>
      <dgm:spPr/>
    </dgm:pt>
    <dgm:pt modelId="{018FF472-B4B3-487C-AFDA-DAC4E098C21A}" type="pres">
      <dgm:prSet presAssocID="{3436C7FE-9DD1-4417-8140-1BAA4F08B710}" presName="vert1" presStyleCnt="0"/>
      <dgm:spPr/>
    </dgm:pt>
    <dgm:pt modelId="{24D197ED-4F41-4BDC-BB71-70027B5A9102}" type="pres">
      <dgm:prSet presAssocID="{26B5F5AC-C0C7-4D61-A0AE-54340368C751}" presName="thickLine" presStyleLbl="alignNode1" presStyleIdx="6" presStyleCnt="9"/>
      <dgm:spPr/>
    </dgm:pt>
    <dgm:pt modelId="{013793F6-0A31-495C-8A62-89FF26E48244}" type="pres">
      <dgm:prSet presAssocID="{26B5F5AC-C0C7-4D61-A0AE-54340368C751}" presName="horz1" presStyleCnt="0"/>
      <dgm:spPr/>
    </dgm:pt>
    <dgm:pt modelId="{AC5BD465-7696-47BF-9018-AD1B09D264C7}" type="pres">
      <dgm:prSet presAssocID="{26B5F5AC-C0C7-4D61-A0AE-54340368C751}" presName="tx1" presStyleLbl="revTx" presStyleIdx="6" presStyleCnt="9"/>
      <dgm:spPr/>
    </dgm:pt>
    <dgm:pt modelId="{5EF7C76A-FAC3-4AEA-97A5-B576D6C51472}" type="pres">
      <dgm:prSet presAssocID="{26B5F5AC-C0C7-4D61-A0AE-54340368C751}" presName="vert1" presStyleCnt="0"/>
      <dgm:spPr/>
    </dgm:pt>
    <dgm:pt modelId="{DBCDBBAD-01F6-41D8-84BB-2494A626AE3F}" type="pres">
      <dgm:prSet presAssocID="{EDCC574A-280E-47CA-8DDA-AB6300236902}" presName="thickLine" presStyleLbl="alignNode1" presStyleIdx="7" presStyleCnt="9"/>
      <dgm:spPr/>
    </dgm:pt>
    <dgm:pt modelId="{C33162C5-8470-45D6-B16E-E37D9E35E234}" type="pres">
      <dgm:prSet presAssocID="{EDCC574A-280E-47CA-8DDA-AB6300236902}" presName="horz1" presStyleCnt="0"/>
      <dgm:spPr/>
    </dgm:pt>
    <dgm:pt modelId="{5AC5D79C-5D86-434E-B411-01B0E7F14561}" type="pres">
      <dgm:prSet presAssocID="{EDCC574A-280E-47CA-8DDA-AB6300236902}" presName="tx1" presStyleLbl="revTx" presStyleIdx="7" presStyleCnt="9"/>
      <dgm:spPr/>
    </dgm:pt>
    <dgm:pt modelId="{5810EF7A-9A3F-4125-B75F-2D7FAC4E54F2}" type="pres">
      <dgm:prSet presAssocID="{EDCC574A-280E-47CA-8DDA-AB6300236902}" presName="vert1" presStyleCnt="0"/>
      <dgm:spPr/>
    </dgm:pt>
    <dgm:pt modelId="{124DB0C5-052F-48D4-A984-E42BFB6B725D}" type="pres">
      <dgm:prSet presAssocID="{1EC87AFA-7421-4611-8113-C196EAB8047E}" presName="thickLine" presStyleLbl="alignNode1" presStyleIdx="8" presStyleCnt="9"/>
      <dgm:spPr/>
    </dgm:pt>
    <dgm:pt modelId="{8738D598-4E16-4251-8FA6-A036451AEB33}" type="pres">
      <dgm:prSet presAssocID="{1EC87AFA-7421-4611-8113-C196EAB8047E}" presName="horz1" presStyleCnt="0"/>
      <dgm:spPr/>
    </dgm:pt>
    <dgm:pt modelId="{1787687C-695C-48BF-8127-3930D513648E}" type="pres">
      <dgm:prSet presAssocID="{1EC87AFA-7421-4611-8113-C196EAB8047E}" presName="tx1" presStyleLbl="revTx" presStyleIdx="8" presStyleCnt="9"/>
      <dgm:spPr/>
    </dgm:pt>
    <dgm:pt modelId="{0E6C9678-8E18-43E9-8190-E3B970C44E57}" type="pres">
      <dgm:prSet presAssocID="{1EC87AFA-7421-4611-8113-C196EAB8047E}" presName="vert1" presStyleCnt="0"/>
      <dgm:spPr/>
    </dgm:pt>
  </dgm:ptLst>
  <dgm:cxnLst>
    <dgm:cxn modelId="{29C3010C-60FD-4753-BD71-D4B4756377A3}" type="presOf" srcId="{7938612F-9061-4611-9994-132A5C648269}" destId="{1940E729-022D-4DEF-BF2E-921BD44AF902}" srcOrd="0" destOrd="0" presId="urn:microsoft.com/office/officeart/2008/layout/LinedList"/>
    <dgm:cxn modelId="{FC9B1D1D-6DE3-414A-98B3-118241568388}" type="presOf" srcId="{1EC87AFA-7421-4611-8113-C196EAB8047E}" destId="{1787687C-695C-48BF-8127-3930D513648E}" srcOrd="0" destOrd="0" presId="urn:microsoft.com/office/officeart/2008/layout/LinedList"/>
    <dgm:cxn modelId="{CDF26F23-8482-4703-AD11-6B0E5C085F7B}" srcId="{A5F4818A-9CC2-41E7-9722-7395C8F716B8}" destId="{F2A5FF71-096A-4814-81D4-0C99E6177B1A}" srcOrd="3" destOrd="0" parTransId="{71C08201-469B-4C96-918D-AB95053FA09D}" sibTransId="{FCB0E952-76F0-4210-86E0-0977FDBF6E37}"/>
    <dgm:cxn modelId="{CE5C1F2B-13E2-4AD7-BFFA-CD78E6A221AD}" type="presOf" srcId="{F2A5FF71-096A-4814-81D4-0C99E6177B1A}" destId="{21596E72-E943-44C4-ACE5-234DCE69E6D8}" srcOrd="0" destOrd="0" presId="urn:microsoft.com/office/officeart/2008/layout/LinedList"/>
    <dgm:cxn modelId="{22A32B2E-FCDD-48C1-9538-66540E08729A}" srcId="{A5F4818A-9CC2-41E7-9722-7395C8F716B8}" destId="{21C2C6CA-5025-4A75-A4FF-21606A920196}" srcOrd="2" destOrd="0" parTransId="{0AC0B560-7071-4F6F-99DD-74507EB98ABD}" sibTransId="{BD81A9D9-6F65-4BB9-A5E0-6AD217E8CC8C}"/>
    <dgm:cxn modelId="{77F59A2F-2A2E-4D5B-8ED5-D5E024E4239D}" type="presOf" srcId="{9BC4ECC8-A557-4481-A58D-525A2B0A6502}" destId="{FE40C313-611F-422D-81BF-2484EAF3F460}" srcOrd="0" destOrd="0" presId="urn:microsoft.com/office/officeart/2008/layout/LinedList"/>
    <dgm:cxn modelId="{2BBE574A-7A62-4502-830D-65C6B53458F6}" srcId="{A5F4818A-9CC2-41E7-9722-7395C8F716B8}" destId="{26B5F5AC-C0C7-4D61-A0AE-54340368C751}" srcOrd="6" destOrd="0" parTransId="{13E6FD8F-04E5-43A9-BED8-9E3A67D10DC5}" sibTransId="{D4E58E6E-FC26-493B-8E8C-A914D8096C97}"/>
    <dgm:cxn modelId="{6A80DF7F-BF89-405F-9742-18B3D63216E4}" srcId="{A5F4818A-9CC2-41E7-9722-7395C8F716B8}" destId="{7938612F-9061-4611-9994-132A5C648269}" srcOrd="1" destOrd="0" parTransId="{FBA8FAF7-EC84-4D10-8DA5-4E75F04BD5E1}" sibTransId="{357521ED-BBD9-4645-B357-C01A4763A4D0}"/>
    <dgm:cxn modelId="{8F4D0B85-6130-43A7-9B15-D3FBB04EAE31}" type="presOf" srcId="{26B5F5AC-C0C7-4D61-A0AE-54340368C751}" destId="{AC5BD465-7696-47BF-9018-AD1B09D264C7}" srcOrd="0" destOrd="0" presId="urn:microsoft.com/office/officeart/2008/layout/LinedList"/>
    <dgm:cxn modelId="{2EC0B699-3C62-49D3-B590-C5252C4DEBF4}" srcId="{A5F4818A-9CC2-41E7-9722-7395C8F716B8}" destId="{1EC87AFA-7421-4611-8113-C196EAB8047E}" srcOrd="8" destOrd="0" parTransId="{BB5B91BB-5941-4F88-A32B-AEAB7CA44791}" sibTransId="{4FE7752D-A5EB-42CB-BC4A-BCC33E66384D}"/>
    <dgm:cxn modelId="{58A1749C-504C-48B3-830B-D352DA34EFA5}" srcId="{A5F4818A-9CC2-41E7-9722-7395C8F716B8}" destId="{3436C7FE-9DD1-4417-8140-1BAA4F08B710}" srcOrd="5" destOrd="0" parTransId="{453D78DF-82C1-4157-BACB-258C36F8BF3C}" sibTransId="{15B9F952-10D5-4D90-9EF5-4CE8CCF56D88}"/>
    <dgm:cxn modelId="{8DE02E9E-A620-4F68-A541-2DDE8DF5F0CC}" srcId="{A5F4818A-9CC2-41E7-9722-7395C8F716B8}" destId="{37445AD5-7D96-476E-B071-D3B81FEB7CC8}" srcOrd="4" destOrd="0" parTransId="{7DF901A4-D183-47D2-B2E3-BE75F13DEC91}" sibTransId="{2F2A7102-7DFA-4DBF-A2C8-97E01CEAA590}"/>
    <dgm:cxn modelId="{F7F270A7-9622-4DA0-B098-3B00C763EF86}" type="presOf" srcId="{A5F4818A-9CC2-41E7-9722-7395C8F716B8}" destId="{C771072A-CBFC-4E47-A522-234E9DB8844C}" srcOrd="0" destOrd="0" presId="urn:microsoft.com/office/officeart/2008/layout/LinedList"/>
    <dgm:cxn modelId="{A05F1EAF-CA19-455C-90B1-9B97A438E406}" srcId="{A5F4818A-9CC2-41E7-9722-7395C8F716B8}" destId="{9BC4ECC8-A557-4481-A58D-525A2B0A6502}" srcOrd="0" destOrd="0" parTransId="{E30B5A8F-81E0-455A-994B-0DB6F6FB9DD8}" sibTransId="{C2D9B89C-7835-4040-899F-7F7FF7ACB05E}"/>
    <dgm:cxn modelId="{57E800B6-A2EC-4F32-9D7C-12F046FFE7F4}" type="presOf" srcId="{37445AD5-7D96-476E-B071-D3B81FEB7CC8}" destId="{22E97C43-4FD2-4E92-BCFC-5849C4362F80}" srcOrd="0" destOrd="0" presId="urn:microsoft.com/office/officeart/2008/layout/LinedList"/>
    <dgm:cxn modelId="{39D76CD0-CA9C-4BB7-9047-7C4D435F8CDE}" type="presOf" srcId="{EDCC574A-280E-47CA-8DDA-AB6300236902}" destId="{5AC5D79C-5D86-434E-B411-01B0E7F14561}" srcOrd="0" destOrd="0" presId="urn:microsoft.com/office/officeart/2008/layout/LinedList"/>
    <dgm:cxn modelId="{4C4AFFDB-C7A9-44EA-9462-418103C24D3F}" type="presOf" srcId="{3436C7FE-9DD1-4417-8140-1BAA4F08B710}" destId="{4885F05A-5A6B-4348-99A1-35B04CDEB474}" srcOrd="0" destOrd="0" presId="urn:microsoft.com/office/officeart/2008/layout/LinedList"/>
    <dgm:cxn modelId="{746956F8-E711-4F05-B24A-80CC69E55F2A}" type="presOf" srcId="{21C2C6CA-5025-4A75-A4FF-21606A920196}" destId="{5CF8F57D-3C39-4977-9FDB-6EC85908507D}" srcOrd="0" destOrd="0" presId="urn:microsoft.com/office/officeart/2008/layout/LinedList"/>
    <dgm:cxn modelId="{CF41D0FC-5F40-4916-A442-09EBDB1608CC}" srcId="{A5F4818A-9CC2-41E7-9722-7395C8F716B8}" destId="{EDCC574A-280E-47CA-8DDA-AB6300236902}" srcOrd="7" destOrd="0" parTransId="{5B7A9035-8A42-48E7-BF2B-5981C030F540}" sibTransId="{50FCE32E-1C0B-4321-B06B-6C80D9465DC6}"/>
    <dgm:cxn modelId="{AF014EDF-1351-4191-A1B5-BE49D5A5F7A4}" type="presParOf" srcId="{C771072A-CBFC-4E47-A522-234E9DB8844C}" destId="{516B9CFC-1ADA-4F88-8194-977ABA2F6C3D}" srcOrd="0" destOrd="0" presId="urn:microsoft.com/office/officeart/2008/layout/LinedList"/>
    <dgm:cxn modelId="{6B8E094C-975B-46B1-8A92-BD2838D03077}" type="presParOf" srcId="{C771072A-CBFC-4E47-A522-234E9DB8844C}" destId="{672F1DB9-0F62-4B99-8AC4-90A91FAD5339}" srcOrd="1" destOrd="0" presId="urn:microsoft.com/office/officeart/2008/layout/LinedList"/>
    <dgm:cxn modelId="{1277157C-517A-4D13-AD13-0BE4B4A4B4D3}" type="presParOf" srcId="{672F1DB9-0F62-4B99-8AC4-90A91FAD5339}" destId="{FE40C313-611F-422D-81BF-2484EAF3F460}" srcOrd="0" destOrd="0" presId="urn:microsoft.com/office/officeart/2008/layout/LinedList"/>
    <dgm:cxn modelId="{702BB9AF-66DC-4873-9A6E-09F7FBC60015}" type="presParOf" srcId="{672F1DB9-0F62-4B99-8AC4-90A91FAD5339}" destId="{9FB5E584-641E-4582-B329-A1235955C30F}" srcOrd="1" destOrd="0" presId="urn:microsoft.com/office/officeart/2008/layout/LinedList"/>
    <dgm:cxn modelId="{85B7A389-8B81-4129-B710-C2FCC92811C6}" type="presParOf" srcId="{C771072A-CBFC-4E47-A522-234E9DB8844C}" destId="{65A8B11D-5A60-4EE6-BC95-B1A51B10E6BE}" srcOrd="2" destOrd="0" presId="urn:microsoft.com/office/officeart/2008/layout/LinedList"/>
    <dgm:cxn modelId="{61BF6945-116F-4E8E-A0CD-6D4D4C7DEC3E}" type="presParOf" srcId="{C771072A-CBFC-4E47-A522-234E9DB8844C}" destId="{ACE2193B-98DE-4BC6-AD03-194CB1FD3F85}" srcOrd="3" destOrd="0" presId="urn:microsoft.com/office/officeart/2008/layout/LinedList"/>
    <dgm:cxn modelId="{FE6173C9-74A6-4898-AFCC-03B33E4F956A}" type="presParOf" srcId="{ACE2193B-98DE-4BC6-AD03-194CB1FD3F85}" destId="{1940E729-022D-4DEF-BF2E-921BD44AF902}" srcOrd="0" destOrd="0" presId="urn:microsoft.com/office/officeart/2008/layout/LinedList"/>
    <dgm:cxn modelId="{8BEEB520-C5BB-49CF-9D46-4CBA417BD345}" type="presParOf" srcId="{ACE2193B-98DE-4BC6-AD03-194CB1FD3F85}" destId="{B4A83CF2-EF57-4E1B-912B-7844425448AE}" srcOrd="1" destOrd="0" presId="urn:microsoft.com/office/officeart/2008/layout/LinedList"/>
    <dgm:cxn modelId="{2B4A6C2C-7FC7-4EF4-8676-FB1A72B26D01}" type="presParOf" srcId="{C771072A-CBFC-4E47-A522-234E9DB8844C}" destId="{01FAD89E-E67E-4397-96B7-B4270E17811E}" srcOrd="4" destOrd="0" presId="urn:microsoft.com/office/officeart/2008/layout/LinedList"/>
    <dgm:cxn modelId="{F783340A-1752-415C-8033-D05C7BDDB5E9}" type="presParOf" srcId="{C771072A-CBFC-4E47-A522-234E9DB8844C}" destId="{98F974A4-DB2C-4317-82AE-86BBD3CAAE8F}" srcOrd="5" destOrd="0" presId="urn:microsoft.com/office/officeart/2008/layout/LinedList"/>
    <dgm:cxn modelId="{63F1287C-5AC6-4DC2-9B32-BA067413BB8D}" type="presParOf" srcId="{98F974A4-DB2C-4317-82AE-86BBD3CAAE8F}" destId="{5CF8F57D-3C39-4977-9FDB-6EC85908507D}" srcOrd="0" destOrd="0" presId="urn:microsoft.com/office/officeart/2008/layout/LinedList"/>
    <dgm:cxn modelId="{81C5CE8C-3800-4768-8315-61658857247D}" type="presParOf" srcId="{98F974A4-DB2C-4317-82AE-86BBD3CAAE8F}" destId="{EC7193FA-8975-4704-89A4-AB6CC4E615D6}" srcOrd="1" destOrd="0" presId="urn:microsoft.com/office/officeart/2008/layout/LinedList"/>
    <dgm:cxn modelId="{4A1E33E5-EE9B-4D73-8308-873055C85F59}" type="presParOf" srcId="{C771072A-CBFC-4E47-A522-234E9DB8844C}" destId="{E306B1BB-CE3C-4980-B3A8-EEC23B01BEE0}" srcOrd="6" destOrd="0" presId="urn:microsoft.com/office/officeart/2008/layout/LinedList"/>
    <dgm:cxn modelId="{E0A7EC38-9373-43AF-899A-090F12A319ED}" type="presParOf" srcId="{C771072A-CBFC-4E47-A522-234E9DB8844C}" destId="{4CE28BC4-1E86-49BB-9E9D-70E3EADA1DDC}" srcOrd="7" destOrd="0" presId="urn:microsoft.com/office/officeart/2008/layout/LinedList"/>
    <dgm:cxn modelId="{0821F85B-60A3-462F-97C5-E6B3C95D3ED8}" type="presParOf" srcId="{4CE28BC4-1E86-49BB-9E9D-70E3EADA1DDC}" destId="{21596E72-E943-44C4-ACE5-234DCE69E6D8}" srcOrd="0" destOrd="0" presId="urn:microsoft.com/office/officeart/2008/layout/LinedList"/>
    <dgm:cxn modelId="{0362EF45-F6B7-434D-9C68-75DAB24FD072}" type="presParOf" srcId="{4CE28BC4-1E86-49BB-9E9D-70E3EADA1DDC}" destId="{730322A1-0681-4F8D-84C0-E0D40E7090D0}" srcOrd="1" destOrd="0" presId="urn:microsoft.com/office/officeart/2008/layout/LinedList"/>
    <dgm:cxn modelId="{6C93A5BE-D2C9-484F-A718-71432DA15707}" type="presParOf" srcId="{C771072A-CBFC-4E47-A522-234E9DB8844C}" destId="{8B2D9CD9-A062-4572-B932-F872B740BA51}" srcOrd="8" destOrd="0" presId="urn:microsoft.com/office/officeart/2008/layout/LinedList"/>
    <dgm:cxn modelId="{23BF01CA-AC66-46E9-BC72-B4668BCDCACE}" type="presParOf" srcId="{C771072A-CBFC-4E47-A522-234E9DB8844C}" destId="{6E83E777-FA4E-44EA-AB28-17A7C00E4FDD}" srcOrd="9" destOrd="0" presId="urn:microsoft.com/office/officeart/2008/layout/LinedList"/>
    <dgm:cxn modelId="{18A2D6B6-2E4E-42B9-AD3E-34ADB7DB8192}" type="presParOf" srcId="{6E83E777-FA4E-44EA-AB28-17A7C00E4FDD}" destId="{22E97C43-4FD2-4E92-BCFC-5849C4362F80}" srcOrd="0" destOrd="0" presId="urn:microsoft.com/office/officeart/2008/layout/LinedList"/>
    <dgm:cxn modelId="{F99BD003-3ADE-4D1A-A83C-721AF5C6061E}" type="presParOf" srcId="{6E83E777-FA4E-44EA-AB28-17A7C00E4FDD}" destId="{A0B2871F-5ABE-4395-9F5D-47DF7FA241B3}" srcOrd="1" destOrd="0" presId="urn:microsoft.com/office/officeart/2008/layout/LinedList"/>
    <dgm:cxn modelId="{130F59B1-1D87-4EDA-9C25-7BE754D73EC1}" type="presParOf" srcId="{C771072A-CBFC-4E47-A522-234E9DB8844C}" destId="{0E4FE351-09C2-4F16-98FC-248BC454F281}" srcOrd="10" destOrd="0" presId="urn:microsoft.com/office/officeart/2008/layout/LinedList"/>
    <dgm:cxn modelId="{944CCE29-BB11-477A-B0E2-5607FF4FA6BB}" type="presParOf" srcId="{C771072A-CBFC-4E47-A522-234E9DB8844C}" destId="{BEEC7299-152F-4A9F-87A1-12FC74262F7A}" srcOrd="11" destOrd="0" presId="urn:microsoft.com/office/officeart/2008/layout/LinedList"/>
    <dgm:cxn modelId="{16A9F9EB-A107-421C-981C-080C92E39A8A}" type="presParOf" srcId="{BEEC7299-152F-4A9F-87A1-12FC74262F7A}" destId="{4885F05A-5A6B-4348-99A1-35B04CDEB474}" srcOrd="0" destOrd="0" presId="urn:microsoft.com/office/officeart/2008/layout/LinedList"/>
    <dgm:cxn modelId="{33EE813D-AA0E-4941-A823-5A5627E19FA0}" type="presParOf" srcId="{BEEC7299-152F-4A9F-87A1-12FC74262F7A}" destId="{018FF472-B4B3-487C-AFDA-DAC4E098C21A}" srcOrd="1" destOrd="0" presId="urn:microsoft.com/office/officeart/2008/layout/LinedList"/>
    <dgm:cxn modelId="{ABBAD06A-E6A7-405F-91B0-1E5DE5980E1F}" type="presParOf" srcId="{C771072A-CBFC-4E47-A522-234E9DB8844C}" destId="{24D197ED-4F41-4BDC-BB71-70027B5A9102}" srcOrd="12" destOrd="0" presId="urn:microsoft.com/office/officeart/2008/layout/LinedList"/>
    <dgm:cxn modelId="{415F0550-668B-41AC-9408-E6BB454A744C}" type="presParOf" srcId="{C771072A-CBFC-4E47-A522-234E9DB8844C}" destId="{013793F6-0A31-495C-8A62-89FF26E48244}" srcOrd="13" destOrd="0" presId="urn:microsoft.com/office/officeart/2008/layout/LinedList"/>
    <dgm:cxn modelId="{5A4ACD12-DA6C-44BB-A17F-C9D8288D4BBD}" type="presParOf" srcId="{013793F6-0A31-495C-8A62-89FF26E48244}" destId="{AC5BD465-7696-47BF-9018-AD1B09D264C7}" srcOrd="0" destOrd="0" presId="urn:microsoft.com/office/officeart/2008/layout/LinedList"/>
    <dgm:cxn modelId="{8418AF03-B361-44FD-B590-B345A24011CC}" type="presParOf" srcId="{013793F6-0A31-495C-8A62-89FF26E48244}" destId="{5EF7C76A-FAC3-4AEA-97A5-B576D6C51472}" srcOrd="1" destOrd="0" presId="urn:microsoft.com/office/officeart/2008/layout/LinedList"/>
    <dgm:cxn modelId="{F9E9B6B2-C8D4-4934-8C54-F37B5472F58F}" type="presParOf" srcId="{C771072A-CBFC-4E47-A522-234E9DB8844C}" destId="{DBCDBBAD-01F6-41D8-84BB-2494A626AE3F}" srcOrd="14" destOrd="0" presId="urn:microsoft.com/office/officeart/2008/layout/LinedList"/>
    <dgm:cxn modelId="{A52FDC4D-93CE-453A-9328-C0C819CA759C}" type="presParOf" srcId="{C771072A-CBFC-4E47-A522-234E9DB8844C}" destId="{C33162C5-8470-45D6-B16E-E37D9E35E234}" srcOrd="15" destOrd="0" presId="urn:microsoft.com/office/officeart/2008/layout/LinedList"/>
    <dgm:cxn modelId="{4EDF4487-177A-428E-B7A4-D29452EA65E2}" type="presParOf" srcId="{C33162C5-8470-45D6-B16E-E37D9E35E234}" destId="{5AC5D79C-5D86-434E-B411-01B0E7F14561}" srcOrd="0" destOrd="0" presId="urn:microsoft.com/office/officeart/2008/layout/LinedList"/>
    <dgm:cxn modelId="{FDCCFA24-2F77-4D12-8186-D8D03A2DAFB0}" type="presParOf" srcId="{C33162C5-8470-45D6-B16E-E37D9E35E234}" destId="{5810EF7A-9A3F-4125-B75F-2D7FAC4E54F2}" srcOrd="1" destOrd="0" presId="urn:microsoft.com/office/officeart/2008/layout/LinedList"/>
    <dgm:cxn modelId="{7F18173A-0D63-44D4-BEB6-EECA5A6D31D8}" type="presParOf" srcId="{C771072A-CBFC-4E47-A522-234E9DB8844C}" destId="{124DB0C5-052F-48D4-A984-E42BFB6B725D}" srcOrd="16" destOrd="0" presId="urn:microsoft.com/office/officeart/2008/layout/LinedList"/>
    <dgm:cxn modelId="{6AAD3067-7264-419E-B4C5-E382A006DFC6}" type="presParOf" srcId="{C771072A-CBFC-4E47-A522-234E9DB8844C}" destId="{8738D598-4E16-4251-8FA6-A036451AEB33}" srcOrd="17" destOrd="0" presId="urn:microsoft.com/office/officeart/2008/layout/LinedList"/>
    <dgm:cxn modelId="{15967C03-4EA7-4D3C-B995-93B990E05A35}" type="presParOf" srcId="{8738D598-4E16-4251-8FA6-A036451AEB33}" destId="{1787687C-695C-48BF-8127-3930D513648E}" srcOrd="0" destOrd="0" presId="urn:microsoft.com/office/officeart/2008/layout/LinedList"/>
    <dgm:cxn modelId="{C34352E9-CD80-45D3-91D7-71FE74DCC769}" type="presParOf" srcId="{8738D598-4E16-4251-8FA6-A036451AEB33}" destId="{0E6C9678-8E18-43E9-8190-E3B970C44E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D1414-E913-425E-83FA-4A051B22CE38}">
      <dsp:nvSpPr>
        <dsp:cNvPr id="0" name=""/>
        <dsp:cNvSpPr/>
      </dsp:nvSpPr>
      <dsp:spPr>
        <a:xfrm>
          <a:off x="0" y="228269"/>
          <a:ext cx="5614987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0" kern="1200"/>
            <a:t>Pseudocode</a:t>
          </a:r>
          <a:r>
            <a:rPr lang="en-US" sz="3500" b="0" i="0" kern="1200"/>
            <a:t>:</a:t>
          </a:r>
          <a:endParaRPr lang="en-US" sz="3500" kern="1200"/>
        </a:p>
      </dsp:txBody>
      <dsp:txXfrm>
        <a:off x="40980" y="269249"/>
        <a:ext cx="5533027" cy="757514"/>
      </dsp:txXfrm>
    </dsp:sp>
    <dsp:sp modelId="{B33ABD49-0BA0-4E14-8A11-2F47F942927A}">
      <dsp:nvSpPr>
        <dsp:cNvPr id="0" name=""/>
        <dsp:cNvSpPr/>
      </dsp:nvSpPr>
      <dsp:spPr>
        <a:xfrm>
          <a:off x="0" y="1067743"/>
          <a:ext cx="5614987" cy="347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7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1. If current cell is END → return true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2. If wall/visited → return false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3. Mark cell as visited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4. Recursively check neighbors (Up→Right→Down→Left)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5. If dead end → backtrack</a:t>
          </a:r>
          <a:endParaRPr lang="en-US" sz="2700" kern="1200"/>
        </a:p>
      </dsp:txBody>
      <dsp:txXfrm>
        <a:off x="0" y="1067743"/>
        <a:ext cx="5614987" cy="3477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B9CFC-1ADA-4F88-8194-977ABA2F6C3D}">
      <dsp:nvSpPr>
        <dsp:cNvPr id="0" name=""/>
        <dsp:cNvSpPr/>
      </dsp:nvSpPr>
      <dsp:spPr>
        <a:xfrm>
          <a:off x="0" y="558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0C313-611F-422D-81BF-2484EAF3F460}">
      <dsp:nvSpPr>
        <dsp:cNvPr id="0" name=""/>
        <dsp:cNvSpPr/>
      </dsp:nvSpPr>
      <dsp:spPr>
        <a:xfrm>
          <a:off x="0" y="558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Swing Components</a:t>
          </a:r>
          <a:r>
            <a:rPr lang="en-US" sz="2200" b="0" i="0" kern="1200" baseline="0"/>
            <a:t>:</a:t>
          </a:r>
          <a:endParaRPr lang="en-US" sz="2200" kern="1200"/>
        </a:p>
      </dsp:txBody>
      <dsp:txXfrm>
        <a:off x="0" y="558"/>
        <a:ext cx="6496050" cy="507875"/>
      </dsp:txXfrm>
    </dsp:sp>
    <dsp:sp modelId="{65A8B11D-5A60-4EE6-BC95-B1A51B10E6BE}">
      <dsp:nvSpPr>
        <dsp:cNvPr id="0" name=""/>
        <dsp:cNvSpPr/>
      </dsp:nvSpPr>
      <dsp:spPr>
        <a:xfrm>
          <a:off x="0" y="508434"/>
          <a:ext cx="6496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40E729-022D-4DEF-BF2E-921BD44AF902}">
      <dsp:nvSpPr>
        <dsp:cNvPr id="0" name=""/>
        <dsp:cNvSpPr/>
      </dsp:nvSpPr>
      <dsp:spPr>
        <a:xfrm>
          <a:off x="0" y="508434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JFrame: Main window</a:t>
          </a:r>
          <a:endParaRPr lang="en-US" sz="2200" kern="1200"/>
        </a:p>
      </dsp:txBody>
      <dsp:txXfrm>
        <a:off x="0" y="508434"/>
        <a:ext cx="6496050" cy="507875"/>
      </dsp:txXfrm>
    </dsp:sp>
    <dsp:sp modelId="{01FAD89E-E67E-4397-96B7-B4270E17811E}">
      <dsp:nvSpPr>
        <dsp:cNvPr id="0" name=""/>
        <dsp:cNvSpPr/>
      </dsp:nvSpPr>
      <dsp:spPr>
        <a:xfrm>
          <a:off x="0" y="101631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F8F57D-3C39-4977-9FDB-6EC85908507D}">
      <dsp:nvSpPr>
        <dsp:cNvPr id="0" name=""/>
        <dsp:cNvSpPr/>
      </dsp:nvSpPr>
      <dsp:spPr>
        <a:xfrm>
          <a:off x="0" y="1016310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JPanel: Grid layout (10x10)</a:t>
          </a:r>
          <a:endParaRPr lang="en-US" sz="2200" kern="1200"/>
        </a:p>
      </dsp:txBody>
      <dsp:txXfrm>
        <a:off x="0" y="1016310"/>
        <a:ext cx="6496050" cy="507875"/>
      </dsp:txXfrm>
    </dsp:sp>
    <dsp:sp modelId="{E306B1BB-CE3C-4980-B3A8-EEC23B01BEE0}">
      <dsp:nvSpPr>
        <dsp:cNvPr id="0" name=""/>
        <dsp:cNvSpPr/>
      </dsp:nvSpPr>
      <dsp:spPr>
        <a:xfrm>
          <a:off x="0" y="1524186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596E72-E943-44C4-ACE5-234DCE69E6D8}">
      <dsp:nvSpPr>
        <dsp:cNvPr id="0" name=""/>
        <dsp:cNvSpPr/>
      </dsp:nvSpPr>
      <dsp:spPr>
        <a:xfrm>
          <a:off x="0" y="1524186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JButton: Generate/Solve controls</a:t>
          </a:r>
          <a:endParaRPr lang="en-US" sz="2200" kern="1200"/>
        </a:p>
      </dsp:txBody>
      <dsp:txXfrm>
        <a:off x="0" y="1524186"/>
        <a:ext cx="6496050" cy="507875"/>
      </dsp:txXfrm>
    </dsp:sp>
    <dsp:sp modelId="{8B2D9CD9-A062-4572-B932-F872B740BA51}">
      <dsp:nvSpPr>
        <dsp:cNvPr id="0" name=""/>
        <dsp:cNvSpPr/>
      </dsp:nvSpPr>
      <dsp:spPr>
        <a:xfrm>
          <a:off x="0" y="2032062"/>
          <a:ext cx="6496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E97C43-4FD2-4E92-BCFC-5849C4362F80}">
      <dsp:nvSpPr>
        <dsp:cNvPr id="0" name=""/>
        <dsp:cNvSpPr/>
      </dsp:nvSpPr>
      <dsp:spPr>
        <a:xfrm>
          <a:off x="0" y="2032062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Color Scheme</a:t>
          </a:r>
          <a:r>
            <a:rPr lang="en-US" sz="2200" b="0" i="0" kern="1200" baseline="0"/>
            <a:t>:</a:t>
          </a:r>
          <a:endParaRPr lang="en-US" sz="2200" kern="1200"/>
        </a:p>
      </dsp:txBody>
      <dsp:txXfrm>
        <a:off x="0" y="2032062"/>
        <a:ext cx="6496050" cy="507875"/>
      </dsp:txXfrm>
    </dsp:sp>
    <dsp:sp modelId="{0E4FE351-09C2-4F16-98FC-248BC454F281}">
      <dsp:nvSpPr>
        <dsp:cNvPr id="0" name=""/>
        <dsp:cNvSpPr/>
      </dsp:nvSpPr>
      <dsp:spPr>
        <a:xfrm>
          <a:off x="0" y="2539937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85F05A-5A6B-4348-99A1-35B04CDEB474}">
      <dsp:nvSpPr>
        <dsp:cNvPr id="0" name=""/>
        <dsp:cNvSpPr/>
      </dsp:nvSpPr>
      <dsp:spPr>
        <a:xfrm>
          <a:off x="0" y="2539937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🟦 Blue: Start</a:t>
          </a:r>
          <a:endParaRPr lang="en-US" sz="2200" kern="1200"/>
        </a:p>
      </dsp:txBody>
      <dsp:txXfrm>
        <a:off x="0" y="2539937"/>
        <a:ext cx="6496050" cy="507875"/>
      </dsp:txXfrm>
    </dsp:sp>
    <dsp:sp modelId="{24D197ED-4F41-4BDC-BB71-70027B5A9102}">
      <dsp:nvSpPr>
        <dsp:cNvPr id="0" name=""/>
        <dsp:cNvSpPr/>
      </dsp:nvSpPr>
      <dsp:spPr>
        <a:xfrm>
          <a:off x="0" y="3047813"/>
          <a:ext cx="6496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5BD465-7696-47BF-9018-AD1B09D264C7}">
      <dsp:nvSpPr>
        <dsp:cNvPr id="0" name=""/>
        <dsp:cNvSpPr/>
      </dsp:nvSpPr>
      <dsp:spPr>
        <a:xfrm>
          <a:off x="0" y="3047813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🟥 Red: End</a:t>
          </a:r>
          <a:endParaRPr lang="en-US" sz="2200" kern="1200"/>
        </a:p>
      </dsp:txBody>
      <dsp:txXfrm>
        <a:off x="0" y="3047813"/>
        <a:ext cx="6496050" cy="507875"/>
      </dsp:txXfrm>
    </dsp:sp>
    <dsp:sp modelId="{DBCDBBAD-01F6-41D8-84BB-2494A626AE3F}">
      <dsp:nvSpPr>
        <dsp:cNvPr id="0" name=""/>
        <dsp:cNvSpPr/>
      </dsp:nvSpPr>
      <dsp:spPr>
        <a:xfrm>
          <a:off x="0" y="3555689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C5D79C-5D86-434E-B411-01B0E7F14561}">
      <dsp:nvSpPr>
        <dsp:cNvPr id="0" name=""/>
        <dsp:cNvSpPr/>
      </dsp:nvSpPr>
      <dsp:spPr>
        <a:xfrm>
          <a:off x="0" y="3555689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🟩 Green: Solution path</a:t>
          </a:r>
          <a:endParaRPr lang="en-US" sz="2200" kern="1200"/>
        </a:p>
      </dsp:txBody>
      <dsp:txXfrm>
        <a:off x="0" y="3555689"/>
        <a:ext cx="6496050" cy="507875"/>
      </dsp:txXfrm>
    </dsp:sp>
    <dsp:sp modelId="{124DB0C5-052F-48D4-A984-E42BFB6B725D}">
      <dsp:nvSpPr>
        <dsp:cNvPr id="0" name=""/>
        <dsp:cNvSpPr/>
      </dsp:nvSpPr>
      <dsp:spPr>
        <a:xfrm>
          <a:off x="0" y="4063565"/>
          <a:ext cx="6496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87687C-695C-48BF-8127-3930D513648E}">
      <dsp:nvSpPr>
        <dsp:cNvPr id="0" name=""/>
        <dsp:cNvSpPr/>
      </dsp:nvSpPr>
      <dsp:spPr>
        <a:xfrm>
          <a:off x="0" y="4063565"/>
          <a:ext cx="6496050" cy="50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⬛ Black: Walls</a:t>
          </a:r>
          <a:endParaRPr lang="en-US" sz="2200" kern="1200"/>
        </a:p>
      </dsp:txBody>
      <dsp:txXfrm>
        <a:off x="0" y="4063565"/>
        <a:ext cx="6496050" cy="50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6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8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26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67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7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8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8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1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C04F-A7E8-FA8A-967C-A9708452E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9940" y="-676003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/>
              <a:t>Maze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21ADF-B2CE-C8BB-9578-39C5C9EAD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529" y="3292928"/>
            <a:ext cx="4019671" cy="2707821"/>
          </a:xfrm>
        </p:spPr>
        <p:txBody>
          <a:bodyPr>
            <a:normAutofit/>
          </a:bodyPr>
          <a:lstStyle/>
          <a:p>
            <a:r>
              <a:rPr lang="en-US" sz="1800" dirty="0"/>
              <a:t>Submitted by:</a:t>
            </a:r>
          </a:p>
          <a:p>
            <a:r>
              <a:rPr lang="en-US" sz="1800"/>
              <a:t>Alif Hossain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Submitted to:</a:t>
            </a:r>
          </a:p>
          <a:p>
            <a:r>
              <a:rPr lang="en-US" sz="1800" dirty="0"/>
              <a:t>Dr. </a:t>
            </a:r>
            <a:r>
              <a:rPr lang="en-US" sz="1800" dirty="0" err="1"/>
              <a:t>Kingkar</a:t>
            </a:r>
            <a:r>
              <a:rPr lang="en-US" sz="1800" dirty="0"/>
              <a:t> </a:t>
            </a:r>
            <a:r>
              <a:rPr lang="en-US" sz="1800" dirty="0" err="1"/>
              <a:t>Proshad</a:t>
            </a:r>
            <a:endParaRPr lang="en-US" sz="1800" dirty="0"/>
          </a:p>
          <a:p>
            <a:r>
              <a:rPr lang="en-US" sz="1800" dirty="0"/>
              <a:t>Associate Professor</a:t>
            </a:r>
          </a:p>
          <a:p>
            <a:endParaRPr lang="en-US" sz="1800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B9B8E332-73BB-7E6F-A4F0-E2DF8145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047" b="-1"/>
          <a:stretch>
            <a:fillRect/>
          </a:stretch>
        </p:blipFill>
        <p:spPr>
          <a:xfrm>
            <a:off x="989685" y="647698"/>
            <a:ext cx="557899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9781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0F08-47B6-D58C-CD70-9CC94895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Unsolved Maze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B2233-6683-3BD2-2DD7-F05341BD5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93" y="1331119"/>
            <a:ext cx="4201440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086C01-738E-2128-A29C-8907123CB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685" y="1331119"/>
            <a:ext cx="4339005" cy="43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9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0D4A6-BC69-3E54-FB1F-2CD52069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GUI Implementation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8B6DF743-EC8A-EB19-F41B-7FD43A8DB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9965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21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0604E0B1-6762-4B99-A6A5-42ED8E20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6D86F5FF-DE1B-4BAB-A7BE-6F39F5DD9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18B42-2058-890C-EE40-CAE69571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Challenges and Solutions</a:t>
            </a:r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736AD705-9544-45E1-B278-8D99F718B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8DFFC5B7-4963-4902-8A90-EFF576689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5BC31E-69A2-DE98-23BB-BE9D38373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72462"/>
              </p:ext>
            </p:extLst>
          </p:nvPr>
        </p:nvGraphicFramePr>
        <p:xfrm>
          <a:off x="648930" y="2964751"/>
          <a:ext cx="10895369" cy="30952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691703">
                  <a:extLst>
                    <a:ext uri="{9D8B030D-6E8A-4147-A177-3AD203B41FA5}">
                      <a16:colId xmlns:a16="http://schemas.microsoft.com/office/drawing/2014/main" val="2970345314"/>
                    </a:ext>
                  </a:extLst>
                </a:gridCol>
                <a:gridCol w="6203666">
                  <a:extLst>
                    <a:ext uri="{9D8B030D-6E8A-4147-A177-3AD203B41FA5}">
                      <a16:colId xmlns:a16="http://schemas.microsoft.com/office/drawing/2014/main" val="1879290480"/>
                    </a:ext>
                  </a:extLst>
                </a:gridCol>
              </a:tblGrid>
              <a:tr h="773822">
                <a:tc>
                  <a:txBody>
                    <a:bodyPr/>
                    <a:lstStyle/>
                    <a:p>
                      <a:pPr algn="l"/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Challenge</a:t>
                      </a:r>
                    </a:p>
                  </a:txBody>
                  <a:tcPr marL="0" marR="102720" marT="41088" marB="308159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Solution</a:t>
                      </a:r>
                    </a:p>
                  </a:txBody>
                  <a:tcPr marL="0" marR="102720" marT="41088" marB="308159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74888"/>
                  </a:ext>
                </a:extLst>
              </a:tr>
              <a:tr h="773822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Unsolvable mazes</a:t>
                      </a:r>
                    </a:p>
                  </a:txBody>
                  <a:tcPr marL="0" marR="102720" marT="41088" marB="3081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Added validation checks</a:t>
                      </a:r>
                    </a:p>
                  </a:txBody>
                  <a:tcPr marL="0" marR="102720" marT="41088" marB="3081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047452"/>
                  </a:ext>
                </a:extLst>
              </a:tr>
              <a:tr h="773822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DFS stack overflow</a:t>
                      </a:r>
                    </a:p>
                  </a:txBody>
                  <a:tcPr marL="0" marR="102720" marT="41088" marB="3081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Optimized recursion</a:t>
                      </a:r>
                    </a:p>
                  </a:txBody>
                  <a:tcPr marL="0" marR="102720" marT="41088" marB="3081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22464"/>
                  </a:ext>
                </a:extLst>
              </a:tr>
              <a:tr h="773822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GUI lag</a:t>
                      </a:r>
                    </a:p>
                  </a:txBody>
                  <a:tcPr marL="0" marR="102720" marT="41088" marB="3081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Limited grid size</a:t>
                      </a:r>
                    </a:p>
                  </a:txBody>
                  <a:tcPr marL="0" marR="102720" marT="41088" marB="30815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3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985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67219-60ED-9EF3-5702-880F1A64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84700C-83A9-9DD0-DC7B-F313AA96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0" i="0">
                <a:effectLst/>
                <a:latin typeface="quote-cjk-patch"/>
              </a:rPr>
              <a:t>The </a:t>
            </a:r>
            <a:r>
              <a:rPr lang="en-US" b="1" i="0">
                <a:effectLst/>
                <a:latin typeface="quote-cjk-patch"/>
              </a:rPr>
              <a:t>Maze Solver GUI</a:t>
            </a:r>
            <a:r>
              <a:rPr lang="en-US" b="0" i="0">
                <a:effectLst/>
                <a:latin typeface="quote-cjk-patch"/>
              </a:rPr>
              <a:t> project successfully bridges the gap between theoretical algorithms and practical implementation, demonstrating the power of </a:t>
            </a:r>
            <a:r>
              <a:rPr lang="en-US" b="1" i="0">
                <a:effectLst/>
                <a:latin typeface="quote-cjk-patch"/>
              </a:rPr>
              <a:t>Depth-First Search (DFS)</a:t>
            </a:r>
            <a:r>
              <a:rPr lang="en-US" b="0" i="0">
                <a:effectLst/>
                <a:latin typeface="quote-cjk-patch"/>
              </a:rPr>
              <a:t> in pathfinding applications. By combining </a:t>
            </a:r>
            <a:r>
              <a:rPr lang="en-US" b="1" i="0">
                <a:effectLst/>
                <a:latin typeface="quote-cjk-patch"/>
              </a:rPr>
              <a:t>Java Swing</a:t>
            </a:r>
            <a:r>
              <a:rPr lang="en-US" b="0" i="0">
                <a:effectLst/>
                <a:latin typeface="quote-cjk-patch"/>
              </a:rPr>
              <a:t> for visualization with recursive backtracking techniques, this project achieves: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0" i="0">
                <a:effectLst/>
                <a:latin typeface="quote-cjk-patch"/>
              </a:rPr>
              <a:t>✔ </a:t>
            </a:r>
            <a:r>
              <a:rPr lang="en-US" b="1" i="0">
                <a:effectLst/>
                <a:latin typeface="quote-cjk-patch"/>
              </a:rPr>
              <a:t>Interactive Learning</a:t>
            </a:r>
            <a:r>
              <a:rPr lang="en-US" b="0" i="0">
                <a:effectLst/>
                <a:latin typeface="quote-cjk-patch"/>
              </a:rPr>
              <a:t> – Provides a hands-on way to understand DFS mechanics, recursion, and backtracking.</a:t>
            </a:r>
            <a:br>
              <a:rPr lang="en-US" b="0" i="0">
                <a:effectLst/>
                <a:latin typeface="quote-cjk-patch"/>
              </a:rPr>
            </a:br>
            <a:r>
              <a:rPr lang="en-US" b="0" i="0">
                <a:effectLst/>
                <a:latin typeface="quote-cjk-patch"/>
              </a:rPr>
              <a:t>✔ </a:t>
            </a:r>
            <a:r>
              <a:rPr lang="en-US" b="1" i="0">
                <a:effectLst/>
                <a:latin typeface="quote-cjk-patch"/>
              </a:rPr>
              <a:t>Visual Problem-Solving</a:t>
            </a:r>
            <a:r>
              <a:rPr lang="en-US" b="0" i="0">
                <a:effectLst/>
                <a:latin typeface="quote-cjk-patch"/>
              </a:rPr>
              <a:t> – Color-coded paths and real-time updates make abstract concepts tangible.</a:t>
            </a:r>
            <a:br>
              <a:rPr lang="en-US" b="0" i="0">
                <a:effectLst/>
                <a:latin typeface="quote-cjk-patch"/>
              </a:rPr>
            </a:br>
            <a:r>
              <a:rPr lang="en-US" b="0" i="0">
                <a:effectLst/>
                <a:latin typeface="quote-cjk-patch"/>
              </a:rPr>
              <a:t>✔ </a:t>
            </a:r>
            <a:r>
              <a:rPr lang="en-US" b="1" i="0">
                <a:effectLst/>
                <a:latin typeface="quote-cjk-patch"/>
              </a:rPr>
              <a:t>Extensible Architecture</a:t>
            </a:r>
            <a:r>
              <a:rPr lang="en-US" b="0" i="0">
                <a:effectLst/>
                <a:latin typeface="quote-cjk-patch"/>
              </a:rPr>
              <a:t> – The modular design allows for future enhancements (BFS, A*, dynamic maze sizing).</a:t>
            </a:r>
          </a:p>
          <a:p>
            <a:pPr marL="0" indent="0">
              <a:lnSpc>
                <a:spcPct val="9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9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A7A6-E19F-0DAF-0257-3D8C5DC2F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8272-0A9C-C932-E245-F9648DEAF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2C3239C-008F-C6DE-C1D5-D525F7539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10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16561-69AB-97F5-7A5E-3BA6A4A6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E74A-DD29-8D4E-F6D5-6033CB5A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quote-cjk-patch"/>
              </a:rPr>
              <a:t>The </a:t>
            </a:r>
            <a:r>
              <a:rPr lang="en-US" b="0" i="1" dirty="0">
                <a:effectLst/>
                <a:latin typeface="quote-cjk-patch"/>
              </a:rPr>
              <a:t>Maze Solver GUI</a:t>
            </a:r>
            <a:r>
              <a:rPr lang="en-US" b="0" i="0" dirty="0">
                <a:effectLst/>
                <a:latin typeface="quote-cjk-patch"/>
              </a:rPr>
              <a:t> is an interactive Java application that combines algorithmic problem-solving with visual learning. Designed as an educational tool, it generates random mazes and solves them using the Depth-First Search (DFS) algorithm, demonstrating core concepts like recursion, backtracking, and 2D array manipulation.</a:t>
            </a:r>
          </a:p>
          <a:p>
            <a:endParaRPr lang="en-US" dirty="0">
              <a:latin typeface="quote-cjk-patch"/>
            </a:endParaRPr>
          </a:p>
          <a:p>
            <a:pPr algn="l"/>
            <a:r>
              <a:rPr lang="en-US" b="0" i="0" dirty="0">
                <a:effectLst/>
                <a:latin typeface="quote-cjk-patch"/>
              </a:rPr>
              <a:t>Key features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quote-cjk-patch"/>
              </a:rPr>
              <a:t>Randomized maze generation</a:t>
            </a:r>
            <a:r>
              <a:rPr lang="en-US" b="0" i="0" dirty="0">
                <a:effectLst/>
                <a:latin typeface="quote-cjk-patch"/>
              </a:rPr>
              <a:t> with adjustable wall density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quote-cjk-patch"/>
              </a:rPr>
              <a:t>Visual DFS implementation</a:t>
            </a:r>
            <a:r>
              <a:rPr lang="en-US" b="0" i="0" dirty="0">
                <a:effectLst/>
                <a:latin typeface="quote-cjk-patch"/>
              </a:rPr>
              <a:t> with color-coded paths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quote-cjk-patch"/>
              </a:rPr>
              <a:t>Interactive GUI</a:t>
            </a:r>
            <a:r>
              <a:rPr lang="en-US" b="0" i="0" dirty="0">
                <a:effectLst/>
                <a:latin typeface="quote-cjk-patch"/>
              </a:rPr>
              <a:t> built with Java Swing for user-friendly exploration</a:t>
            </a:r>
          </a:p>
          <a:p>
            <a:pPr algn="l"/>
            <a:r>
              <a:rPr lang="en-US" b="0" i="0" dirty="0">
                <a:effectLst/>
                <a:latin typeface="quote-cjk-patch"/>
              </a:rPr>
              <a:t>This project bridges theory and practice, offering insights into pathfinding algorithms while providing a foundation for future enhancements like additional algorithms (BFS, A*) and customizable maze sizes. Ideal for students and educators, it transforms abstract algorithms into tangible, visual experiences.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FEC1-F434-A17F-6F3E-617F6B0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1D24-ED92-E4E1-CFB5-49B171FA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quote-cjk-patch"/>
              </a:rPr>
              <a:t>Objective</a:t>
            </a:r>
            <a:r>
              <a:rPr lang="en-US" b="0" i="0">
                <a:effectLst/>
                <a:latin typeface="quote-cjk-patch"/>
              </a:rPr>
              <a:t>:</a:t>
            </a:r>
            <a:br>
              <a:rPr lang="en-US" b="0" i="0">
                <a:effectLst/>
                <a:latin typeface="quote-cjk-patch"/>
              </a:rPr>
            </a:br>
            <a:r>
              <a:rPr lang="en-US" b="0" i="0">
                <a:effectLst/>
                <a:latin typeface="quote-cjk-patch"/>
              </a:rPr>
              <a:t>✔ Develop an interactive GUI to generate and solve mazes</a:t>
            </a:r>
            <a:br>
              <a:rPr lang="en-US" b="0" i="0">
                <a:effectLst/>
                <a:latin typeface="quote-cjk-patch"/>
              </a:rPr>
            </a:br>
            <a:r>
              <a:rPr lang="en-US" b="0" i="0">
                <a:effectLst/>
                <a:latin typeface="quote-cjk-patch"/>
              </a:rPr>
              <a:t>✔ Implement Depth-First Search (DFS) algorithm</a:t>
            </a:r>
            <a:br>
              <a:rPr lang="en-US" b="0" i="0">
                <a:effectLst/>
                <a:latin typeface="quote-cjk-patch"/>
              </a:rPr>
            </a:br>
            <a:r>
              <a:rPr lang="en-US" b="0" i="0">
                <a:effectLst/>
                <a:latin typeface="quote-cjk-patch"/>
              </a:rPr>
              <a:t>✔ Visualize the pathfinding process</a:t>
            </a:r>
          </a:p>
          <a:p>
            <a:r>
              <a:rPr lang="en-US" b="1" i="0">
                <a:effectLst/>
                <a:latin typeface="quote-cjk-patch"/>
              </a:rPr>
              <a:t>Features</a:t>
            </a:r>
            <a:r>
              <a:rPr lang="en-US" b="0" i="0">
                <a:effectLst/>
                <a:latin typeface="quote-cjk-patch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quote-cjk-patch"/>
              </a:rPr>
              <a:t>Random maze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quote-cjk-patch"/>
              </a:rPr>
              <a:t>Color-coded solution 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quote-cjk-patch"/>
              </a:rPr>
              <a:t>Interactive controls (Generate/Solve buttons)</a:t>
            </a:r>
          </a:p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ADA343CC-301C-B013-72E6-6EE44FE15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25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231A-17B9-B198-0543-632ABD46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/>
              <a:t>Why Maze Solving?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B66BA-562D-E937-6A6A-F7FC6434F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19" y="1536288"/>
            <a:ext cx="6733756" cy="50169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dirty="0">
                <a:effectLst/>
                <a:latin typeface="quote-cjk-patch"/>
              </a:rPr>
              <a:t>Educational Value</a:t>
            </a:r>
            <a:r>
              <a:rPr lang="en-US" b="0" i="0" dirty="0">
                <a:effectLst/>
                <a:latin typeface="quote-cjk-patch"/>
              </a:rPr>
              <a:t>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quote-cjk-patch"/>
              </a:rPr>
              <a:t>Teaches recursion and backtracking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quote-cjk-patch"/>
              </a:rPr>
              <a:t>Demonstrates algorithm visualization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quote-cjk-patch"/>
              </a:rPr>
              <a:t>Foundation for pathfinding in AI/games</a:t>
            </a:r>
          </a:p>
          <a:p>
            <a:pPr>
              <a:lnSpc>
                <a:spcPct val="90000"/>
              </a:lnSpc>
            </a:pPr>
            <a:r>
              <a:rPr lang="en-US" b="1" i="0" dirty="0">
                <a:effectLst/>
                <a:latin typeface="quote-cjk-patch"/>
              </a:rPr>
              <a:t>Real-World Applications</a:t>
            </a:r>
            <a:r>
              <a:rPr lang="en-US" b="0" i="0" dirty="0">
                <a:effectLst/>
                <a:latin typeface="quote-cjk-patch"/>
              </a:rPr>
              <a:t>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quote-cjk-patch"/>
              </a:rPr>
              <a:t>Robotics navigation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quote-cjk-patch"/>
              </a:rPr>
              <a:t>Game development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quote-cjk-patch"/>
              </a:rPr>
              <a:t>Network routing</a:t>
            </a:r>
          </a:p>
          <a:p>
            <a:pPr>
              <a:lnSpc>
                <a:spcPct val="90000"/>
              </a:lnSpc>
            </a:pPr>
            <a:r>
              <a:rPr lang="en-US" b="0" i="1" dirty="0">
                <a:effectLst/>
                <a:latin typeface="quote-cjk-patch"/>
              </a:rPr>
              <a:t>Visual</a:t>
            </a:r>
            <a:r>
              <a:rPr lang="en-US" b="0" i="0" dirty="0">
                <a:effectLst/>
                <a:latin typeface="quote-cjk-patch"/>
              </a:rPr>
              <a:t>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quote-cjk-patch"/>
              </a:rPr>
              <a:t>Icon array (robot, game controller, network nodes)</a:t>
            </a:r>
            <a:br>
              <a:rPr lang="en-US" dirty="0"/>
            </a:br>
            <a:endParaRPr lang="en-US" dirty="0"/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7153425C-9B0E-6DCA-1343-4A7871399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00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4405-DD71-3DF6-B4CB-AEAF871A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C8F3-C60D-30B4-3202-7823CD2F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quote-cjk-patch"/>
              </a:rPr>
              <a:t>Architecture Diagram</a:t>
            </a:r>
            <a:r>
              <a:rPr lang="en-US" b="0" i="0" dirty="0">
                <a:effectLst/>
                <a:latin typeface="quote-cjk-patch"/>
              </a:rPr>
              <a:t>:</a:t>
            </a:r>
          </a:p>
          <a:p>
            <a:endParaRPr lang="en-US" dirty="0">
              <a:latin typeface="quote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quote-cjk-patch"/>
              </a:rPr>
              <a:t>Key Features</a:t>
            </a:r>
            <a:r>
              <a:rPr lang="en-US" b="0" i="0" dirty="0">
                <a:effectLst/>
                <a:latin typeface="quote-cjk-patch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quote-cjk-patch"/>
              </a:rPr>
              <a:t>10×10 maze grid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quote-cjk-patch"/>
              </a:rPr>
              <a:t>Color-coded elements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quote-cjk-patch"/>
              </a:rPr>
              <a:t>Interactive buttons</a:t>
            </a:r>
          </a:p>
          <a:p>
            <a:endParaRPr lang="en-US" b="0" i="0" dirty="0">
              <a:effectLst/>
              <a:latin typeface="quote-cjk-patch"/>
            </a:endParaRPr>
          </a:p>
          <a:p>
            <a:endParaRPr lang="en-US" dirty="0"/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C79CA919-970B-042A-2C53-92AEBAC27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92" y="647698"/>
            <a:ext cx="4895088" cy="5562601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514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5703-28FC-DEE5-BCFB-B931B577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7AE9-E96E-112E-D2E9-8428DA5D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r>
              <a:rPr lang="en-US" dirty="0"/>
              <a:t>Key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b="1" i="0" dirty="0">
                <a:effectLst/>
                <a:latin typeface="quote-cjk-patch"/>
              </a:rPr>
              <a:t>Process</a:t>
            </a:r>
            <a:r>
              <a:rPr lang="en-US" b="0" i="0" dirty="0">
                <a:effectLst/>
                <a:latin typeface="quote-cjk-patch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quote-cjk-patch"/>
              </a:rPr>
              <a:t>Randomly assign walls (33% chance)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quote-cjk-patch"/>
              </a:rPr>
              <a:t>Set fixed start/end positions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quote-cjk-patch"/>
              </a:rPr>
              <a:t>Render grid with color coding</a:t>
            </a:r>
          </a:p>
          <a:p>
            <a:pPr algn="l">
              <a:buFont typeface="+mj-lt"/>
              <a:buAutoNum type="arabicPeriod"/>
            </a:pPr>
            <a:endParaRPr lang="en-US" dirty="0">
              <a:latin typeface="quote-cjk-patch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quote-cjk-patch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871D7-076E-0327-064B-1364C767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2" y="1853248"/>
            <a:ext cx="7906853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53BB-B7B8-C6A6-27E3-E9279765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Generation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C3E50C25-A9FA-98E9-D323-F4AC5AD3E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31119"/>
            <a:ext cx="4433030" cy="4463394"/>
          </a:xfrm>
        </p:spPr>
      </p:pic>
      <p:pic>
        <p:nvPicPr>
          <p:cNvPr id="11" name="Picture 10" descr="A screenshot of a puzzle&#10;&#10;Description automatically generated">
            <a:extLst>
              <a:ext uri="{FF2B5EF4-FFF2-40B4-BE49-F238E27FC236}">
                <a16:creationId xmlns:a16="http://schemas.microsoft.com/office/drawing/2014/main" id="{C1677A46-98A5-EEC3-40ED-AF944CCB3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39" y="1331119"/>
            <a:ext cx="4573366" cy="45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9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E3A446B6-2204-48B8-A7C5-606E45BCA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74788-2CDD-7D67-26C7-5E4CF663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1"/>
            <a:ext cx="3505495" cy="477361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DFS Algorithm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BF70932-2C39-4BA6-AA08-EF3AD899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9">
            <a:extLst>
              <a:ext uri="{FF2B5EF4-FFF2-40B4-BE49-F238E27FC236}">
                <a16:creationId xmlns:a16="http://schemas.microsoft.com/office/drawing/2014/main" id="{0FD39269-4644-4CAE-8A56-899A62A9C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02302A5-B07A-48BB-9A56-89192DCC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7073B3A-E1D4-965C-4280-E0FFC8E78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00703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943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514A-D233-E502-6406-C5E5C5EB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Maze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C814E9-2573-9A25-8E93-13ACCB43A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47813"/>
            <a:ext cx="4178682" cy="41957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B6EBE-5F9B-BA77-80B8-B5CC5F0F9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89" y="1547813"/>
            <a:ext cx="4306946" cy="428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01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493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quote-cjk-patch</vt:lpstr>
      <vt:lpstr>Wingdings 3</vt:lpstr>
      <vt:lpstr>Ion</vt:lpstr>
      <vt:lpstr>Maze Solver</vt:lpstr>
      <vt:lpstr>Introduction</vt:lpstr>
      <vt:lpstr>Project Overview</vt:lpstr>
      <vt:lpstr>Why Maze Solving?</vt:lpstr>
      <vt:lpstr>System Overview</vt:lpstr>
      <vt:lpstr>Maze Generation</vt:lpstr>
      <vt:lpstr>Maze Generation</vt:lpstr>
      <vt:lpstr>DFS Algorithm</vt:lpstr>
      <vt:lpstr>Solved Maze</vt:lpstr>
      <vt:lpstr>Unsolved Maze</vt:lpstr>
      <vt:lpstr>GUI Implementation</vt:lpstr>
      <vt:lpstr>Challenges and Solutions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Solver</dc:title>
  <dc:creator>Alif Hossain</dc:creator>
  <cp:lastModifiedBy>Alif Hossain</cp:lastModifiedBy>
  <cp:revision>15</cp:revision>
  <dcterms:created xsi:type="dcterms:W3CDTF">2025-06-03T15:32:59Z</dcterms:created>
  <dcterms:modified xsi:type="dcterms:W3CDTF">2025-08-14T17:32:32Z</dcterms:modified>
</cp:coreProperties>
</file>