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49"/>
    <p:restoredTop sz="93204"/>
  </p:normalViewPr>
  <p:slideViewPr>
    <p:cSldViewPr showGuides="1">
      <p:cViewPr>
        <p:scale>
          <a:sx n="101" d="100"/>
          <a:sy n="101" d="100"/>
        </p:scale>
        <p:origin x="1056" y="35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422039" y="189496"/>
            <a:ext cx="7769448" cy="5625463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2E72DC0-BCE6-CF4A-9C76-426DECEF5B16}"/>
              </a:ext>
            </a:extLst>
          </p:cNvPr>
          <p:cNvSpPr/>
          <p:nvPr/>
        </p:nvSpPr>
        <p:spPr>
          <a:xfrm>
            <a:off x="953256" y="2182591"/>
            <a:ext cx="6982860" cy="28636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>
            <a:off x="883145" y="472419"/>
            <a:ext cx="1455629" cy="50477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AddressBook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47311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512339"/>
            <a:ext cx="131886" cy="389785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685234" y="437662"/>
            <a:ext cx="1412967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:&lt;</a:t>
            </a:r>
            <a:r>
              <a:rPr lang="en-US" sz="1300" dirty="0" err="1">
                <a:solidFill>
                  <a:schemeClr val="bg1"/>
                </a:solidFill>
              </a:rPr>
              <a:t>cmd</a:t>
            </a:r>
            <a:r>
              <a:rPr lang="en-US" sz="1300" dirty="0">
                <a:solidFill>
                  <a:schemeClr val="bg1"/>
                </a:solidFill>
              </a:rPr>
              <a:t>&gt;</a:t>
            </a:r>
            <a:r>
              <a:rPr lang="en-US" sz="1300" dirty="0" err="1">
                <a:solidFill>
                  <a:schemeClr val="bg1"/>
                </a:solidFill>
              </a:rPr>
              <a:t>CommandParser</a:t>
            </a:r>
            <a:endParaRPr lang="en-SG" sz="13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3402887" y="907617"/>
            <a:ext cx="0" cy="456486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302658" y="1605810"/>
            <a:ext cx="154228" cy="363173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4954382" y="1055764"/>
            <a:ext cx="0" cy="458303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4875814" y="1668060"/>
            <a:ext cx="207770" cy="31980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531326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4452" y="1055764"/>
            <a:ext cx="1424846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dirty="0" err="1">
                <a:solidFill>
                  <a:srgbClr val="0070C0"/>
                </a:solidFill>
              </a:rPr>
              <a:t>parseCommand</a:t>
            </a:r>
            <a:r>
              <a:rPr lang="en-US" sz="1000" dirty="0">
                <a:solidFill>
                  <a:srgbClr val="0070C0"/>
                </a:solidFill>
              </a:rPr>
              <a:t>(</a:t>
            </a:r>
          </a:p>
          <a:p>
            <a:pPr algn="r"/>
            <a:r>
              <a:rPr lang="en-US" sz="1000" dirty="0">
                <a:solidFill>
                  <a:srgbClr val="0070C0"/>
                </a:solidFill>
              </a:rPr>
              <a:t>“&lt;</a:t>
            </a:r>
            <a:r>
              <a:rPr lang="en-US" sz="1000" dirty="0" err="1">
                <a:solidFill>
                  <a:srgbClr val="0070C0"/>
                </a:solidFill>
              </a:rPr>
              <a:t>cmd</a:t>
            </a:r>
            <a:r>
              <a:rPr lang="en-US" sz="1000" dirty="0">
                <a:solidFill>
                  <a:srgbClr val="0070C0"/>
                </a:solidFill>
              </a:rPr>
              <a:t>&gt; &lt;preamble&gt; &lt;arguments&gt;”)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3488273" y="1671555"/>
            <a:ext cx="1411847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461408" y="1981200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27949" y="5410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059753" y="1143450"/>
            <a:ext cx="1899551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/>
              <a:t>parseCommand</a:t>
            </a:r>
            <a:r>
              <a:rPr lang="en-US" sz="1000" dirty="0"/>
              <a:t>(</a:t>
            </a:r>
          </a:p>
          <a:p>
            <a:r>
              <a:rPr lang="en-US" sz="1000" dirty="0"/>
              <a:t>“&lt;</a:t>
            </a:r>
            <a:r>
              <a:rPr lang="en-US" sz="1000" dirty="0" err="1"/>
              <a:t>cmd</a:t>
            </a:r>
            <a:r>
              <a:rPr lang="en-US" sz="1000" dirty="0"/>
              <a:t>&gt; &lt;preamble&gt;</a:t>
            </a:r>
          </a:p>
          <a:p>
            <a:r>
              <a:rPr lang="en-US" sz="1000" dirty="0"/>
              <a:t>&lt;arguments&gt;”)</a:t>
            </a:r>
          </a:p>
          <a:p>
            <a:endParaRPr lang="en-US" dirty="0"/>
          </a:p>
        </p:txBody>
      </p:sp>
      <p:sp>
        <p:nvSpPr>
          <p:cNvPr id="19" name="Rectangle 62"/>
          <p:cNvSpPr/>
          <p:nvPr/>
        </p:nvSpPr>
        <p:spPr>
          <a:xfrm>
            <a:off x="4326900" y="533400"/>
            <a:ext cx="1268533" cy="52779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&lt;&lt;class&gt;&gt;</a:t>
            </a:r>
          </a:p>
          <a:p>
            <a:pPr algn="ctr"/>
            <a:r>
              <a:rPr lang="en-US" sz="1300" dirty="0" err="1">
                <a:solidFill>
                  <a:schemeClr val="bg1"/>
                </a:solidFill>
              </a:rPr>
              <a:t>IndexParserUtil</a:t>
            </a:r>
            <a:endParaRPr lang="en-SG" sz="1300" dirty="0">
              <a:solidFill>
                <a:schemeClr val="bg1"/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693653" y="1620450"/>
            <a:ext cx="1609005" cy="783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40B9D16-B6B2-5048-B219-0A200A00855C}"/>
              </a:ext>
            </a:extLst>
          </p:cNvPr>
          <p:cNvSpPr txBox="1"/>
          <p:nvPr/>
        </p:nvSpPr>
        <p:spPr>
          <a:xfrm>
            <a:off x="2838411" y="1484795"/>
            <a:ext cx="189955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/>
              <a:t>getIndex</a:t>
            </a:r>
            <a:r>
              <a:rPr lang="en-US" sz="1000" dirty="0"/>
              <a:t>(preamble)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7B25EAA-F805-0343-9199-139C06A29641}"/>
              </a:ext>
            </a:extLst>
          </p:cNvPr>
          <p:cNvSpPr txBox="1"/>
          <p:nvPr/>
        </p:nvSpPr>
        <p:spPr>
          <a:xfrm>
            <a:off x="2392564" y="1833981"/>
            <a:ext cx="189955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/>
              <a:t>index</a:t>
            </a:r>
            <a:endParaRPr lang="en-US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9F2D0CC-E669-BF41-91FB-DDA3D90BE793}"/>
              </a:ext>
            </a:extLst>
          </p:cNvPr>
          <p:cNvCxnSpPr>
            <a:cxnSpLocks/>
          </p:cNvCxnSpPr>
          <p:nvPr/>
        </p:nvCxnSpPr>
        <p:spPr>
          <a:xfrm>
            <a:off x="1707084" y="5237547"/>
            <a:ext cx="164992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Snip Single Corner Rectangle 35">
            <a:extLst>
              <a:ext uri="{FF2B5EF4-FFF2-40B4-BE49-F238E27FC236}">
                <a16:creationId xmlns:a16="http://schemas.microsoft.com/office/drawing/2014/main" id="{64370E52-B622-504E-9936-A59538A0BF09}"/>
              </a:ext>
            </a:extLst>
          </p:cNvPr>
          <p:cNvSpPr/>
          <p:nvPr/>
        </p:nvSpPr>
        <p:spPr>
          <a:xfrm rot="5400000">
            <a:off x="1069501" y="2083002"/>
            <a:ext cx="262473" cy="488223"/>
          </a:xfrm>
          <a:prstGeom prst="snip1Rect">
            <a:avLst>
              <a:gd name="adj" fmla="val 240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/>
              <a:t>alt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1D5AA87-EFB7-254C-AB3C-7CB194DCABC7}"/>
              </a:ext>
            </a:extLst>
          </p:cNvPr>
          <p:cNvSpPr txBox="1"/>
          <p:nvPr/>
        </p:nvSpPr>
        <p:spPr>
          <a:xfrm>
            <a:off x="1237356" y="2239510"/>
            <a:ext cx="206078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[preamble was an index]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A1B0F51-8A41-944F-A029-50F2BFBCF19F}"/>
              </a:ext>
            </a:extLst>
          </p:cNvPr>
          <p:cNvCxnSpPr>
            <a:cxnSpLocks/>
            <a:stCxn id="27" idx="1"/>
            <a:endCxn id="27" idx="3"/>
          </p:cNvCxnSpPr>
          <p:nvPr/>
        </p:nvCxnSpPr>
        <p:spPr>
          <a:xfrm>
            <a:off x="953256" y="3614406"/>
            <a:ext cx="6982860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24D63FF5-7EE2-9242-A507-C32B483B1C23}"/>
              </a:ext>
            </a:extLst>
          </p:cNvPr>
          <p:cNvSpPr txBox="1"/>
          <p:nvPr/>
        </p:nvSpPr>
        <p:spPr>
          <a:xfrm>
            <a:off x="1694392" y="3711756"/>
            <a:ext cx="50766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[else]</a:t>
            </a:r>
          </a:p>
        </p:txBody>
      </p:sp>
      <p:sp>
        <p:nvSpPr>
          <p:cNvPr id="72" name="Rectangle 62">
            <a:extLst>
              <a:ext uri="{FF2B5EF4-FFF2-40B4-BE49-F238E27FC236}">
                <a16:creationId xmlns:a16="http://schemas.microsoft.com/office/drawing/2014/main" id="{91008C63-9679-064E-8026-B240CB03FA4F}"/>
              </a:ext>
            </a:extLst>
          </p:cNvPr>
          <p:cNvSpPr/>
          <p:nvPr/>
        </p:nvSpPr>
        <p:spPr>
          <a:xfrm>
            <a:off x="5673634" y="2385660"/>
            <a:ext cx="1412966" cy="35754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c:&lt;</a:t>
            </a:r>
            <a:r>
              <a:rPr lang="en-US" sz="1300" dirty="0" err="1">
                <a:solidFill>
                  <a:schemeClr val="bg1"/>
                </a:solidFill>
              </a:rPr>
              <a:t>cmd</a:t>
            </a:r>
            <a:r>
              <a:rPr lang="en-US" sz="1300" dirty="0">
                <a:solidFill>
                  <a:schemeClr val="bg1"/>
                </a:solidFill>
              </a:rPr>
              <a:t>&gt;</a:t>
            </a:r>
          </a:p>
          <a:p>
            <a:pPr algn="ctr"/>
            <a:r>
              <a:rPr lang="en-US" sz="1300" dirty="0">
                <a:solidFill>
                  <a:schemeClr val="bg1"/>
                </a:solidFill>
              </a:rPr>
              <a:t>Command</a:t>
            </a:r>
            <a:endParaRPr lang="en-SG" sz="1300" dirty="0">
              <a:solidFill>
                <a:schemeClr val="bg1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50B154F-4485-8643-B2B5-E74A8271F1ED}"/>
              </a:ext>
            </a:extLst>
          </p:cNvPr>
          <p:cNvCxnSpPr>
            <a:cxnSpLocks/>
            <a:stCxn id="72" idx="2"/>
          </p:cNvCxnSpPr>
          <p:nvPr/>
        </p:nvCxnSpPr>
        <p:spPr>
          <a:xfrm>
            <a:off x="6380117" y="2743200"/>
            <a:ext cx="0" cy="7363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25F3B85-0D24-DC4E-9FC8-70FB8985D5AB}"/>
              </a:ext>
            </a:extLst>
          </p:cNvPr>
          <p:cNvCxnSpPr>
            <a:cxnSpLocks/>
          </p:cNvCxnSpPr>
          <p:nvPr/>
        </p:nvCxnSpPr>
        <p:spPr>
          <a:xfrm>
            <a:off x="3341086" y="2582986"/>
            <a:ext cx="232573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06EB912-5C60-D842-895F-E464A5C8E7EE}"/>
              </a:ext>
            </a:extLst>
          </p:cNvPr>
          <p:cNvCxnSpPr>
            <a:cxnSpLocks/>
          </p:cNvCxnSpPr>
          <p:nvPr/>
        </p:nvCxnSpPr>
        <p:spPr>
          <a:xfrm>
            <a:off x="3488273" y="3319287"/>
            <a:ext cx="289955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62">
            <a:extLst>
              <a:ext uri="{FF2B5EF4-FFF2-40B4-BE49-F238E27FC236}">
                <a16:creationId xmlns:a16="http://schemas.microsoft.com/office/drawing/2014/main" id="{00FB3289-5873-704E-BBAC-3728FC4E4BB7}"/>
              </a:ext>
            </a:extLst>
          </p:cNvPr>
          <p:cNvSpPr/>
          <p:nvPr/>
        </p:nvSpPr>
        <p:spPr>
          <a:xfrm>
            <a:off x="5803849" y="3760907"/>
            <a:ext cx="1412966" cy="3701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c:&lt;</a:t>
            </a:r>
            <a:r>
              <a:rPr lang="en-US" sz="1300" dirty="0" err="1">
                <a:solidFill>
                  <a:schemeClr val="bg1"/>
                </a:solidFill>
              </a:rPr>
              <a:t>cmd</a:t>
            </a:r>
            <a:r>
              <a:rPr lang="en-US" sz="1300" dirty="0">
                <a:solidFill>
                  <a:schemeClr val="bg1"/>
                </a:solidFill>
              </a:rPr>
              <a:t>&gt;</a:t>
            </a:r>
            <a:r>
              <a:rPr lang="en-US" sz="1300" dirty="0" err="1">
                <a:solidFill>
                  <a:schemeClr val="bg1"/>
                </a:solidFill>
              </a:rPr>
              <a:t>ByName</a:t>
            </a:r>
            <a:endParaRPr lang="en-US" sz="1300" dirty="0">
              <a:solidFill>
                <a:schemeClr val="bg1"/>
              </a:solidFill>
            </a:endParaRPr>
          </a:p>
          <a:p>
            <a:pPr algn="ctr"/>
            <a:r>
              <a:rPr lang="en-US" sz="1300" dirty="0">
                <a:solidFill>
                  <a:schemeClr val="bg1"/>
                </a:solidFill>
              </a:rPr>
              <a:t>Command</a:t>
            </a:r>
            <a:endParaRPr lang="en-SG" sz="1300" dirty="0">
              <a:solidFill>
                <a:schemeClr val="bg1"/>
              </a:solidFill>
            </a:endParaRP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2299388-3309-2E43-8AE0-0F8C25055427}"/>
              </a:ext>
            </a:extLst>
          </p:cNvPr>
          <p:cNvCxnSpPr>
            <a:cxnSpLocks/>
            <a:stCxn id="90" idx="2"/>
          </p:cNvCxnSpPr>
          <p:nvPr/>
        </p:nvCxnSpPr>
        <p:spPr>
          <a:xfrm>
            <a:off x="6510332" y="4131091"/>
            <a:ext cx="0" cy="82190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F466412-88D0-754C-A0B1-87633166F6D8}"/>
              </a:ext>
            </a:extLst>
          </p:cNvPr>
          <p:cNvCxnSpPr>
            <a:cxnSpLocks/>
          </p:cNvCxnSpPr>
          <p:nvPr/>
        </p:nvCxnSpPr>
        <p:spPr>
          <a:xfrm>
            <a:off x="3456886" y="3952380"/>
            <a:ext cx="236204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EBD8108-8747-5A48-944E-64992D5F0A47}"/>
              </a:ext>
            </a:extLst>
          </p:cNvPr>
          <p:cNvCxnSpPr>
            <a:cxnSpLocks/>
          </p:cNvCxnSpPr>
          <p:nvPr/>
        </p:nvCxnSpPr>
        <p:spPr>
          <a:xfrm>
            <a:off x="3488273" y="4688681"/>
            <a:ext cx="305165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531A8AA0-136E-2F45-A0B4-F8A1E5895290}"/>
              </a:ext>
            </a:extLst>
          </p:cNvPr>
          <p:cNvSpPr txBox="1"/>
          <p:nvPr/>
        </p:nvSpPr>
        <p:spPr>
          <a:xfrm>
            <a:off x="862286" y="5071482"/>
            <a:ext cx="189955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/>
              <a:t>C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A249BCB-B5C1-D44A-BFB7-7C78425A4713}"/>
              </a:ext>
            </a:extLst>
          </p:cNvPr>
          <p:cNvSpPr/>
          <p:nvPr/>
        </p:nvSpPr>
        <p:spPr>
          <a:xfrm>
            <a:off x="6300954" y="2726104"/>
            <a:ext cx="158326" cy="59178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C463D05-3DC5-7945-9C16-CA6B166655AF}"/>
              </a:ext>
            </a:extLst>
          </p:cNvPr>
          <p:cNvSpPr/>
          <p:nvPr/>
        </p:nvSpPr>
        <p:spPr>
          <a:xfrm>
            <a:off x="6420492" y="4138825"/>
            <a:ext cx="181959" cy="54657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F4CE066-07C7-7F42-87E5-3A221B211DF5}"/>
              </a:ext>
            </a:extLst>
          </p:cNvPr>
          <p:cNvSpPr txBox="1"/>
          <p:nvPr/>
        </p:nvSpPr>
        <p:spPr>
          <a:xfrm>
            <a:off x="-614820" y="5259516"/>
            <a:ext cx="189955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1119</TotalTime>
  <Words>62</Words>
  <Application>Microsoft Macintosh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Kim-Chan Tze Hui, Louiz</cp:lastModifiedBy>
  <cp:revision>122</cp:revision>
  <dcterms:created xsi:type="dcterms:W3CDTF">2016-07-22T14:33:02Z</dcterms:created>
  <dcterms:modified xsi:type="dcterms:W3CDTF">2018-11-11T15:44:40Z</dcterms:modified>
</cp:coreProperties>
</file>