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0"/>
  </p:normalViewPr>
  <p:slideViewPr>
    <p:cSldViewPr showGuides="1">
      <p:cViewPr varScale="1">
        <p:scale>
          <a:sx n="107" d="100"/>
          <a:sy n="107" d="100"/>
        </p:scale>
        <p:origin x="2024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44A68FBC-FE38-6A47-B8B1-B9D1CC30CDB3}"/>
              </a:ext>
            </a:extLst>
          </p:cNvPr>
          <p:cNvSpPr/>
          <p:nvPr/>
        </p:nvSpPr>
        <p:spPr>
          <a:xfrm>
            <a:off x="7710323" y="38758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Picture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0A55773-7FA5-3C42-9D6A-56C4F92FA03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7277995" y="3034891"/>
            <a:ext cx="432328" cy="9838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4318DFB2-15C3-A447-86D0-3BF8FDB07849}"/>
              </a:ext>
            </a:extLst>
          </p:cNvPr>
          <p:cNvSpPr/>
          <p:nvPr/>
        </p:nvSpPr>
        <p:spPr>
          <a:xfrm>
            <a:off x="7710323" y="41980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7DBB57D4-99C0-4347-965C-6038FE3C0DE7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>
            <a:off x="7277995" y="3034891"/>
            <a:ext cx="432328" cy="13060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8CCA75B-7859-A747-9C78-7B2DE7C77B82}"/>
              </a:ext>
            </a:extLst>
          </p:cNvPr>
          <p:cNvSpPr txBox="1"/>
          <p:nvPr/>
        </p:nvSpPr>
        <p:spPr>
          <a:xfrm>
            <a:off x="7467600" y="4365618"/>
            <a:ext cx="189257" cy="134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Chung Zhi Li, Denzel</cp:lastModifiedBy>
  <cp:revision>84</cp:revision>
  <dcterms:created xsi:type="dcterms:W3CDTF">2016-07-22T14:33:02Z</dcterms:created>
  <dcterms:modified xsi:type="dcterms:W3CDTF">2018-10-29T11:54:57Z</dcterms:modified>
</cp:coreProperties>
</file>