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7"/>
    <p:restoredTop sz="94675"/>
  </p:normalViewPr>
  <p:slideViewPr>
    <p:cSldViewPr showGuides="1">
      <p:cViewPr>
        <p:scale>
          <a:sx n="112" d="100"/>
          <a:sy n="112" d="100"/>
        </p:scale>
        <p:origin x="184" y="1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44A68FBC-FE38-6A47-B8B1-B9D1CC30CDB3}"/>
              </a:ext>
            </a:extLst>
          </p:cNvPr>
          <p:cNvSpPr/>
          <p:nvPr/>
        </p:nvSpPr>
        <p:spPr>
          <a:xfrm>
            <a:off x="7710323" y="38758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Picture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0A55773-7FA5-3C42-9D6A-56C4F92FA03E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>
            <a:off x="7277995" y="3034891"/>
            <a:ext cx="432328" cy="9838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4318DFB2-15C3-A447-86D0-3BF8FDB07849}"/>
              </a:ext>
            </a:extLst>
          </p:cNvPr>
          <p:cNvSpPr/>
          <p:nvPr/>
        </p:nvSpPr>
        <p:spPr>
          <a:xfrm>
            <a:off x="7710323" y="41980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Meeting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7DBB57D4-99C0-4347-965C-6038FE3C0DE7}"/>
              </a:ext>
            </a:extLst>
          </p:cNvPr>
          <p:cNvCxnSpPr>
            <a:cxnSpLocks/>
            <a:stCxn id="78" idx="3"/>
            <a:endCxn id="59" idx="1"/>
          </p:cNvCxnSpPr>
          <p:nvPr/>
        </p:nvCxnSpPr>
        <p:spPr>
          <a:xfrm>
            <a:off x="7277995" y="3034891"/>
            <a:ext cx="432328" cy="13060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1558DC-A788-884A-945C-E539802FC220}"/>
              </a:ext>
            </a:extLst>
          </p:cNvPr>
          <p:cNvSpPr txBox="1"/>
          <p:nvPr/>
        </p:nvSpPr>
        <p:spPr>
          <a:xfrm>
            <a:off x="7471315" y="35691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36D6A6-0E56-324A-9B98-8FEB25B51B22}"/>
              </a:ext>
            </a:extLst>
          </p:cNvPr>
          <p:cNvSpPr txBox="1"/>
          <p:nvPr/>
        </p:nvSpPr>
        <p:spPr>
          <a:xfrm>
            <a:off x="7466243" y="322671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40CE73-E00B-5446-9DD1-3CE423DCA73E}"/>
              </a:ext>
            </a:extLst>
          </p:cNvPr>
          <p:cNvSpPr txBox="1"/>
          <p:nvPr/>
        </p:nvSpPr>
        <p:spPr>
          <a:xfrm>
            <a:off x="7466243" y="38976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958F7C-3819-A942-BE2C-2D1B0BE98CEA}"/>
              </a:ext>
            </a:extLst>
          </p:cNvPr>
          <p:cNvSpPr txBox="1"/>
          <p:nvPr/>
        </p:nvSpPr>
        <p:spPr>
          <a:xfrm>
            <a:off x="7467600" y="42149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942ECC-6F8F-B947-8701-57BDC43EE2F9}"/>
              </a:ext>
            </a:extLst>
          </p:cNvPr>
          <p:cNvSpPr txBox="1"/>
          <p:nvPr/>
        </p:nvSpPr>
        <p:spPr>
          <a:xfrm>
            <a:off x="7466243" y="2930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37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Kim-Chan Tze Hui, Louiz</cp:lastModifiedBy>
  <cp:revision>85</cp:revision>
  <dcterms:created xsi:type="dcterms:W3CDTF">2016-07-22T14:33:02Z</dcterms:created>
  <dcterms:modified xsi:type="dcterms:W3CDTF">2018-11-11T11:44:36Z</dcterms:modified>
</cp:coreProperties>
</file>