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9"/>
    <p:restoredTop sz="93204"/>
  </p:normalViewPr>
  <p:slideViewPr>
    <p:cSldViewPr showGuides="1">
      <p:cViewPr>
        <p:scale>
          <a:sx n="94" d="100"/>
          <a:sy n="94" d="100"/>
        </p:scale>
        <p:origin x="1256" y="5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0A249BCB-B5C1-D44A-BFB7-7C78425A4713}"/>
              </a:ext>
            </a:extLst>
          </p:cNvPr>
          <p:cNvSpPr/>
          <p:nvPr/>
        </p:nvSpPr>
        <p:spPr>
          <a:xfrm>
            <a:off x="6300954" y="3293017"/>
            <a:ext cx="158326" cy="5917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5"/>
          <p:cNvSpPr/>
          <p:nvPr/>
        </p:nvSpPr>
        <p:spPr>
          <a:xfrm>
            <a:off x="379681" y="115757"/>
            <a:ext cx="7769448" cy="63612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E72DC0-BCE6-CF4A-9C76-426DECEF5B16}"/>
              </a:ext>
            </a:extLst>
          </p:cNvPr>
          <p:cNvSpPr/>
          <p:nvPr/>
        </p:nvSpPr>
        <p:spPr>
          <a:xfrm>
            <a:off x="953256" y="2961347"/>
            <a:ext cx="6982860" cy="2465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>
            <a:off x="883145" y="472419"/>
            <a:ext cx="1455629" cy="5047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610960" y="977196"/>
            <a:ext cx="0" cy="50426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430779"/>
            <a:ext cx="105682" cy="4360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73288" y="1295400"/>
            <a:ext cx="141296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:&lt;</a:t>
            </a:r>
            <a:r>
              <a:rPr lang="en-US" sz="1300" dirty="0" err="1">
                <a:solidFill>
                  <a:schemeClr val="bg1"/>
                </a:solidFill>
              </a:rPr>
              <a:t>cmd</a:t>
            </a:r>
            <a:r>
              <a:rPr lang="en-US" sz="1300" dirty="0">
                <a:solidFill>
                  <a:schemeClr val="bg1"/>
                </a:solidFill>
              </a:rPr>
              <a:t>&gt;</a:t>
            </a:r>
            <a:r>
              <a:rPr lang="en-US" sz="1300" dirty="0" err="1">
                <a:solidFill>
                  <a:schemeClr val="bg1"/>
                </a:solidFill>
              </a:rPr>
              <a:t>CommandParser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02887" y="1785049"/>
            <a:ext cx="0" cy="40684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02659" y="2328795"/>
            <a:ext cx="174884" cy="32897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954382" y="1817790"/>
            <a:ext cx="0" cy="42020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75814" y="2499591"/>
            <a:ext cx="207770" cy="319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4478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452" y="990600"/>
            <a:ext cx="142484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>
                <a:solidFill>
                  <a:srgbClr val="0070C0"/>
                </a:solidFill>
              </a:rPr>
              <a:t>parseCommand</a:t>
            </a:r>
            <a:r>
              <a:rPr lang="en-US" sz="1000" dirty="0">
                <a:solidFill>
                  <a:srgbClr val="0070C0"/>
                </a:solidFill>
              </a:rPr>
              <a:t>(</a:t>
            </a:r>
          </a:p>
          <a:p>
            <a:pPr algn="r"/>
            <a:r>
              <a:rPr lang="en-US" sz="1000" dirty="0">
                <a:solidFill>
                  <a:srgbClr val="0070C0"/>
                </a:solidFill>
              </a:rPr>
              <a:t>“&lt;</a:t>
            </a:r>
            <a:r>
              <a:rPr lang="en-US" sz="1000" dirty="0" err="1">
                <a:solidFill>
                  <a:srgbClr val="0070C0"/>
                </a:solidFill>
              </a:rPr>
              <a:t>cmd</a:t>
            </a:r>
            <a:r>
              <a:rPr lang="en-US" sz="1000" dirty="0">
                <a:solidFill>
                  <a:srgbClr val="0070C0"/>
                </a:solidFill>
              </a:rPr>
              <a:t>&gt; &lt;preamble&gt; &lt;arguments&gt;”)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79772" y="2507931"/>
            <a:ext cx="15203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1408" y="281273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28600" y="5791196"/>
            <a:ext cx="1295400" cy="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6922" y="2029390"/>
            <a:ext cx="1899551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50" dirty="0"/>
              <a:t>parse(“&lt;</a:t>
            </a:r>
            <a:r>
              <a:rPr lang="en-US" sz="950" dirty="0" err="1"/>
              <a:t>cmd</a:t>
            </a:r>
            <a:r>
              <a:rPr lang="en-US" sz="950" dirty="0"/>
              <a:t>&gt; &lt;preamble&gt;</a:t>
            </a:r>
          </a:p>
          <a:p>
            <a:r>
              <a:rPr lang="en-US" sz="950" dirty="0"/>
              <a:t>&lt;arguments&gt;”)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303782" y="1627568"/>
            <a:ext cx="1268533" cy="52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300" dirty="0" err="1">
                <a:solidFill>
                  <a:schemeClr val="bg1"/>
                </a:solidFill>
              </a:rPr>
              <a:t>IndexParserUtil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00109" y="1548518"/>
            <a:ext cx="10731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40B9D16-B6B2-5048-B219-0A200A00855C}"/>
              </a:ext>
            </a:extLst>
          </p:cNvPr>
          <p:cNvSpPr txBox="1"/>
          <p:nvPr/>
        </p:nvSpPr>
        <p:spPr>
          <a:xfrm>
            <a:off x="2812796" y="2303279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getIndex</a:t>
            </a:r>
            <a:r>
              <a:rPr lang="en-US" sz="1000" dirty="0"/>
              <a:t>(preamble)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25EAA-F805-0343-9199-139C06A29641}"/>
              </a:ext>
            </a:extLst>
          </p:cNvPr>
          <p:cNvSpPr txBox="1"/>
          <p:nvPr/>
        </p:nvSpPr>
        <p:spPr>
          <a:xfrm>
            <a:off x="3839337" y="2665512"/>
            <a:ext cx="4527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index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F2D0CC-E669-BF41-91FB-DDA3D90BE793}"/>
              </a:ext>
            </a:extLst>
          </p:cNvPr>
          <p:cNvCxnSpPr>
            <a:cxnSpLocks/>
          </p:cNvCxnSpPr>
          <p:nvPr/>
        </p:nvCxnSpPr>
        <p:spPr>
          <a:xfrm>
            <a:off x="1642082" y="5618547"/>
            <a:ext cx="17149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64370E52-B622-504E-9936-A59538A0BF09}"/>
              </a:ext>
            </a:extLst>
          </p:cNvPr>
          <p:cNvSpPr/>
          <p:nvPr/>
        </p:nvSpPr>
        <p:spPr>
          <a:xfrm rot="5400000">
            <a:off x="1083131" y="2848473"/>
            <a:ext cx="262473" cy="488223"/>
          </a:xfrm>
          <a:prstGeom prst="snip1Rect">
            <a:avLst>
              <a:gd name="adj" fmla="val 24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alt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D5AA87-EFB7-254C-AB3C-7CB194DCABC7}"/>
              </a:ext>
            </a:extLst>
          </p:cNvPr>
          <p:cNvSpPr txBox="1"/>
          <p:nvPr/>
        </p:nvSpPr>
        <p:spPr>
          <a:xfrm>
            <a:off x="1112678" y="2962822"/>
            <a:ext cx="20607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[preamble was an index]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1B0F51-8A41-944F-A029-50F2BFBCF19F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953256" y="4194284"/>
            <a:ext cx="698286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4D63FF5-7EE2-9242-A507-C32B483B1C23}"/>
              </a:ext>
            </a:extLst>
          </p:cNvPr>
          <p:cNvSpPr txBox="1"/>
          <p:nvPr/>
        </p:nvSpPr>
        <p:spPr>
          <a:xfrm>
            <a:off x="1694392" y="4092756"/>
            <a:ext cx="5076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[else]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91008C63-9679-064E-8026-B240CB03FA4F}"/>
              </a:ext>
            </a:extLst>
          </p:cNvPr>
          <p:cNvSpPr/>
          <p:nvPr/>
        </p:nvSpPr>
        <p:spPr>
          <a:xfrm>
            <a:off x="5666825" y="3014371"/>
            <a:ext cx="1412966" cy="3575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c:&lt;</a:t>
            </a:r>
            <a:r>
              <a:rPr lang="en-US" sz="1300" dirty="0" err="1">
                <a:solidFill>
                  <a:schemeClr val="bg1"/>
                </a:solidFill>
              </a:rPr>
              <a:t>cmd</a:t>
            </a:r>
            <a:r>
              <a:rPr lang="en-US" sz="130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Command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0B154F-4485-8643-B2B5-E74A8271F1ED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6373308" y="3371911"/>
            <a:ext cx="0" cy="7363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5F3B85-0D24-DC4E-9FC8-70FB8985D5AB}"/>
              </a:ext>
            </a:extLst>
          </p:cNvPr>
          <p:cNvCxnSpPr>
            <a:cxnSpLocks/>
          </p:cNvCxnSpPr>
          <p:nvPr/>
        </p:nvCxnSpPr>
        <p:spPr>
          <a:xfrm>
            <a:off x="3341086" y="3200400"/>
            <a:ext cx="23257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6EB912-5C60-D842-895F-E464A5C8E7EE}"/>
              </a:ext>
            </a:extLst>
          </p:cNvPr>
          <p:cNvCxnSpPr>
            <a:cxnSpLocks/>
          </p:cNvCxnSpPr>
          <p:nvPr/>
        </p:nvCxnSpPr>
        <p:spPr>
          <a:xfrm>
            <a:off x="3488273" y="3886200"/>
            <a:ext cx="28995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2">
            <a:extLst>
              <a:ext uri="{FF2B5EF4-FFF2-40B4-BE49-F238E27FC236}">
                <a16:creationId xmlns:a16="http://schemas.microsoft.com/office/drawing/2014/main" id="{00FB3289-5873-704E-BBAC-3728FC4E4BB7}"/>
              </a:ext>
            </a:extLst>
          </p:cNvPr>
          <p:cNvSpPr/>
          <p:nvPr/>
        </p:nvSpPr>
        <p:spPr>
          <a:xfrm>
            <a:off x="5803849" y="4141907"/>
            <a:ext cx="1412966" cy="3701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c:&lt;</a:t>
            </a:r>
            <a:r>
              <a:rPr lang="en-US" sz="1300" dirty="0" err="1">
                <a:solidFill>
                  <a:schemeClr val="bg1"/>
                </a:solidFill>
              </a:rPr>
              <a:t>cmd</a:t>
            </a:r>
            <a:r>
              <a:rPr lang="en-US" sz="1300" dirty="0">
                <a:solidFill>
                  <a:schemeClr val="bg1"/>
                </a:solidFill>
              </a:rPr>
              <a:t>&gt;</a:t>
            </a:r>
            <a:r>
              <a:rPr lang="en-US" sz="1300" dirty="0" err="1">
                <a:solidFill>
                  <a:schemeClr val="bg1"/>
                </a:solidFill>
              </a:rPr>
              <a:t>ByName</a:t>
            </a:r>
            <a:endParaRPr lang="en-US" sz="1300" dirty="0">
              <a:solidFill>
                <a:schemeClr val="bg1"/>
              </a:solidFill>
            </a:endParaRP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Command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299388-3309-2E43-8AE0-0F8C25055427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510332" y="4512091"/>
            <a:ext cx="0" cy="8219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466412-88D0-754C-A0B1-87633166F6D8}"/>
              </a:ext>
            </a:extLst>
          </p:cNvPr>
          <p:cNvCxnSpPr>
            <a:cxnSpLocks/>
          </p:cNvCxnSpPr>
          <p:nvPr/>
        </p:nvCxnSpPr>
        <p:spPr>
          <a:xfrm>
            <a:off x="3456886" y="4333380"/>
            <a:ext cx="23620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BD8108-8747-5A48-944E-64992D5F0A47}"/>
              </a:ext>
            </a:extLst>
          </p:cNvPr>
          <p:cNvCxnSpPr>
            <a:cxnSpLocks/>
          </p:cNvCxnSpPr>
          <p:nvPr/>
        </p:nvCxnSpPr>
        <p:spPr>
          <a:xfrm>
            <a:off x="3488273" y="5069681"/>
            <a:ext cx="30516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1A8AA0-136E-2F45-A0B4-F8A1E5895290}"/>
              </a:ext>
            </a:extLst>
          </p:cNvPr>
          <p:cNvSpPr txBox="1"/>
          <p:nvPr/>
        </p:nvSpPr>
        <p:spPr>
          <a:xfrm>
            <a:off x="862286" y="5452482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463D05-3DC5-7945-9C16-CA6B166655AF}"/>
              </a:ext>
            </a:extLst>
          </p:cNvPr>
          <p:cNvSpPr/>
          <p:nvPr/>
        </p:nvSpPr>
        <p:spPr>
          <a:xfrm>
            <a:off x="6420492" y="4519825"/>
            <a:ext cx="181959" cy="5465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4CE066-07C7-7F42-87E5-3A221B211DF5}"/>
              </a:ext>
            </a:extLst>
          </p:cNvPr>
          <p:cNvSpPr txBox="1"/>
          <p:nvPr/>
        </p:nvSpPr>
        <p:spPr>
          <a:xfrm>
            <a:off x="564561" y="5580177"/>
            <a:ext cx="7194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7D2402F-3AC1-9E42-8DDE-B78CB41A7750}"/>
              </a:ext>
            </a:extLst>
          </p:cNvPr>
          <p:cNvSpPr/>
          <p:nvPr/>
        </p:nvSpPr>
        <p:spPr>
          <a:xfrm>
            <a:off x="3307709" y="1737591"/>
            <a:ext cx="180562" cy="1603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72857D-886F-CE4D-97B7-4C3A3DC4859F}"/>
              </a:ext>
            </a:extLst>
          </p:cNvPr>
          <p:cNvCxnSpPr>
            <a:cxnSpLocks/>
          </p:cNvCxnSpPr>
          <p:nvPr/>
        </p:nvCxnSpPr>
        <p:spPr>
          <a:xfrm>
            <a:off x="1650298" y="1897990"/>
            <a:ext cx="1690788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2CBEB53-0E78-7A40-8B9E-55D04E70A33D}"/>
              </a:ext>
            </a:extLst>
          </p:cNvPr>
          <p:cNvCxnSpPr>
            <a:cxnSpLocks/>
          </p:cNvCxnSpPr>
          <p:nvPr/>
        </p:nvCxnSpPr>
        <p:spPr>
          <a:xfrm>
            <a:off x="1661774" y="2328797"/>
            <a:ext cx="16557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61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Kim-Chan Tze Hui, Louiz</cp:lastModifiedBy>
  <cp:revision>128</cp:revision>
  <dcterms:created xsi:type="dcterms:W3CDTF">2016-07-22T14:33:02Z</dcterms:created>
  <dcterms:modified xsi:type="dcterms:W3CDTF">2018-11-11T16:29:50Z</dcterms:modified>
</cp:coreProperties>
</file>