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33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546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8F1702-2464-4BBA-A632-25DC138D7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Stroke using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84306F4-892D-4827-BC04-694625AAE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Anita </a:t>
            </a:r>
            <a:r>
              <a:rPr lang="en-US" dirty="0" smtClean="0"/>
              <a:t>Adhikari</a:t>
            </a:r>
            <a:endParaRPr lang="en-US" dirty="0"/>
          </a:p>
          <a:p>
            <a:pPr algn="l"/>
            <a:r>
              <a:rPr lang="en-US" sz="2000" dirty="0" smtClean="0"/>
              <a:t>02</a:t>
            </a:r>
            <a:r>
              <a:rPr lang="en-US" sz="2000" dirty="0" smtClean="0"/>
              <a:t>/05/2024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Work Type</a:t>
            </a:r>
            <a:endParaRPr lang="en-US" dirty="0"/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1E277B52-DAF5-4C53-8881-EDB1C422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b="17575"/>
          <a:stretch/>
        </p:blipFill>
        <p:spPr>
          <a:xfrm>
            <a:off x="1083434" y="1506071"/>
            <a:ext cx="5522739" cy="53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 vs Residence Type</a:t>
            </a:r>
            <a:endParaRPr lang="en-US" dirty="0"/>
          </a:p>
        </p:txBody>
      </p:sp>
      <p:pic>
        <p:nvPicPr>
          <p:cNvPr id="4" name="slide5" descr="Sheet 4">
            <a:extLst>
              <a:ext uri="{FF2B5EF4-FFF2-40B4-BE49-F238E27FC236}">
                <a16:creationId xmlns:a16="http://schemas.microsoft.com/office/drawing/2014/main" id="{EE77A7E8-5DF3-4562-9333-A1CD6AE1F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30481"/>
          <a:stretch/>
        </p:blipFill>
        <p:spPr>
          <a:xfrm>
            <a:off x="998317" y="1633206"/>
            <a:ext cx="3539454" cy="4938738"/>
          </a:xfrm>
          <a:prstGeom prst="rect">
            <a:avLst/>
          </a:prstGeom>
        </p:spPr>
      </p:pic>
      <p:pic>
        <p:nvPicPr>
          <p:cNvPr id="5" name="Picture 4" descr="Urban Frame House | Prashant Parmar Architect | Arche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32" y="1715246"/>
            <a:ext cx="4072726" cy="26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tudy: Rural residents travel about twice as far to hospital on average |  AHA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32" y="4432669"/>
            <a:ext cx="4072726" cy="18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2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 vs Glucose Level</a:t>
            </a:r>
            <a:endParaRPr lang="en-US" dirty="0"/>
          </a:p>
        </p:txBody>
      </p:sp>
      <p:pic>
        <p:nvPicPr>
          <p:cNvPr id="4" name="slide6" descr="Sheet 5">
            <a:extLst>
              <a:ext uri="{FF2B5EF4-FFF2-40B4-BE49-F238E27FC236}">
                <a16:creationId xmlns:a16="http://schemas.microsoft.com/office/drawing/2014/main" id="{31E67C41-AE79-4F67-80A7-92AE42B7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 b="19786"/>
          <a:stretch/>
        </p:blipFill>
        <p:spPr>
          <a:xfrm>
            <a:off x="1545027" y="1427833"/>
            <a:ext cx="4997578" cy="53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 vs BMI Index</a:t>
            </a:r>
            <a:endParaRPr lang="en-US" dirty="0"/>
          </a:p>
        </p:txBody>
      </p:sp>
      <p:pic>
        <p:nvPicPr>
          <p:cNvPr id="4" name="slide8" descr="Sheet 6">
            <a:extLst>
              <a:ext uri="{FF2B5EF4-FFF2-40B4-BE49-F238E27FC236}">
                <a16:creationId xmlns:a16="http://schemas.microsoft.com/office/drawing/2014/main" id="{9A305131-EC9D-48D2-8955-E1F7DB486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 b="24634"/>
          <a:stretch/>
        </p:blipFill>
        <p:spPr>
          <a:xfrm>
            <a:off x="1680901" y="1457172"/>
            <a:ext cx="4988839" cy="51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Stroke with Different Key Factors-Dashboard</a:t>
            </a:r>
            <a:endParaRPr lang="en-US" dirty="0"/>
          </a:p>
        </p:txBody>
      </p:sp>
      <p:pic>
        <p:nvPicPr>
          <p:cNvPr id="4" name="slide7" descr="Dashboard 1">
            <a:extLst>
              <a:ext uri="{FF2B5EF4-FFF2-40B4-BE49-F238E27FC236}">
                <a16:creationId xmlns:a16="http://schemas.microsoft.com/office/drawing/2014/main" id="{07A15AC8-FD66-47AC-B998-E59C6CD7F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/>
          <a:stretch/>
        </p:blipFill>
        <p:spPr>
          <a:xfrm>
            <a:off x="1200524" y="1822824"/>
            <a:ext cx="67574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47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Higher incidents of stroke related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ge group 50 and above for both males and females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ales who currently smokes or smoked in the past and females who never smoked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Individuals working in private companies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Are overweight based on BMI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Living in urban areas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Individuals with high blood glucose levels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53" y="173028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Bachelors’ degrees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Microbiology (2011)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Medical Laboratory Science (2022)</a:t>
            </a:r>
          </a:p>
          <a:p>
            <a:pPr marL="0" indent="0">
              <a:buNone/>
            </a:pPr>
            <a:r>
              <a:rPr lang="en-US" dirty="0" smtClean="0"/>
              <a:t>Medical Laboratory Scientist </a:t>
            </a:r>
            <a:r>
              <a:rPr lang="en-US" dirty="0" smtClean="0"/>
              <a:t>-5 </a:t>
            </a:r>
            <a:r>
              <a:rPr lang="en-US" dirty="0" err="1" smtClean="0"/>
              <a:t>yrs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Master’s in Business Analytics- </a:t>
            </a:r>
            <a:r>
              <a:rPr lang="en-US" dirty="0" smtClean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16" y="1608757"/>
            <a:ext cx="5372047" cy="43812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 and substantial health challenge in the US and throughout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Leading cause of death in the US (cdc.gov, 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Heart attack every 40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 in 5  stroke occurrence are silent (</a:t>
            </a:r>
            <a:r>
              <a:rPr lang="en-US" dirty="0" err="1"/>
              <a:t>Tsao</a:t>
            </a:r>
            <a:r>
              <a:rPr lang="en-US" dirty="0"/>
              <a:t> CW, 2023)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Deaths from cardiovascular disease surged 60% globally from 12.1 million in 1990 to 20.5 million in 2021 (World Heart Federation, 2023)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30,500+ Heart Stroke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844" y="1608757"/>
            <a:ext cx="3729789" cy="423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66" y="146623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Stroke dataset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12" t="56128" r="37659" b="20906"/>
          <a:stretch/>
        </p:blipFill>
        <p:spPr>
          <a:xfrm>
            <a:off x="740564" y="2219987"/>
            <a:ext cx="8828819" cy="34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 Excel Sheets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5661" r="70504" b="10769"/>
          <a:stretch/>
        </p:blipFill>
        <p:spPr bwMode="auto">
          <a:xfrm>
            <a:off x="677334" y="1603867"/>
            <a:ext cx="3114827" cy="44332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16155" r="51209" b="10200"/>
          <a:stretch/>
        </p:blipFill>
        <p:spPr bwMode="auto">
          <a:xfrm>
            <a:off x="4870280" y="1603867"/>
            <a:ext cx="3838525" cy="4557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4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188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Created a bin for age by grouping age by 10 years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0-10, 10-20, 20-30, 30-40, 40-50, and so 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Created calculated fields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Calculated glucose level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Avg</a:t>
            </a:r>
            <a:r>
              <a:rPr lang="en-US" dirty="0" smtClean="0"/>
              <a:t> glucose level &lt;90 = ‘Low Glucose’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glucose </a:t>
            </a:r>
            <a:r>
              <a:rPr lang="en-US" dirty="0" smtClean="0"/>
              <a:t>level between 90 to 139 = ‘Normal Glucose’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Else = ‘High Glucose’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BMI Index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BMI&lt; </a:t>
            </a:r>
            <a:r>
              <a:rPr lang="en-US" dirty="0"/>
              <a:t>18.5 </a:t>
            </a:r>
            <a:r>
              <a:rPr lang="en-US" dirty="0" smtClean="0"/>
              <a:t>= 'Underweight</a:t>
            </a:r>
            <a:r>
              <a:rPr lang="en-US" dirty="0"/>
              <a:t>'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BMI between 18.5 AND 24.0 = </a:t>
            </a:r>
            <a:r>
              <a:rPr lang="en-US" dirty="0"/>
              <a:t>'Ideal'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ELSE  = 'Overweight</a:t>
            </a:r>
            <a:r>
              <a:rPr lang="en-US" dirty="0"/>
              <a:t>'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81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Implied Group by function to merge smokes and formerly smoked categories into one single category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Facilitates data analysis based on patients who never smoked, smokes/formerly smoked and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and Gender</a:t>
            </a:r>
            <a:endParaRPr lang="en-US" dirty="0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9E0D15D4-404E-495D-B70D-D40AD3EE3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1" b="16649"/>
          <a:stretch/>
        </p:blipFill>
        <p:spPr>
          <a:xfrm>
            <a:off x="733474" y="1336349"/>
            <a:ext cx="6865337" cy="53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Smoking Status</a:t>
            </a:r>
            <a:endParaRPr lang="en-US" dirty="0"/>
          </a:p>
        </p:txBody>
      </p:sp>
      <p:pic>
        <p:nvPicPr>
          <p:cNvPr id="4" name="slide3" descr="Sheet 2">
            <a:extLst>
              <a:ext uri="{FF2B5EF4-FFF2-40B4-BE49-F238E27FC236}">
                <a16:creationId xmlns:a16="http://schemas.microsoft.com/office/drawing/2014/main" id="{5238387A-A8EE-449E-A5A6-EE61D2C6E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5" b="18360"/>
          <a:stretch/>
        </p:blipFill>
        <p:spPr>
          <a:xfrm>
            <a:off x="1282601" y="1383824"/>
            <a:ext cx="5680530" cy="50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314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</vt:lpstr>
      <vt:lpstr>Wingdings 3</vt:lpstr>
      <vt:lpstr>Facet</vt:lpstr>
      <vt:lpstr>Analysis of Stroke using Tableau</vt:lpstr>
      <vt:lpstr>Introduction</vt:lpstr>
      <vt:lpstr>Stroke</vt:lpstr>
      <vt:lpstr>Dataset</vt:lpstr>
      <vt:lpstr>Dataset in Excel Sheets</vt:lpstr>
      <vt:lpstr>Data preprocessing</vt:lpstr>
      <vt:lpstr>Data Preprocessing (Contd.)</vt:lpstr>
      <vt:lpstr>Age Groups and Gender</vt:lpstr>
      <vt:lpstr>Gender and Smoking Status</vt:lpstr>
      <vt:lpstr>Gender and Work Type</vt:lpstr>
      <vt:lpstr>Stroke vs Residence Type</vt:lpstr>
      <vt:lpstr>Stroke vs Glucose Level</vt:lpstr>
      <vt:lpstr>Stroke vs BMI Index</vt:lpstr>
      <vt:lpstr>Analysis of Stroke with Different Key Factors-Dashboard</vt:lpstr>
      <vt:lpstr>Conclusion</vt:lpstr>
      <vt:lpstr>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Stroke using Tableau</dc:title>
  <dc:creator>Madhab Sapkota</dc:creator>
  <cp:lastModifiedBy>Madhab Sapkota</cp:lastModifiedBy>
  <cp:revision>22</cp:revision>
  <dcterms:created xsi:type="dcterms:W3CDTF">2023-12-05T20:55:49Z</dcterms:created>
  <dcterms:modified xsi:type="dcterms:W3CDTF">2024-02-27T17:48:30Z</dcterms:modified>
</cp:coreProperties>
</file>