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6" r:id="rId6"/>
    <p:sldId id="285" r:id="rId7"/>
    <p:sldId id="282" r:id="rId8"/>
    <p:sldId id="283" r:id="rId9"/>
    <p:sldId id="293" r:id="rId10"/>
    <p:sldId id="294" r:id="rId11"/>
    <p:sldId id="270" r:id="rId12"/>
  </p:sldIdLst>
  <p:sldSz cx="18288000" cy="10287000"/>
  <p:notesSz cx="6858000" cy="9144000"/>
  <p:embeddedFontLst>
    <p:embeddedFont>
      <p:font typeface="Open Sans Bold" panose="020B080603050402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5872"/>
  </p:normalViewPr>
  <p:slideViewPr>
    <p:cSldViewPr snapToGrid="0">
      <p:cViewPr varScale="1">
        <p:scale>
          <a:sx n="75" d="100"/>
          <a:sy n="75" d="100"/>
        </p:scale>
        <p:origin x="1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1Aniemeke/A1Aniemeke_Household_Expenditure_Analysis" TargetMode="External"/><Relationship Id="rId1" Type="http://schemas.openxmlformats.org/officeDocument/2006/relationships/hyperlink" Target="https://public.tableau.com/app/profile/anthony.aniemeke1923/viz/HouseholdExpenditureAnalysisTrendsInsights2017-2021/Dashboard1?publish=ye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1Aniemeke/A1Aniemeke_Household_Expenditure_Analysis" TargetMode="External"/><Relationship Id="rId1" Type="http://schemas.openxmlformats.org/officeDocument/2006/relationships/hyperlink" Target="https://public.tableau.com/app/profile/anthony.aniemeke1923/viz/HouseholdExpenditureAnalysisTrendsInsights2017-2021/Dashboard1?publish=y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C6E47-6080-3941-B7DD-37A14FD573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8D92AF5-307F-1B4C-B0CB-6DBEC998F898}">
      <dgm:prSet/>
      <dgm:spPr/>
      <dgm:t>
        <a:bodyPr/>
        <a:lstStyle/>
        <a:p>
          <a:r>
            <a:rPr lang="en-GB" b="1"/>
            <a:t>Why Analyse Household Expenditures?</a:t>
          </a:r>
          <a:endParaRPr lang="en-NG"/>
        </a:p>
      </dgm:t>
    </dgm:pt>
    <dgm:pt modelId="{F5B3E5E3-BBF1-3B4E-91A0-722DB2319BDA}" type="parTrans" cxnId="{6905FA2B-12BF-5A41-9147-23F0AB42A0F0}">
      <dgm:prSet/>
      <dgm:spPr/>
      <dgm:t>
        <a:bodyPr/>
        <a:lstStyle/>
        <a:p>
          <a:endParaRPr lang="en-GB"/>
        </a:p>
      </dgm:t>
    </dgm:pt>
    <dgm:pt modelId="{DC436655-7600-614C-ABE2-8D0285246FE5}" type="sibTrans" cxnId="{6905FA2B-12BF-5A41-9147-23F0AB42A0F0}">
      <dgm:prSet/>
      <dgm:spPr/>
      <dgm:t>
        <a:bodyPr/>
        <a:lstStyle/>
        <a:p>
          <a:endParaRPr lang="en-GB"/>
        </a:p>
      </dgm:t>
    </dgm:pt>
    <dgm:pt modelId="{AC72FDCA-3BDC-784B-9FD2-C918EB304E7D}">
      <dgm:prSet/>
      <dgm:spPr/>
      <dgm:t>
        <a:bodyPr/>
        <a:lstStyle/>
        <a:p>
          <a:r>
            <a:rPr lang="en-GB"/>
            <a:t>Understand spending behaviours across Canadian provinces and income groups</a:t>
          </a:r>
          <a:endParaRPr lang="en-NG"/>
        </a:p>
      </dgm:t>
    </dgm:pt>
    <dgm:pt modelId="{F6D27510-3389-5742-A292-AA7070F68C89}" type="parTrans" cxnId="{27BBEFAC-4FF5-D149-9223-31EFF639DCA9}">
      <dgm:prSet/>
      <dgm:spPr/>
      <dgm:t>
        <a:bodyPr/>
        <a:lstStyle/>
        <a:p>
          <a:endParaRPr lang="en-GB"/>
        </a:p>
      </dgm:t>
    </dgm:pt>
    <dgm:pt modelId="{AF0B2F41-8B45-344D-9AB3-6692F8841EEF}" type="sibTrans" cxnId="{27BBEFAC-4FF5-D149-9223-31EFF639DCA9}">
      <dgm:prSet/>
      <dgm:spPr/>
      <dgm:t>
        <a:bodyPr/>
        <a:lstStyle/>
        <a:p>
          <a:endParaRPr lang="en-GB"/>
        </a:p>
      </dgm:t>
    </dgm:pt>
    <dgm:pt modelId="{6F149F8B-C5B6-FE44-B30E-1A94BCDD8FB5}">
      <dgm:prSet/>
      <dgm:spPr/>
      <dgm:t>
        <a:bodyPr/>
        <a:lstStyle/>
        <a:p>
          <a:r>
            <a:rPr lang="en-GB"/>
            <a:t>Identify key trends to inform policy and economic decisions</a:t>
          </a:r>
          <a:endParaRPr lang="en-NG"/>
        </a:p>
      </dgm:t>
    </dgm:pt>
    <dgm:pt modelId="{B8774EDE-F500-EB41-B3D7-5DC5C1A801C8}" type="parTrans" cxnId="{33EFBFB0-0B00-474A-AEAE-A48A976F06D9}">
      <dgm:prSet/>
      <dgm:spPr/>
      <dgm:t>
        <a:bodyPr/>
        <a:lstStyle/>
        <a:p>
          <a:endParaRPr lang="en-GB"/>
        </a:p>
      </dgm:t>
    </dgm:pt>
    <dgm:pt modelId="{8FF7F6D6-C20B-064C-9B7C-4297EF92B954}" type="sibTrans" cxnId="{33EFBFB0-0B00-474A-AEAE-A48A976F06D9}">
      <dgm:prSet/>
      <dgm:spPr/>
      <dgm:t>
        <a:bodyPr/>
        <a:lstStyle/>
        <a:p>
          <a:endParaRPr lang="en-GB"/>
        </a:p>
      </dgm:t>
    </dgm:pt>
    <dgm:pt modelId="{A02055F1-A361-2241-B242-FED2B19A4122}">
      <dgm:prSet/>
      <dgm:spPr/>
      <dgm:t>
        <a:bodyPr/>
        <a:lstStyle/>
        <a:p>
          <a:r>
            <a:rPr lang="en-GB" b="1"/>
            <a:t>Data Source</a:t>
          </a:r>
          <a:endParaRPr lang="en-NG"/>
        </a:p>
      </dgm:t>
    </dgm:pt>
    <dgm:pt modelId="{CE52A971-EFBB-4246-8BF1-ADCC9D21E755}" type="parTrans" cxnId="{B374A6C0-27E9-5C42-A767-7E018C4EAFDB}">
      <dgm:prSet/>
      <dgm:spPr/>
      <dgm:t>
        <a:bodyPr/>
        <a:lstStyle/>
        <a:p>
          <a:endParaRPr lang="en-GB"/>
        </a:p>
      </dgm:t>
    </dgm:pt>
    <dgm:pt modelId="{78718031-9CC8-574F-AF40-79841B96CC32}" type="sibTrans" cxnId="{B374A6C0-27E9-5C42-A767-7E018C4EAFDB}">
      <dgm:prSet/>
      <dgm:spPr/>
      <dgm:t>
        <a:bodyPr/>
        <a:lstStyle/>
        <a:p>
          <a:endParaRPr lang="en-GB"/>
        </a:p>
      </dgm:t>
    </dgm:pt>
    <dgm:pt modelId="{6A49C9E0-65E6-744A-B001-EB9F3E3597B5}">
      <dgm:prSet/>
      <dgm:spPr/>
      <dgm:t>
        <a:bodyPr/>
        <a:lstStyle/>
        <a:p>
          <a:r>
            <a:rPr lang="en-GB"/>
            <a:t>Statistics Canada (2017-2021)</a:t>
          </a:r>
          <a:endParaRPr lang="en-NG"/>
        </a:p>
      </dgm:t>
    </dgm:pt>
    <dgm:pt modelId="{69CE3A36-1AC3-8149-988B-AE7DFCE81763}" type="parTrans" cxnId="{0FC7EA26-EF73-1748-BDC9-F6637E441CFA}">
      <dgm:prSet/>
      <dgm:spPr/>
      <dgm:t>
        <a:bodyPr/>
        <a:lstStyle/>
        <a:p>
          <a:endParaRPr lang="en-GB"/>
        </a:p>
      </dgm:t>
    </dgm:pt>
    <dgm:pt modelId="{AB42D2A0-0341-8748-A916-3704F2DF589C}" type="sibTrans" cxnId="{0FC7EA26-EF73-1748-BDC9-F6637E441CFA}">
      <dgm:prSet/>
      <dgm:spPr/>
      <dgm:t>
        <a:bodyPr/>
        <a:lstStyle/>
        <a:p>
          <a:endParaRPr lang="en-GB"/>
        </a:p>
      </dgm:t>
    </dgm:pt>
    <dgm:pt modelId="{C4CFC663-3665-1944-A57D-2B7742976F0E}">
      <dgm:prSet/>
      <dgm:spPr/>
      <dgm:t>
        <a:bodyPr/>
        <a:lstStyle/>
        <a:p>
          <a:r>
            <a:rPr lang="en-GB"/>
            <a:t>Household expenditure data across provinces &amp; income quintiles</a:t>
          </a:r>
          <a:endParaRPr lang="en-NG"/>
        </a:p>
      </dgm:t>
    </dgm:pt>
    <dgm:pt modelId="{3C58C363-6CD2-F241-AA6B-D5B3AD2ACAE4}" type="parTrans" cxnId="{2169F5CE-4268-9542-BDB2-0338BAD663D5}">
      <dgm:prSet/>
      <dgm:spPr/>
      <dgm:t>
        <a:bodyPr/>
        <a:lstStyle/>
        <a:p>
          <a:endParaRPr lang="en-GB"/>
        </a:p>
      </dgm:t>
    </dgm:pt>
    <dgm:pt modelId="{3B808A21-24E4-8E4F-B165-5E1EE20F6498}" type="sibTrans" cxnId="{2169F5CE-4268-9542-BDB2-0338BAD663D5}">
      <dgm:prSet/>
      <dgm:spPr/>
      <dgm:t>
        <a:bodyPr/>
        <a:lstStyle/>
        <a:p>
          <a:endParaRPr lang="en-GB"/>
        </a:p>
      </dgm:t>
    </dgm:pt>
    <dgm:pt modelId="{6BE9A427-4F63-C642-B115-4B43BCBEAD29}">
      <dgm:prSet/>
      <dgm:spPr/>
      <dgm:t>
        <a:bodyPr/>
        <a:lstStyle/>
        <a:p>
          <a:r>
            <a:rPr lang="en-GB" b="1"/>
            <a:t>Goal of the Study:</a:t>
          </a:r>
          <a:endParaRPr lang="en-NG"/>
        </a:p>
      </dgm:t>
    </dgm:pt>
    <dgm:pt modelId="{F7929533-35FF-9F48-9ACB-D7E1236D21AA}" type="parTrans" cxnId="{EA94BFB8-3DC5-E345-8311-7D8D4F4AA88A}">
      <dgm:prSet/>
      <dgm:spPr/>
      <dgm:t>
        <a:bodyPr/>
        <a:lstStyle/>
        <a:p>
          <a:endParaRPr lang="en-GB"/>
        </a:p>
      </dgm:t>
    </dgm:pt>
    <dgm:pt modelId="{BB5A23EB-5F8B-5E4C-906C-36414C5DD85F}" type="sibTrans" cxnId="{EA94BFB8-3DC5-E345-8311-7D8D4F4AA88A}">
      <dgm:prSet/>
      <dgm:spPr/>
      <dgm:t>
        <a:bodyPr/>
        <a:lstStyle/>
        <a:p>
          <a:endParaRPr lang="en-GB"/>
        </a:p>
      </dgm:t>
    </dgm:pt>
    <dgm:pt modelId="{0DAE74CB-83DF-2641-AE1C-A14FCFAEB280}">
      <dgm:prSet/>
      <dgm:spPr/>
      <dgm:t>
        <a:bodyPr/>
        <a:lstStyle/>
        <a:p>
          <a:r>
            <a:rPr lang="en-GB"/>
            <a:t>Explore how spending varies by region and income level</a:t>
          </a:r>
          <a:endParaRPr lang="en-NG"/>
        </a:p>
      </dgm:t>
    </dgm:pt>
    <dgm:pt modelId="{7485858D-033B-0643-B477-421F476BE253}" type="parTrans" cxnId="{207CB4F8-9211-5247-8AB4-DE733708A820}">
      <dgm:prSet/>
      <dgm:spPr/>
      <dgm:t>
        <a:bodyPr/>
        <a:lstStyle/>
        <a:p>
          <a:endParaRPr lang="en-GB"/>
        </a:p>
      </dgm:t>
    </dgm:pt>
    <dgm:pt modelId="{29A77B40-983F-C048-BD66-275A9B4D99A9}" type="sibTrans" cxnId="{207CB4F8-9211-5247-8AB4-DE733708A820}">
      <dgm:prSet/>
      <dgm:spPr/>
      <dgm:t>
        <a:bodyPr/>
        <a:lstStyle/>
        <a:p>
          <a:endParaRPr lang="en-GB"/>
        </a:p>
      </dgm:t>
    </dgm:pt>
    <dgm:pt modelId="{1C480A42-0842-E94D-A968-6171AEEF5DE0}">
      <dgm:prSet/>
      <dgm:spPr/>
      <dgm:t>
        <a:bodyPr/>
        <a:lstStyle/>
        <a:p>
          <a:r>
            <a:rPr lang="en-GB"/>
            <a:t>Provide insights for policymakers, businesses, and newcomers</a:t>
          </a:r>
          <a:endParaRPr lang="en-NG"/>
        </a:p>
      </dgm:t>
    </dgm:pt>
    <dgm:pt modelId="{E464B11D-9235-4841-A984-8C2AEC4254C6}" type="parTrans" cxnId="{19150F55-5863-5A40-AEA8-DB219BF1CAA6}">
      <dgm:prSet/>
      <dgm:spPr/>
      <dgm:t>
        <a:bodyPr/>
        <a:lstStyle/>
        <a:p>
          <a:endParaRPr lang="en-GB"/>
        </a:p>
      </dgm:t>
    </dgm:pt>
    <dgm:pt modelId="{4C01F803-42CB-4143-B22E-7E1FBFE18CC0}" type="sibTrans" cxnId="{19150F55-5863-5A40-AEA8-DB219BF1CAA6}">
      <dgm:prSet/>
      <dgm:spPr/>
      <dgm:t>
        <a:bodyPr/>
        <a:lstStyle/>
        <a:p>
          <a:endParaRPr lang="en-GB"/>
        </a:p>
      </dgm:t>
    </dgm:pt>
    <dgm:pt modelId="{F6A2D3A8-269D-F046-BE47-ECE85F9B3E8B}" type="pres">
      <dgm:prSet presAssocID="{C15C6E47-6080-3941-B7DD-37A14FD5735A}" presName="vert0" presStyleCnt="0">
        <dgm:presLayoutVars>
          <dgm:dir/>
          <dgm:animOne val="branch"/>
          <dgm:animLvl val="lvl"/>
        </dgm:presLayoutVars>
      </dgm:prSet>
      <dgm:spPr/>
    </dgm:pt>
    <dgm:pt modelId="{8F26E489-1ABA-E04C-A1D0-BEBDDA3FA97E}" type="pres">
      <dgm:prSet presAssocID="{B8D92AF5-307F-1B4C-B0CB-6DBEC998F898}" presName="thickLine" presStyleLbl="alignNode1" presStyleIdx="0" presStyleCnt="9"/>
      <dgm:spPr/>
    </dgm:pt>
    <dgm:pt modelId="{D3CCBFEB-6126-D14E-ABF5-96484B2FE080}" type="pres">
      <dgm:prSet presAssocID="{B8D92AF5-307F-1B4C-B0CB-6DBEC998F898}" presName="horz1" presStyleCnt="0"/>
      <dgm:spPr/>
    </dgm:pt>
    <dgm:pt modelId="{5B3AFE42-3E81-134B-83C5-366606E25A8B}" type="pres">
      <dgm:prSet presAssocID="{B8D92AF5-307F-1B4C-B0CB-6DBEC998F898}" presName="tx1" presStyleLbl="revTx" presStyleIdx="0" presStyleCnt="9"/>
      <dgm:spPr/>
    </dgm:pt>
    <dgm:pt modelId="{E0305D5B-686F-4E4B-AFBD-C9234A29626C}" type="pres">
      <dgm:prSet presAssocID="{B8D92AF5-307F-1B4C-B0CB-6DBEC998F898}" presName="vert1" presStyleCnt="0"/>
      <dgm:spPr/>
    </dgm:pt>
    <dgm:pt modelId="{84F95989-C2C8-F847-ACC2-AD901B764E7C}" type="pres">
      <dgm:prSet presAssocID="{AC72FDCA-3BDC-784B-9FD2-C918EB304E7D}" presName="thickLine" presStyleLbl="alignNode1" presStyleIdx="1" presStyleCnt="9"/>
      <dgm:spPr/>
    </dgm:pt>
    <dgm:pt modelId="{05EB1EA8-D7EA-0842-B233-11E6CBCA15E6}" type="pres">
      <dgm:prSet presAssocID="{AC72FDCA-3BDC-784B-9FD2-C918EB304E7D}" presName="horz1" presStyleCnt="0"/>
      <dgm:spPr/>
    </dgm:pt>
    <dgm:pt modelId="{2E069105-CE1F-D943-BF3E-5713FCAD8253}" type="pres">
      <dgm:prSet presAssocID="{AC72FDCA-3BDC-784B-9FD2-C918EB304E7D}" presName="tx1" presStyleLbl="revTx" presStyleIdx="1" presStyleCnt="9"/>
      <dgm:spPr/>
    </dgm:pt>
    <dgm:pt modelId="{3BD8E43E-2EF7-2D46-AA98-1FE7A0CDC033}" type="pres">
      <dgm:prSet presAssocID="{AC72FDCA-3BDC-784B-9FD2-C918EB304E7D}" presName="vert1" presStyleCnt="0"/>
      <dgm:spPr/>
    </dgm:pt>
    <dgm:pt modelId="{3C1FB4CE-3407-AC41-9EBA-3B2A3DD6AE76}" type="pres">
      <dgm:prSet presAssocID="{6F149F8B-C5B6-FE44-B30E-1A94BCDD8FB5}" presName="thickLine" presStyleLbl="alignNode1" presStyleIdx="2" presStyleCnt="9"/>
      <dgm:spPr/>
    </dgm:pt>
    <dgm:pt modelId="{F97E4836-58B7-6143-BE02-5339ECCC3FD5}" type="pres">
      <dgm:prSet presAssocID="{6F149F8B-C5B6-FE44-B30E-1A94BCDD8FB5}" presName="horz1" presStyleCnt="0"/>
      <dgm:spPr/>
    </dgm:pt>
    <dgm:pt modelId="{B58DC9BD-E911-724A-9CB1-8CDC4F81E481}" type="pres">
      <dgm:prSet presAssocID="{6F149F8B-C5B6-FE44-B30E-1A94BCDD8FB5}" presName="tx1" presStyleLbl="revTx" presStyleIdx="2" presStyleCnt="9"/>
      <dgm:spPr/>
    </dgm:pt>
    <dgm:pt modelId="{E1929A6F-AD61-BC45-89B4-0FB5EF67276C}" type="pres">
      <dgm:prSet presAssocID="{6F149F8B-C5B6-FE44-B30E-1A94BCDD8FB5}" presName="vert1" presStyleCnt="0"/>
      <dgm:spPr/>
    </dgm:pt>
    <dgm:pt modelId="{7088333C-1CED-5149-A9B3-D2D9C587AB0A}" type="pres">
      <dgm:prSet presAssocID="{A02055F1-A361-2241-B242-FED2B19A4122}" presName="thickLine" presStyleLbl="alignNode1" presStyleIdx="3" presStyleCnt="9"/>
      <dgm:spPr/>
    </dgm:pt>
    <dgm:pt modelId="{D82F65E0-C640-BE49-9F70-08FAC37908BA}" type="pres">
      <dgm:prSet presAssocID="{A02055F1-A361-2241-B242-FED2B19A4122}" presName="horz1" presStyleCnt="0"/>
      <dgm:spPr/>
    </dgm:pt>
    <dgm:pt modelId="{1F05BA78-03D5-CF4A-9961-53E7507FA74D}" type="pres">
      <dgm:prSet presAssocID="{A02055F1-A361-2241-B242-FED2B19A4122}" presName="tx1" presStyleLbl="revTx" presStyleIdx="3" presStyleCnt="9"/>
      <dgm:spPr/>
    </dgm:pt>
    <dgm:pt modelId="{BFBE4275-3E3A-584F-85F3-048200EF5B27}" type="pres">
      <dgm:prSet presAssocID="{A02055F1-A361-2241-B242-FED2B19A4122}" presName="vert1" presStyleCnt="0"/>
      <dgm:spPr/>
    </dgm:pt>
    <dgm:pt modelId="{6C12F83A-EFEE-9A47-9925-F082C3B83CAE}" type="pres">
      <dgm:prSet presAssocID="{6A49C9E0-65E6-744A-B001-EB9F3E3597B5}" presName="thickLine" presStyleLbl="alignNode1" presStyleIdx="4" presStyleCnt="9"/>
      <dgm:spPr/>
    </dgm:pt>
    <dgm:pt modelId="{90E977EC-D806-C54C-BF19-434D5113631D}" type="pres">
      <dgm:prSet presAssocID="{6A49C9E0-65E6-744A-B001-EB9F3E3597B5}" presName="horz1" presStyleCnt="0"/>
      <dgm:spPr/>
    </dgm:pt>
    <dgm:pt modelId="{2ECC3428-B8F5-BE47-A108-A167C8C7A811}" type="pres">
      <dgm:prSet presAssocID="{6A49C9E0-65E6-744A-B001-EB9F3E3597B5}" presName="tx1" presStyleLbl="revTx" presStyleIdx="4" presStyleCnt="9"/>
      <dgm:spPr/>
    </dgm:pt>
    <dgm:pt modelId="{24DD9FF4-4557-B14D-920D-6483368ED33E}" type="pres">
      <dgm:prSet presAssocID="{6A49C9E0-65E6-744A-B001-EB9F3E3597B5}" presName="vert1" presStyleCnt="0"/>
      <dgm:spPr/>
    </dgm:pt>
    <dgm:pt modelId="{CA1A01D0-F576-B44F-8EC6-FF7BF74A5520}" type="pres">
      <dgm:prSet presAssocID="{C4CFC663-3665-1944-A57D-2B7742976F0E}" presName="thickLine" presStyleLbl="alignNode1" presStyleIdx="5" presStyleCnt="9"/>
      <dgm:spPr/>
    </dgm:pt>
    <dgm:pt modelId="{D9A96FE2-99CC-0D4D-9E64-B61A31C4F7BD}" type="pres">
      <dgm:prSet presAssocID="{C4CFC663-3665-1944-A57D-2B7742976F0E}" presName="horz1" presStyleCnt="0"/>
      <dgm:spPr/>
    </dgm:pt>
    <dgm:pt modelId="{56B50E3B-1F54-1440-A2B8-F5D47DDE62C8}" type="pres">
      <dgm:prSet presAssocID="{C4CFC663-3665-1944-A57D-2B7742976F0E}" presName="tx1" presStyleLbl="revTx" presStyleIdx="5" presStyleCnt="9"/>
      <dgm:spPr/>
    </dgm:pt>
    <dgm:pt modelId="{BB3F5036-2548-4E4A-A03C-093A53A67DA5}" type="pres">
      <dgm:prSet presAssocID="{C4CFC663-3665-1944-A57D-2B7742976F0E}" presName="vert1" presStyleCnt="0"/>
      <dgm:spPr/>
    </dgm:pt>
    <dgm:pt modelId="{3BD173AC-47C3-AF44-BB03-24ADDEEE370E}" type="pres">
      <dgm:prSet presAssocID="{6BE9A427-4F63-C642-B115-4B43BCBEAD29}" presName="thickLine" presStyleLbl="alignNode1" presStyleIdx="6" presStyleCnt="9"/>
      <dgm:spPr/>
    </dgm:pt>
    <dgm:pt modelId="{E15F37CA-D98E-AD45-9BAA-0842436BE1F2}" type="pres">
      <dgm:prSet presAssocID="{6BE9A427-4F63-C642-B115-4B43BCBEAD29}" presName="horz1" presStyleCnt="0"/>
      <dgm:spPr/>
    </dgm:pt>
    <dgm:pt modelId="{0F1F9E2D-A3D5-8C40-A92F-B9239A865652}" type="pres">
      <dgm:prSet presAssocID="{6BE9A427-4F63-C642-B115-4B43BCBEAD29}" presName="tx1" presStyleLbl="revTx" presStyleIdx="6" presStyleCnt="9"/>
      <dgm:spPr/>
    </dgm:pt>
    <dgm:pt modelId="{2529306F-8F00-D241-AD1E-5BF51FFE7FA0}" type="pres">
      <dgm:prSet presAssocID="{6BE9A427-4F63-C642-B115-4B43BCBEAD29}" presName="vert1" presStyleCnt="0"/>
      <dgm:spPr/>
    </dgm:pt>
    <dgm:pt modelId="{E3B39918-BE12-2249-9581-9DB16C4B4F04}" type="pres">
      <dgm:prSet presAssocID="{0DAE74CB-83DF-2641-AE1C-A14FCFAEB280}" presName="thickLine" presStyleLbl="alignNode1" presStyleIdx="7" presStyleCnt="9"/>
      <dgm:spPr/>
    </dgm:pt>
    <dgm:pt modelId="{87512F50-CACD-934E-9C6C-6BA3D2A0779E}" type="pres">
      <dgm:prSet presAssocID="{0DAE74CB-83DF-2641-AE1C-A14FCFAEB280}" presName="horz1" presStyleCnt="0"/>
      <dgm:spPr/>
    </dgm:pt>
    <dgm:pt modelId="{BCF6D353-6BD5-0243-8455-EEE104844702}" type="pres">
      <dgm:prSet presAssocID="{0DAE74CB-83DF-2641-AE1C-A14FCFAEB280}" presName="tx1" presStyleLbl="revTx" presStyleIdx="7" presStyleCnt="9"/>
      <dgm:spPr/>
    </dgm:pt>
    <dgm:pt modelId="{9F088E9E-0F64-9648-836F-0D9E751AC0D6}" type="pres">
      <dgm:prSet presAssocID="{0DAE74CB-83DF-2641-AE1C-A14FCFAEB280}" presName="vert1" presStyleCnt="0"/>
      <dgm:spPr/>
    </dgm:pt>
    <dgm:pt modelId="{76323DB0-6EF5-BB4F-BE04-EA196E9F0481}" type="pres">
      <dgm:prSet presAssocID="{1C480A42-0842-E94D-A968-6171AEEF5DE0}" presName="thickLine" presStyleLbl="alignNode1" presStyleIdx="8" presStyleCnt="9"/>
      <dgm:spPr/>
    </dgm:pt>
    <dgm:pt modelId="{9303E9A9-FCEF-9A42-8DDB-62BD1FBEFDF1}" type="pres">
      <dgm:prSet presAssocID="{1C480A42-0842-E94D-A968-6171AEEF5DE0}" presName="horz1" presStyleCnt="0"/>
      <dgm:spPr/>
    </dgm:pt>
    <dgm:pt modelId="{01276E05-7083-FA4B-948C-9F347B3719B0}" type="pres">
      <dgm:prSet presAssocID="{1C480A42-0842-E94D-A968-6171AEEF5DE0}" presName="tx1" presStyleLbl="revTx" presStyleIdx="8" presStyleCnt="9"/>
      <dgm:spPr/>
    </dgm:pt>
    <dgm:pt modelId="{04F6A7FE-EAFF-4B40-8123-94F7ECAA42C8}" type="pres">
      <dgm:prSet presAssocID="{1C480A42-0842-E94D-A968-6171AEEF5DE0}" presName="vert1" presStyleCnt="0"/>
      <dgm:spPr/>
    </dgm:pt>
  </dgm:ptLst>
  <dgm:cxnLst>
    <dgm:cxn modelId="{AE1D530B-F871-B043-BC8E-F3BCF3D318A8}" type="presOf" srcId="{C15C6E47-6080-3941-B7DD-37A14FD5735A}" destId="{F6A2D3A8-269D-F046-BE47-ECE85F9B3E8B}" srcOrd="0" destOrd="0" presId="urn:microsoft.com/office/officeart/2008/layout/LinedList"/>
    <dgm:cxn modelId="{BCA9C20D-4409-EC4D-B7DD-7B629A886053}" type="presOf" srcId="{1C480A42-0842-E94D-A968-6171AEEF5DE0}" destId="{01276E05-7083-FA4B-948C-9F347B3719B0}" srcOrd="0" destOrd="0" presId="urn:microsoft.com/office/officeart/2008/layout/LinedList"/>
    <dgm:cxn modelId="{0AA2221B-201A-C349-9CDE-0FA57F3941E8}" type="presOf" srcId="{C4CFC663-3665-1944-A57D-2B7742976F0E}" destId="{56B50E3B-1F54-1440-A2B8-F5D47DDE62C8}" srcOrd="0" destOrd="0" presId="urn:microsoft.com/office/officeart/2008/layout/LinedList"/>
    <dgm:cxn modelId="{18B5A525-FEA8-BC47-AE3F-FB4167AD5F42}" type="presOf" srcId="{6BE9A427-4F63-C642-B115-4B43BCBEAD29}" destId="{0F1F9E2D-A3D5-8C40-A92F-B9239A865652}" srcOrd="0" destOrd="0" presId="urn:microsoft.com/office/officeart/2008/layout/LinedList"/>
    <dgm:cxn modelId="{0FC7EA26-EF73-1748-BDC9-F6637E441CFA}" srcId="{C15C6E47-6080-3941-B7DD-37A14FD5735A}" destId="{6A49C9E0-65E6-744A-B001-EB9F3E3597B5}" srcOrd="4" destOrd="0" parTransId="{69CE3A36-1AC3-8149-988B-AE7DFCE81763}" sibTransId="{AB42D2A0-0341-8748-A916-3704F2DF589C}"/>
    <dgm:cxn modelId="{6905FA2B-12BF-5A41-9147-23F0AB42A0F0}" srcId="{C15C6E47-6080-3941-B7DD-37A14FD5735A}" destId="{B8D92AF5-307F-1B4C-B0CB-6DBEC998F898}" srcOrd="0" destOrd="0" parTransId="{F5B3E5E3-BBF1-3B4E-91A0-722DB2319BDA}" sibTransId="{DC436655-7600-614C-ABE2-8D0285246FE5}"/>
    <dgm:cxn modelId="{19150F55-5863-5A40-AEA8-DB219BF1CAA6}" srcId="{C15C6E47-6080-3941-B7DD-37A14FD5735A}" destId="{1C480A42-0842-E94D-A968-6171AEEF5DE0}" srcOrd="8" destOrd="0" parTransId="{E464B11D-9235-4841-A984-8C2AEC4254C6}" sibTransId="{4C01F803-42CB-4143-B22E-7E1FBFE18CC0}"/>
    <dgm:cxn modelId="{07240E8E-F45D-7040-B9FD-672C0539625F}" type="presOf" srcId="{6A49C9E0-65E6-744A-B001-EB9F3E3597B5}" destId="{2ECC3428-B8F5-BE47-A108-A167C8C7A811}" srcOrd="0" destOrd="0" presId="urn:microsoft.com/office/officeart/2008/layout/LinedList"/>
    <dgm:cxn modelId="{27BBEFAC-4FF5-D149-9223-31EFF639DCA9}" srcId="{C15C6E47-6080-3941-B7DD-37A14FD5735A}" destId="{AC72FDCA-3BDC-784B-9FD2-C918EB304E7D}" srcOrd="1" destOrd="0" parTransId="{F6D27510-3389-5742-A292-AA7070F68C89}" sibTransId="{AF0B2F41-8B45-344D-9AB3-6692F8841EEF}"/>
    <dgm:cxn modelId="{33EFBFB0-0B00-474A-AEAE-A48A976F06D9}" srcId="{C15C6E47-6080-3941-B7DD-37A14FD5735A}" destId="{6F149F8B-C5B6-FE44-B30E-1A94BCDD8FB5}" srcOrd="2" destOrd="0" parTransId="{B8774EDE-F500-EB41-B3D7-5DC5C1A801C8}" sibTransId="{8FF7F6D6-C20B-064C-9B7C-4297EF92B954}"/>
    <dgm:cxn modelId="{780E9EB3-387D-C843-A380-B00C733FED73}" type="presOf" srcId="{A02055F1-A361-2241-B242-FED2B19A4122}" destId="{1F05BA78-03D5-CF4A-9961-53E7507FA74D}" srcOrd="0" destOrd="0" presId="urn:microsoft.com/office/officeart/2008/layout/LinedList"/>
    <dgm:cxn modelId="{EA94BFB8-3DC5-E345-8311-7D8D4F4AA88A}" srcId="{C15C6E47-6080-3941-B7DD-37A14FD5735A}" destId="{6BE9A427-4F63-C642-B115-4B43BCBEAD29}" srcOrd="6" destOrd="0" parTransId="{F7929533-35FF-9F48-9ACB-D7E1236D21AA}" sibTransId="{BB5A23EB-5F8B-5E4C-906C-36414C5DD85F}"/>
    <dgm:cxn modelId="{B374A6C0-27E9-5C42-A767-7E018C4EAFDB}" srcId="{C15C6E47-6080-3941-B7DD-37A14FD5735A}" destId="{A02055F1-A361-2241-B242-FED2B19A4122}" srcOrd="3" destOrd="0" parTransId="{CE52A971-EFBB-4246-8BF1-ADCC9D21E755}" sibTransId="{78718031-9CC8-574F-AF40-79841B96CC32}"/>
    <dgm:cxn modelId="{2169F5CE-4268-9542-BDB2-0338BAD663D5}" srcId="{C15C6E47-6080-3941-B7DD-37A14FD5735A}" destId="{C4CFC663-3665-1944-A57D-2B7742976F0E}" srcOrd="5" destOrd="0" parTransId="{3C58C363-6CD2-F241-AA6B-D5B3AD2ACAE4}" sibTransId="{3B808A21-24E4-8E4F-B165-5E1EE20F6498}"/>
    <dgm:cxn modelId="{34C150D9-5A33-E645-A43B-104E44186B77}" type="presOf" srcId="{B8D92AF5-307F-1B4C-B0CB-6DBEC998F898}" destId="{5B3AFE42-3E81-134B-83C5-366606E25A8B}" srcOrd="0" destOrd="0" presId="urn:microsoft.com/office/officeart/2008/layout/LinedList"/>
    <dgm:cxn modelId="{D338A4F1-63B6-5145-ADAF-FC71634CA680}" type="presOf" srcId="{0DAE74CB-83DF-2641-AE1C-A14FCFAEB280}" destId="{BCF6D353-6BD5-0243-8455-EEE104844702}" srcOrd="0" destOrd="0" presId="urn:microsoft.com/office/officeart/2008/layout/LinedList"/>
    <dgm:cxn modelId="{25C7D3F4-65B5-3D46-90D3-3DC432D94506}" type="presOf" srcId="{AC72FDCA-3BDC-784B-9FD2-C918EB304E7D}" destId="{2E069105-CE1F-D943-BF3E-5713FCAD8253}" srcOrd="0" destOrd="0" presId="urn:microsoft.com/office/officeart/2008/layout/LinedList"/>
    <dgm:cxn modelId="{BAF30EF5-26EF-744D-A625-FD4A93710B19}" type="presOf" srcId="{6F149F8B-C5B6-FE44-B30E-1A94BCDD8FB5}" destId="{B58DC9BD-E911-724A-9CB1-8CDC4F81E481}" srcOrd="0" destOrd="0" presId="urn:microsoft.com/office/officeart/2008/layout/LinedList"/>
    <dgm:cxn modelId="{207CB4F8-9211-5247-8AB4-DE733708A820}" srcId="{C15C6E47-6080-3941-B7DD-37A14FD5735A}" destId="{0DAE74CB-83DF-2641-AE1C-A14FCFAEB280}" srcOrd="7" destOrd="0" parTransId="{7485858D-033B-0643-B477-421F476BE253}" sibTransId="{29A77B40-983F-C048-BD66-275A9B4D99A9}"/>
    <dgm:cxn modelId="{4207A26F-F035-DC4F-B6C6-9258E7CB4E04}" type="presParOf" srcId="{F6A2D3A8-269D-F046-BE47-ECE85F9B3E8B}" destId="{8F26E489-1ABA-E04C-A1D0-BEBDDA3FA97E}" srcOrd="0" destOrd="0" presId="urn:microsoft.com/office/officeart/2008/layout/LinedList"/>
    <dgm:cxn modelId="{24931C2B-BC09-5B4C-8E15-733FB04FF51E}" type="presParOf" srcId="{F6A2D3A8-269D-F046-BE47-ECE85F9B3E8B}" destId="{D3CCBFEB-6126-D14E-ABF5-96484B2FE080}" srcOrd="1" destOrd="0" presId="urn:microsoft.com/office/officeart/2008/layout/LinedList"/>
    <dgm:cxn modelId="{324EE00B-54B9-8C47-B73A-D893610214E9}" type="presParOf" srcId="{D3CCBFEB-6126-D14E-ABF5-96484B2FE080}" destId="{5B3AFE42-3E81-134B-83C5-366606E25A8B}" srcOrd="0" destOrd="0" presId="urn:microsoft.com/office/officeart/2008/layout/LinedList"/>
    <dgm:cxn modelId="{0786B715-2C04-1A4A-9D2F-12D2A0C630C7}" type="presParOf" srcId="{D3CCBFEB-6126-D14E-ABF5-96484B2FE080}" destId="{E0305D5B-686F-4E4B-AFBD-C9234A29626C}" srcOrd="1" destOrd="0" presId="urn:microsoft.com/office/officeart/2008/layout/LinedList"/>
    <dgm:cxn modelId="{80F843F1-D24E-9940-B7AA-5B49AEFF5DF9}" type="presParOf" srcId="{F6A2D3A8-269D-F046-BE47-ECE85F9B3E8B}" destId="{84F95989-C2C8-F847-ACC2-AD901B764E7C}" srcOrd="2" destOrd="0" presId="urn:microsoft.com/office/officeart/2008/layout/LinedList"/>
    <dgm:cxn modelId="{39B450C3-21D9-EE41-9D49-912884A827A0}" type="presParOf" srcId="{F6A2D3A8-269D-F046-BE47-ECE85F9B3E8B}" destId="{05EB1EA8-D7EA-0842-B233-11E6CBCA15E6}" srcOrd="3" destOrd="0" presId="urn:microsoft.com/office/officeart/2008/layout/LinedList"/>
    <dgm:cxn modelId="{9EC53893-189F-B647-B0F9-1DA28AC9621D}" type="presParOf" srcId="{05EB1EA8-D7EA-0842-B233-11E6CBCA15E6}" destId="{2E069105-CE1F-D943-BF3E-5713FCAD8253}" srcOrd="0" destOrd="0" presId="urn:microsoft.com/office/officeart/2008/layout/LinedList"/>
    <dgm:cxn modelId="{4B46293D-84CD-4641-BBEC-3707D9CD45FA}" type="presParOf" srcId="{05EB1EA8-D7EA-0842-B233-11E6CBCA15E6}" destId="{3BD8E43E-2EF7-2D46-AA98-1FE7A0CDC033}" srcOrd="1" destOrd="0" presId="urn:microsoft.com/office/officeart/2008/layout/LinedList"/>
    <dgm:cxn modelId="{50FF0BA9-CF45-C24B-9F1F-97D03D9102B6}" type="presParOf" srcId="{F6A2D3A8-269D-F046-BE47-ECE85F9B3E8B}" destId="{3C1FB4CE-3407-AC41-9EBA-3B2A3DD6AE76}" srcOrd="4" destOrd="0" presId="urn:microsoft.com/office/officeart/2008/layout/LinedList"/>
    <dgm:cxn modelId="{A9A83298-6074-0A41-9B7B-3247D7A357E2}" type="presParOf" srcId="{F6A2D3A8-269D-F046-BE47-ECE85F9B3E8B}" destId="{F97E4836-58B7-6143-BE02-5339ECCC3FD5}" srcOrd="5" destOrd="0" presId="urn:microsoft.com/office/officeart/2008/layout/LinedList"/>
    <dgm:cxn modelId="{E0982938-D44F-2641-8766-64C3CB3D31C3}" type="presParOf" srcId="{F97E4836-58B7-6143-BE02-5339ECCC3FD5}" destId="{B58DC9BD-E911-724A-9CB1-8CDC4F81E481}" srcOrd="0" destOrd="0" presId="urn:microsoft.com/office/officeart/2008/layout/LinedList"/>
    <dgm:cxn modelId="{029BD01C-9A0A-E544-A6B2-6DDE48AE2E97}" type="presParOf" srcId="{F97E4836-58B7-6143-BE02-5339ECCC3FD5}" destId="{E1929A6F-AD61-BC45-89B4-0FB5EF67276C}" srcOrd="1" destOrd="0" presId="urn:microsoft.com/office/officeart/2008/layout/LinedList"/>
    <dgm:cxn modelId="{810712F1-198F-0C4D-88EF-A38D37F4ED6D}" type="presParOf" srcId="{F6A2D3A8-269D-F046-BE47-ECE85F9B3E8B}" destId="{7088333C-1CED-5149-A9B3-D2D9C587AB0A}" srcOrd="6" destOrd="0" presId="urn:microsoft.com/office/officeart/2008/layout/LinedList"/>
    <dgm:cxn modelId="{E10FCED9-5153-344F-AB15-9A1016DA0CE1}" type="presParOf" srcId="{F6A2D3A8-269D-F046-BE47-ECE85F9B3E8B}" destId="{D82F65E0-C640-BE49-9F70-08FAC37908BA}" srcOrd="7" destOrd="0" presId="urn:microsoft.com/office/officeart/2008/layout/LinedList"/>
    <dgm:cxn modelId="{7E5F7E57-492A-4949-A41C-E41E320D47AD}" type="presParOf" srcId="{D82F65E0-C640-BE49-9F70-08FAC37908BA}" destId="{1F05BA78-03D5-CF4A-9961-53E7507FA74D}" srcOrd="0" destOrd="0" presId="urn:microsoft.com/office/officeart/2008/layout/LinedList"/>
    <dgm:cxn modelId="{E571F304-0AAE-E94A-8BF7-C0CBB3DF1563}" type="presParOf" srcId="{D82F65E0-C640-BE49-9F70-08FAC37908BA}" destId="{BFBE4275-3E3A-584F-85F3-048200EF5B27}" srcOrd="1" destOrd="0" presId="urn:microsoft.com/office/officeart/2008/layout/LinedList"/>
    <dgm:cxn modelId="{FEC216F9-2816-CB48-9ECC-B058515EF216}" type="presParOf" srcId="{F6A2D3A8-269D-F046-BE47-ECE85F9B3E8B}" destId="{6C12F83A-EFEE-9A47-9925-F082C3B83CAE}" srcOrd="8" destOrd="0" presId="urn:microsoft.com/office/officeart/2008/layout/LinedList"/>
    <dgm:cxn modelId="{283846B1-3061-A147-9D56-972D98021BF6}" type="presParOf" srcId="{F6A2D3A8-269D-F046-BE47-ECE85F9B3E8B}" destId="{90E977EC-D806-C54C-BF19-434D5113631D}" srcOrd="9" destOrd="0" presId="urn:microsoft.com/office/officeart/2008/layout/LinedList"/>
    <dgm:cxn modelId="{F85982CE-0E5A-CD49-9188-01B30676530C}" type="presParOf" srcId="{90E977EC-D806-C54C-BF19-434D5113631D}" destId="{2ECC3428-B8F5-BE47-A108-A167C8C7A811}" srcOrd="0" destOrd="0" presId="urn:microsoft.com/office/officeart/2008/layout/LinedList"/>
    <dgm:cxn modelId="{9C6FB462-8CB8-BD40-89A4-843856AD9F67}" type="presParOf" srcId="{90E977EC-D806-C54C-BF19-434D5113631D}" destId="{24DD9FF4-4557-B14D-920D-6483368ED33E}" srcOrd="1" destOrd="0" presId="urn:microsoft.com/office/officeart/2008/layout/LinedList"/>
    <dgm:cxn modelId="{8837D3D5-0330-D94D-A46E-BF0CC35A7609}" type="presParOf" srcId="{F6A2D3A8-269D-F046-BE47-ECE85F9B3E8B}" destId="{CA1A01D0-F576-B44F-8EC6-FF7BF74A5520}" srcOrd="10" destOrd="0" presId="urn:microsoft.com/office/officeart/2008/layout/LinedList"/>
    <dgm:cxn modelId="{476534EE-9F9A-F74E-A4F9-21638B87DE21}" type="presParOf" srcId="{F6A2D3A8-269D-F046-BE47-ECE85F9B3E8B}" destId="{D9A96FE2-99CC-0D4D-9E64-B61A31C4F7BD}" srcOrd="11" destOrd="0" presId="urn:microsoft.com/office/officeart/2008/layout/LinedList"/>
    <dgm:cxn modelId="{B404CB51-FF9A-9F4F-9562-705122448098}" type="presParOf" srcId="{D9A96FE2-99CC-0D4D-9E64-B61A31C4F7BD}" destId="{56B50E3B-1F54-1440-A2B8-F5D47DDE62C8}" srcOrd="0" destOrd="0" presId="urn:microsoft.com/office/officeart/2008/layout/LinedList"/>
    <dgm:cxn modelId="{3A54C76D-178C-EA42-86A0-36CF72612BB7}" type="presParOf" srcId="{D9A96FE2-99CC-0D4D-9E64-B61A31C4F7BD}" destId="{BB3F5036-2548-4E4A-A03C-093A53A67DA5}" srcOrd="1" destOrd="0" presId="urn:microsoft.com/office/officeart/2008/layout/LinedList"/>
    <dgm:cxn modelId="{D9709FE9-BCAA-9344-9471-B8A547092240}" type="presParOf" srcId="{F6A2D3A8-269D-F046-BE47-ECE85F9B3E8B}" destId="{3BD173AC-47C3-AF44-BB03-24ADDEEE370E}" srcOrd="12" destOrd="0" presId="urn:microsoft.com/office/officeart/2008/layout/LinedList"/>
    <dgm:cxn modelId="{65B4619B-11BC-7D4A-8868-CF651AC7B956}" type="presParOf" srcId="{F6A2D3A8-269D-F046-BE47-ECE85F9B3E8B}" destId="{E15F37CA-D98E-AD45-9BAA-0842436BE1F2}" srcOrd="13" destOrd="0" presId="urn:microsoft.com/office/officeart/2008/layout/LinedList"/>
    <dgm:cxn modelId="{1F3E1B9F-2511-9940-AB4B-43353610D2E2}" type="presParOf" srcId="{E15F37CA-D98E-AD45-9BAA-0842436BE1F2}" destId="{0F1F9E2D-A3D5-8C40-A92F-B9239A865652}" srcOrd="0" destOrd="0" presId="urn:microsoft.com/office/officeart/2008/layout/LinedList"/>
    <dgm:cxn modelId="{DB123EE1-FB89-FF48-8C03-93A90ED49D0B}" type="presParOf" srcId="{E15F37CA-D98E-AD45-9BAA-0842436BE1F2}" destId="{2529306F-8F00-D241-AD1E-5BF51FFE7FA0}" srcOrd="1" destOrd="0" presId="urn:microsoft.com/office/officeart/2008/layout/LinedList"/>
    <dgm:cxn modelId="{5DAC89C7-81D1-9F40-AF9F-13D82A57A2D1}" type="presParOf" srcId="{F6A2D3A8-269D-F046-BE47-ECE85F9B3E8B}" destId="{E3B39918-BE12-2249-9581-9DB16C4B4F04}" srcOrd="14" destOrd="0" presId="urn:microsoft.com/office/officeart/2008/layout/LinedList"/>
    <dgm:cxn modelId="{A68563AB-C266-4846-AE64-8A5E0E0B88AE}" type="presParOf" srcId="{F6A2D3A8-269D-F046-BE47-ECE85F9B3E8B}" destId="{87512F50-CACD-934E-9C6C-6BA3D2A0779E}" srcOrd="15" destOrd="0" presId="urn:microsoft.com/office/officeart/2008/layout/LinedList"/>
    <dgm:cxn modelId="{9D000F12-D0D1-FE44-A3A9-79EE88D3123E}" type="presParOf" srcId="{87512F50-CACD-934E-9C6C-6BA3D2A0779E}" destId="{BCF6D353-6BD5-0243-8455-EEE104844702}" srcOrd="0" destOrd="0" presId="urn:microsoft.com/office/officeart/2008/layout/LinedList"/>
    <dgm:cxn modelId="{36B7C3BA-A625-0D47-8510-35416CC0B52E}" type="presParOf" srcId="{87512F50-CACD-934E-9C6C-6BA3D2A0779E}" destId="{9F088E9E-0F64-9648-836F-0D9E751AC0D6}" srcOrd="1" destOrd="0" presId="urn:microsoft.com/office/officeart/2008/layout/LinedList"/>
    <dgm:cxn modelId="{D9E71927-3F06-EC4B-8579-563165831620}" type="presParOf" srcId="{F6A2D3A8-269D-F046-BE47-ECE85F9B3E8B}" destId="{76323DB0-6EF5-BB4F-BE04-EA196E9F0481}" srcOrd="16" destOrd="0" presId="urn:microsoft.com/office/officeart/2008/layout/LinedList"/>
    <dgm:cxn modelId="{44A62328-FFD7-2947-A8AA-E29DEBCDAB88}" type="presParOf" srcId="{F6A2D3A8-269D-F046-BE47-ECE85F9B3E8B}" destId="{9303E9A9-FCEF-9A42-8DDB-62BD1FBEFDF1}" srcOrd="17" destOrd="0" presId="urn:microsoft.com/office/officeart/2008/layout/LinedList"/>
    <dgm:cxn modelId="{440B0E74-F5DE-BF4B-A3B8-E03113FD1062}" type="presParOf" srcId="{9303E9A9-FCEF-9A42-8DDB-62BD1FBEFDF1}" destId="{01276E05-7083-FA4B-948C-9F347B3719B0}" srcOrd="0" destOrd="0" presId="urn:microsoft.com/office/officeart/2008/layout/LinedList"/>
    <dgm:cxn modelId="{C568D433-A2B2-4041-A517-78B60C02ACC6}" type="presParOf" srcId="{9303E9A9-FCEF-9A42-8DDB-62BD1FBEFDF1}" destId="{04F6A7FE-EAFF-4B40-8123-94F7ECAA42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06EAAA-E630-654C-BD0B-F0F547E0D59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997A6DE-0580-734D-9813-30F6F992A3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Source: </a:t>
          </a:r>
          <a:r>
            <a:rPr lang="en-GB"/>
            <a:t>Statistics Canada </a:t>
          </a:r>
          <a:endParaRPr lang="en-NG"/>
        </a:p>
      </dgm:t>
    </dgm:pt>
    <dgm:pt modelId="{2B025BC9-0C20-7842-88AD-DE9EAF76BEA7}" type="parTrans" cxnId="{AF344BC4-3E8F-D44C-A1CF-5148C6DBC1C2}">
      <dgm:prSet/>
      <dgm:spPr/>
      <dgm:t>
        <a:bodyPr/>
        <a:lstStyle/>
        <a:p>
          <a:endParaRPr lang="en-GB"/>
        </a:p>
      </dgm:t>
    </dgm:pt>
    <dgm:pt modelId="{6085344F-CC81-294C-9AD4-4000B5607939}" type="sibTrans" cxnId="{AF344BC4-3E8F-D44C-A1CF-5148C6DBC1C2}">
      <dgm:prSet/>
      <dgm:spPr/>
      <dgm:t>
        <a:bodyPr/>
        <a:lstStyle/>
        <a:p>
          <a:endParaRPr lang="en-GB"/>
        </a:p>
      </dgm:t>
    </dgm:pt>
    <dgm:pt modelId="{023AAC0F-D78C-5440-A72F-0B822C3F20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Variables: </a:t>
          </a:r>
          <a:endParaRPr lang="en-NG" dirty="0"/>
        </a:p>
      </dgm:t>
    </dgm:pt>
    <dgm:pt modelId="{986F9E29-809A-8B47-819D-D68BB4A9423A}" type="parTrans" cxnId="{889C261C-3E1F-2B4D-9414-600240172F53}">
      <dgm:prSet/>
      <dgm:spPr/>
      <dgm:t>
        <a:bodyPr/>
        <a:lstStyle/>
        <a:p>
          <a:endParaRPr lang="en-GB"/>
        </a:p>
      </dgm:t>
    </dgm:pt>
    <dgm:pt modelId="{20CEA8FE-4A7B-914B-8BAB-40B586F7FC27}" type="sibTrans" cxnId="{889C261C-3E1F-2B4D-9414-600240172F53}">
      <dgm:prSet/>
      <dgm:spPr/>
      <dgm:t>
        <a:bodyPr/>
        <a:lstStyle/>
        <a:p>
          <a:endParaRPr lang="en-GB"/>
        </a:p>
      </dgm:t>
    </dgm:pt>
    <dgm:pt modelId="{970EA210-E0F3-D148-92B4-32EB420D5F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Geography: </a:t>
          </a:r>
          <a:r>
            <a:rPr lang="en-GB"/>
            <a:t>Province</a:t>
          </a:r>
          <a:endParaRPr lang="en-NG"/>
        </a:p>
      </dgm:t>
    </dgm:pt>
    <dgm:pt modelId="{47B3EC20-890C-1945-B102-132748EC7CFF}" type="parTrans" cxnId="{69F7FE4E-2392-9C46-9601-6B627D114AD5}">
      <dgm:prSet/>
      <dgm:spPr/>
      <dgm:t>
        <a:bodyPr/>
        <a:lstStyle/>
        <a:p>
          <a:endParaRPr lang="en-GB"/>
        </a:p>
      </dgm:t>
    </dgm:pt>
    <dgm:pt modelId="{E0C6C93B-295C-7B4C-AC40-26E1A52BAA68}" type="sibTrans" cxnId="{69F7FE4E-2392-9C46-9601-6B627D114AD5}">
      <dgm:prSet/>
      <dgm:spPr/>
      <dgm:t>
        <a:bodyPr/>
        <a:lstStyle/>
        <a:p>
          <a:endParaRPr lang="en-GB"/>
        </a:p>
      </dgm:t>
    </dgm:pt>
    <dgm:pt modelId="{BEBD8084-6FC5-B841-9225-B322BCE0B0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Expenditure: </a:t>
          </a:r>
          <a:r>
            <a:rPr lang="en-GB"/>
            <a:t>Average annual per household</a:t>
          </a:r>
          <a:endParaRPr lang="en-NG"/>
        </a:p>
      </dgm:t>
    </dgm:pt>
    <dgm:pt modelId="{08EC2307-08CF-F446-B6E5-0649AD91727B}" type="parTrans" cxnId="{EB8BA2B2-82C4-8D44-AF56-D33D7451BDCA}">
      <dgm:prSet/>
      <dgm:spPr/>
      <dgm:t>
        <a:bodyPr/>
        <a:lstStyle/>
        <a:p>
          <a:endParaRPr lang="en-GB"/>
        </a:p>
      </dgm:t>
    </dgm:pt>
    <dgm:pt modelId="{4071CCF3-FEC3-B044-82BB-C260876E9C4E}" type="sibTrans" cxnId="{EB8BA2B2-82C4-8D44-AF56-D33D7451BDCA}">
      <dgm:prSet/>
      <dgm:spPr/>
      <dgm:t>
        <a:bodyPr/>
        <a:lstStyle/>
        <a:p>
          <a:endParaRPr lang="en-GB"/>
        </a:p>
      </dgm:t>
    </dgm:pt>
    <dgm:pt modelId="{05BB7926-28EB-7F48-A2AB-1912EA3F19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Year: </a:t>
          </a:r>
          <a:r>
            <a:rPr lang="en-GB"/>
            <a:t>2017-2021</a:t>
          </a:r>
          <a:endParaRPr lang="en-NG"/>
        </a:p>
      </dgm:t>
    </dgm:pt>
    <dgm:pt modelId="{873E99EE-D3D9-B34F-9B5B-64B8BA817D9A}" type="parTrans" cxnId="{60907585-38E5-1944-8E0C-5144059C6536}">
      <dgm:prSet/>
      <dgm:spPr/>
      <dgm:t>
        <a:bodyPr/>
        <a:lstStyle/>
        <a:p>
          <a:endParaRPr lang="en-GB"/>
        </a:p>
      </dgm:t>
    </dgm:pt>
    <dgm:pt modelId="{1D2AF1D6-FBAD-2B4D-B7D6-2BFCEE6AAC24}" type="sibTrans" cxnId="{60907585-38E5-1944-8E0C-5144059C6536}">
      <dgm:prSet/>
      <dgm:spPr/>
      <dgm:t>
        <a:bodyPr/>
        <a:lstStyle/>
        <a:p>
          <a:endParaRPr lang="en-GB"/>
        </a:p>
      </dgm:t>
    </dgm:pt>
    <dgm:pt modelId="{CC19D343-8EF5-F549-9A03-7DA4CBF55D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Income Quintile: </a:t>
          </a:r>
          <a:r>
            <a:rPr lang="en-GB"/>
            <a:t>Lowest to Highest</a:t>
          </a:r>
          <a:endParaRPr lang="en-NG"/>
        </a:p>
      </dgm:t>
    </dgm:pt>
    <dgm:pt modelId="{6CCCBC36-54A9-EB4E-AC17-BD7E75DF1F02}" type="parTrans" cxnId="{848F5285-53F5-6A40-A01C-4F1817C99272}">
      <dgm:prSet/>
      <dgm:spPr/>
      <dgm:t>
        <a:bodyPr/>
        <a:lstStyle/>
        <a:p>
          <a:endParaRPr lang="en-GB"/>
        </a:p>
      </dgm:t>
    </dgm:pt>
    <dgm:pt modelId="{B33D2C7E-50F4-3D4D-9A36-8A6585C8F014}" type="sibTrans" cxnId="{848F5285-53F5-6A40-A01C-4F1817C99272}">
      <dgm:prSet/>
      <dgm:spPr/>
      <dgm:t>
        <a:bodyPr/>
        <a:lstStyle/>
        <a:p>
          <a:endParaRPr lang="en-GB"/>
        </a:p>
      </dgm:t>
    </dgm:pt>
    <dgm:pt modelId="{0C691015-FB47-9343-A8F2-60FD59D9A2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Spending Categories: </a:t>
          </a:r>
          <a:r>
            <a:rPr lang="en-GB"/>
            <a:t>Shelter, Food, Transport, etc.</a:t>
          </a:r>
          <a:endParaRPr lang="en-NG"/>
        </a:p>
      </dgm:t>
    </dgm:pt>
    <dgm:pt modelId="{199FFE68-71F2-9E42-9E7A-23F9C9B358B9}" type="parTrans" cxnId="{8A985D6C-0B71-8A48-A5A1-83D4645B77E7}">
      <dgm:prSet/>
      <dgm:spPr/>
      <dgm:t>
        <a:bodyPr/>
        <a:lstStyle/>
        <a:p>
          <a:endParaRPr lang="en-GB"/>
        </a:p>
      </dgm:t>
    </dgm:pt>
    <dgm:pt modelId="{ADB5648C-A068-9945-8A19-79C78C3AED07}" type="sibTrans" cxnId="{8A985D6C-0B71-8A48-A5A1-83D4645B77E7}">
      <dgm:prSet/>
      <dgm:spPr/>
      <dgm:t>
        <a:bodyPr/>
        <a:lstStyle/>
        <a:p>
          <a:endParaRPr lang="en-GB"/>
        </a:p>
      </dgm:t>
    </dgm:pt>
    <dgm:pt modelId="{C505AF9D-5B29-6A47-B8CE-BDA5322BBB4C}" type="pres">
      <dgm:prSet presAssocID="{7E06EAAA-E630-654C-BD0B-F0F547E0D59F}" presName="vert0" presStyleCnt="0">
        <dgm:presLayoutVars>
          <dgm:dir/>
          <dgm:animOne val="branch"/>
          <dgm:animLvl val="lvl"/>
        </dgm:presLayoutVars>
      </dgm:prSet>
      <dgm:spPr/>
    </dgm:pt>
    <dgm:pt modelId="{E6140417-ED29-2B45-B243-7A1FF05A1F6F}" type="pres">
      <dgm:prSet presAssocID="{6997A6DE-0580-734D-9813-30F6F992A34E}" presName="thickLine" presStyleLbl="alignNode1" presStyleIdx="0" presStyleCnt="7"/>
      <dgm:spPr/>
    </dgm:pt>
    <dgm:pt modelId="{163159F5-1316-3E4D-BE04-C8C0AC87E63C}" type="pres">
      <dgm:prSet presAssocID="{6997A6DE-0580-734D-9813-30F6F992A34E}" presName="horz1" presStyleCnt="0"/>
      <dgm:spPr/>
    </dgm:pt>
    <dgm:pt modelId="{4F9295EA-650A-B748-9974-BE7BE9E90A3D}" type="pres">
      <dgm:prSet presAssocID="{6997A6DE-0580-734D-9813-30F6F992A34E}" presName="tx1" presStyleLbl="revTx" presStyleIdx="0" presStyleCnt="7"/>
      <dgm:spPr/>
    </dgm:pt>
    <dgm:pt modelId="{7E936CBE-8D25-D647-8DEB-A6EB8DB660F2}" type="pres">
      <dgm:prSet presAssocID="{6997A6DE-0580-734D-9813-30F6F992A34E}" presName="vert1" presStyleCnt="0"/>
      <dgm:spPr/>
    </dgm:pt>
    <dgm:pt modelId="{75BD9DD3-457D-4447-B148-A22271CCA304}" type="pres">
      <dgm:prSet presAssocID="{023AAC0F-D78C-5440-A72F-0B822C3F2039}" presName="thickLine" presStyleLbl="alignNode1" presStyleIdx="1" presStyleCnt="7"/>
      <dgm:spPr/>
    </dgm:pt>
    <dgm:pt modelId="{83FCE240-A607-5449-B7E9-6DD672EF5DBC}" type="pres">
      <dgm:prSet presAssocID="{023AAC0F-D78C-5440-A72F-0B822C3F2039}" presName="horz1" presStyleCnt="0"/>
      <dgm:spPr/>
    </dgm:pt>
    <dgm:pt modelId="{849EA849-99FF-1F40-B50A-7ED3686F1BEC}" type="pres">
      <dgm:prSet presAssocID="{023AAC0F-D78C-5440-A72F-0B822C3F2039}" presName="tx1" presStyleLbl="revTx" presStyleIdx="1" presStyleCnt="7"/>
      <dgm:spPr/>
    </dgm:pt>
    <dgm:pt modelId="{27304E9A-1CFF-3D44-8C58-98C286B76B92}" type="pres">
      <dgm:prSet presAssocID="{023AAC0F-D78C-5440-A72F-0B822C3F2039}" presName="vert1" presStyleCnt="0"/>
      <dgm:spPr/>
    </dgm:pt>
    <dgm:pt modelId="{0BD1BCCD-248D-5F4F-9B24-C4626F006420}" type="pres">
      <dgm:prSet presAssocID="{970EA210-E0F3-D148-92B4-32EB420D5F11}" presName="thickLine" presStyleLbl="alignNode1" presStyleIdx="2" presStyleCnt="7"/>
      <dgm:spPr/>
    </dgm:pt>
    <dgm:pt modelId="{31AA61A7-965C-A441-9F52-723B9BAD58BA}" type="pres">
      <dgm:prSet presAssocID="{970EA210-E0F3-D148-92B4-32EB420D5F11}" presName="horz1" presStyleCnt="0"/>
      <dgm:spPr/>
    </dgm:pt>
    <dgm:pt modelId="{5009CECC-03EE-8A4C-A328-FE8DBC60562E}" type="pres">
      <dgm:prSet presAssocID="{970EA210-E0F3-D148-92B4-32EB420D5F11}" presName="tx1" presStyleLbl="revTx" presStyleIdx="2" presStyleCnt="7"/>
      <dgm:spPr/>
    </dgm:pt>
    <dgm:pt modelId="{16A80BB2-53FD-C44B-B8EF-31DCDEC11E08}" type="pres">
      <dgm:prSet presAssocID="{970EA210-E0F3-D148-92B4-32EB420D5F11}" presName="vert1" presStyleCnt="0"/>
      <dgm:spPr/>
    </dgm:pt>
    <dgm:pt modelId="{F2279EB8-4967-0140-BE3F-3371390898BE}" type="pres">
      <dgm:prSet presAssocID="{BEBD8084-6FC5-B841-9225-B322BCE0B0E3}" presName="thickLine" presStyleLbl="alignNode1" presStyleIdx="3" presStyleCnt="7"/>
      <dgm:spPr/>
    </dgm:pt>
    <dgm:pt modelId="{F21CF868-E4C2-D547-A872-825F7D7FAC5B}" type="pres">
      <dgm:prSet presAssocID="{BEBD8084-6FC5-B841-9225-B322BCE0B0E3}" presName="horz1" presStyleCnt="0"/>
      <dgm:spPr/>
    </dgm:pt>
    <dgm:pt modelId="{239D128A-C50A-B742-9075-8CCE5C97D157}" type="pres">
      <dgm:prSet presAssocID="{BEBD8084-6FC5-B841-9225-B322BCE0B0E3}" presName="tx1" presStyleLbl="revTx" presStyleIdx="3" presStyleCnt="7"/>
      <dgm:spPr/>
    </dgm:pt>
    <dgm:pt modelId="{DA808AE8-4EBC-AF4C-B947-A594E07F6B60}" type="pres">
      <dgm:prSet presAssocID="{BEBD8084-6FC5-B841-9225-B322BCE0B0E3}" presName="vert1" presStyleCnt="0"/>
      <dgm:spPr/>
    </dgm:pt>
    <dgm:pt modelId="{F20C48A6-EB0A-5A4F-8DF5-260443A136C9}" type="pres">
      <dgm:prSet presAssocID="{05BB7926-28EB-7F48-A2AB-1912EA3F1947}" presName="thickLine" presStyleLbl="alignNode1" presStyleIdx="4" presStyleCnt="7"/>
      <dgm:spPr/>
    </dgm:pt>
    <dgm:pt modelId="{035BE0A8-804E-5945-A60A-CE93A7F5D168}" type="pres">
      <dgm:prSet presAssocID="{05BB7926-28EB-7F48-A2AB-1912EA3F1947}" presName="horz1" presStyleCnt="0"/>
      <dgm:spPr/>
    </dgm:pt>
    <dgm:pt modelId="{581F4BFC-90E3-A543-94A3-8B4DE4976BB3}" type="pres">
      <dgm:prSet presAssocID="{05BB7926-28EB-7F48-A2AB-1912EA3F1947}" presName="tx1" presStyleLbl="revTx" presStyleIdx="4" presStyleCnt="7"/>
      <dgm:spPr/>
    </dgm:pt>
    <dgm:pt modelId="{08B6A6F9-1661-3549-B37F-F696F5CB47FC}" type="pres">
      <dgm:prSet presAssocID="{05BB7926-28EB-7F48-A2AB-1912EA3F1947}" presName="vert1" presStyleCnt="0"/>
      <dgm:spPr/>
    </dgm:pt>
    <dgm:pt modelId="{44F705D9-1643-0247-B056-9A6E0A27B08A}" type="pres">
      <dgm:prSet presAssocID="{CC19D343-8EF5-F549-9A03-7DA4CBF55DD3}" presName="thickLine" presStyleLbl="alignNode1" presStyleIdx="5" presStyleCnt="7"/>
      <dgm:spPr/>
    </dgm:pt>
    <dgm:pt modelId="{0BA892BF-8E3C-A64D-B5E9-88ABF06EFC94}" type="pres">
      <dgm:prSet presAssocID="{CC19D343-8EF5-F549-9A03-7DA4CBF55DD3}" presName="horz1" presStyleCnt="0"/>
      <dgm:spPr/>
    </dgm:pt>
    <dgm:pt modelId="{F28A487A-D527-F14E-B020-046C4CFCFCFD}" type="pres">
      <dgm:prSet presAssocID="{CC19D343-8EF5-F549-9A03-7DA4CBF55DD3}" presName="tx1" presStyleLbl="revTx" presStyleIdx="5" presStyleCnt="7"/>
      <dgm:spPr/>
    </dgm:pt>
    <dgm:pt modelId="{DF232D74-27AF-B64B-A88A-348F83AE20C5}" type="pres">
      <dgm:prSet presAssocID="{CC19D343-8EF5-F549-9A03-7DA4CBF55DD3}" presName="vert1" presStyleCnt="0"/>
      <dgm:spPr/>
    </dgm:pt>
    <dgm:pt modelId="{5A293086-A0A1-6F40-B315-E52023C223FB}" type="pres">
      <dgm:prSet presAssocID="{0C691015-FB47-9343-A8F2-60FD59D9A2FB}" presName="thickLine" presStyleLbl="alignNode1" presStyleIdx="6" presStyleCnt="7"/>
      <dgm:spPr/>
    </dgm:pt>
    <dgm:pt modelId="{E7B0B0B4-3F05-0749-ABB3-8C3B80FB2643}" type="pres">
      <dgm:prSet presAssocID="{0C691015-FB47-9343-A8F2-60FD59D9A2FB}" presName="horz1" presStyleCnt="0"/>
      <dgm:spPr/>
    </dgm:pt>
    <dgm:pt modelId="{38305700-EE0F-B049-B5DA-E29C849EF8D7}" type="pres">
      <dgm:prSet presAssocID="{0C691015-FB47-9343-A8F2-60FD59D9A2FB}" presName="tx1" presStyleLbl="revTx" presStyleIdx="6" presStyleCnt="7"/>
      <dgm:spPr/>
    </dgm:pt>
    <dgm:pt modelId="{7836C4F8-67D8-C64A-ACF2-F20767B2063F}" type="pres">
      <dgm:prSet presAssocID="{0C691015-FB47-9343-A8F2-60FD59D9A2FB}" presName="vert1" presStyleCnt="0"/>
      <dgm:spPr/>
    </dgm:pt>
  </dgm:ptLst>
  <dgm:cxnLst>
    <dgm:cxn modelId="{D5D5CD1A-F7EB-D948-8B19-896C6685B7C9}" type="presOf" srcId="{970EA210-E0F3-D148-92B4-32EB420D5F11}" destId="{5009CECC-03EE-8A4C-A328-FE8DBC60562E}" srcOrd="0" destOrd="0" presId="urn:microsoft.com/office/officeart/2008/layout/LinedList"/>
    <dgm:cxn modelId="{889C261C-3E1F-2B4D-9414-600240172F53}" srcId="{7E06EAAA-E630-654C-BD0B-F0F547E0D59F}" destId="{023AAC0F-D78C-5440-A72F-0B822C3F2039}" srcOrd="1" destOrd="0" parTransId="{986F9E29-809A-8B47-819D-D68BB4A9423A}" sibTransId="{20CEA8FE-4A7B-914B-8BAB-40B586F7FC27}"/>
    <dgm:cxn modelId="{69F7FE4E-2392-9C46-9601-6B627D114AD5}" srcId="{7E06EAAA-E630-654C-BD0B-F0F547E0D59F}" destId="{970EA210-E0F3-D148-92B4-32EB420D5F11}" srcOrd="2" destOrd="0" parTransId="{47B3EC20-890C-1945-B102-132748EC7CFF}" sibTransId="{E0C6C93B-295C-7B4C-AC40-26E1A52BAA68}"/>
    <dgm:cxn modelId="{8A985D6C-0B71-8A48-A5A1-83D4645B77E7}" srcId="{7E06EAAA-E630-654C-BD0B-F0F547E0D59F}" destId="{0C691015-FB47-9343-A8F2-60FD59D9A2FB}" srcOrd="6" destOrd="0" parTransId="{199FFE68-71F2-9E42-9E7A-23F9C9B358B9}" sibTransId="{ADB5648C-A068-9945-8A19-79C78C3AED07}"/>
    <dgm:cxn modelId="{3059FB6E-42E7-644F-973C-10AEF1DEE29F}" type="presOf" srcId="{6997A6DE-0580-734D-9813-30F6F992A34E}" destId="{4F9295EA-650A-B748-9974-BE7BE9E90A3D}" srcOrd="0" destOrd="0" presId="urn:microsoft.com/office/officeart/2008/layout/LinedList"/>
    <dgm:cxn modelId="{109EDD72-E5E8-EA4C-A49E-17557A8C234E}" type="presOf" srcId="{05BB7926-28EB-7F48-A2AB-1912EA3F1947}" destId="{581F4BFC-90E3-A543-94A3-8B4DE4976BB3}" srcOrd="0" destOrd="0" presId="urn:microsoft.com/office/officeart/2008/layout/LinedList"/>
    <dgm:cxn modelId="{848F5285-53F5-6A40-A01C-4F1817C99272}" srcId="{7E06EAAA-E630-654C-BD0B-F0F547E0D59F}" destId="{CC19D343-8EF5-F549-9A03-7DA4CBF55DD3}" srcOrd="5" destOrd="0" parTransId="{6CCCBC36-54A9-EB4E-AC17-BD7E75DF1F02}" sibTransId="{B33D2C7E-50F4-3D4D-9A36-8A6585C8F014}"/>
    <dgm:cxn modelId="{60907585-38E5-1944-8E0C-5144059C6536}" srcId="{7E06EAAA-E630-654C-BD0B-F0F547E0D59F}" destId="{05BB7926-28EB-7F48-A2AB-1912EA3F1947}" srcOrd="4" destOrd="0" parTransId="{873E99EE-D3D9-B34F-9B5B-64B8BA817D9A}" sibTransId="{1D2AF1D6-FBAD-2B4D-B7D6-2BFCEE6AAC24}"/>
    <dgm:cxn modelId="{4830E88E-2222-264C-9C65-1E95D54CAA85}" type="presOf" srcId="{023AAC0F-D78C-5440-A72F-0B822C3F2039}" destId="{849EA849-99FF-1F40-B50A-7ED3686F1BEC}" srcOrd="0" destOrd="0" presId="urn:microsoft.com/office/officeart/2008/layout/LinedList"/>
    <dgm:cxn modelId="{85D83090-D7A8-8546-B331-AB4256115721}" type="presOf" srcId="{7E06EAAA-E630-654C-BD0B-F0F547E0D59F}" destId="{C505AF9D-5B29-6A47-B8CE-BDA5322BBB4C}" srcOrd="0" destOrd="0" presId="urn:microsoft.com/office/officeart/2008/layout/LinedList"/>
    <dgm:cxn modelId="{EB8BA2B2-82C4-8D44-AF56-D33D7451BDCA}" srcId="{7E06EAAA-E630-654C-BD0B-F0F547E0D59F}" destId="{BEBD8084-6FC5-B841-9225-B322BCE0B0E3}" srcOrd="3" destOrd="0" parTransId="{08EC2307-08CF-F446-B6E5-0649AD91727B}" sibTransId="{4071CCF3-FEC3-B044-82BB-C260876E9C4E}"/>
    <dgm:cxn modelId="{BB3362BF-0DF8-8341-ABE0-38AB5C075927}" type="presOf" srcId="{0C691015-FB47-9343-A8F2-60FD59D9A2FB}" destId="{38305700-EE0F-B049-B5DA-E29C849EF8D7}" srcOrd="0" destOrd="0" presId="urn:microsoft.com/office/officeart/2008/layout/LinedList"/>
    <dgm:cxn modelId="{AF344BC4-3E8F-D44C-A1CF-5148C6DBC1C2}" srcId="{7E06EAAA-E630-654C-BD0B-F0F547E0D59F}" destId="{6997A6DE-0580-734D-9813-30F6F992A34E}" srcOrd="0" destOrd="0" parTransId="{2B025BC9-0C20-7842-88AD-DE9EAF76BEA7}" sibTransId="{6085344F-CC81-294C-9AD4-4000B5607939}"/>
    <dgm:cxn modelId="{8507A8C5-EDED-FA4E-8122-189409AE8439}" type="presOf" srcId="{CC19D343-8EF5-F549-9A03-7DA4CBF55DD3}" destId="{F28A487A-D527-F14E-B020-046C4CFCFCFD}" srcOrd="0" destOrd="0" presId="urn:microsoft.com/office/officeart/2008/layout/LinedList"/>
    <dgm:cxn modelId="{FD58E3C7-D64C-1946-ADDD-EA281AC8E289}" type="presOf" srcId="{BEBD8084-6FC5-B841-9225-B322BCE0B0E3}" destId="{239D128A-C50A-B742-9075-8CCE5C97D157}" srcOrd="0" destOrd="0" presId="urn:microsoft.com/office/officeart/2008/layout/LinedList"/>
    <dgm:cxn modelId="{6041237F-C679-4847-A03F-22BB65E9B7A7}" type="presParOf" srcId="{C505AF9D-5B29-6A47-B8CE-BDA5322BBB4C}" destId="{E6140417-ED29-2B45-B243-7A1FF05A1F6F}" srcOrd="0" destOrd="0" presId="urn:microsoft.com/office/officeart/2008/layout/LinedList"/>
    <dgm:cxn modelId="{2471F231-60DC-7341-B484-444FFF8EEE41}" type="presParOf" srcId="{C505AF9D-5B29-6A47-B8CE-BDA5322BBB4C}" destId="{163159F5-1316-3E4D-BE04-C8C0AC87E63C}" srcOrd="1" destOrd="0" presId="urn:microsoft.com/office/officeart/2008/layout/LinedList"/>
    <dgm:cxn modelId="{B96A053E-1D45-724F-BB7D-A74B08A5C781}" type="presParOf" srcId="{163159F5-1316-3E4D-BE04-C8C0AC87E63C}" destId="{4F9295EA-650A-B748-9974-BE7BE9E90A3D}" srcOrd="0" destOrd="0" presId="urn:microsoft.com/office/officeart/2008/layout/LinedList"/>
    <dgm:cxn modelId="{5EDEEEF3-5985-0243-B473-5F967F0D25F1}" type="presParOf" srcId="{163159F5-1316-3E4D-BE04-C8C0AC87E63C}" destId="{7E936CBE-8D25-D647-8DEB-A6EB8DB660F2}" srcOrd="1" destOrd="0" presId="urn:microsoft.com/office/officeart/2008/layout/LinedList"/>
    <dgm:cxn modelId="{18F8AAFD-B162-B042-8956-5F4F51F890DB}" type="presParOf" srcId="{C505AF9D-5B29-6A47-B8CE-BDA5322BBB4C}" destId="{75BD9DD3-457D-4447-B148-A22271CCA304}" srcOrd="2" destOrd="0" presId="urn:microsoft.com/office/officeart/2008/layout/LinedList"/>
    <dgm:cxn modelId="{5CE6EBBF-349D-CD49-9B9E-DCA477AEAF04}" type="presParOf" srcId="{C505AF9D-5B29-6A47-B8CE-BDA5322BBB4C}" destId="{83FCE240-A607-5449-B7E9-6DD672EF5DBC}" srcOrd="3" destOrd="0" presId="urn:microsoft.com/office/officeart/2008/layout/LinedList"/>
    <dgm:cxn modelId="{4C84E8B1-9B17-E647-94D2-C1D6CC219152}" type="presParOf" srcId="{83FCE240-A607-5449-B7E9-6DD672EF5DBC}" destId="{849EA849-99FF-1F40-B50A-7ED3686F1BEC}" srcOrd="0" destOrd="0" presId="urn:microsoft.com/office/officeart/2008/layout/LinedList"/>
    <dgm:cxn modelId="{64C4306E-E824-A948-88A1-2A558E1E6D7E}" type="presParOf" srcId="{83FCE240-A607-5449-B7E9-6DD672EF5DBC}" destId="{27304E9A-1CFF-3D44-8C58-98C286B76B92}" srcOrd="1" destOrd="0" presId="urn:microsoft.com/office/officeart/2008/layout/LinedList"/>
    <dgm:cxn modelId="{F89A82FD-BD0C-9048-AC08-131DEBCE03D0}" type="presParOf" srcId="{C505AF9D-5B29-6A47-B8CE-BDA5322BBB4C}" destId="{0BD1BCCD-248D-5F4F-9B24-C4626F006420}" srcOrd="4" destOrd="0" presId="urn:microsoft.com/office/officeart/2008/layout/LinedList"/>
    <dgm:cxn modelId="{4AAEB635-29EB-0341-BB99-E8B40EF96BC0}" type="presParOf" srcId="{C505AF9D-5B29-6A47-B8CE-BDA5322BBB4C}" destId="{31AA61A7-965C-A441-9F52-723B9BAD58BA}" srcOrd="5" destOrd="0" presId="urn:microsoft.com/office/officeart/2008/layout/LinedList"/>
    <dgm:cxn modelId="{432C1C1A-79CB-5D4A-8F10-B56809C4FAF7}" type="presParOf" srcId="{31AA61A7-965C-A441-9F52-723B9BAD58BA}" destId="{5009CECC-03EE-8A4C-A328-FE8DBC60562E}" srcOrd="0" destOrd="0" presId="urn:microsoft.com/office/officeart/2008/layout/LinedList"/>
    <dgm:cxn modelId="{764D26C9-8465-0D41-BEC7-791105514EC1}" type="presParOf" srcId="{31AA61A7-965C-A441-9F52-723B9BAD58BA}" destId="{16A80BB2-53FD-C44B-B8EF-31DCDEC11E08}" srcOrd="1" destOrd="0" presId="urn:microsoft.com/office/officeart/2008/layout/LinedList"/>
    <dgm:cxn modelId="{CF3E6CDC-577C-E04D-AB95-66921E2E5C0A}" type="presParOf" srcId="{C505AF9D-5B29-6A47-B8CE-BDA5322BBB4C}" destId="{F2279EB8-4967-0140-BE3F-3371390898BE}" srcOrd="6" destOrd="0" presId="urn:microsoft.com/office/officeart/2008/layout/LinedList"/>
    <dgm:cxn modelId="{2F516D4A-04CE-5948-8C2E-DDFC736E9638}" type="presParOf" srcId="{C505AF9D-5B29-6A47-B8CE-BDA5322BBB4C}" destId="{F21CF868-E4C2-D547-A872-825F7D7FAC5B}" srcOrd="7" destOrd="0" presId="urn:microsoft.com/office/officeart/2008/layout/LinedList"/>
    <dgm:cxn modelId="{1633E6D2-A3B6-8A4F-8807-40B51014A964}" type="presParOf" srcId="{F21CF868-E4C2-D547-A872-825F7D7FAC5B}" destId="{239D128A-C50A-B742-9075-8CCE5C97D157}" srcOrd="0" destOrd="0" presId="urn:microsoft.com/office/officeart/2008/layout/LinedList"/>
    <dgm:cxn modelId="{5CB1F0EF-0D5F-8945-B665-224D70D832A3}" type="presParOf" srcId="{F21CF868-E4C2-D547-A872-825F7D7FAC5B}" destId="{DA808AE8-4EBC-AF4C-B947-A594E07F6B60}" srcOrd="1" destOrd="0" presId="urn:microsoft.com/office/officeart/2008/layout/LinedList"/>
    <dgm:cxn modelId="{A9D5CF71-C6D0-564A-A075-79AA59E17781}" type="presParOf" srcId="{C505AF9D-5B29-6A47-B8CE-BDA5322BBB4C}" destId="{F20C48A6-EB0A-5A4F-8DF5-260443A136C9}" srcOrd="8" destOrd="0" presId="urn:microsoft.com/office/officeart/2008/layout/LinedList"/>
    <dgm:cxn modelId="{3F1929C5-07A3-C04A-B7DE-E40736851591}" type="presParOf" srcId="{C505AF9D-5B29-6A47-B8CE-BDA5322BBB4C}" destId="{035BE0A8-804E-5945-A60A-CE93A7F5D168}" srcOrd="9" destOrd="0" presId="urn:microsoft.com/office/officeart/2008/layout/LinedList"/>
    <dgm:cxn modelId="{D3E3D2B1-1C7F-0340-BCA0-08754886793A}" type="presParOf" srcId="{035BE0A8-804E-5945-A60A-CE93A7F5D168}" destId="{581F4BFC-90E3-A543-94A3-8B4DE4976BB3}" srcOrd="0" destOrd="0" presId="urn:microsoft.com/office/officeart/2008/layout/LinedList"/>
    <dgm:cxn modelId="{559410D5-CAF8-E145-87F3-10A26834DA13}" type="presParOf" srcId="{035BE0A8-804E-5945-A60A-CE93A7F5D168}" destId="{08B6A6F9-1661-3549-B37F-F696F5CB47FC}" srcOrd="1" destOrd="0" presId="urn:microsoft.com/office/officeart/2008/layout/LinedList"/>
    <dgm:cxn modelId="{FBE7A93E-416A-5C41-890B-5F14811538B8}" type="presParOf" srcId="{C505AF9D-5B29-6A47-B8CE-BDA5322BBB4C}" destId="{44F705D9-1643-0247-B056-9A6E0A27B08A}" srcOrd="10" destOrd="0" presId="urn:microsoft.com/office/officeart/2008/layout/LinedList"/>
    <dgm:cxn modelId="{E82F1545-32F3-E54B-8124-BCA0E1B7DCB0}" type="presParOf" srcId="{C505AF9D-5B29-6A47-B8CE-BDA5322BBB4C}" destId="{0BA892BF-8E3C-A64D-B5E9-88ABF06EFC94}" srcOrd="11" destOrd="0" presId="urn:microsoft.com/office/officeart/2008/layout/LinedList"/>
    <dgm:cxn modelId="{4EC91C8C-A5DC-D54D-9B0E-A0D3179EE8C7}" type="presParOf" srcId="{0BA892BF-8E3C-A64D-B5E9-88ABF06EFC94}" destId="{F28A487A-D527-F14E-B020-046C4CFCFCFD}" srcOrd="0" destOrd="0" presId="urn:microsoft.com/office/officeart/2008/layout/LinedList"/>
    <dgm:cxn modelId="{5CC6F07E-CD95-0B45-93A0-BF398980D181}" type="presParOf" srcId="{0BA892BF-8E3C-A64D-B5E9-88ABF06EFC94}" destId="{DF232D74-27AF-B64B-A88A-348F83AE20C5}" srcOrd="1" destOrd="0" presId="urn:microsoft.com/office/officeart/2008/layout/LinedList"/>
    <dgm:cxn modelId="{AF437B27-9FFC-3E49-B4F5-4A1A698F66B7}" type="presParOf" srcId="{C505AF9D-5B29-6A47-B8CE-BDA5322BBB4C}" destId="{5A293086-A0A1-6F40-B315-E52023C223FB}" srcOrd="12" destOrd="0" presId="urn:microsoft.com/office/officeart/2008/layout/LinedList"/>
    <dgm:cxn modelId="{7EA2C7A2-E4D2-8F44-985B-A892D4977A20}" type="presParOf" srcId="{C505AF9D-5B29-6A47-B8CE-BDA5322BBB4C}" destId="{E7B0B0B4-3F05-0749-ABB3-8C3B80FB2643}" srcOrd="13" destOrd="0" presId="urn:microsoft.com/office/officeart/2008/layout/LinedList"/>
    <dgm:cxn modelId="{B57A4B01-2F6D-0A4C-9081-D351FE89F3F3}" type="presParOf" srcId="{E7B0B0B4-3F05-0749-ABB3-8C3B80FB2643}" destId="{38305700-EE0F-B049-B5DA-E29C849EF8D7}" srcOrd="0" destOrd="0" presId="urn:microsoft.com/office/officeart/2008/layout/LinedList"/>
    <dgm:cxn modelId="{1B026D20-CF9E-8F4A-8262-1E3DDCB3314C}" type="presParOf" srcId="{E7B0B0B4-3F05-0749-ABB3-8C3B80FB2643}" destId="{7836C4F8-67D8-C64A-ACF2-F20767B206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041F2-7118-D34C-AD7C-6C86161221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85CC32-C64C-EE47-B867-382DA9C6877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latin typeface="Times New Roman" panose="02020603050405020304" pitchFamily="18" charset="0"/>
              <a:cs typeface="Times New Roman" panose="02020603050405020304" pitchFamily="18" charset="0"/>
            </a:rPr>
            <a:t>Higher-income groups consistently outspend lower-income groups. </a:t>
          </a:r>
          <a:endParaRPr lang="en-GB" sz="2800"/>
        </a:p>
      </dgm:t>
    </dgm:pt>
    <dgm:pt modelId="{318550AC-C16B-3141-B189-E3EEB0AC2EDD}" type="parTrans" cxnId="{0ACD6F5F-ED9B-2A4F-B669-C97B1FEB195C}">
      <dgm:prSet/>
      <dgm:spPr/>
      <dgm:t>
        <a:bodyPr/>
        <a:lstStyle/>
        <a:p>
          <a:endParaRPr lang="en-GB" sz="2800"/>
        </a:p>
      </dgm:t>
    </dgm:pt>
    <dgm:pt modelId="{4D3D0A66-B5A8-E049-98B0-74305BA6C133}" type="sibTrans" cxnId="{0ACD6F5F-ED9B-2A4F-B669-C97B1FEB195C}">
      <dgm:prSet/>
      <dgm:spPr/>
      <dgm:t>
        <a:bodyPr/>
        <a:lstStyle/>
        <a:p>
          <a:endParaRPr lang="en-GB" sz="2800"/>
        </a:p>
      </dgm:t>
    </dgm:pt>
    <dgm:pt modelId="{866C8580-8C2B-B346-917B-9673AD45D8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latin typeface="Times New Roman" panose="02020603050405020304" pitchFamily="18" charset="0"/>
              <a:cs typeface="Times New Roman" panose="02020603050405020304" pitchFamily="18" charset="0"/>
            </a:rPr>
            <a:t>Shelter, transportation, and food constitute majority of household expenses.</a:t>
          </a:r>
          <a:endParaRPr lang="en-GB" sz="2800"/>
        </a:p>
      </dgm:t>
    </dgm:pt>
    <dgm:pt modelId="{4DD968E2-1981-6D45-96CB-6C237B0A5718}" type="parTrans" cxnId="{A3F80C5B-8EAF-3048-9A9B-27AE668EA8A6}">
      <dgm:prSet/>
      <dgm:spPr/>
      <dgm:t>
        <a:bodyPr/>
        <a:lstStyle/>
        <a:p>
          <a:endParaRPr lang="en-GB" sz="2800"/>
        </a:p>
      </dgm:t>
    </dgm:pt>
    <dgm:pt modelId="{28E68BF1-2D86-8B4D-8B01-EA99F14200FF}" type="sibTrans" cxnId="{A3F80C5B-8EAF-3048-9A9B-27AE668EA8A6}">
      <dgm:prSet/>
      <dgm:spPr/>
      <dgm:t>
        <a:bodyPr/>
        <a:lstStyle/>
        <a:p>
          <a:endParaRPr lang="en-GB" sz="2800"/>
        </a:p>
      </dgm:t>
    </dgm:pt>
    <dgm:pt modelId="{DEEB9F2B-C129-8546-8BA1-E1EFC8BA57D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latin typeface="Times New Roman" panose="02020603050405020304" pitchFamily="18" charset="0"/>
              <a:cs typeface="Times New Roman" panose="02020603050405020304" pitchFamily="18" charset="0"/>
            </a:rPr>
            <a:t>Geographic differences significantly impact spending patterns.</a:t>
          </a:r>
          <a:endParaRPr lang="en-GB" sz="2800"/>
        </a:p>
      </dgm:t>
    </dgm:pt>
    <dgm:pt modelId="{580568CF-9177-7E41-A928-044E138B05D8}" type="parTrans" cxnId="{C2889388-CBEF-8045-A837-EF4D190A7111}">
      <dgm:prSet/>
      <dgm:spPr/>
      <dgm:t>
        <a:bodyPr/>
        <a:lstStyle/>
        <a:p>
          <a:endParaRPr lang="en-GB" sz="2800"/>
        </a:p>
      </dgm:t>
    </dgm:pt>
    <dgm:pt modelId="{7A1603E3-2FBD-174D-B2E5-84F9E8F3536D}" type="sibTrans" cxnId="{C2889388-CBEF-8045-A837-EF4D190A7111}">
      <dgm:prSet/>
      <dgm:spPr/>
      <dgm:t>
        <a:bodyPr/>
        <a:lstStyle/>
        <a:p>
          <a:endParaRPr lang="en-GB" sz="2800"/>
        </a:p>
      </dgm:t>
    </dgm:pt>
    <dgm:pt modelId="{6D37B042-9BA0-45C7-951B-B6B08466B721}" type="pres">
      <dgm:prSet presAssocID="{256041F2-7118-D34C-AD7C-6C8616122160}" presName="root" presStyleCnt="0">
        <dgm:presLayoutVars>
          <dgm:dir/>
          <dgm:resizeHandles val="exact"/>
        </dgm:presLayoutVars>
      </dgm:prSet>
      <dgm:spPr/>
    </dgm:pt>
    <dgm:pt modelId="{BA3D850B-CEB1-4EB3-A5DE-F71DB817779B}" type="pres">
      <dgm:prSet presAssocID="{4385CC32-C64C-EE47-B867-382DA9C68770}" presName="compNode" presStyleCnt="0"/>
      <dgm:spPr/>
    </dgm:pt>
    <dgm:pt modelId="{3DEC10D6-AE4B-4D6F-8632-6362FC343A31}" type="pres">
      <dgm:prSet presAssocID="{4385CC32-C64C-EE47-B867-382DA9C68770}" presName="bgRect" presStyleLbl="bgShp" presStyleIdx="0" presStyleCnt="3"/>
      <dgm:spPr/>
    </dgm:pt>
    <dgm:pt modelId="{7EA77B35-B8A2-49E8-A736-F7078D0A350A}" type="pres">
      <dgm:prSet presAssocID="{4385CC32-C64C-EE47-B867-382DA9C687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AB05661-8AE2-4199-B82D-40A4B1571583}" type="pres">
      <dgm:prSet presAssocID="{4385CC32-C64C-EE47-B867-382DA9C68770}" presName="spaceRect" presStyleCnt="0"/>
      <dgm:spPr/>
    </dgm:pt>
    <dgm:pt modelId="{A3D36E4F-B73C-45A2-A53D-D6BACD9C9AF5}" type="pres">
      <dgm:prSet presAssocID="{4385CC32-C64C-EE47-B867-382DA9C68770}" presName="parTx" presStyleLbl="revTx" presStyleIdx="0" presStyleCnt="3">
        <dgm:presLayoutVars>
          <dgm:chMax val="0"/>
          <dgm:chPref val="0"/>
        </dgm:presLayoutVars>
      </dgm:prSet>
      <dgm:spPr/>
    </dgm:pt>
    <dgm:pt modelId="{9599A283-4B4E-438F-A793-F28CC86F9A9C}" type="pres">
      <dgm:prSet presAssocID="{4D3D0A66-B5A8-E049-98B0-74305BA6C133}" presName="sibTrans" presStyleCnt="0"/>
      <dgm:spPr/>
    </dgm:pt>
    <dgm:pt modelId="{D81517C6-8CBE-4B99-B2D1-DF8D403E66EA}" type="pres">
      <dgm:prSet presAssocID="{866C8580-8C2B-B346-917B-9673AD45D8CF}" presName="compNode" presStyleCnt="0"/>
      <dgm:spPr/>
    </dgm:pt>
    <dgm:pt modelId="{36601833-0111-4EFF-BC83-A2DD4FD365C6}" type="pres">
      <dgm:prSet presAssocID="{866C8580-8C2B-B346-917B-9673AD45D8CF}" presName="bgRect" presStyleLbl="bgShp" presStyleIdx="1" presStyleCnt="3"/>
      <dgm:spPr/>
    </dgm:pt>
    <dgm:pt modelId="{ACC6D8E2-ADE5-497C-B92E-3C074D124542}" type="pres">
      <dgm:prSet presAssocID="{866C8580-8C2B-B346-917B-9673AD45D8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B0D3D8DD-3482-406E-9D00-C9E13289ADE0}" type="pres">
      <dgm:prSet presAssocID="{866C8580-8C2B-B346-917B-9673AD45D8CF}" presName="spaceRect" presStyleCnt="0"/>
      <dgm:spPr/>
    </dgm:pt>
    <dgm:pt modelId="{A5956A38-3B98-46A1-9AB3-31E976EB874A}" type="pres">
      <dgm:prSet presAssocID="{866C8580-8C2B-B346-917B-9673AD45D8CF}" presName="parTx" presStyleLbl="revTx" presStyleIdx="1" presStyleCnt="3">
        <dgm:presLayoutVars>
          <dgm:chMax val="0"/>
          <dgm:chPref val="0"/>
        </dgm:presLayoutVars>
      </dgm:prSet>
      <dgm:spPr/>
    </dgm:pt>
    <dgm:pt modelId="{7D257891-54C1-491E-8135-D601F0BC505B}" type="pres">
      <dgm:prSet presAssocID="{28E68BF1-2D86-8B4D-8B01-EA99F14200FF}" presName="sibTrans" presStyleCnt="0"/>
      <dgm:spPr/>
    </dgm:pt>
    <dgm:pt modelId="{A4B6FE4D-E96D-4F34-B079-0F02985FC3DE}" type="pres">
      <dgm:prSet presAssocID="{DEEB9F2B-C129-8546-8BA1-E1EFC8BA57DD}" presName="compNode" presStyleCnt="0"/>
      <dgm:spPr/>
    </dgm:pt>
    <dgm:pt modelId="{0AEC3080-DF12-465C-8A72-38D2B7B85C94}" type="pres">
      <dgm:prSet presAssocID="{DEEB9F2B-C129-8546-8BA1-E1EFC8BA57DD}" presName="bgRect" presStyleLbl="bgShp" presStyleIdx="2" presStyleCnt="3"/>
      <dgm:spPr/>
    </dgm:pt>
    <dgm:pt modelId="{8EBC03EB-E68B-4982-9C46-E91AE49748D1}" type="pres">
      <dgm:prSet presAssocID="{DEEB9F2B-C129-8546-8BA1-E1EFC8BA57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9A1A6C4-B6F7-4663-8B03-A9B5FEDA342F}" type="pres">
      <dgm:prSet presAssocID="{DEEB9F2B-C129-8546-8BA1-E1EFC8BA57DD}" presName="spaceRect" presStyleCnt="0"/>
      <dgm:spPr/>
    </dgm:pt>
    <dgm:pt modelId="{6502228A-0D59-4A88-A101-D175B18FB7EF}" type="pres">
      <dgm:prSet presAssocID="{DEEB9F2B-C129-8546-8BA1-E1EFC8BA57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9F1004-C602-7F43-AB78-1AD0779F4919}" type="presOf" srcId="{DEEB9F2B-C129-8546-8BA1-E1EFC8BA57DD}" destId="{6502228A-0D59-4A88-A101-D175B18FB7EF}" srcOrd="0" destOrd="0" presId="urn:microsoft.com/office/officeart/2018/2/layout/IconVerticalSolidList"/>
    <dgm:cxn modelId="{A3F80C5B-8EAF-3048-9A9B-27AE668EA8A6}" srcId="{256041F2-7118-D34C-AD7C-6C8616122160}" destId="{866C8580-8C2B-B346-917B-9673AD45D8CF}" srcOrd="1" destOrd="0" parTransId="{4DD968E2-1981-6D45-96CB-6C237B0A5718}" sibTransId="{28E68BF1-2D86-8B4D-8B01-EA99F14200FF}"/>
    <dgm:cxn modelId="{0ACD6F5F-ED9B-2A4F-B669-C97B1FEB195C}" srcId="{256041F2-7118-D34C-AD7C-6C8616122160}" destId="{4385CC32-C64C-EE47-B867-382DA9C68770}" srcOrd="0" destOrd="0" parTransId="{318550AC-C16B-3141-B189-E3EEB0AC2EDD}" sibTransId="{4D3D0A66-B5A8-E049-98B0-74305BA6C133}"/>
    <dgm:cxn modelId="{C2889388-CBEF-8045-A837-EF4D190A7111}" srcId="{256041F2-7118-D34C-AD7C-6C8616122160}" destId="{DEEB9F2B-C129-8546-8BA1-E1EFC8BA57DD}" srcOrd="2" destOrd="0" parTransId="{580568CF-9177-7E41-A928-044E138B05D8}" sibTransId="{7A1603E3-2FBD-174D-B2E5-84F9E8F3536D}"/>
    <dgm:cxn modelId="{ADE051A5-F94D-1B4E-9636-8AA005C1B5EC}" type="presOf" srcId="{4385CC32-C64C-EE47-B867-382DA9C68770}" destId="{A3D36E4F-B73C-45A2-A53D-D6BACD9C9AF5}" srcOrd="0" destOrd="0" presId="urn:microsoft.com/office/officeart/2018/2/layout/IconVerticalSolidList"/>
    <dgm:cxn modelId="{1EF501DA-3E31-DE4F-B073-78234B956041}" type="presOf" srcId="{866C8580-8C2B-B346-917B-9673AD45D8CF}" destId="{A5956A38-3B98-46A1-9AB3-31E976EB874A}" srcOrd="0" destOrd="0" presId="urn:microsoft.com/office/officeart/2018/2/layout/IconVerticalSolidList"/>
    <dgm:cxn modelId="{4EC97BEC-3CA0-F74E-B771-605BEA597652}" type="presOf" srcId="{256041F2-7118-D34C-AD7C-6C8616122160}" destId="{6D37B042-9BA0-45C7-951B-B6B08466B721}" srcOrd="0" destOrd="0" presId="urn:microsoft.com/office/officeart/2018/2/layout/IconVerticalSolidList"/>
    <dgm:cxn modelId="{6DDF0A7D-3C2D-BB4F-8B4C-E2EF33E6CCA0}" type="presParOf" srcId="{6D37B042-9BA0-45C7-951B-B6B08466B721}" destId="{BA3D850B-CEB1-4EB3-A5DE-F71DB817779B}" srcOrd="0" destOrd="0" presId="urn:microsoft.com/office/officeart/2018/2/layout/IconVerticalSolidList"/>
    <dgm:cxn modelId="{56065CB0-F774-794F-86AE-4AB9BBAFD58E}" type="presParOf" srcId="{BA3D850B-CEB1-4EB3-A5DE-F71DB817779B}" destId="{3DEC10D6-AE4B-4D6F-8632-6362FC343A31}" srcOrd="0" destOrd="0" presId="urn:microsoft.com/office/officeart/2018/2/layout/IconVerticalSolidList"/>
    <dgm:cxn modelId="{E483F86E-A5F4-5947-A48A-20B989A07FDD}" type="presParOf" srcId="{BA3D850B-CEB1-4EB3-A5DE-F71DB817779B}" destId="{7EA77B35-B8A2-49E8-A736-F7078D0A350A}" srcOrd="1" destOrd="0" presId="urn:microsoft.com/office/officeart/2018/2/layout/IconVerticalSolidList"/>
    <dgm:cxn modelId="{3E427F76-2646-BF41-821A-254AA9F89B59}" type="presParOf" srcId="{BA3D850B-CEB1-4EB3-A5DE-F71DB817779B}" destId="{0AB05661-8AE2-4199-B82D-40A4B1571583}" srcOrd="2" destOrd="0" presId="urn:microsoft.com/office/officeart/2018/2/layout/IconVerticalSolidList"/>
    <dgm:cxn modelId="{43AAA0AE-76D1-0547-A838-8F7DCBC6218C}" type="presParOf" srcId="{BA3D850B-CEB1-4EB3-A5DE-F71DB817779B}" destId="{A3D36E4F-B73C-45A2-A53D-D6BACD9C9AF5}" srcOrd="3" destOrd="0" presId="urn:microsoft.com/office/officeart/2018/2/layout/IconVerticalSolidList"/>
    <dgm:cxn modelId="{38039235-C660-3D46-8D29-04CCC6824B40}" type="presParOf" srcId="{6D37B042-9BA0-45C7-951B-B6B08466B721}" destId="{9599A283-4B4E-438F-A793-F28CC86F9A9C}" srcOrd="1" destOrd="0" presId="urn:microsoft.com/office/officeart/2018/2/layout/IconVerticalSolidList"/>
    <dgm:cxn modelId="{61ED011B-4ACE-2E42-92D3-A4DC30AA2404}" type="presParOf" srcId="{6D37B042-9BA0-45C7-951B-B6B08466B721}" destId="{D81517C6-8CBE-4B99-B2D1-DF8D403E66EA}" srcOrd="2" destOrd="0" presId="urn:microsoft.com/office/officeart/2018/2/layout/IconVerticalSolidList"/>
    <dgm:cxn modelId="{FF74E99A-75CC-124C-8BBC-830CD89C17DE}" type="presParOf" srcId="{D81517C6-8CBE-4B99-B2D1-DF8D403E66EA}" destId="{36601833-0111-4EFF-BC83-A2DD4FD365C6}" srcOrd="0" destOrd="0" presId="urn:microsoft.com/office/officeart/2018/2/layout/IconVerticalSolidList"/>
    <dgm:cxn modelId="{0339886E-4073-8749-B563-6D1BC464569E}" type="presParOf" srcId="{D81517C6-8CBE-4B99-B2D1-DF8D403E66EA}" destId="{ACC6D8E2-ADE5-497C-B92E-3C074D124542}" srcOrd="1" destOrd="0" presId="urn:microsoft.com/office/officeart/2018/2/layout/IconVerticalSolidList"/>
    <dgm:cxn modelId="{D7DB1F77-4945-5841-A479-01528932E587}" type="presParOf" srcId="{D81517C6-8CBE-4B99-B2D1-DF8D403E66EA}" destId="{B0D3D8DD-3482-406E-9D00-C9E13289ADE0}" srcOrd="2" destOrd="0" presId="urn:microsoft.com/office/officeart/2018/2/layout/IconVerticalSolidList"/>
    <dgm:cxn modelId="{AE3D071A-7BE7-FC44-9CFB-47DE5D89E545}" type="presParOf" srcId="{D81517C6-8CBE-4B99-B2D1-DF8D403E66EA}" destId="{A5956A38-3B98-46A1-9AB3-31E976EB874A}" srcOrd="3" destOrd="0" presId="urn:microsoft.com/office/officeart/2018/2/layout/IconVerticalSolidList"/>
    <dgm:cxn modelId="{A095ABFB-B116-A94C-AC96-3570B42AECEB}" type="presParOf" srcId="{6D37B042-9BA0-45C7-951B-B6B08466B721}" destId="{7D257891-54C1-491E-8135-D601F0BC505B}" srcOrd="3" destOrd="0" presId="urn:microsoft.com/office/officeart/2018/2/layout/IconVerticalSolidList"/>
    <dgm:cxn modelId="{64692A5C-952F-8649-9C9A-FB9BECEB4056}" type="presParOf" srcId="{6D37B042-9BA0-45C7-951B-B6B08466B721}" destId="{A4B6FE4D-E96D-4F34-B079-0F02985FC3DE}" srcOrd="4" destOrd="0" presId="urn:microsoft.com/office/officeart/2018/2/layout/IconVerticalSolidList"/>
    <dgm:cxn modelId="{C0033E80-F674-FD49-889F-D8237023965E}" type="presParOf" srcId="{A4B6FE4D-E96D-4F34-B079-0F02985FC3DE}" destId="{0AEC3080-DF12-465C-8A72-38D2B7B85C94}" srcOrd="0" destOrd="0" presId="urn:microsoft.com/office/officeart/2018/2/layout/IconVerticalSolidList"/>
    <dgm:cxn modelId="{67C69B3F-3686-0D41-8186-6FED6E6B5812}" type="presParOf" srcId="{A4B6FE4D-E96D-4F34-B079-0F02985FC3DE}" destId="{8EBC03EB-E68B-4982-9C46-E91AE49748D1}" srcOrd="1" destOrd="0" presId="urn:microsoft.com/office/officeart/2018/2/layout/IconVerticalSolidList"/>
    <dgm:cxn modelId="{4D027D5A-92DD-AF4F-86BC-407F1E623F1D}" type="presParOf" srcId="{A4B6FE4D-E96D-4F34-B079-0F02985FC3DE}" destId="{B9A1A6C4-B6F7-4663-8B03-A9B5FEDA342F}" srcOrd="2" destOrd="0" presId="urn:microsoft.com/office/officeart/2018/2/layout/IconVerticalSolidList"/>
    <dgm:cxn modelId="{323B8CD4-A159-5149-8433-9AACE871A2CB}" type="presParOf" srcId="{A4B6FE4D-E96D-4F34-B079-0F02985FC3DE}" destId="{6502228A-0D59-4A88-A101-D175B18FB7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6AF1F-1C3E-C34E-AC16-EB0A213EA7D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9650B4E-A208-7447-A855-D823AB8DFA41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4000" b="1">
              <a:latin typeface="Times New Roman" panose="02020603050405020304" pitchFamily="18" charset="0"/>
              <a:cs typeface="Times New Roman" panose="02020603050405020304" pitchFamily="18" charset="0"/>
            </a:rPr>
            <a:t>For Policymakers</a:t>
          </a:r>
          <a:endParaRPr lang="en-GB" sz="4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3859F5-8D2E-E44D-AAE6-19ECB7CF056A}" type="parTrans" cxnId="{2DE9695C-4F5A-3D4C-971B-1FBE1DF43ED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EAFD4-473B-2D4B-B5DD-6AA3F24FFD82}" type="sibTrans" cxnId="{2DE9695C-4F5A-3D4C-971B-1FBE1DF43EDF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B6E247-6AFA-AF4F-8215-91B8F69C57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>
              <a:latin typeface="Times New Roman" panose="02020603050405020304" pitchFamily="18" charset="0"/>
              <a:cs typeface="Times New Roman" panose="02020603050405020304" pitchFamily="18" charset="0"/>
            </a:rPr>
            <a:t>Provide targeted subsidies for essential expenses to support lower-income households.</a:t>
          </a:r>
        </a:p>
      </dgm:t>
    </dgm:pt>
    <dgm:pt modelId="{99682DB5-CFB4-4B4F-8CE9-D1F8E747FA6C}" type="parTrans" cxnId="{1D5058FF-41AF-8B4F-97BA-7761B276719A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DC995C-5C2A-674C-86F7-2A2A889B0C38}" type="sibTrans" cxnId="{1D5058FF-41AF-8B4F-97BA-7761B276719A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11DF6D-6FF0-7C48-9F9A-72B91C0354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>
              <a:latin typeface="Times New Roman" panose="02020603050405020304" pitchFamily="18" charset="0"/>
              <a:cs typeface="Times New Roman" panose="02020603050405020304" pitchFamily="18" charset="0"/>
            </a:rPr>
            <a:t>Monitor post-pandemic spending shifts to address changes in consumer behaviour.</a:t>
          </a:r>
        </a:p>
      </dgm:t>
    </dgm:pt>
    <dgm:pt modelId="{7B9996A4-F6C1-EC41-B533-7F7B950F4E2A}" type="parTrans" cxnId="{9DB7049C-A91A-CB43-94E6-3FC9B827C96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AA007-BC83-D74A-B7AE-E3DCB3275805}" type="sibTrans" cxnId="{9DB7049C-A91A-CB43-94E6-3FC9B827C964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4CF606-B316-C24D-BECE-1380076C01AA}">
      <dgm:prSet custT="1"/>
      <dgm:spPr/>
      <dgm:t>
        <a:bodyPr/>
        <a:lstStyle/>
        <a:p>
          <a:pPr>
            <a:lnSpc>
              <a:spcPct val="100000"/>
            </a:lnSpc>
          </a:pPr>
          <a:endParaRPr lang="en-GB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EAF3B-2A12-E34D-969A-3E33240D4D34}" type="parTrans" cxnId="{3B99A479-DD35-4343-BBF5-33FB1AB03D9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D75320-BF17-9543-A106-788894E6A609}" type="sibTrans" cxnId="{3B99A479-DD35-4343-BBF5-33FB1AB03D9E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95647C-182C-9B46-8014-B6E13284B5D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4000" b="1">
              <a:latin typeface="Times New Roman" panose="02020603050405020304" pitchFamily="18" charset="0"/>
              <a:cs typeface="Times New Roman" panose="02020603050405020304" pitchFamily="18" charset="0"/>
            </a:rPr>
            <a:t>For Businesses</a:t>
          </a:r>
          <a:r>
            <a:rPr lang="en-GB" sz="4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EB2F59E6-56B5-0946-A3CB-BC4BD4BFE556}" type="parTrans" cxnId="{F150B5AE-D330-0E4C-AEE0-539EF0D3BCE1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A559B-5FD8-B747-894D-712A37D96E93}" type="sibTrans" cxnId="{F150B5AE-D330-0E4C-AEE0-539EF0D3BCE1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EE4E1-74F2-2B48-AE3C-FDB4E03EAD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>
              <a:latin typeface="Times New Roman" panose="02020603050405020304" pitchFamily="18" charset="0"/>
              <a:cs typeface="Times New Roman" panose="02020603050405020304" pitchFamily="18" charset="0"/>
            </a:rPr>
            <a:t>Focus on housing, transportation, and food sectors, tailoring products based on income levels.</a:t>
          </a:r>
        </a:p>
      </dgm:t>
    </dgm:pt>
    <dgm:pt modelId="{6E351BB9-6126-084B-BAE8-740706D56999}" type="parTrans" cxnId="{228C4475-96F9-094B-BCD7-67498D8EC035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A3FC78-39C1-5941-AEFE-B509CE910A00}" type="sibTrans" cxnId="{228C4475-96F9-094B-BCD7-67498D8EC035}">
      <dgm:prSet/>
      <dgm:spPr/>
      <dgm:t>
        <a:bodyPr/>
        <a:lstStyle/>
        <a:p>
          <a:endParaRPr lang="en-GB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6BF106-2335-9E42-8DE9-4C80DBBAB68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4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For Newcomers &amp; Students</a:t>
          </a:r>
          <a:endParaRPr lang="en-GB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1153F1-0636-0247-9D1A-445BA3358B3B}" type="parTrans" cxnId="{CC9DE5A7-07EB-764C-B379-7B2459DD9D80}">
      <dgm:prSet/>
      <dgm:spPr/>
      <dgm:t>
        <a:bodyPr/>
        <a:lstStyle/>
        <a:p>
          <a:endParaRPr lang="en-GB"/>
        </a:p>
      </dgm:t>
    </dgm:pt>
    <dgm:pt modelId="{3B382BA7-1CDC-0B4A-BC27-C5DDEFC982D9}" type="sibTrans" cxnId="{CC9DE5A7-07EB-764C-B379-7B2459DD9D80}">
      <dgm:prSet/>
      <dgm:spPr/>
      <dgm:t>
        <a:bodyPr/>
        <a:lstStyle/>
        <a:p>
          <a:endParaRPr lang="en-GB"/>
        </a:p>
      </dgm:t>
    </dgm:pt>
    <dgm:pt modelId="{FE64F5C8-9794-3440-8A75-F05657C6DB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Consider provinces with lower living costs, such as Prince Edward Island and New Brunswick, for affordability.</a:t>
          </a:r>
          <a:endParaRPr lang="en-GB" sz="2000" dirty="0"/>
        </a:p>
      </dgm:t>
    </dgm:pt>
    <dgm:pt modelId="{642887CA-110E-CC49-A02E-926B5F7AB107}" type="parTrans" cxnId="{F3B8791C-DC9F-7E43-B836-18F09392AE73}">
      <dgm:prSet/>
      <dgm:spPr/>
      <dgm:t>
        <a:bodyPr/>
        <a:lstStyle/>
        <a:p>
          <a:endParaRPr lang="en-GB"/>
        </a:p>
      </dgm:t>
    </dgm:pt>
    <dgm:pt modelId="{4AF9C054-C979-1F41-9B9E-4B42CEC313DB}" type="sibTrans" cxnId="{F3B8791C-DC9F-7E43-B836-18F09392AE73}">
      <dgm:prSet/>
      <dgm:spPr/>
      <dgm:t>
        <a:bodyPr/>
        <a:lstStyle/>
        <a:p>
          <a:endParaRPr lang="en-GB"/>
        </a:p>
      </dgm:t>
    </dgm:pt>
    <dgm:pt modelId="{BBFA68F0-11D8-394B-95BD-AEA2343B0F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>
              <a:latin typeface="Times New Roman" panose="02020603050405020304" pitchFamily="18" charset="0"/>
              <a:cs typeface="Times New Roman" panose="02020603050405020304" pitchFamily="18" charset="0"/>
            </a:rPr>
            <a:t>Budget strategically, focusing on essential categories like rent, transportation, and groceries.</a:t>
          </a:r>
          <a:endParaRPr lang="en-GB" sz="2000"/>
        </a:p>
      </dgm:t>
    </dgm:pt>
    <dgm:pt modelId="{2DA4CB00-365E-384E-B4CC-6F565C1E3CE4}" type="parTrans" cxnId="{0142FA57-2C23-D045-A3A5-F88544419D82}">
      <dgm:prSet/>
      <dgm:spPr/>
      <dgm:t>
        <a:bodyPr/>
        <a:lstStyle/>
        <a:p>
          <a:endParaRPr lang="en-GB"/>
        </a:p>
      </dgm:t>
    </dgm:pt>
    <dgm:pt modelId="{58AD21E6-0F24-7F44-9656-8FD47CF0B8A6}" type="sibTrans" cxnId="{0142FA57-2C23-D045-A3A5-F88544419D82}">
      <dgm:prSet/>
      <dgm:spPr/>
      <dgm:t>
        <a:bodyPr/>
        <a:lstStyle/>
        <a:p>
          <a:endParaRPr lang="en-GB"/>
        </a:p>
      </dgm:t>
    </dgm:pt>
    <dgm:pt modelId="{0BDAB4E4-1373-6748-BD99-4210D95FA3C6}">
      <dgm:prSet custT="1"/>
      <dgm:spPr/>
      <dgm:t>
        <a:bodyPr/>
        <a:lstStyle/>
        <a:p>
          <a:pPr>
            <a:lnSpc>
              <a:spcPct val="100000"/>
            </a:lnSpc>
          </a:pPr>
          <a:endParaRPr lang="en-GB" sz="2000"/>
        </a:p>
      </dgm:t>
    </dgm:pt>
    <dgm:pt modelId="{47FB91BE-0CC1-8B48-9CA7-B6CE292955AE}" type="parTrans" cxnId="{A0E4ED5D-DAF9-C341-816D-5C301D33D2F7}">
      <dgm:prSet/>
      <dgm:spPr/>
      <dgm:t>
        <a:bodyPr/>
        <a:lstStyle/>
        <a:p>
          <a:endParaRPr lang="en-GB"/>
        </a:p>
      </dgm:t>
    </dgm:pt>
    <dgm:pt modelId="{E6C9BFB7-46A6-9244-99EF-8470F2C5826A}" type="sibTrans" cxnId="{A0E4ED5D-DAF9-C341-816D-5C301D33D2F7}">
      <dgm:prSet/>
      <dgm:spPr/>
      <dgm:t>
        <a:bodyPr/>
        <a:lstStyle/>
        <a:p>
          <a:endParaRPr lang="en-GB"/>
        </a:p>
      </dgm:t>
    </dgm:pt>
    <dgm:pt modelId="{3628965F-9B7F-8E4C-BDF5-1C957EC5D0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>
              <a:latin typeface="Times New Roman" panose="02020603050405020304" pitchFamily="18" charset="0"/>
              <a:cs typeface="Times New Roman" panose="02020603050405020304" pitchFamily="18" charset="0"/>
            </a:rPr>
            <a:t>Seek financial aid or subsidies available for students and newcomers in specific provinces.</a:t>
          </a:r>
          <a:endParaRPr lang="en-GB" sz="2000"/>
        </a:p>
      </dgm:t>
    </dgm:pt>
    <dgm:pt modelId="{E9D40038-81D1-8C47-A747-9C750761807F}" type="parTrans" cxnId="{23EF581A-20B5-1843-BD24-B4160F446BD0}">
      <dgm:prSet/>
      <dgm:spPr/>
      <dgm:t>
        <a:bodyPr/>
        <a:lstStyle/>
        <a:p>
          <a:endParaRPr lang="en-GB"/>
        </a:p>
      </dgm:t>
    </dgm:pt>
    <dgm:pt modelId="{A929ABED-1A55-D743-8F5D-7DB039866AF4}" type="sibTrans" cxnId="{23EF581A-20B5-1843-BD24-B4160F446BD0}">
      <dgm:prSet/>
      <dgm:spPr/>
      <dgm:t>
        <a:bodyPr/>
        <a:lstStyle/>
        <a:p>
          <a:endParaRPr lang="en-GB"/>
        </a:p>
      </dgm:t>
    </dgm:pt>
    <dgm:pt modelId="{8E0911D6-D41D-4A41-9354-A321C7CAC667}">
      <dgm:prSet custT="1"/>
      <dgm:spPr/>
      <dgm:t>
        <a:bodyPr/>
        <a:lstStyle/>
        <a:p>
          <a:pPr>
            <a:lnSpc>
              <a:spcPct val="100000"/>
            </a:lnSpc>
          </a:pPr>
          <a:endParaRPr lang="en-GB" sz="2000"/>
        </a:p>
      </dgm:t>
    </dgm:pt>
    <dgm:pt modelId="{EA06C9A6-15A7-3E4C-B5B3-0D567F055B13}" type="parTrans" cxnId="{8581B1EE-6406-B64F-9C3A-51355B7CB231}">
      <dgm:prSet/>
      <dgm:spPr/>
      <dgm:t>
        <a:bodyPr/>
        <a:lstStyle/>
        <a:p>
          <a:endParaRPr lang="en-GB"/>
        </a:p>
      </dgm:t>
    </dgm:pt>
    <dgm:pt modelId="{0BA9FFB4-F5FE-BC4B-841E-B32F01697469}" type="sibTrans" cxnId="{8581B1EE-6406-B64F-9C3A-51355B7CB231}">
      <dgm:prSet/>
      <dgm:spPr/>
      <dgm:t>
        <a:bodyPr/>
        <a:lstStyle/>
        <a:p>
          <a:endParaRPr lang="en-GB"/>
        </a:p>
      </dgm:t>
    </dgm:pt>
    <dgm:pt modelId="{172B0DC3-4E4D-40F3-9E7B-52DFE4BDE2B5}" type="pres">
      <dgm:prSet presAssocID="{E5B6AF1F-1C3E-C34E-AC16-EB0A213EA7D5}" presName="root" presStyleCnt="0">
        <dgm:presLayoutVars>
          <dgm:dir/>
          <dgm:resizeHandles val="exact"/>
        </dgm:presLayoutVars>
      </dgm:prSet>
      <dgm:spPr/>
    </dgm:pt>
    <dgm:pt modelId="{B7B93286-8900-4DA3-AE95-FB23E7D3D210}" type="pres">
      <dgm:prSet presAssocID="{B9650B4E-A208-7447-A855-D823AB8DFA41}" presName="compNode" presStyleCnt="0"/>
      <dgm:spPr/>
    </dgm:pt>
    <dgm:pt modelId="{2F37B336-78FC-49BF-9AC8-0A5800602EE7}" type="pres">
      <dgm:prSet presAssocID="{B9650B4E-A208-7447-A855-D823AB8DFA41}" presName="iconRect" presStyleLbl="node1" presStyleIdx="0" presStyleCnt="3" custAng="0" custScaleX="123277" custScaleY="111190" custLinFactNeighborX="11460"/>
      <dgm:spPr>
        <a:blipFill rotWithShape="1">
          <a:blip xmlns:r="http://schemas.openxmlformats.org/officeDocument/2006/relationships" r:embed="rId1"/>
          <a:srcRect/>
          <a:stretch>
            <a:fillRect t="-16000" b="-16000"/>
          </a:stretch>
        </a:blipFill>
      </dgm:spPr>
    </dgm:pt>
    <dgm:pt modelId="{E394DF4A-1B5B-4FC5-A5AC-27EE07412538}" type="pres">
      <dgm:prSet presAssocID="{B9650B4E-A208-7447-A855-D823AB8DFA41}" presName="iconSpace" presStyleCnt="0"/>
      <dgm:spPr/>
    </dgm:pt>
    <dgm:pt modelId="{E1540869-78D3-4432-8764-040A05CBA446}" type="pres">
      <dgm:prSet presAssocID="{B9650B4E-A208-7447-A855-D823AB8DFA41}" presName="parTx" presStyleLbl="revTx" presStyleIdx="0" presStyleCnt="6">
        <dgm:presLayoutVars>
          <dgm:chMax val="0"/>
          <dgm:chPref val="0"/>
        </dgm:presLayoutVars>
      </dgm:prSet>
      <dgm:spPr/>
    </dgm:pt>
    <dgm:pt modelId="{29D0160E-D8DD-40BB-9024-4AA33C141ED0}" type="pres">
      <dgm:prSet presAssocID="{B9650B4E-A208-7447-A855-D823AB8DFA41}" presName="txSpace" presStyleCnt="0"/>
      <dgm:spPr/>
    </dgm:pt>
    <dgm:pt modelId="{75A510AC-8FA7-4A86-854C-97315FBCB923}" type="pres">
      <dgm:prSet presAssocID="{B9650B4E-A208-7447-A855-D823AB8DFA41}" presName="desTx" presStyleLbl="revTx" presStyleIdx="1" presStyleCnt="6">
        <dgm:presLayoutVars/>
      </dgm:prSet>
      <dgm:spPr/>
    </dgm:pt>
    <dgm:pt modelId="{E04EE9C0-63DD-47E5-A759-FDE81CE56457}" type="pres">
      <dgm:prSet presAssocID="{322EAFD4-473B-2D4B-B5DD-6AA3F24FFD82}" presName="sibTrans" presStyleCnt="0"/>
      <dgm:spPr/>
    </dgm:pt>
    <dgm:pt modelId="{05872795-9417-40B3-8F55-3262CAB3FE7E}" type="pres">
      <dgm:prSet presAssocID="{6795647C-182C-9B46-8014-B6E13284B5D7}" presName="compNode" presStyleCnt="0"/>
      <dgm:spPr/>
    </dgm:pt>
    <dgm:pt modelId="{FF4CCFE5-AE66-4461-B698-C17EFE4AE420}" type="pres">
      <dgm:prSet presAssocID="{6795647C-182C-9B46-8014-B6E13284B5D7}" presName="iconRect" presStyleLbl="node1" presStyleIdx="1" presStyleCnt="3" custScaleX="115851" custScaleY="119768" custLinFactNeighborX="4584"/>
      <dgm:spPr>
        <a:blipFill rotWithShape="1">
          <a:blip xmlns:r="http://schemas.openxmlformats.org/officeDocument/2006/relationships" r:embed="rId2"/>
          <a:srcRect/>
          <a:stretch>
            <a:fillRect l="-6000" r="-6000"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2EA0E97-944A-4219-A9CE-66A2252B7F38}" type="pres">
      <dgm:prSet presAssocID="{6795647C-182C-9B46-8014-B6E13284B5D7}" presName="iconSpace" presStyleCnt="0"/>
      <dgm:spPr/>
    </dgm:pt>
    <dgm:pt modelId="{1DD7BB3D-C411-418B-8295-E0F797DAFB0A}" type="pres">
      <dgm:prSet presAssocID="{6795647C-182C-9B46-8014-B6E13284B5D7}" presName="parTx" presStyleLbl="revTx" presStyleIdx="2" presStyleCnt="6">
        <dgm:presLayoutVars>
          <dgm:chMax val="0"/>
          <dgm:chPref val="0"/>
        </dgm:presLayoutVars>
      </dgm:prSet>
      <dgm:spPr/>
    </dgm:pt>
    <dgm:pt modelId="{7E110210-45E0-4529-B5E3-D4F442C86B5A}" type="pres">
      <dgm:prSet presAssocID="{6795647C-182C-9B46-8014-B6E13284B5D7}" presName="txSpace" presStyleCnt="0"/>
      <dgm:spPr/>
    </dgm:pt>
    <dgm:pt modelId="{398EF45A-BACB-428D-BBA6-7D1AE29AEA29}" type="pres">
      <dgm:prSet presAssocID="{6795647C-182C-9B46-8014-B6E13284B5D7}" presName="desTx" presStyleLbl="revTx" presStyleIdx="3" presStyleCnt="6">
        <dgm:presLayoutVars/>
      </dgm:prSet>
      <dgm:spPr/>
    </dgm:pt>
    <dgm:pt modelId="{701812B3-7447-405F-B1BB-0833D83BE388}" type="pres">
      <dgm:prSet presAssocID="{C0CA559B-5FD8-B747-894D-712A37D96E93}" presName="sibTrans" presStyleCnt="0"/>
      <dgm:spPr/>
    </dgm:pt>
    <dgm:pt modelId="{B88ACB28-9DE2-44C1-A25B-058177DBC918}" type="pres">
      <dgm:prSet presAssocID="{FF6BF106-2335-9E42-8DE9-4C80DBBAB688}" presName="compNode" presStyleCnt="0"/>
      <dgm:spPr/>
    </dgm:pt>
    <dgm:pt modelId="{CE96D338-582C-4C68-A71E-A56B80EC5352}" type="pres">
      <dgm:prSet presAssocID="{FF6BF106-2335-9E42-8DE9-4C80DBBAB688}" presName="iconRect" presStyleLbl="node1" presStyleIdx="2" presStyleCnt="3" custLinFactNeighborY="-4446"/>
      <dgm:spPr>
        <a:blipFill rotWithShape="1">
          <a:blip xmlns:r="http://schemas.openxmlformats.org/officeDocument/2006/relationships" r:embed="rId3"/>
          <a:srcRect/>
          <a:stretch>
            <a:fillRect t="-16000" b="-16000"/>
          </a:stretch>
        </a:blipFill>
      </dgm:spPr>
    </dgm:pt>
    <dgm:pt modelId="{313E4A04-08D8-47BD-A9E8-04662ED5D506}" type="pres">
      <dgm:prSet presAssocID="{FF6BF106-2335-9E42-8DE9-4C80DBBAB688}" presName="iconSpace" presStyleCnt="0"/>
      <dgm:spPr/>
    </dgm:pt>
    <dgm:pt modelId="{EE8F74B4-3BC5-4A08-B25D-CE2CA13700D2}" type="pres">
      <dgm:prSet presAssocID="{FF6BF106-2335-9E42-8DE9-4C80DBBAB688}" presName="parTx" presStyleLbl="revTx" presStyleIdx="4" presStyleCnt="6">
        <dgm:presLayoutVars>
          <dgm:chMax val="0"/>
          <dgm:chPref val="0"/>
        </dgm:presLayoutVars>
      </dgm:prSet>
      <dgm:spPr/>
    </dgm:pt>
    <dgm:pt modelId="{E65B169A-BE2C-43E8-9E62-F08352654E18}" type="pres">
      <dgm:prSet presAssocID="{FF6BF106-2335-9E42-8DE9-4C80DBBAB688}" presName="txSpace" presStyleCnt="0"/>
      <dgm:spPr/>
    </dgm:pt>
    <dgm:pt modelId="{8183A01F-5573-4480-8DB9-222C7AE15020}" type="pres">
      <dgm:prSet presAssocID="{FF6BF106-2335-9E42-8DE9-4C80DBBAB688}" presName="desTx" presStyleLbl="revTx" presStyleIdx="5" presStyleCnt="6" custLinFactNeighborX="-392" custLinFactNeighborY="24759">
        <dgm:presLayoutVars/>
      </dgm:prSet>
      <dgm:spPr/>
    </dgm:pt>
  </dgm:ptLst>
  <dgm:cxnLst>
    <dgm:cxn modelId="{888A590D-7750-F845-8C2E-5B3DDF6753AC}" type="presOf" srcId="{8E0911D6-D41D-4A41-9354-A321C7CAC667}" destId="{8183A01F-5573-4480-8DB9-222C7AE15020}" srcOrd="0" destOrd="3" presId="urn:microsoft.com/office/officeart/2018/2/layout/IconLabelDescriptionList"/>
    <dgm:cxn modelId="{F455B318-A404-D843-94FB-45426D04D84F}" type="presOf" srcId="{FE64F5C8-9794-3440-8A75-F05657C6DBBA}" destId="{8183A01F-5573-4480-8DB9-222C7AE15020}" srcOrd="0" destOrd="0" presId="urn:microsoft.com/office/officeart/2018/2/layout/IconLabelDescriptionList"/>
    <dgm:cxn modelId="{23EF581A-20B5-1843-BD24-B4160F446BD0}" srcId="{FF6BF106-2335-9E42-8DE9-4C80DBBAB688}" destId="{3628965F-9B7F-8E4C-BDF5-1C957EC5D0B2}" srcOrd="4" destOrd="0" parTransId="{E9D40038-81D1-8C47-A747-9C750761807F}" sibTransId="{A929ABED-1A55-D743-8F5D-7DB039866AF4}"/>
    <dgm:cxn modelId="{F3B8791C-DC9F-7E43-B836-18F09392AE73}" srcId="{FF6BF106-2335-9E42-8DE9-4C80DBBAB688}" destId="{FE64F5C8-9794-3440-8A75-F05657C6DBBA}" srcOrd="0" destOrd="0" parTransId="{642887CA-110E-CC49-A02E-926B5F7AB107}" sibTransId="{4AF9C054-C979-1F41-9B9E-4B42CEC313DB}"/>
    <dgm:cxn modelId="{B86C9A26-1141-2C4D-BFFD-9342ABF31211}" type="presOf" srcId="{298EE4E1-74F2-2B48-AE3C-FDB4E03EADFE}" destId="{398EF45A-BACB-428D-BBA6-7D1AE29AEA29}" srcOrd="0" destOrd="0" presId="urn:microsoft.com/office/officeart/2018/2/layout/IconLabelDescriptionList"/>
    <dgm:cxn modelId="{089CD650-8CC6-8247-B604-7E44148A3D50}" type="presOf" srcId="{BBFA68F0-11D8-394B-95BD-AEA2343B0F37}" destId="{8183A01F-5573-4480-8DB9-222C7AE15020}" srcOrd="0" destOrd="2" presId="urn:microsoft.com/office/officeart/2018/2/layout/IconLabelDescriptionList"/>
    <dgm:cxn modelId="{0142FA57-2C23-D045-A3A5-F88544419D82}" srcId="{FF6BF106-2335-9E42-8DE9-4C80DBBAB688}" destId="{BBFA68F0-11D8-394B-95BD-AEA2343B0F37}" srcOrd="2" destOrd="0" parTransId="{2DA4CB00-365E-384E-B4CC-6F565C1E3CE4}" sibTransId="{58AD21E6-0F24-7F44-9656-8FD47CF0B8A6}"/>
    <dgm:cxn modelId="{7920325B-9A3C-424F-808E-8B5FA8EDA538}" type="presOf" srcId="{B9650B4E-A208-7447-A855-D823AB8DFA41}" destId="{E1540869-78D3-4432-8764-040A05CBA446}" srcOrd="0" destOrd="0" presId="urn:microsoft.com/office/officeart/2018/2/layout/IconLabelDescriptionList"/>
    <dgm:cxn modelId="{2DE9695C-4F5A-3D4C-971B-1FBE1DF43EDF}" srcId="{E5B6AF1F-1C3E-C34E-AC16-EB0A213EA7D5}" destId="{B9650B4E-A208-7447-A855-D823AB8DFA41}" srcOrd="0" destOrd="0" parTransId="{413859F5-8D2E-E44D-AAE6-19ECB7CF056A}" sibTransId="{322EAFD4-473B-2D4B-B5DD-6AA3F24FFD82}"/>
    <dgm:cxn modelId="{A0E4ED5D-DAF9-C341-816D-5C301D33D2F7}" srcId="{FF6BF106-2335-9E42-8DE9-4C80DBBAB688}" destId="{0BDAB4E4-1373-6748-BD99-4210D95FA3C6}" srcOrd="1" destOrd="0" parTransId="{47FB91BE-0CC1-8B48-9CA7-B6CE292955AE}" sibTransId="{E6C9BFB7-46A6-9244-99EF-8470F2C5826A}"/>
    <dgm:cxn modelId="{C15B9B71-0132-EC4B-B63C-43B37F0B67C5}" type="presOf" srcId="{3628965F-9B7F-8E4C-BDF5-1C957EC5D0B2}" destId="{8183A01F-5573-4480-8DB9-222C7AE15020}" srcOrd="0" destOrd="4" presId="urn:microsoft.com/office/officeart/2018/2/layout/IconLabelDescriptionList"/>
    <dgm:cxn modelId="{36AEE672-A32D-A440-9674-C88CFE0B2369}" type="presOf" srcId="{6795647C-182C-9B46-8014-B6E13284B5D7}" destId="{1DD7BB3D-C411-418B-8295-E0F797DAFB0A}" srcOrd="0" destOrd="0" presId="urn:microsoft.com/office/officeart/2018/2/layout/IconLabelDescriptionList"/>
    <dgm:cxn modelId="{228C4475-96F9-094B-BCD7-67498D8EC035}" srcId="{6795647C-182C-9B46-8014-B6E13284B5D7}" destId="{298EE4E1-74F2-2B48-AE3C-FDB4E03EADFE}" srcOrd="0" destOrd="0" parTransId="{6E351BB9-6126-084B-BAE8-740706D56999}" sibTransId="{8EA3FC78-39C1-5941-AEFE-B509CE910A00}"/>
    <dgm:cxn modelId="{9AE80479-6999-3748-8925-979D81C6DFD5}" type="presOf" srcId="{5E4CF606-B316-C24D-BECE-1380076C01AA}" destId="{75A510AC-8FA7-4A86-854C-97315FBCB923}" srcOrd="0" destOrd="1" presId="urn:microsoft.com/office/officeart/2018/2/layout/IconLabelDescriptionList"/>
    <dgm:cxn modelId="{3B99A479-DD35-4343-BBF5-33FB1AB03D9E}" srcId="{B9650B4E-A208-7447-A855-D823AB8DFA41}" destId="{5E4CF606-B316-C24D-BECE-1380076C01AA}" srcOrd="1" destOrd="0" parTransId="{278EAF3B-2A12-E34D-969A-3E33240D4D34}" sibTransId="{EAD75320-BF17-9543-A106-788894E6A609}"/>
    <dgm:cxn modelId="{B25EC789-68A3-0943-B928-0F18D4A30913}" type="presOf" srcId="{FF6BF106-2335-9E42-8DE9-4C80DBBAB688}" destId="{EE8F74B4-3BC5-4A08-B25D-CE2CA13700D2}" srcOrd="0" destOrd="0" presId="urn:microsoft.com/office/officeart/2018/2/layout/IconLabelDescriptionList"/>
    <dgm:cxn modelId="{9E42BD98-6EF0-C44C-9A55-74300AFFDEE2}" type="presOf" srcId="{E5B6AF1F-1C3E-C34E-AC16-EB0A213EA7D5}" destId="{172B0DC3-4E4D-40F3-9E7B-52DFE4BDE2B5}" srcOrd="0" destOrd="0" presId="urn:microsoft.com/office/officeart/2018/2/layout/IconLabelDescriptionList"/>
    <dgm:cxn modelId="{9DB7049C-A91A-CB43-94E6-3FC9B827C964}" srcId="{B9650B4E-A208-7447-A855-D823AB8DFA41}" destId="{8B11DF6D-6FF0-7C48-9F9A-72B91C035442}" srcOrd="2" destOrd="0" parTransId="{7B9996A4-F6C1-EC41-B533-7F7B950F4E2A}" sibTransId="{EF4AA007-BC83-D74A-B7AE-E3DCB3275805}"/>
    <dgm:cxn modelId="{CC9DE5A7-07EB-764C-B379-7B2459DD9D80}" srcId="{E5B6AF1F-1C3E-C34E-AC16-EB0A213EA7D5}" destId="{FF6BF106-2335-9E42-8DE9-4C80DBBAB688}" srcOrd="2" destOrd="0" parTransId="{131153F1-0636-0247-9D1A-445BA3358B3B}" sibTransId="{3B382BA7-1CDC-0B4A-BC27-C5DDEFC982D9}"/>
    <dgm:cxn modelId="{F150B5AE-D330-0E4C-AEE0-539EF0D3BCE1}" srcId="{E5B6AF1F-1C3E-C34E-AC16-EB0A213EA7D5}" destId="{6795647C-182C-9B46-8014-B6E13284B5D7}" srcOrd="1" destOrd="0" parTransId="{EB2F59E6-56B5-0946-A3CB-BC4BD4BFE556}" sibTransId="{C0CA559B-5FD8-B747-894D-712A37D96E93}"/>
    <dgm:cxn modelId="{DDA9B9C9-5C59-1242-A2E3-716B9E31F177}" type="presOf" srcId="{0BDAB4E4-1373-6748-BD99-4210D95FA3C6}" destId="{8183A01F-5573-4480-8DB9-222C7AE15020}" srcOrd="0" destOrd="1" presId="urn:microsoft.com/office/officeart/2018/2/layout/IconLabelDescriptionList"/>
    <dgm:cxn modelId="{202FBBD4-F1E9-AD4F-912F-84CFADF414C5}" type="presOf" srcId="{8B11DF6D-6FF0-7C48-9F9A-72B91C035442}" destId="{75A510AC-8FA7-4A86-854C-97315FBCB923}" srcOrd="0" destOrd="2" presId="urn:microsoft.com/office/officeart/2018/2/layout/IconLabelDescriptionList"/>
    <dgm:cxn modelId="{8581B1EE-6406-B64F-9C3A-51355B7CB231}" srcId="{FF6BF106-2335-9E42-8DE9-4C80DBBAB688}" destId="{8E0911D6-D41D-4A41-9354-A321C7CAC667}" srcOrd="3" destOrd="0" parTransId="{EA06C9A6-15A7-3E4C-B5B3-0D567F055B13}" sibTransId="{0BA9FFB4-F5FE-BC4B-841E-B32F01697469}"/>
    <dgm:cxn modelId="{E55CECF5-F96C-0240-8C06-ADC93B6523CF}" type="presOf" srcId="{20B6E247-6AFA-AF4F-8215-91B8F69C576A}" destId="{75A510AC-8FA7-4A86-854C-97315FBCB923}" srcOrd="0" destOrd="0" presId="urn:microsoft.com/office/officeart/2018/2/layout/IconLabelDescriptionList"/>
    <dgm:cxn modelId="{1D5058FF-41AF-8B4F-97BA-7761B276719A}" srcId="{B9650B4E-A208-7447-A855-D823AB8DFA41}" destId="{20B6E247-6AFA-AF4F-8215-91B8F69C576A}" srcOrd="0" destOrd="0" parTransId="{99682DB5-CFB4-4B4F-8CE9-D1F8E747FA6C}" sibTransId="{A8DC995C-5C2A-674C-86F7-2A2A889B0C38}"/>
    <dgm:cxn modelId="{63198489-C248-AA43-9847-3D81EF0AAFC9}" type="presParOf" srcId="{172B0DC3-4E4D-40F3-9E7B-52DFE4BDE2B5}" destId="{B7B93286-8900-4DA3-AE95-FB23E7D3D210}" srcOrd="0" destOrd="0" presId="urn:microsoft.com/office/officeart/2018/2/layout/IconLabelDescriptionList"/>
    <dgm:cxn modelId="{0985C200-F941-4045-A817-0E42C225076C}" type="presParOf" srcId="{B7B93286-8900-4DA3-AE95-FB23E7D3D210}" destId="{2F37B336-78FC-49BF-9AC8-0A5800602EE7}" srcOrd="0" destOrd="0" presId="urn:microsoft.com/office/officeart/2018/2/layout/IconLabelDescriptionList"/>
    <dgm:cxn modelId="{AB12EB74-8F3E-A544-A5C0-D5AC2435C483}" type="presParOf" srcId="{B7B93286-8900-4DA3-AE95-FB23E7D3D210}" destId="{E394DF4A-1B5B-4FC5-A5AC-27EE07412538}" srcOrd="1" destOrd="0" presId="urn:microsoft.com/office/officeart/2018/2/layout/IconLabelDescriptionList"/>
    <dgm:cxn modelId="{EC23AEFB-3295-D14E-B789-78A63E800313}" type="presParOf" srcId="{B7B93286-8900-4DA3-AE95-FB23E7D3D210}" destId="{E1540869-78D3-4432-8764-040A05CBA446}" srcOrd="2" destOrd="0" presId="urn:microsoft.com/office/officeart/2018/2/layout/IconLabelDescriptionList"/>
    <dgm:cxn modelId="{B56605EA-45EE-4347-8CBB-580E3C20380B}" type="presParOf" srcId="{B7B93286-8900-4DA3-AE95-FB23E7D3D210}" destId="{29D0160E-D8DD-40BB-9024-4AA33C141ED0}" srcOrd="3" destOrd="0" presId="urn:microsoft.com/office/officeart/2018/2/layout/IconLabelDescriptionList"/>
    <dgm:cxn modelId="{045CD20A-29AF-5847-91B3-E2450AAFFB60}" type="presParOf" srcId="{B7B93286-8900-4DA3-AE95-FB23E7D3D210}" destId="{75A510AC-8FA7-4A86-854C-97315FBCB923}" srcOrd="4" destOrd="0" presId="urn:microsoft.com/office/officeart/2018/2/layout/IconLabelDescriptionList"/>
    <dgm:cxn modelId="{26BA9F3E-2496-9146-B697-B43CC412FB9A}" type="presParOf" srcId="{172B0DC3-4E4D-40F3-9E7B-52DFE4BDE2B5}" destId="{E04EE9C0-63DD-47E5-A759-FDE81CE56457}" srcOrd="1" destOrd="0" presId="urn:microsoft.com/office/officeart/2018/2/layout/IconLabelDescriptionList"/>
    <dgm:cxn modelId="{19F4AB2C-AC35-414A-A178-E2756E5A0EBB}" type="presParOf" srcId="{172B0DC3-4E4D-40F3-9E7B-52DFE4BDE2B5}" destId="{05872795-9417-40B3-8F55-3262CAB3FE7E}" srcOrd="2" destOrd="0" presId="urn:microsoft.com/office/officeart/2018/2/layout/IconLabelDescriptionList"/>
    <dgm:cxn modelId="{3D0E746C-90D4-2546-9CB3-2AEAF7B9E892}" type="presParOf" srcId="{05872795-9417-40B3-8F55-3262CAB3FE7E}" destId="{FF4CCFE5-AE66-4461-B698-C17EFE4AE420}" srcOrd="0" destOrd="0" presId="urn:microsoft.com/office/officeart/2018/2/layout/IconLabelDescriptionList"/>
    <dgm:cxn modelId="{D9BFE47E-973F-EE48-88B7-C6EC25F6C056}" type="presParOf" srcId="{05872795-9417-40B3-8F55-3262CAB3FE7E}" destId="{62EA0E97-944A-4219-A9CE-66A2252B7F38}" srcOrd="1" destOrd="0" presId="urn:microsoft.com/office/officeart/2018/2/layout/IconLabelDescriptionList"/>
    <dgm:cxn modelId="{47C6FCB4-811C-7849-82EB-D3049BB19EAC}" type="presParOf" srcId="{05872795-9417-40B3-8F55-3262CAB3FE7E}" destId="{1DD7BB3D-C411-418B-8295-E0F797DAFB0A}" srcOrd="2" destOrd="0" presId="urn:microsoft.com/office/officeart/2018/2/layout/IconLabelDescriptionList"/>
    <dgm:cxn modelId="{2C477D18-F7D5-9C45-B353-D3A8946113BF}" type="presParOf" srcId="{05872795-9417-40B3-8F55-3262CAB3FE7E}" destId="{7E110210-45E0-4529-B5E3-D4F442C86B5A}" srcOrd="3" destOrd="0" presId="urn:microsoft.com/office/officeart/2018/2/layout/IconLabelDescriptionList"/>
    <dgm:cxn modelId="{D8401752-C5ED-A541-8347-F133316124A0}" type="presParOf" srcId="{05872795-9417-40B3-8F55-3262CAB3FE7E}" destId="{398EF45A-BACB-428D-BBA6-7D1AE29AEA29}" srcOrd="4" destOrd="0" presId="urn:microsoft.com/office/officeart/2018/2/layout/IconLabelDescriptionList"/>
    <dgm:cxn modelId="{5337D1F3-3D84-D742-879A-8A6F2DF13DE3}" type="presParOf" srcId="{172B0DC3-4E4D-40F3-9E7B-52DFE4BDE2B5}" destId="{701812B3-7447-405F-B1BB-0833D83BE388}" srcOrd="3" destOrd="0" presId="urn:microsoft.com/office/officeart/2018/2/layout/IconLabelDescriptionList"/>
    <dgm:cxn modelId="{F06A74D9-C925-C04F-9D22-3943C7D3770E}" type="presParOf" srcId="{172B0DC3-4E4D-40F3-9E7B-52DFE4BDE2B5}" destId="{B88ACB28-9DE2-44C1-A25B-058177DBC918}" srcOrd="4" destOrd="0" presId="urn:microsoft.com/office/officeart/2018/2/layout/IconLabelDescriptionList"/>
    <dgm:cxn modelId="{A0575A7B-78C3-B444-92D6-B7B85792E484}" type="presParOf" srcId="{B88ACB28-9DE2-44C1-A25B-058177DBC918}" destId="{CE96D338-582C-4C68-A71E-A56B80EC5352}" srcOrd="0" destOrd="0" presId="urn:microsoft.com/office/officeart/2018/2/layout/IconLabelDescriptionList"/>
    <dgm:cxn modelId="{B3400C15-2E1C-3641-B256-F1AF94DF1053}" type="presParOf" srcId="{B88ACB28-9DE2-44C1-A25B-058177DBC918}" destId="{313E4A04-08D8-47BD-A9E8-04662ED5D506}" srcOrd="1" destOrd="0" presId="urn:microsoft.com/office/officeart/2018/2/layout/IconLabelDescriptionList"/>
    <dgm:cxn modelId="{14D65652-3E1B-0142-AD29-F2F27DE5785E}" type="presParOf" srcId="{B88ACB28-9DE2-44C1-A25B-058177DBC918}" destId="{EE8F74B4-3BC5-4A08-B25D-CE2CA13700D2}" srcOrd="2" destOrd="0" presId="urn:microsoft.com/office/officeart/2018/2/layout/IconLabelDescriptionList"/>
    <dgm:cxn modelId="{343B3019-E9D0-9146-B4EB-E19005C5ED57}" type="presParOf" srcId="{B88ACB28-9DE2-44C1-A25B-058177DBC918}" destId="{E65B169A-BE2C-43E8-9E62-F08352654E18}" srcOrd="3" destOrd="0" presId="urn:microsoft.com/office/officeart/2018/2/layout/IconLabelDescriptionList"/>
    <dgm:cxn modelId="{4CE70B23-A3B8-DE4A-91AA-3DB9F60C0614}" type="presParOf" srcId="{B88ACB28-9DE2-44C1-A25B-058177DBC918}" destId="{8183A01F-5573-4480-8DB9-222C7AE15020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ED0CC1-A310-3546-932B-9F689B6DD4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63704FC-9381-B948-ADC2-2F5180D0EEF5}">
      <dgm:prSet/>
      <dgm:spPr/>
      <dgm:t>
        <a:bodyPr/>
        <a:lstStyle/>
        <a:p>
          <a:r>
            <a:rPr lang="en-GB" b="1"/>
            <a:t>Interactive Dashboard:</a:t>
          </a:r>
          <a:r>
            <a:rPr lang="en-GB"/>
            <a:t> Explore the full analysis on </a:t>
          </a:r>
          <a:r>
            <a:rPr lang="en-GB">
              <a:hlinkClick xmlns:r="http://schemas.openxmlformats.org/officeDocument/2006/relationships" r:id="rId1"/>
            </a:rPr>
            <a:t>Tableau Public</a:t>
          </a:r>
          <a:endParaRPr lang="en-NG"/>
        </a:p>
      </dgm:t>
    </dgm:pt>
    <dgm:pt modelId="{2B636C03-B773-9045-845B-CAF8C10EE639}" type="parTrans" cxnId="{A58B7F62-4251-7641-9022-337A77558C9B}">
      <dgm:prSet/>
      <dgm:spPr/>
      <dgm:t>
        <a:bodyPr/>
        <a:lstStyle/>
        <a:p>
          <a:endParaRPr lang="en-GB"/>
        </a:p>
      </dgm:t>
    </dgm:pt>
    <dgm:pt modelId="{AADF3EA6-D4CA-804D-B673-57769A8706DD}" type="sibTrans" cxnId="{A58B7F62-4251-7641-9022-337A77558C9B}">
      <dgm:prSet/>
      <dgm:spPr/>
      <dgm:t>
        <a:bodyPr/>
        <a:lstStyle/>
        <a:p>
          <a:endParaRPr lang="en-GB"/>
        </a:p>
      </dgm:t>
    </dgm:pt>
    <dgm:pt modelId="{2C46A48F-6162-1D44-A6F0-3EE30AE50B66}">
      <dgm:prSet/>
      <dgm:spPr/>
      <dgm:t>
        <a:bodyPr/>
        <a:lstStyle/>
        <a:p>
          <a:r>
            <a:rPr lang="en-GB" b="1"/>
            <a:t>GitHub Repository:</a:t>
          </a:r>
          <a:r>
            <a:rPr lang="en-GB"/>
            <a:t> Access the complete project on </a:t>
          </a:r>
          <a:r>
            <a:rPr lang="en-GB">
              <a:hlinkClick xmlns:r="http://schemas.openxmlformats.org/officeDocument/2006/relationships" r:id="rId2"/>
            </a:rPr>
            <a:t>GitHub</a:t>
          </a:r>
          <a:endParaRPr lang="en-NG"/>
        </a:p>
      </dgm:t>
    </dgm:pt>
    <dgm:pt modelId="{408D63C8-0954-CE44-9728-D535CA23CCAE}" type="parTrans" cxnId="{39995AD3-5674-7443-9D9F-38B07DA362E6}">
      <dgm:prSet/>
      <dgm:spPr/>
      <dgm:t>
        <a:bodyPr/>
        <a:lstStyle/>
        <a:p>
          <a:endParaRPr lang="en-GB"/>
        </a:p>
      </dgm:t>
    </dgm:pt>
    <dgm:pt modelId="{CB4D16E5-1C83-5141-B78A-18FFC2AE09D7}" type="sibTrans" cxnId="{39995AD3-5674-7443-9D9F-38B07DA362E6}">
      <dgm:prSet/>
      <dgm:spPr/>
      <dgm:t>
        <a:bodyPr/>
        <a:lstStyle/>
        <a:p>
          <a:endParaRPr lang="en-GB"/>
        </a:p>
      </dgm:t>
    </dgm:pt>
    <dgm:pt modelId="{A9B257E6-8059-B744-AB04-138E9A8E3793}" type="pres">
      <dgm:prSet presAssocID="{15ED0CC1-A310-3546-932B-9F689B6DD4A3}" presName="linear" presStyleCnt="0">
        <dgm:presLayoutVars>
          <dgm:animLvl val="lvl"/>
          <dgm:resizeHandles val="exact"/>
        </dgm:presLayoutVars>
      </dgm:prSet>
      <dgm:spPr/>
    </dgm:pt>
    <dgm:pt modelId="{B88AA9D4-9536-734D-BED8-93C06A4164F0}" type="pres">
      <dgm:prSet presAssocID="{F63704FC-9381-B948-ADC2-2F5180D0EE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BC6FED-E189-9C4D-8D33-5CF5A09AF9CC}" type="pres">
      <dgm:prSet presAssocID="{AADF3EA6-D4CA-804D-B673-57769A8706DD}" presName="spacer" presStyleCnt="0"/>
      <dgm:spPr/>
    </dgm:pt>
    <dgm:pt modelId="{F1A60636-D90E-5347-AA7E-63074835DDED}" type="pres">
      <dgm:prSet presAssocID="{2C46A48F-6162-1D44-A6F0-3EE30AE50B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58B7F62-4251-7641-9022-337A77558C9B}" srcId="{15ED0CC1-A310-3546-932B-9F689B6DD4A3}" destId="{F63704FC-9381-B948-ADC2-2F5180D0EEF5}" srcOrd="0" destOrd="0" parTransId="{2B636C03-B773-9045-845B-CAF8C10EE639}" sibTransId="{AADF3EA6-D4CA-804D-B673-57769A8706DD}"/>
    <dgm:cxn modelId="{8455A077-8B1B-2543-994A-EBD7DC4FAB70}" type="presOf" srcId="{F63704FC-9381-B948-ADC2-2F5180D0EEF5}" destId="{B88AA9D4-9536-734D-BED8-93C06A4164F0}" srcOrd="0" destOrd="0" presId="urn:microsoft.com/office/officeart/2005/8/layout/vList2"/>
    <dgm:cxn modelId="{39995AD3-5674-7443-9D9F-38B07DA362E6}" srcId="{15ED0CC1-A310-3546-932B-9F689B6DD4A3}" destId="{2C46A48F-6162-1D44-A6F0-3EE30AE50B66}" srcOrd="1" destOrd="0" parTransId="{408D63C8-0954-CE44-9728-D535CA23CCAE}" sibTransId="{CB4D16E5-1C83-5141-B78A-18FFC2AE09D7}"/>
    <dgm:cxn modelId="{EA3CE6D3-5962-CD40-BC1F-ED0BB4A72EE2}" type="presOf" srcId="{2C46A48F-6162-1D44-A6F0-3EE30AE50B66}" destId="{F1A60636-D90E-5347-AA7E-63074835DDED}" srcOrd="0" destOrd="0" presId="urn:microsoft.com/office/officeart/2005/8/layout/vList2"/>
    <dgm:cxn modelId="{86BB36DA-E8A2-DE4A-B854-A191B4AE610B}" type="presOf" srcId="{15ED0CC1-A310-3546-932B-9F689B6DD4A3}" destId="{A9B257E6-8059-B744-AB04-138E9A8E3793}" srcOrd="0" destOrd="0" presId="urn:microsoft.com/office/officeart/2005/8/layout/vList2"/>
    <dgm:cxn modelId="{CD0BC28C-EF8D-EB4C-96F6-C6FCA9E4DC61}" type="presParOf" srcId="{A9B257E6-8059-B744-AB04-138E9A8E3793}" destId="{B88AA9D4-9536-734D-BED8-93C06A4164F0}" srcOrd="0" destOrd="0" presId="urn:microsoft.com/office/officeart/2005/8/layout/vList2"/>
    <dgm:cxn modelId="{0755A0C6-2286-EF4D-AB6C-676C0AE9B1EE}" type="presParOf" srcId="{A9B257E6-8059-B744-AB04-138E9A8E3793}" destId="{F8BC6FED-E189-9C4D-8D33-5CF5A09AF9CC}" srcOrd="1" destOrd="0" presId="urn:microsoft.com/office/officeart/2005/8/layout/vList2"/>
    <dgm:cxn modelId="{4BC1B032-1D73-D94C-8056-E0B62F1450B1}" type="presParOf" srcId="{A9B257E6-8059-B744-AB04-138E9A8E3793}" destId="{F1A60636-D90E-5347-AA7E-63074835DD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6E489-1ABA-E04C-A1D0-BEBDDA3FA97E}">
      <dsp:nvSpPr>
        <dsp:cNvPr id="0" name=""/>
        <dsp:cNvSpPr/>
      </dsp:nvSpPr>
      <dsp:spPr>
        <a:xfrm>
          <a:off x="0" y="624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AFE42-3E81-134B-83C5-366606E25A8B}">
      <dsp:nvSpPr>
        <dsp:cNvPr id="0" name=""/>
        <dsp:cNvSpPr/>
      </dsp:nvSpPr>
      <dsp:spPr>
        <a:xfrm>
          <a:off x="0" y="624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Why Analyse Household Expenditures?</a:t>
          </a:r>
          <a:endParaRPr lang="en-NG" sz="2600" kern="1200"/>
        </a:p>
      </dsp:txBody>
      <dsp:txXfrm>
        <a:off x="0" y="624"/>
        <a:ext cx="13271500" cy="568229"/>
      </dsp:txXfrm>
    </dsp:sp>
    <dsp:sp modelId="{84F95989-C2C8-F847-ACC2-AD901B764E7C}">
      <dsp:nvSpPr>
        <dsp:cNvPr id="0" name=""/>
        <dsp:cNvSpPr/>
      </dsp:nvSpPr>
      <dsp:spPr>
        <a:xfrm>
          <a:off x="0" y="568853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69105-CE1F-D943-BF3E-5713FCAD8253}">
      <dsp:nvSpPr>
        <dsp:cNvPr id="0" name=""/>
        <dsp:cNvSpPr/>
      </dsp:nvSpPr>
      <dsp:spPr>
        <a:xfrm>
          <a:off x="0" y="568853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Understand spending behaviours across Canadian provinces and income groups</a:t>
          </a:r>
          <a:endParaRPr lang="en-NG" sz="2600" kern="1200"/>
        </a:p>
      </dsp:txBody>
      <dsp:txXfrm>
        <a:off x="0" y="568853"/>
        <a:ext cx="13271500" cy="568229"/>
      </dsp:txXfrm>
    </dsp:sp>
    <dsp:sp modelId="{3C1FB4CE-3407-AC41-9EBA-3B2A3DD6AE76}">
      <dsp:nvSpPr>
        <dsp:cNvPr id="0" name=""/>
        <dsp:cNvSpPr/>
      </dsp:nvSpPr>
      <dsp:spPr>
        <a:xfrm>
          <a:off x="0" y="1137082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DC9BD-E911-724A-9CB1-8CDC4F81E481}">
      <dsp:nvSpPr>
        <dsp:cNvPr id="0" name=""/>
        <dsp:cNvSpPr/>
      </dsp:nvSpPr>
      <dsp:spPr>
        <a:xfrm>
          <a:off x="0" y="1137082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Identify key trends to inform policy and economic decisions</a:t>
          </a:r>
          <a:endParaRPr lang="en-NG" sz="2600" kern="1200"/>
        </a:p>
      </dsp:txBody>
      <dsp:txXfrm>
        <a:off x="0" y="1137082"/>
        <a:ext cx="13271500" cy="568229"/>
      </dsp:txXfrm>
    </dsp:sp>
    <dsp:sp modelId="{7088333C-1CED-5149-A9B3-D2D9C587AB0A}">
      <dsp:nvSpPr>
        <dsp:cNvPr id="0" name=""/>
        <dsp:cNvSpPr/>
      </dsp:nvSpPr>
      <dsp:spPr>
        <a:xfrm>
          <a:off x="0" y="1705311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5BA78-03D5-CF4A-9961-53E7507FA74D}">
      <dsp:nvSpPr>
        <dsp:cNvPr id="0" name=""/>
        <dsp:cNvSpPr/>
      </dsp:nvSpPr>
      <dsp:spPr>
        <a:xfrm>
          <a:off x="0" y="1705311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Data Source</a:t>
          </a:r>
          <a:endParaRPr lang="en-NG" sz="2600" kern="1200"/>
        </a:p>
      </dsp:txBody>
      <dsp:txXfrm>
        <a:off x="0" y="1705311"/>
        <a:ext cx="13271500" cy="568229"/>
      </dsp:txXfrm>
    </dsp:sp>
    <dsp:sp modelId="{6C12F83A-EFEE-9A47-9925-F082C3B83CAE}">
      <dsp:nvSpPr>
        <dsp:cNvPr id="0" name=""/>
        <dsp:cNvSpPr/>
      </dsp:nvSpPr>
      <dsp:spPr>
        <a:xfrm>
          <a:off x="0" y="2273540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C3428-B8F5-BE47-A108-A167C8C7A811}">
      <dsp:nvSpPr>
        <dsp:cNvPr id="0" name=""/>
        <dsp:cNvSpPr/>
      </dsp:nvSpPr>
      <dsp:spPr>
        <a:xfrm>
          <a:off x="0" y="2273540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Statistics Canada (2017-2021)</a:t>
          </a:r>
          <a:endParaRPr lang="en-NG" sz="2600" kern="1200"/>
        </a:p>
      </dsp:txBody>
      <dsp:txXfrm>
        <a:off x="0" y="2273540"/>
        <a:ext cx="13271500" cy="568229"/>
      </dsp:txXfrm>
    </dsp:sp>
    <dsp:sp modelId="{CA1A01D0-F576-B44F-8EC6-FF7BF74A5520}">
      <dsp:nvSpPr>
        <dsp:cNvPr id="0" name=""/>
        <dsp:cNvSpPr/>
      </dsp:nvSpPr>
      <dsp:spPr>
        <a:xfrm>
          <a:off x="0" y="2841770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50E3B-1F54-1440-A2B8-F5D47DDE62C8}">
      <dsp:nvSpPr>
        <dsp:cNvPr id="0" name=""/>
        <dsp:cNvSpPr/>
      </dsp:nvSpPr>
      <dsp:spPr>
        <a:xfrm>
          <a:off x="0" y="2841770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Household expenditure data across provinces &amp; income quintiles</a:t>
          </a:r>
          <a:endParaRPr lang="en-NG" sz="2600" kern="1200"/>
        </a:p>
      </dsp:txBody>
      <dsp:txXfrm>
        <a:off x="0" y="2841770"/>
        <a:ext cx="13271500" cy="568229"/>
      </dsp:txXfrm>
    </dsp:sp>
    <dsp:sp modelId="{3BD173AC-47C3-AF44-BB03-24ADDEEE370E}">
      <dsp:nvSpPr>
        <dsp:cNvPr id="0" name=""/>
        <dsp:cNvSpPr/>
      </dsp:nvSpPr>
      <dsp:spPr>
        <a:xfrm>
          <a:off x="0" y="3409999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F9E2D-A3D5-8C40-A92F-B9239A865652}">
      <dsp:nvSpPr>
        <dsp:cNvPr id="0" name=""/>
        <dsp:cNvSpPr/>
      </dsp:nvSpPr>
      <dsp:spPr>
        <a:xfrm>
          <a:off x="0" y="3409999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Goal of the Study:</a:t>
          </a:r>
          <a:endParaRPr lang="en-NG" sz="2600" kern="1200"/>
        </a:p>
      </dsp:txBody>
      <dsp:txXfrm>
        <a:off x="0" y="3409999"/>
        <a:ext cx="13271500" cy="568229"/>
      </dsp:txXfrm>
    </dsp:sp>
    <dsp:sp modelId="{E3B39918-BE12-2249-9581-9DB16C4B4F04}">
      <dsp:nvSpPr>
        <dsp:cNvPr id="0" name=""/>
        <dsp:cNvSpPr/>
      </dsp:nvSpPr>
      <dsp:spPr>
        <a:xfrm>
          <a:off x="0" y="3978228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6D353-6BD5-0243-8455-EEE104844702}">
      <dsp:nvSpPr>
        <dsp:cNvPr id="0" name=""/>
        <dsp:cNvSpPr/>
      </dsp:nvSpPr>
      <dsp:spPr>
        <a:xfrm>
          <a:off x="0" y="3978228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Explore how spending varies by region and income level</a:t>
          </a:r>
          <a:endParaRPr lang="en-NG" sz="2600" kern="1200"/>
        </a:p>
      </dsp:txBody>
      <dsp:txXfrm>
        <a:off x="0" y="3978228"/>
        <a:ext cx="13271500" cy="568229"/>
      </dsp:txXfrm>
    </dsp:sp>
    <dsp:sp modelId="{76323DB0-6EF5-BB4F-BE04-EA196E9F0481}">
      <dsp:nvSpPr>
        <dsp:cNvPr id="0" name=""/>
        <dsp:cNvSpPr/>
      </dsp:nvSpPr>
      <dsp:spPr>
        <a:xfrm>
          <a:off x="0" y="4546457"/>
          <a:ext cx="1327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76E05-7083-FA4B-948C-9F347B3719B0}">
      <dsp:nvSpPr>
        <dsp:cNvPr id="0" name=""/>
        <dsp:cNvSpPr/>
      </dsp:nvSpPr>
      <dsp:spPr>
        <a:xfrm>
          <a:off x="0" y="4546457"/>
          <a:ext cx="13271500" cy="5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Provide insights for policymakers, businesses, and newcomers</a:t>
          </a:r>
          <a:endParaRPr lang="en-NG" sz="2600" kern="1200"/>
        </a:p>
      </dsp:txBody>
      <dsp:txXfrm>
        <a:off x="0" y="4546457"/>
        <a:ext cx="13271500" cy="568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0417-ED29-2B45-B243-7A1FF05A1F6F}">
      <dsp:nvSpPr>
        <dsp:cNvPr id="0" name=""/>
        <dsp:cNvSpPr/>
      </dsp:nvSpPr>
      <dsp:spPr>
        <a:xfrm>
          <a:off x="0" y="499"/>
          <a:ext cx="1054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295EA-650A-B748-9974-BE7BE9E90A3D}">
      <dsp:nvSpPr>
        <dsp:cNvPr id="0" name=""/>
        <dsp:cNvSpPr/>
      </dsp:nvSpPr>
      <dsp:spPr>
        <a:xfrm>
          <a:off x="0" y="499"/>
          <a:ext cx="10541000" cy="58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Source: </a:t>
          </a:r>
          <a:r>
            <a:rPr lang="en-GB" sz="2500" kern="1200"/>
            <a:t>Statistics Canada </a:t>
          </a:r>
          <a:endParaRPr lang="en-NG" sz="2500" kern="1200"/>
        </a:p>
      </dsp:txBody>
      <dsp:txXfrm>
        <a:off x="0" y="499"/>
        <a:ext cx="10541000" cy="584632"/>
      </dsp:txXfrm>
    </dsp:sp>
    <dsp:sp modelId="{75BD9DD3-457D-4447-B148-A22271CCA304}">
      <dsp:nvSpPr>
        <dsp:cNvPr id="0" name=""/>
        <dsp:cNvSpPr/>
      </dsp:nvSpPr>
      <dsp:spPr>
        <a:xfrm>
          <a:off x="0" y="585132"/>
          <a:ext cx="1054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A849-99FF-1F40-B50A-7ED3686F1BEC}">
      <dsp:nvSpPr>
        <dsp:cNvPr id="0" name=""/>
        <dsp:cNvSpPr/>
      </dsp:nvSpPr>
      <dsp:spPr>
        <a:xfrm>
          <a:off x="0" y="585132"/>
          <a:ext cx="10541000" cy="58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Variables: </a:t>
          </a:r>
          <a:endParaRPr lang="en-NG" sz="2500" kern="1200" dirty="0"/>
        </a:p>
      </dsp:txBody>
      <dsp:txXfrm>
        <a:off x="0" y="585132"/>
        <a:ext cx="10541000" cy="584632"/>
      </dsp:txXfrm>
    </dsp:sp>
    <dsp:sp modelId="{0BD1BCCD-248D-5F4F-9B24-C4626F006420}">
      <dsp:nvSpPr>
        <dsp:cNvPr id="0" name=""/>
        <dsp:cNvSpPr/>
      </dsp:nvSpPr>
      <dsp:spPr>
        <a:xfrm>
          <a:off x="0" y="1169765"/>
          <a:ext cx="1054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9CECC-03EE-8A4C-A328-FE8DBC60562E}">
      <dsp:nvSpPr>
        <dsp:cNvPr id="0" name=""/>
        <dsp:cNvSpPr/>
      </dsp:nvSpPr>
      <dsp:spPr>
        <a:xfrm>
          <a:off x="0" y="1169765"/>
          <a:ext cx="10541000" cy="58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Geography: </a:t>
          </a:r>
          <a:r>
            <a:rPr lang="en-GB" sz="2500" kern="1200"/>
            <a:t>Province</a:t>
          </a:r>
          <a:endParaRPr lang="en-NG" sz="2500" kern="1200"/>
        </a:p>
      </dsp:txBody>
      <dsp:txXfrm>
        <a:off x="0" y="1169765"/>
        <a:ext cx="10541000" cy="584632"/>
      </dsp:txXfrm>
    </dsp:sp>
    <dsp:sp modelId="{F2279EB8-4967-0140-BE3F-3371390898BE}">
      <dsp:nvSpPr>
        <dsp:cNvPr id="0" name=""/>
        <dsp:cNvSpPr/>
      </dsp:nvSpPr>
      <dsp:spPr>
        <a:xfrm>
          <a:off x="0" y="1754397"/>
          <a:ext cx="1054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D128A-C50A-B742-9075-8CCE5C97D157}">
      <dsp:nvSpPr>
        <dsp:cNvPr id="0" name=""/>
        <dsp:cNvSpPr/>
      </dsp:nvSpPr>
      <dsp:spPr>
        <a:xfrm>
          <a:off x="0" y="1754397"/>
          <a:ext cx="10541000" cy="58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Expenditure: </a:t>
          </a:r>
          <a:r>
            <a:rPr lang="en-GB" sz="2500" kern="1200"/>
            <a:t>Average annual per household</a:t>
          </a:r>
          <a:endParaRPr lang="en-NG" sz="2500" kern="1200"/>
        </a:p>
      </dsp:txBody>
      <dsp:txXfrm>
        <a:off x="0" y="1754397"/>
        <a:ext cx="10541000" cy="584632"/>
      </dsp:txXfrm>
    </dsp:sp>
    <dsp:sp modelId="{F20C48A6-EB0A-5A4F-8DF5-260443A136C9}">
      <dsp:nvSpPr>
        <dsp:cNvPr id="0" name=""/>
        <dsp:cNvSpPr/>
      </dsp:nvSpPr>
      <dsp:spPr>
        <a:xfrm>
          <a:off x="0" y="2339030"/>
          <a:ext cx="1054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F4BFC-90E3-A543-94A3-8B4DE4976BB3}">
      <dsp:nvSpPr>
        <dsp:cNvPr id="0" name=""/>
        <dsp:cNvSpPr/>
      </dsp:nvSpPr>
      <dsp:spPr>
        <a:xfrm>
          <a:off x="0" y="2339030"/>
          <a:ext cx="10541000" cy="58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Year: </a:t>
          </a:r>
          <a:r>
            <a:rPr lang="en-GB" sz="2500" kern="1200"/>
            <a:t>2017-2021</a:t>
          </a:r>
          <a:endParaRPr lang="en-NG" sz="2500" kern="1200"/>
        </a:p>
      </dsp:txBody>
      <dsp:txXfrm>
        <a:off x="0" y="2339030"/>
        <a:ext cx="10541000" cy="584632"/>
      </dsp:txXfrm>
    </dsp:sp>
    <dsp:sp modelId="{44F705D9-1643-0247-B056-9A6E0A27B08A}">
      <dsp:nvSpPr>
        <dsp:cNvPr id="0" name=""/>
        <dsp:cNvSpPr/>
      </dsp:nvSpPr>
      <dsp:spPr>
        <a:xfrm>
          <a:off x="0" y="2923662"/>
          <a:ext cx="1054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A487A-D527-F14E-B020-046C4CFCFCFD}">
      <dsp:nvSpPr>
        <dsp:cNvPr id="0" name=""/>
        <dsp:cNvSpPr/>
      </dsp:nvSpPr>
      <dsp:spPr>
        <a:xfrm>
          <a:off x="0" y="2923662"/>
          <a:ext cx="10541000" cy="58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Income Quintile: </a:t>
          </a:r>
          <a:r>
            <a:rPr lang="en-GB" sz="2500" kern="1200"/>
            <a:t>Lowest to Highest</a:t>
          </a:r>
          <a:endParaRPr lang="en-NG" sz="2500" kern="1200"/>
        </a:p>
      </dsp:txBody>
      <dsp:txXfrm>
        <a:off x="0" y="2923662"/>
        <a:ext cx="10541000" cy="584632"/>
      </dsp:txXfrm>
    </dsp:sp>
    <dsp:sp modelId="{5A293086-A0A1-6F40-B315-E52023C223FB}">
      <dsp:nvSpPr>
        <dsp:cNvPr id="0" name=""/>
        <dsp:cNvSpPr/>
      </dsp:nvSpPr>
      <dsp:spPr>
        <a:xfrm>
          <a:off x="0" y="3508295"/>
          <a:ext cx="1054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05700-EE0F-B049-B5DA-E29C849EF8D7}">
      <dsp:nvSpPr>
        <dsp:cNvPr id="0" name=""/>
        <dsp:cNvSpPr/>
      </dsp:nvSpPr>
      <dsp:spPr>
        <a:xfrm>
          <a:off x="0" y="3508295"/>
          <a:ext cx="10541000" cy="58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Spending Categories: </a:t>
          </a:r>
          <a:r>
            <a:rPr lang="en-GB" sz="2500" kern="1200"/>
            <a:t>Shelter, Food, Transport, etc.</a:t>
          </a:r>
          <a:endParaRPr lang="en-NG" sz="2500" kern="1200"/>
        </a:p>
      </dsp:txBody>
      <dsp:txXfrm>
        <a:off x="0" y="3508295"/>
        <a:ext cx="10541000" cy="58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10D6-AE4B-4D6F-8632-6362FC343A31}">
      <dsp:nvSpPr>
        <dsp:cNvPr id="0" name=""/>
        <dsp:cNvSpPr/>
      </dsp:nvSpPr>
      <dsp:spPr>
        <a:xfrm>
          <a:off x="0" y="789"/>
          <a:ext cx="12192000" cy="1846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7B35-B8A2-49E8-A736-F7078D0A350A}">
      <dsp:nvSpPr>
        <dsp:cNvPr id="0" name=""/>
        <dsp:cNvSpPr/>
      </dsp:nvSpPr>
      <dsp:spPr>
        <a:xfrm>
          <a:off x="558631" y="416300"/>
          <a:ext cx="1015694" cy="10156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36E4F-B73C-45A2-A53D-D6BACD9C9AF5}">
      <dsp:nvSpPr>
        <dsp:cNvPr id="0" name=""/>
        <dsp:cNvSpPr/>
      </dsp:nvSpPr>
      <dsp:spPr>
        <a:xfrm>
          <a:off x="2132958" y="789"/>
          <a:ext cx="10059041" cy="184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444" tIns="195444" rIns="195444" bIns="19544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Higher-income groups consistently outspend lower-income groups. </a:t>
          </a:r>
          <a:endParaRPr lang="en-GB" sz="2800" kern="1200"/>
        </a:p>
      </dsp:txBody>
      <dsp:txXfrm>
        <a:off x="2132958" y="789"/>
        <a:ext cx="10059041" cy="1846717"/>
      </dsp:txXfrm>
    </dsp:sp>
    <dsp:sp modelId="{36601833-0111-4EFF-BC83-A2DD4FD365C6}">
      <dsp:nvSpPr>
        <dsp:cNvPr id="0" name=""/>
        <dsp:cNvSpPr/>
      </dsp:nvSpPr>
      <dsp:spPr>
        <a:xfrm>
          <a:off x="0" y="2309185"/>
          <a:ext cx="12192000" cy="1846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D8E2-ADE5-497C-B92E-3C074D124542}">
      <dsp:nvSpPr>
        <dsp:cNvPr id="0" name=""/>
        <dsp:cNvSpPr/>
      </dsp:nvSpPr>
      <dsp:spPr>
        <a:xfrm>
          <a:off x="558631" y="2724697"/>
          <a:ext cx="1015694" cy="10156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56A38-3B98-46A1-9AB3-31E976EB874A}">
      <dsp:nvSpPr>
        <dsp:cNvPr id="0" name=""/>
        <dsp:cNvSpPr/>
      </dsp:nvSpPr>
      <dsp:spPr>
        <a:xfrm>
          <a:off x="2132958" y="2309185"/>
          <a:ext cx="10059041" cy="184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444" tIns="195444" rIns="195444" bIns="19544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Shelter, transportation, and food constitute majority of household expenses.</a:t>
          </a:r>
          <a:endParaRPr lang="en-GB" sz="2800" kern="1200"/>
        </a:p>
      </dsp:txBody>
      <dsp:txXfrm>
        <a:off x="2132958" y="2309185"/>
        <a:ext cx="10059041" cy="1846717"/>
      </dsp:txXfrm>
    </dsp:sp>
    <dsp:sp modelId="{0AEC3080-DF12-465C-8A72-38D2B7B85C94}">
      <dsp:nvSpPr>
        <dsp:cNvPr id="0" name=""/>
        <dsp:cNvSpPr/>
      </dsp:nvSpPr>
      <dsp:spPr>
        <a:xfrm>
          <a:off x="0" y="4617582"/>
          <a:ext cx="12192000" cy="1846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C03EB-E68B-4982-9C46-E91AE49748D1}">
      <dsp:nvSpPr>
        <dsp:cNvPr id="0" name=""/>
        <dsp:cNvSpPr/>
      </dsp:nvSpPr>
      <dsp:spPr>
        <a:xfrm>
          <a:off x="558631" y="5033093"/>
          <a:ext cx="1015694" cy="10156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2228A-0D59-4A88-A101-D175B18FB7EF}">
      <dsp:nvSpPr>
        <dsp:cNvPr id="0" name=""/>
        <dsp:cNvSpPr/>
      </dsp:nvSpPr>
      <dsp:spPr>
        <a:xfrm>
          <a:off x="2132958" y="4617582"/>
          <a:ext cx="10059041" cy="184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444" tIns="195444" rIns="195444" bIns="19544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Geographic differences significantly impact spending patterns.</a:t>
          </a:r>
          <a:endParaRPr lang="en-GB" sz="2800" kern="1200"/>
        </a:p>
      </dsp:txBody>
      <dsp:txXfrm>
        <a:off x="2132958" y="4617582"/>
        <a:ext cx="10059041" cy="1846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7B336-78FC-49BF-9AC8-0A5800602EE7}">
      <dsp:nvSpPr>
        <dsp:cNvPr id="0" name=""/>
        <dsp:cNvSpPr/>
      </dsp:nvSpPr>
      <dsp:spPr>
        <a:xfrm>
          <a:off x="1722065" y="580839"/>
          <a:ext cx="1860309" cy="127073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40869-78D3-4432-8764-040A05CBA446}">
      <dsp:nvSpPr>
        <dsp:cNvPr id="0" name=""/>
        <dsp:cNvSpPr/>
      </dsp:nvSpPr>
      <dsp:spPr>
        <a:xfrm>
          <a:off x="1724759" y="1951444"/>
          <a:ext cx="4311566" cy="85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4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For Policymakers</a:t>
          </a:r>
          <a:endParaRPr lang="en-GB" sz="4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4759" y="1951444"/>
        <a:ext cx="4311566" cy="857974"/>
      </dsp:txXfrm>
    </dsp:sp>
    <dsp:sp modelId="{75A510AC-8FA7-4A86-854C-97315FBCB923}">
      <dsp:nvSpPr>
        <dsp:cNvPr id="0" name=""/>
        <dsp:cNvSpPr/>
      </dsp:nvSpPr>
      <dsp:spPr>
        <a:xfrm>
          <a:off x="1724759" y="2885612"/>
          <a:ext cx="4311566" cy="156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Provide targeted subsidies for essential expenses to support lower-income households.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Monitor post-pandemic spending shifts to address changes in consumer behaviour.</a:t>
          </a:r>
        </a:p>
      </dsp:txBody>
      <dsp:txXfrm>
        <a:off x="1724759" y="2885612"/>
        <a:ext cx="4311566" cy="1568794"/>
      </dsp:txXfrm>
    </dsp:sp>
    <dsp:sp modelId="{FF4CCFE5-AE66-4461-B698-C17EFE4AE420}">
      <dsp:nvSpPr>
        <dsp:cNvPr id="0" name=""/>
        <dsp:cNvSpPr/>
      </dsp:nvSpPr>
      <dsp:spPr>
        <a:xfrm>
          <a:off x="6860024" y="556330"/>
          <a:ext cx="1748247" cy="136876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7BB3D-C411-418B-8295-E0F797DAFB0A}">
      <dsp:nvSpPr>
        <dsp:cNvPr id="0" name=""/>
        <dsp:cNvSpPr/>
      </dsp:nvSpPr>
      <dsp:spPr>
        <a:xfrm>
          <a:off x="6910449" y="1975953"/>
          <a:ext cx="4311566" cy="85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4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For Businesses</a:t>
          </a:r>
          <a:r>
            <a:rPr lang="en-GB" sz="4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6910449" y="1975953"/>
        <a:ext cx="4311566" cy="857974"/>
      </dsp:txXfrm>
    </dsp:sp>
    <dsp:sp modelId="{398EF45A-BACB-428D-BBA6-7D1AE29AEA29}">
      <dsp:nvSpPr>
        <dsp:cNvPr id="0" name=""/>
        <dsp:cNvSpPr/>
      </dsp:nvSpPr>
      <dsp:spPr>
        <a:xfrm>
          <a:off x="6910449" y="2910120"/>
          <a:ext cx="4311566" cy="156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Focus on housing, transportation, and food sectors, tailoring products based on income levels.</a:t>
          </a:r>
        </a:p>
      </dsp:txBody>
      <dsp:txXfrm>
        <a:off x="6910449" y="2910120"/>
        <a:ext cx="4311566" cy="1568794"/>
      </dsp:txXfrm>
    </dsp:sp>
    <dsp:sp modelId="{CE96D338-582C-4C68-A71E-A56B80EC5352}">
      <dsp:nvSpPr>
        <dsp:cNvPr id="0" name=""/>
        <dsp:cNvSpPr/>
      </dsp:nvSpPr>
      <dsp:spPr>
        <a:xfrm>
          <a:off x="11976540" y="561999"/>
          <a:ext cx="1509048" cy="1142849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F74B4-3BC5-4A08-B25D-CE2CA13700D2}">
      <dsp:nvSpPr>
        <dsp:cNvPr id="0" name=""/>
        <dsp:cNvSpPr/>
      </dsp:nvSpPr>
      <dsp:spPr>
        <a:xfrm>
          <a:off x="11976540" y="1919473"/>
          <a:ext cx="4311566" cy="85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4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Newcomers &amp; Students</a:t>
          </a:r>
          <a:endParaRPr lang="en-GB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976540" y="1919473"/>
        <a:ext cx="4311566" cy="857974"/>
      </dsp:txXfrm>
    </dsp:sp>
    <dsp:sp modelId="{8183A01F-5573-4480-8DB9-222C7AE15020}">
      <dsp:nvSpPr>
        <dsp:cNvPr id="0" name=""/>
        <dsp:cNvSpPr/>
      </dsp:nvSpPr>
      <dsp:spPr>
        <a:xfrm>
          <a:off x="11959639" y="3242059"/>
          <a:ext cx="4311566" cy="156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Consider provinces with lower living costs, such as Prince Edward Island and New Brunswick, for affordability.</a:t>
          </a:r>
          <a:endParaRPr lang="en-GB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Budget strategically, focusing on essential categories like rent, transportation, and groceries.</a:t>
          </a:r>
          <a:endParaRPr lang="en-GB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Seek financial aid or subsidies available for students and newcomers in specific provinces.</a:t>
          </a:r>
          <a:endParaRPr lang="en-GB" sz="2000" kern="1200"/>
        </a:p>
      </dsp:txBody>
      <dsp:txXfrm>
        <a:off x="11959639" y="3242059"/>
        <a:ext cx="4311566" cy="1568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AA9D4-9536-734D-BED8-93C06A4164F0}">
      <dsp:nvSpPr>
        <dsp:cNvPr id="0" name=""/>
        <dsp:cNvSpPr/>
      </dsp:nvSpPr>
      <dsp:spPr>
        <a:xfrm>
          <a:off x="0" y="24520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Interactive Dashboard:</a:t>
          </a:r>
          <a:r>
            <a:rPr lang="en-GB" sz="2700" kern="1200"/>
            <a:t> Explore the full analysis on </a:t>
          </a:r>
          <a:r>
            <a:rPr lang="en-GB" sz="2700" kern="1200">
              <a:hlinkClick xmlns:r="http://schemas.openxmlformats.org/officeDocument/2006/relationships" r:id="rId1"/>
            </a:rPr>
            <a:t>Tableau Public</a:t>
          </a:r>
          <a:endParaRPr lang="en-NG" sz="2700" kern="1200"/>
        </a:p>
      </dsp:txBody>
      <dsp:txXfrm>
        <a:off x="31613" y="56133"/>
        <a:ext cx="10452374" cy="584369"/>
      </dsp:txXfrm>
    </dsp:sp>
    <dsp:sp modelId="{F1A60636-D90E-5347-AA7E-63074835DDED}">
      <dsp:nvSpPr>
        <dsp:cNvPr id="0" name=""/>
        <dsp:cNvSpPr/>
      </dsp:nvSpPr>
      <dsp:spPr>
        <a:xfrm>
          <a:off x="0" y="749876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GitHub Repository:</a:t>
          </a:r>
          <a:r>
            <a:rPr lang="en-GB" sz="2700" kern="1200"/>
            <a:t> Access the complete project on </a:t>
          </a:r>
          <a:r>
            <a:rPr lang="en-GB" sz="2700" kern="1200">
              <a:hlinkClick xmlns:r="http://schemas.openxmlformats.org/officeDocument/2006/relationships" r:id="rId2"/>
            </a:rPr>
            <a:t>GitHub</a:t>
          </a:r>
          <a:endParaRPr lang="en-NG" sz="2700" kern="1200"/>
        </a:p>
      </dsp:txBody>
      <dsp:txXfrm>
        <a:off x="31613" y="781489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E1A5A-DF14-0D43-A038-9DEDB3E33822}" type="datetimeFigureOut">
              <a:rPr lang="en-NG" smtClean="0"/>
              <a:t>11/03/2025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275B-41D2-FD4C-856D-88A852A5CE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2580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275B-41D2-FD4C-856D-88A852A5CE86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128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976848" y="721469"/>
            <a:ext cx="12487454" cy="2274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Expenditure Analysis : Trends &amp; Insights (2017-2021)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445083" y="5245282"/>
            <a:ext cx="12625348" cy="86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Spending Patterns Across Canadian Provinces and Income Groups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8403-D43F-FBAB-7576-6F93EDD98B6C}"/>
              </a:ext>
            </a:extLst>
          </p:cNvPr>
          <p:cNvSpPr txBox="1"/>
          <p:nvPr/>
        </p:nvSpPr>
        <p:spPr>
          <a:xfrm>
            <a:off x="7544174" y="6927293"/>
            <a:ext cx="319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Anthony Aniemeke</a:t>
            </a:r>
          </a:p>
          <a:p>
            <a:pPr algn="ctr"/>
            <a:endParaRPr lang="en-N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N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2025</a:t>
            </a:r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D24A15D3-0DA6-9D24-0049-388FC06D75BB}"/>
              </a:ext>
            </a:extLst>
          </p:cNvPr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B8D8D775-C80F-6923-D776-616893540107}"/>
              </a:ext>
            </a:extLst>
          </p:cNvPr>
          <p:cNvSpPr/>
          <p:nvPr/>
        </p:nvSpPr>
        <p:spPr>
          <a:xfrm>
            <a:off x="11430000" y="-2667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03AAD6-1534-EB33-F3E3-3F6B633E4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667" y="6442120"/>
            <a:ext cx="4559300" cy="38358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BDEB2-6264-61A0-0624-2C9CF1E1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62A5D4ED-20CD-800A-2718-105B9B030880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B5E9F14-85A4-1CFE-54B1-C895A78A806C}"/>
              </a:ext>
            </a:extLst>
          </p:cNvPr>
          <p:cNvSpPr/>
          <p:nvPr/>
        </p:nvSpPr>
        <p:spPr>
          <a:xfrm>
            <a:off x="13713490" y="760982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B515E4B-4E61-3DF2-590F-04119E81E881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107EAAD0-0B8B-83E4-A76F-BDC2EB9B902E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E17B7C50-6711-1A76-5C41-09B65075444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CBDF09FE-ABD5-92EC-CD82-DCDD3CB380E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B229846-47EE-9D3A-DEDB-9B8793019C42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F6EAE8-4FBA-1CC4-4E6F-8F1EEABDE727}"/>
              </a:ext>
            </a:extLst>
          </p:cNvPr>
          <p:cNvSpPr txBox="1"/>
          <p:nvPr/>
        </p:nvSpPr>
        <p:spPr>
          <a:xfrm>
            <a:off x="5854477" y="824957"/>
            <a:ext cx="6579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EXPLORATION</a:t>
            </a:r>
            <a:endParaRPr lang="en-N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BB65DE0-F7E7-C667-BBCB-952112545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034167"/>
              </p:ext>
            </p:extLst>
          </p:nvPr>
        </p:nvGraphicFramePr>
        <p:xfrm>
          <a:off x="27432" y="1796384"/>
          <a:ext cx="10515600" cy="142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539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30251" y="3390900"/>
            <a:ext cx="11627497" cy="2183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6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16" name="Freeform 16"/>
          <p:cNvSpPr/>
          <p:nvPr/>
        </p:nvSpPr>
        <p:spPr>
          <a:xfrm>
            <a:off x="11430000" y="-2667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82D1C-3D5E-246B-C606-BFCB4CAB6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211E7990-BDD9-94F0-849F-C2F8C0888A42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353778B-58D4-E90B-AC9B-868C262310A9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AFFE9-B3ED-7C1F-87A5-F6D064A7A9D6}"/>
              </a:ext>
            </a:extLst>
          </p:cNvPr>
          <p:cNvSpPr txBox="1"/>
          <p:nvPr/>
        </p:nvSpPr>
        <p:spPr>
          <a:xfrm>
            <a:off x="6855883" y="854046"/>
            <a:ext cx="4576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N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01B7ACB-1673-CCCF-863F-9DFF4AA7E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21245"/>
              </p:ext>
            </p:extLst>
          </p:nvPr>
        </p:nvGraphicFramePr>
        <p:xfrm>
          <a:off x="220133" y="1532843"/>
          <a:ext cx="13271500" cy="511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8">
            <a:extLst>
              <a:ext uri="{FF2B5EF4-FFF2-40B4-BE49-F238E27FC236}">
                <a16:creationId xmlns:a16="http://schemas.microsoft.com/office/drawing/2014/main" id="{60A2273B-E145-3BFC-1FC7-33AB570280E1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8EA1DDAB-FE8F-366F-78AC-0D2FFB1058FD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2518C57-E108-A34A-8A5E-1A501C053A3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9F4022-042E-8E04-C221-5AD5C270EBD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16965F6B-0C60-9980-935F-11DB964F9D64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0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9B675-6397-6EB6-468E-342065150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B7C91E0B-AA79-B8B0-8ABF-8A8C0CD50EC8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94D1F51-E25E-76EA-43FE-840088DEF63C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1C258FE-A1FF-EC5E-1A9F-4E7B49E5FE47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5B5C8016-9217-0266-73AA-174BF09C351B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93781F46-B230-2CC6-C560-81F85DE50F5F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0EE1E671-68C6-E37E-27A3-71022C1609D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92B043B-88AC-CE4A-91A3-EA870F4A7A10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D4F0D1-0543-1AB1-3713-5A7D53205A04}"/>
              </a:ext>
            </a:extLst>
          </p:cNvPr>
          <p:cNvSpPr txBox="1"/>
          <p:nvPr/>
        </p:nvSpPr>
        <p:spPr>
          <a:xfrm>
            <a:off x="6992930" y="762244"/>
            <a:ext cx="4549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N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14A1BA6-2E75-0432-F7D8-79EA3CADD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697692"/>
              </p:ext>
            </p:extLst>
          </p:nvPr>
        </p:nvGraphicFramePr>
        <p:xfrm>
          <a:off x="156633" y="1809828"/>
          <a:ext cx="10541000" cy="40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242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77D32C-3A24-A47A-3EA1-DB0B8E0F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0909DF82-055E-0EB4-E3E8-9D3B6CE36FD8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8252C0C-D364-FAB3-E313-A3D10F02729C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7F17276A-62A6-C597-A6C6-A00D046A3B3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BB22BE29-2AC7-D3BB-6F49-A323FFABF468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0BBE1949-36C5-C9B3-51FA-411801A4FCE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AB76DE4-A17B-9CB5-EBA1-B63B4984A527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794149-1349-C4AA-1BBF-8E5A8356A55D}"/>
              </a:ext>
            </a:extLst>
          </p:cNvPr>
          <p:cNvSpPr txBox="1"/>
          <p:nvPr/>
        </p:nvSpPr>
        <p:spPr>
          <a:xfrm>
            <a:off x="5079906" y="852646"/>
            <a:ext cx="8128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TRENDS OVER TIME</a:t>
            </a:r>
            <a:endParaRPr lang="en-N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0D3FE-C773-23C3-70FE-7CE45AF68273}"/>
              </a:ext>
            </a:extLst>
          </p:cNvPr>
          <p:cNvSpPr txBox="1"/>
          <p:nvPr/>
        </p:nvSpPr>
        <p:spPr>
          <a:xfrm>
            <a:off x="78232" y="8813760"/>
            <a:ext cx="17600168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Higher-income households consistently spend more, with the highest quintile averaging over $7,000 per year and the lowest quintile spending around $2,500.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increased slightly from 2017 to 2019 but plateaued post-2020, likely due to economic factors such as COVID-19 and inflation.</a:t>
            </a:r>
          </a:p>
        </p:txBody>
      </p:sp>
      <p:pic>
        <p:nvPicPr>
          <p:cNvPr id="21" name="Picture 20" descr="A graph with colored lines&#10;&#10;AI-generated content may be incorrect.">
            <a:extLst>
              <a:ext uri="{FF2B5EF4-FFF2-40B4-BE49-F238E27FC236}">
                <a16:creationId xmlns:a16="http://schemas.microsoft.com/office/drawing/2014/main" id="{F1EFA0E3-8AE1-08EF-8715-BA0FC2DEC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" y="1573652"/>
            <a:ext cx="13949977" cy="59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57D76-EC6C-CA0E-07D5-BEC495ABD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952285AE-70FC-C8DA-AFD1-C4BE736B54EA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F5043A71-7D03-0A3F-F0B5-2464F33173D7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4A7A0BFF-6B6D-F1AA-E977-30DC4DFEDBC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155C2149-2398-EB14-2B6F-95B93E8DE7AC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555DE9DC-F864-75F6-7D41-7D774D8CDFA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806DA69D-732C-5397-E51D-5AA81C0C4DB5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63C1AD-4EEE-FE4B-0CEC-71D0F8584576}"/>
              </a:ext>
            </a:extLst>
          </p:cNvPr>
          <p:cNvSpPr txBox="1"/>
          <p:nvPr/>
        </p:nvSpPr>
        <p:spPr>
          <a:xfrm>
            <a:off x="6662231" y="792403"/>
            <a:ext cx="6518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BY PROVINCE</a:t>
            </a:r>
            <a:endParaRPr lang="en-N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8D01C-CCD4-15BF-4E3B-19D1D967B62C}"/>
              </a:ext>
            </a:extLst>
          </p:cNvPr>
          <p:cNvSpPr txBox="1"/>
          <p:nvPr/>
        </p:nvSpPr>
        <p:spPr>
          <a:xfrm>
            <a:off x="0" y="8816870"/>
            <a:ext cx="17373600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Ontario, Alberta, and British Columbia have the highest household expenditures, reflecting regional cost of living differences.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 Edward Island and New Brunswick have the lowest expenditures, indicating more affordable living costs.</a:t>
            </a:r>
          </a:p>
        </p:txBody>
      </p:sp>
      <p:pic>
        <p:nvPicPr>
          <p:cNvPr id="15" name="Picture 14" descr="A graph of blue bars&#10;&#10;AI-generated content may be incorrect.">
            <a:extLst>
              <a:ext uri="{FF2B5EF4-FFF2-40B4-BE49-F238E27FC236}">
                <a16:creationId xmlns:a16="http://schemas.microsoft.com/office/drawing/2014/main" id="{0BA6E82B-1B89-834C-E193-5E3617FF2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843"/>
            <a:ext cx="11456458" cy="67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E3B16-F518-A5A1-9A68-C8DC34C8F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9644170E-920C-660F-C02D-B4FC7A96DCBA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D93B94B-38AB-0961-82FC-E6EF9C9EAAF1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644AF3A-B2A1-2FCC-837D-99BB066788E0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EE50FE82-546E-2D4A-4AB9-BAB83E9255DB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58194DE4-92F6-7F88-66B2-5EA58F8FA45A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A587DE4A-38E1-4484-6EC4-9F5C744D2EB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48F7CF0-1EC4-3D31-07AE-343A6285EA0F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AF8818-36B9-9FC0-B597-63734362B4AF}"/>
              </a:ext>
            </a:extLst>
          </p:cNvPr>
          <p:cNvSpPr txBox="1"/>
          <p:nvPr/>
        </p:nvSpPr>
        <p:spPr>
          <a:xfrm>
            <a:off x="6614301" y="793600"/>
            <a:ext cx="6689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BY CATEGORY</a:t>
            </a:r>
            <a:endParaRPr lang="en-N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F75EF-9169-83D7-B67A-D271913763C7}"/>
              </a:ext>
            </a:extLst>
          </p:cNvPr>
          <p:cNvSpPr txBox="1"/>
          <p:nvPr/>
        </p:nvSpPr>
        <p:spPr>
          <a:xfrm>
            <a:off x="27432" y="8865008"/>
            <a:ext cx="14133068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Shelter is the largest expense, followed by transportation and food.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has the lowest spending, possibly due to subsidies or lower household investment.</a:t>
            </a:r>
          </a:p>
        </p:txBody>
      </p:sp>
      <p:pic>
        <p:nvPicPr>
          <p:cNvPr id="18" name="Picture 1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8BF9F79-BFA6-C874-AE17-5D2E12B74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1614262"/>
            <a:ext cx="16025368" cy="55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1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38E3-502A-0248-B887-37DEB287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2D2842C2-DCC8-FDE4-232F-A7B628E05AA5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2C8ECA4-F56F-56B5-9469-4A7FCE4382ED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28C5CC6C-1DD0-EFDB-05CC-86BD2CBFA971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C1F02091-9C86-3A5C-8881-EF2ADF720CB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F05D86E2-F8C2-6B9E-3DDF-74A4C8BF178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43DD73C-0E16-979E-6E1B-873B6DF67131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AEE14D-CD7F-032D-156F-1F760CF3B2AF}"/>
              </a:ext>
            </a:extLst>
          </p:cNvPr>
          <p:cNvSpPr txBox="1"/>
          <p:nvPr/>
        </p:nvSpPr>
        <p:spPr>
          <a:xfrm>
            <a:off x="5568125" y="880630"/>
            <a:ext cx="9259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DISTRIBUTION BY QUINTILE</a:t>
            </a:r>
            <a:endParaRPr lang="en-N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80F87-2F1E-8FDB-0955-0A16DBBAFEFA}"/>
              </a:ext>
            </a:extLst>
          </p:cNvPr>
          <p:cNvSpPr txBox="1"/>
          <p:nvPr/>
        </p:nvSpPr>
        <p:spPr>
          <a:xfrm>
            <a:off x="75413" y="8865008"/>
            <a:ext cx="17843305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Higher-income groups show greater variation in spending, with extreme outliers indicating some households spend significantly more.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quintile has the least variation, suggesting tight budget constraints.</a:t>
            </a:r>
          </a:p>
        </p:txBody>
      </p:sp>
      <p:pic>
        <p:nvPicPr>
          <p:cNvPr id="15" name="Picture 1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02E3435F-2FE7-D3AF-2B4F-8EA3E16E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1532843"/>
            <a:ext cx="10170583" cy="67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7AE9F-7A82-849C-075F-C8386B688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D625343C-E0A9-78B3-AD2E-9C7362556517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F49AE1A-5ED1-9BC6-0C6A-B5D40514B4E3}"/>
              </a:ext>
            </a:extLst>
          </p:cNvPr>
          <p:cNvSpPr/>
          <p:nvPr/>
        </p:nvSpPr>
        <p:spPr>
          <a:xfrm>
            <a:off x="13713490" y="760982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4E46BA8-F982-06CE-8B16-6700DEF6F072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47C08D02-8FAC-C525-2CEE-FB547FC02E27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4DDFDC8B-707A-307A-79AC-7E8840AD6BC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B31EB3D2-87F8-6C4E-7648-08D14DC9940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4A5E35CC-F870-92AF-AC94-1EFBC592EBA4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E01E59-6B01-39C7-B7FF-14D4EC30E1C9}"/>
              </a:ext>
            </a:extLst>
          </p:cNvPr>
          <p:cNvSpPr txBox="1"/>
          <p:nvPr/>
        </p:nvSpPr>
        <p:spPr>
          <a:xfrm>
            <a:off x="7527083" y="883423"/>
            <a:ext cx="412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endParaRPr lang="en-N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737CA94-AAD7-4295-F0B0-FF884C0AE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794667"/>
              </p:ext>
            </p:extLst>
          </p:nvPr>
        </p:nvGraphicFramePr>
        <p:xfrm>
          <a:off x="27432" y="2523063"/>
          <a:ext cx="12192000" cy="6465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12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F2F4B-EC67-E556-ACF3-AE574B12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D5CFFA74-DC67-8914-3837-EE9BF67F4FAA}"/>
              </a:ext>
            </a:extLst>
          </p:cNvPr>
          <p:cNvSpPr/>
          <p:nvPr/>
        </p:nvSpPr>
        <p:spPr>
          <a:xfrm flipV="1">
            <a:off x="27432" y="1470130"/>
            <a:ext cx="18288000" cy="627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NG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2F0A221-22B5-CE3A-5F61-1E2907088EDD}"/>
              </a:ext>
            </a:extLst>
          </p:cNvPr>
          <p:cNvSpPr/>
          <p:nvPr/>
        </p:nvSpPr>
        <p:spPr>
          <a:xfrm>
            <a:off x="13713490" y="760982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6B97131-10F6-2AB6-7BBF-B1A2FAF5A1E0}"/>
              </a:ext>
            </a:extLst>
          </p:cNvPr>
          <p:cNvGrpSpPr/>
          <p:nvPr/>
        </p:nvGrpSpPr>
        <p:grpSpPr>
          <a:xfrm>
            <a:off x="17068800" y="6903"/>
            <a:ext cx="1219200" cy="1350451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E70FC46F-4DA0-63E9-7C82-4488F11FF2FD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23D28E24-8257-8722-4EE0-909CD76EECC2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NG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C4F4B29-B956-A999-3250-B418A940AA0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57378A00-AD18-F010-94AB-E5F427DDBED9}"/>
                </a:ext>
              </a:extLst>
            </p:cNvPr>
            <p:cNvSpPr txBox="1"/>
            <p:nvPr/>
          </p:nvSpPr>
          <p:spPr>
            <a:xfrm>
              <a:off x="0" y="437583"/>
              <a:ext cx="2083482" cy="154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E8C6FE-B861-CB7A-27C9-6B143611F33C}"/>
              </a:ext>
            </a:extLst>
          </p:cNvPr>
          <p:cNvSpPr txBox="1"/>
          <p:nvPr/>
        </p:nvSpPr>
        <p:spPr>
          <a:xfrm>
            <a:off x="6593750" y="883423"/>
            <a:ext cx="5100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N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74C0C97-2B12-23DF-11DA-E30E869F4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044686"/>
              </p:ext>
            </p:extLst>
          </p:nvPr>
        </p:nvGraphicFramePr>
        <p:xfrm>
          <a:off x="225382" y="1901447"/>
          <a:ext cx="17837236" cy="503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12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443</Words>
  <Application>Microsoft Macintosh PowerPoint</Application>
  <PresentationFormat>Custom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Calibri</vt:lpstr>
      <vt:lpstr>Open Sans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Chidozie Aniemeke</cp:lastModifiedBy>
  <cp:revision>23</cp:revision>
  <dcterms:created xsi:type="dcterms:W3CDTF">2006-08-16T00:00:00Z</dcterms:created>
  <dcterms:modified xsi:type="dcterms:W3CDTF">2025-03-12T02:30:00Z</dcterms:modified>
  <dc:identifier>DAGBORDi0_4</dc:identifier>
</cp:coreProperties>
</file>