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3bd6401c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3bd6401c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3bd6401c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3bd6401c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3bd6401c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3bd6401c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3bd6401c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3bd6401c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3bd6401c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3bd6401c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3bd6401c7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3bd6401c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3bd6401c7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3bd6401c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1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Формирование </a:t>
            </a:r>
            <a:r>
              <a:rPr lang="ru"/>
              <a:t>требований.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концепта.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требований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325" y="1489813"/>
            <a:ext cx="56769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Функциональные требования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Данный вид требований определяет что система должна делать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Описывается требуемый функционал, который нужен конечному заказчику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Нефункциональные требования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Данный вид требований определяет как система должна делать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Описываются детали реализации, данные с которыми мы работаем итд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Domain Driven Design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939" y="1362775"/>
            <a:ext cx="4746110" cy="307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00"/>
              <a:t>Bounded Context (контекст предметной области)</a:t>
            </a:r>
            <a:endParaRPr sz="300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Контекст предметной области описывает те компоненты, с которыми происходит взаимодействие.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U</a:t>
            </a:r>
            <a:r>
              <a:rPr lang="ru" sz="3000"/>
              <a:t>biquitous language (единый язык)</a:t>
            </a:r>
            <a:endParaRPr sz="3000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Единый язык предметной области - </a:t>
            </a:r>
            <a:r>
              <a:rPr lang="ru"/>
              <a:t>глоссарий, который </a:t>
            </a:r>
            <a:r>
              <a:rPr lang="ru"/>
              <a:t>позволяет разработчикам и экспертам предметной области говорить на одном языке, понимая друг друга. Позволяет приблизить общение к обычному диалогу.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Component (компонент)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рамках данного блока описываются детали в рамках компонента: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Свойства (properties) - данные, которые содержит объект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Функции (actions) - действия, которые выполняет объект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