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4570f52a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4570f52a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4570f52a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4570f52a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4570f52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4570f52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4570f52a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4570f52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4570f52a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4570f52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4570f52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4570f52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570f52a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570f52a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4570f52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4570f52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Знакомство с платформой .NET. Фреймворк ASP.NET Core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.NET?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.NET - это фреймворк для разработки приложений.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320" y="315920"/>
            <a:ext cx="1869975" cy="17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35025"/>
            <a:ext cx="5481275" cy="30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.NET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4" cy="336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Релизный цикл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9207"/>
            <a:ext cx="9144002" cy="366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MVC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713" y="1147225"/>
            <a:ext cx="6594571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Minimal API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Minimal API - новый подход к написанию API в платформе .NET.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Позволяет проектировать приложения быстрее, а также работает быстрее на 30% чем контроллеры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550" y="3039400"/>
            <a:ext cx="2735750" cy="15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75" y="2571750"/>
            <a:ext cx="5467174" cy="1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Swagger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375" y="1006000"/>
            <a:ext cx="2109225" cy="21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6066575" cy="325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БД. EF Core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7400"/>
            <a:ext cx="1655400" cy="16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200" y="1240475"/>
            <a:ext cx="3620275" cy="241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2801" y="1622800"/>
            <a:ext cx="3115724" cy="1897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Резюме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Пройденные чекпоинты: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Познакомились с .NET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Познакомились с ASP.NET и подходами к написанию приложений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Познакомились со Swagger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Познакомились с тем как работать с БД средствами EF Core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