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305" r:id="rId5"/>
    <p:sldId id="297" r:id="rId6"/>
    <p:sldId id="306" r:id="rId7"/>
    <p:sldId id="308" r:id="rId8"/>
    <p:sldId id="307" r:id="rId9"/>
    <p:sldId id="309" r:id="rId10"/>
    <p:sldId id="28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F6FC6"/>
    <a:srgbClr val="66D9E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60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849505" y="626287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252657" y="6484694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6A67-374D-4566-8D1C-AE113390D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FD279-6B73-4612-9204-3339EC85E0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/>
          <p:cNvSpPr txBox="1"/>
          <p:nvPr>
            <p:custDataLst>
              <p:tags r:id="rId1"/>
            </p:custDataLst>
          </p:nvPr>
        </p:nvSpPr>
        <p:spPr>
          <a:xfrm>
            <a:off x="2674070" y="2564904"/>
            <a:ext cx="6876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ea typeface="微软雅黑" panose="020B0503020204020204" pitchFamily="34" charset="-122"/>
              </a:rPr>
              <a:t>元素类型</a:t>
            </a:r>
            <a:endParaRPr lang="zh-CN" altLang="en-US" sz="7200" b="1" dirty="0">
              <a:solidFill>
                <a:srgbClr val="0F6FC6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72601" y="2075258"/>
            <a:ext cx="3542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元素类型分类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元素类型的转换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垂直对齐属性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72601" y="2075258"/>
            <a:ext cx="3542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元素类型分类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元素类型的转换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垂直对齐属性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4849505" y="6237312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北京千锋互联科技有限公司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52657" y="6459132"/>
            <a:ext cx="1686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Qian Feng Education</a:t>
            </a:r>
            <a:endParaRPr lang="zh-CN" altLang="en-US" sz="600" spc="3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7955" y="115570"/>
          <a:ext cx="11990070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300"/>
                <a:gridCol w="4371975"/>
                <a:gridCol w="3058795"/>
              </a:tblGrid>
              <a:tr h="73342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元素类型的分类，依据</a:t>
                      </a:r>
                      <a:r>
                        <a:rPr lang="en-US" altLang="zh-CN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CSS</a:t>
                      </a:r>
                      <a:r>
                        <a:rPr lang="zh-CN" altLang="en-US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的显示</a:t>
                      </a:r>
                      <a:endParaRPr lang="zh-CN" altLang="en-US" sz="2800" b="0" u="sng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块元素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(block element)</a:t>
                      </a:r>
                      <a:endParaRPr lang="en-US" altLang="zh-CN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行内（内联）元素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chemeClr val="bg1"/>
                          </a:solidFill>
                          <a:latin typeface="+mn-ea"/>
                        </a:rPr>
                        <a:t>行内块元素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408368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A）块状元素在网页中就是以块的形式显示，所谓块状就是元素显示为</a:t>
                      </a:r>
                      <a:r>
                        <a:rPr sz="16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矩形区域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，</a:t>
                      </a:r>
                      <a:endParaRPr sz="160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B）默认情况下，块状元素都会占据一行；默认情况下，块状元素会按顺序</a:t>
                      </a:r>
                      <a:r>
                        <a:rPr sz="16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自上而下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排列。</a:t>
                      </a:r>
                      <a:endParaRPr sz="160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C）块状元素都</a:t>
                      </a:r>
                      <a:r>
                        <a:rPr sz="16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可以定义自己的宽度和高度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。</a:t>
                      </a:r>
                      <a:endParaRPr sz="160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D）块状元素一般都</a:t>
                      </a:r>
                      <a:r>
                        <a:rPr sz="16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作为其他元素的容器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，它可以容纳其它内联元素和其它块状元素。我们可以把这种容器比喻为一个盒子</a:t>
                      </a:r>
                      <a:endParaRPr 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A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) 内联元素的表现形式是始终以行内逐个进行显示；  </a:t>
                      </a:r>
                      <a:r>
                        <a:rPr lang="zh-CN" sz="16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横着排</a:t>
                      </a:r>
                      <a:endParaRPr sz="160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) 内联元素没有自己的形状，</a:t>
                      </a:r>
                      <a:r>
                        <a:rPr sz="16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不能定义它的宽和高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,它显示的宽度、高度只能根据所包含内容的高度和宽度来确定，它的最小内容单元也会呈现矩形形状；</a:t>
                      </a:r>
                      <a:endParaRPr sz="160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C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)内联元素也会遵循盒模型基本规则，</a:t>
                      </a:r>
                      <a:r>
                        <a:rPr 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但是对于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margin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和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padding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个别属性值不生效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00000"/>
                        </a:lnSpc>
                      </a:pP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 内联块状元素（inline-block）就是同时具备内联元素、块状元素的特点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例如：div  p  ul li  ol li dl dt dd  h1-h6等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例如：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a  b  em  i  span  strong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等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例如：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img  input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等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72605" y="2075180"/>
            <a:ext cx="39852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元素类型分类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元素类型的转换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垂直对齐属性</a:t>
            </a:r>
            <a:endParaRPr lang="en-US" altLang="zh-CN" sz="3200" dirty="0"/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3710" y="175895"/>
          <a:ext cx="11244580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/>
                <a:gridCol w="2560955"/>
                <a:gridCol w="8079740"/>
              </a:tblGrid>
              <a:tr h="82042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元素类型之间的转换 </a:t>
                      </a:r>
                      <a:r>
                        <a:rPr lang="zh-CN" altLang="en-US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 </a:t>
                      </a:r>
                      <a:r>
                        <a:rPr lang="en-US" altLang="zh-CN" sz="2800" b="0" u="sng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display</a:t>
                      </a:r>
                      <a:endParaRPr lang="en-US" altLang="zh-CN" sz="2800" b="0" u="sng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55816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display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：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block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把元素转换成块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17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display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inline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 u="sng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把元素转换成行内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display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inline-block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把元素转换成行内块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display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none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隐藏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5100"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display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的属性值有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18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个属性值，甚至更多，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display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：</a:t>
                      </a:r>
                      <a:r>
                        <a:rPr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table-header-group/table-footer-group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/flex inline-flex/table/table-cell/table-caption.......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72601" y="2075258"/>
            <a:ext cx="3542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元素类型分类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元素类型的转换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垂直对齐属性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814312" y="1412776"/>
            <a:ext cx="5262563" cy="4051314"/>
            <a:chOff x="2859198" y="1173144"/>
            <a:chExt cx="6473605" cy="4983618"/>
          </a:xfrm>
        </p:grpSpPr>
        <p:sp>
          <p:nvSpPr>
            <p:cNvPr id="212" name="ï$ḷiḍe"/>
            <p:cNvSpPr/>
            <p:nvPr/>
          </p:nvSpPr>
          <p:spPr bwMode="auto">
            <a:xfrm>
              <a:off x="6848277" y="3318870"/>
              <a:ext cx="1668492" cy="1475414"/>
            </a:xfrm>
            <a:custGeom>
              <a:avLst/>
              <a:gdLst>
                <a:gd name="T0" fmla="*/ 216 w 220"/>
                <a:gd name="T1" fmla="*/ 195 h 195"/>
                <a:gd name="T2" fmla="*/ 187 w 220"/>
                <a:gd name="T3" fmla="*/ 177 h 195"/>
                <a:gd name="T4" fmla="*/ 168 w 220"/>
                <a:gd name="T5" fmla="*/ 171 h 195"/>
                <a:gd name="T6" fmla="*/ 150 w 220"/>
                <a:gd name="T7" fmla="*/ 173 h 195"/>
                <a:gd name="T8" fmla="*/ 139 w 220"/>
                <a:gd name="T9" fmla="*/ 174 h 195"/>
                <a:gd name="T10" fmla="*/ 112 w 220"/>
                <a:gd name="T11" fmla="*/ 169 h 195"/>
                <a:gd name="T12" fmla="*/ 100 w 220"/>
                <a:gd name="T13" fmla="*/ 143 h 195"/>
                <a:gd name="T14" fmla="*/ 122 w 220"/>
                <a:gd name="T15" fmla="*/ 120 h 195"/>
                <a:gd name="T16" fmla="*/ 135 w 220"/>
                <a:gd name="T17" fmla="*/ 115 h 195"/>
                <a:gd name="T18" fmla="*/ 164 w 220"/>
                <a:gd name="T19" fmla="*/ 99 h 195"/>
                <a:gd name="T20" fmla="*/ 175 w 220"/>
                <a:gd name="T21" fmla="*/ 51 h 195"/>
                <a:gd name="T22" fmla="*/ 141 w 220"/>
                <a:gd name="T23" fmla="*/ 14 h 195"/>
                <a:gd name="T24" fmla="*/ 88 w 220"/>
                <a:gd name="T25" fmla="*/ 11 h 195"/>
                <a:gd name="T26" fmla="*/ 60 w 220"/>
                <a:gd name="T27" fmla="*/ 19 h 195"/>
                <a:gd name="T28" fmla="*/ 2 w 220"/>
                <a:gd name="T29" fmla="*/ 40 h 195"/>
                <a:gd name="T30" fmla="*/ 0 w 220"/>
                <a:gd name="T31" fmla="*/ 35 h 195"/>
                <a:gd name="T32" fmla="*/ 58 w 220"/>
                <a:gd name="T33" fmla="*/ 14 h 195"/>
                <a:gd name="T34" fmla="*/ 87 w 220"/>
                <a:gd name="T35" fmla="*/ 5 h 195"/>
                <a:gd name="T36" fmla="*/ 143 w 220"/>
                <a:gd name="T37" fmla="*/ 9 h 195"/>
                <a:gd name="T38" fmla="*/ 181 w 220"/>
                <a:gd name="T39" fmla="*/ 49 h 195"/>
                <a:gd name="T40" fmla="*/ 169 w 220"/>
                <a:gd name="T41" fmla="*/ 103 h 195"/>
                <a:gd name="T42" fmla="*/ 137 w 220"/>
                <a:gd name="T43" fmla="*/ 120 h 195"/>
                <a:gd name="T44" fmla="*/ 125 w 220"/>
                <a:gd name="T45" fmla="*/ 125 h 195"/>
                <a:gd name="T46" fmla="*/ 106 w 220"/>
                <a:gd name="T47" fmla="*/ 144 h 195"/>
                <a:gd name="T48" fmla="*/ 115 w 220"/>
                <a:gd name="T49" fmla="*/ 164 h 195"/>
                <a:gd name="T50" fmla="*/ 139 w 220"/>
                <a:gd name="T51" fmla="*/ 168 h 195"/>
                <a:gd name="T52" fmla="*/ 149 w 220"/>
                <a:gd name="T53" fmla="*/ 167 h 195"/>
                <a:gd name="T54" fmla="*/ 169 w 220"/>
                <a:gd name="T55" fmla="*/ 165 h 195"/>
                <a:gd name="T56" fmla="*/ 190 w 220"/>
                <a:gd name="T57" fmla="*/ 171 h 195"/>
                <a:gd name="T58" fmla="*/ 220 w 220"/>
                <a:gd name="T59" fmla="*/ 191 h 195"/>
                <a:gd name="T60" fmla="*/ 216 w 220"/>
                <a:gd name="T6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95">
                  <a:moveTo>
                    <a:pt x="216" y="195"/>
                  </a:moveTo>
                  <a:cubicBezTo>
                    <a:pt x="208" y="186"/>
                    <a:pt x="197" y="181"/>
                    <a:pt x="187" y="177"/>
                  </a:cubicBezTo>
                  <a:cubicBezTo>
                    <a:pt x="181" y="174"/>
                    <a:pt x="175" y="172"/>
                    <a:pt x="168" y="171"/>
                  </a:cubicBezTo>
                  <a:cubicBezTo>
                    <a:pt x="163" y="170"/>
                    <a:pt x="157" y="171"/>
                    <a:pt x="150" y="173"/>
                  </a:cubicBezTo>
                  <a:cubicBezTo>
                    <a:pt x="147" y="173"/>
                    <a:pt x="143" y="174"/>
                    <a:pt x="139" y="174"/>
                  </a:cubicBezTo>
                  <a:cubicBezTo>
                    <a:pt x="132" y="175"/>
                    <a:pt x="121" y="175"/>
                    <a:pt x="112" y="169"/>
                  </a:cubicBezTo>
                  <a:cubicBezTo>
                    <a:pt x="103" y="163"/>
                    <a:pt x="98" y="152"/>
                    <a:pt x="100" y="143"/>
                  </a:cubicBezTo>
                  <a:cubicBezTo>
                    <a:pt x="102" y="133"/>
                    <a:pt x="109" y="126"/>
                    <a:pt x="122" y="120"/>
                  </a:cubicBezTo>
                  <a:cubicBezTo>
                    <a:pt x="127" y="118"/>
                    <a:pt x="131" y="116"/>
                    <a:pt x="135" y="115"/>
                  </a:cubicBezTo>
                  <a:cubicBezTo>
                    <a:pt x="146" y="110"/>
                    <a:pt x="156" y="106"/>
                    <a:pt x="164" y="99"/>
                  </a:cubicBezTo>
                  <a:cubicBezTo>
                    <a:pt x="176" y="87"/>
                    <a:pt x="181" y="68"/>
                    <a:pt x="175" y="51"/>
                  </a:cubicBezTo>
                  <a:cubicBezTo>
                    <a:pt x="170" y="35"/>
                    <a:pt x="157" y="21"/>
                    <a:pt x="141" y="14"/>
                  </a:cubicBezTo>
                  <a:cubicBezTo>
                    <a:pt x="125" y="8"/>
                    <a:pt x="107" y="7"/>
                    <a:pt x="88" y="11"/>
                  </a:cubicBezTo>
                  <a:cubicBezTo>
                    <a:pt x="79" y="13"/>
                    <a:pt x="69" y="16"/>
                    <a:pt x="60" y="1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8" y="10"/>
                    <a:pt x="77" y="7"/>
                    <a:pt x="87" y="5"/>
                  </a:cubicBezTo>
                  <a:cubicBezTo>
                    <a:pt x="107" y="0"/>
                    <a:pt x="127" y="2"/>
                    <a:pt x="143" y="9"/>
                  </a:cubicBezTo>
                  <a:cubicBezTo>
                    <a:pt x="161" y="17"/>
                    <a:pt x="176" y="32"/>
                    <a:pt x="181" y="49"/>
                  </a:cubicBezTo>
                  <a:cubicBezTo>
                    <a:pt x="187" y="68"/>
                    <a:pt x="182" y="90"/>
                    <a:pt x="169" y="103"/>
                  </a:cubicBezTo>
                  <a:cubicBezTo>
                    <a:pt x="160" y="111"/>
                    <a:pt x="148" y="116"/>
                    <a:pt x="137" y="120"/>
                  </a:cubicBezTo>
                  <a:cubicBezTo>
                    <a:pt x="133" y="122"/>
                    <a:pt x="129" y="123"/>
                    <a:pt x="125" y="125"/>
                  </a:cubicBezTo>
                  <a:cubicBezTo>
                    <a:pt x="114" y="130"/>
                    <a:pt x="107" y="137"/>
                    <a:pt x="106" y="144"/>
                  </a:cubicBezTo>
                  <a:cubicBezTo>
                    <a:pt x="104" y="151"/>
                    <a:pt x="108" y="159"/>
                    <a:pt x="115" y="164"/>
                  </a:cubicBezTo>
                  <a:cubicBezTo>
                    <a:pt x="123" y="169"/>
                    <a:pt x="132" y="169"/>
                    <a:pt x="139" y="168"/>
                  </a:cubicBezTo>
                  <a:cubicBezTo>
                    <a:pt x="142" y="168"/>
                    <a:pt x="146" y="167"/>
                    <a:pt x="149" y="167"/>
                  </a:cubicBezTo>
                  <a:cubicBezTo>
                    <a:pt x="156" y="165"/>
                    <a:pt x="162" y="164"/>
                    <a:pt x="169" y="165"/>
                  </a:cubicBezTo>
                  <a:cubicBezTo>
                    <a:pt x="176" y="166"/>
                    <a:pt x="183" y="169"/>
                    <a:pt x="190" y="171"/>
                  </a:cubicBezTo>
                  <a:cubicBezTo>
                    <a:pt x="200" y="176"/>
                    <a:pt x="212" y="181"/>
                    <a:pt x="220" y="191"/>
                  </a:cubicBezTo>
                  <a:lnTo>
                    <a:pt x="216" y="19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ṧliďe"/>
            <p:cNvSpPr/>
            <p:nvPr/>
          </p:nvSpPr>
          <p:spPr bwMode="auto">
            <a:xfrm>
              <a:off x="3504007" y="3978251"/>
              <a:ext cx="3730428" cy="2178511"/>
            </a:xfrm>
            <a:custGeom>
              <a:avLst/>
              <a:gdLst>
                <a:gd name="T0" fmla="*/ 511 w 1024"/>
                <a:gd name="T1" fmla="*/ 598 h 598"/>
                <a:gd name="T2" fmla="*/ 0 w 1024"/>
                <a:gd name="T3" fmla="*/ 301 h 598"/>
                <a:gd name="T4" fmla="*/ 513 w 1024"/>
                <a:gd name="T5" fmla="*/ 0 h 598"/>
                <a:gd name="T6" fmla="*/ 1024 w 1024"/>
                <a:gd name="T7" fmla="*/ 301 h 598"/>
                <a:gd name="T8" fmla="*/ 511 w 1024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4" h="598">
                  <a:moveTo>
                    <a:pt x="511" y="598"/>
                  </a:moveTo>
                  <a:lnTo>
                    <a:pt x="0" y="301"/>
                  </a:lnTo>
                  <a:lnTo>
                    <a:pt x="513" y="0"/>
                  </a:lnTo>
                  <a:lnTo>
                    <a:pt x="1024" y="301"/>
                  </a:lnTo>
                  <a:lnTo>
                    <a:pt x="511" y="598"/>
                  </a:lnTo>
                  <a:close/>
                </a:path>
              </a:pathLst>
            </a:custGeom>
            <a:solidFill>
              <a:srgbClr val="D18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šľiḑè"/>
            <p:cNvSpPr/>
            <p:nvPr/>
          </p:nvSpPr>
          <p:spPr bwMode="auto">
            <a:xfrm>
              <a:off x="3504007" y="2080251"/>
              <a:ext cx="1868858" cy="2994542"/>
            </a:xfrm>
            <a:custGeom>
              <a:avLst/>
              <a:gdLst>
                <a:gd name="T0" fmla="*/ 513 w 513"/>
                <a:gd name="T1" fmla="*/ 0 h 822"/>
                <a:gd name="T2" fmla="*/ 513 w 513"/>
                <a:gd name="T3" fmla="*/ 525 h 822"/>
                <a:gd name="T4" fmla="*/ 2 w 513"/>
                <a:gd name="T5" fmla="*/ 822 h 822"/>
                <a:gd name="T6" fmla="*/ 0 w 513"/>
                <a:gd name="T7" fmla="*/ 297 h 822"/>
                <a:gd name="T8" fmla="*/ 513 w 513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0"/>
                  </a:moveTo>
                  <a:lnTo>
                    <a:pt x="513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îsḻïḓè"/>
            <p:cNvSpPr/>
            <p:nvPr/>
          </p:nvSpPr>
          <p:spPr bwMode="auto">
            <a:xfrm>
              <a:off x="5372865" y="2080251"/>
              <a:ext cx="1872500" cy="2994542"/>
            </a:xfrm>
            <a:custGeom>
              <a:avLst/>
              <a:gdLst>
                <a:gd name="T0" fmla="*/ 514 w 514"/>
                <a:gd name="T1" fmla="*/ 822 h 822"/>
                <a:gd name="T2" fmla="*/ 0 w 514"/>
                <a:gd name="T3" fmla="*/ 525 h 822"/>
                <a:gd name="T4" fmla="*/ 0 w 514"/>
                <a:gd name="T5" fmla="*/ 0 h 822"/>
                <a:gd name="T6" fmla="*/ 511 w 514"/>
                <a:gd name="T7" fmla="*/ 297 h 822"/>
                <a:gd name="T8" fmla="*/ 514 w 514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4" h="822">
                  <a:moveTo>
                    <a:pt x="514" y="822"/>
                  </a:moveTo>
                  <a:lnTo>
                    <a:pt x="0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4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ïsḻiḍé"/>
            <p:cNvSpPr/>
            <p:nvPr/>
          </p:nvSpPr>
          <p:spPr bwMode="auto">
            <a:xfrm>
              <a:off x="5372865" y="1635806"/>
              <a:ext cx="2513667" cy="1526416"/>
            </a:xfrm>
            <a:custGeom>
              <a:avLst/>
              <a:gdLst>
                <a:gd name="T0" fmla="*/ 177 w 690"/>
                <a:gd name="T1" fmla="*/ 0 h 419"/>
                <a:gd name="T2" fmla="*/ 0 w 690"/>
                <a:gd name="T3" fmla="*/ 122 h 419"/>
                <a:gd name="T4" fmla="*/ 511 w 690"/>
                <a:gd name="T5" fmla="*/ 419 h 419"/>
                <a:gd name="T6" fmla="*/ 690 w 690"/>
                <a:gd name="T7" fmla="*/ 296 h 419"/>
                <a:gd name="T8" fmla="*/ 177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177" y="0"/>
                  </a:moveTo>
                  <a:lnTo>
                    <a:pt x="0" y="122"/>
                  </a:lnTo>
                  <a:lnTo>
                    <a:pt x="511" y="419"/>
                  </a:lnTo>
                  <a:lnTo>
                    <a:pt x="690" y="29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í$ľîḋe"/>
            <p:cNvSpPr/>
            <p:nvPr/>
          </p:nvSpPr>
          <p:spPr bwMode="auto">
            <a:xfrm>
              <a:off x="2859198" y="1635806"/>
              <a:ext cx="2513667" cy="1526416"/>
            </a:xfrm>
            <a:custGeom>
              <a:avLst/>
              <a:gdLst>
                <a:gd name="T0" fmla="*/ 514 w 690"/>
                <a:gd name="T1" fmla="*/ 0 h 419"/>
                <a:gd name="T2" fmla="*/ 690 w 690"/>
                <a:gd name="T3" fmla="*/ 122 h 419"/>
                <a:gd name="T4" fmla="*/ 177 w 690"/>
                <a:gd name="T5" fmla="*/ 419 h 419"/>
                <a:gd name="T6" fmla="*/ 0 w 690"/>
                <a:gd name="T7" fmla="*/ 296 h 419"/>
                <a:gd name="T8" fmla="*/ 514 w 690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19">
                  <a:moveTo>
                    <a:pt x="514" y="0"/>
                  </a:moveTo>
                  <a:lnTo>
                    <a:pt x="690" y="122"/>
                  </a:lnTo>
                  <a:lnTo>
                    <a:pt x="177" y="419"/>
                  </a:lnTo>
                  <a:lnTo>
                    <a:pt x="0" y="296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îṧlïḑè"/>
            <p:cNvSpPr/>
            <p:nvPr/>
          </p:nvSpPr>
          <p:spPr bwMode="auto">
            <a:xfrm>
              <a:off x="3722587" y="1307936"/>
              <a:ext cx="2823323" cy="3118404"/>
            </a:xfrm>
            <a:custGeom>
              <a:avLst/>
              <a:gdLst>
                <a:gd name="T0" fmla="*/ 4 w 373"/>
                <a:gd name="T1" fmla="*/ 174 h 412"/>
                <a:gd name="T2" fmla="*/ 3 w 373"/>
                <a:gd name="T3" fmla="*/ 160 h 412"/>
                <a:gd name="T4" fmla="*/ 111 w 373"/>
                <a:gd name="T5" fmla="*/ 5 h 412"/>
                <a:gd name="T6" fmla="*/ 123 w 373"/>
                <a:gd name="T7" fmla="*/ 4 h 412"/>
                <a:gd name="T8" fmla="*/ 368 w 373"/>
                <a:gd name="T9" fmla="*/ 238 h 412"/>
                <a:gd name="T10" fmla="*/ 370 w 373"/>
                <a:gd name="T11" fmla="*/ 252 h 412"/>
                <a:gd name="T12" fmla="*/ 261 w 373"/>
                <a:gd name="T13" fmla="*/ 407 h 412"/>
                <a:gd name="T14" fmla="*/ 249 w 373"/>
                <a:gd name="T15" fmla="*/ 409 h 412"/>
                <a:gd name="T16" fmla="*/ 4 w 373"/>
                <a:gd name="T17" fmla="*/ 174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412">
                  <a:moveTo>
                    <a:pt x="4" y="174"/>
                  </a:moveTo>
                  <a:cubicBezTo>
                    <a:pt x="0" y="170"/>
                    <a:pt x="0" y="164"/>
                    <a:pt x="3" y="160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4" y="1"/>
                    <a:pt x="120" y="0"/>
                    <a:pt x="123" y="4"/>
                  </a:cubicBezTo>
                  <a:cubicBezTo>
                    <a:pt x="368" y="238"/>
                    <a:pt x="368" y="238"/>
                    <a:pt x="368" y="238"/>
                  </a:cubicBezTo>
                  <a:cubicBezTo>
                    <a:pt x="372" y="242"/>
                    <a:pt x="373" y="248"/>
                    <a:pt x="370" y="252"/>
                  </a:cubicBezTo>
                  <a:cubicBezTo>
                    <a:pt x="261" y="407"/>
                    <a:pt x="261" y="407"/>
                    <a:pt x="261" y="407"/>
                  </a:cubicBezTo>
                  <a:cubicBezTo>
                    <a:pt x="258" y="411"/>
                    <a:pt x="253" y="412"/>
                    <a:pt x="249" y="409"/>
                  </a:cubicBezTo>
                  <a:lnTo>
                    <a:pt x="4" y="174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i$ľíḋê"/>
            <p:cNvSpPr/>
            <p:nvPr/>
          </p:nvSpPr>
          <p:spPr bwMode="auto">
            <a:xfrm>
              <a:off x="4050457" y="2987356"/>
              <a:ext cx="885249" cy="1143901"/>
            </a:xfrm>
            <a:custGeom>
              <a:avLst/>
              <a:gdLst>
                <a:gd name="T0" fmla="*/ 115 w 117"/>
                <a:gd name="T1" fmla="*/ 143 h 151"/>
                <a:gd name="T2" fmla="*/ 113 w 117"/>
                <a:gd name="T3" fmla="*/ 138 h 151"/>
                <a:gd name="T4" fmla="*/ 111 w 117"/>
                <a:gd name="T5" fmla="*/ 136 h 151"/>
                <a:gd name="T6" fmla="*/ 108 w 117"/>
                <a:gd name="T7" fmla="*/ 131 h 151"/>
                <a:gd name="T8" fmla="*/ 38 w 117"/>
                <a:gd name="T9" fmla="*/ 64 h 151"/>
                <a:gd name="T10" fmla="*/ 33 w 117"/>
                <a:gd name="T11" fmla="*/ 62 h 151"/>
                <a:gd name="T12" fmla="*/ 31 w 117"/>
                <a:gd name="T13" fmla="*/ 61 h 151"/>
                <a:gd name="T14" fmla="*/ 26 w 117"/>
                <a:gd name="T15" fmla="*/ 60 h 151"/>
                <a:gd name="T16" fmla="*/ 23 w 117"/>
                <a:gd name="T17" fmla="*/ 60 h 151"/>
                <a:gd name="T18" fmla="*/ 19 w 117"/>
                <a:gd name="T19" fmla="*/ 60 h 151"/>
                <a:gd name="T20" fmla="*/ 17 w 117"/>
                <a:gd name="T21" fmla="*/ 61 h 151"/>
                <a:gd name="T22" fmla="*/ 12 w 117"/>
                <a:gd name="T23" fmla="*/ 63 h 151"/>
                <a:gd name="T24" fmla="*/ 10 w 117"/>
                <a:gd name="T25" fmla="*/ 64 h 151"/>
                <a:gd name="T26" fmla="*/ 7 w 117"/>
                <a:gd name="T27" fmla="*/ 68 h 151"/>
                <a:gd name="T28" fmla="*/ 0 w 117"/>
                <a:gd name="T29" fmla="*/ 10 h 151"/>
                <a:gd name="T30" fmla="*/ 1 w 117"/>
                <a:gd name="T31" fmla="*/ 8 h 151"/>
                <a:gd name="T32" fmla="*/ 2 w 117"/>
                <a:gd name="T33" fmla="*/ 7 h 151"/>
                <a:gd name="T34" fmla="*/ 3 w 117"/>
                <a:gd name="T35" fmla="*/ 6 h 151"/>
                <a:gd name="T36" fmla="*/ 5 w 117"/>
                <a:gd name="T37" fmla="*/ 5 h 151"/>
                <a:gd name="T38" fmla="*/ 6 w 117"/>
                <a:gd name="T39" fmla="*/ 4 h 151"/>
                <a:gd name="T40" fmla="*/ 7 w 117"/>
                <a:gd name="T41" fmla="*/ 3 h 151"/>
                <a:gd name="T42" fmla="*/ 9 w 117"/>
                <a:gd name="T43" fmla="*/ 2 h 151"/>
                <a:gd name="T44" fmla="*/ 11 w 117"/>
                <a:gd name="T45" fmla="*/ 1 h 151"/>
                <a:gd name="T46" fmla="*/ 12 w 117"/>
                <a:gd name="T47" fmla="*/ 1 h 151"/>
                <a:gd name="T48" fmla="*/ 14 w 117"/>
                <a:gd name="T49" fmla="*/ 0 h 151"/>
                <a:gd name="T50" fmla="*/ 16 w 117"/>
                <a:gd name="T51" fmla="*/ 0 h 151"/>
                <a:gd name="T52" fmla="*/ 18 w 117"/>
                <a:gd name="T53" fmla="*/ 0 h 151"/>
                <a:gd name="T54" fmla="*/ 21 w 117"/>
                <a:gd name="T55" fmla="*/ 0 h 151"/>
                <a:gd name="T56" fmla="*/ 22 w 117"/>
                <a:gd name="T57" fmla="*/ 0 h 151"/>
                <a:gd name="T58" fmla="*/ 23 w 117"/>
                <a:gd name="T59" fmla="*/ 0 h 151"/>
                <a:gd name="T60" fmla="*/ 26 w 117"/>
                <a:gd name="T61" fmla="*/ 1 h 151"/>
                <a:gd name="T62" fmla="*/ 28 w 117"/>
                <a:gd name="T63" fmla="*/ 2 h 151"/>
                <a:gd name="T64" fmla="*/ 29 w 117"/>
                <a:gd name="T65" fmla="*/ 2 h 151"/>
                <a:gd name="T66" fmla="*/ 30 w 117"/>
                <a:gd name="T67" fmla="*/ 3 h 151"/>
                <a:gd name="T68" fmla="*/ 32 w 117"/>
                <a:gd name="T69" fmla="*/ 5 h 151"/>
                <a:gd name="T70" fmla="*/ 33 w 117"/>
                <a:gd name="T71" fmla="*/ 6 h 151"/>
                <a:gd name="T72" fmla="*/ 103 w 117"/>
                <a:gd name="T73" fmla="*/ 72 h 151"/>
                <a:gd name="T74" fmla="*/ 105 w 117"/>
                <a:gd name="T75" fmla="*/ 74 h 151"/>
                <a:gd name="T76" fmla="*/ 106 w 117"/>
                <a:gd name="T77" fmla="*/ 75 h 151"/>
                <a:gd name="T78" fmla="*/ 106 w 117"/>
                <a:gd name="T79" fmla="*/ 76 h 151"/>
                <a:gd name="T80" fmla="*/ 108 w 117"/>
                <a:gd name="T81" fmla="*/ 78 h 151"/>
                <a:gd name="T82" fmla="*/ 109 w 117"/>
                <a:gd name="T83" fmla="*/ 80 h 151"/>
                <a:gd name="T84" fmla="*/ 109 w 117"/>
                <a:gd name="T85" fmla="*/ 81 h 151"/>
                <a:gd name="T86" fmla="*/ 110 w 117"/>
                <a:gd name="T87" fmla="*/ 84 h 151"/>
                <a:gd name="T88" fmla="*/ 111 w 117"/>
                <a:gd name="T89" fmla="*/ 86 h 151"/>
                <a:gd name="T90" fmla="*/ 111 w 117"/>
                <a:gd name="T91" fmla="*/ 89 h 151"/>
                <a:gd name="T92" fmla="*/ 117 w 117"/>
                <a:gd name="T93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7" h="151">
                  <a:moveTo>
                    <a:pt x="116" y="146"/>
                  </a:moveTo>
                  <a:cubicBezTo>
                    <a:pt x="116" y="145"/>
                    <a:pt x="116" y="144"/>
                    <a:pt x="115" y="143"/>
                  </a:cubicBezTo>
                  <a:cubicBezTo>
                    <a:pt x="115" y="143"/>
                    <a:pt x="115" y="143"/>
                    <a:pt x="115" y="143"/>
                  </a:cubicBezTo>
                  <a:cubicBezTo>
                    <a:pt x="115" y="142"/>
                    <a:pt x="115" y="141"/>
                    <a:pt x="114" y="140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9"/>
                    <a:pt x="113" y="139"/>
                    <a:pt x="113" y="138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113" y="137"/>
                    <a:pt x="112" y="136"/>
                    <a:pt x="112" y="136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35"/>
                    <a:pt x="110" y="134"/>
                    <a:pt x="110" y="133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9" y="133"/>
                    <a:pt x="109" y="132"/>
                    <a:pt x="108" y="131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9" y="65"/>
                    <a:pt x="38" y="65"/>
                    <a:pt x="38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7" y="64"/>
                    <a:pt x="36" y="63"/>
                    <a:pt x="3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4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1"/>
                    <a:pt x="32" y="61"/>
                    <a:pt x="3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4" y="59"/>
                    <a:pt x="23" y="59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0" y="60"/>
                    <a:pt x="20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8" y="60"/>
                    <a:pt x="18" y="60"/>
                    <a:pt x="17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2"/>
                    <a:pt x="13" y="62"/>
                    <a:pt x="12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3"/>
                    <a:pt x="11" y="64"/>
                    <a:pt x="10" y="64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65"/>
                    <a:pt x="9" y="65"/>
                    <a:pt x="8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7" y="67"/>
                    <a:pt x="7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8"/>
                    <a:pt x="5" y="69"/>
                    <a:pt x="5" y="7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7" y="78"/>
                    <a:pt x="107" y="78"/>
                    <a:pt x="107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9"/>
                    <a:pt x="108" y="80"/>
                    <a:pt x="109" y="8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09" y="82"/>
                    <a:pt x="110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1" y="85"/>
                    <a:pt x="111" y="85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8"/>
                    <a:pt x="111" y="88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2" y="90"/>
                    <a:pt x="112" y="91"/>
                    <a:pt x="112" y="92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50"/>
                    <a:pt x="117" y="149"/>
                    <a:pt x="117" y="148"/>
                  </a:cubicBezTo>
                  <a:cubicBezTo>
                    <a:pt x="117" y="147"/>
                    <a:pt x="116" y="147"/>
                    <a:pt x="116" y="146"/>
                  </a:cubicBez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işľídè"/>
            <p:cNvSpPr/>
            <p:nvPr/>
          </p:nvSpPr>
          <p:spPr bwMode="auto">
            <a:xfrm>
              <a:off x="4086886" y="3409943"/>
              <a:ext cx="870677" cy="877963"/>
            </a:xfrm>
            <a:custGeom>
              <a:avLst/>
              <a:gdLst>
                <a:gd name="T0" fmla="*/ 35 w 115"/>
                <a:gd name="T1" fmla="*/ 10 h 116"/>
                <a:gd name="T2" fmla="*/ 103 w 115"/>
                <a:gd name="T3" fmla="*/ 75 h 116"/>
                <a:gd name="T4" fmla="*/ 107 w 115"/>
                <a:gd name="T5" fmla="*/ 116 h 116"/>
                <a:gd name="T6" fmla="*/ 0 w 115"/>
                <a:gd name="T7" fmla="*/ 14 h 116"/>
                <a:gd name="T8" fmla="*/ 35 w 115"/>
                <a:gd name="T9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6">
                  <a:moveTo>
                    <a:pt x="35" y="10"/>
                  </a:moveTo>
                  <a:cubicBezTo>
                    <a:pt x="103" y="75"/>
                    <a:pt x="103" y="75"/>
                    <a:pt x="103" y="75"/>
                  </a:cubicBezTo>
                  <a:cubicBezTo>
                    <a:pt x="114" y="86"/>
                    <a:pt x="115" y="104"/>
                    <a:pt x="107" y="1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"/>
                    <a:pt x="24" y="0"/>
                    <a:pt x="35" y="10"/>
                  </a:cubicBez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ïşļíḋè"/>
            <p:cNvSpPr/>
            <p:nvPr/>
          </p:nvSpPr>
          <p:spPr bwMode="auto">
            <a:xfrm>
              <a:off x="4534976" y="3373513"/>
              <a:ext cx="65574" cy="196722"/>
            </a:xfrm>
            <a:custGeom>
              <a:avLst/>
              <a:gdLst>
                <a:gd name="T0" fmla="*/ 18 w 18"/>
                <a:gd name="T1" fmla="*/ 31 h 54"/>
                <a:gd name="T2" fmla="*/ 2 w 18"/>
                <a:gd name="T3" fmla="*/ 54 h 54"/>
                <a:gd name="T4" fmla="*/ 0 w 18"/>
                <a:gd name="T5" fmla="*/ 23 h 54"/>
                <a:gd name="T6" fmla="*/ 14 w 18"/>
                <a:gd name="T7" fmla="*/ 0 h 54"/>
                <a:gd name="T8" fmla="*/ 18 w 18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4">
                  <a:moveTo>
                    <a:pt x="18" y="31"/>
                  </a:moveTo>
                  <a:lnTo>
                    <a:pt x="2" y="54"/>
                  </a:lnTo>
                  <a:lnTo>
                    <a:pt x="0" y="23"/>
                  </a:lnTo>
                  <a:lnTo>
                    <a:pt x="14" y="0"/>
                  </a:lnTo>
                  <a:lnTo>
                    <a:pt x="18" y="3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i$ľîḓé"/>
            <p:cNvSpPr/>
            <p:nvPr/>
          </p:nvSpPr>
          <p:spPr bwMode="auto">
            <a:xfrm>
              <a:off x="3751731" y="2459123"/>
              <a:ext cx="2750463" cy="1919860"/>
            </a:xfrm>
            <a:custGeom>
              <a:avLst/>
              <a:gdLst>
                <a:gd name="T0" fmla="*/ 360 w 363"/>
                <a:gd name="T1" fmla="*/ 79 h 254"/>
                <a:gd name="T2" fmla="*/ 361 w 363"/>
                <a:gd name="T3" fmla="*/ 86 h 254"/>
                <a:gd name="T4" fmla="*/ 362 w 363"/>
                <a:gd name="T5" fmla="*/ 95 h 254"/>
                <a:gd name="T6" fmla="*/ 360 w 363"/>
                <a:gd name="T7" fmla="*/ 99 h 254"/>
                <a:gd name="T8" fmla="*/ 332 w 363"/>
                <a:gd name="T9" fmla="*/ 139 h 254"/>
                <a:gd name="T10" fmla="*/ 304 w 363"/>
                <a:gd name="T11" fmla="*/ 179 h 254"/>
                <a:gd name="T12" fmla="*/ 290 w 363"/>
                <a:gd name="T13" fmla="*/ 200 h 254"/>
                <a:gd name="T14" fmla="*/ 261 w 363"/>
                <a:gd name="T15" fmla="*/ 241 h 254"/>
                <a:gd name="T16" fmla="*/ 255 w 363"/>
                <a:gd name="T17" fmla="*/ 248 h 254"/>
                <a:gd name="T18" fmla="*/ 249 w 363"/>
                <a:gd name="T19" fmla="*/ 253 h 254"/>
                <a:gd name="T20" fmla="*/ 243 w 363"/>
                <a:gd name="T21" fmla="*/ 248 h 254"/>
                <a:gd name="T22" fmla="*/ 227 w 363"/>
                <a:gd name="T23" fmla="*/ 233 h 254"/>
                <a:gd name="T24" fmla="*/ 209 w 363"/>
                <a:gd name="T25" fmla="*/ 216 h 254"/>
                <a:gd name="T26" fmla="*/ 174 w 363"/>
                <a:gd name="T27" fmla="*/ 183 h 254"/>
                <a:gd name="T28" fmla="*/ 164 w 363"/>
                <a:gd name="T29" fmla="*/ 173 h 254"/>
                <a:gd name="T30" fmla="*/ 111 w 363"/>
                <a:gd name="T31" fmla="*/ 122 h 254"/>
                <a:gd name="T32" fmla="*/ 59 w 363"/>
                <a:gd name="T33" fmla="*/ 72 h 254"/>
                <a:gd name="T34" fmla="*/ 6 w 363"/>
                <a:gd name="T35" fmla="*/ 22 h 254"/>
                <a:gd name="T36" fmla="*/ 1 w 363"/>
                <a:gd name="T37" fmla="*/ 16 h 254"/>
                <a:gd name="T38" fmla="*/ 1 w 363"/>
                <a:gd name="T39" fmla="*/ 13 h 254"/>
                <a:gd name="T40" fmla="*/ 0 w 363"/>
                <a:gd name="T41" fmla="*/ 0 h 254"/>
                <a:gd name="T42" fmla="*/ 0 w 363"/>
                <a:gd name="T43" fmla="*/ 1 h 254"/>
                <a:gd name="T44" fmla="*/ 3 w 363"/>
                <a:gd name="T45" fmla="*/ 5 h 254"/>
                <a:gd name="T46" fmla="*/ 7 w 363"/>
                <a:gd name="T47" fmla="*/ 9 h 254"/>
                <a:gd name="T48" fmla="*/ 16 w 363"/>
                <a:gd name="T49" fmla="*/ 18 h 254"/>
                <a:gd name="T50" fmla="*/ 33 w 363"/>
                <a:gd name="T51" fmla="*/ 34 h 254"/>
                <a:gd name="T52" fmla="*/ 51 w 363"/>
                <a:gd name="T53" fmla="*/ 51 h 254"/>
                <a:gd name="T54" fmla="*/ 68 w 363"/>
                <a:gd name="T55" fmla="*/ 68 h 254"/>
                <a:gd name="T56" fmla="*/ 86 w 363"/>
                <a:gd name="T57" fmla="*/ 85 h 254"/>
                <a:gd name="T58" fmla="*/ 103 w 363"/>
                <a:gd name="T59" fmla="*/ 102 h 254"/>
                <a:gd name="T60" fmla="*/ 121 w 363"/>
                <a:gd name="T61" fmla="*/ 118 h 254"/>
                <a:gd name="T62" fmla="*/ 139 w 363"/>
                <a:gd name="T63" fmla="*/ 135 h 254"/>
                <a:gd name="T64" fmla="*/ 156 w 363"/>
                <a:gd name="T65" fmla="*/ 152 h 254"/>
                <a:gd name="T66" fmla="*/ 162 w 363"/>
                <a:gd name="T67" fmla="*/ 158 h 254"/>
                <a:gd name="T68" fmla="*/ 197 w 363"/>
                <a:gd name="T69" fmla="*/ 191 h 254"/>
                <a:gd name="T70" fmla="*/ 232 w 363"/>
                <a:gd name="T71" fmla="*/ 224 h 254"/>
                <a:gd name="T72" fmla="*/ 241 w 363"/>
                <a:gd name="T73" fmla="*/ 233 h 254"/>
                <a:gd name="T74" fmla="*/ 248 w 363"/>
                <a:gd name="T75" fmla="*/ 239 h 254"/>
                <a:gd name="T76" fmla="*/ 255 w 363"/>
                <a:gd name="T77" fmla="*/ 233 h 254"/>
                <a:gd name="T78" fmla="*/ 261 w 363"/>
                <a:gd name="T79" fmla="*/ 224 h 254"/>
                <a:gd name="T80" fmla="*/ 275 w 363"/>
                <a:gd name="T81" fmla="*/ 203 h 254"/>
                <a:gd name="T82" fmla="*/ 288 w 363"/>
                <a:gd name="T83" fmla="*/ 185 h 254"/>
                <a:gd name="T84" fmla="*/ 316 w 363"/>
                <a:gd name="T85" fmla="*/ 145 h 254"/>
                <a:gd name="T86" fmla="*/ 345 w 363"/>
                <a:gd name="T87" fmla="*/ 106 h 254"/>
                <a:gd name="T88" fmla="*/ 359 w 363"/>
                <a:gd name="T89" fmla="*/ 85 h 254"/>
                <a:gd name="T90" fmla="*/ 360 w 363"/>
                <a:gd name="T91" fmla="*/ 7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3" h="254">
                  <a:moveTo>
                    <a:pt x="360" y="79"/>
                  </a:moveTo>
                  <a:cubicBezTo>
                    <a:pt x="361" y="81"/>
                    <a:pt x="361" y="84"/>
                    <a:pt x="361" y="86"/>
                  </a:cubicBezTo>
                  <a:cubicBezTo>
                    <a:pt x="361" y="89"/>
                    <a:pt x="363" y="93"/>
                    <a:pt x="362" y="95"/>
                  </a:cubicBezTo>
                  <a:cubicBezTo>
                    <a:pt x="362" y="96"/>
                    <a:pt x="361" y="98"/>
                    <a:pt x="360" y="99"/>
                  </a:cubicBezTo>
                  <a:cubicBezTo>
                    <a:pt x="352" y="114"/>
                    <a:pt x="342" y="126"/>
                    <a:pt x="332" y="139"/>
                  </a:cubicBezTo>
                  <a:cubicBezTo>
                    <a:pt x="323" y="152"/>
                    <a:pt x="314" y="165"/>
                    <a:pt x="304" y="179"/>
                  </a:cubicBezTo>
                  <a:cubicBezTo>
                    <a:pt x="299" y="186"/>
                    <a:pt x="295" y="193"/>
                    <a:pt x="290" y="200"/>
                  </a:cubicBezTo>
                  <a:cubicBezTo>
                    <a:pt x="280" y="214"/>
                    <a:pt x="270" y="227"/>
                    <a:pt x="261" y="241"/>
                  </a:cubicBezTo>
                  <a:cubicBezTo>
                    <a:pt x="259" y="243"/>
                    <a:pt x="257" y="246"/>
                    <a:pt x="255" y="248"/>
                  </a:cubicBezTo>
                  <a:cubicBezTo>
                    <a:pt x="254" y="251"/>
                    <a:pt x="252" y="254"/>
                    <a:pt x="249" y="253"/>
                  </a:cubicBezTo>
                  <a:cubicBezTo>
                    <a:pt x="247" y="253"/>
                    <a:pt x="245" y="250"/>
                    <a:pt x="243" y="248"/>
                  </a:cubicBezTo>
                  <a:cubicBezTo>
                    <a:pt x="237" y="243"/>
                    <a:pt x="232" y="238"/>
                    <a:pt x="227" y="233"/>
                  </a:cubicBezTo>
                  <a:cubicBezTo>
                    <a:pt x="221" y="228"/>
                    <a:pt x="215" y="222"/>
                    <a:pt x="209" y="216"/>
                  </a:cubicBezTo>
                  <a:cubicBezTo>
                    <a:pt x="198" y="205"/>
                    <a:pt x="186" y="194"/>
                    <a:pt x="174" y="183"/>
                  </a:cubicBezTo>
                  <a:cubicBezTo>
                    <a:pt x="171" y="179"/>
                    <a:pt x="167" y="176"/>
                    <a:pt x="164" y="173"/>
                  </a:cubicBezTo>
                  <a:cubicBezTo>
                    <a:pt x="146" y="156"/>
                    <a:pt x="128" y="139"/>
                    <a:pt x="111" y="122"/>
                  </a:cubicBezTo>
                  <a:cubicBezTo>
                    <a:pt x="94" y="105"/>
                    <a:pt x="76" y="89"/>
                    <a:pt x="59" y="72"/>
                  </a:cubicBezTo>
                  <a:cubicBezTo>
                    <a:pt x="41" y="55"/>
                    <a:pt x="23" y="38"/>
                    <a:pt x="6" y="22"/>
                  </a:cubicBezTo>
                  <a:cubicBezTo>
                    <a:pt x="5" y="20"/>
                    <a:pt x="2" y="19"/>
                    <a:pt x="1" y="16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4" y="7"/>
                    <a:pt x="6" y="8"/>
                    <a:pt x="7" y="9"/>
                  </a:cubicBezTo>
                  <a:cubicBezTo>
                    <a:pt x="10" y="12"/>
                    <a:pt x="13" y="15"/>
                    <a:pt x="16" y="18"/>
                  </a:cubicBezTo>
                  <a:cubicBezTo>
                    <a:pt x="22" y="23"/>
                    <a:pt x="28" y="29"/>
                    <a:pt x="33" y="34"/>
                  </a:cubicBezTo>
                  <a:cubicBezTo>
                    <a:pt x="39" y="40"/>
                    <a:pt x="45" y="46"/>
                    <a:pt x="51" y="51"/>
                  </a:cubicBezTo>
                  <a:cubicBezTo>
                    <a:pt x="57" y="57"/>
                    <a:pt x="63" y="62"/>
                    <a:pt x="68" y="68"/>
                  </a:cubicBezTo>
                  <a:cubicBezTo>
                    <a:pt x="74" y="74"/>
                    <a:pt x="80" y="79"/>
                    <a:pt x="86" y="85"/>
                  </a:cubicBezTo>
                  <a:cubicBezTo>
                    <a:pt x="92" y="90"/>
                    <a:pt x="98" y="96"/>
                    <a:pt x="103" y="102"/>
                  </a:cubicBezTo>
                  <a:cubicBezTo>
                    <a:pt x="109" y="107"/>
                    <a:pt x="115" y="113"/>
                    <a:pt x="121" y="118"/>
                  </a:cubicBezTo>
                  <a:cubicBezTo>
                    <a:pt x="127" y="124"/>
                    <a:pt x="133" y="129"/>
                    <a:pt x="139" y="135"/>
                  </a:cubicBezTo>
                  <a:cubicBezTo>
                    <a:pt x="144" y="141"/>
                    <a:pt x="150" y="146"/>
                    <a:pt x="156" y="152"/>
                  </a:cubicBezTo>
                  <a:cubicBezTo>
                    <a:pt x="158" y="154"/>
                    <a:pt x="160" y="156"/>
                    <a:pt x="162" y="158"/>
                  </a:cubicBezTo>
                  <a:cubicBezTo>
                    <a:pt x="174" y="169"/>
                    <a:pt x="185" y="180"/>
                    <a:pt x="197" y="191"/>
                  </a:cubicBezTo>
                  <a:cubicBezTo>
                    <a:pt x="209" y="202"/>
                    <a:pt x="220" y="213"/>
                    <a:pt x="232" y="224"/>
                  </a:cubicBezTo>
                  <a:cubicBezTo>
                    <a:pt x="235" y="227"/>
                    <a:pt x="238" y="230"/>
                    <a:pt x="241" y="233"/>
                  </a:cubicBezTo>
                  <a:cubicBezTo>
                    <a:pt x="243" y="235"/>
                    <a:pt x="245" y="238"/>
                    <a:pt x="248" y="239"/>
                  </a:cubicBezTo>
                  <a:cubicBezTo>
                    <a:pt x="251" y="239"/>
                    <a:pt x="253" y="236"/>
                    <a:pt x="255" y="233"/>
                  </a:cubicBezTo>
                  <a:cubicBezTo>
                    <a:pt x="257" y="230"/>
                    <a:pt x="259" y="227"/>
                    <a:pt x="261" y="224"/>
                  </a:cubicBezTo>
                  <a:cubicBezTo>
                    <a:pt x="266" y="217"/>
                    <a:pt x="271" y="210"/>
                    <a:pt x="275" y="203"/>
                  </a:cubicBezTo>
                  <a:cubicBezTo>
                    <a:pt x="280" y="197"/>
                    <a:pt x="284" y="191"/>
                    <a:pt x="288" y="185"/>
                  </a:cubicBezTo>
                  <a:cubicBezTo>
                    <a:pt x="297" y="172"/>
                    <a:pt x="307" y="158"/>
                    <a:pt x="316" y="145"/>
                  </a:cubicBezTo>
                  <a:cubicBezTo>
                    <a:pt x="326" y="132"/>
                    <a:pt x="335" y="118"/>
                    <a:pt x="345" y="106"/>
                  </a:cubicBezTo>
                  <a:cubicBezTo>
                    <a:pt x="349" y="99"/>
                    <a:pt x="354" y="92"/>
                    <a:pt x="359" y="85"/>
                  </a:cubicBezTo>
                  <a:cubicBezTo>
                    <a:pt x="359" y="84"/>
                    <a:pt x="361" y="82"/>
                    <a:pt x="360" y="79"/>
                  </a:cubicBezTo>
                  <a:close/>
                </a:path>
              </a:pathLst>
            </a:custGeom>
            <a:solidFill>
              <a:srgbClr val="3FA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ïsļíḍê"/>
            <p:cNvSpPr/>
            <p:nvPr/>
          </p:nvSpPr>
          <p:spPr bwMode="auto">
            <a:xfrm>
              <a:off x="3686157" y="1173144"/>
              <a:ext cx="2874325" cy="1981790"/>
            </a:xfrm>
            <a:custGeom>
              <a:avLst/>
              <a:gdLst>
                <a:gd name="T0" fmla="*/ 102 w 380"/>
                <a:gd name="T1" fmla="*/ 19 h 262"/>
                <a:gd name="T2" fmla="*/ 106 w 380"/>
                <a:gd name="T3" fmla="*/ 12 h 262"/>
                <a:gd name="T4" fmla="*/ 108 w 380"/>
                <a:gd name="T5" fmla="*/ 9 h 262"/>
                <a:gd name="T6" fmla="*/ 110 w 380"/>
                <a:gd name="T7" fmla="*/ 7 h 262"/>
                <a:gd name="T8" fmla="*/ 112 w 380"/>
                <a:gd name="T9" fmla="*/ 5 h 262"/>
                <a:gd name="T10" fmla="*/ 114 w 380"/>
                <a:gd name="T11" fmla="*/ 3 h 262"/>
                <a:gd name="T12" fmla="*/ 115 w 380"/>
                <a:gd name="T13" fmla="*/ 2 h 262"/>
                <a:gd name="T14" fmla="*/ 116 w 380"/>
                <a:gd name="T15" fmla="*/ 1 h 262"/>
                <a:gd name="T16" fmla="*/ 118 w 380"/>
                <a:gd name="T17" fmla="*/ 1 h 262"/>
                <a:gd name="T18" fmla="*/ 119 w 380"/>
                <a:gd name="T19" fmla="*/ 0 h 262"/>
                <a:gd name="T20" fmla="*/ 121 w 380"/>
                <a:gd name="T21" fmla="*/ 0 h 262"/>
                <a:gd name="T22" fmla="*/ 122 w 380"/>
                <a:gd name="T23" fmla="*/ 0 h 262"/>
                <a:gd name="T24" fmla="*/ 124 w 380"/>
                <a:gd name="T25" fmla="*/ 1 h 262"/>
                <a:gd name="T26" fmla="*/ 126 w 380"/>
                <a:gd name="T27" fmla="*/ 1 h 262"/>
                <a:gd name="T28" fmla="*/ 127 w 380"/>
                <a:gd name="T29" fmla="*/ 2 h 262"/>
                <a:gd name="T30" fmla="*/ 129 w 380"/>
                <a:gd name="T31" fmla="*/ 3 h 262"/>
                <a:gd name="T32" fmla="*/ 134 w 380"/>
                <a:gd name="T33" fmla="*/ 8 h 262"/>
                <a:gd name="T34" fmla="*/ 303 w 380"/>
                <a:gd name="T35" fmla="*/ 170 h 262"/>
                <a:gd name="T36" fmla="*/ 340 w 380"/>
                <a:gd name="T37" fmla="*/ 204 h 262"/>
                <a:gd name="T38" fmla="*/ 369 w 380"/>
                <a:gd name="T39" fmla="*/ 232 h 262"/>
                <a:gd name="T40" fmla="*/ 375 w 380"/>
                <a:gd name="T41" fmla="*/ 238 h 262"/>
                <a:gd name="T42" fmla="*/ 376 w 380"/>
                <a:gd name="T43" fmla="*/ 240 h 262"/>
                <a:gd name="T44" fmla="*/ 377 w 380"/>
                <a:gd name="T45" fmla="*/ 241 h 262"/>
                <a:gd name="T46" fmla="*/ 377 w 380"/>
                <a:gd name="T47" fmla="*/ 242 h 262"/>
                <a:gd name="T48" fmla="*/ 378 w 380"/>
                <a:gd name="T49" fmla="*/ 244 h 262"/>
                <a:gd name="T50" fmla="*/ 378 w 380"/>
                <a:gd name="T51" fmla="*/ 245 h 262"/>
                <a:gd name="T52" fmla="*/ 379 w 380"/>
                <a:gd name="T53" fmla="*/ 246 h 262"/>
                <a:gd name="T54" fmla="*/ 380 w 380"/>
                <a:gd name="T55" fmla="*/ 261 h 262"/>
                <a:gd name="T56" fmla="*/ 379 w 380"/>
                <a:gd name="T57" fmla="*/ 258 h 262"/>
                <a:gd name="T58" fmla="*/ 378 w 380"/>
                <a:gd name="T59" fmla="*/ 255 h 262"/>
                <a:gd name="T60" fmla="*/ 376 w 380"/>
                <a:gd name="T61" fmla="*/ 253 h 262"/>
                <a:gd name="T62" fmla="*/ 352 w 380"/>
                <a:gd name="T63" fmla="*/ 229 h 262"/>
                <a:gd name="T64" fmla="*/ 315 w 380"/>
                <a:gd name="T65" fmla="*/ 194 h 262"/>
                <a:gd name="T66" fmla="*/ 137 w 380"/>
                <a:gd name="T67" fmla="*/ 23 h 262"/>
                <a:gd name="T68" fmla="*/ 128 w 380"/>
                <a:gd name="T69" fmla="*/ 16 h 262"/>
                <a:gd name="T70" fmla="*/ 123 w 380"/>
                <a:gd name="T71" fmla="*/ 15 h 262"/>
                <a:gd name="T72" fmla="*/ 119 w 380"/>
                <a:gd name="T73" fmla="*/ 15 h 262"/>
                <a:gd name="T74" fmla="*/ 115 w 380"/>
                <a:gd name="T75" fmla="*/ 18 h 262"/>
                <a:gd name="T76" fmla="*/ 112 w 380"/>
                <a:gd name="T77" fmla="*/ 21 h 262"/>
                <a:gd name="T78" fmla="*/ 109 w 380"/>
                <a:gd name="T79" fmla="*/ 25 h 262"/>
                <a:gd name="T80" fmla="*/ 105 w 380"/>
                <a:gd name="T81" fmla="*/ 30 h 262"/>
                <a:gd name="T82" fmla="*/ 101 w 380"/>
                <a:gd name="T83" fmla="*/ 36 h 262"/>
                <a:gd name="T84" fmla="*/ 17 w 380"/>
                <a:gd name="T85" fmla="*/ 156 h 262"/>
                <a:gd name="T86" fmla="*/ 15 w 380"/>
                <a:gd name="T87" fmla="*/ 159 h 262"/>
                <a:gd name="T88" fmla="*/ 8 w 380"/>
                <a:gd name="T89" fmla="*/ 167 h 262"/>
                <a:gd name="T90" fmla="*/ 5 w 380"/>
                <a:gd name="T91" fmla="*/ 172 h 262"/>
                <a:gd name="T92" fmla="*/ 3 w 380"/>
                <a:gd name="T93" fmla="*/ 176 h 262"/>
                <a:gd name="T94" fmla="*/ 2 w 380"/>
                <a:gd name="T95" fmla="*/ 180 h 262"/>
                <a:gd name="T96" fmla="*/ 1 w 380"/>
                <a:gd name="T97" fmla="*/ 186 h 262"/>
                <a:gd name="T98" fmla="*/ 0 w 380"/>
                <a:gd name="T99" fmla="*/ 168 h 262"/>
                <a:gd name="T100" fmla="*/ 1 w 380"/>
                <a:gd name="T101" fmla="*/ 165 h 262"/>
                <a:gd name="T102" fmla="*/ 1 w 380"/>
                <a:gd name="T103" fmla="*/ 163 h 262"/>
                <a:gd name="T104" fmla="*/ 2 w 380"/>
                <a:gd name="T105" fmla="*/ 161 h 262"/>
                <a:gd name="T106" fmla="*/ 4 w 380"/>
                <a:gd name="T107" fmla="*/ 157 h 262"/>
                <a:gd name="T108" fmla="*/ 5 w 380"/>
                <a:gd name="T109" fmla="*/ 155 h 262"/>
                <a:gd name="T110" fmla="*/ 10 w 380"/>
                <a:gd name="T111" fmla="*/ 149 h 262"/>
                <a:gd name="T112" fmla="*/ 13 w 380"/>
                <a:gd name="T113" fmla="*/ 144 h 262"/>
                <a:gd name="T114" fmla="*/ 58 w 380"/>
                <a:gd name="T115" fmla="*/ 8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0" h="262">
                  <a:moveTo>
                    <a:pt x="99" y="22"/>
                  </a:moveTo>
                  <a:cubicBezTo>
                    <a:pt x="100" y="21"/>
                    <a:pt x="100" y="21"/>
                    <a:pt x="100" y="21"/>
                  </a:cubicBezTo>
                  <a:cubicBezTo>
                    <a:pt x="100" y="21"/>
                    <a:pt x="101" y="20"/>
                    <a:pt x="101" y="20"/>
                  </a:cubicBezTo>
                  <a:cubicBezTo>
                    <a:pt x="101" y="19"/>
                    <a:pt x="101" y="19"/>
                    <a:pt x="102" y="19"/>
                  </a:cubicBezTo>
                  <a:cubicBezTo>
                    <a:pt x="102" y="18"/>
                    <a:pt x="103" y="17"/>
                    <a:pt x="103" y="17"/>
                  </a:cubicBezTo>
                  <a:cubicBezTo>
                    <a:pt x="103" y="16"/>
                    <a:pt x="104" y="16"/>
                    <a:pt x="104" y="15"/>
                  </a:cubicBezTo>
                  <a:cubicBezTo>
                    <a:pt x="104" y="15"/>
                    <a:pt x="104" y="14"/>
                    <a:pt x="105" y="14"/>
                  </a:cubicBezTo>
                  <a:cubicBezTo>
                    <a:pt x="105" y="13"/>
                    <a:pt x="105" y="13"/>
                    <a:pt x="106" y="12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3"/>
                    <a:pt x="128" y="3"/>
                    <a:pt x="128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30" y="4"/>
                    <a:pt x="131" y="4"/>
                    <a:pt x="131" y="5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6"/>
                    <a:pt x="133" y="6"/>
                    <a:pt x="133" y="7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9" y="12"/>
                    <a:pt x="143" y="17"/>
                    <a:pt x="147" y="20"/>
                  </a:cubicBezTo>
                  <a:cubicBezTo>
                    <a:pt x="161" y="34"/>
                    <a:pt x="175" y="48"/>
                    <a:pt x="190" y="61"/>
                  </a:cubicBezTo>
                  <a:cubicBezTo>
                    <a:pt x="228" y="97"/>
                    <a:pt x="266" y="134"/>
                    <a:pt x="303" y="170"/>
                  </a:cubicBezTo>
                  <a:cubicBezTo>
                    <a:pt x="307" y="173"/>
                    <a:pt x="311" y="177"/>
                    <a:pt x="315" y="181"/>
                  </a:cubicBezTo>
                  <a:cubicBezTo>
                    <a:pt x="319" y="184"/>
                    <a:pt x="323" y="188"/>
                    <a:pt x="327" y="192"/>
                  </a:cubicBezTo>
                  <a:cubicBezTo>
                    <a:pt x="331" y="196"/>
                    <a:pt x="335" y="200"/>
                    <a:pt x="339" y="203"/>
                  </a:cubicBezTo>
                  <a:cubicBezTo>
                    <a:pt x="340" y="204"/>
                    <a:pt x="340" y="204"/>
                    <a:pt x="340" y="204"/>
                  </a:cubicBezTo>
                  <a:cubicBezTo>
                    <a:pt x="344" y="208"/>
                    <a:pt x="347" y="211"/>
                    <a:pt x="350" y="214"/>
                  </a:cubicBezTo>
                  <a:cubicBezTo>
                    <a:pt x="354" y="217"/>
                    <a:pt x="357" y="221"/>
                    <a:pt x="361" y="224"/>
                  </a:cubicBezTo>
                  <a:cubicBezTo>
                    <a:pt x="362" y="225"/>
                    <a:pt x="363" y="226"/>
                    <a:pt x="364" y="228"/>
                  </a:cubicBezTo>
                  <a:cubicBezTo>
                    <a:pt x="366" y="229"/>
                    <a:pt x="367" y="231"/>
                    <a:pt x="369" y="232"/>
                  </a:cubicBezTo>
                  <a:cubicBezTo>
                    <a:pt x="371" y="234"/>
                    <a:pt x="372" y="235"/>
                    <a:pt x="373" y="237"/>
                  </a:cubicBezTo>
                  <a:cubicBezTo>
                    <a:pt x="374" y="237"/>
                    <a:pt x="374" y="237"/>
                    <a:pt x="374" y="237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8"/>
                    <a:pt x="375" y="238"/>
                    <a:pt x="375" y="238"/>
                  </a:cubicBezTo>
                  <a:cubicBezTo>
                    <a:pt x="375" y="239"/>
                    <a:pt x="375" y="239"/>
                    <a:pt x="375" y="239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6" y="240"/>
                    <a:pt x="376" y="240"/>
                    <a:pt x="376" y="240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1"/>
                    <a:pt x="377" y="241"/>
                    <a:pt x="377" y="241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7" y="242"/>
                    <a:pt x="377" y="242"/>
                    <a:pt x="377" y="242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4"/>
                    <a:pt x="378" y="244"/>
                    <a:pt x="378" y="244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6"/>
                    <a:pt x="379" y="246"/>
                    <a:pt x="379" y="246"/>
                  </a:cubicBezTo>
                  <a:cubicBezTo>
                    <a:pt x="379" y="247"/>
                    <a:pt x="379" y="247"/>
                    <a:pt x="379" y="247"/>
                  </a:cubicBezTo>
                  <a:cubicBezTo>
                    <a:pt x="380" y="262"/>
                    <a:pt x="380" y="262"/>
                    <a:pt x="380" y="262"/>
                  </a:cubicBezTo>
                  <a:cubicBezTo>
                    <a:pt x="380" y="262"/>
                    <a:pt x="380" y="261"/>
                    <a:pt x="380" y="261"/>
                  </a:cubicBezTo>
                  <a:cubicBezTo>
                    <a:pt x="380" y="261"/>
                    <a:pt x="380" y="261"/>
                    <a:pt x="380" y="261"/>
                  </a:cubicBezTo>
                  <a:cubicBezTo>
                    <a:pt x="380" y="260"/>
                    <a:pt x="380" y="260"/>
                    <a:pt x="379" y="259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9" y="258"/>
                    <a:pt x="379" y="258"/>
                  </a:cubicBezTo>
                  <a:cubicBezTo>
                    <a:pt x="379" y="258"/>
                    <a:pt x="379" y="258"/>
                    <a:pt x="379" y="258"/>
                  </a:cubicBezTo>
                  <a:cubicBezTo>
                    <a:pt x="379" y="258"/>
                    <a:pt x="379" y="257"/>
                    <a:pt x="379" y="257"/>
                  </a:cubicBezTo>
                  <a:cubicBezTo>
                    <a:pt x="378" y="257"/>
                    <a:pt x="378" y="257"/>
                    <a:pt x="378" y="257"/>
                  </a:cubicBezTo>
                  <a:cubicBezTo>
                    <a:pt x="378" y="256"/>
                    <a:pt x="378" y="256"/>
                    <a:pt x="378" y="255"/>
                  </a:cubicBezTo>
                  <a:cubicBezTo>
                    <a:pt x="378" y="255"/>
                    <a:pt x="378" y="255"/>
                    <a:pt x="378" y="255"/>
                  </a:cubicBezTo>
                  <a:cubicBezTo>
                    <a:pt x="378" y="255"/>
                    <a:pt x="377" y="255"/>
                    <a:pt x="377" y="254"/>
                  </a:cubicBezTo>
                  <a:cubicBezTo>
                    <a:pt x="377" y="254"/>
                    <a:pt x="377" y="254"/>
                    <a:pt x="377" y="254"/>
                  </a:cubicBezTo>
                  <a:cubicBezTo>
                    <a:pt x="377" y="254"/>
                    <a:pt x="376" y="253"/>
                    <a:pt x="376" y="253"/>
                  </a:cubicBezTo>
                  <a:cubicBezTo>
                    <a:pt x="376" y="253"/>
                    <a:pt x="376" y="253"/>
                    <a:pt x="376" y="253"/>
                  </a:cubicBezTo>
                  <a:cubicBezTo>
                    <a:pt x="375" y="252"/>
                    <a:pt x="375" y="252"/>
                    <a:pt x="375" y="251"/>
                  </a:cubicBezTo>
                  <a:cubicBezTo>
                    <a:pt x="372" y="248"/>
                    <a:pt x="369" y="245"/>
                    <a:pt x="365" y="242"/>
                  </a:cubicBezTo>
                  <a:cubicBezTo>
                    <a:pt x="364" y="241"/>
                    <a:pt x="363" y="240"/>
                    <a:pt x="362" y="239"/>
                  </a:cubicBezTo>
                  <a:cubicBezTo>
                    <a:pt x="359" y="235"/>
                    <a:pt x="355" y="232"/>
                    <a:pt x="352" y="229"/>
                  </a:cubicBezTo>
                  <a:cubicBezTo>
                    <a:pt x="348" y="225"/>
                    <a:pt x="344" y="221"/>
                    <a:pt x="340" y="218"/>
                  </a:cubicBezTo>
                  <a:cubicBezTo>
                    <a:pt x="336" y="214"/>
                    <a:pt x="332" y="210"/>
                    <a:pt x="328" y="206"/>
                  </a:cubicBezTo>
                  <a:cubicBezTo>
                    <a:pt x="324" y="202"/>
                    <a:pt x="320" y="199"/>
                    <a:pt x="316" y="195"/>
                  </a:cubicBezTo>
                  <a:cubicBezTo>
                    <a:pt x="315" y="194"/>
                    <a:pt x="315" y="194"/>
                    <a:pt x="315" y="194"/>
                  </a:cubicBezTo>
                  <a:cubicBezTo>
                    <a:pt x="312" y="191"/>
                    <a:pt x="308" y="188"/>
                    <a:pt x="305" y="184"/>
                  </a:cubicBezTo>
                  <a:cubicBezTo>
                    <a:pt x="267" y="148"/>
                    <a:pt x="229" y="112"/>
                    <a:pt x="191" y="76"/>
                  </a:cubicBezTo>
                  <a:cubicBezTo>
                    <a:pt x="177" y="62"/>
                    <a:pt x="162" y="48"/>
                    <a:pt x="148" y="35"/>
                  </a:cubicBezTo>
                  <a:cubicBezTo>
                    <a:pt x="144" y="31"/>
                    <a:pt x="141" y="27"/>
                    <a:pt x="137" y="23"/>
                  </a:cubicBezTo>
                  <a:cubicBezTo>
                    <a:pt x="136" y="23"/>
                    <a:pt x="135" y="22"/>
                    <a:pt x="135" y="21"/>
                  </a:cubicBezTo>
                  <a:cubicBezTo>
                    <a:pt x="134" y="21"/>
                    <a:pt x="134" y="20"/>
                    <a:pt x="133" y="20"/>
                  </a:cubicBezTo>
                  <a:cubicBezTo>
                    <a:pt x="132" y="19"/>
                    <a:pt x="131" y="18"/>
                    <a:pt x="130" y="18"/>
                  </a:cubicBezTo>
                  <a:cubicBezTo>
                    <a:pt x="130" y="17"/>
                    <a:pt x="129" y="17"/>
                    <a:pt x="128" y="16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7" y="16"/>
                    <a:pt x="126" y="15"/>
                    <a:pt x="126" y="15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5" y="15"/>
                    <a:pt x="124" y="15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0" y="15"/>
                    <a:pt x="120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8" y="16"/>
                    <a:pt x="118" y="16"/>
                    <a:pt x="117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6" y="17"/>
                    <a:pt x="116" y="17"/>
                    <a:pt x="115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2" y="20"/>
                    <a:pt x="112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2"/>
                    <a:pt x="110" y="22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9" y="24"/>
                    <a:pt x="109" y="24"/>
                    <a:pt x="109" y="25"/>
                  </a:cubicBezTo>
                  <a:cubicBezTo>
                    <a:pt x="108" y="25"/>
                    <a:pt x="108" y="25"/>
                    <a:pt x="108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7"/>
                    <a:pt x="106" y="28"/>
                    <a:pt x="106" y="28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105" y="31"/>
                    <a:pt x="104" y="31"/>
                  </a:cubicBezTo>
                  <a:cubicBezTo>
                    <a:pt x="104" y="32"/>
                    <a:pt x="103" y="32"/>
                    <a:pt x="103" y="33"/>
                  </a:cubicBezTo>
                  <a:cubicBezTo>
                    <a:pt x="103" y="33"/>
                    <a:pt x="103" y="34"/>
                    <a:pt x="102" y="34"/>
                  </a:cubicBezTo>
                  <a:cubicBezTo>
                    <a:pt x="102" y="35"/>
                    <a:pt x="102" y="35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87" y="56"/>
                    <a:pt x="73" y="75"/>
                    <a:pt x="60" y="95"/>
                  </a:cubicBezTo>
                  <a:cubicBezTo>
                    <a:pt x="45" y="115"/>
                    <a:pt x="31" y="136"/>
                    <a:pt x="17" y="156"/>
                  </a:cubicBezTo>
                  <a:cubicBezTo>
                    <a:pt x="16" y="156"/>
                    <a:pt x="16" y="157"/>
                    <a:pt x="16" y="157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4" y="160"/>
                    <a:pt x="14" y="160"/>
                    <a:pt x="13" y="161"/>
                  </a:cubicBezTo>
                  <a:cubicBezTo>
                    <a:pt x="12" y="162"/>
                    <a:pt x="12" y="162"/>
                    <a:pt x="11" y="163"/>
                  </a:cubicBezTo>
                  <a:cubicBezTo>
                    <a:pt x="11" y="164"/>
                    <a:pt x="11" y="164"/>
                    <a:pt x="11" y="164"/>
                  </a:cubicBezTo>
                  <a:cubicBezTo>
                    <a:pt x="10" y="165"/>
                    <a:pt x="9" y="166"/>
                    <a:pt x="8" y="167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8" y="168"/>
                    <a:pt x="7" y="169"/>
                    <a:pt x="7" y="170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2"/>
                    <a:pt x="5" y="173"/>
                    <a:pt x="4" y="174"/>
                  </a:cubicBezTo>
                  <a:cubicBezTo>
                    <a:pt x="4" y="174"/>
                    <a:pt x="4" y="174"/>
                    <a:pt x="4" y="174"/>
                  </a:cubicBezTo>
                  <a:cubicBezTo>
                    <a:pt x="4" y="175"/>
                    <a:pt x="4" y="175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7"/>
                    <a:pt x="3" y="177"/>
                    <a:pt x="2" y="178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2" y="179"/>
                    <a:pt x="2" y="179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1" y="182"/>
                    <a:pt x="1" y="183"/>
                    <a:pt x="1" y="183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5"/>
                    <a:pt x="1" y="185"/>
                    <a:pt x="1" y="186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1"/>
                    <a:pt x="0" y="170"/>
                    <a:pt x="0" y="17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2" y="162"/>
                    <a:pt x="2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59"/>
                    <a:pt x="4" y="158"/>
                    <a:pt x="4" y="157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5" y="156"/>
                    <a:pt x="5" y="156"/>
                    <a:pt x="5" y="156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6" y="155"/>
                    <a:pt x="6" y="154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8" y="151"/>
                    <a:pt x="9" y="150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1" y="148"/>
                    <a:pt x="11" y="147"/>
                    <a:pt x="12" y="147"/>
                  </a:cubicBezTo>
                  <a:cubicBezTo>
                    <a:pt x="12" y="146"/>
                    <a:pt x="13" y="145"/>
                    <a:pt x="13" y="144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5" y="142"/>
                    <a:pt x="15" y="142"/>
                    <a:pt x="16" y="141"/>
                  </a:cubicBezTo>
                  <a:cubicBezTo>
                    <a:pt x="30" y="121"/>
                    <a:pt x="44" y="101"/>
                    <a:pt x="58" y="80"/>
                  </a:cubicBezTo>
                  <a:cubicBezTo>
                    <a:pt x="72" y="61"/>
                    <a:pt x="86" y="41"/>
                    <a:pt x="99" y="22"/>
                  </a:cubicBezTo>
                  <a:close/>
                </a:path>
              </a:pathLst>
            </a:custGeom>
            <a:solidFill>
              <a:srgbClr val="61D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iṧļíḓè"/>
            <p:cNvSpPr/>
            <p:nvPr/>
          </p:nvSpPr>
          <p:spPr bwMode="auto">
            <a:xfrm>
              <a:off x="3638799" y="1227790"/>
              <a:ext cx="2961757" cy="3249552"/>
            </a:xfrm>
            <a:custGeom>
              <a:avLst/>
              <a:gdLst>
                <a:gd name="T0" fmla="*/ 66 w 391"/>
                <a:gd name="T1" fmla="*/ 88 h 430"/>
                <a:gd name="T2" fmla="*/ 23 w 391"/>
                <a:gd name="T3" fmla="*/ 149 h 430"/>
                <a:gd name="T4" fmla="*/ 11 w 391"/>
                <a:gd name="T5" fmla="*/ 188 h 430"/>
                <a:gd name="T6" fmla="*/ 11 w 391"/>
                <a:gd name="T7" fmla="*/ 189 h 430"/>
                <a:gd name="T8" fmla="*/ 16 w 391"/>
                <a:gd name="T9" fmla="*/ 193 h 430"/>
                <a:gd name="T10" fmla="*/ 127 w 391"/>
                <a:gd name="T11" fmla="*/ 299 h 430"/>
                <a:gd name="T12" fmla="*/ 119 w 391"/>
                <a:gd name="T13" fmla="*/ 310 h 430"/>
                <a:gd name="T14" fmla="*/ 134 w 391"/>
                <a:gd name="T15" fmla="*/ 324 h 430"/>
                <a:gd name="T16" fmla="*/ 141 w 391"/>
                <a:gd name="T17" fmla="*/ 313 h 430"/>
                <a:gd name="T18" fmla="*/ 210 w 391"/>
                <a:gd name="T19" fmla="*/ 378 h 430"/>
                <a:gd name="T20" fmla="*/ 246 w 391"/>
                <a:gd name="T21" fmla="*/ 413 h 430"/>
                <a:gd name="T22" fmla="*/ 252 w 391"/>
                <a:gd name="T23" fmla="*/ 419 h 430"/>
                <a:gd name="T24" fmla="*/ 272 w 391"/>
                <a:gd name="T25" fmla="*/ 424 h 430"/>
                <a:gd name="T26" fmla="*/ 280 w 391"/>
                <a:gd name="T27" fmla="*/ 414 h 430"/>
                <a:gd name="T28" fmla="*/ 295 w 391"/>
                <a:gd name="T29" fmla="*/ 392 h 430"/>
                <a:gd name="T30" fmla="*/ 340 w 391"/>
                <a:gd name="T31" fmla="*/ 328 h 430"/>
                <a:gd name="T32" fmla="*/ 378 w 391"/>
                <a:gd name="T33" fmla="*/ 275 h 430"/>
                <a:gd name="T34" fmla="*/ 381 w 391"/>
                <a:gd name="T35" fmla="*/ 244 h 430"/>
                <a:gd name="T36" fmla="*/ 358 w 391"/>
                <a:gd name="T37" fmla="*/ 222 h 430"/>
                <a:gd name="T38" fmla="*/ 311 w 391"/>
                <a:gd name="T39" fmla="*/ 177 h 430"/>
                <a:gd name="T40" fmla="*/ 197 w 391"/>
                <a:gd name="T41" fmla="*/ 69 h 430"/>
                <a:gd name="T42" fmla="*/ 154 w 391"/>
                <a:gd name="T43" fmla="*/ 28 h 430"/>
                <a:gd name="T44" fmla="*/ 143 w 391"/>
                <a:gd name="T45" fmla="*/ 16 h 430"/>
                <a:gd name="T46" fmla="*/ 136 w 391"/>
                <a:gd name="T47" fmla="*/ 11 h 430"/>
                <a:gd name="T48" fmla="*/ 107 w 391"/>
                <a:gd name="T49" fmla="*/ 29 h 430"/>
                <a:gd name="T50" fmla="*/ 66 w 391"/>
                <a:gd name="T51" fmla="*/ 88 h 430"/>
                <a:gd name="T52" fmla="*/ 125 w 391"/>
                <a:gd name="T53" fmla="*/ 20 h 430"/>
                <a:gd name="T54" fmla="*/ 135 w 391"/>
                <a:gd name="T55" fmla="*/ 23 h 430"/>
                <a:gd name="T56" fmla="*/ 142 w 391"/>
                <a:gd name="T57" fmla="*/ 29 h 430"/>
                <a:gd name="T58" fmla="*/ 333 w 391"/>
                <a:gd name="T59" fmla="*/ 212 h 430"/>
                <a:gd name="T60" fmla="*/ 367 w 391"/>
                <a:gd name="T61" fmla="*/ 245 h 430"/>
                <a:gd name="T62" fmla="*/ 373 w 391"/>
                <a:gd name="T63" fmla="*/ 250 h 430"/>
                <a:gd name="T64" fmla="*/ 375 w 391"/>
                <a:gd name="T65" fmla="*/ 261 h 430"/>
                <a:gd name="T66" fmla="*/ 347 w 391"/>
                <a:gd name="T67" fmla="*/ 301 h 430"/>
                <a:gd name="T68" fmla="*/ 304 w 391"/>
                <a:gd name="T69" fmla="*/ 363 h 430"/>
                <a:gd name="T70" fmla="*/ 271 w 391"/>
                <a:gd name="T71" fmla="*/ 410 h 430"/>
                <a:gd name="T72" fmla="*/ 262 w 391"/>
                <a:gd name="T73" fmla="*/ 415 h 430"/>
                <a:gd name="T74" fmla="*/ 260 w 391"/>
                <a:gd name="T75" fmla="*/ 414 h 430"/>
                <a:gd name="T76" fmla="*/ 257 w 391"/>
                <a:gd name="T77" fmla="*/ 410 h 430"/>
                <a:gd name="T78" fmla="*/ 178 w 391"/>
                <a:gd name="T79" fmla="*/ 335 h 430"/>
                <a:gd name="T80" fmla="*/ 17 w 391"/>
                <a:gd name="T81" fmla="*/ 181 h 430"/>
                <a:gd name="T82" fmla="*/ 21 w 391"/>
                <a:gd name="T83" fmla="*/ 167 h 430"/>
                <a:gd name="T84" fmla="*/ 99 w 391"/>
                <a:gd name="T85" fmla="*/ 57 h 430"/>
                <a:gd name="T86" fmla="*/ 125 w 391"/>
                <a:gd name="T87" fmla="*/ 2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430">
                  <a:moveTo>
                    <a:pt x="66" y="88"/>
                  </a:moveTo>
                  <a:cubicBezTo>
                    <a:pt x="51" y="108"/>
                    <a:pt x="37" y="129"/>
                    <a:pt x="23" y="149"/>
                  </a:cubicBezTo>
                  <a:cubicBezTo>
                    <a:pt x="16" y="159"/>
                    <a:pt x="0" y="174"/>
                    <a:pt x="11" y="188"/>
                  </a:cubicBezTo>
                  <a:cubicBezTo>
                    <a:pt x="11" y="189"/>
                    <a:pt x="11" y="189"/>
                    <a:pt x="11" y="189"/>
                  </a:cubicBezTo>
                  <a:cubicBezTo>
                    <a:pt x="13" y="190"/>
                    <a:pt x="14" y="191"/>
                    <a:pt x="16" y="193"/>
                  </a:cubicBezTo>
                  <a:cubicBezTo>
                    <a:pt x="53" y="228"/>
                    <a:pt x="90" y="263"/>
                    <a:pt x="127" y="299"/>
                  </a:cubicBezTo>
                  <a:cubicBezTo>
                    <a:pt x="119" y="310"/>
                    <a:pt x="119" y="310"/>
                    <a:pt x="119" y="310"/>
                  </a:cubicBezTo>
                  <a:cubicBezTo>
                    <a:pt x="134" y="324"/>
                    <a:pt x="134" y="324"/>
                    <a:pt x="134" y="324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64" y="335"/>
                    <a:pt x="187" y="356"/>
                    <a:pt x="210" y="378"/>
                  </a:cubicBezTo>
                  <a:cubicBezTo>
                    <a:pt x="222" y="390"/>
                    <a:pt x="234" y="402"/>
                    <a:pt x="246" y="413"/>
                  </a:cubicBezTo>
                  <a:cubicBezTo>
                    <a:pt x="248" y="415"/>
                    <a:pt x="250" y="417"/>
                    <a:pt x="252" y="419"/>
                  </a:cubicBezTo>
                  <a:cubicBezTo>
                    <a:pt x="258" y="425"/>
                    <a:pt x="265" y="430"/>
                    <a:pt x="272" y="424"/>
                  </a:cubicBezTo>
                  <a:cubicBezTo>
                    <a:pt x="275" y="422"/>
                    <a:pt x="277" y="417"/>
                    <a:pt x="280" y="414"/>
                  </a:cubicBezTo>
                  <a:cubicBezTo>
                    <a:pt x="285" y="407"/>
                    <a:pt x="290" y="399"/>
                    <a:pt x="295" y="392"/>
                  </a:cubicBezTo>
                  <a:cubicBezTo>
                    <a:pt x="310" y="371"/>
                    <a:pt x="325" y="349"/>
                    <a:pt x="340" y="328"/>
                  </a:cubicBezTo>
                  <a:cubicBezTo>
                    <a:pt x="353" y="310"/>
                    <a:pt x="365" y="293"/>
                    <a:pt x="378" y="275"/>
                  </a:cubicBezTo>
                  <a:cubicBezTo>
                    <a:pt x="384" y="265"/>
                    <a:pt x="391" y="255"/>
                    <a:pt x="381" y="244"/>
                  </a:cubicBezTo>
                  <a:cubicBezTo>
                    <a:pt x="373" y="237"/>
                    <a:pt x="365" y="229"/>
                    <a:pt x="358" y="222"/>
                  </a:cubicBezTo>
                  <a:cubicBezTo>
                    <a:pt x="342" y="207"/>
                    <a:pt x="326" y="192"/>
                    <a:pt x="311" y="177"/>
                  </a:cubicBezTo>
                  <a:cubicBezTo>
                    <a:pt x="273" y="141"/>
                    <a:pt x="235" y="105"/>
                    <a:pt x="197" y="69"/>
                  </a:cubicBezTo>
                  <a:cubicBezTo>
                    <a:pt x="183" y="55"/>
                    <a:pt x="168" y="41"/>
                    <a:pt x="154" y="28"/>
                  </a:cubicBezTo>
                  <a:cubicBezTo>
                    <a:pt x="150" y="24"/>
                    <a:pt x="147" y="20"/>
                    <a:pt x="143" y="16"/>
                  </a:cubicBezTo>
                  <a:cubicBezTo>
                    <a:pt x="141" y="14"/>
                    <a:pt x="139" y="12"/>
                    <a:pt x="136" y="11"/>
                  </a:cubicBezTo>
                  <a:cubicBezTo>
                    <a:pt x="123" y="0"/>
                    <a:pt x="114" y="19"/>
                    <a:pt x="107" y="29"/>
                  </a:cubicBezTo>
                  <a:cubicBezTo>
                    <a:pt x="93" y="49"/>
                    <a:pt x="79" y="68"/>
                    <a:pt x="66" y="88"/>
                  </a:cubicBezTo>
                  <a:close/>
                  <a:moveTo>
                    <a:pt x="125" y="20"/>
                  </a:moveTo>
                  <a:cubicBezTo>
                    <a:pt x="128" y="17"/>
                    <a:pt x="132" y="19"/>
                    <a:pt x="135" y="23"/>
                  </a:cubicBezTo>
                  <a:cubicBezTo>
                    <a:pt x="138" y="25"/>
                    <a:pt x="140" y="27"/>
                    <a:pt x="142" y="29"/>
                  </a:cubicBezTo>
                  <a:cubicBezTo>
                    <a:pt x="205" y="90"/>
                    <a:pt x="269" y="151"/>
                    <a:pt x="333" y="212"/>
                  </a:cubicBezTo>
                  <a:cubicBezTo>
                    <a:pt x="344" y="223"/>
                    <a:pt x="356" y="234"/>
                    <a:pt x="367" y="245"/>
                  </a:cubicBezTo>
                  <a:cubicBezTo>
                    <a:pt x="369" y="246"/>
                    <a:pt x="371" y="248"/>
                    <a:pt x="373" y="250"/>
                  </a:cubicBezTo>
                  <a:cubicBezTo>
                    <a:pt x="376" y="253"/>
                    <a:pt x="378" y="256"/>
                    <a:pt x="375" y="261"/>
                  </a:cubicBezTo>
                  <a:cubicBezTo>
                    <a:pt x="368" y="276"/>
                    <a:pt x="357" y="288"/>
                    <a:pt x="347" y="301"/>
                  </a:cubicBezTo>
                  <a:cubicBezTo>
                    <a:pt x="333" y="322"/>
                    <a:pt x="319" y="342"/>
                    <a:pt x="304" y="363"/>
                  </a:cubicBezTo>
                  <a:cubicBezTo>
                    <a:pt x="293" y="379"/>
                    <a:pt x="282" y="394"/>
                    <a:pt x="271" y="410"/>
                  </a:cubicBezTo>
                  <a:cubicBezTo>
                    <a:pt x="269" y="413"/>
                    <a:pt x="267" y="418"/>
                    <a:pt x="262" y="415"/>
                  </a:cubicBezTo>
                  <a:cubicBezTo>
                    <a:pt x="261" y="415"/>
                    <a:pt x="261" y="414"/>
                    <a:pt x="260" y="414"/>
                  </a:cubicBezTo>
                  <a:cubicBezTo>
                    <a:pt x="259" y="413"/>
                    <a:pt x="258" y="411"/>
                    <a:pt x="257" y="410"/>
                  </a:cubicBezTo>
                  <a:cubicBezTo>
                    <a:pt x="231" y="385"/>
                    <a:pt x="204" y="360"/>
                    <a:pt x="178" y="335"/>
                  </a:cubicBezTo>
                  <a:cubicBezTo>
                    <a:pt x="125" y="284"/>
                    <a:pt x="71" y="232"/>
                    <a:pt x="17" y="181"/>
                  </a:cubicBezTo>
                  <a:cubicBezTo>
                    <a:pt x="14" y="176"/>
                    <a:pt x="19" y="171"/>
                    <a:pt x="21" y="167"/>
                  </a:cubicBezTo>
                  <a:cubicBezTo>
                    <a:pt x="47" y="130"/>
                    <a:pt x="73" y="94"/>
                    <a:pt x="99" y="57"/>
                  </a:cubicBezTo>
                  <a:cubicBezTo>
                    <a:pt x="107" y="45"/>
                    <a:pt x="115" y="31"/>
                    <a:pt x="125" y="20"/>
                  </a:cubicBezTo>
                  <a:close/>
                </a:path>
              </a:pathLst>
            </a:custGeom>
            <a:solidFill>
              <a:srgbClr val="41C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iṥḻiḋè"/>
            <p:cNvSpPr/>
            <p:nvPr/>
          </p:nvSpPr>
          <p:spPr bwMode="auto">
            <a:xfrm>
              <a:off x="5675233" y="2535624"/>
              <a:ext cx="1734066" cy="1843356"/>
            </a:xfrm>
            <a:custGeom>
              <a:avLst/>
              <a:gdLst>
                <a:gd name="T0" fmla="*/ 229 w 229"/>
                <a:gd name="T1" fmla="*/ 36 h 244"/>
                <a:gd name="T2" fmla="*/ 228 w 229"/>
                <a:gd name="T3" fmla="*/ 28 h 244"/>
                <a:gd name="T4" fmla="*/ 219 w 229"/>
                <a:gd name="T5" fmla="*/ 31 h 244"/>
                <a:gd name="T6" fmla="*/ 146 w 229"/>
                <a:gd name="T7" fmla="*/ 1 h 244"/>
                <a:gd name="T8" fmla="*/ 144 w 229"/>
                <a:gd name="T9" fmla="*/ 1 h 244"/>
                <a:gd name="T10" fmla="*/ 10 w 229"/>
                <a:gd name="T11" fmla="*/ 195 h 244"/>
                <a:gd name="T12" fmla="*/ 0 w 229"/>
                <a:gd name="T13" fmla="*/ 199 h 244"/>
                <a:gd name="T14" fmla="*/ 1 w 229"/>
                <a:gd name="T15" fmla="*/ 208 h 244"/>
                <a:gd name="T16" fmla="*/ 1 w 229"/>
                <a:gd name="T17" fmla="*/ 208 h 244"/>
                <a:gd name="T18" fmla="*/ 2 w 229"/>
                <a:gd name="T19" fmla="*/ 208 h 244"/>
                <a:gd name="T20" fmla="*/ 85 w 229"/>
                <a:gd name="T21" fmla="*/ 244 h 244"/>
                <a:gd name="T22" fmla="*/ 86 w 229"/>
                <a:gd name="T23" fmla="*/ 243 h 244"/>
                <a:gd name="T24" fmla="*/ 229 w 229"/>
                <a:gd name="T25" fmla="*/ 37 h 244"/>
                <a:gd name="T26" fmla="*/ 229 w 229"/>
                <a:gd name="T27" fmla="*/ 3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44">
                  <a:moveTo>
                    <a:pt x="229" y="36"/>
                  </a:moveTo>
                  <a:cubicBezTo>
                    <a:pt x="228" y="28"/>
                    <a:pt x="228" y="28"/>
                    <a:pt x="228" y="28"/>
                  </a:cubicBezTo>
                  <a:cubicBezTo>
                    <a:pt x="219" y="31"/>
                    <a:pt x="219" y="31"/>
                    <a:pt x="219" y="31"/>
                  </a:cubicBezTo>
                  <a:cubicBezTo>
                    <a:pt x="181" y="15"/>
                    <a:pt x="184" y="17"/>
                    <a:pt x="146" y="1"/>
                  </a:cubicBezTo>
                  <a:cubicBezTo>
                    <a:pt x="145" y="0"/>
                    <a:pt x="144" y="1"/>
                    <a:pt x="144" y="1"/>
                  </a:cubicBezTo>
                  <a:cubicBezTo>
                    <a:pt x="99" y="66"/>
                    <a:pt x="55" y="130"/>
                    <a:pt x="10" y="195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1" y="208"/>
                    <a:pt x="1" y="208"/>
                    <a:pt x="1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3" y="226"/>
                    <a:pt x="43" y="226"/>
                    <a:pt x="85" y="244"/>
                  </a:cubicBezTo>
                  <a:cubicBezTo>
                    <a:pt x="85" y="244"/>
                    <a:pt x="86" y="243"/>
                    <a:pt x="86" y="243"/>
                  </a:cubicBezTo>
                  <a:cubicBezTo>
                    <a:pt x="134" y="174"/>
                    <a:pt x="182" y="106"/>
                    <a:pt x="229" y="37"/>
                  </a:cubicBezTo>
                  <a:lnTo>
                    <a:pt x="229" y="36"/>
                  </a:lnTo>
                  <a:close/>
                </a:path>
              </a:pathLst>
            </a:custGeom>
            <a:solidFill>
              <a:srgbClr val="28A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iš1iḓè"/>
            <p:cNvSpPr/>
            <p:nvPr/>
          </p:nvSpPr>
          <p:spPr bwMode="auto">
            <a:xfrm>
              <a:off x="5675233" y="2473695"/>
              <a:ext cx="1734066" cy="1836070"/>
            </a:xfrm>
            <a:custGeom>
              <a:avLst/>
              <a:gdLst>
                <a:gd name="T0" fmla="*/ 85 w 229"/>
                <a:gd name="T1" fmla="*/ 242 h 243"/>
                <a:gd name="T2" fmla="*/ 228 w 229"/>
                <a:gd name="T3" fmla="*/ 37 h 243"/>
                <a:gd name="T4" fmla="*/ 228 w 229"/>
                <a:gd name="T5" fmla="*/ 35 h 243"/>
                <a:gd name="T6" fmla="*/ 145 w 229"/>
                <a:gd name="T7" fmla="*/ 0 h 243"/>
                <a:gd name="T8" fmla="*/ 143 w 229"/>
                <a:gd name="T9" fmla="*/ 1 h 243"/>
                <a:gd name="T10" fmla="*/ 0 w 229"/>
                <a:gd name="T11" fmla="*/ 206 h 243"/>
                <a:gd name="T12" fmla="*/ 1 w 229"/>
                <a:gd name="T13" fmla="*/ 208 h 243"/>
                <a:gd name="T14" fmla="*/ 84 w 229"/>
                <a:gd name="T15" fmla="*/ 243 h 243"/>
                <a:gd name="T16" fmla="*/ 85 w 229"/>
                <a:gd name="T17" fmla="*/ 24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243">
                  <a:moveTo>
                    <a:pt x="85" y="242"/>
                  </a:moveTo>
                  <a:cubicBezTo>
                    <a:pt x="133" y="174"/>
                    <a:pt x="181" y="105"/>
                    <a:pt x="228" y="37"/>
                  </a:cubicBezTo>
                  <a:cubicBezTo>
                    <a:pt x="229" y="36"/>
                    <a:pt x="228" y="35"/>
                    <a:pt x="228" y="35"/>
                  </a:cubicBezTo>
                  <a:cubicBezTo>
                    <a:pt x="187" y="17"/>
                    <a:pt x="186" y="18"/>
                    <a:pt x="145" y="0"/>
                  </a:cubicBezTo>
                  <a:cubicBezTo>
                    <a:pt x="144" y="0"/>
                    <a:pt x="143" y="0"/>
                    <a:pt x="143" y="1"/>
                  </a:cubicBezTo>
                  <a:cubicBezTo>
                    <a:pt x="95" y="69"/>
                    <a:pt x="48" y="138"/>
                    <a:pt x="0" y="206"/>
                  </a:cubicBezTo>
                  <a:cubicBezTo>
                    <a:pt x="0" y="207"/>
                    <a:pt x="0" y="207"/>
                    <a:pt x="1" y="208"/>
                  </a:cubicBezTo>
                  <a:cubicBezTo>
                    <a:pt x="42" y="225"/>
                    <a:pt x="42" y="226"/>
                    <a:pt x="84" y="243"/>
                  </a:cubicBezTo>
                  <a:cubicBezTo>
                    <a:pt x="84" y="243"/>
                    <a:pt x="85" y="243"/>
                    <a:pt x="85" y="242"/>
                  </a:cubicBezTo>
                  <a:close/>
                </a:path>
              </a:pathLst>
            </a:custGeom>
            <a:solidFill>
              <a:srgbClr val="83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$ļïḓè"/>
            <p:cNvSpPr/>
            <p:nvPr/>
          </p:nvSpPr>
          <p:spPr bwMode="auto">
            <a:xfrm>
              <a:off x="6418404" y="319136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ľïḓe"/>
            <p:cNvSpPr/>
            <p:nvPr/>
          </p:nvSpPr>
          <p:spPr bwMode="auto">
            <a:xfrm>
              <a:off x="6480336" y="3100290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iŝľîḋè"/>
            <p:cNvSpPr/>
            <p:nvPr/>
          </p:nvSpPr>
          <p:spPr bwMode="auto">
            <a:xfrm>
              <a:off x="6538624" y="301650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5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îṡliḍé"/>
            <p:cNvSpPr/>
            <p:nvPr/>
          </p:nvSpPr>
          <p:spPr bwMode="auto">
            <a:xfrm>
              <a:off x="6356474" y="3275154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ís1ïḍê"/>
            <p:cNvSpPr/>
            <p:nvPr/>
          </p:nvSpPr>
          <p:spPr bwMode="auto">
            <a:xfrm>
              <a:off x="6298186" y="336622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îṣľiďè"/>
            <p:cNvSpPr/>
            <p:nvPr/>
          </p:nvSpPr>
          <p:spPr bwMode="auto">
            <a:xfrm>
              <a:off x="6826419" y="2699560"/>
              <a:ext cx="244082" cy="316942"/>
            </a:xfrm>
            <a:custGeom>
              <a:avLst/>
              <a:gdLst>
                <a:gd name="T0" fmla="*/ 9 w 32"/>
                <a:gd name="T1" fmla="*/ 42 h 42"/>
                <a:gd name="T2" fmla="*/ 32 w 32"/>
                <a:gd name="T3" fmla="*/ 9 h 42"/>
                <a:gd name="T4" fmla="*/ 31 w 32"/>
                <a:gd name="T5" fmla="*/ 8 h 42"/>
                <a:gd name="T6" fmla="*/ 12 w 32"/>
                <a:gd name="T7" fmla="*/ 0 h 42"/>
                <a:gd name="T8" fmla="*/ 11 w 32"/>
                <a:gd name="T9" fmla="*/ 0 h 42"/>
                <a:gd name="T10" fmla="*/ 1 w 32"/>
                <a:gd name="T11" fmla="*/ 15 h 42"/>
                <a:gd name="T12" fmla="*/ 1 w 32"/>
                <a:gd name="T13" fmla="*/ 16 h 42"/>
                <a:gd name="T14" fmla="*/ 12 w 32"/>
                <a:gd name="T15" fmla="*/ 20 h 42"/>
                <a:gd name="T16" fmla="*/ 0 w 32"/>
                <a:gd name="T17" fmla="*/ 37 h 42"/>
                <a:gd name="T18" fmla="*/ 0 w 32"/>
                <a:gd name="T19" fmla="*/ 38 h 42"/>
                <a:gd name="T20" fmla="*/ 8 w 32"/>
                <a:gd name="T21" fmla="*/ 42 h 42"/>
                <a:gd name="T22" fmla="*/ 9 w 32"/>
                <a:gd name="T2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2">
                  <a:moveTo>
                    <a:pt x="9" y="42"/>
                  </a:moveTo>
                  <a:cubicBezTo>
                    <a:pt x="17" y="31"/>
                    <a:pt x="24" y="20"/>
                    <a:pt x="32" y="9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5" y="6"/>
                    <a:pt x="18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6"/>
                    <a:pt x="5" y="9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5" y="17"/>
                    <a:pt x="7" y="18"/>
                    <a:pt x="12" y="20"/>
                  </a:cubicBezTo>
                  <a:cubicBezTo>
                    <a:pt x="8" y="26"/>
                    <a:pt x="4" y="32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40"/>
                    <a:pt x="5" y="41"/>
                    <a:pt x="8" y="42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ś1íḋe"/>
            <p:cNvSpPr/>
            <p:nvPr/>
          </p:nvSpPr>
          <p:spPr bwMode="auto">
            <a:xfrm>
              <a:off x="6600554" y="29290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5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$ḷîďè"/>
            <p:cNvSpPr/>
            <p:nvPr/>
          </p:nvSpPr>
          <p:spPr bwMode="auto">
            <a:xfrm>
              <a:off x="6698916" y="308571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ïṣļïḍè"/>
            <p:cNvSpPr/>
            <p:nvPr/>
          </p:nvSpPr>
          <p:spPr bwMode="auto">
            <a:xfrm>
              <a:off x="6658842" y="2663130"/>
              <a:ext cx="244082" cy="280512"/>
            </a:xfrm>
            <a:custGeom>
              <a:avLst/>
              <a:gdLst>
                <a:gd name="T0" fmla="*/ 23 w 32"/>
                <a:gd name="T1" fmla="*/ 0 h 37"/>
                <a:gd name="T2" fmla="*/ 22 w 32"/>
                <a:gd name="T3" fmla="*/ 1 h 37"/>
                <a:gd name="T4" fmla="*/ 0 w 32"/>
                <a:gd name="T5" fmla="*/ 33 h 37"/>
                <a:gd name="T6" fmla="*/ 0 w 32"/>
                <a:gd name="T7" fmla="*/ 34 h 37"/>
                <a:gd name="T8" fmla="*/ 8 w 32"/>
                <a:gd name="T9" fmla="*/ 37 h 37"/>
                <a:gd name="T10" fmla="*/ 9 w 32"/>
                <a:gd name="T11" fmla="*/ 37 h 37"/>
                <a:gd name="T12" fmla="*/ 32 w 32"/>
                <a:gd name="T13" fmla="*/ 5 h 37"/>
                <a:gd name="T14" fmla="*/ 32 w 32"/>
                <a:gd name="T15" fmla="*/ 4 h 37"/>
                <a:gd name="T16" fmla="*/ 23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23" y="0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15" y="11"/>
                    <a:pt x="7" y="22"/>
                    <a:pt x="0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" y="35"/>
                    <a:pt x="5" y="36"/>
                    <a:pt x="8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7" y="26"/>
                    <a:pt x="24" y="1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6" y="2"/>
                    <a:pt x="23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iṡḻïḍé"/>
            <p:cNvSpPr/>
            <p:nvPr/>
          </p:nvSpPr>
          <p:spPr bwMode="auto">
            <a:xfrm>
              <a:off x="6760846" y="3001928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í$lîde"/>
            <p:cNvSpPr/>
            <p:nvPr/>
          </p:nvSpPr>
          <p:spPr bwMode="auto">
            <a:xfrm>
              <a:off x="5933887" y="3879891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ïSḷiḍe"/>
            <p:cNvSpPr/>
            <p:nvPr/>
          </p:nvSpPr>
          <p:spPr bwMode="auto">
            <a:xfrm>
              <a:off x="6159752" y="3865319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íṩ1ide"/>
            <p:cNvSpPr/>
            <p:nvPr/>
          </p:nvSpPr>
          <p:spPr bwMode="auto">
            <a:xfrm>
              <a:off x="6046818" y="3872605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8 w 16"/>
                <a:gd name="T9" fmla="*/ 0 h 14"/>
                <a:gd name="T10" fmla="*/ 7 w 16"/>
                <a:gd name="T11" fmla="*/ 0 h 14"/>
                <a:gd name="T12" fmla="*/ 0 w 16"/>
                <a:gd name="T13" fmla="*/ 9 h 14"/>
                <a:gd name="T14" fmla="*/ 1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ṧlîďê"/>
            <p:cNvSpPr/>
            <p:nvPr/>
          </p:nvSpPr>
          <p:spPr bwMode="auto">
            <a:xfrm>
              <a:off x="6283614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íṧlidè"/>
            <p:cNvSpPr/>
            <p:nvPr/>
          </p:nvSpPr>
          <p:spPr bwMode="auto">
            <a:xfrm>
              <a:off x="6341902" y="3766957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íśḻíďe"/>
            <p:cNvSpPr/>
            <p:nvPr/>
          </p:nvSpPr>
          <p:spPr bwMode="auto">
            <a:xfrm>
              <a:off x="6236254" y="3450017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8 w 16"/>
                <a:gd name="T7" fmla="*/ 14 h 14"/>
                <a:gd name="T8" fmla="*/ 9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ṩ1îďê"/>
            <p:cNvSpPr/>
            <p:nvPr/>
          </p:nvSpPr>
          <p:spPr bwMode="auto">
            <a:xfrm>
              <a:off x="6116036" y="362488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ṧ1îḑe"/>
            <p:cNvSpPr/>
            <p:nvPr/>
          </p:nvSpPr>
          <p:spPr bwMode="auto">
            <a:xfrm>
              <a:off x="6174324" y="353380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$lïdé"/>
            <p:cNvSpPr/>
            <p:nvPr/>
          </p:nvSpPr>
          <p:spPr bwMode="auto">
            <a:xfrm>
              <a:off x="5995816" y="3796101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ḋè"/>
            <p:cNvSpPr/>
            <p:nvPr/>
          </p:nvSpPr>
          <p:spPr bwMode="auto">
            <a:xfrm>
              <a:off x="6054104" y="3705027"/>
              <a:ext cx="120220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ŝ1íḓe"/>
            <p:cNvSpPr/>
            <p:nvPr/>
          </p:nvSpPr>
          <p:spPr bwMode="auto">
            <a:xfrm>
              <a:off x="6713488" y="2918140"/>
              <a:ext cx="120220" cy="109290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išľïdé"/>
            <p:cNvSpPr/>
            <p:nvPr/>
          </p:nvSpPr>
          <p:spPr bwMode="auto">
            <a:xfrm>
              <a:off x="6531338" y="3176792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ḻíďe"/>
            <p:cNvSpPr/>
            <p:nvPr/>
          </p:nvSpPr>
          <p:spPr bwMode="auto">
            <a:xfrm>
              <a:off x="6473050" y="3267868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îŝliḓê"/>
            <p:cNvSpPr/>
            <p:nvPr/>
          </p:nvSpPr>
          <p:spPr bwMode="auto">
            <a:xfrm>
              <a:off x="6593268" y="3093004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iŝlíde"/>
            <p:cNvSpPr/>
            <p:nvPr/>
          </p:nvSpPr>
          <p:spPr bwMode="auto">
            <a:xfrm>
              <a:off x="6411118" y="3351655"/>
              <a:ext cx="120220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4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ïṩ1îḓe"/>
            <p:cNvSpPr/>
            <p:nvPr/>
          </p:nvSpPr>
          <p:spPr bwMode="auto">
            <a:xfrm>
              <a:off x="6349188" y="3435445"/>
              <a:ext cx="123862" cy="105648"/>
            </a:xfrm>
            <a:custGeom>
              <a:avLst/>
              <a:gdLst>
                <a:gd name="T0" fmla="*/ 6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6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ïś1ïḍé"/>
            <p:cNvSpPr/>
            <p:nvPr/>
          </p:nvSpPr>
          <p:spPr bwMode="auto">
            <a:xfrm>
              <a:off x="6651556" y="3001928"/>
              <a:ext cx="123862" cy="105648"/>
            </a:xfrm>
            <a:custGeom>
              <a:avLst/>
              <a:gdLst>
                <a:gd name="T0" fmla="*/ 6 w 16"/>
                <a:gd name="T1" fmla="*/ 0 h 14"/>
                <a:gd name="T2" fmla="*/ 0 w 16"/>
                <a:gd name="T3" fmla="*/ 10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7 w 16"/>
                <a:gd name="T15" fmla="*/ 0 h 14"/>
                <a:gd name="T16" fmla="*/ 6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6" y="0"/>
                  </a:move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ś1îḓê"/>
            <p:cNvSpPr/>
            <p:nvPr/>
          </p:nvSpPr>
          <p:spPr bwMode="auto">
            <a:xfrm>
              <a:off x="7092359" y="2684988"/>
              <a:ext cx="120220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îšḻiďé"/>
            <p:cNvSpPr/>
            <p:nvPr/>
          </p:nvSpPr>
          <p:spPr bwMode="auto">
            <a:xfrm>
              <a:off x="6396546" y="3683169"/>
              <a:ext cx="120220" cy="98362"/>
            </a:xfrm>
            <a:custGeom>
              <a:avLst/>
              <a:gdLst>
                <a:gd name="T0" fmla="*/ 10 w 16"/>
                <a:gd name="T1" fmla="*/ 13 h 13"/>
                <a:gd name="T2" fmla="*/ 16 w 16"/>
                <a:gd name="T3" fmla="*/ 4 h 13"/>
                <a:gd name="T4" fmla="*/ 16 w 16"/>
                <a:gd name="T5" fmla="*/ 3 h 13"/>
                <a:gd name="T6" fmla="*/ 8 w 16"/>
                <a:gd name="T7" fmla="*/ 0 h 13"/>
                <a:gd name="T8" fmla="*/ 7 w 16"/>
                <a:gd name="T9" fmla="*/ 0 h 13"/>
                <a:gd name="T10" fmla="*/ 0 w 16"/>
                <a:gd name="T11" fmla="*/ 9 h 13"/>
                <a:gd name="T12" fmla="*/ 1 w 16"/>
                <a:gd name="T13" fmla="*/ 10 h 13"/>
                <a:gd name="T14" fmla="*/ 9 w 16"/>
                <a:gd name="T15" fmla="*/ 13 h 13"/>
                <a:gd name="T16" fmla="*/ 10 w 16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0" y="13"/>
                  </a:moveTo>
                  <a:cubicBezTo>
                    <a:pt x="13" y="9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1"/>
                    <a:pt x="6" y="12"/>
                    <a:pt x="9" y="13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iŝḻiḋe"/>
            <p:cNvSpPr/>
            <p:nvPr/>
          </p:nvSpPr>
          <p:spPr bwMode="auto">
            <a:xfrm>
              <a:off x="6644270" y="3176792"/>
              <a:ext cx="116576" cy="105648"/>
            </a:xfrm>
            <a:custGeom>
              <a:avLst/>
              <a:gdLst>
                <a:gd name="T0" fmla="*/ 9 w 15"/>
                <a:gd name="T1" fmla="*/ 13 h 14"/>
                <a:gd name="T2" fmla="*/ 15 w 15"/>
                <a:gd name="T3" fmla="*/ 4 h 14"/>
                <a:gd name="T4" fmla="*/ 15 w 15"/>
                <a:gd name="T5" fmla="*/ 3 h 14"/>
                <a:gd name="T6" fmla="*/ 7 w 15"/>
                <a:gd name="T7" fmla="*/ 0 h 14"/>
                <a:gd name="T8" fmla="*/ 6 w 15"/>
                <a:gd name="T9" fmla="*/ 0 h 14"/>
                <a:gd name="T10" fmla="*/ 0 w 15"/>
                <a:gd name="T11" fmla="*/ 9 h 14"/>
                <a:gd name="T12" fmla="*/ 0 w 15"/>
                <a:gd name="T13" fmla="*/ 10 h 14"/>
                <a:gd name="T14" fmla="*/ 8 w 15"/>
                <a:gd name="T15" fmla="*/ 14 h 14"/>
                <a:gd name="T16" fmla="*/ 9 w 15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9" y="13"/>
                  </a:moveTo>
                  <a:cubicBezTo>
                    <a:pt x="12" y="10"/>
                    <a:pt x="13" y="8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ïṧḷídé"/>
            <p:cNvSpPr/>
            <p:nvPr/>
          </p:nvSpPr>
          <p:spPr bwMode="auto">
            <a:xfrm>
              <a:off x="6775418" y="2830708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śľîḓé"/>
            <p:cNvSpPr/>
            <p:nvPr/>
          </p:nvSpPr>
          <p:spPr bwMode="auto">
            <a:xfrm>
              <a:off x="6290900" y="3526519"/>
              <a:ext cx="120220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ṣlîḑè"/>
            <p:cNvSpPr/>
            <p:nvPr/>
          </p:nvSpPr>
          <p:spPr bwMode="auto">
            <a:xfrm>
              <a:off x="6403832" y="3515591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îṩḻíḓe"/>
            <p:cNvSpPr/>
            <p:nvPr/>
          </p:nvSpPr>
          <p:spPr bwMode="auto">
            <a:xfrm>
              <a:off x="6462120" y="3435445"/>
              <a:ext cx="123862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ŝļîḓe"/>
            <p:cNvSpPr/>
            <p:nvPr/>
          </p:nvSpPr>
          <p:spPr bwMode="auto">
            <a:xfrm>
              <a:off x="6585982" y="3260582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5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íṣ1ïdé"/>
            <p:cNvSpPr/>
            <p:nvPr/>
          </p:nvSpPr>
          <p:spPr bwMode="auto">
            <a:xfrm>
              <a:off x="6228968" y="3606665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0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ïślídè"/>
            <p:cNvSpPr/>
            <p:nvPr/>
          </p:nvSpPr>
          <p:spPr bwMode="auto">
            <a:xfrm>
              <a:off x="6524052" y="3351655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5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íSlíďe"/>
            <p:cNvSpPr/>
            <p:nvPr/>
          </p:nvSpPr>
          <p:spPr bwMode="auto">
            <a:xfrm>
              <a:off x="6341902" y="360666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íṡ1íḍé"/>
            <p:cNvSpPr/>
            <p:nvPr/>
          </p:nvSpPr>
          <p:spPr bwMode="auto">
            <a:xfrm>
              <a:off x="6283614" y="3690455"/>
              <a:ext cx="120220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ṥ1îďè"/>
            <p:cNvSpPr/>
            <p:nvPr/>
          </p:nvSpPr>
          <p:spPr bwMode="auto">
            <a:xfrm>
              <a:off x="6167038" y="3697741"/>
              <a:ext cx="123862" cy="105648"/>
            </a:xfrm>
            <a:custGeom>
              <a:avLst/>
              <a:gdLst>
                <a:gd name="T0" fmla="*/ 7 w 16"/>
                <a:gd name="T1" fmla="*/ 0 h 14"/>
                <a:gd name="T2" fmla="*/ 0 w 16"/>
                <a:gd name="T3" fmla="*/ 9 h 14"/>
                <a:gd name="T4" fmla="*/ 0 w 16"/>
                <a:gd name="T5" fmla="*/ 10 h 14"/>
                <a:gd name="T6" fmla="*/ 9 w 16"/>
                <a:gd name="T7" fmla="*/ 14 h 14"/>
                <a:gd name="T8" fmla="*/ 10 w 16"/>
                <a:gd name="T9" fmla="*/ 13 h 14"/>
                <a:gd name="T10" fmla="*/ 16 w 16"/>
                <a:gd name="T11" fmla="*/ 4 h 14"/>
                <a:gd name="T12" fmla="*/ 16 w 16"/>
                <a:gd name="T13" fmla="*/ 3 h 14"/>
                <a:gd name="T14" fmla="*/ 8 w 16"/>
                <a:gd name="T15" fmla="*/ 0 h 14"/>
                <a:gd name="T16" fmla="*/ 7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0"/>
                  </a:move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işļíḋe"/>
            <p:cNvSpPr/>
            <p:nvPr/>
          </p:nvSpPr>
          <p:spPr bwMode="auto">
            <a:xfrm>
              <a:off x="6108750" y="3781529"/>
              <a:ext cx="120220" cy="105648"/>
            </a:xfrm>
            <a:custGeom>
              <a:avLst/>
              <a:gdLst>
                <a:gd name="T0" fmla="*/ 7 w 16"/>
                <a:gd name="T1" fmla="*/ 1 h 14"/>
                <a:gd name="T2" fmla="*/ 0 w 16"/>
                <a:gd name="T3" fmla="*/ 10 h 14"/>
                <a:gd name="T4" fmla="*/ 1 w 16"/>
                <a:gd name="T5" fmla="*/ 11 h 14"/>
                <a:gd name="T6" fmla="*/ 9 w 16"/>
                <a:gd name="T7" fmla="*/ 14 h 14"/>
                <a:gd name="T8" fmla="*/ 10 w 16"/>
                <a:gd name="T9" fmla="*/ 14 h 14"/>
                <a:gd name="T10" fmla="*/ 16 w 16"/>
                <a:gd name="T11" fmla="*/ 5 h 14"/>
                <a:gd name="T12" fmla="*/ 16 w 16"/>
                <a:gd name="T13" fmla="*/ 4 h 14"/>
                <a:gd name="T14" fmla="*/ 8 w 16"/>
                <a:gd name="T15" fmla="*/ 0 h 14"/>
                <a:gd name="T16" fmla="*/ 7 w 16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7" y="1"/>
                  </a:move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í$ļîďè"/>
            <p:cNvSpPr/>
            <p:nvPr/>
          </p:nvSpPr>
          <p:spPr bwMode="auto">
            <a:xfrm>
              <a:off x="6221682" y="3781529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0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5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iśľíďé"/>
            <p:cNvSpPr/>
            <p:nvPr/>
          </p:nvSpPr>
          <p:spPr bwMode="auto">
            <a:xfrm>
              <a:off x="6276328" y="323872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işḷídè"/>
            <p:cNvSpPr/>
            <p:nvPr/>
          </p:nvSpPr>
          <p:spPr bwMode="auto">
            <a:xfrm>
              <a:off x="6123322" y="3941821"/>
              <a:ext cx="218580" cy="240438"/>
            </a:xfrm>
            <a:custGeom>
              <a:avLst/>
              <a:gdLst>
                <a:gd name="T0" fmla="*/ 28 w 29"/>
                <a:gd name="T1" fmla="*/ 4 h 32"/>
                <a:gd name="T2" fmla="*/ 20 w 29"/>
                <a:gd name="T3" fmla="*/ 0 h 32"/>
                <a:gd name="T4" fmla="*/ 19 w 29"/>
                <a:gd name="T5" fmla="*/ 0 h 32"/>
                <a:gd name="T6" fmla="*/ 0 w 29"/>
                <a:gd name="T7" fmla="*/ 27 h 32"/>
                <a:gd name="T8" fmla="*/ 0 w 29"/>
                <a:gd name="T9" fmla="*/ 28 h 32"/>
                <a:gd name="T10" fmla="*/ 9 w 29"/>
                <a:gd name="T11" fmla="*/ 32 h 32"/>
                <a:gd name="T12" fmla="*/ 10 w 29"/>
                <a:gd name="T13" fmla="*/ 31 h 32"/>
                <a:gd name="T14" fmla="*/ 29 w 29"/>
                <a:gd name="T15" fmla="*/ 4 h 32"/>
                <a:gd name="T16" fmla="*/ 28 w 29"/>
                <a:gd name="T1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2">
                  <a:moveTo>
                    <a:pt x="28" y="4"/>
                  </a:moveTo>
                  <a:cubicBezTo>
                    <a:pt x="25" y="2"/>
                    <a:pt x="23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9"/>
                    <a:pt x="6" y="18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30"/>
                    <a:pt x="5" y="30"/>
                    <a:pt x="9" y="3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6" y="22"/>
                    <a:pt x="22" y="13"/>
                    <a:pt x="29" y="4"/>
                  </a:cubicBezTo>
                  <a:lnTo>
                    <a:pt x="28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šlíḓè"/>
            <p:cNvSpPr/>
            <p:nvPr/>
          </p:nvSpPr>
          <p:spPr bwMode="auto">
            <a:xfrm>
              <a:off x="5871955" y="3970965"/>
              <a:ext cx="123862" cy="105648"/>
            </a:xfrm>
            <a:custGeom>
              <a:avLst/>
              <a:gdLst>
                <a:gd name="T0" fmla="*/ 16 w 16"/>
                <a:gd name="T1" fmla="*/ 3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9 h 14"/>
                <a:gd name="T8" fmla="*/ 0 w 16"/>
                <a:gd name="T9" fmla="*/ 10 h 14"/>
                <a:gd name="T10" fmla="*/ 9 w 16"/>
                <a:gd name="T11" fmla="*/ 14 h 14"/>
                <a:gd name="T12" fmla="*/ 10 w 16"/>
                <a:gd name="T13" fmla="*/ 13 h 14"/>
                <a:gd name="T14" fmla="*/ 16 w 16"/>
                <a:gd name="T15" fmla="*/ 4 h 14"/>
                <a:gd name="T16" fmla="*/ 16 w 16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3"/>
                  </a:move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3" y="8"/>
                    <a:pt x="16" y="4"/>
                  </a:cubicBezTo>
                  <a:lnTo>
                    <a:pt x="16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î$lïḍe"/>
            <p:cNvSpPr/>
            <p:nvPr/>
          </p:nvSpPr>
          <p:spPr bwMode="auto">
            <a:xfrm>
              <a:off x="5791809" y="3934535"/>
              <a:ext cx="120220" cy="105648"/>
            </a:xfrm>
            <a:custGeom>
              <a:avLst/>
              <a:gdLst>
                <a:gd name="T0" fmla="*/ 16 w 16"/>
                <a:gd name="T1" fmla="*/ 4 h 14"/>
                <a:gd name="T2" fmla="*/ 7 w 16"/>
                <a:gd name="T3" fmla="*/ 0 h 14"/>
                <a:gd name="T4" fmla="*/ 6 w 16"/>
                <a:gd name="T5" fmla="*/ 0 h 14"/>
                <a:gd name="T6" fmla="*/ 0 w 16"/>
                <a:gd name="T7" fmla="*/ 10 h 14"/>
                <a:gd name="T8" fmla="*/ 0 w 16"/>
                <a:gd name="T9" fmla="*/ 10 h 14"/>
                <a:gd name="T10" fmla="*/ 8 w 16"/>
                <a:gd name="T11" fmla="*/ 14 h 14"/>
                <a:gd name="T12" fmla="*/ 9 w 16"/>
                <a:gd name="T13" fmla="*/ 14 h 14"/>
                <a:gd name="T14" fmla="*/ 16 w 16"/>
                <a:gd name="T15" fmla="*/ 5 h 14"/>
                <a:gd name="T16" fmla="*/ 16 w 16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6" y="4"/>
                  </a:move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ï$ḷiďê"/>
            <p:cNvSpPr/>
            <p:nvPr/>
          </p:nvSpPr>
          <p:spPr bwMode="auto">
            <a:xfrm>
              <a:off x="6039532" y="3956393"/>
              <a:ext cx="182150" cy="189436"/>
            </a:xfrm>
            <a:custGeom>
              <a:avLst/>
              <a:gdLst>
                <a:gd name="T0" fmla="*/ 24 w 24"/>
                <a:gd name="T1" fmla="*/ 3 h 25"/>
                <a:gd name="T2" fmla="*/ 15 w 24"/>
                <a:gd name="T3" fmla="*/ 0 h 25"/>
                <a:gd name="T4" fmla="*/ 14 w 24"/>
                <a:gd name="T5" fmla="*/ 0 h 25"/>
                <a:gd name="T6" fmla="*/ 0 w 24"/>
                <a:gd name="T7" fmla="*/ 21 h 25"/>
                <a:gd name="T8" fmla="*/ 0 w 24"/>
                <a:gd name="T9" fmla="*/ 22 h 25"/>
                <a:gd name="T10" fmla="*/ 9 w 24"/>
                <a:gd name="T11" fmla="*/ 25 h 25"/>
                <a:gd name="T12" fmla="*/ 10 w 24"/>
                <a:gd name="T13" fmla="*/ 25 h 25"/>
                <a:gd name="T14" fmla="*/ 24 w 24"/>
                <a:gd name="T15" fmla="*/ 4 h 25"/>
                <a:gd name="T16" fmla="*/ 24 w 24"/>
                <a:gd name="T1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24" y="3"/>
                  </a:moveTo>
                  <a:cubicBezTo>
                    <a:pt x="20" y="2"/>
                    <a:pt x="19" y="1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3"/>
                    <a:pt x="5" y="24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5" y="18"/>
                    <a:pt x="19" y="11"/>
                    <a:pt x="24" y="4"/>
                  </a:cubicBezTo>
                  <a:lnTo>
                    <a:pt x="24" y="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4" name="îšļîḋe"/>
            <p:cNvSpPr/>
            <p:nvPr/>
          </p:nvSpPr>
          <p:spPr bwMode="auto">
            <a:xfrm>
              <a:off x="5955745" y="3956393"/>
              <a:ext cx="153006" cy="156650"/>
            </a:xfrm>
            <a:custGeom>
              <a:avLst/>
              <a:gdLst>
                <a:gd name="T0" fmla="*/ 20 w 20"/>
                <a:gd name="T1" fmla="*/ 4 h 21"/>
                <a:gd name="T2" fmla="*/ 12 w 20"/>
                <a:gd name="T3" fmla="*/ 0 h 21"/>
                <a:gd name="T4" fmla="*/ 11 w 20"/>
                <a:gd name="T5" fmla="*/ 1 h 21"/>
                <a:gd name="T6" fmla="*/ 0 w 20"/>
                <a:gd name="T7" fmla="*/ 16 h 21"/>
                <a:gd name="T8" fmla="*/ 0 w 20"/>
                <a:gd name="T9" fmla="*/ 17 h 21"/>
                <a:gd name="T10" fmla="*/ 9 w 20"/>
                <a:gd name="T11" fmla="*/ 21 h 21"/>
                <a:gd name="T12" fmla="*/ 10 w 20"/>
                <a:gd name="T13" fmla="*/ 20 h 21"/>
                <a:gd name="T14" fmla="*/ 20 w 20"/>
                <a:gd name="T15" fmla="*/ 5 h 21"/>
                <a:gd name="T16" fmla="*/ 20 w 20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1">
                  <a:moveTo>
                    <a:pt x="20" y="4"/>
                  </a:moveTo>
                  <a:cubicBezTo>
                    <a:pt x="17" y="2"/>
                    <a:pt x="15" y="2"/>
                    <a:pt x="12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6"/>
                    <a:pt x="3" y="11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8"/>
                    <a:pt x="5" y="19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5"/>
                    <a:pt x="17" y="10"/>
                    <a:pt x="20" y="5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5" name="íŝļíḑe"/>
            <p:cNvSpPr/>
            <p:nvPr/>
          </p:nvSpPr>
          <p:spPr bwMode="auto">
            <a:xfrm>
              <a:off x="5850097" y="385074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îṣḷiḋè"/>
            <p:cNvSpPr/>
            <p:nvPr/>
          </p:nvSpPr>
          <p:spPr bwMode="auto">
            <a:xfrm>
              <a:off x="5912029" y="3759671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Sľiďé"/>
            <p:cNvSpPr/>
            <p:nvPr/>
          </p:nvSpPr>
          <p:spPr bwMode="auto">
            <a:xfrm>
              <a:off x="6094178" y="3501019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ṡḷiḑé"/>
            <p:cNvSpPr/>
            <p:nvPr/>
          </p:nvSpPr>
          <p:spPr bwMode="auto">
            <a:xfrm>
              <a:off x="6032246" y="358480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ïš1ïḓè"/>
            <p:cNvSpPr/>
            <p:nvPr/>
          </p:nvSpPr>
          <p:spPr bwMode="auto">
            <a:xfrm>
              <a:off x="5970317" y="367588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ïṡḷide"/>
            <p:cNvSpPr/>
            <p:nvPr/>
          </p:nvSpPr>
          <p:spPr bwMode="auto">
            <a:xfrm>
              <a:off x="6327330" y="3162220"/>
              <a:ext cx="659383" cy="877963"/>
            </a:xfrm>
            <a:custGeom>
              <a:avLst/>
              <a:gdLst>
                <a:gd name="T0" fmla="*/ 79 w 87"/>
                <a:gd name="T1" fmla="*/ 0 h 116"/>
                <a:gd name="T2" fmla="*/ 78 w 87"/>
                <a:gd name="T3" fmla="*/ 0 h 116"/>
                <a:gd name="T4" fmla="*/ 0 w 87"/>
                <a:gd name="T5" fmla="*/ 112 h 116"/>
                <a:gd name="T6" fmla="*/ 1 w 87"/>
                <a:gd name="T7" fmla="*/ 112 h 116"/>
                <a:gd name="T8" fmla="*/ 9 w 87"/>
                <a:gd name="T9" fmla="*/ 116 h 116"/>
                <a:gd name="T10" fmla="*/ 10 w 87"/>
                <a:gd name="T11" fmla="*/ 116 h 116"/>
                <a:gd name="T12" fmla="*/ 87 w 87"/>
                <a:gd name="T13" fmla="*/ 4 h 116"/>
                <a:gd name="T14" fmla="*/ 87 w 87"/>
                <a:gd name="T15" fmla="*/ 3 h 116"/>
                <a:gd name="T16" fmla="*/ 79 w 87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6">
                  <a:moveTo>
                    <a:pt x="79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52" y="37"/>
                    <a:pt x="26" y="75"/>
                    <a:pt x="0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4" y="114"/>
                    <a:pt x="6" y="115"/>
                    <a:pt x="9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36" y="79"/>
                    <a:pt x="62" y="41"/>
                    <a:pt x="87" y="4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4" y="2"/>
                    <a:pt x="82" y="1"/>
                    <a:pt x="79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$ļíḋê"/>
            <p:cNvSpPr/>
            <p:nvPr/>
          </p:nvSpPr>
          <p:spPr bwMode="auto">
            <a:xfrm>
              <a:off x="7168861" y="2714132"/>
              <a:ext cx="127506" cy="116576"/>
            </a:xfrm>
            <a:custGeom>
              <a:avLst/>
              <a:gdLst>
                <a:gd name="T0" fmla="*/ 8 w 17"/>
                <a:gd name="T1" fmla="*/ 0 h 15"/>
                <a:gd name="T2" fmla="*/ 7 w 17"/>
                <a:gd name="T3" fmla="*/ 1 h 15"/>
                <a:gd name="T4" fmla="*/ 0 w 17"/>
                <a:gd name="T5" fmla="*/ 10 h 15"/>
                <a:gd name="T6" fmla="*/ 1 w 17"/>
                <a:gd name="T7" fmla="*/ 11 h 15"/>
                <a:gd name="T8" fmla="*/ 9 w 17"/>
                <a:gd name="T9" fmla="*/ 15 h 15"/>
                <a:gd name="T10" fmla="*/ 10 w 17"/>
                <a:gd name="T11" fmla="*/ 14 h 15"/>
                <a:gd name="T12" fmla="*/ 17 w 17"/>
                <a:gd name="T13" fmla="*/ 5 h 15"/>
                <a:gd name="T14" fmla="*/ 16 w 17"/>
                <a:gd name="T15" fmla="*/ 4 h 15"/>
                <a:gd name="T16" fmla="*/ 8 w 1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5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íṣḻíḋê"/>
            <p:cNvSpPr/>
            <p:nvPr/>
          </p:nvSpPr>
          <p:spPr bwMode="auto">
            <a:xfrm>
              <a:off x="7106931" y="280520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íṩ1ïḑê"/>
            <p:cNvSpPr/>
            <p:nvPr/>
          </p:nvSpPr>
          <p:spPr bwMode="auto">
            <a:xfrm>
              <a:off x="7044999" y="2896282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10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4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ís1ïḍé"/>
            <p:cNvSpPr/>
            <p:nvPr/>
          </p:nvSpPr>
          <p:spPr bwMode="auto">
            <a:xfrm>
              <a:off x="6207110" y="4105757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6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ḻîḍê"/>
            <p:cNvSpPr/>
            <p:nvPr/>
          </p:nvSpPr>
          <p:spPr bwMode="auto">
            <a:xfrm>
              <a:off x="6986711" y="298735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îš1iḍé"/>
            <p:cNvSpPr/>
            <p:nvPr/>
          </p:nvSpPr>
          <p:spPr bwMode="auto">
            <a:xfrm>
              <a:off x="6265398" y="4025611"/>
              <a:ext cx="123862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0 h 14"/>
                <a:gd name="T4" fmla="*/ 0 w 16"/>
                <a:gd name="T5" fmla="*/ 9 h 14"/>
                <a:gd name="T6" fmla="*/ 0 w 16"/>
                <a:gd name="T7" fmla="*/ 10 h 14"/>
                <a:gd name="T8" fmla="*/ 9 w 16"/>
                <a:gd name="T9" fmla="*/ 14 h 14"/>
                <a:gd name="T10" fmla="*/ 10 w 16"/>
                <a:gd name="T11" fmla="*/ 13 h 14"/>
                <a:gd name="T12" fmla="*/ 16 w 16"/>
                <a:gd name="T13" fmla="*/ 4 h 14"/>
                <a:gd name="T14" fmla="*/ 16 w 16"/>
                <a:gd name="T15" fmla="*/ 3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6" y="12"/>
                    <a:pt x="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3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ïṧ1iďê"/>
            <p:cNvSpPr/>
            <p:nvPr/>
          </p:nvSpPr>
          <p:spPr bwMode="auto">
            <a:xfrm>
              <a:off x="6152466" y="3409943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ïŝļíḍè"/>
            <p:cNvSpPr/>
            <p:nvPr/>
          </p:nvSpPr>
          <p:spPr bwMode="auto">
            <a:xfrm>
              <a:off x="6924782" y="3071146"/>
              <a:ext cx="120220" cy="105648"/>
            </a:xfrm>
            <a:custGeom>
              <a:avLst/>
              <a:gdLst>
                <a:gd name="T0" fmla="*/ 8 w 16"/>
                <a:gd name="T1" fmla="*/ 0 h 14"/>
                <a:gd name="T2" fmla="*/ 7 w 16"/>
                <a:gd name="T3" fmla="*/ 1 h 14"/>
                <a:gd name="T4" fmla="*/ 0 w 16"/>
                <a:gd name="T5" fmla="*/ 10 h 14"/>
                <a:gd name="T6" fmla="*/ 0 w 16"/>
                <a:gd name="T7" fmla="*/ 11 h 14"/>
                <a:gd name="T8" fmla="*/ 9 w 16"/>
                <a:gd name="T9" fmla="*/ 14 h 14"/>
                <a:gd name="T10" fmla="*/ 10 w 16"/>
                <a:gd name="T11" fmla="*/ 14 h 14"/>
                <a:gd name="T12" fmla="*/ 16 w 16"/>
                <a:gd name="T13" fmla="*/ 5 h 14"/>
                <a:gd name="T14" fmla="*/ 16 w 16"/>
                <a:gd name="T15" fmla="*/ 4 h 14"/>
                <a:gd name="T16" fmla="*/ 8 w 1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išḷïḓê"/>
            <p:cNvSpPr/>
            <p:nvPr/>
          </p:nvSpPr>
          <p:spPr bwMode="auto">
            <a:xfrm>
              <a:off x="6881066" y="2859852"/>
              <a:ext cx="204008" cy="233152"/>
            </a:xfrm>
            <a:custGeom>
              <a:avLst/>
              <a:gdLst>
                <a:gd name="T0" fmla="*/ 10 w 27"/>
                <a:gd name="T1" fmla="*/ 30 h 31"/>
                <a:gd name="T2" fmla="*/ 27 w 27"/>
                <a:gd name="T3" fmla="*/ 5 h 31"/>
                <a:gd name="T4" fmla="*/ 27 w 27"/>
                <a:gd name="T5" fmla="*/ 4 h 31"/>
                <a:gd name="T6" fmla="*/ 19 w 27"/>
                <a:gd name="T7" fmla="*/ 0 h 31"/>
                <a:gd name="T8" fmla="*/ 18 w 27"/>
                <a:gd name="T9" fmla="*/ 1 h 31"/>
                <a:gd name="T10" fmla="*/ 0 w 27"/>
                <a:gd name="T11" fmla="*/ 26 h 31"/>
                <a:gd name="T12" fmla="*/ 0 w 27"/>
                <a:gd name="T13" fmla="*/ 27 h 31"/>
                <a:gd name="T14" fmla="*/ 9 w 27"/>
                <a:gd name="T15" fmla="*/ 31 h 31"/>
                <a:gd name="T16" fmla="*/ 10 w 27"/>
                <a:gd name="T17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1">
                  <a:moveTo>
                    <a:pt x="10" y="30"/>
                  </a:moveTo>
                  <a:cubicBezTo>
                    <a:pt x="15" y="22"/>
                    <a:pt x="21" y="13"/>
                    <a:pt x="27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2" y="2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2" y="9"/>
                    <a:pt x="6" y="18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8"/>
                    <a:pt x="5" y="29"/>
                    <a:pt x="9" y="31"/>
                  </a:cubicBezTo>
                  <a:lnTo>
                    <a:pt x="10" y="3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işḻïḍé"/>
            <p:cNvSpPr/>
            <p:nvPr/>
          </p:nvSpPr>
          <p:spPr bwMode="auto">
            <a:xfrm>
              <a:off x="6760846" y="3162220"/>
              <a:ext cx="120220" cy="105648"/>
            </a:xfrm>
            <a:custGeom>
              <a:avLst/>
              <a:gdLst>
                <a:gd name="T0" fmla="*/ 9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10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4"/>
                  </a:move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lnTo>
                    <a:pt x="9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ïṧliḑè"/>
            <p:cNvSpPr/>
            <p:nvPr/>
          </p:nvSpPr>
          <p:spPr bwMode="auto">
            <a:xfrm>
              <a:off x="6454834" y="359209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8 w 16"/>
                <a:gd name="T7" fmla="*/ 0 h 14"/>
                <a:gd name="T8" fmla="*/ 7 w 16"/>
                <a:gd name="T9" fmla="*/ 1 h 14"/>
                <a:gd name="T10" fmla="*/ 0 w 16"/>
                <a:gd name="T11" fmla="*/ 10 h 14"/>
                <a:gd name="T12" fmla="*/ 1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3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$1íďê"/>
            <p:cNvSpPr/>
            <p:nvPr/>
          </p:nvSpPr>
          <p:spPr bwMode="auto">
            <a:xfrm>
              <a:off x="6819133" y="3078432"/>
              <a:ext cx="120220" cy="105648"/>
            </a:xfrm>
            <a:custGeom>
              <a:avLst/>
              <a:gdLst>
                <a:gd name="T0" fmla="*/ 9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8 w 16"/>
                <a:gd name="T15" fmla="*/ 14 h 14"/>
                <a:gd name="T16" fmla="*/ 9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9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8" y="14"/>
                  </a:cubicBezTo>
                  <a:lnTo>
                    <a:pt x="9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îślidé"/>
            <p:cNvSpPr/>
            <p:nvPr/>
          </p:nvSpPr>
          <p:spPr bwMode="auto">
            <a:xfrm>
              <a:off x="7008569" y="2648558"/>
              <a:ext cx="120220" cy="105648"/>
            </a:xfrm>
            <a:custGeom>
              <a:avLst/>
              <a:gdLst>
                <a:gd name="T0" fmla="*/ 0 w 16"/>
                <a:gd name="T1" fmla="*/ 11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4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10 h 14"/>
                <a:gd name="T16" fmla="*/ 0 w 16"/>
                <a:gd name="T1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1"/>
                  </a:moveTo>
                  <a:cubicBezTo>
                    <a:pt x="3" y="12"/>
                    <a:pt x="5" y="13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iŝlîḋé"/>
            <p:cNvSpPr/>
            <p:nvPr/>
          </p:nvSpPr>
          <p:spPr bwMode="auto">
            <a:xfrm>
              <a:off x="6924782" y="2608484"/>
              <a:ext cx="120220" cy="116576"/>
            </a:xfrm>
            <a:custGeom>
              <a:avLst/>
              <a:gdLst>
                <a:gd name="T0" fmla="*/ 0 w 16"/>
                <a:gd name="T1" fmla="*/ 11 h 15"/>
                <a:gd name="T2" fmla="*/ 8 w 16"/>
                <a:gd name="T3" fmla="*/ 15 h 15"/>
                <a:gd name="T4" fmla="*/ 9 w 16"/>
                <a:gd name="T5" fmla="*/ 14 h 15"/>
                <a:gd name="T6" fmla="*/ 16 w 16"/>
                <a:gd name="T7" fmla="*/ 5 h 15"/>
                <a:gd name="T8" fmla="*/ 16 w 16"/>
                <a:gd name="T9" fmla="*/ 4 h 15"/>
                <a:gd name="T10" fmla="*/ 7 w 16"/>
                <a:gd name="T11" fmla="*/ 0 h 15"/>
                <a:gd name="T12" fmla="*/ 6 w 16"/>
                <a:gd name="T13" fmla="*/ 1 h 15"/>
                <a:gd name="T14" fmla="*/ 0 w 16"/>
                <a:gd name="T15" fmla="*/ 10 h 15"/>
                <a:gd name="T16" fmla="*/ 0 w 16"/>
                <a:gd name="T1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0" y="11"/>
                  </a:moveTo>
                  <a:cubicBezTo>
                    <a:pt x="3" y="12"/>
                    <a:pt x="5" y="13"/>
                    <a:pt x="8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5"/>
                    <a:pt x="2" y="6"/>
                    <a:pt x="0" y="1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iṧ1iḋè"/>
            <p:cNvSpPr/>
            <p:nvPr/>
          </p:nvSpPr>
          <p:spPr bwMode="auto">
            <a:xfrm>
              <a:off x="7023141" y="2768776"/>
              <a:ext cx="120220" cy="112934"/>
            </a:xfrm>
            <a:custGeom>
              <a:avLst/>
              <a:gdLst>
                <a:gd name="T0" fmla="*/ 10 w 16"/>
                <a:gd name="T1" fmla="*/ 14 h 15"/>
                <a:gd name="T2" fmla="*/ 16 w 16"/>
                <a:gd name="T3" fmla="*/ 5 h 15"/>
                <a:gd name="T4" fmla="*/ 16 w 16"/>
                <a:gd name="T5" fmla="*/ 4 h 15"/>
                <a:gd name="T6" fmla="*/ 8 w 16"/>
                <a:gd name="T7" fmla="*/ 0 h 15"/>
                <a:gd name="T8" fmla="*/ 7 w 16"/>
                <a:gd name="T9" fmla="*/ 1 h 15"/>
                <a:gd name="T10" fmla="*/ 0 w 16"/>
                <a:gd name="T11" fmla="*/ 10 h 15"/>
                <a:gd name="T12" fmla="*/ 1 w 16"/>
                <a:gd name="T13" fmla="*/ 11 h 15"/>
                <a:gd name="T14" fmla="*/ 9 w 16"/>
                <a:gd name="T15" fmla="*/ 15 h 15"/>
                <a:gd name="T16" fmla="*/ 10 w 16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5">
                  <a:moveTo>
                    <a:pt x="10" y="14"/>
                  </a:moveTo>
                  <a:cubicBezTo>
                    <a:pt x="13" y="11"/>
                    <a:pt x="14" y="9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5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3"/>
                    <a:pt x="6" y="13"/>
                    <a:pt x="9" y="15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Sľîde"/>
            <p:cNvSpPr/>
            <p:nvPr/>
          </p:nvSpPr>
          <p:spPr bwMode="auto">
            <a:xfrm>
              <a:off x="6516766" y="3508305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8 w 16"/>
                <a:gd name="T7" fmla="*/ 0 h 14"/>
                <a:gd name="T8" fmla="*/ 7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4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1"/>
                    <a:pt x="6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îṣ1iḑè"/>
            <p:cNvSpPr/>
            <p:nvPr/>
          </p:nvSpPr>
          <p:spPr bwMode="auto">
            <a:xfrm>
              <a:off x="6214396" y="3329797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iṧḻïḋè"/>
            <p:cNvSpPr/>
            <p:nvPr/>
          </p:nvSpPr>
          <p:spPr bwMode="auto">
            <a:xfrm>
              <a:off x="6698916" y="3253296"/>
              <a:ext cx="120220" cy="105648"/>
            </a:xfrm>
            <a:custGeom>
              <a:avLst/>
              <a:gdLst>
                <a:gd name="T0" fmla="*/ 10 w 16"/>
                <a:gd name="T1" fmla="*/ 13 h 14"/>
                <a:gd name="T2" fmla="*/ 16 w 16"/>
                <a:gd name="T3" fmla="*/ 4 h 14"/>
                <a:gd name="T4" fmla="*/ 16 w 16"/>
                <a:gd name="T5" fmla="*/ 3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3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1"/>
                    <a:pt x="5" y="12"/>
                    <a:pt x="9" y="14"/>
                  </a:cubicBezTo>
                  <a:lnTo>
                    <a:pt x="10" y="13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îṧḷiḓé"/>
            <p:cNvSpPr/>
            <p:nvPr/>
          </p:nvSpPr>
          <p:spPr bwMode="auto">
            <a:xfrm>
              <a:off x="6636984" y="3337083"/>
              <a:ext cx="123862" cy="105648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4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0 h 14"/>
                <a:gd name="T10" fmla="*/ 0 w 16"/>
                <a:gd name="T11" fmla="*/ 9 h 14"/>
                <a:gd name="T12" fmla="*/ 0 w 16"/>
                <a:gd name="T13" fmla="*/ 10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3" y="8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5" y="12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ṩļîdé"/>
            <p:cNvSpPr/>
            <p:nvPr/>
          </p:nvSpPr>
          <p:spPr bwMode="auto">
            <a:xfrm>
              <a:off x="6578696" y="3417229"/>
              <a:ext cx="120220" cy="109290"/>
            </a:xfrm>
            <a:custGeom>
              <a:avLst/>
              <a:gdLst>
                <a:gd name="T0" fmla="*/ 10 w 16"/>
                <a:gd name="T1" fmla="*/ 14 h 14"/>
                <a:gd name="T2" fmla="*/ 16 w 16"/>
                <a:gd name="T3" fmla="*/ 5 h 14"/>
                <a:gd name="T4" fmla="*/ 16 w 16"/>
                <a:gd name="T5" fmla="*/ 4 h 14"/>
                <a:gd name="T6" fmla="*/ 7 w 16"/>
                <a:gd name="T7" fmla="*/ 0 h 14"/>
                <a:gd name="T8" fmla="*/ 6 w 16"/>
                <a:gd name="T9" fmla="*/ 1 h 14"/>
                <a:gd name="T10" fmla="*/ 0 w 16"/>
                <a:gd name="T11" fmla="*/ 10 h 14"/>
                <a:gd name="T12" fmla="*/ 0 w 16"/>
                <a:gd name="T13" fmla="*/ 11 h 14"/>
                <a:gd name="T14" fmla="*/ 9 w 16"/>
                <a:gd name="T15" fmla="*/ 14 h 14"/>
                <a:gd name="T16" fmla="*/ 10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10" y="14"/>
                  </a:moveTo>
                  <a:cubicBezTo>
                    <a:pt x="12" y="10"/>
                    <a:pt x="14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2"/>
                    <a:pt x="5" y="13"/>
                    <a:pt x="9" y="14"/>
                  </a:cubicBezTo>
                  <a:lnTo>
                    <a:pt x="10" y="14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íṥ1îḑê"/>
            <p:cNvSpPr/>
            <p:nvPr/>
          </p:nvSpPr>
          <p:spPr bwMode="auto">
            <a:xfrm>
              <a:off x="6389260" y="3063860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sliḑé"/>
            <p:cNvSpPr/>
            <p:nvPr/>
          </p:nvSpPr>
          <p:spPr bwMode="auto">
            <a:xfrm>
              <a:off x="6447548" y="2980070"/>
              <a:ext cx="131148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š1ïḋè"/>
            <p:cNvSpPr/>
            <p:nvPr/>
          </p:nvSpPr>
          <p:spPr bwMode="auto">
            <a:xfrm>
              <a:off x="6334616" y="3154934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sļîḑè"/>
            <p:cNvSpPr/>
            <p:nvPr/>
          </p:nvSpPr>
          <p:spPr bwMode="auto">
            <a:xfrm>
              <a:off x="6509480" y="288899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5 h 14"/>
                <a:gd name="T6" fmla="*/ 16 w 17"/>
                <a:gd name="T7" fmla="*/ 4 h 14"/>
                <a:gd name="T8" fmla="*/ 8 w 17"/>
                <a:gd name="T9" fmla="*/ 0 h 14"/>
                <a:gd name="T10" fmla="*/ 7 w 17"/>
                <a:gd name="T11" fmla="*/ 1 h 14"/>
                <a:gd name="T12" fmla="*/ 0 w 17"/>
                <a:gd name="T13" fmla="*/ 10 h 14"/>
                <a:gd name="T14" fmla="*/ 1 w 17"/>
                <a:gd name="T15" fmla="*/ 11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9"/>
                    <a:pt x="17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1" y="2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4"/>
                    <a:pt x="3" y="6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2"/>
                    <a:pt x="6" y="13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îṣlïdé"/>
            <p:cNvSpPr/>
            <p:nvPr/>
          </p:nvSpPr>
          <p:spPr bwMode="auto">
            <a:xfrm>
              <a:off x="6636984" y="2714132"/>
              <a:ext cx="123862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5 w 16"/>
                <a:gd name="T7" fmla="*/ 4 h 14"/>
                <a:gd name="T8" fmla="*/ 7 w 16"/>
                <a:gd name="T9" fmla="*/ 0 h 14"/>
                <a:gd name="T10" fmla="*/ 6 w 16"/>
                <a:gd name="T11" fmla="*/ 1 h 14"/>
                <a:gd name="T12" fmla="*/ 0 w 16"/>
                <a:gd name="T13" fmla="*/ 10 h 14"/>
                <a:gd name="T14" fmla="*/ 0 w 16"/>
                <a:gd name="T15" fmla="*/ 11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2" y="2"/>
                    <a:pt x="10" y="2"/>
                    <a:pt x="7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îSľíďê"/>
            <p:cNvSpPr/>
            <p:nvPr/>
          </p:nvSpPr>
          <p:spPr bwMode="auto">
            <a:xfrm>
              <a:off x="6571410" y="2805206"/>
              <a:ext cx="127506" cy="105648"/>
            </a:xfrm>
            <a:custGeom>
              <a:avLst/>
              <a:gdLst>
                <a:gd name="T0" fmla="*/ 9 w 17"/>
                <a:gd name="T1" fmla="*/ 14 h 14"/>
                <a:gd name="T2" fmla="*/ 10 w 17"/>
                <a:gd name="T3" fmla="*/ 14 h 14"/>
                <a:gd name="T4" fmla="*/ 17 w 17"/>
                <a:gd name="T5" fmla="*/ 4 h 14"/>
                <a:gd name="T6" fmla="*/ 16 w 17"/>
                <a:gd name="T7" fmla="*/ 3 h 14"/>
                <a:gd name="T8" fmla="*/ 8 w 17"/>
                <a:gd name="T9" fmla="*/ 0 h 14"/>
                <a:gd name="T10" fmla="*/ 7 w 17"/>
                <a:gd name="T11" fmla="*/ 0 h 14"/>
                <a:gd name="T12" fmla="*/ 0 w 17"/>
                <a:gd name="T13" fmla="*/ 9 h 14"/>
                <a:gd name="T14" fmla="*/ 1 w 17"/>
                <a:gd name="T15" fmla="*/ 10 h 14"/>
                <a:gd name="T16" fmla="*/ 9 w 1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4">
                  <a:moveTo>
                    <a:pt x="9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0"/>
                    <a:pt x="14" y="8"/>
                    <a:pt x="17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2"/>
                    <a:pt x="11" y="1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"/>
                    <a:pt x="3" y="6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2"/>
                    <a:pt x="6" y="12"/>
                    <a:pt x="9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íṥlïḑe"/>
            <p:cNvSpPr/>
            <p:nvPr/>
          </p:nvSpPr>
          <p:spPr bwMode="auto">
            <a:xfrm>
              <a:off x="6698916" y="2633986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3 h 14"/>
                <a:gd name="T4" fmla="*/ 16 w 16"/>
                <a:gd name="T5" fmla="*/ 4 h 14"/>
                <a:gd name="T6" fmla="*/ 16 w 16"/>
                <a:gd name="T7" fmla="*/ 3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9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5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2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iṡlíḑê"/>
            <p:cNvSpPr/>
            <p:nvPr/>
          </p:nvSpPr>
          <p:spPr bwMode="auto">
            <a:xfrm>
              <a:off x="6760846" y="2542910"/>
              <a:ext cx="120220" cy="105648"/>
            </a:xfrm>
            <a:custGeom>
              <a:avLst/>
              <a:gdLst>
                <a:gd name="T0" fmla="*/ 8 w 16"/>
                <a:gd name="T1" fmla="*/ 14 h 14"/>
                <a:gd name="T2" fmla="*/ 9 w 16"/>
                <a:gd name="T3" fmla="*/ 14 h 14"/>
                <a:gd name="T4" fmla="*/ 16 w 16"/>
                <a:gd name="T5" fmla="*/ 5 h 14"/>
                <a:gd name="T6" fmla="*/ 16 w 16"/>
                <a:gd name="T7" fmla="*/ 4 h 14"/>
                <a:gd name="T8" fmla="*/ 7 w 16"/>
                <a:gd name="T9" fmla="*/ 0 h 14"/>
                <a:gd name="T10" fmla="*/ 6 w 16"/>
                <a:gd name="T11" fmla="*/ 0 h 14"/>
                <a:gd name="T12" fmla="*/ 0 w 16"/>
                <a:gd name="T13" fmla="*/ 10 h 14"/>
                <a:gd name="T14" fmla="*/ 0 w 16"/>
                <a:gd name="T15" fmla="*/ 10 h 14"/>
                <a:gd name="T16" fmla="*/ 8 w 1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8" y="14"/>
                  </a:move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"/>
                    <a:pt x="10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2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2"/>
                    <a:pt x="5" y="13"/>
                    <a:pt x="8" y="14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îṩliďê"/>
            <p:cNvSpPr/>
            <p:nvPr/>
          </p:nvSpPr>
          <p:spPr bwMode="auto">
            <a:xfrm>
              <a:off x="6840991" y="2579340"/>
              <a:ext cx="123862" cy="105648"/>
            </a:xfrm>
            <a:custGeom>
              <a:avLst/>
              <a:gdLst>
                <a:gd name="T0" fmla="*/ 0 w 16"/>
                <a:gd name="T1" fmla="*/ 10 h 14"/>
                <a:gd name="T2" fmla="*/ 8 w 16"/>
                <a:gd name="T3" fmla="*/ 14 h 14"/>
                <a:gd name="T4" fmla="*/ 9 w 16"/>
                <a:gd name="T5" fmla="*/ 14 h 14"/>
                <a:gd name="T6" fmla="*/ 16 w 16"/>
                <a:gd name="T7" fmla="*/ 4 h 14"/>
                <a:gd name="T8" fmla="*/ 16 w 16"/>
                <a:gd name="T9" fmla="*/ 3 h 14"/>
                <a:gd name="T10" fmla="*/ 7 w 16"/>
                <a:gd name="T11" fmla="*/ 0 h 14"/>
                <a:gd name="T12" fmla="*/ 6 w 16"/>
                <a:gd name="T13" fmla="*/ 0 h 14"/>
                <a:gd name="T14" fmla="*/ 0 w 16"/>
                <a:gd name="T15" fmla="*/ 9 h 14"/>
                <a:gd name="T16" fmla="*/ 0 w 1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4">
                  <a:moveTo>
                    <a:pt x="0" y="10"/>
                  </a:moveTo>
                  <a:cubicBezTo>
                    <a:pt x="3" y="12"/>
                    <a:pt x="5" y="12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0"/>
                    <a:pt x="13" y="8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2"/>
                    <a:pt x="11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6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iṥḻîdê"/>
            <p:cNvSpPr/>
            <p:nvPr/>
          </p:nvSpPr>
          <p:spPr bwMode="auto">
            <a:xfrm>
              <a:off x="5351007" y="2233257"/>
              <a:ext cx="765029" cy="1132973"/>
            </a:xfrm>
            <a:custGeom>
              <a:avLst/>
              <a:gdLst>
                <a:gd name="T0" fmla="*/ 90 w 101"/>
                <a:gd name="T1" fmla="*/ 134 h 150"/>
                <a:gd name="T2" fmla="*/ 84 w 101"/>
                <a:gd name="T3" fmla="*/ 129 h 150"/>
                <a:gd name="T4" fmla="*/ 100 w 101"/>
                <a:gd name="T5" fmla="*/ 15 h 150"/>
                <a:gd name="T6" fmla="*/ 90 w 101"/>
                <a:gd name="T7" fmla="*/ 5 h 150"/>
                <a:gd name="T8" fmla="*/ 40 w 101"/>
                <a:gd name="T9" fmla="*/ 8 h 150"/>
                <a:gd name="T10" fmla="*/ 39 w 101"/>
                <a:gd name="T11" fmla="*/ 0 h 150"/>
                <a:gd name="T12" fmla="*/ 22 w 101"/>
                <a:gd name="T13" fmla="*/ 6 h 150"/>
                <a:gd name="T14" fmla="*/ 22 w 101"/>
                <a:gd name="T15" fmla="*/ 6 h 150"/>
                <a:gd name="T16" fmla="*/ 17 w 101"/>
                <a:gd name="T17" fmla="*/ 14 h 150"/>
                <a:gd name="T18" fmla="*/ 1 w 101"/>
                <a:gd name="T19" fmla="*/ 140 h 150"/>
                <a:gd name="T20" fmla="*/ 11 w 101"/>
                <a:gd name="T21" fmla="*/ 150 h 150"/>
                <a:gd name="T22" fmla="*/ 71 w 101"/>
                <a:gd name="T23" fmla="*/ 146 h 150"/>
                <a:gd name="T24" fmla="*/ 79 w 101"/>
                <a:gd name="T25" fmla="*/ 142 h 150"/>
                <a:gd name="T26" fmla="*/ 79 w 101"/>
                <a:gd name="T27" fmla="*/ 142 h 150"/>
                <a:gd name="T28" fmla="*/ 90 w 101"/>
                <a:gd name="T29" fmla="*/ 13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50">
                  <a:moveTo>
                    <a:pt x="90" y="134"/>
                  </a:moveTo>
                  <a:cubicBezTo>
                    <a:pt x="84" y="129"/>
                    <a:pt x="84" y="129"/>
                    <a:pt x="84" y="129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1" y="9"/>
                    <a:pt x="97" y="4"/>
                    <a:pt x="9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5" y="4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8"/>
                    <a:pt x="18" y="11"/>
                    <a:pt x="17" y="14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46"/>
                    <a:pt x="5" y="150"/>
                    <a:pt x="11" y="15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74" y="146"/>
                    <a:pt x="77" y="144"/>
                    <a:pt x="79" y="142"/>
                  </a:cubicBezTo>
                  <a:cubicBezTo>
                    <a:pt x="79" y="142"/>
                    <a:pt x="79" y="142"/>
                    <a:pt x="79" y="142"/>
                  </a:cubicBezTo>
                  <a:lnTo>
                    <a:pt x="90" y="134"/>
                  </a:lnTo>
                  <a:close/>
                </a:path>
              </a:pathLst>
            </a:custGeom>
            <a:solidFill>
              <a:srgbClr val="D35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ṥḻïḑè"/>
            <p:cNvSpPr/>
            <p:nvPr/>
          </p:nvSpPr>
          <p:spPr bwMode="auto">
            <a:xfrm>
              <a:off x="5434795" y="2200469"/>
              <a:ext cx="765029" cy="1096543"/>
            </a:xfrm>
            <a:custGeom>
              <a:avLst/>
              <a:gdLst>
                <a:gd name="T0" fmla="*/ 84 w 101"/>
                <a:gd name="T1" fmla="*/ 130 h 145"/>
                <a:gd name="T2" fmla="*/ 71 w 101"/>
                <a:gd name="T3" fmla="*/ 141 h 145"/>
                <a:gd name="T4" fmla="*/ 11 w 101"/>
                <a:gd name="T5" fmla="*/ 145 h 145"/>
                <a:gd name="T6" fmla="*/ 1 w 101"/>
                <a:gd name="T7" fmla="*/ 135 h 145"/>
                <a:gd name="T8" fmla="*/ 18 w 101"/>
                <a:gd name="T9" fmla="*/ 15 h 145"/>
                <a:gd name="T10" fmla="*/ 30 w 101"/>
                <a:gd name="T11" fmla="*/ 4 h 145"/>
                <a:gd name="T12" fmla="*/ 90 w 101"/>
                <a:gd name="T13" fmla="*/ 0 h 145"/>
                <a:gd name="T14" fmla="*/ 100 w 101"/>
                <a:gd name="T15" fmla="*/ 10 h 145"/>
                <a:gd name="T16" fmla="*/ 84 w 101"/>
                <a:gd name="T17" fmla="*/ 13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5">
                  <a:moveTo>
                    <a:pt x="84" y="130"/>
                  </a:moveTo>
                  <a:cubicBezTo>
                    <a:pt x="83" y="136"/>
                    <a:pt x="77" y="141"/>
                    <a:pt x="71" y="141"/>
                  </a:cubicBezTo>
                  <a:cubicBezTo>
                    <a:pt x="11" y="145"/>
                    <a:pt x="11" y="145"/>
                    <a:pt x="11" y="145"/>
                  </a:cubicBezTo>
                  <a:cubicBezTo>
                    <a:pt x="5" y="145"/>
                    <a:pt x="0" y="141"/>
                    <a:pt x="1" y="13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0"/>
                    <a:pt x="24" y="4"/>
                    <a:pt x="30" y="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7" y="0"/>
                    <a:pt x="101" y="4"/>
                    <a:pt x="100" y="10"/>
                  </a:cubicBezTo>
                  <a:lnTo>
                    <a:pt x="84" y="13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i$ḻiḑê"/>
            <p:cNvSpPr/>
            <p:nvPr/>
          </p:nvSpPr>
          <p:spPr bwMode="auto">
            <a:xfrm>
              <a:off x="5449367" y="2207755"/>
              <a:ext cx="735885" cy="1081971"/>
            </a:xfrm>
            <a:custGeom>
              <a:avLst/>
              <a:gdLst>
                <a:gd name="T0" fmla="*/ 9 w 97"/>
                <a:gd name="T1" fmla="*/ 142 h 143"/>
                <a:gd name="T2" fmla="*/ 1 w 97"/>
                <a:gd name="T3" fmla="*/ 134 h 143"/>
                <a:gd name="T4" fmla="*/ 17 w 97"/>
                <a:gd name="T5" fmla="*/ 14 h 143"/>
                <a:gd name="T6" fmla="*/ 28 w 97"/>
                <a:gd name="T7" fmla="*/ 5 h 143"/>
                <a:gd name="T8" fmla="*/ 88 w 97"/>
                <a:gd name="T9" fmla="*/ 1 h 143"/>
                <a:gd name="T10" fmla="*/ 96 w 97"/>
                <a:gd name="T11" fmla="*/ 9 h 143"/>
                <a:gd name="T12" fmla="*/ 80 w 97"/>
                <a:gd name="T13" fmla="*/ 129 h 143"/>
                <a:gd name="T14" fmla="*/ 69 w 97"/>
                <a:gd name="T15" fmla="*/ 138 h 143"/>
                <a:gd name="T16" fmla="*/ 9 w 97"/>
                <a:gd name="T17" fmla="*/ 1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43">
                  <a:moveTo>
                    <a:pt x="9" y="142"/>
                  </a:moveTo>
                  <a:cubicBezTo>
                    <a:pt x="4" y="143"/>
                    <a:pt x="0" y="139"/>
                    <a:pt x="1" y="13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9"/>
                    <a:pt x="23" y="5"/>
                    <a:pt x="28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3" y="0"/>
                    <a:pt x="97" y="4"/>
                    <a:pt x="96" y="9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79" y="134"/>
                    <a:pt x="74" y="138"/>
                    <a:pt x="69" y="138"/>
                  </a:cubicBezTo>
                  <a:lnTo>
                    <a:pt x="9" y="142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íṧľîḑe"/>
            <p:cNvSpPr/>
            <p:nvPr/>
          </p:nvSpPr>
          <p:spPr bwMode="auto">
            <a:xfrm>
              <a:off x="5493083" y="2368047"/>
              <a:ext cx="652097" cy="772315"/>
            </a:xfrm>
            <a:custGeom>
              <a:avLst/>
              <a:gdLst>
                <a:gd name="T0" fmla="*/ 150 w 179"/>
                <a:gd name="T1" fmla="*/ 201 h 212"/>
                <a:gd name="T2" fmla="*/ 0 w 179"/>
                <a:gd name="T3" fmla="*/ 212 h 212"/>
                <a:gd name="T4" fmla="*/ 27 w 179"/>
                <a:gd name="T5" fmla="*/ 10 h 212"/>
                <a:gd name="T6" fmla="*/ 179 w 179"/>
                <a:gd name="T7" fmla="*/ 0 h 212"/>
                <a:gd name="T8" fmla="*/ 150 w 179"/>
                <a:gd name="T9" fmla="*/ 20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12">
                  <a:moveTo>
                    <a:pt x="150" y="201"/>
                  </a:moveTo>
                  <a:lnTo>
                    <a:pt x="0" y="212"/>
                  </a:lnTo>
                  <a:lnTo>
                    <a:pt x="27" y="10"/>
                  </a:lnTo>
                  <a:lnTo>
                    <a:pt x="179" y="0"/>
                  </a:lnTo>
                  <a:lnTo>
                    <a:pt x="150" y="20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4" name="iś1íḋé"/>
            <p:cNvSpPr/>
            <p:nvPr/>
          </p:nvSpPr>
          <p:spPr bwMode="auto">
            <a:xfrm>
              <a:off x="4185249" y="2929068"/>
              <a:ext cx="2051008" cy="1486342"/>
            </a:xfrm>
            <a:custGeom>
              <a:avLst/>
              <a:gdLst>
                <a:gd name="T0" fmla="*/ 271 w 271"/>
                <a:gd name="T1" fmla="*/ 6 h 197"/>
                <a:gd name="T2" fmla="*/ 268 w 271"/>
                <a:gd name="T3" fmla="*/ 0 h 197"/>
                <a:gd name="T4" fmla="*/ 258 w 271"/>
                <a:gd name="T5" fmla="*/ 5 h 197"/>
                <a:gd name="T6" fmla="*/ 114 w 271"/>
                <a:gd name="T7" fmla="*/ 6 h 197"/>
                <a:gd name="T8" fmla="*/ 112 w 271"/>
                <a:gd name="T9" fmla="*/ 7 h 197"/>
                <a:gd name="T10" fmla="*/ 10 w 271"/>
                <a:gd name="T11" fmla="*/ 185 h 197"/>
                <a:gd name="T12" fmla="*/ 0 w 271"/>
                <a:gd name="T13" fmla="*/ 191 h 197"/>
                <a:gd name="T14" fmla="*/ 4 w 271"/>
                <a:gd name="T15" fmla="*/ 197 h 197"/>
                <a:gd name="T16" fmla="*/ 4 w 271"/>
                <a:gd name="T17" fmla="*/ 197 h 197"/>
                <a:gd name="T18" fmla="*/ 5 w 271"/>
                <a:gd name="T19" fmla="*/ 197 h 197"/>
                <a:gd name="T20" fmla="*/ 161 w 271"/>
                <a:gd name="T21" fmla="*/ 197 h 197"/>
                <a:gd name="T22" fmla="*/ 162 w 271"/>
                <a:gd name="T23" fmla="*/ 196 h 197"/>
                <a:gd name="T24" fmla="*/ 271 w 271"/>
                <a:gd name="T25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197">
                  <a:moveTo>
                    <a:pt x="271" y="6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58" y="5"/>
                    <a:pt x="258" y="5"/>
                    <a:pt x="258" y="5"/>
                  </a:cubicBezTo>
                  <a:cubicBezTo>
                    <a:pt x="210" y="5"/>
                    <a:pt x="162" y="6"/>
                    <a:pt x="114" y="6"/>
                  </a:cubicBezTo>
                  <a:cubicBezTo>
                    <a:pt x="114" y="6"/>
                    <a:pt x="113" y="6"/>
                    <a:pt x="112" y="7"/>
                  </a:cubicBezTo>
                  <a:cubicBezTo>
                    <a:pt x="78" y="66"/>
                    <a:pt x="44" y="126"/>
                    <a:pt x="10" y="18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4" y="197"/>
                    <a:pt x="4" y="197"/>
                    <a:pt x="4" y="197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57" y="197"/>
                    <a:pt x="108" y="197"/>
                    <a:pt x="161" y="197"/>
                  </a:cubicBezTo>
                  <a:cubicBezTo>
                    <a:pt x="161" y="197"/>
                    <a:pt x="162" y="197"/>
                    <a:pt x="162" y="196"/>
                  </a:cubicBezTo>
                  <a:cubicBezTo>
                    <a:pt x="199" y="133"/>
                    <a:pt x="235" y="70"/>
                    <a:pt x="271" y="6"/>
                  </a:cubicBezTo>
                  <a:close/>
                </a:path>
              </a:pathLst>
            </a:custGeom>
            <a:solidFill>
              <a:srgbClr val="D4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5" name="íṥ1îḋè"/>
            <p:cNvSpPr/>
            <p:nvPr/>
          </p:nvSpPr>
          <p:spPr bwMode="auto">
            <a:xfrm>
              <a:off x="4163391" y="2918140"/>
              <a:ext cx="845175" cy="1453556"/>
            </a:xfrm>
            <a:custGeom>
              <a:avLst/>
              <a:gdLst>
                <a:gd name="T0" fmla="*/ 8 w 232"/>
                <a:gd name="T1" fmla="*/ 399 h 399"/>
                <a:gd name="T2" fmla="*/ 232 w 232"/>
                <a:gd name="T3" fmla="*/ 11 h 399"/>
                <a:gd name="T4" fmla="*/ 222 w 232"/>
                <a:gd name="T5" fmla="*/ 0 h 399"/>
                <a:gd name="T6" fmla="*/ 0 w 232"/>
                <a:gd name="T7" fmla="*/ 389 h 399"/>
                <a:gd name="T8" fmla="*/ 8 w 232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99">
                  <a:moveTo>
                    <a:pt x="8" y="399"/>
                  </a:moveTo>
                  <a:lnTo>
                    <a:pt x="232" y="11"/>
                  </a:lnTo>
                  <a:lnTo>
                    <a:pt x="222" y="0"/>
                  </a:lnTo>
                  <a:lnTo>
                    <a:pt x="0" y="389"/>
                  </a:lnTo>
                  <a:lnTo>
                    <a:pt x="8" y="399"/>
                  </a:ln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6" name="iŝľide"/>
            <p:cNvSpPr/>
            <p:nvPr/>
          </p:nvSpPr>
          <p:spPr bwMode="auto">
            <a:xfrm>
              <a:off x="3547723" y="1854385"/>
              <a:ext cx="1453557" cy="2517311"/>
            </a:xfrm>
            <a:custGeom>
              <a:avLst/>
              <a:gdLst>
                <a:gd name="T0" fmla="*/ 3 w 192"/>
                <a:gd name="T1" fmla="*/ 185 h 333"/>
                <a:gd name="T2" fmla="*/ 2 w 192"/>
                <a:gd name="T3" fmla="*/ 200 h 333"/>
                <a:gd name="T4" fmla="*/ 77 w 192"/>
                <a:gd name="T5" fmla="*/ 329 h 333"/>
                <a:gd name="T6" fmla="*/ 86 w 192"/>
                <a:gd name="T7" fmla="*/ 328 h 333"/>
                <a:gd name="T8" fmla="*/ 189 w 192"/>
                <a:gd name="T9" fmla="*/ 148 h 333"/>
                <a:gd name="T10" fmla="*/ 190 w 192"/>
                <a:gd name="T11" fmla="*/ 132 h 333"/>
                <a:gd name="T12" fmla="*/ 115 w 192"/>
                <a:gd name="T13" fmla="*/ 4 h 333"/>
                <a:gd name="T14" fmla="*/ 106 w 192"/>
                <a:gd name="T15" fmla="*/ 5 h 333"/>
                <a:gd name="T16" fmla="*/ 3 w 192"/>
                <a:gd name="T17" fmla="*/ 18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333">
                  <a:moveTo>
                    <a:pt x="3" y="185"/>
                  </a:moveTo>
                  <a:cubicBezTo>
                    <a:pt x="0" y="189"/>
                    <a:pt x="0" y="196"/>
                    <a:pt x="2" y="200"/>
                  </a:cubicBezTo>
                  <a:cubicBezTo>
                    <a:pt x="77" y="329"/>
                    <a:pt x="77" y="329"/>
                    <a:pt x="77" y="329"/>
                  </a:cubicBezTo>
                  <a:cubicBezTo>
                    <a:pt x="79" y="333"/>
                    <a:pt x="83" y="332"/>
                    <a:pt x="86" y="328"/>
                  </a:cubicBezTo>
                  <a:cubicBezTo>
                    <a:pt x="189" y="148"/>
                    <a:pt x="189" y="148"/>
                    <a:pt x="189" y="148"/>
                  </a:cubicBezTo>
                  <a:cubicBezTo>
                    <a:pt x="192" y="143"/>
                    <a:pt x="192" y="136"/>
                    <a:pt x="190" y="132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2" y="0"/>
                    <a:pt x="109" y="0"/>
                    <a:pt x="106" y="5"/>
                  </a:cubicBezTo>
                  <a:lnTo>
                    <a:pt x="3" y="185"/>
                  </a:lnTo>
                  <a:close/>
                </a:path>
              </a:pathLst>
            </a:custGeom>
            <a:solidFill>
              <a:srgbClr val="6479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7" name="iṡḷïḋè"/>
            <p:cNvSpPr/>
            <p:nvPr/>
          </p:nvSpPr>
          <p:spPr bwMode="auto">
            <a:xfrm>
              <a:off x="3547723" y="1861671"/>
              <a:ext cx="1446271" cy="2495453"/>
            </a:xfrm>
            <a:custGeom>
              <a:avLst/>
              <a:gdLst>
                <a:gd name="T0" fmla="*/ 77 w 191"/>
                <a:gd name="T1" fmla="*/ 327 h 330"/>
                <a:gd name="T2" fmla="*/ 85 w 191"/>
                <a:gd name="T3" fmla="*/ 326 h 330"/>
                <a:gd name="T4" fmla="*/ 188 w 191"/>
                <a:gd name="T5" fmla="*/ 146 h 330"/>
                <a:gd name="T6" fmla="*/ 189 w 191"/>
                <a:gd name="T7" fmla="*/ 132 h 330"/>
                <a:gd name="T8" fmla="*/ 114 w 191"/>
                <a:gd name="T9" fmla="*/ 4 h 330"/>
                <a:gd name="T10" fmla="*/ 106 w 191"/>
                <a:gd name="T11" fmla="*/ 5 h 330"/>
                <a:gd name="T12" fmla="*/ 3 w 191"/>
                <a:gd name="T13" fmla="*/ 185 h 330"/>
                <a:gd name="T14" fmla="*/ 2 w 191"/>
                <a:gd name="T15" fmla="*/ 198 h 330"/>
                <a:gd name="T16" fmla="*/ 77 w 191"/>
                <a:gd name="T17" fmla="*/ 327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330">
                  <a:moveTo>
                    <a:pt x="77" y="327"/>
                  </a:moveTo>
                  <a:cubicBezTo>
                    <a:pt x="79" y="330"/>
                    <a:pt x="83" y="330"/>
                    <a:pt x="85" y="326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1" y="142"/>
                    <a:pt x="191" y="136"/>
                    <a:pt x="189" y="132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2" y="0"/>
                    <a:pt x="109" y="1"/>
                    <a:pt x="106" y="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9"/>
                    <a:pt x="0" y="195"/>
                    <a:pt x="2" y="198"/>
                  </a:cubicBezTo>
                  <a:lnTo>
                    <a:pt x="77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8" name="ïṡḷíḓe"/>
            <p:cNvSpPr/>
            <p:nvPr/>
          </p:nvSpPr>
          <p:spPr bwMode="auto">
            <a:xfrm>
              <a:off x="3595083" y="1945459"/>
              <a:ext cx="1355195" cy="2335161"/>
            </a:xfrm>
            <a:custGeom>
              <a:avLst/>
              <a:gdLst>
                <a:gd name="T0" fmla="*/ 0 w 372"/>
                <a:gd name="T1" fmla="*/ 375 h 641"/>
                <a:gd name="T2" fmla="*/ 156 w 372"/>
                <a:gd name="T3" fmla="*/ 641 h 641"/>
                <a:gd name="T4" fmla="*/ 372 w 372"/>
                <a:gd name="T5" fmla="*/ 265 h 641"/>
                <a:gd name="T6" fmla="*/ 218 w 372"/>
                <a:gd name="T7" fmla="*/ 0 h 641"/>
                <a:gd name="T8" fmla="*/ 0 w 372"/>
                <a:gd name="T9" fmla="*/ 375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641">
                  <a:moveTo>
                    <a:pt x="0" y="375"/>
                  </a:moveTo>
                  <a:lnTo>
                    <a:pt x="156" y="641"/>
                  </a:lnTo>
                  <a:lnTo>
                    <a:pt x="372" y="265"/>
                  </a:lnTo>
                  <a:lnTo>
                    <a:pt x="218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9" name="îṣḻîḍê"/>
            <p:cNvSpPr/>
            <p:nvPr/>
          </p:nvSpPr>
          <p:spPr bwMode="auto">
            <a:xfrm>
              <a:off x="4185249" y="2918140"/>
              <a:ext cx="2029150" cy="1460842"/>
            </a:xfrm>
            <a:custGeom>
              <a:avLst/>
              <a:gdLst>
                <a:gd name="T0" fmla="*/ 159 w 268"/>
                <a:gd name="T1" fmla="*/ 191 h 193"/>
                <a:gd name="T2" fmla="*/ 268 w 268"/>
                <a:gd name="T3" fmla="*/ 2 h 193"/>
                <a:gd name="T4" fmla="*/ 267 w 268"/>
                <a:gd name="T5" fmla="*/ 0 h 193"/>
                <a:gd name="T6" fmla="*/ 111 w 268"/>
                <a:gd name="T7" fmla="*/ 1 h 193"/>
                <a:gd name="T8" fmla="*/ 109 w 268"/>
                <a:gd name="T9" fmla="*/ 2 h 193"/>
                <a:gd name="T10" fmla="*/ 0 w 268"/>
                <a:gd name="T11" fmla="*/ 191 h 193"/>
                <a:gd name="T12" fmla="*/ 1 w 268"/>
                <a:gd name="T13" fmla="*/ 192 h 193"/>
                <a:gd name="T14" fmla="*/ 157 w 268"/>
                <a:gd name="T15" fmla="*/ 192 h 193"/>
                <a:gd name="T16" fmla="*/ 159 w 268"/>
                <a:gd name="T17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93">
                  <a:moveTo>
                    <a:pt x="159" y="191"/>
                  </a:moveTo>
                  <a:cubicBezTo>
                    <a:pt x="196" y="128"/>
                    <a:pt x="232" y="65"/>
                    <a:pt x="268" y="2"/>
                  </a:cubicBezTo>
                  <a:cubicBezTo>
                    <a:pt x="268" y="1"/>
                    <a:pt x="268" y="0"/>
                    <a:pt x="267" y="0"/>
                  </a:cubicBezTo>
                  <a:cubicBezTo>
                    <a:pt x="215" y="0"/>
                    <a:pt x="163" y="1"/>
                    <a:pt x="111" y="1"/>
                  </a:cubicBezTo>
                  <a:cubicBezTo>
                    <a:pt x="110" y="1"/>
                    <a:pt x="109" y="1"/>
                    <a:pt x="109" y="2"/>
                  </a:cubicBezTo>
                  <a:cubicBezTo>
                    <a:pt x="73" y="65"/>
                    <a:pt x="37" y="128"/>
                    <a:pt x="0" y="191"/>
                  </a:cubicBezTo>
                  <a:cubicBezTo>
                    <a:pt x="0" y="192"/>
                    <a:pt x="0" y="192"/>
                    <a:pt x="1" y="192"/>
                  </a:cubicBezTo>
                  <a:cubicBezTo>
                    <a:pt x="53" y="193"/>
                    <a:pt x="105" y="193"/>
                    <a:pt x="157" y="192"/>
                  </a:cubicBezTo>
                  <a:cubicBezTo>
                    <a:pt x="158" y="192"/>
                    <a:pt x="159" y="192"/>
                    <a:pt x="159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0" name="ïṥlíḍe"/>
            <p:cNvSpPr/>
            <p:nvPr/>
          </p:nvSpPr>
          <p:spPr bwMode="auto">
            <a:xfrm>
              <a:off x="5336435" y="3493733"/>
              <a:ext cx="484520" cy="324228"/>
            </a:xfrm>
            <a:custGeom>
              <a:avLst/>
              <a:gdLst>
                <a:gd name="T0" fmla="*/ 41 w 64"/>
                <a:gd name="T1" fmla="*/ 41 h 43"/>
                <a:gd name="T2" fmla="*/ 64 w 64"/>
                <a:gd name="T3" fmla="*/ 1 h 43"/>
                <a:gd name="T4" fmla="*/ 63 w 64"/>
                <a:gd name="T5" fmla="*/ 0 h 43"/>
                <a:gd name="T6" fmla="*/ 25 w 64"/>
                <a:gd name="T7" fmla="*/ 0 h 43"/>
                <a:gd name="T8" fmla="*/ 23 w 64"/>
                <a:gd name="T9" fmla="*/ 1 h 43"/>
                <a:gd name="T10" fmla="*/ 0 w 64"/>
                <a:gd name="T11" fmla="*/ 42 h 43"/>
                <a:gd name="T12" fmla="*/ 1 w 64"/>
                <a:gd name="T13" fmla="*/ 43 h 43"/>
                <a:gd name="T14" fmla="*/ 39 w 64"/>
                <a:gd name="T15" fmla="*/ 42 h 43"/>
                <a:gd name="T16" fmla="*/ 41 w 64"/>
                <a:gd name="T17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3">
                  <a:moveTo>
                    <a:pt x="41" y="41"/>
                  </a:moveTo>
                  <a:cubicBezTo>
                    <a:pt x="48" y="28"/>
                    <a:pt x="56" y="14"/>
                    <a:pt x="64" y="1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4" y="0"/>
                    <a:pt x="34" y="0"/>
                    <a:pt x="25" y="0"/>
                  </a:cubicBezTo>
                  <a:cubicBezTo>
                    <a:pt x="24" y="0"/>
                    <a:pt x="24" y="0"/>
                    <a:pt x="23" y="1"/>
                  </a:cubicBezTo>
                  <a:cubicBezTo>
                    <a:pt x="16" y="14"/>
                    <a:pt x="8" y="28"/>
                    <a:pt x="0" y="42"/>
                  </a:cubicBezTo>
                  <a:cubicBezTo>
                    <a:pt x="0" y="42"/>
                    <a:pt x="0" y="43"/>
                    <a:pt x="1" y="43"/>
                  </a:cubicBezTo>
                  <a:cubicBezTo>
                    <a:pt x="10" y="42"/>
                    <a:pt x="30" y="42"/>
                    <a:pt x="39" y="42"/>
                  </a:cubicBezTo>
                  <a:cubicBezTo>
                    <a:pt x="39" y="42"/>
                    <a:pt x="40" y="42"/>
                    <a:pt x="41" y="41"/>
                  </a:cubicBezTo>
                  <a:close/>
                </a:path>
              </a:pathLst>
            </a:custGeom>
            <a:solidFill>
              <a:srgbClr val="EB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1" name="íṥḻîdê"/>
            <p:cNvSpPr/>
            <p:nvPr/>
          </p:nvSpPr>
          <p:spPr bwMode="auto">
            <a:xfrm>
              <a:off x="4957564" y="354837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2" name="íSļíḍè"/>
            <p:cNvSpPr/>
            <p:nvPr/>
          </p:nvSpPr>
          <p:spPr bwMode="auto">
            <a:xfrm>
              <a:off x="5001280" y="3471875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3" name="îṩ1îḋê"/>
            <p:cNvSpPr/>
            <p:nvPr/>
          </p:nvSpPr>
          <p:spPr bwMode="auto">
            <a:xfrm>
              <a:off x="5041351" y="339537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1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4" name="ïšḷïdé"/>
            <p:cNvSpPr/>
            <p:nvPr/>
          </p:nvSpPr>
          <p:spPr bwMode="auto">
            <a:xfrm>
              <a:off x="4910204" y="3624881"/>
              <a:ext cx="123862" cy="58288"/>
            </a:xfrm>
            <a:custGeom>
              <a:avLst/>
              <a:gdLst>
                <a:gd name="T0" fmla="*/ 5 w 16"/>
                <a:gd name="T1" fmla="*/ 0 h 8"/>
                <a:gd name="T2" fmla="*/ 1 w 16"/>
                <a:gd name="T3" fmla="*/ 8 h 8"/>
                <a:gd name="T4" fmla="*/ 1 w 16"/>
                <a:gd name="T5" fmla="*/ 8 h 8"/>
                <a:gd name="T6" fmla="*/ 11 w 16"/>
                <a:gd name="T7" fmla="*/ 8 h 8"/>
                <a:gd name="T8" fmla="*/ 12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5" name="îṡlîḋé"/>
            <p:cNvSpPr/>
            <p:nvPr/>
          </p:nvSpPr>
          <p:spPr bwMode="auto">
            <a:xfrm>
              <a:off x="4873774" y="3690455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6" name="ïŝḻîḍé"/>
            <p:cNvSpPr/>
            <p:nvPr/>
          </p:nvSpPr>
          <p:spPr bwMode="auto">
            <a:xfrm>
              <a:off x="5289075" y="3107576"/>
              <a:ext cx="229510" cy="211294"/>
            </a:xfrm>
            <a:custGeom>
              <a:avLst/>
              <a:gdLst>
                <a:gd name="T0" fmla="*/ 15 w 30"/>
                <a:gd name="T1" fmla="*/ 27 h 28"/>
                <a:gd name="T2" fmla="*/ 30 w 30"/>
                <a:gd name="T3" fmla="*/ 0 h 28"/>
                <a:gd name="T4" fmla="*/ 30 w 30"/>
                <a:gd name="T5" fmla="*/ 0 h 28"/>
                <a:gd name="T6" fmla="*/ 8 w 30"/>
                <a:gd name="T7" fmla="*/ 0 h 28"/>
                <a:gd name="T8" fmla="*/ 7 w 30"/>
                <a:gd name="T9" fmla="*/ 0 h 28"/>
                <a:gd name="T10" fmla="*/ 0 w 30"/>
                <a:gd name="T11" fmla="*/ 12 h 28"/>
                <a:gd name="T12" fmla="*/ 0 w 30"/>
                <a:gd name="T13" fmla="*/ 13 h 28"/>
                <a:gd name="T14" fmla="*/ 12 w 30"/>
                <a:gd name="T15" fmla="*/ 13 h 28"/>
                <a:gd name="T16" fmla="*/ 4 w 30"/>
                <a:gd name="T17" fmla="*/ 27 h 28"/>
                <a:gd name="T18" fmla="*/ 4 w 30"/>
                <a:gd name="T19" fmla="*/ 28 h 28"/>
                <a:gd name="T20" fmla="*/ 14 w 30"/>
                <a:gd name="T21" fmla="*/ 28 h 28"/>
                <a:gd name="T22" fmla="*/ 15 w 30"/>
                <a:gd name="T2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8">
                  <a:moveTo>
                    <a:pt x="15" y="27"/>
                  </a:moveTo>
                  <a:cubicBezTo>
                    <a:pt x="20" y="18"/>
                    <a:pt x="25" y="9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5"/>
                    <a:pt x="2" y="7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5" y="13"/>
                    <a:pt x="7" y="13"/>
                    <a:pt x="12" y="13"/>
                  </a:cubicBezTo>
                  <a:cubicBezTo>
                    <a:pt x="9" y="18"/>
                    <a:pt x="6" y="22"/>
                    <a:pt x="4" y="27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8" y="28"/>
                    <a:pt x="10" y="28"/>
                    <a:pt x="14" y="28"/>
                  </a:cubicBezTo>
                  <a:cubicBezTo>
                    <a:pt x="14" y="28"/>
                    <a:pt x="14" y="28"/>
                    <a:pt x="15" y="27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7" name="íṩlïdé"/>
            <p:cNvSpPr/>
            <p:nvPr/>
          </p:nvSpPr>
          <p:spPr bwMode="auto">
            <a:xfrm>
              <a:off x="5085067" y="3329797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0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8" name="îs1îdê"/>
            <p:cNvSpPr/>
            <p:nvPr/>
          </p:nvSpPr>
          <p:spPr bwMode="auto">
            <a:xfrm>
              <a:off x="5230787" y="34026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8 h 9"/>
                <a:gd name="T14" fmla="*/ 10 w 16"/>
                <a:gd name="T15" fmla="*/ 8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9" name="î$líḍé"/>
            <p:cNvSpPr/>
            <p:nvPr/>
          </p:nvSpPr>
          <p:spPr bwMode="auto">
            <a:xfrm>
              <a:off x="5125141" y="3100290"/>
              <a:ext cx="204008" cy="218580"/>
            </a:xfrm>
            <a:custGeom>
              <a:avLst/>
              <a:gdLst>
                <a:gd name="T0" fmla="*/ 17 w 27"/>
                <a:gd name="T1" fmla="*/ 0 h 29"/>
                <a:gd name="T2" fmla="*/ 16 w 27"/>
                <a:gd name="T3" fmla="*/ 1 h 29"/>
                <a:gd name="T4" fmla="*/ 1 w 27"/>
                <a:gd name="T5" fmla="*/ 28 h 29"/>
                <a:gd name="T6" fmla="*/ 1 w 27"/>
                <a:gd name="T7" fmla="*/ 29 h 29"/>
                <a:gd name="T8" fmla="*/ 11 w 27"/>
                <a:gd name="T9" fmla="*/ 29 h 29"/>
                <a:gd name="T10" fmla="*/ 12 w 27"/>
                <a:gd name="T11" fmla="*/ 28 h 29"/>
                <a:gd name="T12" fmla="*/ 27 w 27"/>
                <a:gd name="T13" fmla="*/ 1 h 29"/>
                <a:gd name="T14" fmla="*/ 27 w 27"/>
                <a:gd name="T15" fmla="*/ 1 h 29"/>
                <a:gd name="T16" fmla="*/ 17 w 2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9">
                  <a:moveTo>
                    <a:pt x="17" y="0"/>
                  </a:moveTo>
                  <a:cubicBezTo>
                    <a:pt x="17" y="0"/>
                    <a:pt x="16" y="1"/>
                    <a:pt x="16" y="1"/>
                  </a:cubicBezTo>
                  <a:cubicBezTo>
                    <a:pt x="11" y="10"/>
                    <a:pt x="6" y="19"/>
                    <a:pt x="1" y="28"/>
                  </a:cubicBezTo>
                  <a:cubicBezTo>
                    <a:pt x="0" y="28"/>
                    <a:pt x="1" y="29"/>
                    <a:pt x="1" y="29"/>
                  </a:cubicBezTo>
                  <a:cubicBezTo>
                    <a:pt x="5" y="29"/>
                    <a:pt x="7" y="29"/>
                    <a:pt x="11" y="29"/>
                  </a:cubicBezTo>
                  <a:cubicBezTo>
                    <a:pt x="11" y="29"/>
                    <a:pt x="11" y="28"/>
                    <a:pt x="12" y="28"/>
                  </a:cubicBezTo>
                  <a:cubicBezTo>
                    <a:pt x="17" y="19"/>
                    <a:pt x="22" y="1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3" y="0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0" name="íṡļíďé"/>
            <p:cNvSpPr/>
            <p:nvPr/>
          </p:nvSpPr>
          <p:spPr bwMode="auto">
            <a:xfrm>
              <a:off x="5274503" y="332979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1" name="îṧḷiḑé"/>
            <p:cNvSpPr/>
            <p:nvPr/>
          </p:nvSpPr>
          <p:spPr bwMode="auto">
            <a:xfrm>
              <a:off x="4615122" y="4131256"/>
              <a:ext cx="123862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2" name="íş1íḋê"/>
            <p:cNvSpPr/>
            <p:nvPr/>
          </p:nvSpPr>
          <p:spPr bwMode="auto">
            <a:xfrm>
              <a:off x="4859202" y="4054755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9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1 h 9"/>
                <a:gd name="T12" fmla="*/ 0 w 15"/>
                <a:gd name="T13" fmla="*/ 9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1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3" name="îSḻiḍê"/>
            <p:cNvSpPr/>
            <p:nvPr/>
          </p:nvSpPr>
          <p:spPr bwMode="auto">
            <a:xfrm>
              <a:off x="4738984" y="409118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4" name="îSlíďe"/>
            <p:cNvSpPr/>
            <p:nvPr/>
          </p:nvSpPr>
          <p:spPr bwMode="auto">
            <a:xfrm>
              <a:off x="4972136" y="401468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5" name="íṥlídê"/>
            <p:cNvSpPr/>
            <p:nvPr/>
          </p:nvSpPr>
          <p:spPr bwMode="auto">
            <a:xfrm>
              <a:off x="5019493" y="3941821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6" name="isļîdè"/>
            <p:cNvSpPr/>
            <p:nvPr/>
          </p:nvSpPr>
          <p:spPr bwMode="auto">
            <a:xfrm>
              <a:off x="4830058" y="3766957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0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7" name="ïṩļíde"/>
            <p:cNvSpPr/>
            <p:nvPr/>
          </p:nvSpPr>
          <p:spPr bwMode="auto">
            <a:xfrm>
              <a:off x="4746270" y="3909035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8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8" name="ï$ḻíḑè"/>
            <p:cNvSpPr/>
            <p:nvPr/>
          </p:nvSpPr>
          <p:spPr bwMode="auto">
            <a:xfrm>
              <a:off x="4789986" y="3843461"/>
              <a:ext cx="120220" cy="58288"/>
            </a:xfrm>
            <a:custGeom>
              <a:avLst/>
              <a:gdLst>
                <a:gd name="T0" fmla="*/ 4 w 16"/>
                <a:gd name="T1" fmla="*/ 0 h 8"/>
                <a:gd name="T2" fmla="*/ 0 w 16"/>
                <a:gd name="T3" fmla="*/ 8 h 8"/>
                <a:gd name="T4" fmla="*/ 0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5 w 16"/>
                <a:gd name="T15" fmla="*/ 0 h 8"/>
                <a:gd name="T16" fmla="*/ 4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4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9" name="îṡḻîḓê"/>
            <p:cNvSpPr/>
            <p:nvPr/>
          </p:nvSpPr>
          <p:spPr bwMode="auto">
            <a:xfrm>
              <a:off x="4662480" y="4062041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6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0" name="íṡḻîḓê"/>
            <p:cNvSpPr/>
            <p:nvPr/>
          </p:nvSpPr>
          <p:spPr bwMode="auto">
            <a:xfrm>
              <a:off x="4706196" y="3985537"/>
              <a:ext cx="123862" cy="69218"/>
            </a:xfrm>
            <a:custGeom>
              <a:avLst/>
              <a:gdLst>
                <a:gd name="T0" fmla="*/ 4 w 16"/>
                <a:gd name="T1" fmla="*/ 0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5 w 16"/>
                <a:gd name="T11" fmla="*/ 0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1" name="íşḻiḋe"/>
            <p:cNvSpPr/>
            <p:nvPr/>
          </p:nvSpPr>
          <p:spPr bwMode="auto">
            <a:xfrm>
              <a:off x="5198001" y="3282440"/>
              <a:ext cx="123862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1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2" name="ísḻîdê"/>
            <p:cNvSpPr/>
            <p:nvPr/>
          </p:nvSpPr>
          <p:spPr bwMode="auto">
            <a:xfrm>
              <a:off x="5077781" y="3508305"/>
              <a:ext cx="112934" cy="61932"/>
            </a:xfrm>
            <a:custGeom>
              <a:avLst/>
              <a:gdLst>
                <a:gd name="T0" fmla="*/ 4 w 15"/>
                <a:gd name="T1" fmla="*/ 0 h 8"/>
                <a:gd name="T2" fmla="*/ 0 w 15"/>
                <a:gd name="T3" fmla="*/ 8 h 8"/>
                <a:gd name="T4" fmla="*/ 0 w 15"/>
                <a:gd name="T5" fmla="*/ 8 h 8"/>
                <a:gd name="T6" fmla="*/ 10 w 15"/>
                <a:gd name="T7" fmla="*/ 8 h 8"/>
                <a:gd name="T8" fmla="*/ 11 w 15"/>
                <a:gd name="T9" fmla="*/ 8 h 8"/>
                <a:gd name="T10" fmla="*/ 15 w 15"/>
                <a:gd name="T11" fmla="*/ 0 h 8"/>
                <a:gd name="T12" fmla="*/ 15 w 15"/>
                <a:gd name="T13" fmla="*/ 0 h 8"/>
                <a:gd name="T14" fmla="*/ 5 w 15"/>
                <a:gd name="T15" fmla="*/ 0 h 8"/>
                <a:gd name="T16" fmla="*/ 4 w 1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4" y="0"/>
                  </a:move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3" name="ísḻiḍé"/>
            <p:cNvSpPr/>
            <p:nvPr/>
          </p:nvSpPr>
          <p:spPr bwMode="auto">
            <a:xfrm>
              <a:off x="5034065" y="3577521"/>
              <a:ext cx="120220" cy="69218"/>
            </a:xfrm>
            <a:custGeom>
              <a:avLst/>
              <a:gdLst>
                <a:gd name="T0" fmla="*/ 5 w 16"/>
                <a:gd name="T1" fmla="*/ 1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4" name="išḻïḓé"/>
            <p:cNvSpPr/>
            <p:nvPr/>
          </p:nvSpPr>
          <p:spPr bwMode="auto">
            <a:xfrm>
              <a:off x="5117856" y="3435445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5" name="iṩľîdê"/>
            <p:cNvSpPr/>
            <p:nvPr/>
          </p:nvSpPr>
          <p:spPr bwMode="auto">
            <a:xfrm>
              <a:off x="4993994" y="3654025"/>
              <a:ext cx="112934" cy="65574"/>
            </a:xfrm>
            <a:custGeom>
              <a:avLst/>
              <a:gdLst>
                <a:gd name="T0" fmla="*/ 4 w 15"/>
                <a:gd name="T1" fmla="*/ 0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0"/>
                  </a:move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6" name="í$ḷîďe"/>
            <p:cNvSpPr/>
            <p:nvPr/>
          </p:nvSpPr>
          <p:spPr bwMode="auto">
            <a:xfrm>
              <a:off x="4950278" y="3730527"/>
              <a:ext cx="120220" cy="58288"/>
            </a:xfrm>
            <a:custGeom>
              <a:avLst/>
              <a:gdLst>
                <a:gd name="T0" fmla="*/ 5 w 16"/>
                <a:gd name="T1" fmla="*/ 0 h 8"/>
                <a:gd name="T2" fmla="*/ 0 w 16"/>
                <a:gd name="T3" fmla="*/ 8 h 8"/>
                <a:gd name="T4" fmla="*/ 1 w 16"/>
                <a:gd name="T5" fmla="*/ 8 h 8"/>
                <a:gd name="T6" fmla="*/ 10 w 16"/>
                <a:gd name="T7" fmla="*/ 8 h 8"/>
                <a:gd name="T8" fmla="*/ 11 w 16"/>
                <a:gd name="T9" fmla="*/ 8 h 8"/>
                <a:gd name="T10" fmla="*/ 16 w 16"/>
                <a:gd name="T11" fmla="*/ 0 h 8"/>
                <a:gd name="T12" fmla="*/ 15 w 16"/>
                <a:gd name="T13" fmla="*/ 0 h 8"/>
                <a:gd name="T14" fmla="*/ 6 w 16"/>
                <a:gd name="T15" fmla="*/ 0 h 8"/>
                <a:gd name="T16" fmla="*/ 5 w 16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6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7" name="íšḻïdè"/>
            <p:cNvSpPr/>
            <p:nvPr/>
          </p:nvSpPr>
          <p:spPr bwMode="auto">
            <a:xfrm>
              <a:off x="5161571" y="335894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9 h 9"/>
                <a:gd name="T10" fmla="*/ 15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8" name="îSlïḋé"/>
            <p:cNvSpPr/>
            <p:nvPr/>
          </p:nvSpPr>
          <p:spPr bwMode="auto">
            <a:xfrm>
              <a:off x="5540443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9" name="iṩḻiḑê"/>
            <p:cNvSpPr/>
            <p:nvPr/>
          </p:nvSpPr>
          <p:spPr bwMode="auto">
            <a:xfrm>
              <a:off x="5055923" y="3872605"/>
              <a:ext cx="120220" cy="69218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0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1 w 16"/>
                <a:gd name="T11" fmla="*/ 8 h 9"/>
                <a:gd name="T12" fmla="*/ 1 w 16"/>
                <a:gd name="T13" fmla="*/ 9 h 9"/>
                <a:gd name="T14" fmla="*/ 11 w 16"/>
                <a:gd name="T15" fmla="*/ 8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0" name="iṣlidê"/>
            <p:cNvSpPr/>
            <p:nvPr/>
          </p:nvSpPr>
          <p:spPr bwMode="auto">
            <a:xfrm>
              <a:off x="5190715" y="3471875"/>
              <a:ext cx="116576" cy="69218"/>
            </a:xfrm>
            <a:custGeom>
              <a:avLst/>
              <a:gdLst>
                <a:gd name="T0" fmla="*/ 11 w 15"/>
                <a:gd name="T1" fmla="*/ 9 h 9"/>
                <a:gd name="T2" fmla="*/ 15 w 15"/>
                <a:gd name="T3" fmla="*/ 1 h 9"/>
                <a:gd name="T4" fmla="*/ 15 w 15"/>
                <a:gd name="T5" fmla="*/ 0 h 9"/>
                <a:gd name="T6" fmla="*/ 5 w 15"/>
                <a:gd name="T7" fmla="*/ 0 h 9"/>
                <a:gd name="T8" fmla="*/ 4 w 15"/>
                <a:gd name="T9" fmla="*/ 1 h 9"/>
                <a:gd name="T10" fmla="*/ 0 w 15"/>
                <a:gd name="T11" fmla="*/ 9 h 9"/>
                <a:gd name="T12" fmla="*/ 0 w 15"/>
                <a:gd name="T13" fmla="*/ 9 h 9"/>
                <a:gd name="T14" fmla="*/ 10 w 15"/>
                <a:gd name="T15" fmla="*/ 9 h 9"/>
                <a:gd name="T16" fmla="*/ 11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1" name="îṧ1iḋê"/>
            <p:cNvSpPr/>
            <p:nvPr/>
          </p:nvSpPr>
          <p:spPr bwMode="auto">
            <a:xfrm>
              <a:off x="5245359" y="3213222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2" name="iṧlîḓé"/>
            <p:cNvSpPr/>
            <p:nvPr/>
          </p:nvSpPr>
          <p:spPr bwMode="auto">
            <a:xfrm>
              <a:off x="4910204" y="3796101"/>
              <a:ext cx="116576" cy="69218"/>
            </a:xfrm>
            <a:custGeom>
              <a:avLst/>
              <a:gdLst>
                <a:gd name="T0" fmla="*/ 4 w 15"/>
                <a:gd name="T1" fmla="*/ 1 h 9"/>
                <a:gd name="T2" fmla="*/ 0 w 15"/>
                <a:gd name="T3" fmla="*/ 8 h 9"/>
                <a:gd name="T4" fmla="*/ 0 w 15"/>
                <a:gd name="T5" fmla="*/ 9 h 9"/>
                <a:gd name="T6" fmla="*/ 10 w 15"/>
                <a:gd name="T7" fmla="*/ 9 h 9"/>
                <a:gd name="T8" fmla="*/ 11 w 15"/>
                <a:gd name="T9" fmla="*/ 8 h 9"/>
                <a:gd name="T10" fmla="*/ 15 w 15"/>
                <a:gd name="T11" fmla="*/ 1 h 9"/>
                <a:gd name="T12" fmla="*/ 15 w 15"/>
                <a:gd name="T13" fmla="*/ 0 h 9"/>
                <a:gd name="T14" fmla="*/ 5 w 15"/>
                <a:gd name="T15" fmla="*/ 0 h 9"/>
                <a:gd name="T16" fmla="*/ 4 w 15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4" y="1"/>
                  </a:moveTo>
                  <a:cubicBezTo>
                    <a:pt x="2" y="4"/>
                    <a:pt x="1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3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3" name="ïśḷîḋé"/>
            <p:cNvSpPr/>
            <p:nvPr/>
          </p:nvSpPr>
          <p:spPr bwMode="auto">
            <a:xfrm>
              <a:off x="5026779" y="3766957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4" name="íSlïḍé"/>
            <p:cNvSpPr/>
            <p:nvPr/>
          </p:nvSpPr>
          <p:spPr bwMode="auto">
            <a:xfrm>
              <a:off x="5063209" y="369045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5" name="ïśḷïḑè"/>
            <p:cNvSpPr/>
            <p:nvPr/>
          </p:nvSpPr>
          <p:spPr bwMode="auto">
            <a:xfrm>
              <a:off x="5146999" y="3548377"/>
              <a:ext cx="120220" cy="65574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6" name="ï$ḷidè"/>
            <p:cNvSpPr/>
            <p:nvPr/>
          </p:nvSpPr>
          <p:spPr bwMode="auto">
            <a:xfrm>
              <a:off x="4866488" y="3872605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0 w 16"/>
                <a:gd name="T3" fmla="*/ 8 h 9"/>
                <a:gd name="T4" fmla="*/ 1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0 h 9"/>
                <a:gd name="T12" fmla="*/ 15 w 16"/>
                <a:gd name="T13" fmla="*/ 0 h 9"/>
                <a:gd name="T14" fmla="*/ 6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7" name="íṡḻíḓé"/>
            <p:cNvSpPr/>
            <p:nvPr/>
          </p:nvSpPr>
          <p:spPr bwMode="auto">
            <a:xfrm>
              <a:off x="5106925" y="3624881"/>
              <a:ext cx="116576" cy="58288"/>
            </a:xfrm>
            <a:custGeom>
              <a:avLst/>
              <a:gdLst>
                <a:gd name="T0" fmla="*/ 11 w 15"/>
                <a:gd name="T1" fmla="*/ 8 h 8"/>
                <a:gd name="T2" fmla="*/ 15 w 15"/>
                <a:gd name="T3" fmla="*/ 0 h 8"/>
                <a:gd name="T4" fmla="*/ 15 w 15"/>
                <a:gd name="T5" fmla="*/ 0 h 8"/>
                <a:gd name="T6" fmla="*/ 5 w 15"/>
                <a:gd name="T7" fmla="*/ 0 h 8"/>
                <a:gd name="T8" fmla="*/ 4 w 15"/>
                <a:gd name="T9" fmla="*/ 0 h 8"/>
                <a:gd name="T10" fmla="*/ 0 w 15"/>
                <a:gd name="T11" fmla="*/ 8 h 8"/>
                <a:gd name="T12" fmla="*/ 0 w 15"/>
                <a:gd name="T13" fmla="*/ 8 h 8"/>
                <a:gd name="T14" fmla="*/ 10 w 15"/>
                <a:gd name="T15" fmla="*/ 8 h 8"/>
                <a:gd name="T16" fmla="*/ 11 w 15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8" name="íṩḷíḍe"/>
            <p:cNvSpPr/>
            <p:nvPr/>
          </p:nvSpPr>
          <p:spPr bwMode="auto">
            <a:xfrm>
              <a:off x="4979422" y="384346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6 w 16"/>
                <a:gd name="T3" fmla="*/ 0 h 8"/>
                <a:gd name="T4" fmla="*/ 15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0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9" name="ïṥlîḑê"/>
            <p:cNvSpPr/>
            <p:nvPr/>
          </p:nvSpPr>
          <p:spPr bwMode="auto">
            <a:xfrm>
              <a:off x="4942992" y="390903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0" name="îšlîḍê"/>
            <p:cNvSpPr/>
            <p:nvPr/>
          </p:nvSpPr>
          <p:spPr bwMode="auto">
            <a:xfrm>
              <a:off x="4822772" y="3941821"/>
              <a:ext cx="120220" cy="65574"/>
            </a:xfrm>
            <a:custGeom>
              <a:avLst/>
              <a:gdLst>
                <a:gd name="T0" fmla="*/ 5 w 16"/>
                <a:gd name="T1" fmla="*/ 1 h 9"/>
                <a:gd name="T2" fmla="*/ 1 w 16"/>
                <a:gd name="T3" fmla="*/ 9 h 9"/>
                <a:gd name="T4" fmla="*/ 1 w 16"/>
                <a:gd name="T5" fmla="*/ 9 h 9"/>
                <a:gd name="T6" fmla="*/ 11 w 16"/>
                <a:gd name="T7" fmla="*/ 9 h 9"/>
                <a:gd name="T8" fmla="*/ 12 w 16"/>
                <a:gd name="T9" fmla="*/ 9 h 9"/>
                <a:gd name="T10" fmla="*/ 16 w 16"/>
                <a:gd name="T11" fmla="*/ 1 h 9"/>
                <a:gd name="T12" fmla="*/ 16 w 16"/>
                <a:gd name="T13" fmla="*/ 0 h 9"/>
                <a:gd name="T14" fmla="*/ 6 w 16"/>
                <a:gd name="T15" fmla="*/ 1 h 9"/>
                <a:gd name="T16" fmla="*/ 5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1"/>
                  </a:move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4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1"/>
                    <a:pt x="10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1" name="i$lïḓè"/>
            <p:cNvSpPr/>
            <p:nvPr/>
          </p:nvSpPr>
          <p:spPr bwMode="auto">
            <a:xfrm>
              <a:off x="4782700" y="4014681"/>
              <a:ext cx="120220" cy="69218"/>
            </a:xfrm>
            <a:custGeom>
              <a:avLst/>
              <a:gdLst>
                <a:gd name="T0" fmla="*/ 4 w 16"/>
                <a:gd name="T1" fmla="*/ 1 h 9"/>
                <a:gd name="T2" fmla="*/ 0 w 16"/>
                <a:gd name="T3" fmla="*/ 8 h 9"/>
                <a:gd name="T4" fmla="*/ 0 w 16"/>
                <a:gd name="T5" fmla="*/ 9 h 9"/>
                <a:gd name="T6" fmla="*/ 10 w 16"/>
                <a:gd name="T7" fmla="*/ 9 h 9"/>
                <a:gd name="T8" fmla="*/ 11 w 16"/>
                <a:gd name="T9" fmla="*/ 8 h 9"/>
                <a:gd name="T10" fmla="*/ 16 w 16"/>
                <a:gd name="T11" fmla="*/ 1 h 9"/>
                <a:gd name="T12" fmla="*/ 15 w 16"/>
                <a:gd name="T13" fmla="*/ 0 h 9"/>
                <a:gd name="T14" fmla="*/ 5 w 16"/>
                <a:gd name="T15" fmla="*/ 0 h 9"/>
                <a:gd name="T16" fmla="*/ 4 w 16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4" y="1"/>
                  </a:move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2" name="îŝlíḋê"/>
            <p:cNvSpPr/>
            <p:nvPr/>
          </p:nvSpPr>
          <p:spPr bwMode="auto">
            <a:xfrm>
              <a:off x="4895632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3" name="ïSlîḍê"/>
            <p:cNvSpPr/>
            <p:nvPr/>
          </p:nvSpPr>
          <p:spPr bwMode="auto">
            <a:xfrm>
              <a:off x="4822772" y="3613951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5 w 16"/>
                <a:gd name="T5" fmla="*/ 1 h 9"/>
                <a:gd name="T6" fmla="*/ 15 w 16"/>
                <a:gd name="T7" fmla="*/ 1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2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4" name="ïśḻíde"/>
            <p:cNvSpPr/>
            <p:nvPr/>
          </p:nvSpPr>
          <p:spPr bwMode="auto">
            <a:xfrm>
              <a:off x="4866488" y="4091185"/>
              <a:ext cx="189436" cy="182150"/>
            </a:xfrm>
            <a:custGeom>
              <a:avLst/>
              <a:gdLst>
                <a:gd name="T0" fmla="*/ 24 w 25"/>
                <a:gd name="T1" fmla="*/ 0 h 24"/>
                <a:gd name="T2" fmla="*/ 14 w 25"/>
                <a:gd name="T3" fmla="*/ 0 h 24"/>
                <a:gd name="T4" fmla="*/ 13 w 25"/>
                <a:gd name="T5" fmla="*/ 0 h 24"/>
                <a:gd name="T6" fmla="*/ 0 w 25"/>
                <a:gd name="T7" fmla="*/ 23 h 24"/>
                <a:gd name="T8" fmla="*/ 1 w 25"/>
                <a:gd name="T9" fmla="*/ 24 h 24"/>
                <a:gd name="T10" fmla="*/ 10 w 25"/>
                <a:gd name="T11" fmla="*/ 24 h 24"/>
                <a:gd name="T12" fmla="*/ 11 w 25"/>
                <a:gd name="T13" fmla="*/ 23 h 24"/>
                <a:gd name="T14" fmla="*/ 24 w 25"/>
                <a:gd name="T15" fmla="*/ 0 h 24"/>
                <a:gd name="T16" fmla="*/ 24 w 25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24" y="0"/>
                  </a:moveTo>
                  <a:cubicBezTo>
                    <a:pt x="20" y="0"/>
                    <a:pt x="18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9" y="8"/>
                    <a:pt x="5" y="16"/>
                    <a:pt x="0" y="23"/>
                  </a:cubicBezTo>
                  <a:cubicBezTo>
                    <a:pt x="0" y="23"/>
                    <a:pt x="0" y="24"/>
                    <a:pt x="1" y="24"/>
                  </a:cubicBezTo>
                  <a:cubicBezTo>
                    <a:pt x="4" y="24"/>
                    <a:pt x="6" y="24"/>
                    <a:pt x="10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6"/>
                    <a:pt x="20" y="8"/>
                    <a:pt x="24" y="0"/>
                  </a:cubicBezTo>
                  <a:cubicBezTo>
                    <a:pt x="25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5" name="iṩļïḍè"/>
            <p:cNvSpPr/>
            <p:nvPr/>
          </p:nvSpPr>
          <p:spPr bwMode="auto">
            <a:xfrm>
              <a:off x="4578692" y="4204116"/>
              <a:ext cx="120220" cy="69218"/>
            </a:xfrm>
            <a:custGeom>
              <a:avLst/>
              <a:gdLst>
                <a:gd name="T0" fmla="*/ 15 w 16"/>
                <a:gd name="T1" fmla="*/ 0 h 9"/>
                <a:gd name="T2" fmla="*/ 5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0 w 16"/>
                <a:gd name="T9" fmla="*/ 9 h 9"/>
                <a:gd name="T10" fmla="*/ 10 w 16"/>
                <a:gd name="T11" fmla="*/ 9 h 9"/>
                <a:gd name="T12" fmla="*/ 11 w 16"/>
                <a:gd name="T13" fmla="*/ 8 h 9"/>
                <a:gd name="T14" fmla="*/ 16 w 16"/>
                <a:gd name="T15" fmla="*/ 0 h 9"/>
                <a:gd name="T16" fmla="*/ 1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5" y="0"/>
                  </a:move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6" name="iṧ1ïḋé"/>
            <p:cNvSpPr/>
            <p:nvPr/>
          </p:nvSpPr>
          <p:spPr bwMode="auto">
            <a:xfrm>
              <a:off x="4480330" y="4204116"/>
              <a:ext cx="120220" cy="69218"/>
            </a:xfrm>
            <a:custGeom>
              <a:avLst/>
              <a:gdLst>
                <a:gd name="T0" fmla="*/ 16 w 16"/>
                <a:gd name="T1" fmla="*/ 0 h 9"/>
                <a:gd name="T2" fmla="*/ 6 w 16"/>
                <a:gd name="T3" fmla="*/ 0 h 9"/>
                <a:gd name="T4" fmla="*/ 5 w 16"/>
                <a:gd name="T5" fmla="*/ 0 h 9"/>
                <a:gd name="T6" fmla="*/ 0 w 16"/>
                <a:gd name="T7" fmla="*/ 8 h 9"/>
                <a:gd name="T8" fmla="*/ 1 w 16"/>
                <a:gd name="T9" fmla="*/ 9 h 9"/>
                <a:gd name="T10" fmla="*/ 11 w 16"/>
                <a:gd name="T11" fmla="*/ 9 h 9"/>
                <a:gd name="T12" fmla="*/ 12 w 16"/>
                <a:gd name="T13" fmla="*/ 8 h 9"/>
                <a:gd name="T14" fmla="*/ 16 w 16"/>
                <a:gd name="T15" fmla="*/ 0 h 9"/>
                <a:gd name="T16" fmla="*/ 1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4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7" name="íṥḷiḓé"/>
            <p:cNvSpPr/>
            <p:nvPr/>
          </p:nvSpPr>
          <p:spPr bwMode="auto">
            <a:xfrm>
              <a:off x="4768128" y="4131256"/>
              <a:ext cx="167578" cy="142078"/>
            </a:xfrm>
            <a:custGeom>
              <a:avLst/>
              <a:gdLst>
                <a:gd name="T0" fmla="*/ 21 w 22"/>
                <a:gd name="T1" fmla="*/ 0 h 19"/>
                <a:gd name="T2" fmla="*/ 11 w 22"/>
                <a:gd name="T3" fmla="*/ 0 h 19"/>
                <a:gd name="T4" fmla="*/ 10 w 22"/>
                <a:gd name="T5" fmla="*/ 1 h 19"/>
                <a:gd name="T6" fmla="*/ 0 w 22"/>
                <a:gd name="T7" fmla="*/ 18 h 19"/>
                <a:gd name="T8" fmla="*/ 1 w 22"/>
                <a:gd name="T9" fmla="*/ 19 h 19"/>
                <a:gd name="T10" fmla="*/ 11 w 22"/>
                <a:gd name="T11" fmla="*/ 19 h 19"/>
                <a:gd name="T12" fmla="*/ 12 w 22"/>
                <a:gd name="T13" fmla="*/ 18 h 19"/>
                <a:gd name="T14" fmla="*/ 22 w 22"/>
                <a:gd name="T15" fmla="*/ 1 h 19"/>
                <a:gd name="T16" fmla="*/ 21 w 22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9">
                  <a:moveTo>
                    <a:pt x="21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0"/>
                    <a:pt x="11" y="1"/>
                    <a:pt x="10" y="1"/>
                  </a:cubicBezTo>
                  <a:cubicBezTo>
                    <a:pt x="7" y="7"/>
                    <a:pt x="4" y="12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5" y="19"/>
                    <a:pt x="7" y="19"/>
                    <a:pt x="11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5" y="12"/>
                    <a:pt x="18" y="7"/>
                    <a:pt x="22" y="1"/>
                  </a:cubicBezTo>
                  <a:cubicBezTo>
                    <a:pt x="22" y="1"/>
                    <a:pt x="22" y="0"/>
                    <a:pt x="21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8" name="iṥľíḓé"/>
            <p:cNvSpPr/>
            <p:nvPr/>
          </p:nvSpPr>
          <p:spPr bwMode="auto">
            <a:xfrm>
              <a:off x="4677052" y="4167686"/>
              <a:ext cx="145720" cy="105648"/>
            </a:xfrm>
            <a:custGeom>
              <a:avLst/>
              <a:gdLst>
                <a:gd name="T0" fmla="*/ 18 w 19"/>
                <a:gd name="T1" fmla="*/ 0 h 14"/>
                <a:gd name="T2" fmla="*/ 8 w 19"/>
                <a:gd name="T3" fmla="*/ 0 h 14"/>
                <a:gd name="T4" fmla="*/ 7 w 19"/>
                <a:gd name="T5" fmla="*/ 0 h 14"/>
                <a:gd name="T6" fmla="*/ 0 w 19"/>
                <a:gd name="T7" fmla="*/ 13 h 14"/>
                <a:gd name="T8" fmla="*/ 0 w 19"/>
                <a:gd name="T9" fmla="*/ 14 h 14"/>
                <a:gd name="T10" fmla="*/ 10 w 19"/>
                <a:gd name="T11" fmla="*/ 14 h 14"/>
                <a:gd name="T12" fmla="*/ 11 w 19"/>
                <a:gd name="T13" fmla="*/ 13 h 14"/>
                <a:gd name="T14" fmla="*/ 18 w 19"/>
                <a:gd name="T15" fmla="*/ 0 h 14"/>
                <a:gd name="T16" fmla="*/ 18 w 19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4">
                  <a:moveTo>
                    <a:pt x="18" y="0"/>
                  </a:moveTo>
                  <a:cubicBezTo>
                    <a:pt x="14" y="0"/>
                    <a:pt x="12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5" y="4"/>
                    <a:pt x="2" y="9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4" y="14"/>
                    <a:pt x="6" y="14"/>
                    <a:pt x="10" y="14"/>
                  </a:cubicBezTo>
                  <a:cubicBezTo>
                    <a:pt x="10" y="14"/>
                    <a:pt x="11" y="13"/>
                    <a:pt x="11" y="13"/>
                  </a:cubicBezTo>
                  <a:cubicBezTo>
                    <a:pt x="13" y="9"/>
                    <a:pt x="16" y="4"/>
                    <a:pt x="18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9" name="îSľíḑe"/>
            <p:cNvSpPr/>
            <p:nvPr/>
          </p:nvSpPr>
          <p:spPr bwMode="auto">
            <a:xfrm>
              <a:off x="4524046" y="4131256"/>
              <a:ext cx="123862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0" name="ïŝliḓè"/>
            <p:cNvSpPr/>
            <p:nvPr/>
          </p:nvSpPr>
          <p:spPr bwMode="auto">
            <a:xfrm>
              <a:off x="4564120" y="4062041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1" name="ïšľïḍè"/>
            <p:cNvSpPr/>
            <p:nvPr/>
          </p:nvSpPr>
          <p:spPr bwMode="auto">
            <a:xfrm>
              <a:off x="4691624" y="3836175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1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9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2" y="1"/>
                    <a:pt x="10" y="1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2" name="ïṧḻîḍê"/>
            <p:cNvSpPr/>
            <p:nvPr/>
          </p:nvSpPr>
          <p:spPr bwMode="auto">
            <a:xfrm>
              <a:off x="4647908" y="390903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8"/>
                  </a:cubicBezTo>
                  <a:cubicBezTo>
                    <a:pt x="14" y="5"/>
                    <a:pt x="15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3" name="íṣļíḍè"/>
            <p:cNvSpPr/>
            <p:nvPr/>
          </p:nvSpPr>
          <p:spPr bwMode="auto">
            <a:xfrm>
              <a:off x="4607836" y="3985537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4" name="îŝḷidè"/>
            <p:cNvSpPr/>
            <p:nvPr/>
          </p:nvSpPr>
          <p:spPr bwMode="auto">
            <a:xfrm>
              <a:off x="5048637" y="3402657"/>
              <a:ext cx="491806" cy="717671"/>
            </a:xfrm>
            <a:custGeom>
              <a:avLst/>
              <a:gdLst>
                <a:gd name="T0" fmla="*/ 55 w 65"/>
                <a:gd name="T1" fmla="*/ 0 h 95"/>
                <a:gd name="T2" fmla="*/ 54 w 65"/>
                <a:gd name="T3" fmla="*/ 0 h 95"/>
                <a:gd name="T4" fmla="*/ 0 w 65"/>
                <a:gd name="T5" fmla="*/ 94 h 95"/>
                <a:gd name="T6" fmla="*/ 1 w 65"/>
                <a:gd name="T7" fmla="*/ 95 h 95"/>
                <a:gd name="T8" fmla="*/ 10 w 65"/>
                <a:gd name="T9" fmla="*/ 95 h 95"/>
                <a:gd name="T10" fmla="*/ 11 w 65"/>
                <a:gd name="T11" fmla="*/ 94 h 95"/>
                <a:gd name="T12" fmla="*/ 65 w 65"/>
                <a:gd name="T13" fmla="*/ 1 h 95"/>
                <a:gd name="T14" fmla="*/ 64 w 65"/>
                <a:gd name="T15" fmla="*/ 0 h 95"/>
                <a:gd name="T16" fmla="*/ 55 w 65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95">
                  <a:moveTo>
                    <a:pt x="55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36" y="32"/>
                    <a:pt x="18" y="63"/>
                    <a:pt x="0" y="94"/>
                  </a:cubicBezTo>
                  <a:cubicBezTo>
                    <a:pt x="0" y="95"/>
                    <a:pt x="0" y="95"/>
                    <a:pt x="1" y="95"/>
                  </a:cubicBezTo>
                  <a:cubicBezTo>
                    <a:pt x="5" y="95"/>
                    <a:pt x="6" y="95"/>
                    <a:pt x="10" y="95"/>
                  </a:cubicBezTo>
                  <a:cubicBezTo>
                    <a:pt x="11" y="95"/>
                    <a:pt x="11" y="95"/>
                    <a:pt x="11" y="94"/>
                  </a:cubicBezTo>
                  <a:cubicBezTo>
                    <a:pt x="29" y="63"/>
                    <a:pt x="47" y="32"/>
                    <a:pt x="65" y="1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1" y="0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5" name="ïŝlïdè"/>
            <p:cNvSpPr/>
            <p:nvPr/>
          </p:nvSpPr>
          <p:spPr bwMode="auto">
            <a:xfrm>
              <a:off x="5631517" y="303471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1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6" name="íSḷíḋê"/>
            <p:cNvSpPr/>
            <p:nvPr/>
          </p:nvSpPr>
          <p:spPr bwMode="auto">
            <a:xfrm>
              <a:off x="5591445" y="3107576"/>
              <a:ext cx="116576" cy="69218"/>
            </a:xfrm>
            <a:custGeom>
              <a:avLst/>
              <a:gdLst>
                <a:gd name="T0" fmla="*/ 5 w 15"/>
                <a:gd name="T1" fmla="*/ 0 h 9"/>
                <a:gd name="T2" fmla="*/ 4 w 15"/>
                <a:gd name="T3" fmla="*/ 0 h 9"/>
                <a:gd name="T4" fmla="*/ 0 w 15"/>
                <a:gd name="T5" fmla="*/ 8 h 9"/>
                <a:gd name="T6" fmla="*/ 0 w 15"/>
                <a:gd name="T7" fmla="*/ 9 h 9"/>
                <a:gd name="T8" fmla="*/ 10 w 15"/>
                <a:gd name="T9" fmla="*/ 9 h 9"/>
                <a:gd name="T10" fmla="*/ 11 w 15"/>
                <a:gd name="T11" fmla="*/ 8 h 9"/>
                <a:gd name="T12" fmla="*/ 15 w 15"/>
                <a:gd name="T13" fmla="*/ 0 h 9"/>
                <a:gd name="T14" fmla="*/ 15 w 15"/>
                <a:gd name="T15" fmla="*/ 0 h 9"/>
                <a:gd name="T16" fmla="*/ 5 w 15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3" y="3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7" name="is1iḍê"/>
            <p:cNvSpPr/>
            <p:nvPr/>
          </p:nvSpPr>
          <p:spPr bwMode="auto">
            <a:xfrm>
              <a:off x="5547729" y="3184078"/>
              <a:ext cx="120220" cy="69218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0 h 9"/>
                <a:gd name="T4" fmla="*/ 0 w 16"/>
                <a:gd name="T5" fmla="*/ 8 h 9"/>
                <a:gd name="T6" fmla="*/ 0 w 16"/>
                <a:gd name="T7" fmla="*/ 8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8" name="îşļîde"/>
            <p:cNvSpPr/>
            <p:nvPr/>
          </p:nvSpPr>
          <p:spPr bwMode="auto">
            <a:xfrm>
              <a:off x="4964850" y="4204116"/>
              <a:ext cx="120220" cy="69218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0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6 w 16"/>
                <a:gd name="T13" fmla="*/ 0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9" name="îṣlïḑe"/>
            <p:cNvSpPr/>
            <p:nvPr/>
          </p:nvSpPr>
          <p:spPr bwMode="auto">
            <a:xfrm>
              <a:off x="5504013" y="3253296"/>
              <a:ext cx="120220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9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9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0" name="îšḷidé"/>
            <p:cNvSpPr/>
            <p:nvPr/>
          </p:nvSpPr>
          <p:spPr bwMode="auto">
            <a:xfrm>
              <a:off x="5001280" y="4131256"/>
              <a:ext cx="123862" cy="65574"/>
            </a:xfrm>
            <a:custGeom>
              <a:avLst/>
              <a:gdLst>
                <a:gd name="T0" fmla="*/ 6 w 16"/>
                <a:gd name="T1" fmla="*/ 0 h 9"/>
                <a:gd name="T2" fmla="*/ 5 w 16"/>
                <a:gd name="T3" fmla="*/ 1 h 9"/>
                <a:gd name="T4" fmla="*/ 1 w 16"/>
                <a:gd name="T5" fmla="*/ 8 h 9"/>
                <a:gd name="T6" fmla="*/ 1 w 16"/>
                <a:gd name="T7" fmla="*/ 9 h 9"/>
                <a:gd name="T8" fmla="*/ 11 w 16"/>
                <a:gd name="T9" fmla="*/ 9 h 9"/>
                <a:gd name="T10" fmla="*/ 12 w 16"/>
                <a:gd name="T11" fmla="*/ 8 h 9"/>
                <a:gd name="T12" fmla="*/ 16 w 16"/>
                <a:gd name="T13" fmla="*/ 1 h 9"/>
                <a:gd name="T14" fmla="*/ 16 w 16"/>
                <a:gd name="T15" fmla="*/ 0 h 9"/>
                <a:gd name="T16" fmla="*/ 6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6" y="0"/>
                    <a:pt x="5" y="0"/>
                    <a:pt x="5" y="1"/>
                  </a:cubicBezTo>
                  <a:cubicBezTo>
                    <a:pt x="3" y="4"/>
                    <a:pt x="2" y="5"/>
                    <a:pt x="1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2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1" name="iSḷíḍè"/>
            <p:cNvSpPr/>
            <p:nvPr/>
          </p:nvSpPr>
          <p:spPr bwMode="auto">
            <a:xfrm>
              <a:off x="4738984" y="3766957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5 w 16"/>
                <a:gd name="T5" fmla="*/ 0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0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2" name="iṧlîdè"/>
            <p:cNvSpPr/>
            <p:nvPr/>
          </p:nvSpPr>
          <p:spPr bwMode="auto">
            <a:xfrm>
              <a:off x="5463939" y="3329797"/>
              <a:ext cx="120220" cy="65574"/>
            </a:xfrm>
            <a:custGeom>
              <a:avLst/>
              <a:gdLst>
                <a:gd name="T0" fmla="*/ 5 w 16"/>
                <a:gd name="T1" fmla="*/ 0 h 9"/>
                <a:gd name="T2" fmla="*/ 4 w 16"/>
                <a:gd name="T3" fmla="*/ 1 h 9"/>
                <a:gd name="T4" fmla="*/ 0 w 16"/>
                <a:gd name="T5" fmla="*/ 8 h 9"/>
                <a:gd name="T6" fmla="*/ 0 w 16"/>
                <a:gd name="T7" fmla="*/ 9 h 9"/>
                <a:gd name="T8" fmla="*/ 10 w 16"/>
                <a:gd name="T9" fmla="*/ 9 h 9"/>
                <a:gd name="T10" fmla="*/ 11 w 16"/>
                <a:gd name="T11" fmla="*/ 8 h 9"/>
                <a:gd name="T12" fmla="*/ 15 w 16"/>
                <a:gd name="T13" fmla="*/ 1 h 9"/>
                <a:gd name="T14" fmla="*/ 15 w 16"/>
                <a:gd name="T15" fmla="*/ 0 h 9"/>
                <a:gd name="T16" fmla="*/ 5 w 16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3" name="íṣľïḍe"/>
            <p:cNvSpPr/>
            <p:nvPr/>
          </p:nvSpPr>
          <p:spPr bwMode="auto">
            <a:xfrm>
              <a:off x="5394723" y="3184078"/>
              <a:ext cx="174864" cy="167578"/>
            </a:xfrm>
            <a:custGeom>
              <a:avLst/>
              <a:gdLst>
                <a:gd name="T0" fmla="*/ 11 w 23"/>
                <a:gd name="T1" fmla="*/ 22 h 22"/>
                <a:gd name="T2" fmla="*/ 23 w 23"/>
                <a:gd name="T3" fmla="*/ 0 h 22"/>
                <a:gd name="T4" fmla="*/ 23 w 23"/>
                <a:gd name="T5" fmla="*/ 0 h 22"/>
                <a:gd name="T6" fmla="*/ 13 w 23"/>
                <a:gd name="T7" fmla="*/ 0 h 22"/>
                <a:gd name="T8" fmla="*/ 12 w 23"/>
                <a:gd name="T9" fmla="*/ 0 h 22"/>
                <a:gd name="T10" fmla="*/ 0 w 23"/>
                <a:gd name="T11" fmla="*/ 22 h 22"/>
                <a:gd name="T12" fmla="*/ 0 w 23"/>
                <a:gd name="T13" fmla="*/ 22 h 22"/>
                <a:gd name="T14" fmla="*/ 10 w 23"/>
                <a:gd name="T15" fmla="*/ 22 h 22"/>
                <a:gd name="T16" fmla="*/ 11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1" y="22"/>
                  </a:moveTo>
                  <a:cubicBezTo>
                    <a:pt x="15" y="15"/>
                    <a:pt x="19" y="7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7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7"/>
                    <a:pt x="4" y="1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6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4" name="îṡļiḍè"/>
            <p:cNvSpPr/>
            <p:nvPr/>
          </p:nvSpPr>
          <p:spPr bwMode="auto">
            <a:xfrm>
              <a:off x="5307291" y="3435445"/>
              <a:ext cx="120220" cy="65574"/>
            </a:xfrm>
            <a:custGeom>
              <a:avLst/>
              <a:gdLst>
                <a:gd name="T0" fmla="*/ 12 w 16"/>
                <a:gd name="T1" fmla="*/ 8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8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5" name="iṥľîďè"/>
            <p:cNvSpPr/>
            <p:nvPr/>
          </p:nvSpPr>
          <p:spPr bwMode="auto">
            <a:xfrm>
              <a:off x="5099639" y="3796101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9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6" name="i$1íḓè"/>
            <p:cNvSpPr/>
            <p:nvPr/>
          </p:nvSpPr>
          <p:spPr bwMode="auto">
            <a:xfrm>
              <a:off x="5351007" y="335894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9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3" y="6"/>
                    <a:pt x="14" y="4"/>
                    <a:pt x="15" y="1"/>
                  </a:cubicBezTo>
                  <a:cubicBezTo>
                    <a:pt x="16" y="1"/>
                    <a:pt x="15" y="1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7" name="i$ļíḋe"/>
            <p:cNvSpPr/>
            <p:nvPr/>
          </p:nvSpPr>
          <p:spPr bwMode="auto">
            <a:xfrm>
              <a:off x="5442081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6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5" y="9"/>
                    <a:pt x="7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8" name="îşļïḍê"/>
            <p:cNvSpPr/>
            <p:nvPr/>
          </p:nvSpPr>
          <p:spPr bwMode="auto">
            <a:xfrm>
              <a:off x="5351007" y="3034716"/>
              <a:ext cx="120220" cy="65574"/>
            </a:xfrm>
            <a:custGeom>
              <a:avLst/>
              <a:gdLst>
                <a:gd name="T0" fmla="*/ 0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5 w 16"/>
                <a:gd name="T7" fmla="*/ 0 h 9"/>
                <a:gd name="T8" fmla="*/ 15 w 16"/>
                <a:gd name="T9" fmla="*/ 0 h 9"/>
                <a:gd name="T10" fmla="*/ 5 w 16"/>
                <a:gd name="T11" fmla="*/ 0 h 9"/>
                <a:gd name="T12" fmla="*/ 4 w 16"/>
                <a:gd name="T13" fmla="*/ 0 h 9"/>
                <a:gd name="T14" fmla="*/ 0 w 16"/>
                <a:gd name="T15" fmla="*/ 8 h 9"/>
                <a:gd name="T16" fmla="*/ 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3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9" name="îṧļîḋé"/>
            <p:cNvSpPr/>
            <p:nvPr/>
          </p:nvSpPr>
          <p:spPr bwMode="auto">
            <a:xfrm>
              <a:off x="5493083" y="3107576"/>
              <a:ext cx="123862" cy="69218"/>
            </a:xfrm>
            <a:custGeom>
              <a:avLst/>
              <a:gdLst>
                <a:gd name="T0" fmla="*/ 11 w 16"/>
                <a:gd name="T1" fmla="*/ 8 h 9"/>
                <a:gd name="T2" fmla="*/ 16 w 16"/>
                <a:gd name="T3" fmla="*/ 0 h 9"/>
                <a:gd name="T4" fmla="*/ 15 w 16"/>
                <a:gd name="T5" fmla="*/ 0 h 9"/>
                <a:gd name="T6" fmla="*/ 6 w 16"/>
                <a:gd name="T7" fmla="*/ 0 h 9"/>
                <a:gd name="T8" fmla="*/ 5 w 16"/>
                <a:gd name="T9" fmla="*/ 0 h 9"/>
                <a:gd name="T10" fmla="*/ 0 w 16"/>
                <a:gd name="T11" fmla="*/ 8 h 9"/>
                <a:gd name="T12" fmla="*/ 1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0" name="iSļíḋê"/>
            <p:cNvSpPr/>
            <p:nvPr/>
          </p:nvSpPr>
          <p:spPr bwMode="auto">
            <a:xfrm>
              <a:off x="5139713" y="3730527"/>
              <a:ext cx="120220" cy="58288"/>
            </a:xfrm>
            <a:custGeom>
              <a:avLst/>
              <a:gdLst>
                <a:gd name="T0" fmla="*/ 12 w 16"/>
                <a:gd name="T1" fmla="*/ 8 h 8"/>
                <a:gd name="T2" fmla="*/ 16 w 16"/>
                <a:gd name="T3" fmla="*/ 0 h 8"/>
                <a:gd name="T4" fmla="*/ 16 w 16"/>
                <a:gd name="T5" fmla="*/ 0 h 8"/>
                <a:gd name="T6" fmla="*/ 6 w 16"/>
                <a:gd name="T7" fmla="*/ 0 h 8"/>
                <a:gd name="T8" fmla="*/ 5 w 16"/>
                <a:gd name="T9" fmla="*/ 0 h 8"/>
                <a:gd name="T10" fmla="*/ 1 w 16"/>
                <a:gd name="T11" fmla="*/ 8 h 8"/>
                <a:gd name="T12" fmla="*/ 1 w 16"/>
                <a:gd name="T13" fmla="*/ 8 h 8"/>
                <a:gd name="T14" fmla="*/ 11 w 16"/>
                <a:gd name="T15" fmla="*/ 8 h 8"/>
                <a:gd name="T16" fmla="*/ 12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2" y="8"/>
                  </a:move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1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ubicBezTo>
                    <a:pt x="11" y="8"/>
                    <a:pt x="11" y="8"/>
                    <a:pt x="12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1" name="ïṣḻïḍê"/>
            <p:cNvSpPr/>
            <p:nvPr/>
          </p:nvSpPr>
          <p:spPr bwMode="auto">
            <a:xfrm>
              <a:off x="4775414" y="3690455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9"/>
                    <a:pt x="12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2" name="işḷïḓe"/>
            <p:cNvSpPr/>
            <p:nvPr/>
          </p:nvSpPr>
          <p:spPr bwMode="auto">
            <a:xfrm>
              <a:off x="5267217" y="3508305"/>
              <a:ext cx="120220" cy="69218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0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0 h 9"/>
                <a:gd name="T10" fmla="*/ 0 w 16"/>
                <a:gd name="T11" fmla="*/ 8 h 9"/>
                <a:gd name="T12" fmla="*/ 0 w 16"/>
                <a:gd name="T13" fmla="*/ 8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3"/>
                    <a:pt x="15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9"/>
                    <a:pt x="10" y="9"/>
                  </a:cubicBezTo>
                  <a:cubicBezTo>
                    <a:pt x="10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3" name="îṡ1íḍè"/>
            <p:cNvSpPr/>
            <p:nvPr/>
          </p:nvSpPr>
          <p:spPr bwMode="auto">
            <a:xfrm>
              <a:off x="5223501" y="3577521"/>
              <a:ext cx="120220" cy="69218"/>
            </a:xfrm>
            <a:custGeom>
              <a:avLst/>
              <a:gdLst>
                <a:gd name="T0" fmla="*/ 12 w 16"/>
                <a:gd name="T1" fmla="*/ 9 h 9"/>
                <a:gd name="T2" fmla="*/ 16 w 16"/>
                <a:gd name="T3" fmla="*/ 1 h 9"/>
                <a:gd name="T4" fmla="*/ 16 w 16"/>
                <a:gd name="T5" fmla="*/ 0 h 9"/>
                <a:gd name="T6" fmla="*/ 6 w 16"/>
                <a:gd name="T7" fmla="*/ 0 h 9"/>
                <a:gd name="T8" fmla="*/ 5 w 16"/>
                <a:gd name="T9" fmla="*/ 1 h 9"/>
                <a:gd name="T10" fmla="*/ 0 w 16"/>
                <a:gd name="T11" fmla="*/ 9 h 9"/>
                <a:gd name="T12" fmla="*/ 1 w 16"/>
                <a:gd name="T13" fmla="*/ 9 h 9"/>
                <a:gd name="T14" fmla="*/ 11 w 16"/>
                <a:gd name="T15" fmla="*/ 9 h 9"/>
                <a:gd name="T16" fmla="*/ 12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2" y="9"/>
                  </a:move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ubicBezTo>
                    <a:pt x="11" y="9"/>
                    <a:pt x="11" y="9"/>
                    <a:pt x="12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4" name="ï$1îďe"/>
            <p:cNvSpPr/>
            <p:nvPr/>
          </p:nvSpPr>
          <p:spPr bwMode="auto">
            <a:xfrm>
              <a:off x="5183429" y="3654025"/>
              <a:ext cx="123862" cy="65574"/>
            </a:xfrm>
            <a:custGeom>
              <a:avLst/>
              <a:gdLst>
                <a:gd name="T0" fmla="*/ 11 w 16"/>
                <a:gd name="T1" fmla="*/ 8 h 9"/>
                <a:gd name="T2" fmla="*/ 15 w 16"/>
                <a:gd name="T3" fmla="*/ 1 h 9"/>
                <a:gd name="T4" fmla="*/ 15 w 16"/>
                <a:gd name="T5" fmla="*/ 0 h 9"/>
                <a:gd name="T6" fmla="*/ 5 w 16"/>
                <a:gd name="T7" fmla="*/ 0 h 9"/>
                <a:gd name="T8" fmla="*/ 4 w 16"/>
                <a:gd name="T9" fmla="*/ 1 h 9"/>
                <a:gd name="T10" fmla="*/ 0 w 16"/>
                <a:gd name="T11" fmla="*/ 8 h 9"/>
                <a:gd name="T12" fmla="*/ 0 w 16"/>
                <a:gd name="T13" fmla="*/ 9 h 9"/>
                <a:gd name="T14" fmla="*/ 10 w 16"/>
                <a:gd name="T15" fmla="*/ 9 h 9"/>
                <a:gd name="T16" fmla="*/ 11 w 16"/>
                <a:gd name="T1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8"/>
                  </a:moveTo>
                  <a:cubicBezTo>
                    <a:pt x="13" y="5"/>
                    <a:pt x="14" y="4"/>
                    <a:pt x="15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5" name="ïṥḻíḋê"/>
            <p:cNvSpPr/>
            <p:nvPr/>
          </p:nvSpPr>
          <p:spPr bwMode="auto">
            <a:xfrm>
              <a:off x="4902918" y="3471875"/>
              <a:ext cx="123862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8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8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6" name="îŝḻïḍé"/>
            <p:cNvSpPr/>
            <p:nvPr/>
          </p:nvSpPr>
          <p:spPr bwMode="auto">
            <a:xfrm>
              <a:off x="4942992" y="3395371"/>
              <a:ext cx="120220" cy="69218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1 w 16"/>
                <a:gd name="T13" fmla="*/ 9 h 9"/>
                <a:gd name="T14" fmla="*/ 1 w 16"/>
                <a:gd name="T15" fmla="*/ 9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2" y="9"/>
                    <a:pt x="12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3" y="4"/>
                    <a:pt x="2" y="5"/>
                    <a:pt x="1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7" name="íšļîḓé"/>
            <p:cNvSpPr/>
            <p:nvPr/>
          </p:nvSpPr>
          <p:spPr bwMode="auto">
            <a:xfrm>
              <a:off x="4859202" y="3548377"/>
              <a:ext cx="120220" cy="65574"/>
            </a:xfrm>
            <a:custGeom>
              <a:avLst/>
              <a:gdLst>
                <a:gd name="T0" fmla="*/ 11 w 16"/>
                <a:gd name="T1" fmla="*/ 9 h 9"/>
                <a:gd name="T2" fmla="*/ 12 w 16"/>
                <a:gd name="T3" fmla="*/ 8 h 9"/>
                <a:gd name="T4" fmla="*/ 16 w 16"/>
                <a:gd name="T5" fmla="*/ 0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1 w 16"/>
                <a:gd name="T15" fmla="*/ 8 h 9"/>
                <a:gd name="T16" fmla="*/ 1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1" y="9"/>
                  </a:moveTo>
                  <a:cubicBezTo>
                    <a:pt x="11" y="9"/>
                    <a:pt x="11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9"/>
                    <a:pt x="7" y="9"/>
                    <a:pt x="1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8" name="iŝ1ídê"/>
            <p:cNvSpPr/>
            <p:nvPr/>
          </p:nvSpPr>
          <p:spPr bwMode="auto">
            <a:xfrm>
              <a:off x="4986708" y="3329797"/>
              <a:ext cx="120220" cy="65574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8 h 9"/>
                <a:gd name="T4" fmla="*/ 16 w 16"/>
                <a:gd name="T5" fmla="*/ 0 h 9"/>
                <a:gd name="T6" fmla="*/ 15 w 16"/>
                <a:gd name="T7" fmla="*/ 0 h 9"/>
                <a:gd name="T8" fmla="*/ 6 w 16"/>
                <a:gd name="T9" fmla="*/ 0 h 9"/>
                <a:gd name="T10" fmla="*/ 5 w 16"/>
                <a:gd name="T11" fmla="*/ 0 h 9"/>
                <a:gd name="T12" fmla="*/ 0 w 16"/>
                <a:gd name="T13" fmla="*/ 8 h 9"/>
                <a:gd name="T14" fmla="*/ 0 w 16"/>
                <a:gd name="T15" fmla="*/ 8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1" y="0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6" y="8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9" name="îŝļiḑe"/>
            <p:cNvSpPr/>
            <p:nvPr/>
          </p:nvSpPr>
          <p:spPr bwMode="auto">
            <a:xfrm>
              <a:off x="5070495" y="3176792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6 w 16"/>
                <a:gd name="T7" fmla="*/ 0 h 9"/>
                <a:gd name="T8" fmla="*/ 6 w 16"/>
                <a:gd name="T9" fmla="*/ 0 h 9"/>
                <a:gd name="T10" fmla="*/ 5 w 16"/>
                <a:gd name="T11" fmla="*/ 1 h 9"/>
                <a:gd name="T12" fmla="*/ 0 w 16"/>
                <a:gd name="T13" fmla="*/ 8 h 9"/>
                <a:gd name="T14" fmla="*/ 1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3" y="5"/>
                    <a:pt x="14" y="4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3" y="4"/>
                    <a:pt x="2" y="5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5" y="9"/>
                    <a:pt x="7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0" name="îśḷïdê"/>
            <p:cNvSpPr/>
            <p:nvPr/>
          </p:nvSpPr>
          <p:spPr bwMode="auto">
            <a:xfrm>
              <a:off x="5034065" y="3253296"/>
              <a:ext cx="112934" cy="65574"/>
            </a:xfrm>
            <a:custGeom>
              <a:avLst/>
              <a:gdLst>
                <a:gd name="T0" fmla="*/ 10 w 15"/>
                <a:gd name="T1" fmla="*/ 9 h 9"/>
                <a:gd name="T2" fmla="*/ 11 w 15"/>
                <a:gd name="T3" fmla="*/ 8 h 9"/>
                <a:gd name="T4" fmla="*/ 15 w 15"/>
                <a:gd name="T5" fmla="*/ 1 h 9"/>
                <a:gd name="T6" fmla="*/ 15 w 15"/>
                <a:gd name="T7" fmla="*/ 0 h 9"/>
                <a:gd name="T8" fmla="*/ 5 w 15"/>
                <a:gd name="T9" fmla="*/ 0 h 9"/>
                <a:gd name="T10" fmla="*/ 4 w 15"/>
                <a:gd name="T11" fmla="*/ 0 h 9"/>
                <a:gd name="T12" fmla="*/ 0 w 15"/>
                <a:gd name="T13" fmla="*/ 8 h 9"/>
                <a:gd name="T14" fmla="*/ 0 w 15"/>
                <a:gd name="T15" fmla="*/ 9 h 9"/>
                <a:gd name="T16" fmla="*/ 10 w 15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9">
                  <a:moveTo>
                    <a:pt x="10" y="9"/>
                  </a:moveTo>
                  <a:cubicBezTo>
                    <a:pt x="10" y="9"/>
                    <a:pt x="11" y="9"/>
                    <a:pt x="11" y="8"/>
                  </a:cubicBezTo>
                  <a:cubicBezTo>
                    <a:pt x="13" y="5"/>
                    <a:pt x="14" y="4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4"/>
                    <a:pt x="1" y="5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1" name="ïŝļiḋe"/>
            <p:cNvSpPr/>
            <p:nvPr/>
          </p:nvSpPr>
          <p:spPr bwMode="auto">
            <a:xfrm>
              <a:off x="5117856" y="3100290"/>
              <a:ext cx="120220" cy="69218"/>
            </a:xfrm>
            <a:custGeom>
              <a:avLst/>
              <a:gdLst>
                <a:gd name="T0" fmla="*/ 10 w 16"/>
                <a:gd name="T1" fmla="*/ 9 h 9"/>
                <a:gd name="T2" fmla="*/ 11 w 16"/>
                <a:gd name="T3" fmla="*/ 9 h 9"/>
                <a:gd name="T4" fmla="*/ 16 w 16"/>
                <a:gd name="T5" fmla="*/ 1 h 9"/>
                <a:gd name="T6" fmla="*/ 15 w 16"/>
                <a:gd name="T7" fmla="*/ 0 h 9"/>
                <a:gd name="T8" fmla="*/ 5 w 16"/>
                <a:gd name="T9" fmla="*/ 0 h 9"/>
                <a:gd name="T10" fmla="*/ 4 w 16"/>
                <a:gd name="T11" fmla="*/ 1 h 9"/>
                <a:gd name="T12" fmla="*/ 0 w 16"/>
                <a:gd name="T13" fmla="*/ 9 h 9"/>
                <a:gd name="T14" fmla="*/ 0 w 16"/>
                <a:gd name="T15" fmla="*/ 9 h 9"/>
                <a:gd name="T16" fmla="*/ 10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0" y="9"/>
                  </a:moveTo>
                  <a:cubicBezTo>
                    <a:pt x="10" y="9"/>
                    <a:pt x="11" y="9"/>
                    <a:pt x="11" y="9"/>
                  </a:cubicBezTo>
                  <a:cubicBezTo>
                    <a:pt x="13" y="6"/>
                    <a:pt x="14" y="4"/>
                    <a:pt x="16" y="1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11" y="0"/>
                    <a:pt x="9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4"/>
                    <a:pt x="2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6" y="9"/>
                    <a:pt x="10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2" name="iŝḻídé"/>
            <p:cNvSpPr/>
            <p:nvPr/>
          </p:nvSpPr>
          <p:spPr bwMode="auto">
            <a:xfrm>
              <a:off x="5154285" y="3034716"/>
              <a:ext cx="120220" cy="58288"/>
            </a:xfrm>
            <a:custGeom>
              <a:avLst/>
              <a:gdLst>
                <a:gd name="T0" fmla="*/ 11 w 16"/>
                <a:gd name="T1" fmla="*/ 8 h 8"/>
                <a:gd name="T2" fmla="*/ 12 w 16"/>
                <a:gd name="T3" fmla="*/ 8 h 8"/>
                <a:gd name="T4" fmla="*/ 16 w 16"/>
                <a:gd name="T5" fmla="*/ 0 h 8"/>
                <a:gd name="T6" fmla="*/ 16 w 16"/>
                <a:gd name="T7" fmla="*/ 0 h 8"/>
                <a:gd name="T8" fmla="*/ 6 w 16"/>
                <a:gd name="T9" fmla="*/ 0 h 8"/>
                <a:gd name="T10" fmla="*/ 5 w 16"/>
                <a:gd name="T11" fmla="*/ 0 h 8"/>
                <a:gd name="T12" fmla="*/ 0 w 16"/>
                <a:gd name="T13" fmla="*/ 8 h 8"/>
                <a:gd name="T14" fmla="*/ 1 w 16"/>
                <a:gd name="T15" fmla="*/ 8 h 8"/>
                <a:gd name="T16" fmla="*/ 11 w 16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8">
                  <a:moveTo>
                    <a:pt x="11" y="8"/>
                  </a:moveTo>
                  <a:cubicBezTo>
                    <a:pt x="11" y="8"/>
                    <a:pt x="12" y="8"/>
                    <a:pt x="12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5" y="8"/>
                    <a:pt x="7" y="8"/>
                    <a:pt x="11" y="8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3" name="ï$ľîḍe"/>
            <p:cNvSpPr/>
            <p:nvPr/>
          </p:nvSpPr>
          <p:spPr bwMode="auto">
            <a:xfrm>
              <a:off x="5252645" y="3034716"/>
              <a:ext cx="120220" cy="65574"/>
            </a:xfrm>
            <a:custGeom>
              <a:avLst/>
              <a:gdLst>
                <a:gd name="T0" fmla="*/ 1 w 16"/>
                <a:gd name="T1" fmla="*/ 9 h 9"/>
                <a:gd name="T2" fmla="*/ 10 w 16"/>
                <a:gd name="T3" fmla="*/ 9 h 9"/>
                <a:gd name="T4" fmla="*/ 11 w 16"/>
                <a:gd name="T5" fmla="*/ 8 h 9"/>
                <a:gd name="T6" fmla="*/ 16 w 16"/>
                <a:gd name="T7" fmla="*/ 0 h 9"/>
                <a:gd name="T8" fmla="*/ 15 w 16"/>
                <a:gd name="T9" fmla="*/ 0 h 9"/>
                <a:gd name="T10" fmla="*/ 6 w 16"/>
                <a:gd name="T11" fmla="*/ 0 h 9"/>
                <a:gd name="T12" fmla="*/ 5 w 16"/>
                <a:gd name="T13" fmla="*/ 0 h 9"/>
                <a:gd name="T14" fmla="*/ 0 w 16"/>
                <a:gd name="T15" fmla="*/ 8 h 9"/>
                <a:gd name="T16" fmla="*/ 1 w 1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9"/>
                  </a:moveTo>
                  <a:cubicBezTo>
                    <a:pt x="4" y="9"/>
                    <a:pt x="6" y="9"/>
                    <a:pt x="10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3" y="5"/>
                    <a:pt x="14" y="3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2" y="0"/>
                    <a:pt x="10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3"/>
                    <a:pt x="2" y="5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solidFill>
              <a:srgbClr val="363F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4" name="ïṡľïďé"/>
            <p:cNvSpPr/>
            <p:nvPr/>
          </p:nvSpPr>
          <p:spPr bwMode="auto">
            <a:xfrm>
              <a:off x="3504007" y="3162220"/>
              <a:ext cx="1868858" cy="2994542"/>
            </a:xfrm>
            <a:custGeom>
              <a:avLst/>
              <a:gdLst>
                <a:gd name="T0" fmla="*/ 513 w 513"/>
                <a:gd name="T1" fmla="*/ 822 h 822"/>
                <a:gd name="T2" fmla="*/ 2 w 513"/>
                <a:gd name="T3" fmla="*/ 525 h 822"/>
                <a:gd name="T4" fmla="*/ 0 w 513"/>
                <a:gd name="T5" fmla="*/ 0 h 822"/>
                <a:gd name="T6" fmla="*/ 511 w 513"/>
                <a:gd name="T7" fmla="*/ 297 h 822"/>
                <a:gd name="T8" fmla="*/ 513 w 513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822">
                  <a:moveTo>
                    <a:pt x="513" y="822"/>
                  </a:moveTo>
                  <a:lnTo>
                    <a:pt x="2" y="525"/>
                  </a:lnTo>
                  <a:lnTo>
                    <a:pt x="0" y="0"/>
                  </a:lnTo>
                  <a:lnTo>
                    <a:pt x="511" y="297"/>
                  </a:lnTo>
                  <a:lnTo>
                    <a:pt x="513" y="822"/>
                  </a:ln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5" name="iṩ1ïde"/>
            <p:cNvSpPr/>
            <p:nvPr/>
          </p:nvSpPr>
          <p:spPr bwMode="auto">
            <a:xfrm>
              <a:off x="5365579" y="3162220"/>
              <a:ext cx="1879786" cy="2994542"/>
            </a:xfrm>
            <a:custGeom>
              <a:avLst/>
              <a:gdLst>
                <a:gd name="T0" fmla="*/ 513 w 516"/>
                <a:gd name="T1" fmla="*/ 0 h 822"/>
                <a:gd name="T2" fmla="*/ 516 w 516"/>
                <a:gd name="T3" fmla="*/ 525 h 822"/>
                <a:gd name="T4" fmla="*/ 2 w 516"/>
                <a:gd name="T5" fmla="*/ 822 h 822"/>
                <a:gd name="T6" fmla="*/ 0 w 516"/>
                <a:gd name="T7" fmla="*/ 297 h 822"/>
                <a:gd name="T8" fmla="*/ 513 w 516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822">
                  <a:moveTo>
                    <a:pt x="513" y="0"/>
                  </a:moveTo>
                  <a:lnTo>
                    <a:pt x="516" y="525"/>
                  </a:lnTo>
                  <a:lnTo>
                    <a:pt x="2" y="822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CB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6" name="ïśḻîḓe"/>
            <p:cNvSpPr/>
            <p:nvPr/>
          </p:nvSpPr>
          <p:spPr bwMode="auto">
            <a:xfrm>
              <a:off x="2859198" y="3162220"/>
              <a:ext cx="2506381" cy="1533702"/>
            </a:xfrm>
            <a:custGeom>
              <a:avLst/>
              <a:gdLst>
                <a:gd name="T0" fmla="*/ 177 w 688"/>
                <a:gd name="T1" fmla="*/ 0 h 421"/>
                <a:gd name="T2" fmla="*/ 0 w 688"/>
                <a:gd name="T3" fmla="*/ 124 h 421"/>
                <a:gd name="T4" fmla="*/ 511 w 688"/>
                <a:gd name="T5" fmla="*/ 421 h 421"/>
                <a:gd name="T6" fmla="*/ 688 w 688"/>
                <a:gd name="T7" fmla="*/ 297 h 421"/>
                <a:gd name="T8" fmla="*/ 177 w 688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421">
                  <a:moveTo>
                    <a:pt x="177" y="0"/>
                  </a:moveTo>
                  <a:lnTo>
                    <a:pt x="0" y="124"/>
                  </a:lnTo>
                  <a:lnTo>
                    <a:pt x="511" y="421"/>
                  </a:lnTo>
                  <a:lnTo>
                    <a:pt x="688" y="29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7" name="ïSľiḍè"/>
            <p:cNvSpPr/>
            <p:nvPr/>
          </p:nvSpPr>
          <p:spPr bwMode="auto">
            <a:xfrm>
              <a:off x="6010388" y="4597560"/>
              <a:ext cx="688527" cy="448090"/>
            </a:xfrm>
            <a:custGeom>
              <a:avLst/>
              <a:gdLst>
                <a:gd name="T0" fmla="*/ 87 w 91"/>
                <a:gd name="T1" fmla="*/ 2 h 59"/>
                <a:gd name="T2" fmla="*/ 91 w 91"/>
                <a:gd name="T3" fmla="*/ 4 h 59"/>
                <a:gd name="T4" fmla="*/ 87 w 91"/>
                <a:gd name="T5" fmla="*/ 10 h 59"/>
                <a:gd name="T6" fmla="*/ 4 w 91"/>
                <a:gd name="T7" fmla="*/ 58 h 59"/>
                <a:gd name="T8" fmla="*/ 0 w 91"/>
                <a:gd name="T9" fmla="*/ 56 h 59"/>
                <a:gd name="T10" fmla="*/ 4 w 91"/>
                <a:gd name="T11" fmla="*/ 50 h 59"/>
                <a:gd name="T12" fmla="*/ 87 w 91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9">
                  <a:moveTo>
                    <a:pt x="87" y="2"/>
                  </a:moveTo>
                  <a:cubicBezTo>
                    <a:pt x="89" y="0"/>
                    <a:pt x="91" y="1"/>
                    <a:pt x="91" y="4"/>
                  </a:cubicBezTo>
                  <a:cubicBezTo>
                    <a:pt x="91" y="6"/>
                    <a:pt x="89" y="9"/>
                    <a:pt x="87" y="10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0" y="58"/>
                    <a:pt x="0" y="56"/>
                  </a:cubicBezTo>
                  <a:cubicBezTo>
                    <a:pt x="0" y="54"/>
                    <a:pt x="2" y="51"/>
                    <a:pt x="4" y="50"/>
                  </a:cubicBezTo>
                  <a:lnTo>
                    <a:pt x="87" y="2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8" name="isļiḋè"/>
            <p:cNvSpPr/>
            <p:nvPr/>
          </p:nvSpPr>
          <p:spPr bwMode="auto">
            <a:xfrm>
              <a:off x="6086892" y="4801568"/>
              <a:ext cx="535522" cy="364300"/>
            </a:xfrm>
            <a:custGeom>
              <a:avLst/>
              <a:gdLst>
                <a:gd name="T0" fmla="*/ 68 w 71"/>
                <a:gd name="T1" fmla="*/ 1 h 48"/>
                <a:gd name="T2" fmla="*/ 71 w 71"/>
                <a:gd name="T3" fmla="*/ 3 h 48"/>
                <a:gd name="T4" fmla="*/ 68 w 71"/>
                <a:gd name="T5" fmla="*/ 10 h 48"/>
                <a:gd name="T6" fmla="*/ 4 w 71"/>
                <a:gd name="T7" fmla="*/ 47 h 48"/>
                <a:gd name="T8" fmla="*/ 0 w 71"/>
                <a:gd name="T9" fmla="*/ 45 h 48"/>
                <a:gd name="T10" fmla="*/ 4 w 71"/>
                <a:gd name="T11" fmla="*/ 38 h 48"/>
                <a:gd name="T12" fmla="*/ 68 w 71"/>
                <a:gd name="T1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8">
                  <a:moveTo>
                    <a:pt x="68" y="1"/>
                  </a:moveTo>
                  <a:cubicBezTo>
                    <a:pt x="70" y="0"/>
                    <a:pt x="71" y="1"/>
                    <a:pt x="71" y="3"/>
                  </a:cubicBezTo>
                  <a:cubicBezTo>
                    <a:pt x="71" y="6"/>
                    <a:pt x="70" y="8"/>
                    <a:pt x="68" y="1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2" y="48"/>
                    <a:pt x="0" y="47"/>
                    <a:pt x="0" y="45"/>
                  </a:cubicBezTo>
                  <a:cubicBezTo>
                    <a:pt x="0" y="42"/>
                    <a:pt x="2" y="40"/>
                    <a:pt x="4" y="38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9" name="îSḻîďé"/>
            <p:cNvSpPr/>
            <p:nvPr/>
          </p:nvSpPr>
          <p:spPr bwMode="auto">
            <a:xfrm>
              <a:off x="5729879" y="3970965"/>
              <a:ext cx="1468129" cy="1639348"/>
            </a:xfrm>
            <a:custGeom>
              <a:avLst/>
              <a:gdLst>
                <a:gd name="T0" fmla="*/ 191 w 194"/>
                <a:gd name="T1" fmla="*/ 1 h 217"/>
                <a:gd name="T2" fmla="*/ 194 w 194"/>
                <a:gd name="T3" fmla="*/ 3 h 217"/>
                <a:gd name="T4" fmla="*/ 191 w 194"/>
                <a:gd name="T5" fmla="*/ 9 h 217"/>
                <a:gd name="T6" fmla="*/ 177 w 194"/>
                <a:gd name="T7" fmla="*/ 17 h 217"/>
                <a:gd name="T8" fmla="*/ 128 w 194"/>
                <a:gd name="T9" fmla="*/ 149 h 217"/>
                <a:gd name="T10" fmla="*/ 129 w 194"/>
                <a:gd name="T11" fmla="*/ 150 h 217"/>
                <a:gd name="T12" fmla="*/ 130 w 194"/>
                <a:gd name="T13" fmla="*/ 154 h 217"/>
                <a:gd name="T14" fmla="*/ 120 w 194"/>
                <a:gd name="T15" fmla="*/ 171 h 217"/>
                <a:gd name="T16" fmla="*/ 111 w 194"/>
                <a:gd name="T17" fmla="*/ 170 h 217"/>
                <a:gd name="T18" fmla="*/ 111 w 194"/>
                <a:gd name="T19" fmla="*/ 169 h 217"/>
                <a:gd name="T20" fmla="*/ 55 w 194"/>
                <a:gd name="T21" fmla="*/ 202 h 217"/>
                <a:gd name="T22" fmla="*/ 54 w 194"/>
                <a:gd name="T23" fmla="*/ 203 h 217"/>
                <a:gd name="T24" fmla="*/ 46 w 194"/>
                <a:gd name="T25" fmla="*/ 214 h 217"/>
                <a:gd name="T26" fmla="*/ 36 w 194"/>
                <a:gd name="T27" fmla="*/ 208 h 217"/>
                <a:gd name="T28" fmla="*/ 46 w 194"/>
                <a:gd name="T29" fmla="*/ 192 h 217"/>
                <a:gd name="T30" fmla="*/ 54 w 194"/>
                <a:gd name="T31" fmla="*/ 192 h 217"/>
                <a:gd name="T32" fmla="*/ 55 w 194"/>
                <a:gd name="T33" fmla="*/ 193 h 217"/>
                <a:gd name="T34" fmla="*/ 111 w 194"/>
                <a:gd name="T35" fmla="*/ 161 h 217"/>
                <a:gd name="T36" fmla="*/ 111 w 194"/>
                <a:gd name="T37" fmla="*/ 160 h 217"/>
                <a:gd name="T38" fmla="*/ 120 w 194"/>
                <a:gd name="T39" fmla="*/ 149 h 217"/>
                <a:gd name="T40" fmla="*/ 120 w 194"/>
                <a:gd name="T41" fmla="*/ 149 h 217"/>
                <a:gd name="T42" fmla="*/ 122 w 194"/>
                <a:gd name="T43" fmla="*/ 148 h 217"/>
                <a:gd name="T44" fmla="*/ 127 w 194"/>
                <a:gd name="T45" fmla="*/ 134 h 217"/>
                <a:gd name="T46" fmla="*/ 35 w 194"/>
                <a:gd name="T47" fmla="*/ 187 h 217"/>
                <a:gd name="T48" fmla="*/ 31 w 194"/>
                <a:gd name="T49" fmla="*/ 187 h 217"/>
                <a:gd name="T50" fmla="*/ 0 w 194"/>
                <a:gd name="T51" fmla="*/ 141 h 217"/>
                <a:gd name="T52" fmla="*/ 0 w 194"/>
                <a:gd name="T53" fmla="*/ 138 h 217"/>
                <a:gd name="T54" fmla="*/ 2 w 194"/>
                <a:gd name="T55" fmla="*/ 135 h 217"/>
                <a:gd name="T56" fmla="*/ 3 w 194"/>
                <a:gd name="T57" fmla="*/ 133 h 217"/>
                <a:gd name="T58" fmla="*/ 161 w 194"/>
                <a:gd name="T59" fmla="*/ 42 h 217"/>
                <a:gd name="T60" fmla="*/ 172 w 194"/>
                <a:gd name="T61" fmla="*/ 14 h 217"/>
                <a:gd name="T62" fmla="*/ 172 w 194"/>
                <a:gd name="T63" fmla="*/ 13 h 217"/>
                <a:gd name="T64" fmla="*/ 173 w 194"/>
                <a:gd name="T65" fmla="*/ 12 h 217"/>
                <a:gd name="T66" fmla="*/ 173 w 194"/>
                <a:gd name="T67" fmla="*/ 11 h 217"/>
                <a:gd name="T68" fmla="*/ 175 w 194"/>
                <a:gd name="T69" fmla="*/ 11 h 217"/>
                <a:gd name="T70" fmla="*/ 191 w 194"/>
                <a:gd name="T71" fmla="*/ 1 h 217"/>
                <a:gd name="T72" fmla="*/ 131 w 194"/>
                <a:gd name="T73" fmla="*/ 123 h 217"/>
                <a:gd name="T74" fmla="*/ 157 w 194"/>
                <a:gd name="T75" fmla="*/ 52 h 217"/>
                <a:gd name="T76" fmla="*/ 10 w 194"/>
                <a:gd name="T77" fmla="*/ 138 h 217"/>
                <a:gd name="T78" fmla="*/ 36 w 194"/>
                <a:gd name="T79" fmla="*/ 178 h 217"/>
                <a:gd name="T80" fmla="*/ 131 w 194"/>
                <a:gd name="T81" fmla="*/ 12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4" h="217">
                  <a:moveTo>
                    <a:pt x="191" y="1"/>
                  </a:moveTo>
                  <a:cubicBezTo>
                    <a:pt x="193" y="0"/>
                    <a:pt x="194" y="1"/>
                    <a:pt x="194" y="3"/>
                  </a:cubicBezTo>
                  <a:cubicBezTo>
                    <a:pt x="194" y="5"/>
                    <a:pt x="193" y="8"/>
                    <a:pt x="191" y="9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51"/>
                    <a:pt x="130" y="153"/>
                    <a:pt x="130" y="154"/>
                  </a:cubicBezTo>
                  <a:cubicBezTo>
                    <a:pt x="130" y="160"/>
                    <a:pt x="125" y="168"/>
                    <a:pt x="120" y="171"/>
                  </a:cubicBezTo>
                  <a:cubicBezTo>
                    <a:pt x="116" y="173"/>
                    <a:pt x="113" y="173"/>
                    <a:pt x="111" y="170"/>
                  </a:cubicBezTo>
                  <a:cubicBezTo>
                    <a:pt x="111" y="169"/>
                    <a:pt x="111" y="169"/>
                    <a:pt x="111" y="169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4" y="203"/>
                    <a:pt x="54" y="203"/>
                    <a:pt x="54" y="203"/>
                  </a:cubicBezTo>
                  <a:cubicBezTo>
                    <a:pt x="53" y="208"/>
                    <a:pt x="49" y="212"/>
                    <a:pt x="46" y="214"/>
                  </a:cubicBezTo>
                  <a:cubicBezTo>
                    <a:pt x="41" y="217"/>
                    <a:pt x="36" y="214"/>
                    <a:pt x="36" y="208"/>
                  </a:cubicBezTo>
                  <a:cubicBezTo>
                    <a:pt x="36" y="202"/>
                    <a:pt x="41" y="195"/>
                    <a:pt x="46" y="192"/>
                  </a:cubicBezTo>
                  <a:cubicBezTo>
                    <a:pt x="49" y="189"/>
                    <a:pt x="53" y="190"/>
                    <a:pt x="54" y="192"/>
                  </a:cubicBezTo>
                  <a:cubicBezTo>
                    <a:pt x="55" y="193"/>
                    <a:pt x="55" y="193"/>
                    <a:pt x="55" y="193"/>
                  </a:cubicBezTo>
                  <a:cubicBezTo>
                    <a:pt x="111" y="161"/>
                    <a:pt x="111" y="161"/>
                    <a:pt x="111" y="16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13" y="155"/>
                    <a:pt x="116" y="151"/>
                    <a:pt x="120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48"/>
                    <a:pt x="122" y="148"/>
                    <a:pt x="122" y="148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35" y="187"/>
                    <a:pt x="35" y="187"/>
                    <a:pt x="35" y="187"/>
                  </a:cubicBezTo>
                  <a:cubicBezTo>
                    <a:pt x="33" y="188"/>
                    <a:pt x="32" y="188"/>
                    <a:pt x="31" y="187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0" y="139"/>
                    <a:pt x="0" y="138"/>
                  </a:cubicBezTo>
                  <a:cubicBezTo>
                    <a:pt x="0" y="137"/>
                    <a:pt x="1" y="136"/>
                    <a:pt x="2" y="135"/>
                  </a:cubicBezTo>
                  <a:cubicBezTo>
                    <a:pt x="2" y="134"/>
                    <a:pt x="3" y="134"/>
                    <a:pt x="3" y="13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3" y="12"/>
                    <a:pt x="173" y="12"/>
                    <a:pt x="173" y="12"/>
                  </a:cubicBezTo>
                  <a:cubicBezTo>
                    <a:pt x="173" y="12"/>
                    <a:pt x="173" y="12"/>
                    <a:pt x="173" y="11"/>
                  </a:cubicBezTo>
                  <a:cubicBezTo>
                    <a:pt x="174" y="11"/>
                    <a:pt x="174" y="11"/>
                    <a:pt x="175" y="11"/>
                  </a:cubicBezTo>
                  <a:lnTo>
                    <a:pt x="191" y="1"/>
                  </a:lnTo>
                  <a:close/>
                  <a:moveTo>
                    <a:pt x="131" y="123"/>
                  </a:moveTo>
                  <a:cubicBezTo>
                    <a:pt x="157" y="52"/>
                    <a:pt x="157" y="52"/>
                    <a:pt x="157" y="52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131" y="123"/>
                    <a:pt x="131" y="123"/>
                    <a:pt x="131" y="123"/>
                  </a:cubicBezTo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0" name="íşḻiďê"/>
            <p:cNvSpPr/>
            <p:nvPr/>
          </p:nvSpPr>
          <p:spPr bwMode="auto">
            <a:xfrm>
              <a:off x="5365579" y="3162220"/>
              <a:ext cx="2513667" cy="1533702"/>
            </a:xfrm>
            <a:custGeom>
              <a:avLst/>
              <a:gdLst>
                <a:gd name="T0" fmla="*/ 513 w 690"/>
                <a:gd name="T1" fmla="*/ 0 h 421"/>
                <a:gd name="T2" fmla="*/ 690 w 690"/>
                <a:gd name="T3" fmla="*/ 124 h 421"/>
                <a:gd name="T4" fmla="*/ 177 w 690"/>
                <a:gd name="T5" fmla="*/ 421 h 421"/>
                <a:gd name="T6" fmla="*/ 0 w 690"/>
                <a:gd name="T7" fmla="*/ 297 h 421"/>
                <a:gd name="T8" fmla="*/ 513 w 69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0" h="421">
                  <a:moveTo>
                    <a:pt x="513" y="0"/>
                  </a:moveTo>
                  <a:lnTo>
                    <a:pt x="690" y="124"/>
                  </a:lnTo>
                  <a:lnTo>
                    <a:pt x="177" y="421"/>
                  </a:lnTo>
                  <a:lnTo>
                    <a:pt x="0" y="29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1" name="ï$ļîḑê"/>
            <p:cNvSpPr/>
            <p:nvPr/>
          </p:nvSpPr>
          <p:spPr bwMode="auto">
            <a:xfrm>
              <a:off x="8105112" y="4779710"/>
              <a:ext cx="1227691" cy="553735"/>
            </a:xfrm>
            <a:custGeom>
              <a:avLst/>
              <a:gdLst>
                <a:gd name="T0" fmla="*/ 1 w 162"/>
                <a:gd name="T1" fmla="*/ 4 h 73"/>
                <a:gd name="T2" fmla="*/ 4 w 162"/>
                <a:gd name="T3" fmla="*/ 13 h 73"/>
                <a:gd name="T4" fmla="*/ 6 w 162"/>
                <a:gd name="T5" fmla="*/ 16 h 73"/>
                <a:gd name="T6" fmla="*/ 9 w 162"/>
                <a:gd name="T7" fmla="*/ 19 h 73"/>
                <a:gd name="T8" fmla="*/ 11 w 162"/>
                <a:gd name="T9" fmla="*/ 22 h 73"/>
                <a:gd name="T10" fmla="*/ 15 w 162"/>
                <a:gd name="T11" fmla="*/ 26 h 73"/>
                <a:gd name="T12" fmla="*/ 23 w 162"/>
                <a:gd name="T13" fmla="*/ 32 h 73"/>
                <a:gd name="T14" fmla="*/ 27 w 162"/>
                <a:gd name="T15" fmla="*/ 35 h 73"/>
                <a:gd name="T16" fmla="*/ 32 w 162"/>
                <a:gd name="T17" fmla="*/ 38 h 73"/>
                <a:gd name="T18" fmla="*/ 82 w 162"/>
                <a:gd name="T19" fmla="*/ 61 h 73"/>
                <a:gd name="T20" fmla="*/ 89 w 162"/>
                <a:gd name="T21" fmla="*/ 63 h 73"/>
                <a:gd name="T22" fmla="*/ 98 w 162"/>
                <a:gd name="T23" fmla="*/ 65 h 73"/>
                <a:gd name="T24" fmla="*/ 103 w 162"/>
                <a:gd name="T25" fmla="*/ 66 h 73"/>
                <a:gd name="T26" fmla="*/ 108 w 162"/>
                <a:gd name="T27" fmla="*/ 67 h 73"/>
                <a:gd name="T28" fmla="*/ 115 w 162"/>
                <a:gd name="T29" fmla="*/ 67 h 73"/>
                <a:gd name="T30" fmla="*/ 120 w 162"/>
                <a:gd name="T31" fmla="*/ 66 h 73"/>
                <a:gd name="T32" fmla="*/ 124 w 162"/>
                <a:gd name="T33" fmla="*/ 66 h 73"/>
                <a:gd name="T34" fmla="*/ 130 w 162"/>
                <a:gd name="T35" fmla="*/ 64 h 73"/>
                <a:gd name="T36" fmla="*/ 136 w 162"/>
                <a:gd name="T37" fmla="*/ 62 h 73"/>
                <a:gd name="T38" fmla="*/ 141 w 162"/>
                <a:gd name="T39" fmla="*/ 60 h 73"/>
                <a:gd name="T40" fmla="*/ 146 w 162"/>
                <a:gd name="T41" fmla="*/ 57 h 73"/>
                <a:gd name="T42" fmla="*/ 162 w 162"/>
                <a:gd name="T43" fmla="*/ 40 h 73"/>
                <a:gd name="T44" fmla="*/ 161 w 162"/>
                <a:gd name="T45" fmla="*/ 44 h 73"/>
                <a:gd name="T46" fmla="*/ 160 w 162"/>
                <a:gd name="T47" fmla="*/ 47 h 73"/>
                <a:gd name="T48" fmla="*/ 158 w 162"/>
                <a:gd name="T49" fmla="*/ 51 h 73"/>
                <a:gd name="T50" fmla="*/ 154 w 162"/>
                <a:gd name="T51" fmla="*/ 56 h 73"/>
                <a:gd name="T52" fmla="*/ 152 w 162"/>
                <a:gd name="T53" fmla="*/ 57 h 73"/>
                <a:gd name="T54" fmla="*/ 149 w 162"/>
                <a:gd name="T55" fmla="*/ 60 h 73"/>
                <a:gd name="T56" fmla="*/ 140 w 162"/>
                <a:gd name="T57" fmla="*/ 65 h 73"/>
                <a:gd name="T58" fmla="*/ 137 w 162"/>
                <a:gd name="T59" fmla="*/ 67 h 73"/>
                <a:gd name="T60" fmla="*/ 134 w 162"/>
                <a:gd name="T61" fmla="*/ 68 h 73"/>
                <a:gd name="T62" fmla="*/ 130 w 162"/>
                <a:gd name="T63" fmla="*/ 70 h 73"/>
                <a:gd name="T64" fmla="*/ 125 w 162"/>
                <a:gd name="T65" fmla="*/ 71 h 73"/>
                <a:gd name="T66" fmla="*/ 121 w 162"/>
                <a:gd name="T67" fmla="*/ 72 h 73"/>
                <a:gd name="T68" fmla="*/ 121 w 162"/>
                <a:gd name="T69" fmla="*/ 72 h 73"/>
                <a:gd name="T70" fmla="*/ 117 w 162"/>
                <a:gd name="T71" fmla="*/ 72 h 73"/>
                <a:gd name="T72" fmla="*/ 113 w 162"/>
                <a:gd name="T73" fmla="*/ 73 h 73"/>
                <a:gd name="T74" fmla="*/ 109 w 162"/>
                <a:gd name="T75" fmla="*/ 72 h 73"/>
                <a:gd name="T76" fmla="*/ 105 w 162"/>
                <a:gd name="T77" fmla="*/ 72 h 73"/>
                <a:gd name="T78" fmla="*/ 104 w 162"/>
                <a:gd name="T79" fmla="*/ 72 h 73"/>
                <a:gd name="T80" fmla="*/ 100 w 162"/>
                <a:gd name="T81" fmla="*/ 71 h 73"/>
                <a:gd name="T82" fmla="*/ 98 w 162"/>
                <a:gd name="T83" fmla="*/ 71 h 73"/>
                <a:gd name="T84" fmla="*/ 88 w 162"/>
                <a:gd name="T85" fmla="*/ 68 h 73"/>
                <a:gd name="T86" fmla="*/ 85 w 162"/>
                <a:gd name="T87" fmla="*/ 67 h 73"/>
                <a:gd name="T88" fmla="*/ 82 w 162"/>
                <a:gd name="T89" fmla="*/ 66 h 73"/>
                <a:gd name="T90" fmla="*/ 53 w 162"/>
                <a:gd name="T91" fmla="*/ 54 h 73"/>
                <a:gd name="T92" fmla="*/ 28 w 162"/>
                <a:gd name="T93" fmla="*/ 40 h 73"/>
                <a:gd name="T94" fmla="*/ 24 w 162"/>
                <a:gd name="T95" fmla="*/ 37 h 73"/>
                <a:gd name="T96" fmla="*/ 19 w 162"/>
                <a:gd name="T97" fmla="*/ 33 h 73"/>
                <a:gd name="T98" fmla="*/ 7 w 162"/>
                <a:gd name="T99" fmla="*/ 19 h 73"/>
                <a:gd name="T100" fmla="*/ 5 w 162"/>
                <a:gd name="T101" fmla="*/ 17 h 73"/>
                <a:gd name="T102" fmla="*/ 5 w 162"/>
                <a:gd name="T103" fmla="*/ 17 h 73"/>
                <a:gd name="T104" fmla="*/ 3 w 162"/>
                <a:gd name="T105" fmla="*/ 14 h 73"/>
                <a:gd name="T106" fmla="*/ 3 w 162"/>
                <a:gd name="T107" fmla="*/ 11 h 73"/>
                <a:gd name="T108" fmla="*/ 2 w 162"/>
                <a:gd name="T109" fmla="*/ 10 h 73"/>
                <a:gd name="T110" fmla="*/ 1 w 162"/>
                <a:gd name="T111" fmla="*/ 5 h 73"/>
                <a:gd name="T112" fmla="*/ 1 w 162"/>
                <a:gd name="T113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73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6"/>
                    <a:pt x="2" y="8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7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6" y="27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9"/>
                    <a:pt x="21" y="31"/>
                    <a:pt x="23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5" y="33"/>
                    <a:pt x="25" y="34"/>
                  </a:cubicBezTo>
                  <a:cubicBezTo>
                    <a:pt x="26" y="34"/>
                    <a:pt x="26" y="34"/>
                    <a:pt x="27" y="35"/>
                  </a:cubicBezTo>
                  <a:cubicBezTo>
                    <a:pt x="27" y="35"/>
                    <a:pt x="28" y="36"/>
                    <a:pt x="29" y="36"/>
                  </a:cubicBezTo>
                  <a:cubicBezTo>
                    <a:pt x="30" y="36"/>
                    <a:pt x="31" y="37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39"/>
                    <a:pt x="35" y="40"/>
                    <a:pt x="36" y="40"/>
                  </a:cubicBezTo>
                  <a:cubicBezTo>
                    <a:pt x="54" y="50"/>
                    <a:pt x="68" y="56"/>
                    <a:pt x="81" y="61"/>
                  </a:cubicBezTo>
                  <a:cubicBezTo>
                    <a:pt x="81" y="61"/>
                    <a:pt x="81" y="61"/>
                    <a:pt x="82" y="61"/>
                  </a:cubicBezTo>
                  <a:cubicBezTo>
                    <a:pt x="82" y="61"/>
                    <a:pt x="83" y="61"/>
                    <a:pt x="83" y="62"/>
                  </a:cubicBezTo>
                  <a:cubicBezTo>
                    <a:pt x="85" y="62"/>
                    <a:pt x="86" y="62"/>
                    <a:pt x="87" y="63"/>
                  </a:cubicBezTo>
                  <a:cubicBezTo>
                    <a:pt x="88" y="63"/>
                    <a:pt x="88" y="63"/>
                    <a:pt x="89" y="63"/>
                  </a:cubicBezTo>
                  <a:cubicBezTo>
                    <a:pt x="90" y="64"/>
                    <a:pt x="91" y="64"/>
                    <a:pt x="93" y="64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5" y="65"/>
                    <a:pt x="96" y="65"/>
                    <a:pt x="98" y="65"/>
                  </a:cubicBezTo>
                  <a:cubicBezTo>
                    <a:pt x="98" y="65"/>
                    <a:pt x="99" y="65"/>
                    <a:pt x="99" y="65"/>
                  </a:cubicBezTo>
                  <a:cubicBezTo>
                    <a:pt x="100" y="66"/>
                    <a:pt x="101" y="66"/>
                    <a:pt x="102" y="66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5" y="66"/>
                    <a:pt x="106" y="66"/>
                    <a:pt x="107" y="66"/>
                  </a:cubicBezTo>
                  <a:cubicBezTo>
                    <a:pt x="107" y="67"/>
                    <a:pt x="108" y="67"/>
                    <a:pt x="108" y="67"/>
                  </a:cubicBezTo>
                  <a:cubicBezTo>
                    <a:pt x="109" y="67"/>
                    <a:pt x="110" y="67"/>
                    <a:pt x="111" y="67"/>
                  </a:cubicBezTo>
                  <a:cubicBezTo>
                    <a:pt x="112" y="67"/>
                    <a:pt x="114" y="67"/>
                    <a:pt x="115" y="6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6" y="67"/>
                    <a:pt x="116" y="67"/>
                    <a:pt x="117" y="67"/>
                  </a:cubicBezTo>
                  <a:cubicBezTo>
                    <a:pt x="118" y="67"/>
                    <a:pt x="119" y="66"/>
                    <a:pt x="120" y="6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6"/>
                    <a:pt x="121" y="66"/>
                    <a:pt x="122" y="66"/>
                  </a:cubicBezTo>
                  <a:cubicBezTo>
                    <a:pt x="123" y="66"/>
                    <a:pt x="124" y="66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5"/>
                  </a:cubicBezTo>
                  <a:cubicBezTo>
                    <a:pt x="128" y="65"/>
                    <a:pt x="129" y="65"/>
                    <a:pt x="130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1" y="64"/>
                    <a:pt x="132" y="64"/>
                  </a:cubicBezTo>
                  <a:cubicBezTo>
                    <a:pt x="133" y="63"/>
                    <a:pt x="134" y="63"/>
                    <a:pt x="135" y="62"/>
                  </a:cubicBezTo>
                  <a:cubicBezTo>
                    <a:pt x="136" y="62"/>
                    <a:pt x="136" y="62"/>
                    <a:pt x="136" y="62"/>
                  </a:cubicBezTo>
                  <a:cubicBezTo>
                    <a:pt x="137" y="62"/>
                    <a:pt x="138" y="61"/>
                    <a:pt x="139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3" y="59"/>
                    <a:pt x="144" y="58"/>
                    <a:pt x="146" y="57"/>
                  </a:cubicBezTo>
                  <a:cubicBezTo>
                    <a:pt x="154" y="53"/>
                    <a:pt x="160" y="47"/>
                    <a:pt x="162" y="40"/>
                  </a:cubicBezTo>
                  <a:cubicBezTo>
                    <a:pt x="162" y="40"/>
                    <a:pt x="162" y="39"/>
                    <a:pt x="162" y="38"/>
                  </a:cubicBezTo>
                  <a:cubicBezTo>
                    <a:pt x="162" y="39"/>
                    <a:pt x="162" y="39"/>
                    <a:pt x="162" y="40"/>
                  </a:cubicBezTo>
                  <a:cubicBezTo>
                    <a:pt x="162" y="41"/>
                    <a:pt x="161" y="42"/>
                    <a:pt x="161" y="43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4"/>
                    <a:pt x="161" y="44"/>
                    <a:pt x="161" y="44"/>
                  </a:cubicBezTo>
                  <a:cubicBezTo>
                    <a:pt x="161" y="45"/>
                    <a:pt x="160" y="46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7"/>
                    <a:pt x="160" y="48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8" y="50"/>
                    <a:pt x="158" y="51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157" y="52"/>
                    <a:pt x="156" y="53"/>
                    <a:pt x="156" y="53"/>
                  </a:cubicBezTo>
                  <a:cubicBezTo>
                    <a:pt x="155" y="54"/>
                    <a:pt x="154" y="55"/>
                    <a:pt x="154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3" y="56"/>
                    <a:pt x="153" y="56"/>
                  </a:cubicBezTo>
                  <a:cubicBezTo>
                    <a:pt x="153" y="56"/>
                    <a:pt x="152" y="57"/>
                    <a:pt x="152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9"/>
                    <a:pt x="149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6" y="62"/>
                    <a:pt x="143" y="64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8" y="66"/>
                    <a:pt x="137" y="67"/>
                  </a:cubicBezTo>
                  <a:cubicBezTo>
                    <a:pt x="137" y="67"/>
                    <a:pt x="137" y="67"/>
                    <a:pt x="137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8"/>
                    <a:pt x="134" y="68"/>
                    <a:pt x="134" y="68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3" y="69"/>
                    <a:pt x="133" y="69"/>
                    <a:pt x="133" y="69"/>
                  </a:cubicBezTo>
                  <a:cubicBezTo>
                    <a:pt x="132" y="69"/>
                    <a:pt x="131" y="69"/>
                    <a:pt x="130" y="70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3" y="72"/>
                    <a:pt x="122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2"/>
                    <a:pt x="120" y="72"/>
                    <a:pt x="120" y="72"/>
                  </a:cubicBezTo>
                  <a:cubicBezTo>
                    <a:pt x="119" y="72"/>
                    <a:pt x="118" y="72"/>
                    <a:pt x="118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16" y="73"/>
                    <a:pt x="115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2" y="73"/>
                    <a:pt x="110" y="73"/>
                    <a:pt x="109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9" y="72"/>
                    <a:pt x="108" y="72"/>
                    <a:pt x="108" y="72"/>
                  </a:cubicBezTo>
                  <a:cubicBezTo>
                    <a:pt x="107" y="72"/>
                    <a:pt x="106" y="72"/>
                    <a:pt x="105" y="72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3" y="72"/>
                    <a:pt x="101" y="72"/>
                    <a:pt x="100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9" y="71"/>
                    <a:pt x="99" y="71"/>
                    <a:pt x="99" y="71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5" y="70"/>
                    <a:pt x="92" y="69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3" y="67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71" y="63"/>
                    <a:pt x="60" y="57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7" y="51"/>
                    <a:pt x="41" y="48"/>
                    <a:pt x="36" y="44"/>
                  </a:cubicBezTo>
                  <a:cubicBezTo>
                    <a:pt x="34" y="44"/>
                    <a:pt x="33" y="43"/>
                    <a:pt x="32" y="42"/>
                  </a:cubicBezTo>
                  <a:cubicBezTo>
                    <a:pt x="30" y="41"/>
                    <a:pt x="29" y="41"/>
                    <a:pt x="28" y="4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5"/>
                  </a:cubicBezTo>
                  <a:cubicBezTo>
                    <a:pt x="21" y="35"/>
                    <a:pt x="20" y="34"/>
                    <a:pt x="19" y="33"/>
                  </a:cubicBezTo>
                  <a:cubicBezTo>
                    <a:pt x="18" y="32"/>
                    <a:pt x="17" y="31"/>
                    <a:pt x="16" y="30"/>
                  </a:cubicBezTo>
                  <a:cubicBezTo>
                    <a:pt x="12" y="27"/>
                    <a:pt x="10" y="24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6"/>
                    <a:pt x="4" y="15"/>
                    <a:pt x="4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2" name="î$ľíḓè"/>
            <p:cNvSpPr/>
            <p:nvPr/>
          </p:nvSpPr>
          <p:spPr bwMode="auto">
            <a:xfrm>
              <a:off x="8105112" y="4491914"/>
              <a:ext cx="1227691" cy="750457"/>
            </a:xfrm>
            <a:custGeom>
              <a:avLst/>
              <a:gdLst>
                <a:gd name="T0" fmla="*/ 1 w 162"/>
                <a:gd name="T1" fmla="*/ 29 h 99"/>
                <a:gd name="T2" fmla="*/ 12 w 162"/>
                <a:gd name="T3" fmla="*/ 10 h 99"/>
                <a:gd name="T4" fmla="*/ 21 w 162"/>
                <a:gd name="T5" fmla="*/ 5 h 99"/>
                <a:gd name="T6" fmla="*/ 25 w 162"/>
                <a:gd name="T7" fmla="*/ 3 h 99"/>
                <a:gd name="T8" fmla="*/ 32 w 162"/>
                <a:gd name="T9" fmla="*/ 1 h 99"/>
                <a:gd name="T10" fmla="*/ 34 w 162"/>
                <a:gd name="T11" fmla="*/ 1 h 99"/>
                <a:gd name="T12" fmla="*/ 38 w 162"/>
                <a:gd name="T13" fmla="*/ 0 h 99"/>
                <a:gd name="T14" fmla="*/ 44 w 162"/>
                <a:gd name="T15" fmla="*/ 0 h 99"/>
                <a:gd name="T16" fmla="*/ 48 w 162"/>
                <a:gd name="T17" fmla="*/ 0 h 99"/>
                <a:gd name="T18" fmla="*/ 57 w 162"/>
                <a:gd name="T19" fmla="*/ 0 h 99"/>
                <a:gd name="T20" fmla="*/ 76 w 162"/>
                <a:gd name="T21" fmla="*/ 4 h 99"/>
                <a:gd name="T22" fmla="*/ 84 w 162"/>
                <a:gd name="T23" fmla="*/ 6 h 99"/>
                <a:gd name="T24" fmla="*/ 86 w 162"/>
                <a:gd name="T25" fmla="*/ 7 h 99"/>
                <a:gd name="T26" fmla="*/ 93 w 162"/>
                <a:gd name="T27" fmla="*/ 10 h 99"/>
                <a:gd name="T28" fmla="*/ 112 w 162"/>
                <a:gd name="T29" fmla="*/ 20 h 99"/>
                <a:gd name="T30" fmla="*/ 120 w 162"/>
                <a:gd name="T31" fmla="*/ 25 h 99"/>
                <a:gd name="T32" fmla="*/ 126 w 162"/>
                <a:gd name="T33" fmla="*/ 29 h 99"/>
                <a:gd name="T34" fmla="*/ 142 w 162"/>
                <a:gd name="T35" fmla="*/ 40 h 99"/>
                <a:gd name="T36" fmla="*/ 160 w 162"/>
                <a:gd name="T37" fmla="*/ 62 h 99"/>
                <a:gd name="T38" fmla="*/ 162 w 162"/>
                <a:gd name="T39" fmla="*/ 71 h 99"/>
                <a:gd name="T40" fmla="*/ 143 w 162"/>
                <a:gd name="T41" fmla="*/ 92 h 99"/>
                <a:gd name="T42" fmla="*/ 141 w 162"/>
                <a:gd name="T43" fmla="*/ 93 h 99"/>
                <a:gd name="T44" fmla="*/ 140 w 162"/>
                <a:gd name="T45" fmla="*/ 93 h 99"/>
                <a:gd name="T46" fmla="*/ 138 w 162"/>
                <a:gd name="T47" fmla="*/ 94 h 99"/>
                <a:gd name="T48" fmla="*/ 136 w 162"/>
                <a:gd name="T49" fmla="*/ 95 h 99"/>
                <a:gd name="T50" fmla="*/ 135 w 162"/>
                <a:gd name="T51" fmla="*/ 95 h 99"/>
                <a:gd name="T52" fmla="*/ 134 w 162"/>
                <a:gd name="T53" fmla="*/ 96 h 99"/>
                <a:gd name="T54" fmla="*/ 131 w 162"/>
                <a:gd name="T55" fmla="*/ 97 h 99"/>
                <a:gd name="T56" fmla="*/ 130 w 162"/>
                <a:gd name="T57" fmla="*/ 97 h 99"/>
                <a:gd name="T58" fmla="*/ 128 w 162"/>
                <a:gd name="T59" fmla="*/ 98 h 99"/>
                <a:gd name="T60" fmla="*/ 127 w 162"/>
                <a:gd name="T61" fmla="*/ 98 h 99"/>
                <a:gd name="T62" fmla="*/ 125 w 162"/>
                <a:gd name="T63" fmla="*/ 98 h 99"/>
                <a:gd name="T64" fmla="*/ 123 w 162"/>
                <a:gd name="T65" fmla="*/ 99 h 99"/>
                <a:gd name="T66" fmla="*/ 122 w 162"/>
                <a:gd name="T67" fmla="*/ 99 h 99"/>
                <a:gd name="T68" fmla="*/ 120 w 162"/>
                <a:gd name="T69" fmla="*/ 99 h 99"/>
                <a:gd name="T70" fmla="*/ 118 w 162"/>
                <a:gd name="T71" fmla="*/ 99 h 99"/>
                <a:gd name="T72" fmla="*/ 114 w 162"/>
                <a:gd name="T73" fmla="*/ 99 h 99"/>
                <a:gd name="T74" fmla="*/ 112 w 162"/>
                <a:gd name="T75" fmla="*/ 99 h 99"/>
                <a:gd name="T76" fmla="*/ 109 w 162"/>
                <a:gd name="T77" fmla="*/ 99 h 99"/>
                <a:gd name="T78" fmla="*/ 105 w 162"/>
                <a:gd name="T79" fmla="*/ 99 h 99"/>
                <a:gd name="T80" fmla="*/ 99 w 162"/>
                <a:gd name="T81" fmla="*/ 98 h 99"/>
                <a:gd name="T82" fmla="*/ 93 w 162"/>
                <a:gd name="T83" fmla="*/ 97 h 99"/>
                <a:gd name="T84" fmla="*/ 83 w 162"/>
                <a:gd name="T85" fmla="*/ 94 h 99"/>
                <a:gd name="T86" fmla="*/ 27 w 162"/>
                <a:gd name="T87" fmla="*/ 67 h 99"/>
                <a:gd name="T88" fmla="*/ 18 w 162"/>
                <a:gd name="T89" fmla="*/ 61 h 99"/>
                <a:gd name="T90" fmla="*/ 14 w 162"/>
                <a:gd name="T91" fmla="*/ 58 h 99"/>
                <a:gd name="T92" fmla="*/ 8 w 162"/>
                <a:gd name="T93" fmla="*/ 52 h 99"/>
                <a:gd name="T94" fmla="*/ 7 w 162"/>
                <a:gd name="T95" fmla="*/ 50 h 99"/>
                <a:gd name="T96" fmla="*/ 5 w 162"/>
                <a:gd name="T97" fmla="*/ 47 h 99"/>
                <a:gd name="T98" fmla="*/ 4 w 162"/>
                <a:gd name="T99" fmla="*/ 46 h 99"/>
                <a:gd name="T100" fmla="*/ 2 w 162"/>
                <a:gd name="T101" fmla="*/ 42 h 99"/>
                <a:gd name="T102" fmla="*/ 1 w 162"/>
                <a:gd name="T103" fmla="*/ 40 h 99"/>
                <a:gd name="T104" fmla="*/ 1 w 162"/>
                <a:gd name="T105" fmla="*/ 38 h 99"/>
                <a:gd name="T106" fmla="*/ 1 w 162"/>
                <a:gd name="T107" fmla="*/ 37 h 99"/>
                <a:gd name="T108" fmla="*/ 0 w 162"/>
                <a:gd name="T109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99">
                  <a:moveTo>
                    <a:pt x="0" y="3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4" y="17"/>
                    <a:pt x="8" y="13"/>
                    <a:pt x="12" y="10"/>
                  </a:cubicBezTo>
                  <a:cubicBezTo>
                    <a:pt x="13" y="9"/>
                    <a:pt x="13" y="9"/>
                    <a:pt x="14" y="9"/>
                  </a:cubicBezTo>
                  <a:cubicBezTo>
                    <a:pt x="15" y="8"/>
                    <a:pt x="16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3" y="4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1"/>
                    <a:pt x="34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50" y="0"/>
                    <a:pt x="51" y="0"/>
                  </a:cubicBezTo>
                  <a:cubicBezTo>
                    <a:pt x="51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1"/>
                    <a:pt x="63" y="1"/>
                    <a:pt x="66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8" y="2"/>
                    <a:pt x="70" y="2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3" y="3"/>
                    <a:pt x="75" y="4"/>
                    <a:pt x="76" y="4"/>
                  </a:cubicBezTo>
                  <a:cubicBezTo>
                    <a:pt x="76" y="4"/>
                    <a:pt x="78" y="4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5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8" y="8"/>
                    <a:pt x="88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8"/>
                    <a:pt x="91" y="9"/>
                    <a:pt x="91" y="9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4" y="10"/>
                    <a:pt x="95" y="11"/>
                    <a:pt x="96" y="11"/>
                  </a:cubicBezTo>
                  <a:cubicBezTo>
                    <a:pt x="96" y="11"/>
                    <a:pt x="98" y="12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4"/>
                    <a:pt x="104" y="15"/>
                    <a:pt x="106" y="16"/>
                  </a:cubicBezTo>
                  <a:cubicBezTo>
                    <a:pt x="107" y="17"/>
                    <a:pt x="110" y="18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20"/>
                    <a:pt x="113" y="20"/>
                    <a:pt x="113" y="21"/>
                  </a:cubicBezTo>
                  <a:cubicBezTo>
                    <a:pt x="115" y="22"/>
                    <a:pt x="118" y="23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2" y="26"/>
                    <a:pt x="122" y="26"/>
                  </a:cubicBezTo>
                  <a:cubicBezTo>
                    <a:pt x="122" y="26"/>
                    <a:pt x="122" y="26"/>
                    <a:pt x="122" y="26"/>
                  </a:cubicBezTo>
                  <a:cubicBezTo>
                    <a:pt x="124" y="27"/>
                    <a:pt x="125" y="28"/>
                    <a:pt x="126" y="29"/>
                  </a:cubicBezTo>
                  <a:cubicBezTo>
                    <a:pt x="127" y="30"/>
                    <a:pt x="128" y="30"/>
                    <a:pt x="128" y="30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2" y="33"/>
                    <a:pt x="134" y="34"/>
                    <a:pt x="135" y="35"/>
                  </a:cubicBezTo>
                  <a:cubicBezTo>
                    <a:pt x="138" y="37"/>
                    <a:pt x="140" y="39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4" y="42"/>
                    <a:pt x="145" y="44"/>
                    <a:pt x="146" y="45"/>
                  </a:cubicBezTo>
                  <a:cubicBezTo>
                    <a:pt x="147" y="45"/>
                    <a:pt x="148" y="46"/>
                    <a:pt x="149" y="47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4" y="53"/>
                    <a:pt x="157" y="56"/>
                    <a:pt x="159" y="59"/>
                  </a:cubicBezTo>
                  <a:cubicBezTo>
                    <a:pt x="159" y="60"/>
                    <a:pt x="160" y="61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2"/>
                    <a:pt x="160" y="62"/>
                    <a:pt x="160" y="62"/>
                  </a:cubicBezTo>
                  <a:cubicBezTo>
                    <a:pt x="160" y="63"/>
                    <a:pt x="161" y="64"/>
                    <a:pt x="161" y="64"/>
                  </a:cubicBezTo>
                  <a:cubicBezTo>
                    <a:pt x="161" y="65"/>
                    <a:pt x="161" y="66"/>
                    <a:pt x="161" y="66"/>
                  </a:cubicBezTo>
                  <a:cubicBezTo>
                    <a:pt x="161" y="67"/>
                    <a:pt x="161" y="67"/>
                    <a:pt x="162" y="68"/>
                  </a:cubicBezTo>
                  <a:cubicBezTo>
                    <a:pt x="162" y="69"/>
                    <a:pt x="162" y="70"/>
                    <a:pt x="162" y="71"/>
                  </a:cubicBezTo>
                  <a:cubicBezTo>
                    <a:pt x="162" y="79"/>
                    <a:pt x="155" y="85"/>
                    <a:pt x="146" y="90"/>
                  </a:cubicBezTo>
                  <a:cubicBezTo>
                    <a:pt x="145" y="90"/>
                    <a:pt x="144" y="91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3" y="92"/>
                    <a:pt x="143" y="92"/>
                    <a:pt x="143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8" y="94"/>
                    <a:pt x="138" y="94"/>
                    <a:pt x="138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5" y="95"/>
                    <a:pt x="135" y="95"/>
                    <a:pt x="135" y="95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4" y="96"/>
                    <a:pt x="134" y="96"/>
                    <a:pt x="134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3" y="96"/>
                    <a:pt x="133" y="96"/>
                    <a:pt x="133" y="96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9" y="97"/>
                    <a:pt x="129" y="97"/>
                    <a:pt x="129" y="97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9"/>
                    <a:pt x="104" y="99"/>
                    <a:pt x="104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1" y="98"/>
                    <a:pt x="100" y="98"/>
                    <a:pt x="99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6" y="98"/>
                    <a:pt x="95" y="97"/>
                    <a:pt x="93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1" y="97"/>
                    <a:pt x="90" y="96"/>
                    <a:pt x="89" y="96"/>
                  </a:cubicBezTo>
                  <a:cubicBezTo>
                    <a:pt x="88" y="96"/>
                    <a:pt x="88" y="96"/>
                    <a:pt x="87" y="95"/>
                  </a:cubicBezTo>
                  <a:cubicBezTo>
                    <a:pt x="86" y="95"/>
                    <a:pt x="85" y="95"/>
                    <a:pt x="84" y="94"/>
                  </a:cubicBezTo>
                  <a:cubicBezTo>
                    <a:pt x="83" y="94"/>
                    <a:pt x="83" y="94"/>
                    <a:pt x="82" y="94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76" y="92"/>
                    <a:pt x="67" y="88"/>
                    <a:pt x="57" y="84"/>
                  </a:cubicBezTo>
                  <a:cubicBezTo>
                    <a:pt x="49" y="80"/>
                    <a:pt x="40" y="75"/>
                    <a:pt x="31" y="70"/>
                  </a:cubicBezTo>
                  <a:cubicBezTo>
                    <a:pt x="31" y="70"/>
                    <a:pt x="30" y="69"/>
                    <a:pt x="29" y="69"/>
                  </a:cubicBezTo>
                  <a:cubicBezTo>
                    <a:pt x="28" y="68"/>
                    <a:pt x="28" y="68"/>
                    <a:pt x="27" y="67"/>
                  </a:cubicBezTo>
                  <a:cubicBezTo>
                    <a:pt x="27" y="68"/>
                    <a:pt x="28" y="68"/>
                    <a:pt x="28" y="68"/>
                  </a:cubicBezTo>
                  <a:cubicBezTo>
                    <a:pt x="28" y="68"/>
                    <a:pt x="27" y="68"/>
                    <a:pt x="27" y="67"/>
                  </a:cubicBezTo>
                  <a:cubicBezTo>
                    <a:pt x="26" y="67"/>
                    <a:pt x="26" y="67"/>
                    <a:pt x="25" y="66"/>
                  </a:cubicBezTo>
                  <a:cubicBezTo>
                    <a:pt x="25" y="66"/>
                    <a:pt x="24" y="66"/>
                    <a:pt x="24" y="65"/>
                  </a:cubicBezTo>
                  <a:cubicBezTo>
                    <a:pt x="23" y="65"/>
                    <a:pt x="23" y="65"/>
                    <a:pt x="22" y="64"/>
                  </a:cubicBezTo>
                  <a:cubicBezTo>
                    <a:pt x="22" y="64"/>
                    <a:pt x="21" y="64"/>
                    <a:pt x="21" y="63"/>
                  </a:cubicBezTo>
                  <a:cubicBezTo>
                    <a:pt x="20" y="63"/>
                    <a:pt x="20" y="63"/>
                    <a:pt x="19" y="62"/>
                  </a:cubicBezTo>
                  <a:cubicBezTo>
                    <a:pt x="19" y="62"/>
                    <a:pt x="18" y="61"/>
                    <a:pt x="18" y="61"/>
                  </a:cubicBezTo>
                  <a:cubicBezTo>
                    <a:pt x="17" y="61"/>
                    <a:pt x="17" y="60"/>
                    <a:pt x="16" y="60"/>
                  </a:cubicBezTo>
                  <a:cubicBezTo>
                    <a:pt x="16" y="60"/>
                    <a:pt x="16" y="59"/>
                    <a:pt x="15" y="59"/>
                  </a:cubicBezTo>
                  <a:cubicBezTo>
                    <a:pt x="15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2"/>
                    <a:pt x="8" y="5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1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FFC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3" name="îšḻiďé"/>
            <p:cNvSpPr/>
            <p:nvPr/>
          </p:nvSpPr>
          <p:spPr bwMode="auto">
            <a:xfrm>
              <a:off x="8105112" y="4743280"/>
              <a:ext cx="1227691" cy="542807"/>
            </a:xfrm>
            <a:custGeom>
              <a:avLst/>
              <a:gdLst>
                <a:gd name="T0" fmla="*/ 0 w 162"/>
                <a:gd name="T1" fmla="*/ 2 h 72"/>
                <a:gd name="T2" fmla="*/ 1 w 162"/>
                <a:gd name="T3" fmla="*/ 6 h 72"/>
                <a:gd name="T4" fmla="*/ 3 w 162"/>
                <a:gd name="T5" fmla="*/ 10 h 72"/>
                <a:gd name="T6" fmla="*/ 4 w 162"/>
                <a:gd name="T7" fmla="*/ 13 h 72"/>
                <a:gd name="T8" fmla="*/ 8 w 162"/>
                <a:gd name="T9" fmla="*/ 18 h 72"/>
                <a:gd name="T10" fmla="*/ 11 w 162"/>
                <a:gd name="T11" fmla="*/ 22 h 72"/>
                <a:gd name="T12" fmla="*/ 17 w 162"/>
                <a:gd name="T13" fmla="*/ 27 h 72"/>
                <a:gd name="T14" fmla="*/ 21 w 162"/>
                <a:gd name="T15" fmla="*/ 31 h 72"/>
                <a:gd name="T16" fmla="*/ 27 w 162"/>
                <a:gd name="T17" fmla="*/ 34 h 72"/>
                <a:gd name="T18" fmla="*/ 38 w 162"/>
                <a:gd name="T19" fmla="*/ 41 h 72"/>
                <a:gd name="T20" fmla="*/ 50 w 162"/>
                <a:gd name="T21" fmla="*/ 47 h 72"/>
                <a:gd name="T22" fmla="*/ 59 w 162"/>
                <a:gd name="T23" fmla="*/ 52 h 72"/>
                <a:gd name="T24" fmla="*/ 70 w 162"/>
                <a:gd name="T25" fmla="*/ 56 h 72"/>
                <a:gd name="T26" fmla="*/ 77 w 162"/>
                <a:gd name="T27" fmla="*/ 59 h 72"/>
                <a:gd name="T28" fmla="*/ 86 w 162"/>
                <a:gd name="T29" fmla="*/ 62 h 72"/>
                <a:gd name="T30" fmla="*/ 92 w 162"/>
                <a:gd name="T31" fmla="*/ 64 h 72"/>
                <a:gd name="T32" fmla="*/ 98 w 162"/>
                <a:gd name="T33" fmla="*/ 65 h 72"/>
                <a:gd name="T34" fmla="*/ 103 w 162"/>
                <a:gd name="T35" fmla="*/ 66 h 72"/>
                <a:gd name="T36" fmla="*/ 110 w 162"/>
                <a:gd name="T37" fmla="*/ 66 h 72"/>
                <a:gd name="T38" fmla="*/ 115 w 162"/>
                <a:gd name="T39" fmla="*/ 66 h 72"/>
                <a:gd name="T40" fmla="*/ 121 w 162"/>
                <a:gd name="T41" fmla="*/ 66 h 72"/>
                <a:gd name="T42" fmla="*/ 126 w 162"/>
                <a:gd name="T43" fmla="*/ 65 h 72"/>
                <a:gd name="T44" fmla="*/ 135 w 162"/>
                <a:gd name="T45" fmla="*/ 62 h 72"/>
                <a:gd name="T46" fmla="*/ 141 w 162"/>
                <a:gd name="T47" fmla="*/ 60 h 72"/>
                <a:gd name="T48" fmla="*/ 162 w 162"/>
                <a:gd name="T49" fmla="*/ 38 h 72"/>
                <a:gd name="T50" fmla="*/ 141 w 162"/>
                <a:gd name="T51" fmla="*/ 65 h 72"/>
                <a:gd name="T52" fmla="*/ 135 w 162"/>
                <a:gd name="T53" fmla="*/ 68 h 72"/>
                <a:gd name="T54" fmla="*/ 130 w 162"/>
                <a:gd name="T55" fmla="*/ 69 h 72"/>
                <a:gd name="T56" fmla="*/ 125 w 162"/>
                <a:gd name="T57" fmla="*/ 70 h 72"/>
                <a:gd name="T58" fmla="*/ 122 w 162"/>
                <a:gd name="T59" fmla="*/ 71 h 72"/>
                <a:gd name="T60" fmla="*/ 118 w 162"/>
                <a:gd name="T61" fmla="*/ 72 h 72"/>
                <a:gd name="T62" fmla="*/ 114 w 162"/>
                <a:gd name="T63" fmla="*/ 72 h 72"/>
                <a:gd name="T64" fmla="*/ 110 w 162"/>
                <a:gd name="T65" fmla="*/ 72 h 72"/>
                <a:gd name="T66" fmla="*/ 105 w 162"/>
                <a:gd name="T67" fmla="*/ 71 h 72"/>
                <a:gd name="T68" fmla="*/ 101 w 162"/>
                <a:gd name="T69" fmla="*/ 71 h 72"/>
                <a:gd name="T70" fmla="*/ 98 w 162"/>
                <a:gd name="T71" fmla="*/ 70 h 72"/>
                <a:gd name="T72" fmla="*/ 92 w 162"/>
                <a:gd name="T73" fmla="*/ 69 h 72"/>
                <a:gd name="T74" fmla="*/ 86 w 162"/>
                <a:gd name="T75" fmla="*/ 67 h 72"/>
                <a:gd name="T76" fmla="*/ 82 w 162"/>
                <a:gd name="T77" fmla="*/ 66 h 72"/>
                <a:gd name="T78" fmla="*/ 72 w 162"/>
                <a:gd name="T79" fmla="*/ 62 h 72"/>
                <a:gd name="T80" fmla="*/ 64 w 162"/>
                <a:gd name="T81" fmla="*/ 59 h 72"/>
                <a:gd name="T82" fmla="*/ 52 w 162"/>
                <a:gd name="T83" fmla="*/ 54 h 72"/>
                <a:gd name="T84" fmla="*/ 43 w 162"/>
                <a:gd name="T85" fmla="*/ 49 h 72"/>
                <a:gd name="T86" fmla="*/ 29 w 162"/>
                <a:gd name="T87" fmla="*/ 41 h 72"/>
                <a:gd name="T88" fmla="*/ 25 w 162"/>
                <a:gd name="T89" fmla="*/ 38 h 72"/>
                <a:gd name="T90" fmla="*/ 20 w 162"/>
                <a:gd name="T91" fmla="*/ 35 h 72"/>
                <a:gd name="T92" fmla="*/ 14 w 162"/>
                <a:gd name="T93" fmla="*/ 30 h 72"/>
                <a:gd name="T94" fmla="*/ 11 w 162"/>
                <a:gd name="T95" fmla="*/ 27 h 72"/>
                <a:gd name="T96" fmla="*/ 8 w 162"/>
                <a:gd name="T97" fmla="*/ 23 h 72"/>
                <a:gd name="T98" fmla="*/ 5 w 162"/>
                <a:gd name="T99" fmla="*/ 20 h 72"/>
                <a:gd name="T100" fmla="*/ 4 w 162"/>
                <a:gd name="T101" fmla="*/ 17 h 72"/>
                <a:gd name="T102" fmla="*/ 2 w 162"/>
                <a:gd name="T103" fmla="*/ 14 h 72"/>
                <a:gd name="T104" fmla="*/ 1 w 162"/>
                <a:gd name="T105" fmla="*/ 12 h 72"/>
                <a:gd name="T106" fmla="*/ 1 w 162"/>
                <a:gd name="T107" fmla="*/ 9 h 72"/>
                <a:gd name="T108" fmla="*/ 0 w 162"/>
                <a:gd name="T109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7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3" y="10"/>
                  </a:cubicBezTo>
                  <a:cubicBezTo>
                    <a:pt x="3" y="10"/>
                    <a:pt x="3" y="10"/>
                    <a:pt x="3" y="11"/>
                  </a:cubicBezTo>
                  <a:cubicBezTo>
                    <a:pt x="3" y="11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9" y="20"/>
                    <a:pt x="10" y="21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3"/>
                    <a:pt x="13" y="24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6"/>
                    <a:pt x="16" y="27"/>
                    <a:pt x="17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9"/>
                    <a:pt x="19" y="29"/>
                    <a:pt x="20" y="30"/>
                  </a:cubicBezTo>
                  <a:cubicBezTo>
                    <a:pt x="20" y="30"/>
                    <a:pt x="21" y="30"/>
                    <a:pt x="21" y="31"/>
                  </a:cubicBezTo>
                  <a:cubicBezTo>
                    <a:pt x="22" y="31"/>
                    <a:pt x="22" y="32"/>
                    <a:pt x="23" y="32"/>
                  </a:cubicBezTo>
                  <a:cubicBezTo>
                    <a:pt x="24" y="32"/>
                    <a:pt x="24" y="33"/>
                    <a:pt x="25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8" y="35"/>
                    <a:pt x="28" y="35"/>
                    <a:pt x="29" y="36"/>
                  </a:cubicBezTo>
                  <a:cubicBezTo>
                    <a:pt x="32" y="37"/>
                    <a:pt x="34" y="39"/>
                    <a:pt x="36" y="40"/>
                  </a:cubicBezTo>
                  <a:cubicBezTo>
                    <a:pt x="37" y="40"/>
                    <a:pt x="38" y="41"/>
                    <a:pt x="38" y="41"/>
                  </a:cubicBezTo>
                  <a:cubicBezTo>
                    <a:pt x="40" y="42"/>
                    <a:pt x="42" y="43"/>
                    <a:pt x="43" y="44"/>
                  </a:cubicBezTo>
                  <a:cubicBezTo>
                    <a:pt x="44" y="44"/>
                    <a:pt x="45" y="45"/>
                    <a:pt x="45" y="45"/>
                  </a:cubicBezTo>
                  <a:cubicBezTo>
                    <a:pt x="47" y="46"/>
                    <a:pt x="49" y="47"/>
                    <a:pt x="50" y="47"/>
                  </a:cubicBezTo>
                  <a:cubicBezTo>
                    <a:pt x="51" y="48"/>
                    <a:pt x="51" y="48"/>
                    <a:pt x="52" y="48"/>
                  </a:cubicBezTo>
                  <a:cubicBezTo>
                    <a:pt x="54" y="49"/>
                    <a:pt x="56" y="50"/>
                    <a:pt x="58" y="51"/>
                  </a:cubicBezTo>
                  <a:cubicBezTo>
                    <a:pt x="59" y="51"/>
                    <a:pt x="59" y="52"/>
                    <a:pt x="59" y="52"/>
                  </a:cubicBezTo>
                  <a:cubicBezTo>
                    <a:pt x="61" y="53"/>
                    <a:pt x="63" y="53"/>
                    <a:pt x="64" y="54"/>
                  </a:cubicBezTo>
                  <a:cubicBezTo>
                    <a:pt x="65" y="54"/>
                    <a:pt x="65" y="54"/>
                    <a:pt x="66" y="55"/>
                  </a:cubicBezTo>
                  <a:cubicBezTo>
                    <a:pt x="67" y="55"/>
                    <a:pt x="69" y="56"/>
                    <a:pt x="70" y="56"/>
                  </a:cubicBezTo>
                  <a:cubicBezTo>
                    <a:pt x="70" y="57"/>
                    <a:pt x="71" y="57"/>
                    <a:pt x="72" y="57"/>
                  </a:cubicBezTo>
                  <a:cubicBezTo>
                    <a:pt x="73" y="58"/>
                    <a:pt x="75" y="58"/>
                    <a:pt x="76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9" y="60"/>
                    <a:pt x="80" y="60"/>
                    <a:pt x="82" y="61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2"/>
                    <a:pt x="85" y="62"/>
                    <a:pt x="86" y="62"/>
                  </a:cubicBezTo>
                  <a:cubicBezTo>
                    <a:pt x="87" y="62"/>
                    <a:pt x="87" y="63"/>
                    <a:pt x="88" y="63"/>
                  </a:cubicBezTo>
                  <a:cubicBezTo>
                    <a:pt x="89" y="63"/>
                    <a:pt x="90" y="63"/>
                    <a:pt x="90" y="63"/>
                  </a:cubicBezTo>
                  <a:cubicBezTo>
                    <a:pt x="91" y="63"/>
                    <a:pt x="91" y="64"/>
                    <a:pt x="92" y="64"/>
                  </a:cubicBezTo>
                  <a:cubicBezTo>
                    <a:pt x="93" y="64"/>
                    <a:pt x="93" y="64"/>
                    <a:pt x="94" y="64"/>
                  </a:cubicBezTo>
                  <a:cubicBezTo>
                    <a:pt x="95" y="64"/>
                    <a:pt x="95" y="64"/>
                    <a:pt x="96" y="65"/>
                  </a:cubicBezTo>
                  <a:cubicBezTo>
                    <a:pt x="97" y="65"/>
                    <a:pt x="97" y="65"/>
                    <a:pt x="98" y="65"/>
                  </a:cubicBezTo>
                  <a:cubicBezTo>
                    <a:pt x="98" y="65"/>
                    <a:pt x="99" y="65"/>
                    <a:pt x="100" y="65"/>
                  </a:cubicBezTo>
                  <a:cubicBezTo>
                    <a:pt x="100" y="65"/>
                    <a:pt x="101" y="65"/>
                    <a:pt x="101" y="66"/>
                  </a:cubicBezTo>
                  <a:cubicBezTo>
                    <a:pt x="102" y="66"/>
                    <a:pt x="103" y="66"/>
                    <a:pt x="103" y="66"/>
                  </a:cubicBezTo>
                  <a:cubicBezTo>
                    <a:pt x="104" y="66"/>
                    <a:pt x="104" y="66"/>
                    <a:pt x="105" y="66"/>
                  </a:cubicBezTo>
                  <a:cubicBezTo>
                    <a:pt x="105" y="66"/>
                    <a:pt x="106" y="66"/>
                    <a:pt x="106" y="66"/>
                  </a:cubicBezTo>
                  <a:cubicBezTo>
                    <a:pt x="107" y="66"/>
                    <a:pt x="109" y="66"/>
                    <a:pt x="110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2" y="66"/>
                    <a:pt x="113" y="66"/>
                    <a:pt x="114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6" y="66"/>
                    <a:pt x="117" y="66"/>
                    <a:pt x="118" y="66"/>
                  </a:cubicBezTo>
                  <a:cubicBezTo>
                    <a:pt x="118" y="66"/>
                    <a:pt x="118" y="66"/>
                    <a:pt x="119" y="66"/>
                  </a:cubicBezTo>
                  <a:cubicBezTo>
                    <a:pt x="119" y="66"/>
                    <a:pt x="120" y="66"/>
                    <a:pt x="121" y="66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3" y="66"/>
                    <a:pt x="124" y="65"/>
                    <a:pt x="125" y="6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7" y="65"/>
                    <a:pt x="128" y="65"/>
                    <a:pt x="129" y="64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1" y="64"/>
                    <a:pt x="133" y="63"/>
                    <a:pt x="135" y="62"/>
                  </a:cubicBezTo>
                  <a:cubicBezTo>
                    <a:pt x="135" y="62"/>
                    <a:pt x="135" y="62"/>
                    <a:pt x="135" y="62"/>
                  </a:cubicBezTo>
                  <a:cubicBezTo>
                    <a:pt x="137" y="62"/>
                    <a:pt x="139" y="61"/>
                    <a:pt x="140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2" y="59"/>
                    <a:pt x="144" y="58"/>
                    <a:pt x="146" y="57"/>
                  </a:cubicBezTo>
                  <a:cubicBezTo>
                    <a:pt x="150" y="54"/>
                    <a:pt x="154" y="52"/>
                    <a:pt x="157" y="49"/>
                  </a:cubicBezTo>
                  <a:cubicBezTo>
                    <a:pt x="160" y="45"/>
                    <a:pt x="162" y="42"/>
                    <a:pt x="162" y="38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51"/>
                    <a:pt x="155" y="57"/>
                    <a:pt x="146" y="62"/>
                  </a:cubicBezTo>
                  <a:cubicBezTo>
                    <a:pt x="144" y="63"/>
                    <a:pt x="142" y="64"/>
                    <a:pt x="141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39" y="66"/>
                    <a:pt x="137" y="67"/>
                    <a:pt x="135" y="67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3" y="68"/>
                    <a:pt x="131" y="69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29" y="70"/>
                    <a:pt x="129" y="70"/>
                    <a:pt x="129" y="70"/>
                  </a:cubicBezTo>
                  <a:cubicBezTo>
                    <a:pt x="128" y="70"/>
                    <a:pt x="127" y="70"/>
                    <a:pt x="126" y="70"/>
                  </a:cubicBezTo>
                  <a:cubicBezTo>
                    <a:pt x="125" y="70"/>
                    <a:pt x="125" y="70"/>
                    <a:pt x="125" y="70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0" y="71"/>
                    <a:pt x="119" y="71"/>
                    <a:pt x="119" y="71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17" y="72"/>
                    <a:pt x="116" y="72"/>
                    <a:pt x="115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2" y="72"/>
                    <a:pt x="111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9" y="72"/>
                    <a:pt x="107" y="72"/>
                    <a:pt x="106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1"/>
                    <a:pt x="103" y="71"/>
                  </a:cubicBezTo>
                  <a:cubicBezTo>
                    <a:pt x="103" y="71"/>
                    <a:pt x="102" y="71"/>
                    <a:pt x="101" y="71"/>
                  </a:cubicBezTo>
                  <a:cubicBezTo>
                    <a:pt x="101" y="71"/>
                    <a:pt x="100" y="71"/>
                    <a:pt x="100" y="71"/>
                  </a:cubicBezTo>
                  <a:cubicBezTo>
                    <a:pt x="99" y="71"/>
                    <a:pt x="99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7" y="70"/>
                    <a:pt x="97" y="70"/>
                    <a:pt x="96" y="70"/>
                  </a:cubicBezTo>
                  <a:cubicBezTo>
                    <a:pt x="95" y="70"/>
                    <a:pt x="95" y="70"/>
                    <a:pt x="94" y="70"/>
                  </a:cubicBezTo>
                  <a:cubicBezTo>
                    <a:pt x="93" y="69"/>
                    <a:pt x="93" y="69"/>
                    <a:pt x="92" y="69"/>
                  </a:cubicBezTo>
                  <a:cubicBezTo>
                    <a:pt x="91" y="69"/>
                    <a:pt x="91" y="69"/>
                    <a:pt x="90" y="69"/>
                  </a:cubicBezTo>
                  <a:cubicBezTo>
                    <a:pt x="90" y="68"/>
                    <a:pt x="89" y="68"/>
                    <a:pt x="88" y="68"/>
                  </a:cubicBezTo>
                  <a:cubicBezTo>
                    <a:pt x="88" y="68"/>
                    <a:pt x="87" y="68"/>
                    <a:pt x="86" y="67"/>
                  </a:cubicBezTo>
                  <a:cubicBezTo>
                    <a:pt x="85" y="67"/>
                    <a:pt x="85" y="67"/>
                    <a:pt x="84" y="67"/>
                  </a:cubicBezTo>
                  <a:cubicBezTo>
                    <a:pt x="83" y="67"/>
                    <a:pt x="83" y="66"/>
                    <a:pt x="82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0" y="66"/>
                    <a:pt x="79" y="65"/>
                    <a:pt x="77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5" y="64"/>
                    <a:pt x="73" y="63"/>
                    <a:pt x="72" y="62"/>
                  </a:cubicBezTo>
                  <a:cubicBezTo>
                    <a:pt x="71" y="62"/>
                    <a:pt x="70" y="62"/>
                    <a:pt x="70" y="62"/>
                  </a:cubicBezTo>
                  <a:cubicBezTo>
                    <a:pt x="69" y="61"/>
                    <a:pt x="67" y="61"/>
                    <a:pt x="66" y="60"/>
                  </a:cubicBezTo>
                  <a:cubicBezTo>
                    <a:pt x="65" y="60"/>
                    <a:pt x="65" y="59"/>
                    <a:pt x="64" y="59"/>
                  </a:cubicBezTo>
                  <a:cubicBezTo>
                    <a:pt x="63" y="59"/>
                    <a:pt x="61" y="58"/>
                    <a:pt x="59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6" y="56"/>
                    <a:pt x="54" y="55"/>
                    <a:pt x="52" y="54"/>
                  </a:cubicBezTo>
                  <a:cubicBezTo>
                    <a:pt x="51" y="53"/>
                    <a:pt x="51" y="53"/>
                    <a:pt x="50" y="53"/>
                  </a:cubicBezTo>
                  <a:cubicBezTo>
                    <a:pt x="49" y="52"/>
                    <a:pt x="47" y="51"/>
                    <a:pt x="45" y="50"/>
                  </a:cubicBezTo>
                  <a:cubicBezTo>
                    <a:pt x="45" y="50"/>
                    <a:pt x="44" y="49"/>
                    <a:pt x="43" y="49"/>
                  </a:cubicBezTo>
                  <a:cubicBezTo>
                    <a:pt x="42" y="48"/>
                    <a:pt x="40" y="47"/>
                    <a:pt x="38" y="46"/>
                  </a:cubicBezTo>
                  <a:cubicBezTo>
                    <a:pt x="38" y="46"/>
                    <a:pt x="37" y="46"/>
                    <a:pt x="36" y="45"/>
                  </a:cubicBezTo>
                  <a:cubicBezTo>
                    <a:pt x="34" y="44"/>
                    <a:pt x="32" y="43"/>
                    <a:pt x="29" y="41"/>
                  </a:cubicBezTo>
                  <a:cubicBezTo>
                    <a:pt x="29" y="41"/>
                    <a:pt x="28" y="41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39"/>
                    <a:pt x="25" y="39"/>
                    <a:pt x="25" y="38"/>
                  </a:cubicBezTo>
                  <a:cubicBezTo>
                    <a:pt x="24" y="38"/>
                    <a:pt x="24" y="38"/>
                    <a:pt x="23" y="37"/>
                  </a:cubicBezTo>
                  <a:cubicBezTo>
                    <a:pt x="23" y="37"/>
                    <a:pt x="22" y="36"/>
                    <a:pt x="21" y="36"/>
                  </a:cubicBezTo>
                  <a:cubicBezTo>
                    <a:pt x="21" y="36"/>
                    <a:pt x="20" y="35"/>
                    <a:pt x="20" y="35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2"/>
                    <a:pt x="15" y="31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9"/>
                    <a:pt x="12" y="28"/>
                    <a:pt x="11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6"/>
                    <a:pt x="9" y="25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3"/>
                    <a:pt x="6" y="22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7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5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4" name="ïS1îḋe"/>
            <p:cNvSpPr/>
            <p:nvPr/>
          </p:nvSpPr>
          <p:spPr bwMode="auto">
            <a:xfrm>
              <a:off x="8312762" y="4506486"/>
              <a:ext cx="408016" cy="153006"/>
            </a:xfrm>
            <a:custGeom>
              <a:avLst/>
              <a:gdLst>
                <a:gd name="T0" fmla="*/ 0 w 54"/>
                <a:gd name="T1" fmla="*/ 3 h 20"/>
                <a:gd name="T2" fmla="*/ 1 w 54"/>
                <a:gd name="T3" fmla="*/ 2 h 20"/>
                <a:gd name="T4" fmla="*/ 2 w 54"/>
                <a:gd name="T5" fmla="*/ 2 h 20"/>
                <a:gd name="T6" fmla="*/ 3 w 54"/>
                <a:gd name="T7" fmla="*/ 2 h 20"/>
                <a:gd name="T8" fmla="*/ 3 w 54"/>
                <a:gd name="T9" fmla="*/ 2 h 20"/>
                <a:gd name="T10" fmla="*/ 7 w 54"/>
                <a:gd name="T11" fmla="*/ 1 h 20"/>
                <a:gd name="T12" fmla="*/ 7 w 54"/>
                <a:gd name="T13" fmla="*/ 1 h 20"/>
                <a:gd name="T14" fmla="*/ 7 w 54"/>
                <a:gd name="T15" fmla="*/ 1 h 20"/>
                <a:gd name="T16" fmla="*/ 8 w 54"/>
                <a:gd name="T17" fmla="*/ 1 h 20"/>
                <a:gd name="T18" fmla="*/ 10 w 54"/>
                <a:gd name="T19" fmla="*/ 0 h 20"/>
                <a:gd name="T20" fmla="*/ 10 w 54"/>
                <a:gd name="T21" fmla="*/ 0 h 20"/>
                <a:gd name="T22" fmla="*/ 8 w 54"/>
                <a:gd name="T23" fmla="*/ 1 h 20"/>
                <a:gd name="T24" fmla="*/ 9 w 54"/>
                <a:gd name="T25" fmla="*/ 1 h 20"/>
                <a:gd name="T26" fmla="*/ 10 w 54"/>
                <a:gd name="T27" fmla="*/ 0 h 20"/>
                <a:gd name="T28" fmla="*/ 10 w 54"/>
                <a:gd name="T29" fmla="*/ 0 h 20"/>
                <a:gd name="T30" fmla="*/ 10 w 54"/>
                <a:gd name="T31" fmla="*/ 0 h 20"/>
                <a:gd name="T32" fmla="*/ 11 w 54"/>
                <a:gd name="T33" fmla="*/ 0 h 20"/>
                <a:gd name="T34" fmla="*/ 12 w 54"/>
                <a:gd name="T35" fmla="*/ 0 h 20"/>
                <a:gd name="T36" fmla="*/ 14 w 54"/>
                <a:gd name="T37" fmla="*/ 0 h 20"/>
                <a:gd name="T38" fmla="*/ 16 w 54"/>
                <a:gd name="T39" fmla="*/ 0 h 20"/>
                <a:gd name="T40" fmla="*/ 16 w 54"/>
                <a:gd name="T41" fmla="*/ 0 h 20"/>
                <a:gd name="T42" fmla="*/ 18 w 54"/>
                <a:gd name="T43" fmla="*/ 0 h 20"/>
                <a:gd name="T44" fmla="*/ 18 w 54"/>
                <a:gd name="T45" fmla="*/ 0 h 20"/>
                <a:gd name="T46" fmla="*/ 18 w 54"/>
                <a:gd name="T47" fmla="*/ 0 h 20"/>
                <a:gd name="T48" fmla="*/ 18 w 54"/>
                <a:gd name="T49" fmla="*/ 0 h 20"/>
                <a:gd name="T50" fmla="*/ 19 w 54"/>
                <a:gd name="T51" fmla="*/ 0 h 20"/>
                <a:gd name="T52" fmla="*/ 20 w 54"/>
                <a:gd name="T53" fmla="*/ 0 h 20"/>
                <a:gd name="T54" fmla="*/ 21 w 54"/>
                <a:gd name="T55" fmla="*/ 0 h 20"/>
                <a:gd name="T56" fmla="*/ 21 w 54"/>
                <a:gd name="T57" fmla="*/ 0 h 20"/>
                <a:gd name="T58" fmla="*/ 22 w 54"/>
                <a:gd name="T59" fmla="*/ 0 h 20"/>
                <a:gd name="T60" fmla="*/ 24 w 54"/>
                <a:gd name="T61" fmla="*/ 0 h 20"/>
                <a:gd name="T62" fmla="*/ 26 w 54"/>
                <a:gd name="T63" fmla="*/ 0 h 20"/>
                <a:gd name="T64" fmla="*/ 26 w 54"/>
                <a:gd name="T65" fmla="*/ 0 h 20"/>
                <a:gd name="T66" fmla="*/ 26 w 54"/>
                <a:gd name="T67" fmla="*/ 0 h 20"/>
                <a:gd name="T68" fmla="*/ 29 w 54"/>
                <a:gd name="T69" fmla="*/ 0 h 20"/>
                <a:gd name="T70" fmla="*/ 30 w 54"/>
                <a:gd name="T71" fmla="*/ 0 h 20"/>
                <a:gd name="T72" fmla="*/ 38 w 54"/>
                <a:gd name="T73" fmla="*/ 1 h 20"/>
                <a:gd name="T74" fmla="*/ 39 w 54"/>
                <a:gd name="T75" fmla="*/ 2 h 20"/>
                <a:gd name="T76" fmla="*/ 43 w 54"/>
                <a:gd name="T77" fmla="*/ 2 h 20"/>
                <a:gd name="T78" fmla="*/ 44 w 54"/>
                <a:gd name="T79" fmla="*/ 3 h 20"/>
                <a:gd name="T80" fmla="*/ 44 w 54"/>
                <a:gd name="T81" fmla="*/ 3 h 20"/>
                <a:gd name="T82" fmla="*/ 48 w 54"/>
                <a:gd name="T83" fmla="*/ 4 h 20"/>
                <a:gd name="T84" fmla="*/ 53 w 54"/>
                <a:gd name="T85" fmla="*/ 5 h 20"/>
                <a:gd name="T86" fmla="*/ 53 w 54"/>
                <a:gd name="T87" fmla="*/ 5 h 20"/>
                <a:gd name="T88" fmla="*/ 53 w 54"/>
                <a:gd name="T89" fmla="*/ 5 h 20"/>
                <a:gd name="T90" fmla="*/ 54 w 54"/>
                <a:gd name="T91" fmla="*/ 5 h 20"/>
                <a:gd name="T92" fmla="*/ 54 w 54"/>
                <a:gd name="T93" fmla="*/ 5 h 20"/>
                <a:gd name="T94" fmla="*/ 54 w 54"/>
                <a:gd name="T95" fmla="*/ 5 h 20"/>
                <a:gd name="T96" fmla="*/ 45 w 54"/>
                <a:gd name="T97" fmla="*/ 20 h 20"/>
                <a:gd name="T98" fmla="*/ 0 w 54"/>
                <a:gd name="T9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20">
                  <a:moveTo>
                    <a:pt x="0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5" y="0"/>
                    <a:pt x="25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1"/>
                    <a:pt x="35" y="1"/>
                    <a:pt x="38" y="1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2" y="2"/>
                    <a:pt x="43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3"/>
                    <a:pt x="47" y="3"/>
                    <a:pt x="48" y="4"/>
                  </a:cubicBezTo>
                  <a:cubicBezTo>
                    <a:pt x="48" y="4"/>
                    <a:pt x="50" y="4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11"/>
                    <a:pt x="49" y="16"/>
                    <a:pt x="45" y="20"/>
                  </a:cubicBezTo>
                  <a:cubicBezTo>
                    <a:pt x="24" y="8"/>
                    <a:pt x="10" y="4"/>
                    <a:pt x="0" y="3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5" name="íṡľiḋé"/>
            <p:cNvSpPr/>
            <p:nvPr/>
          </p:nvSpPr>
          <p:spPr bwMode="auto">
            <a:xfrm>
              <a:off x="8137898" y="4546558"/>
              <a:ext cx="491806" cy="302370"/>
            </a:xfrm>
            <a:custGeom>
              <a:avLst/>
              <a:gdLst>
                <a:gd name="T0" fmla="*/ 0 w 65"/>
                <a:gd name="T1" fmla="*/ 25 h 40"/>
                <a:gd name="T2" fmla="*/ 0 w 65"/>
                <a:gd name="T3" fmla="*/ 22 h 40"/>
                <a:gd name="T4" fmla="*/ 1 w 65"/>
                <a:gd name="T5" fmla="*/ 17 h 40"/>
                <a:gd name="T6" fmla="*/ 11 w 65"/>
                <a:gd name="T7" fmla="*/ 4 h 40"/>
                <a:gd name="T8" fmla="*/ 15 w 65"/>
                <a:gd name="T9" fmla="*/ 2 h 40"/>
                <a:gd name="T10" fmla="*/ 18 w 65"/>
                <a:gd name="T11" fmla="*/ 0 h 40"/>
                <a:gd name="T12" fmla="*/ 49 w 65"/>
                <a:gd name="T13" fmla="*/ 27 h 40"/>
                <a:gd name="T14" fmla="*/ 48 w 65"/>
                <a:gd name="T15" fmla="*/ 28 h 40"/>
                <a:gd name="T16" fmla="*/ 47 w 65"/>
                <a:gd name="T17" fmla="*/ 28 h 40"/>
                <a:gd name="T18" fmla="*/ 46 w 65"/>
                <a:gd name="T19" fmla="*/ 29 h 40"/>
                <a:gd name="T20" fmla="*/ 45 w 65"/>
                <a:gd name="T21" fmla="*/ 29 h 40"/>
                <a:gd name="T22" fmla="*/ 44 w 65"/>
                <a:gd name="T23" fmla="*/ 30 h 40"/>
                <a:gd name="T24" fmla="*/ 43 w 65"/>
                <a:gd name="T25" fmla="*/ 30 h 40"/>
                <a:gd name="T26" fmla="*/ 41 w 65"/>
                <a:gd name="T27" fmla="*/ 31 h 40"/>
                <a:gd name="T28" fmla="*/ 40 w 65"/>
                <a:gd name="T29" fmla="*/ 32 h 40"/>
                <a:gd name="T30" fmla="*/ 38 w 65"/>
                <a:gd name="T31" fmla="*/ 32 h 40"/>
                <a:gd name="T32" fmla="*/ 38 w 65"/>
                <a:gd name="T33" fmla="*/ 33 h 40"/>
                <a:gd name="T34" fmla="*/ 37 w 65"/>
                <a:gd name="T35" fmla="*/ 33 h 40"/>
                <a:gd name="T36" fmla="*/ 36 w 65"/>
                <a:gd name="T37" fmla="*/ 33 h 40"/>
                <a:gd name="T38" fmla="*/ 34 w 65"/>
                <a:gd name="T39" fmla="*/ 34 h 40"/>
                <a:gd name="T40" fmla="*/ 33 w 65"/>
                <a:gd name="T41" fmla="*/ 34 h 40"/>
                <a:gd name="T42" fmla="*/ 31 w 65"/>
                <a:gd name="T43" fmla="*/ 35 h 40"/>
                <a:gd name="T44" fmla="*/ 30 w 65"/>
                <a:gd name="T45" fmla="*/ 36 h 40"/>
                <a:gd name="T46" fmla="*/ 29 w 65"/>
                <a:gd name="T47" fmla="*/ 36 h 40"/>
                <a:gd name="T48" fmla="*/ 28 w 65"/>
                <a:gd name="T49" fmla="*/ 36 h 40"/>
                <a:gd name="T50" fmla="*/ 27 w 65"/>
                <a:gd name="T51" fmla="*/ 36 h 40"/>
                <a:gd name="T52" fmla="*/ 25 w 65"/>
                <a:gd name="T53" fmla="*/ 37 h 40"/>
                <a:gd name="T54" fmla="*/ 24 w 65"/>
                <a:gd name="T55" fmla="*/ 37 h 40"/>
                <a:gd name="T56" fmla="*/ 23 w 65"/>
                <a:gd name="T57" fmla="*/ 37 h 40"/>
                <a:gd name="T58" fmla="*/ 21 w 65"/>
                <a:gd name="T59" fmla="*/ 38 h 40"/>
                <a:gd name="T60" fmla="*/ 21 w 65"/>
                <a:gd name="T61" fmla="*/ 38 h 40"/>
                <a:gd name="T62" fmla="*/ 19 w 65"/>
                <a:gd name="T63" fmla="*/ 38 h 40"/>
                <a:gd name="T64" fmla="*/ 17 w 65"/>
                <a:gd name="T65" fmla="*/ 39 h 40"/>
                <a:gd name="T66" fmla="*/ 16 w 65"/>
                <a:gd name="T67" fmla="*/ 39 h 40"/>
                <a:gd name="T68" fmla="*/ 16 w 65"/>
                <a:gd name="T69" fmla="*/ 39 h 40"/>
                <a:gd name="T70" fmla="*/ 14 w 65"/>
                <a:gd name="T71" fmla="*/ 39 h 40"/>
                <a:gd name="T72" fmla="*/ 12 w 65"/>
                <a:gd name="T73" fmla="*/ 39 h 40"/>
                <a:gd name="T74" fmla="*/ 10 w 65"/>
                <a:gd name="T75" fmla="*/ 39 h 40"/>
                <a:gd name="T76" fmla="*/ 7 w 65"/>
                <a:gd name="T77" fmla="*/ 40 h 40"/>
                <a:gd name="T78" fmla="*/ 6 w 65"/>
                <a:gd name="T79" fmla="*/ 40 h 40"/>
                <a:gd name="T80" fmla="*/ 4 w 65"/>
                <a:gd name="T81" fmla="*/ 39 h 40"/>
                <a:gd name="T82" fmla="*/ 3 w 65"/>
                <a:gd name="T83" fmla="*/ 38 h 40"/>
                <a:gd name="T84" fmla="*/ 3 w 65"/>
                <a:gd name="T85" fmla="*/ 38 h 40"/>
                <a:gd name="T86" fmla="*/ 3 w 65"/>
                <a:gd name="T87" fmla="*/ 36 h 40"/>
                <a:gd name="T88" fmla="*/ 2 w 65"/>
                <a:gd name="T89" fmla="*/ 34 h 40"/>
                <a:gd name="T90" fmla="*/ 1 w 65"/>
                <a:gd name="T91" fmla="*/ 33 h 40"/>
                <a:gd name="T92" fmla="*/ 1 w 65"/>
                <a:gd name="T93" fmla="*/ 32 h 40"/>
                <a:gd name="T94" fmla="*/ 1 w 65"/>
                <a:gd name="T95" fmla="*/ 32 h 40"/>
                <a:gd name="T96" fmla="*/ 1 w 65"/>
                <a:gd name="T97" fmla="*/ 31 h 40"/>
                <a:gd name="T98" fmla="*/ 0 w 65"/>
                <a:gd name="T99" fmla="*/ 30 h 40"/>
                <a:gd name="T100" fmla="*/ 0 w 65"/>
                <a:gd name="T101" fmla="*/ 30 h 40"/>
                <a:gd name="T102" fmla="*/ 0 w 65"/>
                <a:gd name="T103" fmla="*/ 28 h 40"/>
                <a:gd name="T104" fmla="*/ 0 w 65"/>
                <a:gd name="T105" fmla="*/ 28 h 40"/>
                <a:gd name="T106" fmla="*/ 0 w 65"/>
                <a:gd name="T107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" h="40">
                  <a:moveTo>
                    <a:pt x="0" y="2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4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1" y="19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1"/>
                    <a:pt x="7" y="7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3" y="2"/>
                    <a:pt x="14" y="2"/>
                    <a:pt x="15" y="1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42" y="3"/>
                    <a:pt x="65" y="17"/>
                  </a:cubicBezTo>
                  <a:cubicBezTo>
                    <a:pt x="62" y="20"/>
                    <a:pt x="57" y="23"/>
                    <a:pt x="53" y="25"/>
                  </a:cubicBezTo>
                  <a:cubicBezTo>
                    <a:pt x="51" y="26"/>
                    <a:pt x="50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8"/>
                    <a:pt x="20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9" y="39"/>
                    <a:pt x="8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EA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473710" y="247650"/>
          <a:ext cx="11244580" cy="591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85"/>
                <a:gridCol w="3034030"/>
                <a:gridCol w="7606665"/>
              </a:tblGrid>
              <a:tr h="86169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垂直对齐 </a:t>
                      </a:r>
                      <a:r>
                        <a:rPr lang="en-US" altLang="zh-CN" sz="2800" b="0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vertical-align</a:t>
                      </a:r>
                      <a:endParaRPr lang="en-US" altLang="zh-CN" sz="2800" b="0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</a:tcPr>
                </a:tc>
              </a:tr>
              <a:tr h="6191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sz="1600" b="1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sz="1600" b="1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</a:tr>
              <a:tr h="865505"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只有元素类型</a:t>
                      </a:r>
                      <a:r>
                        <a:rPr lang="zh-CN"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是行内块或者设置了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display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inline-block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的时候才</a:t>
                      </a:r>
                      <a:r>
                        <a:rPr sz="1800">
                          <a:solidFill>
                            <a:srgbClr val="FF0000"/>
                          </a:solidFill>
                          <a:latin typeface="+mn-ea"/>
                          <a:sym typeface="+mn-ea"/>
                        </a:rPr>
                        <a:t>支持vertical-align属性</a:t>
                      </a:r>
                      <a:endParaRPr lang="en-US" altLang="en-US" sz="1800" b="0">
                        <a:solidFill>
                          <a:srgbClr val="FF0000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7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vertical-align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：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baseline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默认值  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baseline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基线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67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vertical-align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middle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垂直在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line-height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范围居中对齐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01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vertical-align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top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 u="sng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垂直方向上在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line-height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的顶端对齐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07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vertical-align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bottom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垂直方向上在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line-height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的底端对齐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30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vertical-align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text-top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垂直方向上在文字的顶线对齐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37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vertical-align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text-bottom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；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垂直方向上在文字的底线对齐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  <a:sym typeface="+mn-ea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74070" y="2564904"/>
            <a:ext cx="687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谢谢您的观看</a:t>
            </a:r>
            <a:endParaRPr lang="zh-CN" altLang="en-US" sz="7200" b="1" dirty="0">
              <a:solidFill>
                <a:srgbClr val="0F6FC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1916904">
            <a:off x="1784211" y="2970526"/>
            <a:ext cx="635272" cy="389087"/>
            <a:chOff x="3487392" y="549275"/>
            <a:chExt cx="236030" cy="144562"/>
          </a:xfrm>
        </p:grpSpPr>
        <p:sp>
          <p:nvSpPr>
            <p:cNvPr id="7" name="直角三角形 6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直角三角形 7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101876">
            <a:off x="9769076" y="3133368"/>
            <a:ext cx="635272" cy="389087"/>
            <a:chOff x="3487392" y="549275"/>
            <a:chExt cx="236030" cy="144562"/>
          </a:xfrm>
        </p:grpSpPr>
        <p:sp>
          <p:nvSpPr>
            <p:cNvPr id="10" name="直角三角形 9"/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8EC4F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PA" val="v5.2.8"/>
  <p:tag name="RESOURCELIBID_ANIM" val="55694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4.xml><?xml version="1.0" encoding="utf-8"?>
<p:tagLst xmlns:p="http://schemas.openxmlformats.org/presentationml/2006/main">
  <p:tag name="KSO_WM_UNIT_TABLE_BEAUTIFY" val="smartTable{07d0f9fa-0252-4aeb-bd02-625df6748e49}"/>
</p:tagLst>
</file>

<file path=ppt/tags/tag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6.xml><?xml version="1.0" encoding="utf-8"?>
<p:tagLst xmlns:p="http://schemas.openxmlformats.org/presentationml/2006/main">
  <p:tag name="KSO_WM_UNIT_TABLE_BEAUTIFY" val="smartTable{05abc353-8ea6-45d5-9766-a0da51ae7cae}"/>
</p:tagLst>
</file>

<file path=ppt/tags/tag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</p:tagLst>
</file>

<file path=ppt/tags/tag8.xml><?xml version="1.0" encoding="utf-8"?>
<p:tagLst xmlns:p="http://schemas.openxmlformats.org/presentationml/2006/main">
  <p:tag name="KSO_WM_UNIT_TABLE_BEAUTIFY" val="smartTable{bf614123-41e7-4bdf-9caa-67e17cfbe7b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WPS 演示</Application>
  <PresentationFormat>宽屏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微软雅黑 Light</vt:lpstr>
      <vt:lpstr>黑体</vt:lpstr>
      <vt:lpstr>等线</vt:lpstr>
      <vt:lpstr>Arial Unicode MS</vt:lpstr>
      <vt:lpstr>等线 Light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你若盛开，清风自来か</cp:lastModifiedBy>
  <cp:revision>2212</cp:revision>
  <dcterms:created xsi:type="dcterms:W3CDTF">2019-10-17T07:10:00Z</dcterms:created>
  <dcterms:modified xsi:type="dcterms:W3CDTF">2021-06-17T08:42:06Z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