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325" r:id="rId4"/>
    <p:sldId id="313" r:id="rId5"/>
    <p:sldId id="326" r:id="rId6"/>
    <p:sldId id="327" r:id="rId7"/>
    <p:sldId id="328" r:id="rId8"/>
    <p:sldId id="329" r:id="rId9"/>
    <p:sldId id="330" r:id="rId10"/>
    <p:sldId id="331" r:id="rId11"/>
    <p:sldId id="334" r:id="rId12"/>
    <p:sldId id="332" r:id="rId13"/>
    <p:sldId id="335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3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宽高自适应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3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高度塌陷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1498600"/>
            <a:ext cx="110674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hack3:万能清除浮动法  给父元素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父元素:after{content:".";clear:both;display:block;height:0;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  <a:latin typeface="+mn-ea"/>
                <a:sym typeface="+mn-ea"/>
              </a:rPr>
              <a:t>		</a:t>
            </a: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overflow:hidden;visibility:hidden;}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父元素{zoom:1</a:t>
            </a:r>
            <a:r>
              <a:rPr lang="en-US" altLang="zh-CN" sz="2400">
                <a:solidFill>
                  <a:schemeClr val="tx1"/>
                </a:solidFill>
                <a:effectLst/>
                <a:latin typeface="+mn-ea"/>
                <a:sym typeface="+mn-ea"/>
              </a:rPr>
              <a:t>;</a:t>
            </a: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}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IE8以上和非IE浏览器才支持:after,zoom(IE专有属性)可解决ie6,ie7浮动问题 </a:t>
            </a:r>
            <a:endParaRPr lang="zh-CN" altLang="en-US"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伪对象选择器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710" y="238760"/>
          <a:ext cx="11244580" cy="457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845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伪对象选择器的权重是</a:t>
                      </a:r>
                      <a:r>
                        <a:rPr lang="en-US" altLang="zh-CN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语法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56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:after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或者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::after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div:after{content:”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文字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”}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div:after{content:url();}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与content属性一起使用，定义在对象后的内容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:before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或者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::</a:t>
                      </a: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before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div:</a:t>
                      </a: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before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{content:”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文字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”}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div:</a:t>
                      </a: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before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{content:url();}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与content属性一起使用，定义在对象前的内容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::selection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div::election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选中之后的样式  只支持这background  color属性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505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前面的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个可以是双冒号也可以是单冒号，但是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::selection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必须是双冒号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3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显示和隐藏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1426845"/>
            <a:ext cx="110674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visibility:hidden和display:none;的区别？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visibility:hidden/visible;隐藏/可见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visibility:hidden;和display:none;相同点都是隐藏显示的区域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visibility:hidden;和display:none;的区别：</a:t>
            </a:r>
            <a:endParaRPr lang="zh-CN" altLang="en-US" sz="240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  <a:latin typeface="+mn-ea"/>
                <a:sym typeface="+mn-ea"/>
              </a:rPr>
              <a:t>visibility:hidden;属性会使对象不可见，但该对象在网页所占的空间没有改变，等于留出了一块空白区域，而 display:none属性会使这个对象彻底消失。</a:t>
            </a:r>
            <a:endParaRPr lang="zh-CN" altLang="en-US"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791772" y="567180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最小高度的兼容（扩展）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1426845"/>
            <a:ext cx="11067415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 dirty="0" err="1">
                <a:solidFill>
                  <a:schemeClr val="tx1"/>
                </a:solidFill>
                <a:effectLst/>
                <a:latin typeface="+mn-ea"/>
                <a:sym typeface="+mn-ea"/>
              </a:rPr>
              <a:t>元素具备最小高度的自适应</a:t>
            </a:r>
            <a:endParaRPr sz="2400" dirty="0"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min-height属性：最小高度；(IE6浏览器不识别该属性)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兼容元素具备最小高度自适应的方法：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hack1:min-height:value; _height:value;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hack2:min-height:value; height:auto !important; </a:t>
            </a:r>
            <a:r>
              <a:rPr lang="en-US" altLang="zh-CN" sz="2400">
                <a:latin typeface="+mn-ea"/>
                <a:sym typeface="+mn-ea"/>
              </a:rPr>
              <a:t>_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height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:value;(建议使用 不能换顺序)</a:t>
            </a:r>
            <a:endParaRPr lang="zh-CN" altLang="en-US" sz="2400" dirty="0">
              <a:solidFill>
                <a:schemeClr val="tx1"/>
              </a:solidFill>
              <a:effectLst/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自适应的概念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宽度自适应的方式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高度自适应的方式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3200" dirty="0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2008731"/>
            <a:ext cx="5262563" cy="2859404"/>
            <a:chOff x="1946287" y="1174261"/>
            <a:chExt cx="8299427" cy="4509479"/>
          </a:xfrm>
        </p:grpSpPr>
        <p:sp>
          <p:nvSpPr>
            <p:cNvPr id="5" name="ísḻiďê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ṡ1iḑé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ļïḑé"/>
            <p:cNvSpPr/>
            <p:nvPr/>
          </p:nvSpPr>
          <p:spPr bwMode="auto">
            <a:xfrm>
              <a:off x="8819621" y="2702990"/>
              <a:ext cx="235521" cy="23444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ṣḷiḋè"/>
            <p:cNvSpPr/>
            <p:nvPr/>
          </p:nvSpPr>
          <p:spPr bwMode="auto">
            <a:xfrm>
              <a:off x="2901337" y="2215741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Sḷïḋ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šļïḍ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lïḍé"/>
            <p:cNvSpPr/>
            <p:nvPr/>
          </p:nvSpPr>
          <p:spPr bwMode="auto">
            <a:xfrm>
              <a:off x="6220243" y="2903939"/>
              <a:ext cx="682796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1íḍe"/>
            <p:cNvSpPr/>
            <p:nvPr/>
          </p:nvSpPr>
          <p:spPr bwMode="auto">
            <a:xfrm>
              <a:off x="7339510" y="2903939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ḻî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lïḋê"/>
            <p:cNvSpPr/>
            <p:nvPr/>
          </p:nvSpPr>
          <p:spPr bwMode="auto">
            <a:xfrm>
              <a:off x="5100977" y="386763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ṡlíḓè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ṣ1íḍê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ļîdê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îḑè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ṩḻíḑe"/>
            <p:cNvSpPr/>
            <p:nvPr/>
          </p:nvSpPr>
          <p:spPr bwMode="auto">
            <a:xfrm>
              <a:off x="4074622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1iḋe"/>
            <p:cNvSpPr/>
            <p:nvPr/>
          </p:nvSpPr>
          <p:spPr bwMode="auto">
            <a:xfrm>
              <a:off x="5194970" y="2821831"/>
              <a:ext cx="682796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ļíḍé"/>
            <p:cNvSpPr/>
            <p:nvPr/>
          </p:nvSpPr>
          <p:spPr bwMode="auto">
            <a:xfrm>
              <a:off x="6313156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şḷïḍé"/>
            <p:cNvSpPr/>
            <p:nvPr/>
          </p:nvSpPr>
          <p:spPr bwMode="auto">
            <a:xfrm>
              <a:off x="7433503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ŝlíḓe"/>
            <p:cNvSpPr/>
            <p:nvPr/>
          </p:nvSpPr>
          <p:spPr bwMode="auto">
            <a:xfrm>
              <a:off x="4074622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ḷïdè"/>
            <p:cNvSpPr/>
            <p:nvPr/>
          </p:nvSpPr>
          <p:spPr bwMode="auto">
            <a:xfrm>
              <a:off x="5194970" y="3787684"/>
              <a:ext cx="682796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ïďè"/>
            <p:cNvSpPr/>
            <p:nvPr/>
          </p:nvSpPr>
          <p:spPr bwMode="auto">
            <a:xfrm>
              <a:off x="6313156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líḑé"/>
            <p:cNvSpPr/>
            <p:nvPr/>
          </p:nvSpPr>
          <p:spPr bwMode="auto">
            <a:xfrm>
              <a:off x="7433503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i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1idê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şlïď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í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1idè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1îḋ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$liḋé"/>
            <p:cNvSpPr/>
            <p:nvPr/>
          </p:nvSpPr>
          <p:spPr bwMode="auto">
            <a:xfrm>
              <a:off x="3020178" y="1174261"/>
              <a:ext cx="2160746" cy="796235"/>
            </a:xfrm>
            <a:custGeom>
              <a:avLst/>
              <a:gdLst>
                <a:gd name="T0" fmla="*/ 326 w 2000"/>
                <a:gd name="T1" fmla="*/ 0 h 737"/>
                <a:gd name="T2" fmla="*/ 0 w 2000"/>
                <a:gd name="T3" fmla="*/ 737 h 737"/>
                <a:gd name="T4" fmla="*/ 2000 w 2000"/>
                <a:gd name="T5" fmla="*/ 737 h 737"/>
                <a:gd name="T6" fmla="*/ 326 w 2000"/>
                <a:gd name="T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737">
                  <a:moveTo>
                    <a:pt x="326" y="0"/>
                  </a:moveTo>
                  <a:lnTo>
                    <a:pt x="0" y="737"/>
                  </a:lnTo>
                  <a:lnTo>
                    <a:pt x="2000" y="7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ļiďê"/>
            <p:cNvSpPr/>
            <p:nvPr/>
          </p:nvSpPr>
          <p:spPr bwMode="auto">
            <a:xfrm>
              <a:off x="3741867" y="1273655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ídé"/>
            <p:cNvSpPr/>
            <p:nvPr/>
          </p:nvSpPr>
          <p:spPr bwMode="auto">
            <a:xfrm>
              <a:off x="8440411" y="4555830"/>
              <a:ext cx="670912" cy="67091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ḻïḍe"/>
            <p:cNvSpPr/>
            <p:nvPr/>
          </p:nvSpPr>
          <p:spPr bwMode="auto">
            <a:xfrm>
              <a:off x="3412354" y="3935695"/>
              <a:ext cx="504535" cy="372729"/>
            </a:xfrm>
            <a:custGeom>
              <a:avLst/>
              <a:gdLst>
                <a:gd name="T0" fmla="*/ 55 w 253"/>
                <a:gd name="T1" fmla="*/ 65 h 187"/>
                <a:gd name="T2" fmla="*/ 62 w 253"/>
                <a:gd name="T3" fmla="*/ 105 h 187"/>
                <a:gd name="T4" fmla="*/ 162 w 253"/>
                <a:gd name="T5" fmla="*/ 58 h 187"/>
                <a:gd name="T6" fmla="*/ 236 w 253"/>
                <a:gd name="T7" fmla="*/ 41 h 187"/>
                <a:gd name="T8" fmla="*/ 169 w 253"/>
                <a:gd name="T9" fmla="*/ 91 h 187"/>
                <a:gd name="T10" fmla="*/ 38 w 253"/>
                <a:gd name="T11" fmla="*/ 172 h 187"/>
                <a:gd name="T12" fmla="*/ 0 w 253"/>
                <a:gd name="T13" fmla="*/ 79 h 187"/>
                <a:gd name="T14" fmla="*/ 55 w 253"/>
                <a:gd name="T15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7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253" y="0"/>
                    <a:pt x="236" y="41"/>
                  </a:cubicBezTo>
                  <a:cubicBezTo>
                    <a:pt x="219" y="82"/>
                    <a:pt x="169" y="91"/>
                    <a:pt x="169" y="91"/>
                  </a:cubicBezTo>
                  <a:cubicBezTo>
                    <a:pt x="169" y="91"/>
                    <a:pt x="62" y="187"/>
                    <a:pt x="38" y="172"/>
                  </a:cubicBezTo>
                  <a:cubicBezTo>
                    <a:pt x="14" y="158"/>
                    <a:pt x="0" y="79"/>
                    <a:pt x="0" y="79"/>
                  </a:cubicBezTo>
                  <a:cubicBezTo>
                    <a:pt x="55" y="65"/>
                    <a:pt x="55" y="65"/>
                    <a:pt x="55" y="65"/>
                  </a:cubicBezTo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lîďe"/>
            <p:cNvSpPr/>
            <p:nvPr/>
          </p:nvSpPr>
          <p:spPr bwMode="auto">
            <a:xfrm>
              <a:off x="3412354" y="3989714"/>
              <a:ext cx="475364" cy="292782"/>
            </a:xfrm>
            <a:custGeom>
              <a:avLst/>
              <a:gdLst>
                <a:gd name="T0" fmla="*/ 231 w 238"/>
                <a:gd name="T1" fmla="*/ 0 h 147"/>
                <a:gd name="T2" fmla="*/ 162 w 238"/>
                <a:gd name="T3" fmla="*/ 31 h 147"/>
                <a:gd name="T4" fmla="*/ 62 w 238"/>
                <a:gd name="T5" fmla="*/ 78 h 147"/>
                <a:gd name="T6" fmla="*/ 55 w 238"/>
                <a:gd name="T7" fmla="*/ 38 h 147"/>
                <a:gd name="T8" fmla="*/ 10 w 238"/>
                <a:gd name="T9" fmla="*/ 50 h 147"/>
                <a:gd name="T10" fmla="*/ 0 w 238"/>
                <a:gd name="T11" fmla="*/ 52 h 147"/>
                <a:gd name="T12" fmla="*/ 38 w 238"/>
                <a:gd name="T13" fmla="*/ 145 h 147"/>
                <a:gd name="T14" fmla="*/ 44 w 238"/>
                <a:gd name="T15" fmla="*/ 147 h 147"/>
                <a:gd name="T16" fmla="*/ 169 w 238"/>
                <a:gd name="T17" fmla="*/ 64 h 147"/>
                <a:gd name="T18" fmla="*/ 236 w 238"/>
                <a:gd name="T19" fmla="*/ 14 h 147"/>
                <a:gd name="T20" fmla="*/ 238 w 238"/>
                <a:gd name="T21" fmla="*/ 6 h 147"/>
                <a:gd name="T22" fmla="*/ 231 w 238"/>
                <a:gd name="T2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47">
                  <a:moveTo>
                    <a:pt x="231" y="0"/>
                  </a:moveTo>
                  <a:cubicBezTo>
                    <a:pt x="211" y="0"/>
                    <a:pt x="162" y="31"/>
                    <a:pt x="162" y="31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4" y="131"/>
                    <a:pt x="38" y="145"/>
                  </a:cubicBezTo>
                  <a:cubicBezTo>
                    <a:pt x="40" y="146"/>
                    <a:pt x="42" y="147"/>
                    <a:pt x="44" y="147"/>
                  </a:cubicBezTo>
                  <a:cubicBezTo>
                    <a:pt x="76" y="147"/>
                    <a:pt x="169" y="64"/>
                    <a:pt x="169" y="64"/>
                  </a:cubicBezTo>
                  <a:cubicBezTo>
                    <a:pt x="169" y="64"/>
                    <a:pt x="219" y="55"/>
                    <a:pt x="236" y="14"/>
                  </a:cubicBezTo>
                  <a:cubicBezTo>
                    <a:pt x="237" y="11"/>
                    <a:pt x="238" y="8"/>
                    <a:pt x="238" y="6"/>
                  </a:cubicBezTo>
                  <a:cubicBezTo>
                    <a:pt x="238" y="1"/>
                    <a:pt x="235" y="0"/>
                    <a:pt x="231" y="0"/>
                  </a:cubicBezTo>
                </a:path>
              </a:pathLst>
            </a:custGeom>
            <a:solidFill>
              <a:srgbClr val="8F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ṡḷíḋê"/>
            <p:cNvSpPr/>
            <p:nvPr/>
          </p:nvSpPr>
          <p:spPr bwMode="auto">
            <a:xfrm>
              <a:off x="3521471" y="4711403"/>
              <a:ext cx="237682" cy="772467"/>
            </a:xfrm>
            <a:custGeom>
              <a:avLst/>
              <a:gdLst>
                <a:gd name="T0" fmla="*/ 119 w 119"/>
                <a:gd name="T1" fmla="*/ 29 h 387"/>
                <a:gd name="T2" fmla="*/ 117 w 119"/>
                <a:gd name="T3" fmla="*/ 151 h 387"/>
                <a:gd name="T4" fmla="*/ 52 w 119"/>
                <a:gd name="T5" fmla="*/ 387 h 387"/>
                <a:gd name="T6" fmla="*/ 0 w 119"/>
                <a:gd name="T7" fmla="*/ 380 h 387"/>
                <a:gd name="T8" fmla="*/ 7 w 119"/>
                <a:gd name="T9" fmla="*/ 287 h 387"/>
                <a:gd name="T10" fmla="*/ 43 w 119"/>
                <a:gd name="T11" fmla="*/ 177 h 387"/>
                <a:gd name="T12" fmla="*/ 4 w 119"/>
                <a:gd name="T13" fmla="*/ 0 h 387"/>
                <a:gd name="T14" fmla="*/ 119 w 119"/>
                <a:gd name="T15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87">
                  <a:moveTo>
                    <a:pt x="119" y="29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80"/>
                    <a:pt x="14" y="318"/>
                    <a:pt x="7" y="287"/>
                  </a:cubicBezTo>
                  <a:cubicBezTo>
                    <a:pt x="0" y="256"/>
                    <a:pt x="43" y="177"/>
                    <a:pt x="43" y="177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19" y="29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ṡḻîdè"/>
            <p:cNvSpPr/>
            <p:nvPr/>
          </p:nvSpPr>
          <p:spPr bwMode="auto">
            <a:xfrm>
              <a:off x="3492301" y="5460102"/>
              <a:ext cx="353282" cy="223638"/>
            </a:xfrm>
            <a:custGeom>
              <a:avLst/>
              <a:gdLst>
                <a:gd name="T0" fmla="*/ 65 w 177"/>
                <a:gd name="T1" fmla="*/ 5 h 112"/>
                <a:gd name="T2" fmla="*/ 74 w 177"/>
                <a:gd name="T3" fmla="*/ 14 h 112"/>
                <a:gd name="T4" fmla="*/ 105 w 177"/>
                <a:gd name="T5" fmla="*/ 60 h 112"/>
                <a:gd name="T6" fmla="*/ 141 w 177"/>
                <a:gd name="T7" fmla="*/ 110 h 112"/>
                <a:gd name="T8" fmla="*/ 41 w 177"/>
                <a:gd name="T9" fmla="*/ 86 h 112"/>
                <a:gd name="T10" fmla="*/ 8 w 177"/>
                <a:gd name="T11" fmla="*/ 76 h 112"/>
                <a:gd name="T12" fmla="*/ 8 w 177"/>
                <a:gd name="T13" fmla="*/ 2 h 112"/>
                <a:gd name="T14" fmla="*/ 65 w 177"/>
                <a:gd name="T15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12">
                  <a:moveTo>
                    <a:pt x="65" y="5"/>
                  </a:moveTo>
                  <a:cubicBezTo>
                    <a:pt x="65" y="5"/>
                    <a:pt x="74" y="7"/>
                    <a:pt x="74" y="14"/>
                  </a:cubicBezTo>
                  <a:cubicBezTo>
                    <a:pt x="74" y="22"/>
                    <a:pt x="81" y="53"/>
                    <a:pt x="105" y="60"/>
                  </a:cubicBezTo>
                  <a:cubicBezTo>
                    <a:pt x="129" y="67"/>
                    <a:pt x="177" y="107"/>
                    <a:pt x="141" y="110"/>
                  </a:cubicBezTo>
                  <a:cubicBezTo>
                    <a:pt x="105" y="112"/>
                    <a:pt x="50" y="86"/>
                    <a:pt x="41" y="86"/>
                  </a:cubicBezTo>
                  <a:cubicBezTo>
                    <a:pt x="31" y="86"/>
                    <a:pt x="12" y="84"/>
                    <a:pt x="8" y="76"/>
                  </a:cubicBezTo>
                  <a:cubicBezTo>
                    <a:pt x="3" y="69"/>
                    <a:pt x="0" y="5"/>
                    <a:pt x="8" y="2"/>
                  </a:cubicBezTo>
                  <a:cubicBezTo>
                    <a:pt x="15" y="0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ḻiďê"/>
            <p:cNvSpPr/>
            <p:nvPr/>
          </p:nvSpPr>
          <p:spPr bwMode="auto">
            <a:xfrm>
              <a:off x="3048268" y="4697359"/>
              <a:ext cx="587723" cy="738975"/>
            </a:xfrm>
            <a:custGeom>
              <a:avLst/>
              <a:gdLst>
                <a:gd name="T0" fmla="*/ 294 w 294"/>
                <a:gd name="T1" fmla="*/ 46 h 370"/>
                <a:gd name="T2" fmla="*/ 218 w 294"/>
                <a:gd name="T3" fmla="*/ 182 h 370"/>
                <a:gd name="T4" fmla="*/ 27 w 294"/>
                <a:gd name="T5" fmla="*/ 370 h 370"/>
                <a:gd name="T6" fmla="*/ 0 w 294"/>
                <a:gd name="T7" fmla="*/ 322 h 370"/>
                <a:gd name="T8" fmla="*/ 62 w 294"/>
                <a:gd name="T9" fmla="*/ 225 h 370"/>
                <a:gd name="T10" fmla="*/ 129 w 294"/>
                <a:gd name="T11" fmla="*/ 172 h 370"/>
                <a:gd name="T12" fmla="*/ 172 w 294"/>
                <a:gd name="T13" fmla="*/ 46 h 370"/>
                <a:gd name="T14" fmla="*/ 289 w 294"/>
                <a:gd name="T15" fmla="*/ 0 h 370"/>
                <a:gd name="T16" fmla="*/ 294 w 294"/>
                <a:gd name="T17" fmla="*/ 4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70">
                  <a:moveTo>
                    <a:pt x="294" y="46"/>
                  </a:moveTo>
                  <a:cubicBezTo>
                    <a:pt x="218" y="182"/>
                    <a:pt x="218" y="182"/>
                    <a:pt x="218" y="182"/>
                  </a:cubicBezTo>
                  <a:cubicBezTo>
                    <a:pt x="27" y="370"/>
                    <a:pt x="27" y="370"/>
                    <a:pt x="27" y="370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60" y="234"/>
                    <a:pt x="62" y="225"/>
                  </a:cubicBezTo>
                  <a:cubicBezTo>
                    <a:pt x="65" y="215"/>
                    <a:pt x="129" y="172"/>
                    <a:pt x="129" y="172"/>
                  </a:cubicBezTo>
                  <a:cubicBezTo>
                    <a:pt x="129" y="172"/>
                    <a:pt x="182" y="84"/>
                    <a:pt x="172" y="46"/>
                  </a:cubicBezTo>
                  <a:cubicBezTo>
                    <a:pt x="163" y="7"/>
                    <a:pt x="289" y="0"/>
                    <a:pt x="289" y="0"/>
                  </a:cubicBezTo>
                  <a:lnTo>
                    <a:pt x="294" y="46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şḻíḑé"/>
            <p:cNvSpPr/>
            <p:nvPr/>
          </p:nvSpPr>
          <p:spPr bwMode="auto">
            <a:xfrm>
              <a:off x="2930507" y="5298046"/>
              <a:ext cx="176101" cy="371648"/>
            </a:xfrm>
            <a:custGeom>
              <a:avLst/>
              <a:gdLst>
                <a:gd name="T0" fmla="*/ 88 w 88"/>
                <a:gd name="T1" fmla="*/ 57 h 186"/>
                <a:gd name="T2" fmla="*/ 88 w 88"/>
                <a:gd name="T3" fmla="*/ 76 h 186"/>
                <a:gd name="T4" fmla="*/ 40 w 88"/>
                <a:gd name="T5" fmla="*/ 146 h 186"/>
                <a:gd name="T6" fmla="*/ 43 w 88"/>
                <a:gd name="T7" fmla="*/ 184 h 186"/>
                <a:gd name="T8" fmla="*/ 5 w 88"/>
                <a:gd name="T9" fmla="*/ 143 h 186"/>
                <a:gd name="T10" fmla="*/ 7 w 88"/>
                <a:gd name="T11" fmla="*/ 36 h 186"/>
                <a:gd name="T12" fmla="*/ 59 w 88"/>
                <a:gd name="T13" fmla="*/ 14 h 186"/>
                <a:gd name="T14" fmla="*/ 88 w 88"/>
                <a:gd name="T15" fmla="*/ 5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86">
                  <a:moveTo>
                    <a:pt x="88" y="57"/>
                  </a:moveTo>
                  <a:cubicBezTo>
                    <a:pt x="88" y="76"/>
                    <a:pt x="88" y="76"/>
                    <a:pt x="88" y="76"/>
                  </a:cubicBezTo>
                  <a:cubicBezTo>
                    <a:pt x="88" y="79"/>
                    <a:pt x="36" y="136"/>
                    <a:pt x="40" y="146"/>
                  </a:cubicBezTo>
                  <a:cubicBezTo>
                    <a:pt x="45" y="155"/>
                    <a:pt x="64" y="181"/>
                    <a:pt x="43" y="184"/>
                  </a:cubicBezTo>
                  <a:cubicBezTo>
                    <a:pt x="21" y="186"/>
                    <a:pt x="5" y="167"/>
                    <a:pt x="5" y="143"/>
                  </a:cubicBezTo>
                  <a:cubicBezTo>
                    <a:pt x="5" y="119"/>
                    <a:pt x="0" y="38"/>
                    <a:pt x="7" y="36"/>
                  </a:cubicBezTo>
                  <a:cubicBezTo>
                    <a:pt x="14" y="33"/>
                    <a:pt x="55" y="29"/>
                    <a:pt x="59" y="14"/>
                  </a:cubicBezTo>
                  <a:cubicBezTo>
                    <a:pt x="64" y="0"/>
                    <a:pt x="88" y="57"/>
                    <a:pt x="88" y="5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iḍé"/>
            <p:cNvSpPr/>
            <p:nvPr/>
          </p:nvSpPr>
          <p:spPr bwMode="auto">
            <a:xfrm>
              <a:off x="3252459" y="3568368"/>
              <a:ext cx="227959" cy="227959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ṣļídé"/>
            <p:cNvSpPr/>
            <p:nvPr/>
          </p:nvSpPr>
          <p:spPr bwMode="auto">
            <a:xfrm>
              <a:off x="3274066" y="3707737"/>
              <a:ext cx="193387" cy="176101"/>
            </a:xfrm>
            <a:custGeom>
              <a:avLst/>
              <a:gdLst>
                <a:gd name="T0" fmla="*/ 85 w 97"/>
                <a:gd name="T1" fmla="*/ 14 h 88"/>
                <a:gd name="T2" fmla="*/ 90 w 97"/>
                <a:gd name="T3" fmla="*/ 81 h 88"/>
                <a:gd name="T4" fmla="*/ 21 w 97"/>
                <a:gd name="T5" fmla="*/ 83 h 88"/>
                <a:gd name="T6" fmla="*/ 14 w 97"/>
                <a:gd name="T7" fmla="*/ 19 h 88"/>
                <a:gd name="T8" fmla="*/ 85 w 97"/>
                <a:gd name="T9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8">
                  <a:moveTo>
                    <a:pt x="85" y="14"/>
                  </a:moveTo>
                  <a:cubicBezTo>
                    <a:pt x="85" y="14"/>
                    <a:pt x="83" y="74"/>
                    <a:pt x="90" y="81"/>
                  </a:cubicBezTo>
                  <a:cubicBezTo>
                    <a:pt x="97" y="88"/>
                    <a:pt x="21" y="83"/>
                    <a:pt x="21" y="83"/>
                  </a:cubicBezTo>
                  <a:cubicBezTo>
                    <a:pt x="21" y="83"/>
                    <a:pt x="28" y="38"/>
                    <a:pt x="14" y="19"/>
                  </a:cubicBezTo>
                  <a:cubicBezTo>
                    <a:pt x="0" y="0"/>
                    <a:pt x="85" y="14"/>
                    <a:pt x="85" y="14"/>
                  </a:cubicBez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şḻíḑé"/>
            <p:cNvSpPr/>
            <p:nvPr/>
          </p:nvSpPr>
          <p:spPr bwMode="auto">
            <a:xfrm>
              <a:off x="3756993" y="355000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ļîďê"/>
            <p:cNvSpPr/>
            <p:nvPr/>
          </p:nvSpPr>
          <p:spPr bwMode="auto">
            <a:xfrm>
              <a:off x="2920784" y="3811453"/>
              <a:ext cx="1186250" cy="1130071"/>
            </a:xfrm>
            <a:custGeom>
              <a:avLst/>
              <a:gdLst>
                <a:gd name="T0" fmla="*/ 196 w 594"/>
                <a:gd name="T1" fmla="*/ 0 h 566"/>
                <a:gd name="T2" fmla="*/ 279 w 594"/>
                <a:gd name="T3" fmla="*/ 34 h 566"/>
                <a:gd name="T4" fmla="*/ 329 w 594"/>
                <a:gd name="T5" fmla="*/ 70 h 566"/>
                <a:gd name="T6" fmla="*/ 358 w 594"/>
                <a:gd name="T7" fmla="*/ 132 h 566"/>
                <a:gd name="T8" fmla="*/ 406 w 594"/>
                <a:gd name="T9" fmla="*/ 246 h 566"/>
                <a:gd name="T10" fmla="*/ 561 w 594"/>
                <a:gd name="T11" fmla="*/ 492 h 566"/>
                <a:gd name="T12" fmla="*/ 494 w 594"/>
                <a:gd name="T13" fmla="*/ 523 h 566"/>
                <a:gd name="T14" fmla="*/ 446 w 594"/>
                <a:gd name="T15" fmla="*/ 509 h 566"/>
                <a:gd name="T16" fmla="*/ 377 w 594"/>
                <a:gd name="T17" fmla="*/ 542 h 566"/>
                <a:gd name="T18" fmla="*/ 141 w 594"/>
                <a:gd name="T19" fmla="*/ 533 h 566"/>
                <a:gd name="T20" fmla="*/ 55 w 594"/>
                <a:gd name="T21" fmla="*/ 449 h 566"/>
                <a:gd name="T22" fmla="*/ 241 w 594"/>
                <a:gd name="T23" fmla="*/ 265 h 566"/>
                <a:gd name="T24" fmla="*/ 200 w 594"/>
                <a:gd name="T25" fmla="*/ 153 h 566"/>
                <a:gd name="T26" fmla="*/ 196 w 594"/>
                <a:gd name="T27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566">
                  <a:moveTo>
                    <a:pt x="196" y="0"/>
                  </a:moveTo>
                  <a:cubicBezTo>
                    <a:pt x="196" y="0"/>
                    <a:pt x="253" y="12"/>
                    <a:pt x="279" y="34"/>
                  </a:cubicBezTo>
                  <a:cubicBezTo>
                    <a:pt x="305" y="55"/>
                    <a:pt x="322" y="67"/>
                    <a:pt x="329" y="70"/>
                  </a:cubicBezTo>
                  <a:cubicBezTo>
                    <a:pt x="336" y="72"/>
                    <a:pt x="353" y="84"/>
                    <a:pt x="358" y="132"/>
                  </a:cubicBezTo>
                  <a:cubicBezTo>
                    <a:pt x="363" y="179"/>
                    <a:pt x="360" y="215"/>
                    <a:pt x="406" y="246"/>
                  </a:cubicBezTo>
                  <a:cubicBezTo>
                    <a:pt x="451" y="277"/>
                    <a:pt x="594" y="456"/>
                    <a:pt x="561" y="492"/>
                  </a:cubicBezTo>
                  <a:cubicBezTo>
                    <a:pt x="527" y="528"/>
                    <a:pt x="508" y="540"/>
                    <a:pt x="494" y="523"/>
                  </a:cubicBezTo>
                  <a:cubicBezTo>
                    <a:pt x="480" y="506"/>
                    <a:pt x="477" y="482"/>
                    <a:pt x="446" y="509"/>
                  </a:cubicBezTo>
                  <a:cubicBezTo>
                    <a:pt x="415" y="535"/>
                    <a:pt x="391" y="566"/>
                    <a:pt x="377" y="542"/>
                  </a:cubicBezTo>
                  <a:cubicBezTo>
                    <a:pt x="363" y="518"/>
                    <a:pt x="282" y="513"/>
                    <a:pt x="141" y="533"/>
                  </a:cubicBezTo>
                  <a:cubicBezTo>
                    <a:pt x="0" y="552"/>
                    <a:pt x="33" y="482"/>
                    <a:pt x="55" y="449"/>
                  </a:cubicBezTo>
                  <a:cubicBezTo>
                    <a:pt x="76" y="416"/>
                    <a:pt x="220" y="282"/>
                    <a:pt x="241" y="265"/>
                  </a:cubicBezTo>
                  <a:cubicBezTo>
                    <a:pt x="262" y="249"/>
                    <a:pt x="222" y="167"/>
                    <a:pt x="200" y="153"/>
                  </a:cubicBezTo>
                  <a:cubicBezTo>
                    <a:pt x="179" y="139"/>
                    <a:pt x="160" y="31"/>
                    <a:pt x="196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ļíḋê"/>
            <p:cNvSpPr/>
            <p:nvPr/>
          </p:nvSpPr>
          <p:spPr bwMode="auto">
            <a:xfrm>
              <a:off x="3344290" y="3992955"/>
              <a:ext cx="505615" cy="371648"/>
            </a:xfrm>
            <a:custGeom>
              <a:avLst/>
              <a:gdLst>
                <a:gd name="T0" fmla="*/ 55 w 253"/>
                <a:gd name="T1" fmla="*/ 65 h 186"/>
                <a:gd name="T2" fmla="*/ 62 w 253"/>
                <a:gd name="T3" fmla="*/ 105 h 186"/>
                <a:gd name="T4" fmla="*/ 163 w 253"/>
                <a:gd name="T5" fmla="*/ 57 h 186"/>
                <a:gd name="T6" fmla="*/ 237 w 253"/>
                <a:gd name="T7" fmla="*/ 41 h 186"/>
                <a:gd name="T8" fmla="*/ 170 w 253"/>
                <a:gd name="T9" fmla="*/ 91 h 186"/>
                <a:gd name="T10" fmla="*/ 39 w 253"/>
                <a:gd name="T11" fmla="*/ 172 h 186"/>
                <a:gd name="T12" fmla="*/ 0 w 253"/>
                <a:gd name="T13" fmla="*/ 79 h 186"/>
                <a:gd name="T14" fmla="*/ 55 w 253"/>
                <a:gd name="T15" fmla="*/ 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6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253" y="0"/>
                    <a:pt x="237" y="41"/>
                  </a:cubicBezTo>
                  <a:cubicBezTo>
                    <a:pt x="220" y="81"/>
                    <a:pt x="170" y="91"/>
                    <a:pt x="170" y="91"/>
                  </a:cubicBezTo>
                  <a:cubicBezTo>
                    <a:pt x="170" y="91"/>
                    <a:pt x="62" y="186"/>
                    <a:pt x="39" y="172"/>
                  </a:cubicBezTo>
                  <a:cubicBezTo>
                    <a:pt x="15" y="158"/>
                    <a:pt x="0" y="79"/>
                    <a:pt x="0" y="79"/>
                  </a:cubicBezTo>
                  <a:lnTo>
                    <a:pt x="55" y="65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ṥḻiḍè"/>
            <p:cNvSpPr/>
            <p:nvPr/>
          </p:nvSpPr>
          <p:spPr bwMode="auto">
            <a:xfrm>
              <a:off x="3243816" y="3893561"/>
              <a:ext cx="253888" cy="315469"/>
            </a:xfrm>
            <a:custGeom>
              <a:avLst/>
              <a:gdLst>
                <a:gd name="T0" fmla="*/ 62 w 127"/>
                <a:gd name="T1" fmla="*/ 0 h 158"/>
                <a:gd name="T2" fmla="*/ 120 w 127"/>
                <a:gd name="T3" fmla="*/ 64 h 158"/>
                <a:gd name="T4" fmla="*/ 117 w 127"/>
                <a:gd name="T5" fmla="*/ 115 h 158"/>
                <a:gd name="T6" fmla="*/ 48 w 127"/>
                <a:gd name="T7" fmla="*/ 138 h 158"/>
                <a:gd name="T8" fmla="*/ 62 w 127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58">
                  <a:moveTo>
                    <a:pt x="62" y="0"/>
                  </a:moveTo>
                  <a:cubicBezTo>
                    <a:pt x="62" y="0"/>
                    <a:pt x="122" y="29"/>
                    <a:pt x="120" y="64"/>
                  </a:cubicBezTo>
                  <a:cubicBezTo>
                    <a:pt x="117" y="100"/>
                    <a:pt x="127" y="107"/>
                    <a:pt x="117" y="115"/>
                  </a:cubicBezTo>
                  <a:cubicBezTo>
                    <a:pt x="108" y="122"/>
                    <a:pt x="55" y="158"/>
                    <a:pt x="48" y="138"/>
                  </a:cubicBezTo>
                  <a:cubicBezTo>
                    <a:pt x="41" y="119"/>
                    <a:pt x="0" y="21"/>
                    <a:pt x="62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ḻiḋè"/>
            <p:cNvSpPr/>
            <p:nvPr/>
          </p:nvSpPr>
          <p:spPr bwMode="auto">
            <a:xfrm>
              <a:off x="3086081" y="3368500"/>
              <a:ext cx="199869" cy="197709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ṣľíḓe"/>
            <p:cNvSpPr/>
            <p:nvPr/>
          </p:nvSpPr>
          <p:spPr bwMode="auto">
            <a:xfrm>
              <a:off x="3050428" y="3457090"/>
              <a:ext cx="204191" cy="132886"/>
            </a:xfrm>
            <a:custGeom>
              <a:avLst/>
              <a:gdLst>
                <a:gd name="T0" fmla="*/ 25 w 102"/>
                <a:gd name="T1" fmla="*/ 47 h 67"/>
                <a:gd name="T2" fmla="*/ 95 w 102"/>
                <a:gd name="T3" fmla="*/ 36 h 67"/>
                <a:gd name="T4" fmla="*/ 102 w 102"/>
                <a:gd name="T5" fmla="*/ 21 h 67"/>
                <a:gd name="T6" fmla="*/ 47 w 102"/>
                <a:gd name="T7" fmla="*/ 64 h 67"/>
                <a:gd name="T8" fmla="*/ 3 w 102"/>
                <a:gd name="T9" fmla="*/ 8 h 67"/>
                <a:gd name="T10" fmla="*/ 5 w 102"/>
                <a:gd name="T11" fmla="*/ 0 h 67"/>
                <a:gd name="T12" fmla="*/ 25 w 102"/>
                <a:gd name="T13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7">
                  <a:moveTo>
                    <a:pt x="25" y="47"/>
                  </a:moveTo>
                  <a:cubicBezTo>
                    <a:pt x="48" y="63"/>
                    <a:pt x="79" y="58"/>
                    <a:pt x="95" y="36"/>
                  </a:cubicBezTo>
                  <a:cubicBezTo>
                    <a:pt x="98" y="31"/>
                    <a:pt x="101" y="26"/>
                    <a:pt x="102" y="21"/>
                  </a:cubicBezTo>
                  <a:cubicBezTo>
                    <a:pt x="99" y="48"/>
                    <a:pt x="74" y="67"/>
                    <a:pt x="47" y="64"/>
                  </a:cubicBezTo>
                  <a:cubicBezTo>
                    <a:pt x="19" y="60"/>
                    <a:pt x="0" y="36"/>
                    <a:pt x="3" y="8"/>
                  </a:cubicBezTo>
                  <a:cubicBezTo>
                    <a:pt x="4" y="6"/>
                    <a:pt x="4" y="3"/>
                    <a:pt x="5" y="0"/>
                  </a:cubicBezTo>
                  <a:cubicBezTo>
                    <a:pt x="3" y="18"/>
                    <a:pt x="11" y="36"/>
                    <a:pt x="25" y="4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iḑe"/>
            <p:cNvSpPr/>
            <p:nvPr/>
          </p:nvSpPr>
          <p:spPr bwMode="auto">
            <a:xfrm>
              <a:off x="3151984" y="3466813"/>
              <a:ext cx="296022" cy="294942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ṡḻïḓê"/>
            <p:cNvSpPr/>
            <p:nvPr/>
          </p:nvSpPr>
          <p:spPr bwMode="auto">
            <a:xfrm>
              <a:off x="3400469" y="3658040"/>
              <a:ext cx="33492" cy="61582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ľîdé"/>
            <p:cNvSpPr/>
            <p:nvPr/>
          </p:nvSpPr>
          <p:spPr bwMode="auto">
            <a:xfrm>
              <a:off x="3431801" y="2395083"/>
              <a:ext cx="5328401" cy="0"/>
            </a:xfrm>
            <a:prstGeom prst="line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ļîḋe"/>
            <p:cNvSpPr/>
            <p:nvPr/>
          </p:nvSpPr>
          <p:spPr bwMode="auto">
            <a:xfrm>
              <a:off x="1946287" y="5665373"/>
              <a:ext cx="8299427" cy="0"/>
            </a:xfrm>
            <a:prstGeom prst="lin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自适应的概念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宽度自适应的方式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高度自适应的方式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3200" dirty="0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2008731"/>
            <a:ext cx="5262563" cy="2859404"/>
            <a:chOff x="1946287" y="1174261"/>
            <a:chExt cx="8299427" cy="4509479"/>
          </a:xfrm>
        </p:grpSpPr>
        <p:sp>
          <p:nvSpPr>
            <p:cNvPr id="5" name="ísḻiďê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ṡ1iḑé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ļïḑé"/>
            <p:cNvSpPr/>
            <p:nvPr/>
          </p:nvSpPr>
          <p:spPr bwMode="auto">
            <a:xfrm>
              <a:off x="8819621" y="2702990"/>
              <a:ext cx="235521" cy="23444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ṣḷiḋè"/>
            <p:cNvSpPr/>
            <p:nvPr/>
          </p:nvSpPr>
          <p:spPr bwMode="auto">
            <a:xfrm>
              <a:off x="2901337" y="2215741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Sḷïḋ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šļïḍ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lïḍé"/>
            <p:cNvSpPr/>
            <p:nvPr/>
          </p:nvSpPr>
          <p:spPr bwMode="auto">
            <a:xfrm>
              <a:off x="6220243" y="2903939"/>
              <a:ext cx="682796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1íḍe"/>
            <p:cNvSpPr/>
            <p:nvPr/>
          </p:nvSpPr>
          <p:spPr bwMode="auto">
            <a:xfrm>
              <a:off x="7339510" y="2903939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ḻî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lïḋê"/>
            <p:cNvSpPr/>
            <p:nvPr/>
          </p:nvSpPr>
          <p:spPr bwMode="auto">
            <a:xfrm>
              <a:off x="5100977" y="386763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ṡlíḓè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ṣ1íḍê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ļîdê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îḑè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ṩḻíḑe"/>
            <p:cNvSpPr/>
            <p:nvPr/>
          </p:nvSpPr>
          <p:spPr bwMode="auto">
            <a:xfrm>
              <a:off x="4074622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1iḋe"/>
            <p:cNvSpPr/>
            <p:nvPr/>
          </p:nvSpPr>
          <p:spPr bwMode="auto">
            <a:xfrm>
              <a:off x="5194970" y="2821831"/>
              <a:ext cx="682796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ļíḍé"/>
            <p:cNvSpPr/>
            <p:nvPr/>
          </p:nvSpPr>
          <p:spPr bwMode="auto">
            <a:xfrm>
              <a:off x="6313156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şḷïḍé"/>
            <p:cNvSpPr/>
            <p:nvPr/>
          </p:nvSpPr>
          <p:spPr bwMode="auto">
            <a:xfrm>
              <a:off x="7433503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ŝlíḓe"/>
            <p:cNvSpPr/>
            <p:nvPr/>
          </p:nvSpPr>
          <p:spPr bwMode="auto">
            <a:xfrm>
              <a:off x="4074622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ḷïdè"/>
            <p:cNvSpPr/>
            <p:nvPr/>
          </p:nvSpPr>
          <p:spPr bwMode="auto">
            <a:xfrm>
              <a:off x="5194970" y="3787684"/>
              <a:ext cx="682796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ïďè"/>
            <p:cNvSpPr/>
            <p:nvPr/>
          </p:nvSpPr>
          <p:spPr bwMode="auto">
            <a:xfrm>
              <a:off x="6313156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líḑé"/>
            <p:cNvSpPr/>
            <p:nvPr/>
          </p:nvSpPr>
          <p:spPr bwMode="auto">
            <a:xfrm>
              <a:off x="7433503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i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1idê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şlïď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í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1idè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1îḋ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$liḋé"/>
            <p:cNvSpPr/>
            <p:nvPr/>
          </p:nvSpPr>
          <p:spPr bwMode="auto">
            <a:xfrm>
              <a:off x="3020178" y="1174261"/>
              <a:ext cx="2160746" cy="796235"/>
            </a:xfrm>
            <a:custGeom>
              <a:avLst/>
              <a:gdLst>
                <a:gd name="T0" fmla="*/ 326 w 2000"/>
                <a:gd name="T1" fmla="*/ 0 h 737"/>
                <a:gd name="T2" fmla="*/ 0 w 2000"/>
                <a:gd name="T3" fmla="*/ 737 h 737"/>
                <a:gd name="T4" fmla="*/ 2000 w 2000"/>
                <a:gd name="T5" fmla="*/ 737 h 737"/>
                <a:gd name="T6" fmla="*/ 326 w 2000"/>
                <a:gd name="T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737">
                  <a:moveTo>
                    <a:pt x="326" y="0"/>
                  </a:moveTo>
                  <a:lnTo>
                    <a:pt x="0" y="737"/>
                  </a:lnTo>
                  <a:lnTo>
                    <a:pt x="2000" y="7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ļiďê"/>
            <p:cNvSpPr/>
            <p:nvPr/>
          </p:nvSpPr>
          <p:spPr bwMode="auto">
            <a:xfrm>
              <a:off x="3741867" y="1273655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ídé"/>
            <p:cNvSpPr/>
            <p:nvPr/>
          </p:nvSpPr>
          <p:spPr bwMode="auto">
            <a:xfrm>
              <a:off x="8440411" y="4555830"/>
              <a:ext cx="670912" cy="67091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ḻïḍe"/>
            <p:cNvSpPr/>
            <p:nvPr/>
          </p:nvSpPr>
          <p:spPr bwMode="auto">
            <a:xfrm>
              <a:off x="3412354" y="3935695"/>
              <a:ext cx="504535" cy="372729"/>
            </a:xfrm>
            <a:custGeom>
              <a:avLst/>
              <a:gdLst>
                <a:gd name="T0" fmla="*/ 55 w 253"/>
                <a:gd name="T1" fmla="*/ 65 h 187"/>
                <a:gd name="T2" fmla="*/ 62 w 253"/>
                <a:gd name="T3" fmla="*/ 105 h 187"/>
                <a:gd name="T4" fmla="*/ 162 w 253"/>
                <a:gd name="T5" fmla="*/ 58 h 187"/>
                <a:gd name="T6" fmla="*/ 236 w 253"/>
                <a:gd name="T7" fmla="*/ 41 h 187"/>
                <a:gd name="T8" fmla="*/ 169 w 253"/>
                <a:gd name="T9" fmla="*/ 91 h 187"/>
                <a:gd name="T10" fmla="*/ 38 w 253"/>
                <a:gd name="T11" fmla="*/ 172 h 187"/>
                <a:gd name="T12" fmla="*/ 0 w 253"/>
                <a:gd name="T13" fmla="*/ 79 h 187"/>
                <a:gd name="T14" fmla="*/ 55 w 253"/>
                <a:gd name="T15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7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253" y="0"/>
                    <a:pt x="236" y="41"/>
                  </a:cubicBezTo>
                  <a:cubicBezTo>
                    <a:pt x="219" y="82"/>
                    <a:pt x="169" y="91"/>
                    <a:pt x="169" y="91"/>
                  </a:cubicBezTo>
                  <a:cubicBezTo>
                    <a:pt x="169" y="91"/>
                    <a:pt x="62" y="187"/>
                    <a:pt x="38" y="172"/>
                  </a:cubicBezTo>
                  <a:cubicBezTo>
                    <a:pt x="14" y="158"/>
                    <a:pt x="0" y="79"/>
                    <a:pt x="0" y="79"/>
                  </a:cubicBezTo>
                  <a:cubicBezTo>
                    <a:pt x="55" y="65"/>
                    <a:pt x="55" y="65"/>
                    <a:pt x="55" y="65"/>
                  </a:cubicBezTo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lîďe"/>
            <p:cNvSpPr/>
            <p:nvPr/>
          </p:nvSpPr>
          <p:spPr bwMode="auto">
            <a:xfrm>
              <a:off x="3412354" y="3989714"/>
              <a:ext cx="475364" cy="292782"/>
            </a:xfrm>
            <a:custGeom>
              <a:avLst/>
              <a:gdLst>
                <a:gd name="T0" fmla="*/ 231 w 238"/>
                <a:gd name="T1" fmla="*/ 0 h 147"/>
                <a:gd name="T2" fmla="*/ 162 w 238"/>
                <a:gd name="T3" fmla="*/ 31 h 147"/>
                <a:gd name="T4" fmla="*/ 62 w 238"/>
                <a:gd name="T5" fmla="*/ 78 h 147"/>
                <a:gd name="T6" fmla="*/ 55 w 238"/>
                <a:gd name="T7" fmla="*/ 38 h 147"/>
                <a:gd name="T8" fmla="*/ 10 w 238"/>
                <a:gd name="T9" fmla="*/ 50 h 147"/>
                <a:gd name="T10" fmla="*/ 0 w 238"/>
                <a:gd name="T11" fmla="*/ 52 h 147"/>
                <a:gd name="T12" fmla="*/ 38 w 238"/>
                <a:gd name="T13" fmla="*/ 145 h 147"/>
                <a:gd name="T14" fmla="*/ 44 w 238"/>
                <a:gd name="T15" fmla="*/ 147 h 147"/>
                <a:gd name="T16" fmla="*/ 169 w 238"/>
                <a:gd name="T17" fmla="*/ 64 h 147"/>
                <a:gd name="T18" fmla="*/ 236 w 238"/>
                <a:gd name="T19" fmla="*/ 14 h 147"/>
                <a:gd name="T20" fmla="*/ 238 w 238"/>
                <a:gd name="T21" fmla="*/ 6 h 147"/>
                <a:gd name="T22" fmla="*/ 231 w 238"/>
                <a:gd name="T2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47">
                  <a:moveTo>
                    <a:pt x="231" y="0"/>
                  </a:moveTo>
                  <a:cubicBezTo>
                    <a:pt x="211" y="0"/>
                    <a:pt x="162" y="31"/>
                    <a:pt x="162" y="31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4" y="131"/>
                    <a:pt x="38" y="145"/>
                  </a:cubicBezTo>
                  <a:cubicBezTo>
                    <a:pt x="40" y="146"/>
                    <a:pt x="42" y="147"/>
                    <a:pt x="44" y="147"/>
                  </a:cubicBezTo>
                  <a:cubicBezTo>
                    <a:pt x="76" y="147"/>
                    <a:pt x="169" y="64"/>
                    <a:pt x="169" y="64"/>
                  </a:cubicBezTo>
                  <a:cubicBezTo>
                    <a:pt x="169" y="64"/>
                    <a:pt x="219" y="55"/>
                    <a:pt x="236" y="14"/>
                  </a:cubicBezTo>
                  <a:cubicBezTo>
                    <a:pt x="237" y="11"/>
                    <a:pt x="238" y="8"/>
                    <a:pt x="238" y="6"/>
                  </a:cubicBezTo>
                  <a:cubicBezTo>
                    <a:pt x="238" y="1"/>
                    <a:pt x="235" y="0"/>
                    <a:pt x="231" y="0"/>
                  </a:cubicBezTo>
                </a:path>
              </a:pathLst>
            </a:custGeom>
            <a:solidFill>
              <a:srgbClr val="8F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ṡḷíḋê"/>
            <p:cNvSpPr/>
            <p:nvPr/>
          </p:nvSpPr>
          <p:spPr bwMode="auto">
            <a:xfrm>
              <a:off x="3521471" y="4711403"/>
              <a:ext cx="237682" cy="772467"/>
            </a:xfrm>
            <a:custGeom>
              <a:avLst/>
              <a:gdLst>
                <a:gd name="T0" fmla="*/ 119 w 119"/>
                <a:gd name="T1" fmla="*/ 29 h 387"/>
                <a:gd name="T2" fmla="*/ 117 w 119"/>
                <a:gd name="T3" fmla="*/ 151 h 387"/>
                <a:gd name="T4" fmla="*/ 52 w 119"/>
                <a:gd name="T5" fmla="*/ 387 h 387"/>
                <a:gd name="T6" fmla="*/ 0 w 119"/>
                <a:gd name="T7" fmla="*/ 380 h 387"/>
                <a:gd name="T8" fmla="*/ 7 w 119"/>
                <a:gd name="T9" fmla="*/ 287 h 387"/>
                <a:gd name="T10" fmla="*/ 43 w 119"/>
                <a:gd name="T11" fmla="*/ 177 h 387"/>
                <a:gd name="T12" fmla="*/ 4 w 119"/>
                <a:gd name="T13" fmla="*/ 0 h 387"/>
                <a:gd name="T14" fmla="*/ 119 w 119"/>
                <a:gd name="T15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87">
                  <a:moveTo>
                    <a:pt x="119" y="29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80"/>
                    <a:pt x="14" y="318"/>
                    <a:pt x="7" y="287"/>
                  </a:cubicBezTo>
                  <a:cubicBezTo>
                    <a:pt x="0" y="256"/>
                    <a:pt x="43" y="177"/>
                    <a:pt x="43" y="177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19" y="29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ṡḻîdè"/>
            <p:cNvSpPr/>
            <p:nvPr/>
          </p:nvSpPr>
          <p:spPr bwMode="auto">
            <a:xfrm>
              <a:off x="3492301" y="5460102"/>
              <a:ext cx="353282" cy="223638"/>
            </a:xfrm>
            <a:custGeom>
              <a:avLst/>
              <a:gdLst>
                <a:gd name="T0" fmla="*/ 65 w 177"/>
                <a:gd name="T1" fmla="*/ 5 h 112"/>
                <a:gd name="T2" fmla="*/ 74 w 177"/>
                <a:gd name="T3" fmla="*/ 14 h 112"/>
                <a:gd name="T4" fmla="*/ 105 w 177"/>
                <a:gd name="T5" fmla="*/ 60 h 112"/>
                <a:gd name="T6" fmla="*/ 141 w 177"/>
                <a:gd name="T7" fmla="*/ 110 h 112"/>
                <a:gd name="T8" fmla="*/ 41 w 177"/>
                <a:gd name="T9" fmla="*/ 86 h 112"/>
                <a:gd name="T10" fmla="*/ 8 w 177"/>
                <a:gd name="T11" fmla="*/ 76 h 112"/>
                <a:gd name="T12" fmla="*/ 8 w 177"/>
                <a:gd name="T13" fmla="*/ 2 h 112"/>
                <a:gd name="T14" fmla="*/ 65 w 177"/>
                <a:gd name="T15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12">
                  <a:moveTo>
                    <a:pt x="65" y="5"/>
                  </a:moveTo>
                  <a:cubicBezTo>
                    <a:pt x="65" y="5"/>
                    <a:pt x="74" y="7"/>
                    <a:pt x="74" y="14"/>
                  </a:cubicBezTo>
                  <a:cubicBezTo>
                    <a:pt x="74" y="22"/>
                    <a:pt x="81" y="53"/>
                    <a:pt x="105" y="60"/>
                  </a:cubicBezTo>
                  <a:cubicBezTo>
                    <a:pt x="129" y="67"/>
                    <a:pt x="177" y="107"/>
                    <a:pt x="141" y="110"/>
                  </a:cubicBezTo>
                  <a:cubicBezTo>
                    <a:pt x="105" y="112"/>
                    <a:pt x="50" y="86"/>
                    <a:pt x="41" y="86"/>
                  </a:cubicBezTo>
                  <a:cubicBezTo>
                    <a:pt x="31" y="86"/>
                    <a:pt x="12" y="84"/>
                    <a:pt x="8" y="76"/>
                  </a:cubicBezTo>
                  <a:cubicBezTo>
                    <a:pt x="3" y="69"/>
                    <a:pt x="0" y="5"/>
                    <a:pt x="8" y="2"/>
                  </a:cubicBezTo>
                  <a:cubicBezTo>
                    <a:pt x="15" y="0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ḻiďê"/>
            <p:cNvSpPr/>
            <p:nvPr/>
          </p:nvSpPr>
          <p:spPr bwMode="auto">
            <a:xfrm>
              <a:off x="3048268" y="4697359"/>
              <a:ext cx="587723" cy="738975"/>
            </a:xfrm>
            <a:custGeom>
              <a:avLst/>
              <a:gdLst>
                <a:gd name="T0" fmla="*/ 294 w 294"/>
                <a:gd name="T1" fmla="*/ 46 h 370"/>
                <a:gd name="T2" fmla="*/ 218 w 294"/>
                <a:gd name="T3" fmla="*/ 182 h 370"/>
                <a:gd name="T4" fmla="*/ 27 w 294"/>
                <a:gd name="T5" fmla="*/ 370 h 370"/>
                <a:gd name="T6" fmla="*/ 0 w 294"/>
                <a:gd name="T7" fmla="*/ 322 h 370"/>
                <a:gd name="T8" fmla="*/ 62 w 294"/>
                <a:gd name="T9" fmla="*/ 225 h 370"/>
                <a:gd name="T10" fmla="*/ 129 w 294"/>
                <a:gd name="T11" fmla="*/ 172 h 370"/>
                <a:gd name="T12" fmla="*/ 172 w 294"/>
                <a:gd name="T13" fmla="*/ 46 h 370"/>
                <a:gd name="T14" fmla="*/ 289 w 294"/>
                <a:gd name="T15" fmla="*/ 0 h 370"/>
                <a:gd name="T16" fmla="*/ 294 w 294"/>
                <a:gd name="T17" fmla="*/ 4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70">
                  <a:moveTo>
                    <a:pt x="294" y="46"/>
                  </a:moveTo>
                  <a:cubicBezTo>
                    <a:pt x="218" y="182"/>
                    <a:pt x="218" y="182"/>
                    <a:pt x="218" y="182"/>
                  </a:cubicBezTo>
                  <a:cubicBezTo>
                    <a:pt x="27" y="370"/>
                    <a:pt x="27" y="370"/>
                    <a:pt x="27" y="370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60" y="234"/>
                    <a:pt x="62" y="225"/>
                  </a:cubicBezTo>
                  <a:cubicBezTo>
                    <a:pt x="65" y="215"/>
                    <a:pt x="129" y="172"/>
                    <a:pt x="129" y="172"/>
                  </a:cubicBezTo>
                  <a:cubicBezTo>
                    <a:pt x="129" y="172"/>
                    <a:pt x="182" y="84"/>
                    <a:pt x="172" y="46"/>
                  </a:cubicBezTo>
                  <a:cubicBezTo>
                    <a:pt x="163" y="7"/>
                    <a:pt x="289" y="0"/>
                    <a:pt x="289" y="0"/>
                  </a:cubicBezTo>
                  <a:lnTo>
                    <a:pt x="294" y="46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şḻíḑé"/>
            <p:cNvSpPr/>
            <p:nvPr/>
          </p:nvSpPr>
          <p:spPr bwMode="auto">
            <a:xfrm>
              <a:off x="2930507" y="5298046"/>
              <a:ext cx="176101" cy="371648"/>
            </a:xfrm>
            <a:custGeom>
              <a:avLst/>
              <a:gdLst>
                <a:gd name="T0" fmla="*/ 88 w 88"/>
                <a:gd name="T1" fmla="*/ 57 h 186"/>
                <a:gd name="T2" fmla="*/ 88 w 88"/>
                <a:gd name="T3" fmla="*/ 76 h 186"/>
                <a:gd name="T4" fmla="*/ 40 w 88"/>
                <a:gd name="T5" fmla="*/ 146 h 186"/>
                <a:gd name="T6" fmla="*/ 43 w 88"/>
                <a:gd name="T7" fmla="*/ 184 h 186"/>
                <a:gd name="T8" fmla="*/ 5 w 88"/>
                <a:gd name="T9" fmla="*/ 143 h 186"/>
                <a:gd name="T10" fmla="*/ 7 w 88"/>
                <a:gd name="T11" fmla="*/ 36 h 186"/>
                <a:gd name="T12" fmla="*/ 59 w 88"/>
                <a:gd name="T13" fmla="*/ 14 h 186"/>
                <a:gd name="T14" fmla="*/ 88 w 88"/>
                <a:gd name="T15" fmla="*/ 5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86">
                  <a:moveTo>
                    <a:pt x="88" y="57"/>
                  </a:moveTo>
                  <a:cubicBezTo>
                    <a:pt x="88" y="76"/>
                    <a:pt x="88" y="76"/>
                    <a:pt x="88" y="76"/>
                  </a:cubicBezTo>
                  <a:cubicBezTo>
                    <a:pt x="88" y="79"/>
                    <a:pt x="36" y="136"/>
                    <a:pt x="40" y="146"/>
                  </a:cubicBezTo>
                  <a:cubicBezTo>
                    <a:pt x="45" y="155"/>
                    <a:pt x="64" y="181"/>
                    <a:pt x="43" y="184"/>
                  </a:cubicBezTo>
                  <a:cubicBezTo>
                    <a:pt x="21" y="186"/>
                    <a:pt x="5" y="167"/>
                    <a:pt x="5" y="143"/>
                  </a:cubicBezTo>
                  <a:cubicBezTo>
                    <a:pt x="5" y="119"/>
                    <a:pt x="0" y="38"/>
                    <a:pt x="7" y="36"/>
                  </a:cubicBezTo>
                  <a:cubicBezTo>
                    <a:pt x="14" y="33"/>
                    <a:pt x="55" y="29"/>
                    <a:pt x="59" y="14"/>
                  </a:cubicBezTo>
                  <a:cubicBezTo>
                    <a:pt x="64" y="0"/>
                    <a:pt x="88" y="57"/>
                    <a:pt x="88" y="5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iḍé"/>
            <p:cNvSpPr/>
            <p:nvPr/>
          </p:nvSpPr>
          <p:spPr bwMode="auto">
            <a:xfrm>
              <a:off x="3252459" y="3568368"/>
              <a:ext cx="227959" cy="227959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ṣļídé"/>
            <p:cNvSpPr/>
            <p:nvPr/>
          </p:nvSpPr>
          <p:spPr bwMode="auto">
            <a:xfrm>
              <a:off x="3274066" y="3707737"/>
              <a:ext cx="193387" cy="176101"/>
            </a:xfrm>
            <a:custGeom>
              <a:avLst/>
              <a:gdLst>
                <a:gd name="T0" fmla="*/ 85 w 97"/>
                <a:gd name="T1" fmla="*/ 14 h 88"/>
                <a:gd name="T2" fmla="*/ 90 w 97"/>
                <a:gd name="T3" fmla="*/ 81 h 88"/>
                <a:gd name="T4" fmla="*/ 21 w 97"/>
                <a:gd name="T5" fmla="*/ 83 h 88"/>
                <a:gd name="T6" fmla="*/ 14 w 97"/>
                <a:gd name="T7" fmla="*/ 19 h 88"/>
                <a:gd name="T8" fmla="*/ 85 w 97"/>
                <a:gd name="T9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8">
                  <a:moveTo>
                    <a:pt x="85" y="14"/>
                  </a:moveTo>
                  <a:cubicBezTo>
                    <a:pt x="85" y="14"/>
                    <a:pt x="83" y="74"/>
                    <a:pt x="90" y="81"/>
                  </a:cubicBezTo>
                  <a:cubicBezTo>
                    <a:pt x="97" y="88"/>
                    <a:pt x="21" y="83"/>
                    <a:pt x="21" y="83"/>
                  </a:cubicBezTo>
                  <a:cubicBezTo>
                    <a:pt x="21" y="83"/>
                    <a:pt x="28" y="38"/>
                    <a:pt x="14" y="19"/>
                  </a:cubicBezTo>
                  <a:cubicBezTo>
                    <a:pt x="0" y="0"/>
                    <a:pt x="85" y="14"/>
                    <a:pt x="85" y="14"/>
                  </a:cubicBez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şḻíḑé"/>
            <p:cNvSpPr/>
            <p:nvPr/>
          </p:nvSpPr>
          <p:spPr bwMode="auto">
            <a:xfrm>
              <a:off x="3756993" y="355000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ļîďê"/>
            <p:cNvSpPr/>
            <p:nvPr/>
          </p:nvSpPr>
          <p:spPr bwMode="auto">
            <a:xfrm>
              <a:off x="2920784" y="3811453"/>
              <a:ext cx="1186250" cy="1130071"/>
            </a:xfrm>
            <a:custGeom>
              <a:avLst/>
              <a:gdLst>
                <a:gd name="T0" fmla="*/ 196 w 594"/>
                <a:gd name="T1" fmla="*/ 0 h 566"/>
                <a:gd name="T2" fmla="*/ 279 w 594"/>
                <a:gd name="T3" fmla="*/ 34 h 566"/>
                <a:gd name="T4" fmla="*/ 329 w 594"/>
                <a:gd name="T5" fmla="*/ 70 h 566"/>
                <a:gd name="T6" fmla="*/ 358 w 594"/>
                <a:gd name="T7" fmla="*/ 132 h 566"/>
                <a:gd name="T8" fmla="*/ 406 w 594"/>
                <a:gd name="T9" fmla="*/ 246 h 566"/>
                <a:gd name="T10" fmla="*/ 561 w 594"/>
                <a:gd name="T11" fmla="*/ 492 h 566"/>
                <a:gd name="T12" fmla="*/ 494 w 594"/>
                <a:gd name="T13" fmla="*/ 523 h 566"/>
                <a:gd name="T14" fmla="*/ 446 w 594"/>
                <a:gd name="T15" fmla="*/ 509 h 566"/>
                <a:gd name="T16" fmla="*/ 377 w 594"/>
                <a:gd name="T17" fmla="*/ 542 h 566"/>
                <a:gd name="T18" fmla="*/ 141 w 594"/>
                <a:gd name="T19" fmla="*/ 533 h 566"/>
                <a:gd name="T20" fmla="*/ 55 w 594"/>
                <a:gd name="T21" fmla="*/ 449 h 566"/>
                <a:gd name="T22" fmla="*/ 241 w 594"/>
                <a:gd name="T23" fmla="*/ 265 h 566"/>
                <a:gd name="T24" fmla="*/ 200 w 594"/>
                <a:gd name="T25" fmla="*/ 153 h 566"/>
                <a:gd name="T26" fmla="*/ 196 w 594"/>
                <a:gd name="T27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566">
                  <a:moveTo>
                    <a:pt x="196" y="0"/>
                  </a:moveTo>
                  <a:cubicBezTo>
                    <a:pt x="196" y="0"/>
                    <a:pt x="253" y="12"/>
                    <a:pt x="279" y="34"/>
                  </a:cubicBezTo>
                  <a:cubicBezTo>
                    <a:pt x="305" y="55"/>
                    <a:pt x="322" y="67"/>
                    <a:pt x="329" y="70"/>
                  </a:cubicBezTo>
                  <a:cubicBezTo>
                    <a:pt x="336" y="72"/>
                    <a:pt x="353" y="84"/>
                    <a:pt x="358" y="132"/>
                  </a:cubicBezTo>
                  <a:cubicBezTo>
                    <a:pt x="363" y="179"/>
                    <a:pt x="360" y="215"/>
                    <a:pt x="406" y="246"/>
                  </a:cubicBezTo>
                  <a:cubicBezTo>
                    <a:pt x="451" y="277"/>
                    <a:pt x="594" y="456"/>
                    <a:pt x="561" y="492"/>
                  </a:cubicBezTo>
                  <a:cubicBezTo>
                    <a:pt x="527" y="528"/>
                    <a:pt x="508" y="540"/>
                    <a:pt x="494" y="523"/>
                  </a:cubicBezTo>
                  <a:cubicBezTo>
                    <a:pt x="480" y="506"/>
                    <a:pt x="477" y="482"/>
                    <a:pt x="446" y="509"/>
                  </a:cubicBezTo>
                  <a:cubicBezTo>
                    <a:pt x="415" y="535"/>
                    <a:pt x="391" y="566"/>
                    <a:pt x="377" y="542"/>
                  </a:cubicBezTo>
                  <a:cubicBezTo>
                    <a:pt x="363" y="518"/>
                    <a:pt x="282" y="513"/>
                    <a:pt x="141" y="533"/>
                  </a:cubicBezTo>
                  <a:cubicBezTo>
                    <a:pt x="0" y="552"/>
                    <a:pt x="33" y="482"/>
                    <a:pt x="55" y="449"/>
                  </a:cubicBezTo>
                  <a:cubicBezTo>
                    <a:pt x="76" y="416"/>
                    <a:pt x="220" y="282"/>
                    <a:pt x="241" y="265"/>
                  </a:cubicBezTo>
                  <a:cubicBezTo>
                    <a:pt x="262" y="249"/>
                    <a:pt x="222" y="167"/>
                    <a:pt x="200" y="153"/>
                  </a:cubicBezTo>
                  <a:cubicBezTo>
                    <a:pt x="179" y="139"/>
                    <a:pt x="160" y="31"/>
                    <a:pt x="196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ļíḋê"/>
            <p:cNvSpPr/>
            <p:nvPr/>
          </p:nvSpPr>
          <p:spPr bwMode="auto">
            <a:xfrm>
              <a:off x="3344290" y="3992955"/>
              <a:ext cx="505615" cy="371648"/>
            </a:xfrm>
            <a:custGeom>
              <a:avLst/>
              <a:gdLst>
                <a:gd name="T0" fmla="*/ 55 w 253"/>
                <a:gd name="T1" fmla="*/ 65 h 186"/>
                <a:gd name="T2" fmla="*/ 62 w 253"/>
                <a:gd name="T3" fmla="*/ 105 h 186"/>
                <a:gd name="T4" fmla="*/ 163 w 253"/>
                <a:gd name="T5" fmla="*/ 57 h 186"/>
                <a:gd name="T6" fmla="*/ 237 w 253"/>
                <a:gd name="T7" fmla="*/ 41 h 186"/>
                <a:gd name="T8" fmla="*/ 170 w 253"/>
                <a:gd name="T9" fmla="*/ 91 h 186"/>
                <a:gd name="T10" fmla="*/ 39 w 253"/>
                <a:gd name="T11" fmla="*/ 172 h 186"/>
                <a:gd name="T12" fmla="*/ 0 w 253"/>
                <a:gd name="T13" fmla="*/ 79 h 186"/>
                <a:gd name="T14" fmla="*/ 55 w 253"/>
                <a:gd name="T15" fmla="*/ 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6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253" y="0"/>
                    <a:pt x="237" y="41"/>
                  </a:cubicBezTo>
                  <a:cubicBezTo>
                    <a:pt x="220" y="81"/>
                    <a:pt x="170" y="91"/>
                    <a:pt x="170" y="91"/>
                  </a:cubicBezTo>
                  <a:cubicBezTo>
                    <a:pt x="170" y="91"/>
                    <a:pt x="62" y="186"/>
                    <a:pt x="39" y="172"/>
                  </a:cubicBezTo>
                  <a:cubicBezTo>
                    <a:pt x="15" y="158"/>
                    <a:pt x="0" y="79"/>
                    <a:pt x="0" y="79"/>
                  </a:cubicBezTo>
                  <a:lnTo>
                    <a:pt x="55" y="65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ṥḻiḍè"/>
            <p:cNvSpPr/>
            <p:nvPr/>
          </p:nvSpPr>
          <p:spPr bwMode="auto">
            <a:xfrm>
              <a:off x="3243816" y="3893561"/>
              <a:ext cx="253888" cy="315469"/>
            </a:xfrm>
            <a:custGeom>
              <a:avLst/>
              <a:gdLst>
                <a:gd name="T0" fmla="*/ 62 w 127"/>
                <a:gd name="T1" fmla="*/ 0 h 158"/>
                <a:gd name="T2" fmla="*/ 120 w 127"/>
                <a:gd name="T3" fmla="*/ 64 h 158"/>
                <a:gd name="T4" fmla="*/ 117 w 127"/>
                <a:gd name="T5" fmla="*/ 115 h 158"/>
                <a:gd name="T6" fmla="*/ 48 w 127"/>
                <a:gd name="T7" fmla="*/ 138 h 158"/>
                <a:gd name="T8" fmla="*/ 62 w 127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58">
                  <a:moveTo>
                    <a:pt x="62" y="0"/>
                  </a:moveTo>
                  <a:cubicBezTo>
                    <a:pt x="62" y="0"/>
                    <a:pt x="122" y="29"/>
                    <a:pt x="120" y="64"/>
                  </a:cubicBezTo>
                  <a:cubicBezTo>
                    <a:pt x="117" y="100"/>
                    <a:pt x="127" y="107"/>
                    <a:pt x="117" y="115"/>
                  </a:cubicBezTo>
                  <a:cubicBezTo>
                    <a:pt x="108" y="122"/>
                    <a:pt x="55" y="158"/>
                    <a:pt x="48" y="138"/>
                  </a:cubicBezTo>
                  <a:cubicBezTo>
                    <a:pt x="41" y="119"/>
                    <a:pt x="0" y="21"/>
                    <a:pt x="62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ḻiḋè"/>
            <p:cNvSpPr/>
            <p:nvPr/>
          </p:nvSpPr>
          <p:spPr bwMode="auto">
            <a:xfrm>
              <a:off x="3086081" y="3368500"/>
              <a:ext cx="199869" cy="197709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ṣľíḓe"/>
            <p:cNvSpPr/>
            <p:nvPr/>
          </p:nvSpPr>
          <p:spPr bwMode="auto">
            <a:xfrm>
              <a:off x="3050428" y="3457090"/>
              <a:ext cx="204191" cy="132886"/>
            </a:xfrm>
            <a:custGeom>
              <a:avLst/>
              <a:gdLst>
                <a:gd name="T0" fmla="*/ 25 w 102"/>
                <a:gd name="T1" fmla="*/ 47 h 67"/>
                <a:gd name="T2" fmla="*/ 95 w 102"/>
                <a:gd name="T3" fmla="*/ 36 h 67"/>
                <a:gd name="T4" fmla="*/ 102 w 102"/>
                <a:gd name="T5" fmla="*/ 21 h 67"/>
                <a:gd name="T6" fmla="*/ 47 w 102"/>
                <a:gd name="T7" fmla="*/ 64 h 67"/>
                <a:gd name="T8" fmla="*/ 3 w 102"/>
                <a:gd name="T9" fmla="*/ 8 h 67"/>
                <a:gd name="T10" fmla="*/ 5 w 102"/>
                <a:gd name="T11" fmla="*/ 0 h 67"/>
                <a:gd name="T12" fmla="*/ 25 w 102"/>
                <a:gd name="T13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7">
                  <a:moveTo>
                    <a:pt x="25" y="47"/>
                  </a:moveTo>
                  <a:cubicBezTo>
                    <a:pt x="48" y="63"/>
                    <a:pt x="79" y="58"/>
                    <a:pt x="95" y="36"/>
                  </a:cubicBezTo>
                  <a:cubicBezTo>
                    <a:pt x="98" y="31"/>
                    <a:pt x="101" y="26"/>
                    <a:pt x="102" y="21"/>
                  </a:cubicBezTo>
                  <a:cubicBezTo>
                    <a:pt x="99" y="48"/>
                    <a:pt x="74" y="67"/>
                    <a:pt x="47" y="64"/>
                  </a:cubicBezTo>
                  <a:cubicBezTo>
                    <a:pt x="19" y="60"/>
                    <a:pt x="0" y="36"/>
                    <a:pt x="3" y="8"/>
                  </a:cubicBezTo>
                  <a:cubicBezTo>
                    <a:pt x="4" y="6"/>
                    <a:pt x="4" y="3"/>
                    <a:pt x="5" y="0"/>
                  </a:cubicBezTo>
                  <a:cubicBezTo>
                    <a:pt x="3" y="18"/>
                    <a:pt x="11" y="36"/>
                    <a:pt x="25" y="4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iḑe"/>
            <p:cNvSpPr/>
            <p:nvPr/>
          </p:nvSpPr>
          <p:spPr bwMode="auto">
            <a:xfrm>
              <a:off x="3151984" y="3466813"/>
              <a:ext cx="296022" cy="294942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ṡḻïḓê"/>
            <p:cNvSpPr/>
            <p:nvPr/>
          </p:nvSpPr>
          <p:spPr bwMode="auto">
            <a:xfrm>
              <a:off x="3400469" y="3658040"/>
              <a:ext cx="33492" cy="61582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ľîdé"/>
            <p:cNvSpPr/>
            <p:nvPr/>
          </p:nvSpPr>
          <p:spPr bwMode="auto">
            <a:xfrm>
              <a:off x="3431801" y="2395083"/>
              <a:ext cx="5328401" cy="0"/>
            </a:xfrm>
            <a:prstGeom prst="line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ļîḋe"/>
            <p:cNvSpPr/>
            <p:nvPr/>
          </p:nvSpPr>
          <p:spPr bwMode="auto">
            <a:xfrm>
              <a:off x="1946287" y="5665373"/>
              <a:ext cx="8299427" cy="0"/>
            </a:xfrm>
            <a:prstGeom prst="lin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自适应的概念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985" y="1484630"/>
            <a:ext cx="112668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chemeClr val="tx1"/>
                </a:solidFill>
                <a:latin typeface="+mn-ea"/>
                <a:sym typeface="+mn-ea"/>
              </a:rPr>
              <a:t>      </a:t>
            </a: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网页布局中经常要定义元素的宽和高。但很多时候我们希望元素的大小能够根据窗口或子元素自动调整，这就是自适应</a:t>
            </a:r>
            <a:endParaRPr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      元素自适应在网页布局中非常重要，它能够使网页显示更灵活，可以适应在不同设备、不同窗口和不同分辨率下显示。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自适应的概念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宽度自适应的方式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高度自适应的方式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3200" dirty="0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2008731"/>
            <a:ext cx="5262563" cy="2859404"/>
            <a:chOff x="1946287" y="1174261"/>
            <a:chExt cx="8299427" cy="4509479"/>
          </a:xfrm>
        </p:grpSpPr>
        <p:sp>
          <p:nvSpPr>
            <p:cNvPr id="5" name="ísḻiďê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ṡ1iḑé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ļïḑé"/>
            <p:cNvSpPr/>
            <p:nvPr/>
          </p:nvSpPr>
          <p:spPr bwMode="auto">
            <a:xfrm>
              <a:off x="8819621" y="2702990"/>
              <a:ext cx="235521" cy="23444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ṣḷiḋè"/>
            <p:cNvSpPr/>
            <p:nvPr/>
          </p:nvSpPr>
          <p:spPr bwMode="auto">
            <a:xfrm>
              <a:off x="2901337" y="2215741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Sḷïḋ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šļïḍ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lïḍé"/>
            <p:cNvSpPr/>
            <p:nvPr/>
          </p:nvSpPr>
          <p:spPr bwMode="auto">
            <a:xfrm>
              <a:off x="6220243" y="2903939"/>
              <a:ext cx="682796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1íḍe"/>
            <p:cNvSpPr/>
            <p:nvPr/>
          </p:nvSpPr>
          <p:spPr bwMode="auto">
            <a:xfrm>
              <a:off x="7339510" y="2903939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ḻî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lïḋê"/>
            <p:cNvSpPr/>
            <p:nvPr/>
          </p:nvSpPr>
          <p:spPr bwMode="auto">
            <a:xfrm>
              <a:off x="5100977" y="386763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ṡlíḓè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ṣ1íḍê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ļîdê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îḑè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ṩḻíḑe"/>
            <p:cNvSpPr/>
            <p:nvPr/>
          </p:nvSpPr>
          <p:spPr bwMode="auto">
            <a:xfrm>
              <a:off x="4074622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1iḋe"/>
            <p:cNvSpPr/>
            <p:nvPr/>
          </p:nvSpPr>
          <p:spPr bwMode="auto">
            <a:xfrm>
              <a:off x="5194970" y="2821831"/>
              <a:ext cx="682796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ļíḍé"/>
            <p:cNvSpPr/>
            <p:nvPr/>
          </p:nvSpPr>
          <p:spPr bwMode="auto">
            <a:xfrm>
              <a:off x="6313156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şḷïḍé"/>
            <p:cNvSpPr/>
            <p:nvPr/>
          </p:nvSpPr>
          <p:spPr bwMode="auto">
            <a:xfrm>
              <a:off x="7433503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ŝlíḓe"/>
            <p:cNvSpPr/>
            <p:nvPr/>
          </p:nvSpPr>
          <p:spPr bwMode="auto">
            <a:xfrm>
              <a:off x="4074622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ḷïdè"/>
            <p:cNvSpPr/>
            <p:nvPr/>
          </p:nvSpPr>
          <p:spPr bwMode="auto">
            <a:xfrm>
              <a:off x="5194970" y="3787684"/>
              <a:ext cx="682796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ïďè"/>
            <p:cNvSpPr/>
            <p:nvPr/>
          </p:nvSpPr>
          <p:spPr bwMode="auto">
            <a:xfrm>
              <a:off x="6313156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líḑé"/>
            <p:cNvSpPr/>
            <p:nvPr/>
          </p:nvSpPr>
          <p:spPr bwMode="auto">
            <a:xfrm>
              <a:off x="7433503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i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1idê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şlïď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í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1idè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1îḋ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$liḋé"/>
            <p:cNvSpPr/>
            <p:nvPr/>
          </p:nvSpPr>
          <p:spPr bwMode="auto">
            <a:xfrm>
              <a:off x="3020178" y="1174261"/>
              <a:ext cx="2160746" cy="796235"/>
            </a:xfrm>
            <a:custGeom>
              <a:avLst/>
              <a:gdLst>
                <a:gd name="T0" fmla="*/ 326 w 2000"/>
                <a:gd name="T1" fmla="*/ 0 h 737"/>
                <a:gd name="T2" fmla="*/ 0 w 2000"/>
                <a:gd name="T3" fmla="*/ 737 h 737"/>
                <a:gd name="T4" fmla="*/ 2000 w 2000"/>
                <a:gd name="T5" fmla="*/ 737 h 737"/>
                <a:gd name="T6" fmla="*/ 326 w 2000"/>
                <a:gd name="T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737">
                  <a:moveTo>
                    <a:pt x="326" y="0"/>
                  </a:moveTo>
                  <a:lnTo>
                    <a:pt x="0" y="737"/>
                  </a:lnTo>
                  <a:lnTo>
                    <a:pt x="2000" y="7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ļiďê"/>
            <p:cNvSpPr/>
            <p:nvPr/>
          </p:nvSpPr>
          <p:spPr bwMode="auto">
            <a:xfrm>
              <a:off x="3741867" y="1273655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ídé"/>
            <p:cNvSpPr/>
            <p:nvPr/>
          </p:nvSpPr>
          <p:spPr bwMode="auto">
            <a:xfrm>
              <a:off x="8440411" y="4555830"/>
              <a:ext cx="670912" cy="67091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ḻïḍe"/>
            <p:cNvSpPr/>
            <p:nvPr/>
          </p:nvSpPr>
          <p:spPr bwMode="auto">
            <a:xfrm>
              <a:off x="3412354" y="3935695"/>
              <a:ext cx="504535" cy="372729"/>
            </a:xfrm>
            <a:custGeom>
              <a:avLst/>
              <a:gdLst>
                <a:gd name="T0" fmla="*/ 55 w 253"/>
                <a:gd name="T1" fmla="*/ 65 h 187"/>
                <a:gd name="T2" fmla="*/ 62 w 253"/>
                <a:gd name="T3" fmla="*/ 105 h 187"/>
                <a:gd name="T4" fmla="*/ 162 w 253"/>
                <a:gd name="T5" fmla="*/ 58 h 187"/>
                <a:gd name="T6" fmla="*/ 236 w 253"/>
                <a:gd name="T7" fmla="*/ 41 h 187"/>
                <a:gd name="T8" fmla="*/ 169 w 253"/>
                <a:gd name="T9" fmla="*/ 91 h 187"/>
                <a:gd name="T10" fmla="*/ 38 w 253"/>
                <a:gd name="T11" fmla="*/ 172 h 187"/>
                <a:gd name="T12" fmla="*/ 0 w 253"/>
                <a:gd name="T13" fmla="*/ 79 h 187"/>
                <a:gd name="T14" fmla="*/ 55 w 253"/>
                <a:gd name="T15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7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253" y="0"/>
                    <a:pt x="236" y="41"/>
                  </a:cubicBezTo>
                  <a:cubicBezTo>
                    <a:pt x="219" y="82"/>
                    <a:pt x="169" y="91"/>
                    <a:pt x="169" y="91"/>
                  </a:cubicBezTo>
                  <a:cubicBezTo>
                    <a:pt x="169" y="91"/>
                    <a:pt x="62" y="187"/>
                    <a:pt x="38" y="172"/>
                  </a:cubicBezTo>
                  <a:cubicBezTo>
                    <a:pt x="14" y="158"/>
                    <a:pt x="0" y="79"/>
                    <a:pt x="0" y="79"/>
                  </a:cubicBezTo>
                  <a:cubicBezTo>
                    <a:pt x="55" y="65"/>
                    <a:pt x="55" y="65"/>
                    <a:pt x="55" y="65"/>
                  </a:cubicBezTo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lîďe"/>
            <p:cNvSpPr/>
            <p:nvPr/>
          </p:nvSpPr>
          <p:spPr bwMode="auto">
            <a:xfrm>
              <a:off x="3412354" y="3989714"/>
              <a:ext cx="475364" cy="292782"/>
            </a:xfrm>
            <a:custGeom>
              <a:avLst/>
              <a:gdLst>
                <a:gd name="T0" fmla="*/ 231 w 238"/>
                <a:gd name="T1" fmla="*/ 0 h 147"/>
                <a:gd name="T2" fmla="*/ 162 w 238"/>
                <a:gd name="T3" fmla="*/ 31 h 147"/>
                <a:gd name="T4" fmla="*/ 62 w 238"/>
                <a:gd name="T5" fmla="*/ 78 h 147"/>
                <a:gd name="T6" fmla="*/ 55 w 238"/>
                <a:gd name="T7" fmla="*/ 38 h 147"/>
                <a:gd name="T8" fmla="*/ 10 w 238"/>
                <a:gd name="T9" fmla="*/ 50 h 147"/>
                <a:gd name="T10" fmla="*/ 0 w 238"/>
                <a:gd name="T11" fmla="*/ 52 h 147"/>
                <a:gd name="T12" fmla="*/ 38 w 238"/>
                <a:gd name="T13" fmla="*/ 145 h 147"/>
                <a:gd name="T14" fmla="*/ 44 w 238"/>
                <a:gd name="T15" fmla="*/ 147 h 147"/>
                <a:gd name="T16" fmla="*/ 169 w 238"/>
                <a:gd name="T17" fmla="*/ 64 h 147"/>
                <a:gd name="T18" fmla="*/ 236 w 238"/>
                <a:gd name="T19" fmla="*/ 14 h 147"/>
                <a:gd name="T20" fmla="*/ 238 w 238"/>
                <a:gd name="T21" fmla="*/ 6 h 147"/>
                <a:gd name="T22" fmla="*/ 231 w 238"/>
                <a:gd name="T2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47">
                  <a:moveTo>
                    <a:pt x="231" y="0"/>
                  </a:moveTo>
                  <a:cubicBezTo>
                    <a:pt x="211" y="0"/>
                    <a:pt x="162" y="31"/>
                    <a:pt x="162" y="31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4" y="131"/>
                    <a:pt x="38" y="145"/>
                  </a:cubicBezTo>
                  <a:cubicBezTo>
                    <a:pt x="40" y="146"/>
                    <a:pt x="42" y="147"/>
                    <a:pt x="44" y="147"/>
                  </a:cubicBezTo>
                  <a:cubicBezTo>
                    <a:pt x="76" y="147"/>
                    <a:pt x="169" y="64"/>
                    <a:pt x="169" y="64"/>
                  </a:cubicBezTo>
                  <a:cubicBezTo>
                    <a:pt x="169" y="64"/>
                    <a:pt x="219" y="55"/>
                    <a:pt x="236" y="14"/>
                  </a:cubicBezTo>
                  <a:cubicBezTo>
                    <a:pt x="237" y="11"/>
                    <a:pt x="238" y="8"/>
                    <a:pt x="238" y="6"/>
                  </a:cubicBezTo>
                  <a:cubicBezTo>
                    <a:pt x="238" y="1"/>
                    <a:pt x="235" y="0"/>
                    <a:pt x="231" y="0"/>
                  </a:cubicBezTo>
                </a:path>
              </a:pathLst>
            </a:custGeom>
            <a:solidFill>
              <a:srgbClr val="8F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ṡḷíḋê"/>
            <p:cNvSpPr/>
            <p:nvPr/>
          </p:nvSpPr>
          <p:spPr bwMode="auto">
            <a:xfrm>
              <a:off x="3521471" y="4711403"/>
              <a:ext cx="237682" cy="772467"/>
            </a:xfrm>
            <a:custGeom>
              <a:avLst/>
              <a:gdLst>
                <a:gd name="T0" fmla="*/ 119 w 119"/>
                <a:gd name="T1" fmla="*/ 29 h 387"/>
                <a:gd name="T2" fmla="*/ 117 w 119"/>
                <a:gd name="T3" fmla="*/ 151 h 387"/>
                <a:gd name="T4" fmla="*/ 52 w 119"/>
                <a:gd name="T5" fmla="*/ 387 h 387"/>
                <a:gd name="T6" fmla="*/ 0 w 119"/>
                <a:gd name="T7" fmla="*/ 380 h 387"/>
                <a:gd name="T8" fmla="*/ 7 w 119"/>
                <a:gd name="T9" fmla="*/ 287 h 387"/>
                <a:gd name="T10" fmla="*/ 43 w 119"/>
                <a:gd name="T11" fmla="*/ 177 h 387"/>
                <a:gd name="T12" fmla="*/ 4 w 119"/>
                <a:gd name="T13" fmla="*/ 0 h 387"/>
                <a:gd name="T14" fmla="*/ 119 w 119"/>
                <a:gd name="T15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87">
                  <a:moveTo>
                    <a:pt x="119" y="29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80"/>
                    <a:pt x="14" y="318"/>
                    <a:pt x="7" y="287"/>
                  </a:cubicBezTo>
                  <a:cubicBezTo>
                    <a:pt x="0" y="256"/>
                    <a:pt x="43" y="177"/>
                    <a:pt x="43" y="177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19" y="29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ṡḻîdè"/>
            <p:cNvSpPr/>
            <p:nvPr/>
          </p:nvSpPr>
          <p:spPr bwMode="auto">
            <a:xfrm>
              <a:off x="3492301" y="5460102"/>
              <a:ext cx="353282" cy="223638"/>
            </a:xfrm>
            <a:custGeom>
              <a:avLst/>
              <a:gdLst>
                <a:gd name="T0" fmla="*/ 65 w 177"/>
                <a:gd name="T1" fmla="*/ 5 h 112"/>
                <a:gd name="T2" fmla="*/ 74 w 177"/>
                <a:gd name="T3" fmla="*/ 14 h 112"/>
                <a:gd name="T4" fmla="*/ 105 w 177"/>
                <a:gd name="T5" fmla="*/ 60 h 112"/>
                <a:gd name="T6" fmla="*/ 141 w 177"/>
                <a:gd name="T7" fmla="*/ 110 h 112"/>
                <a:gd name="T8" fmla="*/ 41 w 177"/>
                <a:gd name="T9" fmla="*/ 86 h 112"/>
                <a:gd name="T10" fmla="*/ 8 w 177"/>
                <a:gd name="T11" fmla="*/ 76 h 112"/>
                <a:gd name="T12" fmla="*/ 8 w 177"/>
                <a:gd name="T13" fmla="*/ 2 h 112"/>
                <a:gd name="T14" fmla="*/ 65 w 177"/>
                <a:gd name="T15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12">
                  <a:moveTo>
                    <a:pt x="65" y="5"/>
                  </a:moveTo>
                  <a:cubicBezTo>
                    <a:pt x="65" y="5"/>
                    <a:pt x="74" y="7"/>
                    <a:pt x="74" y="14"/>
                  </a:cubicBezTo>
                  <a:cubicBezTo>
                    <a:pt x="74" y="22"/>
                    <a:pt x="81" y="53"/>
                    <a:pt x="105" y="60"/>
                  </a:cubicBezTo>
                  <a:cubicBezTo>
                    <a:pt x="129" y="67"/>
                    <a:pt x="177" y="107"/>
                    <a:pt x="141" y="110"/>
                  </a:cubicBezTo>
                  <a:cubicBezTo>
                    <a:pt x="105" y="112"/>
                    <a:pt x="50" y="86"/>
                    <a:pt x="41" y="86"/>
                  </a:cubicBezTo>
                  <a:cubicBezTo>
                    <a:pt x="31" y="86"/>
                    <a:pt x="12" y="84"/>
                    <a:pt x="8" y="76"/>
                  </a:cubicBezTo>
                  <a:cubicBezTo>
                    <a:pt x="3" y="69"/>
                    <a:pt x="0" y="5"/>
                    <a:pt x="8" y="2"/>
                  </a:cubicBezTo>
                  <a:cubicBezTo>
                    <a:pt x="15" y="0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ḻiďê"/>
            <p:cNvSpPr/>
            <p:nvPr/>
          </p:nvSpPr>
          <p:spPr bwMode="auto">
            <a:xfrm>
              <a:off x="3048268" y="4697359"/>
              <a:ext cx="587723" cy="738975"/>
            </a:xfrm>
            <a:custGeom>
              <a:avLst/>
              <a:gdLst>
                <a:gd name="T0" fmla="*/ 294 w 294"/>
                <a:gd name="T1" fmla="*/ 46 h 370"/>
                <a:gd name="T2" fmla="*/ 218 w 294"/>
                <a:gd name="T3" fmla="*/ 182 h 370"/>
                <a:gd name="T4" fmla="*/ 27 w 294"/>
                <a:gd name="T5" fmla="*/ 370 h 370"/>
                <a:gd name="T6" fmla="*/ 0 w 294"/>
                <a:gd name="T7" fmla="*/ 322 h 370"/>
                <a:gd name="T8" fmla="*/ 62 w 294"/>
                <a:gd name="T9" fmla="*/ 225 h 370"/>
                <a:gd name="T10" fmla="*/ 129 w 294"/>
                <a:gd name="T11" fmla="*/ 172 h 370"/>
                <a:gd name="T12" fmla="*/ 172 w 294"/>
                <a:gd name="T13" fmla="*/ 46 h 370"/>
                <a:gd name="T14" fmla="*/ 289 w 294"/>
                <a:gd name="T15" fmla="*/ 0 h 370"/>
                <a:gd name="T16" fmla="*/ 294 w 294"/>
                <a:gd name="T17" fmla="*/ 4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70">
                  <a:moveTo>
                    <a:pt x="294" y="46"/>
                  </a:moveTo>
                  <a:cubicBezTo>
                    <a:pt x="218" y="182"/>
                    <a:pt x="218" y="182"/>
                    <a:pt x="218" y="182"/>
                  </a:cubicBezTo>
                  <a:cubicBezTo>
                    <a:pt x="27" y="370"/>
                    <a:pt x="27" y="370"/>
                    <a:pt x="27" y="370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60" y="234"/>
                    <a:pt x="62" y="225"/>
                  </a:cubicBezTo>
                  <a:cubicBezTo>
                    <a:pt x="65" y="215"/>
                    <a:pt x="129" y="172"/>
                    <a:pt x="129" y="172"/>
                  </a:cubicBezTo>
                  <a:cubicBezTo>
                    <a:pt x="129" y="172"/>
                    <a:pt x="182" y="84"/>
                    <a:pt x="172" y="46"/>
                  </a:cubicBezTo>
                  <a:cubicBezTo>
                    <a:pt x="163" y="7"/>
                    <a:pt x="289" y="0"/>
                    <a:pt x="289" y="0"/>
                  </a:cubicBezTo>
                  <a:lnTo>
                    <a:pt x="294" y="46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şḻíḑé"/>
            <p:cNvSpPr/>
            <p:nvPr/>
          </p:nvSpPr>
          <p:spPr bwMode="auto">
            <a:xfrm>
              <a:off x="2930507" y="5298046"/>
              <a:ext cx="176101" cy="371648"/>
            </a:xfrm>
            <a:custGeom>
              <a:avLst/>
              <a:gdLst>
                <a:gd name="T0" fmla="*/ 88 w 88"/>
                <a:gd name="T1" fmla="*/ 57 h 186"/>
                <a:gd name="T2" fmla="*/ 88 w 88"/>
                <a:gd name="T3" fmla="*/ 76 h 186"/>
                <a:gd name="T4" fmla="*/ 40 w 88"/>
                <a:gd name="T5" fmla="*/ 146 h 186"/>
                <a:gd name="T6" fmla="*/ 43 w 88"/>
                <a:gd name="T7" fmla="*/ 184 h 186"/>
                <a:gd name="T8" fmla="*/ 5 w 88"/>
                <a:gd name="T9" fmla="*/ 143 h 186"/>
                <a:gd name="T10" fmla="*/ 7 w 88"/>
                <a:gd name="T11" fmla="*/ 36 h 186"/>
                <a:gd name="T12" fmla="*/ 59 w 88"/>
                <a:gd name="T13" fmla="*/ 14 h 186"/>
                <a:gd name="T14" fmla="*/ 88 w 88"/>
                <a:gd name="T15" fmla="*/ 5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86">
                  <a:moveTo>
                    <a:pt x="88" y="57"/>
                  </a:moveTo>
                  <a:cubicBezTo>
                    <a:pt x="88" y="76"/>
                    <a:pt x="88" y="76"/>
                    <a:pt x="88" y="76"/>
                  </a:cubicBezTo>
                  <a:cubicBezTo>
                    <a:pt x="88" y="79"/>
                    <a:pt x="36" y="136"/>
                    <a:pt x="40" y="146"/>
                  </a:cubicBezTo>
                  <a:cubicBezTo>
                    <a:pt x="45" y="155"/>
                    <a:pt x="64" y="181"/>
                    <a:pt x="43" y="184"/>
                  </a:cubicBezTo>
                  <a:cubicBezTo>
                    <a:pt x="21" y="186"/>
                    <a:pt x="5" y="167"/>
                    <a:pt x="5" y="143"/>
                  </a:cubicBezTo>
                  <a:cubicBezTo>
                    <a:pt x="5" y="119"/>
                    <a:pt x="0" y="38"/>
                    <a:pt x="7" y="36"/>
                  </a:cubicBezTo>
                  <a:cubicBezTo>
                    <a:pt x="14" y="33"/>
                    <a:pt x="55" y="29"/>
                    <a:pt x="59" y="14"/>
                  </a:cubicBezTo>
                  <a:cubicBezTo>
                    <a:pt x="64" y="0"/>
                    <a:pt x="88" y="57"/>
                    <a:pt x="88" y="5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iḍé"/>
            <p:cNvSpPr/>
            <p:nvPr/>
          </p:nvSpPr>
          <p:spPr bwMode="auto">
            <a:xfrm>
              <a:off x="3252459" y="3568368"/>
              <a:ext cx="227959" cy="227959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ṣļídé"/>
            <p:cNvSpPr/>
            <p:nvPr/>
          </p:nvSpPr>
          <p:spPr bwMode="auto">
            <a:xfrm>
              <a:off x="3274066" y="3707737"/>
              <a:ext cx="193387" cy="176101"/>
            </a:xfrm>
            <a:custGeom>
              <a:avLst/>
              <a:gdLst>
                <a:gd name="T0" fmla="*/ 85 w 97"/>
                <a:gd name="T1" fmla="*/ 14 h 88"/>
                <a:gd name="T2" fmla="*/ 90 w 97"/>
                <a:gd name="T3" fmla="*/ 81 h 88"/>
                <a:gd name="T4" fmla="*/ 21 w 97"/>
                <a:gd name="T5" fmla="*/ 83 h 88"/>
                <a:gd name="T6" fmla="*/ 14 w 97"/>
                <a:gd name="T7" fmla="*/ 19 h 88"/>
                <a:gd name="T8" fmla="*/ 85 w 97"/>
                <a:gd name="T9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8">
                  <a:moveTo>
                    <a:pt x="85" y="14"/>
                  </a:moveTo>
                  <a:cubicBezTo>
                    <a:pt x="85" y="14"/>
                    <a:pt x="83" y="74"/>
                    <a:pt x="90" y="81"/>
                  </a:cubicBezTo>
                  <a:cubicBezTo>
                    <a:pt x="97" y="88"/>
                    <a:pt x="21" y="83"/>
                    <a:pt x="21" y="83"/>
                  </a:cubicBezTo>
                  <a:cubicBezTo>
                    <a:pt x="21" y="83"/>
                    <a:pt x="28" y="38"/>
                    <a:pt x="14" y="19"/>
                  </a:cubicBezTo>
                  <a:cubicBezTo>
                    <a:pt x="0" y="0"/>
                    <a:pt x="85" y="14"/>
                    <a:pt x="85" y="14"/>
                  </a:cubicBez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şḻíḑé"/>
            <p:cNvSpPr/>
            <p:nvPr/>
          </p:nvSpPr>
          <p:spPr bwMode="auto">
            <a:xfrm>
              <a:off x="3756993" y="355000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ļîďê"/>
            <p:cNvSpPr/>
            <p:nvPr/>
          </p:nvSpPr>
          <p:spPr bwMode="auto">
            <a:xfrm>
              <a:off x="2920784" y="3811453"/>
              <a:ext cx="1186250" cy="1130071"/>
            </a:xfrm>
            <a:custGeom>
              <a:avLst/>
              <a:gdLst>
                <a:gd name="T0" fmla="*/ 196 w 594"/>
                <a:gd name="T1" fmla="*/ 0 h 566"/>
                <a:gd name="T2" fmla="*/ 279 w 594"/>
                <a:gd name="T3" fmla="*/ 34 h 566"/>
                <a:gd name="T4" fmla="*/ 329 w 594"/>
                <a:gd name="T5" fmla="*/ 70 h 566"/>
                <a:gd name="T6" fmla="*/ 358 w 594"/>
                <a:gd name="T7" fmla="*/ 132 h 566"/>
                <a:gd name="T8" fmla="*/ 406 w 594"/>
                <a:gd name="T9" fmla="*/ 246 h 566"/>
                <a:gd name="T10" fmla="*/ 561 w 594"/>
                <a:gd name="T11" fmla="*/ 492 h 566"/>
                <a:gd name="T12" fmla="*/ 494 w 594"/>
                <a:gd name="T13" fmla="*/ 523 h 566"/>
                <a:gd name="T14" fmla="*/ 446 w 594"/>
                <a:gd name="T15" fmla="*/ 509 h 566"/>
                <a:gd name="T16" fmla="*/ 377 w 594"/>
                <a:gd name="T17" fmla="*/ 542 h 566"/>
                <a:gd name="T18" fmla="*/ 141 w 594"/>
                <a:gd name="T19" fmla="*/ 533 h 566"/>
                <a:gd name="T20" fmla="*/ 55 w 594"/>
                <a:gd name="T21" fmla="*/ 449 h 566"/>
                <a:gd name="T22" fmla="*/ 241 w 594"/>
                <a:gd name="T23" fmla="*/ 265 h 566"/>
                <a:gd name="T24" fmla="*/ 200 w 594"/>
                <a:gd name="T25" fmla="*/ 153 h 566"/>
                <a:gd name="T26" fmla="*/ 196 w 594"/>
                <a:gd name="T27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566">
                  <a:moveTo>
                    <a:pt x="196" y="0"/>
                  </a:moveTo>
                  <a:cubicBezTo>
                    <a:pt x="196" y="0"/>
                    <a:pt x="253" y="12"/>
                    <a:pt x="279" y="34"/>
                  </a:cubicBezTo>
                  <a:cubicBezTo>
                    <a:pt x="305" y="55"/>
                    <a:pt x="322" y="67"/>
                    <a:pt x="329" y="70"/>
                  </a:cubicBezTo>
                  <a:cubicBezTo>
                    <a:pt x="336" y="72"/>
                    <a:pt x="353" y="84"/>
                    <a:pt x="358" y="132"/>
                  </a:cubicBezTo>
                  <a:cubicBezTo>
                    <a:pt x="363" y="179"/>
                    <a:pt x="360" y="215"/>
                    <a:pt x="406" y="246"/>
                  </a:cubicBezTo>
                  <a:cubicBezTo>
                    <a:pt x="451" y="277"/>
                    <a:pt x="594" y="456"/>
                    <a:pt x="561" y="492"/>
                  </a:cubicBezTo>
                  <a:cubicBezTo>
                    <a:pt x="527" y="528"/>
                    <a:pt x="508" y="540"/>
                    <a:pt x="494" y="523"/>
                  </a:cubicBezTo>
                  <a:cubicBezTo>
                    <a:pt x="480" y="506"/>
                    <a:pt x="477" y="482"/>
                    <a:pt x="446" y="509"/>
                  </a:cubicBezTo>
                  <a:cubicBezTo>
                    <a:pt x="415" y="535"/>
                    <a:pt x="391" y="566"/>
                    <a:pt x="377" y="542"/>
                  </a:cubicBezTo>
                  <a:cubicBezTo>
                    <a:pt x="363" y="518"/>
                    <a:pt x="282" y="513"/>
                    <a:pt x="141" y="533"/>
                  </a:cubicBezTo>
                  <a:cubicBezTo>
                    <a:pt x="0" y="552"/>
                    <a:pt x="33" y="482"/>
                    <a:pt x="55" y="449"/>
                  </a:cubicBezTo>
                  <a:cubicBezTo>
                    <a:pt x="76" y="416"/>
                    <a:pt x="220" y="282"/>
                    <a:pt x="241" y="265"/>
                  </a:cubicBezTo>
                  <a:cubicBezTo>
                    <a:pt x="262" y="249"/>
                    <a:pt x="222" y="167"/>
                    <a:pt x="200" y="153"/>
                  </a:cubicBezTo>
                  <a:cubicBezTo>
                    <a:pt x="179" y="139"/>
                    <a:pt x="160" y="31"/>
                    <a:pt x="196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ļíḋê"/>
            <p:cNvSpPr/>
            <p:nvPr/>
          </p:nvSpPr>
          <p:spPr bwMode="auto">
            <a:xfrm>
              <a:off x="3344290" y="3992955"/>
              <a:ext cx="505615" cy="371648"/>
            </a:xfrm>
            <a:custGeom>
              <a:avLst/>
              <a:gdLst>
                <a:gd name="T0" fmla="*/ 55 w 253"/>
                <a:gd name="T1" fmla="*/ 65 h 186"/>
                <a:gd name="T2" fmla="*/ 62 w 253"/>
                <a:gd name="T3" fmla="*/ 105 h 186"/>
                <a:gd name="T4" fmla="*/ 163 w 253"/>
                <a:gd name="T5" fmla="*/ 57 h 186"/>
                <a:gd name="T6" fmla="*/ 237 w 253"/>
                <a:gd name="T7" fmla="*/ 41 h 186"/>
                <a:gd name="T8" fmla="*/ 170 w 253"/>
                <a:gd name="T9" fmla="*/ 91 h 186"/>
                <a:gd name="T10" fmla="*/ 39 w 253"/>
                <a:gd name="T11" fmla="*/ 172 h 186"/>
                <a:gd name="T12" fmla="*/ 0 w 253"/>
                <a:gd name="T13" fmla="*/ 79 h 186"/>
                <a:gd name="T14" fmla="*/ 55 w 253"/>
                <a:gd name="T15" fmla="*/ 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6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253" y="0"/>
                    <a:pt x="237" y="41"/>
                  </a:cubicBezTo>
                  <a:cubicBezTo>
                    <a:pt x="220" y="81"/>
                    <a:pt x="170" y="91"/>
                    <a:pt x="170" y="91"/>
                  </a:cubicBezTo>
                  <a:cubicBezTo>
                    <a:pt x="170" y="91"/>
                    <a:pt x="62" y="186"/>
                    <a:pt x="39" y="172"/>
                  </a:cubicBezTo>
                  <a:cubicBezTo>
                    <a:pt x="15" y="158"/>
                    <a:pt x="0" y="79"/>
                    <a:pt x="0" y="79"/>
                  </a:cubicBezTo>
                  <a:lnTo>
                    <a:pt x="55" y="65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ṥḻiḍè"/>
            <p:cNvSpPr/>
            <p:nvPr/>
          </p:nvSpPr>
          <p:spPr bwMode="auto">
            <a:xfrm>
              <a:off x="3243816" y="3893561"/>
              <a:ext cx="253888" cy="315469"/>
            </a:xfrm>
            <a:custGeom>
              <a:avLst/>
              <a:gdLst>
                <a:gd name="T0" fmla="*/ 62 w 127"/>
                <a:gd name="T1" fmla="*/ 0 h 158"/>
                <a:gd name="T2" fmla="*/ 120 w 127"/>
                <a:gd name="T3" fmla="*/ 64 h 158"/>
                <a:gd name="T4" fmla="*/ 117 w 127"/>
                <a:gd name="T5" fmla="*/ 115 h 158"/>
                <a:gd name="T6" fmla="*/ 48 w 127"/>
                <a:gd name="T7" fmla="*/ 138 h 158"/>
                <a:gd name="T8" fmla="*/ 62 w 127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58">
                  <a:moveTo>
                    <a:pt x="62" y="0"/>
                  </a:moveTo>
                  <a:cubicBezTo>
                    <a:pt x="62" y="0"/>
                    <a:pt x="122" y="29"/>
                    <a:pt x="120" y="64"/>
                  </a:cubicBezTo>
                  <a:cubicBezTo>
                    <a:pt x="117" y="100"/>
                    <a:pt x="127" y="107"/>
                    <a:pt x="117" y="115"/>
                  </a:cubicBezTo>
                  <a:cubicBezTo>
                    <a:pt x="108" y="122"/>
                    <a:pt x="55" y="158"/>
                    <a:pt x="48" y="138"/>
                  </a:cubicBezTo>
                  <a:cubicBezTo>
                    <a:pt x="41" y="119"/>
                    <a:pt x="0" y="21"/>
                    <a:pt x="62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ḻiḋè"/>
            <p:cNvSpPr/>
            <p:nvPr/>
          </p:nvSpPr>
          <p:spPr bwMode="auto">
            <a:xfrm>
              <a:off x="3086081" y="3368500"/>
              <a:ext cx="199869" cy="197709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ṣľíḓe"/>
            <p:cNvSpPr/>
            <p:nvPr/>
          </p:nvSpPr>
          <p:spPr bwMode="auto">
            <a:xfrm>
              <a:off x="3050428" y="3457090"/>
              <a:ext cx="204191" cy="132886"/>
            </a:xfrm>
            <a:custGeom>
              <a:avLst/>
              <a:gdLst>
                <a:gd name="T0" fmla="*/ 25 w 102"/>
                <a:gd name="T1" fmla="*/ 47 h 67"/>
                <a:gd name="T2" fmla="*/ 95 w 102"/>
                <a:gd name="T3" fmla="*/ 36 h 67"/>
                <a:gd name="T4" fmla="*/ 102 w 102"/>
                <a:gd name="T5" fmla="*/ 21 h 67"/>
                <a:gd name="T6" fmla="*/ 47 w 102"/>
                <a:gd name="T7" fmla="*/ 64 h 67"/>
                <a:gd name="T8" fmla="*/ 3 w 102"/>
                <a:gd name="T9" fmla="*/ 8 h 67"/>
                <a:gd name="T10" fmla="*/ 5 w 102"/>
                <a:gd name="T11" fmla="*/ 0 h 67"/>
                <a:gd name="T12" fmla="*/ 25 w 102"/>
                <a:gd name="T13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7">
                  <a:moveTo>
                    <a:pt x="25" y="47"/>
                  </a:moveTo>
                  <a:cubicBezTo>
                    <a:pt x="48" y="63"/>
                    <a:pt x="79" y="58"/>
                    <a:pt x="95" y="36"/>
                  </a:cubicBezTo>
                  <a:cubicBezTo>
                    <a:pt x="98" y="31"/>
                    <a:pt x="101" y="26"/>
                    <a:pt x="102" y="21"/>
                  </a:cubicBezTo>
                  <a:cubicBezTo>
                    <a:pt x="99" y="48"/>
                    <a:pt x="74" y="67"/>
                    <a:pt x="47" y="64"/>
                  </a:cubicBezTo>
                  <a:cubicBezTo>
                    <a:pt x="19" y="60"/>
                    <a:pt x="0" y="36"/>
                    <a:pt x="3" y="8"/>
                  </a:cubicBezTo>
                  <a:cubicBezTo>
                    <a:pt x="4" y="6"/>
                    <a:pt x="4" y="3"/>
                    <a:pt x="5" y="0"/>
                  </a:cubicBezTo>
                  <a:cubicBezTo>
                    <a:pt x="3" y="18"/>
                    <a:pt x="11" y="36"/>
                    <a:pt x="25" y="4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iḑe"/>
            <p:cNvSpPr/>
            <p:nvPr/>
          </p:nvSpPr>
          <p:spPr bwMode="auto">
            <a:xfrm>
              <a:off x="3151984" y="3466813"/>
              <a:ext cx="296022" cy="294942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ṡḻïḓê"/>
            <p:cNvSpPr/>
            <p:nvPr/>
          </p:nvSpPr>
          <p:spPr bwMode="auto">
            <a:xfrm>
              <a:off x="3400469" y="3658040"/>
              <a:ext cx="33492" cy="61582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ľîdé"/>
            <p:cNvSpPr/>
            <p:nvPr/>
          </p:nvSpPr>
          <p:spPr bwMode="auto">
            <a:xfrm>
              <a:off x="3431801" y="2395083"/>
              <a:ext cx="5328401" cy="0"/>
            </a:xfrm>
            <a:prstGeom prst="line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ļîḋe"/>
            <p:cNvSpPr/>
            <p:nvPr/>
          </p:nvSpPr>
          <p:spPr bwMode="auto">
            <a:xfrm>
              <a:off x="1946287" y="5665373"/>
              <a:ext cx="8299427" cy="0"/>
            </a:xfrm>
            <a:prstGeom prst="lin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3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宽度自适应方式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4730" y="2275840"/>
            <a:ext cx="1025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、宽度不写   一般给的是最大的盒子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、宽度的单位不用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px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，用相对单位比如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；  一般都是里面的容器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min-width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max-width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设置。 用在响应式布局上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自适应的概念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宽度自适应的方式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高度自适应的方式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伪对象选择器</a:t>
            </a:r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2008731"/>
            <a:ext cx="5262563" cy="2859404"/>
            <a:chOff x="1946287" y="1174261"/>
            <a:chExt cx="8299427" cy="4509479"/>
          </a:xfrm>
        </p:grpSpPr>
        <p:sp>
          <p:nvSpPr>
            <p:cNvPr id="5" name="ísḻiďê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ṡ1iḑé"/>
            <p:cNvSpPr/>
            <p:nvPr/>
          </p:nvSpPr>
          <p:spPr bwMode="auto">
            <a:xfrm>
              <a:off x="3431801" y="2213580"/>
              <a:ext cx="5328401" cy="345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ļïḑé"/>
            <p:cNvSpPr/>
            <p:nvPr/>
          </p:nvSpPr>
          <p:spPr bwMode="auto">
            <a:xfrm>
              <a:off x="8819621" y="2702990"/>
              <a:ext cx="235521" cy="23444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ṣḷiḋè"/>
            <p:cNvSpPr/>
            <p:nvPr/>
          </p:nvSpPr>
          <p:spPr bwMode="auto">
            <a:xfrm>
              <a:off x="2901337" y="2215741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Sḷïḋ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šļïḍe"/>
            <p:cNvSpPr/>
            <p:nvPr/>
          </p:nvSpPr>
          <p:spPr bwMode="auto">
            <a:xfrm>
              <a:off x="5100977" y="2903939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lïḍé"/>
            <p:cNvSpPr/>
            <p:nvPr/>
          </p:nvSpPr>
          <p:spPr bwMode="auto">
            <a:xfrm>
              <a:off x="6220243" y="2903939"/>
              <a:ext cx="682796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1íḍe"/>
            <p:cNvSpPr/>
            <p:nvPr/>
          </p:nvSpPr>
          <p:spPr bwMode="auto">
            <a:xfrm>
              <a:off x="7339510" y="2903939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ḻîḋê"/>
            <p:cNvSpPr/>
            <p:nvPr/>
          </p:nvSpPr>
          <p:spPr bwMode="auto">
            <a:xfrm>
              <a:off x="3981710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lïḋê"/>
            <p:cNvSpPr/>
            <p:nvPr/>
          </p:nvSpPr>
          <p:spPr bwMode="auto">
            <a:xfrm>
              <a:off x="5100977" y="386763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ṡlíḓè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ṣ1íḍê"/>
            <p:cNvSpPr/>
            <p:nvPr/>
          </p:nvSpPr>
          <p:spPr bwMode="auto">
            <a:xfrm>
              <a:off x="6220243" y="3867632"/>
              <a:ext cx="682796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ļîdê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solidFill>
              <a:srgbClr val="4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îḑè"/>
            <p:cNvSpPr/>
            <p:nvPr/>
          </p:nvSpPr>
          <p:spPr bwMode="auto">
            <a:xfrm>
              <a:off x="7339510" y="3867632"/>
              <a:ext cx="683877" cy="68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ṩḻíḑe"/>
            <p:cNvSpPr/>
            <p:nvPr/>
          </p:nvSpPr>
          <p:spPr bwMode="auto">
            <a:xfrm>
              <a:off x="4074622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1iḋe"/>
            <p:cNvSpPr/>
            <p:nvPr/>
          </p:nvSpPr>
          <p:spPr bwMode="auto">
            <a:xfrm>
              <a:off x="5194970" y="2821831"/>
              <a:ext cx="682796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ļíḍé"/>
            <p:cNvSpPr/>
            <p:nvPr/>
          </p:nvSpPr>
          <p:spPr bwMode="auto">
            <a:xfrm>
              <a:off x="6313156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şḷïḍé"/>
            <p:cNvSpPr/>
            <p:nvPr/>
          </p:nvSpPr>
          <p:spPr bwMode="auto">
            <a:xfrm>
              <a:off x="7433503" y="2821831"/>
              <a:ext cx="683877" cy="684957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ŝlíḓe"/>
            <p:cNvSpPr/>
            <p:nvPr/>
          </p:nvSpPr>
          <p:spPr bwMode="auto">
            <a:xfrm>
              <a:off x="4074622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ḷïdè"/>
            <p:cNvSpPr/>
            <p:nvPr/>
          </p:nvSpPr>
          <p:spPr bwMode="auto">
            <a:xfrm>
              <a:off x="5194970" y="3787684"/>
              <a:ext cx="682796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ïďè"/>
            <p:cNvSpPr/>
            <p:nvPr/>
          </p:nvSpPr>
          <p:spPr bwMode="auto">
            <a:xfrm>
              <a:off x="6313156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líḑé"/>
            <p:cNvSpPr/>
            <p:nvPr/>
          </p:nvSpPr>
          <p:spPr bwMode="auto">
            <a:xfrm>
              <a:off x="7433503" y="3787684"/>
              <a:ext cx="683877" cy="682796"/>
            </a:xfrm>
            <a:prstGeom prst="rect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i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1idê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şlïď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íďé"/>
            <p:cNvSpPr/>
            <p:nvPr/>
          </p:nvSpPr>
          <p:spPr bwMode="auto">
            <a:xfrm>
              <a:off x="3525793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1idè"/>
            <p:cNvSpPr/>
            <p:nvPr/>
          </p:nvSpPr>
          <p:spPr bwMode="auto">
            <a:xfrm>
              <a:off x="3625187" y="2269760"/>
              <a:ext cx="68064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1îḋê"/>
            <p:cNvSpPr/>
            <p:nvPr/>
          </p:nvSpPr>
          <p:spPr bwMode="auto">
            <a:xfrm>
              <a:off x="3727823" y="2269760"/>
              <a:ext cx="65903" cy="68064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$liḋé"/>
            <p:cNvSpPr/>
            <p:nvPr/>
          </p:nvSpPr>
          <p:spPr bwMode="auto">
            <a:xfrm>
              <a:off x="3020178" y="1174261"/>
              <a:ext cx="2160746" cy="796235"/>
            </a:xfrm>
            <a:custGeom>
              <a:avLst/>
              <a:gdLst>
                <a:gd name="T0" fmla="*/ 326 w 2000"/>
                <a:gd name="T1" fmla="*/ 0 h 737"/>
                <a:gd name="T2" fmla="*/ 0 w 2000"/>
                <a:gd name="T3" fmla="*/ 737 h 737"/>
                <a:gd name="T4" fmla="*/ 2000 w 2000"/>
                <a:gd name="T5" fmla="*/ 737 h 737"/>
                <a:gd name="T6" fmla="*/ 326 w 2000"/>
                <a:gd name="T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737">
                  <a:moveTo>
                    <a:pt x="326" y="0"/>
                  </a:moveTo>
                  <a:lnTo>
                    <a:pt x="0" y="737"/>
                  </a:lnTo>
                  <a:lnTo>
                    <a:pt x="2000" y="73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ļiďê"/>
            <p:cNvSpPr/>
            <p:nvPr/>
          </p:nvSpPr>
          <p:spPr bwMode="auto">
            <a:xfrm>
              <a:off x="3741867" y="1273655"/>
              <a:ext cx="235521" cy="235521"/>
            </a:xfrm>
            <a:prstGeom prst="ellips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1ídé"/>
            <p:cNvSpPr/>
            <p:nvPr/>
          </p:nvSpPr>
          <p:spPr bwMode="auto">
            <a:xfrm>
              <a:off x="8440411" y="4555830"/>
              <a:ext cx="670912" cy="670912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ḻïḍe"/>
            <p:cNvSpPr/>
            <p:nvPr/>
          </p:nvSpPr>
          <p:spPr bwMode="auto">
            <a:xfrm>
              <a:off x="3412354" y="3935695"/>
              <a:ext cx="504535" cy="372729"/>
            </a:xfrm>
            <a:custGeom>
              <a:avLst/>
              <a:gdLst>
                <a:gd name="T0" fmla="*/ 55 w 253"/>
                <a:gd name="T1" fmla="*/ 65 h 187"/>
                <a:gd name="T2" fmla="*/ 62 w 253"/>
                <a:gd name="T3" fmla="*/ 105 h 187"/>
                <a:gd name="T4" fmla="*/ 162 w 253"/>
                <a:gd name="T5" fmla="*/ 58 h 187"/>
                <a:gd name="T6" fmla="*/ 236 w 253"/>
                <a:gd name="T7" fmla="*/ 41 h 187"/>
                <a:gd name="T8" fmla="*/ 169 w 253"/>
                <a:gd name="T9" fmla="*/ 91 h 187"/>
                <a:gd name="T10" fmla="*/ 38 w 253"/>
                <a:gd name="T11" fmla="*/ 172 h 187"/>
                <a:gd name="T12" fmla="*/ 0 w 253"/>
                <a:gd name="T13" fmla="*/ 79 h 187"/>
                <a:gd name="T14" fmla="*/ 55 w 253"/>
                <a:gd name="T15" fmla="*/ 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7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253" y="0"/>
                    <a:pt x="236" y="41"/>
                  </a:cubicBezTo>
                  <a:cubicBezTo>
                    <a:pt x="219" y="82"/>
                    <a:pt x="169" y="91"/>
                    <a:pt x="169" y="91"/>
                  </a:cubicBezTo>
                  <a:cubicBezTo>
                    <a:pt x="169" y="91"/>
                    <a:pt x="62" y="187"/>
                    <a:pt x="38" y="172"/>
                  </a:cubicBezTo>
                  <a:cubicBezTo>
                    <a:pt x="14" y="158"/>
                    <a:pt x="0" y="79"/>
                    <a:pt x="0" y="79"/>
                  </a:cubicBezTo>
                  <a:cubicBezTo>
                    <a:pt x="55" y="65"/>
                    <a:pt x="55" y="65"/>
                    <a:pt x="55" y="65"/>
                  </a:cubicBezTo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lîďe"/>
            <p:cNvSpPr/>
            <p:nvPr/>
          </p:nvSpPr>
          <p:spPr bwMode="auto">
            <a:xfrm>
              <a:off x="3412354" y="3989714"/>
              <a:ext cx="475364" cy="292782"/>
            </a:xfrm>
            <a:custGeom>
              <a:avLst/>
              <a:gdLst>
                <a:gd name="T0" fmla="*/ 231 w 238"/>
                <a:gd name="T1" fmla="*/ 0 h 147"/>
                <a:gd name="T2" fmla="*/ 162 w 238"/>
                <a:gd name="T3" fmla="*/ 31 h 147"/>
                <a:gd name="T4" fmla="*/ 62 w 238"/>
                <a:gd name="T5" fmla="*/ 78 h 147"/>
                <a:gd name="T6" fmla="*/ 55 w 238"/>
                <a:gd name="T7" fmla="*/ 38 h 147"/>
                <a:gd name="T8" fmla="*/ 10 w 238"/>
                <a:gd name="T9" fmla="*/ 50 h 147"/>
                <a:gd name="T10" fmla="*/ 0 w 238"/>
                <a:gd name="T11" fmla="*/ 52 h 147"/>
                <a:gd name="T12" fmla="*/ 38 w 238"/>
                <a:gd name="T13" fmla="*/ 145 h 147"/>
                <a:gd name="T14" fmla="*/ 44 w 238"/>
                <a:gd name="T15" fmla="*/ 147 h 147"/>
                <a:gd name="T16" fmla="*/ 169 w 238"/>
                <a:gd name="T17" fmla="*/ 64 h 147"/>
                <a:gd name="T18" fmla="*/ 236 w 238"/>
                <a:gd name="T19" fmla="*/ 14 h 147"/>
                <a:gd name="T20" fmla="*/ 238 w 238"/>
                <a:gd name="T21" fmla="*/ 6 h 147"/>
                <a:gd name="T22" fmla="*/ 231 w 238"/>
                <a:gd name="T2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47">
                  <a:moveTo>
                    <a:pt x="231" y="0"/>
                  </a:moveTo>
                  <a:cubicBezTo>
                    <a:pt x="211" y="0"/>
                    <a:pt x="162" y="31"/>
                    <a:pt x="162" y="31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4" y="131"/>
                    <a:pt x="38" y="145"/>
                  </a:cubicBezTo>
                  <a:cubicBezTo>
                    <a:pt x="40" y="146"/>
                    <a:pt x="42" y="147"/>
                    <a:pt x="44" y="147"/>
                  </a:cubicBezTo>
                  <a:cubicBezTo>
                    <a:pt x="76" y="147"/>
                    <a:pt x="169" y="64"/>
                    <a:pt x="169" y="64"/>
                  </a:cubicBezTo>
                  <a:cubicBezTo>
                    <a:pt x="169" y="64"/>
                    <a:pt x="219" y="55"/>
                    <a:pt x="236" y="14"/>
                  </a:cubicBezTo>
                  <a:cubicBezTo>
                    <a:pt x="237" y="11"/>
                    <a:pt x="238" y="8"/>
                    <a:pt x="238" y="6"/>
                  </a:cubicBezTo>
                  <a:cubicBezTo>
                    <a:pt x="238" y="1"/>
                    <a:pt x="235" y="0"/>
                    <a:pt x="231" y="0"/>
                  </a:cubicBezTo>
                </a:path>
              </a:pathLst>
            </a:custGeom>
            <a:solidFill>
              <a:srgbClr val="8F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ṡḷíḋê"/>
            <p:cNvSpPr/>
            <p:nvPr/>
          </p:nvSpPr>
          <p:spPr bwMode="auto">
            <a:xfrm>
              <a:off x="3521471" y="4711403"/>
              <a:ext cx="237682" cy="772467"/>
            </a:xfrm>
            <a:custGeom>
              <a:avLst/>
              <a:gdLst>
                <a:gd name="T0" fmla="*/ 119 w 119"/>
                <a:gd name="T1" fmla="*/ 29 h 387"/>
                <a:gd name="T2" fmla="*/ 117 w 119"/>
                <a:gd name="T3" fmla="*/ 151 h 387"/>
                <a:gd name="T4" fmla="*/ 52 w 119"/>
                <a:gd name="T5" fmla="*/ 387 h 387"/>
                <a:gd name="T6" fmla="*/ 0 w 119"/>
                <a:gd name="T7" fmla="*/ 380 h 387"/>
                <a:gd name="T8" fmla="*/ 7 w 119"/>
                <a:gd name="T9" fmla="*/ 287 h 387"/>
                <a:gd name="T10" fmla="*/ 43 w 119"/>
                <a:gd name="T11" fmla="*/ 177 h 387"/>
                <a:gd name="T12" fmla="*/ 4 w 119"/>
                <a:gd name="T13" fmla="*/ 0 h 387"/>
                <a:gd name="T14" fmla="*/ 119 w 119"/>
                <a:gd name="T15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87">
                  <a:moveTo>
                    <a:pt x="119" y="29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80"/>
                    <a:pt x="14" y="318"/>
                    <a:pt x="7" y="287"/>
                  </a:cubicBezTo>
                  <a:cubicBezTo>
                    <a:pt x="0" y="256"/>
                    <a:pt x="43" y="177"/>
                    <a:pt x="43" y="177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19" y="29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ṡḻîdè"/>
            <p:cNvSpPr/>
            <p:nvPr/>
          </p:nvSpPr>
          <p:spPr bwMode="auto">
            <a:xfrm>
              <a:off x="3492301" y="5460102"/>
              <a:ext cx="353282" cy="223638"/>
            </a:xfrm>
            <a:custGeom>
              <a:avLst/>
              <a:gdLst>
                <a:gd name="T0" fmla="*/ 65 w 177"/>
                <a:gd name="T1" fmla="*/ 5 h 112"/>
                <a:gd name="T2" fmla="*/ 74 w 177"/>
                <a:gd name="T3" fmla="*/ 14 h 112"/>
                <a:gd name="T4" fmla="*/ 105 w 177"/>
                <a:gd name="T5" fmla="*/ 60 h 112"/>
                <a:gd name="T6" fmla="*/ 141 w 177"/>
                <a:gd name="T7" fmla="*/ 110 h 112"/>
                <a:gd name="T8" fmla="*/ 41 w 177"/>
                <a:gd name="T9" fmla="*/ 86 h 112"/>
                <a:gd name="T10" fmla="*/ 8 w 177"/>
                <a:gd name="T11" fmla="*/ 76 h 112"/>
                <a:gd name="T12" fmla="*/ 8 w 177"/>
                <a:gd name="T13" fmla="*/ 2 h 112"/>
                <a:gd name="T14" fmla="*/ 65 w 177"/>
                <a:gd name="T15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12">
                  <a:moveTo>
                    <a:pt x="65" y="5"/>
                  </a:moveTo>
                  <a:cubicBezTo>
                    <a:pt x="65" y="5"/>
                    <a:pt x="74" y="7"/>
                    <a:pt x="74" y="14"/>
                  </a:cubicBezTo>
                  <a:cubicBezTo>
                    <a:pt x="74" y="22"/>
                    <a:pt x="81" y="53"/>
                    <a:pt x="105" y="60"/>
                  </a:cubicBezTo>
                  <a:cubicBezTo>
                    <a:pt x="129" y="67"/>
                    <a:pt x="177" y="107"/>
                    <a:pt x="141" y="110"/>
                  </a:cubicBezTo>
                  <a:cubicBezTo>
                    <a:pt x="105" y="112"/>
                    <a:pt x="50" y="86"/>
                    <a:pt x="41" y="86"/>
                  </a:cubicBezTo>
                  <a:cubicBezTo>
                    <a:pt x="31" y="86"/>
                    <a:pt x="12" y="84"/>
                    <a:pt x="8" y="76"/>
                  </a:cubicBezTo>
                  <a:cubicBezTo>
                    <a:pt x="3" y="69"/>
                    <a:pt x="0" y="5"/>
                    <a:pt x="8" y="2"/>
                  </a:cubicBezTo>
                  <a:cubicBezTo>
                    <a:pt x="15" y="0"/>
                    <a:pt x="65" y="5"/>
                    <a:pt x="65" y="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ḻiďê"/>
            <p:cNvSpPr/>
            <p:nvPr/>
          </p:nvSpPr>
          <p:spPr bwMode="auto">
            <a:xfrm>
              <a:off x="3048268" y="4697359"/>
              <a:ext cx="587723" cy="738975"/>
            </a:xfrm>
            <a:custGeom>
              <a:avLst/>
              <a:gdLst>
                <a:gd name="T0" fmla="*/ 294 w 294"/>
                <a:gd name="T1" fmla="*/ 46 h 370"/>
                <a:gd name="T2" fmla="*/ 218 w 294"/>
                <a:gd name="T3" fmla="*/ 182 h 370"/>
                <a:gd name="T4" fmla="*/ 27 w 294"/>
                <a:gd name="T5" fmla="*/ 370 h 370"/>
                <a:gd name="T6" fmla="*/ 0 w 294"/>
                <a:gd name="T7" fmla="*/ 322 h 370"/>
                <a:gd name="T8" fmla="*/ 62 w 294"/>
                <a:gd name="T9" fmla="*/ 225 h 370"/>
                <a:gd name="T10" fmla="*/ 129 w 294"/>
                <a:gd name="T11" fmla="*/ 172 h 370"/>
                <a:gd name="T12" fmla="*/ 172 w 294"/>
                <a:gd name="T13" fmla="*/ 46 h 370"/>
                <a:gd name="T14" fmla="*/ 289 w 294"/>
                <a:gd name="T15" fmla="*/ 0 h 370"/>
                <a:gd name="T16" fmla="*/ 294 w 294"/>
                <a:gd name="T17" fmla="*/ 4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70">
                  <a:moveTo>
                    <a:pt x="294" y="46"/>
                  </a:moveTo>
                  <a:cubicBezTo>
                    <a:pt x="218" y="182"/>
                    <a:pt x="218" y="182"/>
                    <a:pt x="218" y="182"/>
                  </a:cubicBezTo>
                  <a:cubicBezTo>
                    <a:pt x="27" y="370"/>
                    <a:pt x="27" y="370"/>
                    <a:pt x="27" y="370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60" y="234"/>
                    <a:pt x="62" y="225"/>
                  </a:cubicBezTo>
                  <a:cubicBezTo>
                    <a:pt x="65" y="215"/>
                    <a:pt x="129" y="172"/>
                    <a:pt x="129" y="172"/>
                  </a:cubicBezTo>
                  <a:cubicBezTo>
                    <a:pt x="129" y="172"/>
                    <a:pt x="182" y="84"/>
                    <a:pt x="172" y="46"/>
                  </a:cubicBezTo>
                  <a:cubicBezTo>
                    <a:pt x="163" y="7"/>
                    <a:pt x="289" y="0"/>
                    <a:pt x="289" y="0"/>
                  </a:cubicBezTo>
                  <a:lnTo>
                    <a:pt x="294" y="46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şḻíḑé"/>
            <p:cNvSpPr/>
            <p:nvPr/>
          </p:nvSpPr>
          <p:spPr bwMode="auto">
            <a:xfrm>
              <a:off x="2930507" y="5298046"/>
              <a:ext cx="176101" cy="371648"/>
            </a:xfrm>
            <a:custGeom>
              <a:avLst/>
              <a:gdLst>
                <a:gd name="T0" fmla="*/ 88 w 88"/>
                <a:gd name="T1" fmla="*/ 57 h 186"/>
                <a:gd name="T2" fmla="*/ 88 w 88"/>
                <a:gd name="T3" fmla="*/ 76 h 186"/>
                <a:gd name="T4" fmla="*/ 40 w 88"/>
                <a:gd name="T5" fmla="*/ 146 h 186"/>
                <a:gd name="T6" fmla="*/ 43 w 88"/>
                <a:gd name="T7" fmla="*/ 184 h 186"/>
                <a:gd name="T8" fmla="*/ 5 w 88"/>
                <a:gd name="T9" fmla="*/ 143 h 186"/>
                <a:gd name="T10" fmla="*/ 7 w 88"/>
                <a:gd name="T11" fmla="*/ 36 h 186"/>
                <a:gd name="T12" fmla="*/ 59 w 88"/>
                <a:gd name="T13" fmla="*/ 14 h 186"/>
                <a:gd name="T14" fmla="*/ 88 w 88"/>
                <a:gd name="T15" fmla="*/ 5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86">
                  <a:moveTo>
                    <a:pt x="88" y="57"/>
                  </a:moveTo>
                  <a:cubicBezTo>
                    <a:pt x="88" y="76"/>
                    <a:pt x="88" y="76"/>
                    <a:pt x="88" y="76"/>
                  </a:cubicBezTo>
                  <a:cubicBezTo>
                    <a:pt x="88" y="79"/>
                    <a:pt x="36" y="136"/>
                    <a:pt x="40" y="146"/>
                  </a:cubicBezTo>
                  <a:cubicBezTo>
                    <a:pt x="45" y="155"/>
                    <a:pt x="64" y="181"/>
                    <a:pt x="43" y="184"/>
                  </a:cubicBezTo>
                  <a:cubicBezTo>
                    <a:pt x="21" y="186"/>
                    <a:pt x="5" y="167"/>
                    <a:pt x="5" y="143"/>
                  </a:cubicBezTo>
                  <a:cubicBezTo>
                    <a:pt x="5" y="119"/>
                    <a:pt x="0" y="38"/>
                    <a:pt x="7" y="36"/>
                  </a:cubicBezTo>
                  <a:cubicBezTo>
                    <a:pt x="14" y="33"/>
                    <a:pt x="55" y="29"/>
                    <a:pt x="59" y="14"/>
                  </a:cubicBezTo>
                  <a:cubicBezTo>
                    <a:pt x="64" y="0"/>
                    <a:pt x="88" y="57"/>
                    <a:pt x="88" y="5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iḍé"/>
            <p:cNvSpPr/>
            <p:nvPr/>
          </p:nvSpPr>
          <p:spPr bwMode="auto">
            <a:xfrm>
              <a:off x="3252459" y="3568368"/>
              <a:ext cx="227959" cy="227959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ṣļídé"/>
            <p:cNvSpPr/>
            <p:nvPr/>
          </p:nvSpPr>
          <p:spPr bwMode="auto">
            <a:xfrm>
              <a:off x="3274066" y="3707737"/>
              <a:ext cx="193387" cy="176101"/>
            </a:xfrm>
            <a:custGeom>
              <a:avLst/>
              <a:gdLst>
                <a:gd name="T0" fmla="*/ 85 w 97"/>
                <a:gd name="T1" fmla="*/ 14 h 88"/>
                <a:gd name="T2" fmla="*/ 90 w 97"/>
                <a:gd name="T3" fmla="*/ 81 h 88"/>
                <a:gd name="T4" fmla="*/ 21 w 97"/>
                <a:gd name="T5" fmla="*/ 83 h 88"/>
                <a:gd name="T6" fmla="*/ 14 w 97"/>
                <a:gd name="T7" fmla="*/ 19 h 88"/>
                <a:gd name="T8" fmla="*/ 85 w 97"/>
                <a:gd name="T9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8">
                  <a:moveTo>
                    <a:pt x="85" y="14"/>
                  </a:moveTo>
                  <a:cubicBezTo>
                    <a:pt x="85" y="14"/>
                    <a:pt x="83" y="74"/>
                    <a:pt x="90" y="81"/>
                  </a:cubicBezTo>
                  <a:cubicBezTo>
                    <a:pt x="97" y="88"/>
                    <a:pt x="21" y="83"/>
                    <a:pt x="21" y="83"/>
                  </a:cubicBezTo>
                  <a:cubicBezTo>
                    <a:pt x="21" y="83"/>
                    <a:pt x="28" y="38"/>
                    <a:pt x="14" y="19"/>
                  </a:cubicBezTo>
                  <a:cubicBezTo>
                    <a:pt x="0" y="0"/>
                    <a:pt x="85" y="14"/>
                    <a:pt x="85" y="14"/>
                  </a:cubicBez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şḻíḑé"/>
            <p:cNvSpPr/>
            <p:nvPr/>
          </p:nvSpPr>
          <p:spPr bwMode="auto">
            <a:xfrm>
              <a:off x="3756993" y="3550002"/>
              <a:ext cx="683877" cy="68279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ṡļîďê"/>
            <p:cNvSpPr/>
            <p:nvPr/>
          </p:nvSpPr>
          <p:spPr bwMode="auto">
            <a:xfrm>
              <a:off x="2920784" y="3811453"/>
              <a:ext cx="1186250" cy="1130071"/>
            </a:xfrm>
            <a:custGeom>
              <a:avLst/>
              <a:gdLst>
                <a:gd name="T0" fmla="*/ 196 w 594"/>
                <a:gd name="T1" fmla="*/ 0 h 566"/>
                <a:gd name="T2" fmla="*/ 279 w 594"/>
                <a:gd name="T3" fmla="*/ 34 h 566"/>
                <a:gd name="T4" fmla="*/ 329 w 594"/>
                <a:gd name="T5" fmla="*/ 70 h 566"/>
                <a:gd name="T6" fmla="*/ 358 w 594"/>
                <a:gd name="T7" fmla="*/ 132 h 566"/>
                <a:gd name="T8" fmla="*/ 406 w 594"/>
                <a:gd name="T9" fmla="*/ 246 h 566"/>
                <a:gd name="T10" fmla="*/ 561 w 594"/>
                <a:gd name="T11" fmla="*/ 492 h 566"/>
                <a:gd name="T12" fmla="*/ 494 w 594"/>
                <a:gd name="T13" fmla="*/ 523 h 566"/>
                <a:gd name="T14" fmla="*/ 446 w 594"/>
                <a:gd name="T15" fmla="*/ 509 h 566"/>
                <a:gd name="T16" fmla="*/ 377 w 594"/>
                <a:gd name="T17" fmla="*/ 542 h 566"/>
                <a:gd name="T18" fmla="*/ 141 w 594"/>
                <a:gd name="T19" fmla="*/ 533 h 566"/>
                <a:gd name="T20" fmla="*/ 55 w 594"/>
                <a:gd name="T21" fmla="*/ 449 h 566"/>
                <a:gd name="T22" fmla="*/ 241 w 594"/>
                <a:gd name="T23" fmla="*/ 265 h 566"/>
                <a:gd name="T24" fmla="*/ 200 w 594"/>
                <a:gd name="T25" fmla="*/ 153 h 566"/>
                <a:gd name="T26" fmla="*/ 196 w 594"/>
                <a:gd name="T27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566">
                  <a:moveTo>
                    <a:pt x="196" y="0"/>
                  </a:moveTo>
                  <a:cubicBezTo>
                    <a:pt x="196" y="0"/>
                    <a:pt x="253" y="12"/>
                    <a:pt x="279" y="34"/>
                  </a:cubicBezTo>
                  <a:cubicBezTo>
                    <a:pt x="305" y="55"/>
                    <a:pt x="322" y="67"/>
                    <a:pt x="329" y="70"/>
                  </a:cubicBezTo>
                  <a:cubicBezTo>
                    <a:pt x="336" y="72"/>
                    <a:pt x="353" y="84"/>
                    <a:pt x="358" y="132"/>
                  </a:cubicBezTo>
                  <a:cubicBezTo>
                    <a:pt x="363" y="179"/>
                    <a:pt x="360" y="215"/>
                    <a:pt x="406" y="246"/>
                  </a:cubicBezTo>
                  <a:cubicBezTo>
                    <a:pt x="451" y="277"/>
                    <a:pt x="594" y="456"/>
                    <a:pt x="561" y="492"/>
                  </a:cubicBezTo>
                  <a:cubicBezTo>
                    <a:pt x="527" y="528"/>
                    <a:pt x="508" y="540"/>
                    <a:pt x="494" y="523"/>
                  </a:cubicBezTo>
                  <a:cubicBezTo>
                    <a:pt x="480" y="506"/>
                    <a:pt x="477" y="482"/>
                    <a:pt x="446" y="509"/>
                  </a:cubicBezTo>
                  <a:cubicBezTo>
                    <a:pt x="415" y="535"/>
                    <a:pt x="391" y="566"/>
                    <a:pt x="377" y="542"/>
                  </a:cubicBezTo>
                  <a:cubicBezTo>
                    <a:pt x="363" y="518"/>
                    <a:pt x="282" y="513"/>
                    <a:pt x="141" y="533"/>
                  </a:cubicBezTo>
                  <a:cubicBezTo>
                    <a:pt x="0" y="552"/>
                    <a:pt x="33" y="482"/>
                    <a:pt x="55" y="449"/>
                  </a:cubicBezTo>
                  <a:cubicBezTo>
                    <a:pt x="76" y="416"/>
                    <a:pt x="220" y="282"/>
                    <a:pt x="241" y="265"/>
                  </a:cubicBezTo>
                  <a:cubicBezTo>
                    <a:pt x="262" y="249"/>
                    <a:pt x="222" y="167"/>
                    <a:pt x="200" y="153"/>
                  </a:cubicBezTo>
                  <a:cubicBezTo>
                    <a:pt x="179" y="139"/>
                    <a:pt x="160" y="31"/>
                    <a:pt x="196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ļíḋê"/>
            <p:cNvSpPr/>
            <p:nvPr/>
          </p:nvSpPr>
          <p:spPr bwMode="auto">
            <a:xfrm>
              <a:off x="3344290" y="3992955"/>
              <a:ext cx="505615" cy="371648"/>
            </a:xfrm>
            <a:custGeom>
              <a:avLst/>
              <a:gdLst>
                <a:gd name="T0" fmla="*/ 55 w 253"/>
                <a:gd name="T1" fmla="*/ 65 h 186"/>
                <a:gd name="T2" fmla="*/ 62 w 253"/>
                <a:gd name="T3" fmla="*/ 105 h 186"/>
                <a:gd name="T4" fmla="*/ 163 w 253"/>
                <a:gd name="T5" fmla="*/ 57 h 186"/>
                <a:gd name="T6" fmla="*/ 237 w 253"/>
                <a:gd name="T7" fmla="*/ 41 h 186"/>
                <a:gd name="T8" fmla="*/ 170 w 253"/>
                <a:gd name="T9" fmla="*/ 91 h 186"/>
                <a:gd name="T10" fmla="*/ 39 w 253"/>
                <a:gd name="T11" fmla="*/ 172 h 186"/>
                <a:gd name="T12" fmla="*/ 0 w 253"/>
                <a:gd name="T13" fmla="*/ 79 h 186"/>
                <a:gd name="T14" fmla="*/ 55 w 253"/>
                <a:gd name="T15" fmla="*/ 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86">
                  <a:moveTo>
                    <a:pt x="55" y="6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253" y="0"/>
                    <a:pt x="237" y="41"/>
                  </a:cubicBezTo>
                  <a:cubicBezTo>
                    <a:pt x="220" y="81"/>
                    <a:pt x="170" y="91"/>
                    <a:pt x="170" y="91"/>
                  </a:cubicBezTo>
                  <a:cubicBezTo>
                    <a:pt x="170" y="91"/>
                    <a:pt x="62" y="186"/>
                    <a:pt x="39" y="172"/>
                  </a:cubicBezTo>
                  <a:cubicBezTo>
                    <a:pt x="15" y="158"/>
                    <a:pt x="0" y="79"/>
                    <a:pt x="0" y="79"/>
                  </a:cubicBezTo>
                  <a:lnTo>
                    <a:pt x="55" y="65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ṥḻiḍè"/>
            <p:cNvSpPr/>
            <p:nvPr/>
          </p:nvSpPr>
          <p:spPr bwMode="auto">
            <a:xfrm>
              <a:off x="3243816" y="3893561"/>
              <a:ext cx="253888" cy="315469"/>
            </a:xfrm>
            <a:custGeom>
              <a:avLst/>
              <a:gdLst>
                <a:gd name="T0" fmla="*/ 62 w 127"/>
                <a:gd name="T1" fmla="*/ 0 h 158"/>
                <a:gd name="T2" fmla="*/ 120 w 127"/>
                <a:gd name="T3" fmla="*/ 64 h 158"/>
                <a:gd name="T4" fmla="*/ 117 w 127"/>
                <a:gd name="T5" fmla="*/ 115 h 158"/>
                <a:gd name="T6" fmla="*/ 48 w 127"/>
                <a:gd name="T7" fmla="*/ 138 h 158"/>
                <a:gd name="T8" fmla="*/ 62 w 127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58">
                  <a:moveTo>
                    <a:pt x="62" y="0"/>
                  </a:moveTo>
                  <a:cubicBezTo>
                    <a:pt x="62" y="0"/>
                    <a:pt x="122" y="29"/>
                    <a:pt x="120" y="64"/>
                  </a:cubicBezTo>
                  <a:cubicBezTo>
                    <a:pt x="117" y="100"/>
                    <a:pt x="127" y="107"/>
                    <a:pt x="117" y="115"/>
                  </a:cubicBezTo>
                  <a:cubicBezTo>
                    <a:pt x="108" y="122"/>
                    <a:pt x="55" y="158"/>
                    <a:pt x="48" y="138"/>
                  </a:cubicBezTo>
                  <a:cubicBezTo>
                    <a:pt x="41" y="119"/>
                    <a:pt x="0" y="21"/>
                    <a:pt x="62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ḻiḋè"/>
            <p:cNvSpPr/>
            <p:nvPr/>
          </p:nvSpPr>
          <p:spPr bwMode="auto">
            <a:xfrm>
              <a:off x="3086081" y="3368500"/>
              <a:ext cx="199869" cy="197709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ṣľíḓe"/>
            <p:cNvSpPr/>
            <p:nvPr/>
          </p:nvSpPr>
          <p:spPr bwMode="auto">
            <a:xfrm>
              <a:off x="3050428" y="3457090"/>
              <a:ext cx="204191" cy="132886"/>
            </a:xfrm>
            <a:custGeom>
              <a:avLst/>
              <a:gdLst>
                <a:gd name="T0" fmla="*/ 25 w 102"/>
                <a:gd name="T1" fmla="*/ 47 h 67"/>
                <a:gd name="T2" fmla="*/ 95 w 102"/>
                <a:gd name="T3" fmla="*/ 36 h 67"/>
                <a:gd name="T4" fmla="*/ 102 w 102"/>
                <a:gd name="T5" fmla="*/ 21 h 67"/>
                <a:gd name="T6" fmla="*/ 47 w 102"/>
                <a:gd name="T7" fmla="*/ 64 h 67"/>
                <a:gd name="T8" fmla="*/ 3 w 102"/>
                <a:gd name="T9" fmla="*/ 8 h 67"/>
                <a:gd name="T10" fmla="*/ 5 w 102"/>
                <a:gd name="T11" fmla="*/ 0 h 67"/>
                <a:gd name="T12" fmla="*/ 25 w 102"/>
                <a:gd name="T13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7">
                  <a:moveTo>
                    <a:pt x="25" y="47"/>
                  </a:moveTo>
                  <a:cubicBezTo>
                    <a:pt x="48" y="63"/>
                    <a:pt x="79" y="58"/>
                    <a:pt x="95" y="36"/>
                  </a:cubicBezTo>
                  <a:cubicBezTo>
                    <a:pt x="98" y="31"/>
                    <a:pt x="101" y="26"/>
                    <a:pt x="102" y="21"/>
                  </a:cubicBezTo>
                  <a:cubicBezTo>
                    <a:pt x="99" y="48"/>
                    <a:pt x="74" y="67"/>
                    <a:pt x="47" y="64"/>
                  </a:cubicBezTo>
                  <a:cubicBezTo>
                    <a:pt x="19" y="60"/>
                    <a:pt x="0" y="36"/>
                    <a:pt x="3" y="8"/>
                  </a:cubicBezTo>
                  <a:cubicBezTo>
                    <a:pt x="4" y="6"/>
                    <a:pt x="4" y="3"/>
                    <a:pt x="5" y="0"/>
                  </a:cubicBezTo>
                  <a:cubicBezTo>
                    <a:pt x="3" y="18"/>
                    <a:pt x="11" y="36"/>
                    <a:pt x="25" y="4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ľiḑe"/>
            <p:cNvSpPr/>
            <p:nvPr/>
          </p:nvSpPr>
          <p:spPr bwMode="auto">
            <a:xfrm>
              <a:off x="3151984" y="3466813"/>
              <a:ext cx="296022" cy="294942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ṡḻïḓê"/>
            <p:cNvSpPr/>
            <p:nvPr/>
          </p:nvSpPr>
          <p:spPr bwMode="auto">
            <a:xfrm>
              <a:off x="3400469" y="3658040"/>
              <a:ext cx="33492" cy="61582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ľîdé"/>
            <p:cNvSpPr/>
            <p:nvPr/>
          </p:nvSpPr>
          <p:spPr bwMode="auto">
            <a:xfrm>
              <a:off x="3431801" y="2395083"/>
              <a:ext cx="5328401" cy="0"/>
            </a:xfrm>
            <a:prstGeom prst="line">
              <a:avLst/>
            </a:prstGeom>
            <a:noFill/>
            <a:ln w="23813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ļîḋe"/>
            <p:cNvSpPr/>
            <p:nvPr/>
          </p:nvSpPr>
          <p:spPr bwMode="auto">
            <a:xfrm>
              <a:off x="1946287" y="5665373"/>
              <a:ext cx="8299427" cy="0"/>
            </a:xfrm>
            <a:prstGeom prst="line">
              <a:avLst/>
            </a:prstGeom>
            <a:noFill/>
            <a:ln w="2381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3" y="567180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高度自适应方式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980" y="1484630"/>
            <a:ext cx="102527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、高度不写，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存在问题：如果子元素浮动，父元素会高度塌陷。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  <a:hlinkClick r:id="rId2" action="ppaction://hlinksldjump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  <a:hlinkClick r:id="rId2" action="ppaction://hlinksldjump"/>
              </a:rPr>
              <a:t>高度塌陷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  <a:hlinkClick r:id="rId2" action="ppaction://hlinksldjump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、高度的单位不用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px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，用相对单位比如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默认情况下，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height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是不生效的，需要给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	body,html{height:100%;}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min-height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max-height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设置。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  <a:hlinkClick r:id="rId3" action="ppaction://hlinksldjump"/>
              </a:rPr>
              <a:t>min-height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  <a:hlinkClick r:id="rId3" action="ppaction://hlinksldjump"/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  <a:hlinkClick r:id="rId3" action="ppaction://hlinksldjump"/>
              </a:rPr>
              <a:t>IE6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  <a:hlinkClick r:id="rId3" action="ppaction://hlinksldjump"/>
              </a:rPr>
              <a:t>不兼容，需要调试。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36893" y="567180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高度塌陷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435" y="1412875"/>
            <a:ext cx="113665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产生条件：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所有的子元素浮动，父元素没有设置高度，最近的父元素会高度塌陷。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解决方法：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hack1：给父元素添加声明overflow:hidden; 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zoom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需要兼容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IE6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添加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)</a:t>
            </a:r>
            <a:endParaRPr lang="en-US" altLang="zh-CN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hack2：在浮动元素下方添加空div,并给该元素添加</a:t>
            </a:r>
            <a:endParaRPr lang="zh-CN" altLang="en-US" sz="24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		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声明：div{clear:both; height:0; overflow:hidden;}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55d4ee-76dc-403a-a2fd-5119921594f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723</Words>
  <Application>Microsoft Office PowerPoint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2330</cp:revision>
  <dcterms:created xsi:type="dcterms:W3CDTF">2019-10-17T07:10:00Z</dcterms:created>
  <dcterms:modified xsi:type="dcterms:W3CDTF">2021-07-02T03:17:34Z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