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0" r:id="rId3"/>
    <p:sldId id="340" r:id="rId4"/>
    <p:sldId id="313" r:id="rId5"/>
    <p:sldId id="343" r:id="rId6"/>
    <p:sldId id="344" r:id="rId7"/>
    <p:sldId id="342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152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F6FC6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5" d="100"/>
          <a:sy n="85" d="100"/>
        </p:scale>
        <p:origin x="590" y="72"/>
      </p:cViewPr>
      <p:guideLst>
        <p:guide orient="horz" pos="2136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49505" y="626287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5252657" y="6484694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1"/>
            </p:custDataLst>
          </p:nvPr>
        </p:nvSpPr>
        <p:spPr>
          <a:xfrm>
            <a:off x="2674070" y="2564904"/>
            <a:ext cx="6876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表格表单</a:t>
            </a:r>
            <a:r>
              <a:rPr lang="en-US" altLang="zh-CN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BFC</a:t>
            </a: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765290" y="2358390"/>
            <a:ext cx="44538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表格相关的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表单相关的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BFC</a:t>
            </a:r>
            <a:r>
              <a:rPr lang="zh-CN" altLang="en-US" sz="3200" b="1" dirty="0">
                <a:solidFill>
                  <a:srgbClr val="FF0000"/>
                </a:solidFill>
              </a:rPr>
              <a:t>概念和应用</a:t>
            </a:r>
          </a:p>
        </p:txBody>
      </p:sp>
      <p:grpSp>
        <p:nvGrpSpPr>
          <p:cNvPr id="4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814312" y="1485408"/>
            <a:ext cx="5262563" cy="3906051"/>
            <a:chOff x="3263900" y="1320800"/>
            <a:chExt cx="5672138" cy="4210051"/>
          </a:xfrm>
        </p:grpSpPr>
        <p:sp>
          <p:nvSpPr>
            <p:cNvPr id="55" name="îś1îḍe"/>
            <p:cNvSpPr/>
            <p:nvPr/>
          </p:nvSpPr>
          <p:spPr bwMode="auto">
            <a:xfrm>
              <a:off x="7773988" y="3671888"/>
              <a:ext cx="1162050" cy="1858963"/>
            </a:xfrm>
            <a:custGeom>
              <a:avLst/>
              <a:gdLst>
                <a:gd name="T0" fmla="*/ 34 w 160"/>
                <a:gd name="T1" fmla="*/ 163 h 256"/>
                <a:gd name="T2" fmla="*/ 56 w 160"/>
                <a:gd name="T3" fmla="*/ 73 h 256"/>
                <a:gd name="T4" fmla="*/ 41 w 160"/>
                <a:gd name="T5" fmla="*/ 55 h 256"/>
                <a:gd name="T6" fmla="*/ 68 w 160"/>
                <a:gd name="T7" fmla="*/ 23 h 256"/>
                <a:gd name="T8" fmla="*/ 82 w 160"/>
                <a:gd name="T9" fmla="*/ 10 h 256"/>
                <a:gd name="T10" fmla="*/ 88 w 160"/>
                <a:gd name="T11" fmla="*/ 15 h 256"/>
                <a:gd name="T12" fmla="*/ 104 w 160"/>
                <a:gd name="T13" fmla="*/ 5 h 256"/>
                <a:gd name="T14" fmla="*/ 128 w 160"/>
                <a:gd name="T15" fmla="*/ 11 h 256"/>
                <a:gd name="T16" fmla="*/ 144 w 160"/>
                <a:gd name="T17" fmla="*/ 37 h 256"/>
                <a:gd name="T18" fmla="*/ 138 w 160"/>
                <a:gd name="T19" fmla="*/ 61 h 256"/>
                <a:gd name="T20" fmla="*/ 122 w 160"/>
                <a:gd name="T21" fmla="*/ 71 h 256"/>
                <a:gd name="T22" fmla="*/ 127 w 160"/>
                <a:gd name="T23" fmla="*/ 108 h 256"/>
                <a:gd name="T24" fmla="*/ 145 w 160"/>
                <a:gd name="T25" fmla="*/ 114 h 256"/>
                <a:gd name="T26" fmla="*/ 158 w 160"/>
                <a:gd name="T27" fmla="*/ 135 h 256"/>
                <a:gd name="T28" fmla="*/ 149 w 160"/>
                <a:gd name="T29" fmla="*/ 165 h 256"/>
                <a:gd name="T30" fmla="*/ 128 w 160"/>
                <a:gd name="T31" fmla="*/ 177 h 256"/>
                <a:gd name="T32" fmla="*/ 110 w 160"/>
                <a:gd name="T33" fmla="*/ 172 h 256"/>
                <a:gd name="T34" fmla="*/ 92 w 160"/>
                <a:gd name="T35" fmla="*/ 195 h 256"/>
                <a:gd name="T36" fmla="*/ 102 w 160"/>
                <a:gd name="T37" fmla="*/ 211 h 256"/>
                <a:gd name="T38" fmla="*/ 96 w 160"/>
                <a:gd name="T39" fmla="*/ 235 h 256"/>
                <a:gd name="T40" fmla="*/ 70 w 160"/>
                <a:gd name="T41" fmla="*/ 251 h 256"/>
                <a:gd name="T42" fmla="*/ 46 w 160"/>
                <a:gd name="T43" fmla="*/ 245 h 256"/>
                <a:gd name="T44" fmla="*/ 36 w 160"/>
                <a:gd name="T45" fmla="*/ 229 h 256"/>
                <a:gd name="T46" fmla="*/ 7 w 160"/>
                <a:gd name="T47" fmla="*/ 234 h 256"/>
                <a:gd name="T48" fmla="*/ 0 w 160"/>
                <a:gd name="T49" fmla="*/ 173 h 256"/>
                <a:gd name="T50" fmla="*/ 34 w 160"/>
                <a:gd name="T51" fmla="*/ 16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256">
                  <a:moveTo>
                    <a:pt x="34" y="163"/>
                  </a:moveTo>
                  <a:cubicBezTo>
                    <a:pt x="65" y="144"/>
                    <a:pt x="75" y="104"/>
                    <a:pt x="56" y="73"/>
                  </a:cubicBezTo>
                  <a:cubicBezTo>
                    <a:pt x="52" y="66"/>
                    <a:pt x="47" y="60"/>
                    <a:pt x="41" y="55"/>
                  </a:cubicBezTo>
                  <a:cubicBezTo>
                    <a:pt x="49" y="44"/>
                    <a:pt x="58" y="34"/>
                    <a:pt x="68" y="23"/>
                  </a:cubicBezTo>
                  <a:cubicBezTo>
                    <a:pt x="72" y="19"/>
                    <a:pt x="77" y="14"/>
                    <a:pt x="82" y="10"/>
                  </a:cubicBezTo>
                  <a:cubicBezTo>
                    <a:pt x="84" y="12"/>
                    <a:pt x="86" y="13"/>
                    <a:pt x="88" y="15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12" y="0"/>
                    <a:pt x="123" y="3"/>
                    <a:pt x="128" y="11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9" y="45"/>
                    <a:pt x="146" y="56"/>
                    <a:pt x="138" y="6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6" y="83"/>
                    <a:pt x="127" y="96"/>
                    <a:pt x="127" y="108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55" y="116"/>
                    <a:pt x="160" y="126"/>
                    <a:pt x="158" y="13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7" y="174"/>
                    <a:pt x="137" y="179"/>
                    <a:pt x="128" y="177"/>
                  </a:cubicBezTo>
                  <a:cubicBezTo>
                    <a:pt x="110" y="172"/>
                    <a:pt x="110" y="172"/>
                    <a:pt x="110" y="172"/>
                  </a:cubicBezTo>
                  <a:cubicBezTo>
                    <a:pt x="105" y="180"/>
                    <a:pt x="99" y="188"/>
                    <a:pt x="92" y="195"/>
                  </a:cubicBezTo>
                  <a:cubicBezTo>
                    <a:pt x="102" y="211"/>
                    <a:pt x="102" y="211"/>
                    <a:pt x="102" y="211"/>
                  </a:cubicBezTo>
                  <a:cubicBezTo>
                    <a:pt x="107" y="219"/>
                    <a:pt x="105" y="230"/>
                    <a:pt x="96" y="235"/>
                  </a:cubicBezTo>
                  <a:cubicBezTo>
                    <a:pt x="70" y="251"/>
                    <a:pt x="70" y="251"/>
                    <a:pt x="70" y="251"/>
                  </a:cubicBezTo>
                  <a:cubicBezTo>
                    <a:pt x="62" y="256"/>
                    <a:pt x="51" y="253"/>
                    <a:pt x="46" y="245"/>
                  </a:cubicBezTo>
                  <a:cubicBezTo>
                    <a:pt x="36" y="229"/>
                    <a:pt x="36" y="229"/>
                    <a:pt x="36" y="229"/>
                  </a:cubicBezTo>
                  <a:cubicBezTo>
                    <a:pt x="27" y="232"/>
                    <a:pt x="17" y="233"/>
                    <a:pt x="7" y="234"/>
                  </a:cubicBezTo>
                  <a:cubicBezTo>
                    <a:pt x="2" y="214"/>
                    <a:pt x="0" y="194"/>
                    <a:pt x="0" y="173"/>
                  </a:cubicBezTo>
                  <a:cubicBezTo>
                    <a:pt x="12" y="173"/>
                    <a:pt x="24" y="170"/>
                    <a:pt x="34" y="163"/>
                  </a:cubicBezTo>
                </a:path>
              </a:pathLst>
            </a:custGeom>
            <a:solidFill>
              <a:srgbClr val="489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ṩļíḑè"/>
            <p:cNvSpPr/>
            <p:nvPr/>
          </p:nvSpPr>
          <p:spPr bwMode="auto">
            <a:xfrm>
              <a:off x="3394075" y="2212975"/>
              <a:ext cx="4495800" cy="3194050"/>
            </a:xfrm>
            <a:custGeom>
              <a:avLst/>
              <a:gdLst>
                <a:gd name="T0" fmla="*/ 592 w 619"/>
                <a:gd name="T1" fmla="*/ 440 h 440"/>
                <a:gd name="T2" fmla="*/ 28 w 619"/>
                <a:gd name="T3" fmla="*/ 440 h 440"/>
                <a:gd name="T4" fmla="*/ 0 w 619"/>
                <a:gd name="T5" fmla="*/ 413 h 440"/>
                <a:gd name="T6" fmla="*/ 0 w 619"/>
                <a:gd name="T7" fmla="*/ 28 h 440"/>
                <a:gd name="T8" fmla="*/ 28 w 619"/>
                <a:gd name="T9" fmla="*/ 0 h 440"/>
                <a:gd name="T10" fmla="*/ 592 w 619"/>
                <a:gd name="T11" fmla="*/ 0 h 440"/>
                <a:gd name="T12" fmla="*/ 619 w 619"/>
                <a:gd name="T13" fmla="*/ 28 h 440"/>
                <a:gd name="T14" fmla="*/ 619 w 619"/>
                <a:gd name="T15" fmla="*/ 413 h 440"/>
                <a:gd name="T16" fmla="*/ 592 w 619"/>
                <a:gd name="T17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9" h="440">
                  <a:moveTo>
                    <a:pt x="592" y="440"/>
                  </a:moveTo>
                  <a:cubicBezTo>
                    <a:pt x="28" y="440"/>
                    <a:pt x="28" y="440"/>
                    <a:pt x="28" y="440"/>
                  </a:cubicBezTo>
                  <a:cubicBezTo>
                    <a:pt x="12" y="440"/>
                    <a:pt x="0" y="428"/>
                    <a:pt x="0" y="41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592" y="0"/>
                    <a:pt x="592" y="0"/>
                    <a:pt x="592" y="0"/>
                  </a:cubicBezTo>
                  <a:cubicBezTo>
                    <a:pt x="607" y="0"/>
                    <a:pt x="619" y="13"/>
                    <a:pt x="619" y="28"/>
                  </a:cubicBezTo>
                  <a:cubicBezTo>
                    <a:pt x="619" y="413"/>
                    <a:pt x="619" y="413"/>
                    <a:pt x="619" y="413"/>
                  </a:cubicBezTo>
                  <a:cubicBezTo>
                    <a:pt x="619" y="428"/>
                    <a:pt x="607" y="440"/>
                    <a:pt x="592" y="440"/>
                  </a:cubicBezTo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ŝľíde"/>
            <p:cNvSpPr/>
            <p:nvPr/>
          </p:nvSpPr>
          <p:spPr bwMode="auto">
            <a:xfrm>
              <a:off x="3452813" y="2255838"/>
              <a:ext cx="4378325" cy="3114675"/>
            </a:xfrm>
            <a:custGeom>
              <a:avLst/>
              <a:gdLst>
                <a:gd name="T0" fmla="*/ 581 w 603"/>
                <a:gd name="T1" fmla="*/ 429 h 429"/>
                <a:gd name="T2" fmla="*/ 22 w 603"/>
                <a:gd name="T3" fmla="*/ 429 h 429"/>
                <a:gd name="T4" fmla="*/ 0 w 603"/>
                <a:gd name="T5" fmla="*/ 407 h 429"/>
                <a:gd name="T6" fmla="*/ 0 w 603"/>
                <a:gd name="T7" fmla="*/ 22 h 429"/>
                <a:gd name="T8" fmla="*/ 22 w 603"/>
                <a:gd name="T9" fmla="*/ 0 h 429"/>
                <a:gd name="T10" fmla="*/ 581 w 603"/>
                <a:gd name="T11" fmla="*/ 0 h 429"/>
                <a:gd name="T12" fmla="*/ 603 w 603"/>
                <a:gd name="T13" fmla="*/ 22 h 429"/>
                <a:gd name="T14" fmla="*/ 603 w 603"/>
                <a:gd name="T15" fmla="*/ 407 h 429"/>
                <a:gd name="T16" fmla="*/ 581 w 603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3" h="429">
                  <a:moveTo>
                    <a:pt x="581" y="429"/>
                  </a:moveTo>
                  <a:cubicBezTo>
                    <a:pt x="22" y="429"/>
                    <a:pt x="22" y="429"/>
                    <a:pt x="22" y="429"/>
                  </a:cubicBezTo>
                  <a:cubicBezTo>
                    <a:pt x="10" y="429"/>
                    <a:pt x="0" y="419"/>
                    <a:pt x="0" y="40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593" y="0"/>
                    <a:pt x="603" y="10"/>
                    <a:pt x="603" y="22"/>
                  </a:cubicBezTo>
                  <a:cubicBezTo>
                    <a:pt x="603" y="407"/>
                    <a:pt x="603" y="407"/>
                    <a:pt x="603" y="407"/>
                  </a:cubicBezTo>
                  <a:cubicBezTo>
                    <a:pt x="603" y="419"/>
                    <a:pt x="593" y="429"/>
                    <a:pt x="581" y="429"/>
                  </a:cubicBezTo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şľîḓe"/>
            <p:cNvSpPr/>
            <p:nvPr/>
          </p:nvSpPr>
          <p:spPr bwMode="auto">
            <a:xfrm>
              <a:off x="3641725" y="2401888"/>
              <a:ext cx="4000500" cy="2692400"/>
            </a:xfrm>
            <a:custGeom>
              <a:avLst/>
              <a:gdLst>
                <a:gd name="T0" fmla="*/ 538 w 551"/>
                <a:gd name="T1" fmla="*/ 371 h 371"/>
                <a:gd name="T2" fmla="*/ 14 w 551"/>
                <a:gd name="T3" fmla="*/ 371 h 371"/>
                <a:gd name="T4" fmla="*/ 0 w 551"/>
                <a:gd name="T5" fmla="*/ 357 h 371"/>
                <a:gd name="T6" fmla="*/ 0 w 551"/>
                <a:gd name="T7" fmla="*/ 14 h 371"/>
                <a:gd name="T8" fmla="*/ 14 w 551"/>
                <a:gd name="T9" fmla="*/ 0 h 371"/>
                <a:gd name="T10" fmla="*/ 538 w 551"/>
                <a:gd name="T11" fmla="*/ 0 h 371"/>
                <a:gd name="T12" fmla="*/ 551 w 551"/>
                <a:gd name="T13" fmla="*/ 14 h 371"/>
                <a:gd name="T14" fmla="*/ 551 w 551"/>
                <a:gd name="T15" fmla="*/ 357 h 371"/>
                <a:gd name="T16" fmla="*/ 538 w 551"/>
                <a:gd name="T1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371">
                  <a:moveTo>
                    <a:pt x="538" y="371"/>
                  </a:moveTo>
                  <a:cubicBezTo>
                    <a:pt x="14" y="371"/>
                    <a:pt x="14" y="371"/>
                    <a:pt x="14" y="371"/>
                  </a:cubicBezTo>
                  <a:cubicBezTo>
                    <a:pt x="6" y="371"/>
                    <a:pt x="0" y="365"/>
                    <a:pt x="0" y="35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38" y="0"/>
                    <a:pt x="538" y="0"/>
                    <a:pt x="538" y="0"/>
                  </a:cubicBezTo>
                  <a:cubicBezTo>
                    <a:pt x="545" y="0"/>
                    <a:pt x="551" y="6"/>
                    <a:pt x="551" y="14"/>
                  </a:cubicBezTo>
                  <a:cubicBezTo>
                    <a:pt x="551" y="357"/>
                    <a:pt x="551" y="357"/>
                    <a:pt x="551" y="357"/>
                  </a:cubicBezTo>
                  <a:cubicBezTo>
                    <a:pt x="551" y="365"/>
                    <a:pt x="545" y="371"/>
                    <a:pt x="538" y="371"/>
                  </a:cubicBezTo>
                </a:path>
              </a:pathLst>
            </a:custGeom>
            <a:solidFill>
              <a:srgbClr val="2F6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$ļiḑé"/>
            <p:cNvSpPr/>
            <p:nvPr/>
          </p:nvSpPr>
          <p:spPr bwMode="auto">
            <a:xfrm>
              <a:off x="3263900" y="5246688"/>
              <a:ext cx="4756150" cy="247650"/>
            </a:xfrm>
            <a:custGeom>
              <a:avLst/>
              <a:gdLst>
                <a:gd name="T0" fmla="*/ 3 w 655"/>
                <a:gd name="T1" fmla="*/ 0 h 34"/>
                <a:gd name="T2" fmla="*/ 0 w 655"/>
                <a:gd name="T3" fmla="*/ 11 h 34"/>
                <a:gd name="T4" fmla="*/ 23 w 655"/>
                <a:gd name="T5" fmla="*/ 34 h 34"/>
                <a:gd name="T6" fmla="*/ 632 w 655"/>
                <a:gd name="T7" fmla="*/ 34 h 34"/>
                <a:gd name="T8" fmla="*/ 655 w 655"/>
                <a:gd name="T9" fmla="*/ 11 h 34"/>
                <a:gd name="T10" fmla="*/ 653 w 655"/>
                <a:gd name="T11" fmla="*/ 0 h 34"/>
                <a:gd name="T12" fmla="*/ 3 w 65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34">
                  <a:moveTo>
                    <a:pt x="3" y="0"/>
                  </a:moveTo>
                  <a:cubicBezTo>
                    <a:pt x="1" y="3"/>
                    <a:pt x="0" y="7"/>
                    <a:pt x="0" y="11"/>
                  </a:cubicBezTo>
                  <a:cubicBezTo>
                    <a:pt x="0" y="23"/>
                    <a:pt x="11" y="34"/>
                    <a:pt x="23" y="34"/>
                  </a:cubicBezTo>
                  <a:cubicBezTo>
                    <a:pt x="632" y="34"/>
                    <a:pt x="632" y="34"/>
                    <a:pt x="632" y="34"/>
                  </a:cubicBezTo>
                  <a:cubicBezTo>
                    <a:pt x="645" y="34"/>
                    <a:pt x="655" y="23"/>
                    <a:pt x="655" y="11"/>
                  </a:cubicBezTo>
                  <a:cubicBezTo>
                    <a:pt x="655" y="7"/>
                    <a:pt x="654" y="3"/>
                    <a:pt x="653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S1îḓé"/>
            <p:cNvSpPr/>
            <p:nvPr/>
          </p:nvSpPr>
          <p:spPr bwMode="auto">
            <a:xfrm>
              <a:off x="3286125" y="5407025"/>
              <a:ext cx="4719638" cy="87313"/>
            </a:xfrm>
            <a:custGeom>
              <a:avLst/>
              <a:gdLst>
                <a:gd name="T0" fmla="*/ 0 w 650"/>
                <a:gd name="T1" fmla="*/ 0 h 12"/>
                <a:gd name="T2" fmla="*/ 20 w 650"/>
                <a:gd name="T3" fmla="*/ 12 h 12"/>
                <a:gd name="T4" fmla="*/ 629 w 650"/>
                <a:gd name="T5" fmla="*/ 12 h 12"/>
                <a:gd name="T6" fmla="*/ 650 w 650"/>
                <a:gd name="T7" fmla="*/ 0 h 12"/>
                <a:gd name="T8" fmla="*/ 0 w 65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2">
                  <a:moveTo>
                    <a:pt x="0" y="0"/>
                  </a:moveTo>
                  <a:cubicBezTo>
                    <a:pt x="4" y="7"/>
                    <a:pt x="12" y="12"/>
                    <a:pt x="20" y="12"/>
                  </a:cubicBezTo>
                  <a:cubicBezTo>
                    <a:pt x="629" y="12"/>
                    <a:pt x="629" y="12"/>
                    <a:pt x="629" y="12"/>
                  </a:cubicBezTo>
                  <a:cubicBezTo>
                    <a:pt x="638" y="12"/>
                    <a:pt x="646" y="7"/>
                    <a:pt x="6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D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ṧľidê"/>
            <p:cNvSpPr/>
            <p:nvPr/>
          </p:nvSpPr>
          <p:spPr bwMode="auto">
            <a:xfrm>
              <a:off x="4687888" y="2212975"/>
              <a:ext cx="3201988" cy="2090738"/>
            </a:xfrm>
            <a:custGeom>
              <a:avLst/>
              <a:gdLst>
                <a:gd name="T0" fmla="*/ 2017 w 2017"/>
                <a:gd name="T1" fmla="*/ 1258 h 1317"/>
                <a:gd name="T2" fmla="*/ 1980 w 2017"/>
                <a:gd name="T3" fmla="*/ 1258 h 1317"/>
                <a:gd name="T4" fmla="*/ 1980 w 2017"/>
                <a:gd name="T5" fmla="*/ 1317 h 1317"/>
                <a:gd name="T6" fmla="*/ 2017 w 2017"/>
                <a:gd name="T7" fmla="*/ 1317 h 1317"/>
                <a:gd name="T8" fmla="*/ 2017 w 2017"/>
                <a:gd name="T9" fmla="*/ 1258 h 1317"/>
                <a:gd name="T10" fmla="*/ 73 w 2017"/>
                <a:gd name="T11" fmla="*/ 0 h 1317"/>
                <a:gd name="T12" fmla="*/ 0 w 2017"/>
                <a:gd name="T13" fmla="*/ 0 h 1317"/>
                <a:gd name="T14" fmla="*/ 0 w 2017"/>
                <a:gd name="T15" fmla="*/ 27 h 1317"/>
                <a:gd name="T16" fmla="*/ 73 w 2017"/>
                <a:gd name="T17" fmla="*/ 27 h 1317"/>
                <a:gd name="T18" fmla="*/ 73 w 2017"/>
                <a:gd name="T19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7" h="1317">
                  <a:moveTo>
                    <a:pt x="2017" y="1258"/>
                  </a:moveTo>
                  <a:lnTo>
                    <a:pt x="1980" y="1258"/>
                  </a:lnTo>
                  <a:lnTo>
                    <a:pt x="1980" y="1317"/>
                  </a:lnTo>
                  <a:lnTo>
                    <a:pt x="2017" y="1317"/>
                  </a:lnTo>
                  <a:lnTo>
                    <a:pt x="2017" y="1258"/>
                  </a:lnTo>
                  <a:close/>
                  <a:moveTo>
                    <a:pt x="73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73" y="27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1C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Sḻïḑè"/>
            <p:cNvSpPr/>
            <p:nvPr/>
          </p:nvSpPr>
          <p:spPr bwMode="auto">
            <a:xfrm>
              <a:off x="4687888" y="2212975"/>
              <a:ext cx="3201988" cy="2090738"/>
            </a:xfrm>
            <a:custGeom>
              <a:avLst/>
              <a:gdLst>
                <a:gd name="T0" fmla="*/ 2017 w 2017"/>
                <a:gd name="T1" fmla="*/ 1258 h 1317"/>
                <a:gd name="T2" fmla="*/ 1980 w 2017"/>
                <a:gd name="T3" fmla="*/ 1258 h 1317"/>
                <a:gd name="T4" fmla="*/ 1980 w 2017"/>
                <a:gd name="T5" fmla="*/ 1317 h 1317"/>
                <a:gd name="T6" fmla="*/ 2017 w 2017"/>
                <a:gd name="T7" fmla="*/ 1317 h 1317"/>
                <a:gd name="T8" fmla="*/ 2017 w 2017"/>
                <a:gd name="T9" fmla="*/ 1258 h 1317"/>
                <a:gd name="T10" fmla="*/ 73 w 2017"/>
                <a:gd name="T11" fmla="*/ 0 h 1317"/>
                <a:gd name="T12" fmla="*/ 0 w 2017"/>
                <a:gd name="T13" fmla="*/ 0 h 1317"/>
                <a:gd name="T14" fmla="*/ 0 w 2017"/>
                <a:gd name="T15" fmla="*/ 27 h 1317"/>
                <a:gd name="T16" fmla="*/ 73 w 2017"/>
                <a:gd name="T17" fmla="*/ 27 h 1317"/>
                <a:gd name="T18" fmla="*/ 73 w 2017"/>
                <a:gd name="T19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7" h="1317">
                  <a:moveTo>
                    <a:pt x="2017" y="1258"/>
                  </a:moveTo>
                  <a:lnTo>
                    <a:pt x="1980" y="1258"/>
                  </a:lnTo>
                  <a:lnTo>
                    <a:pt x="1980" y="1317"/>
                  </a:lnTo>
                  <a:lnTo>
                    <a:pt x="2017" y="1317"/>
                  </a:lnTo>
                  <a:lnTo>
                    <a:pt x="2017" y="1258"/>
                  </a:lnTo>
                  <a:moveTo>
                    <a:pt x="73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73" y="27"/>
                  </a:lnTo>
                  <a:lnTo>
                    <a:pt x="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ś1ide"/>
            <p:cNvSpPr/>
            <p:nvPr/>
          </p:nvSpPr>
          <p:spPr bwMode="auto">
            <a:xfrm>
              <a:off x="4687888" y="2255838"/>
              <a:ext cx="3143250" cy="2047875"/>
            </a:xfrm>
            <a:custGeom>
              <a:avLst/>
              <a:gdLst>
                <a:gd name="T0" fmla="*/ 1980 w 1980"/>
                <a:gd name="T1" fmla="*/ 1231 h 1290"/>
                <a:gd name="T2" fmla="*/ 1861 w 1980"/>
                <a:gd name="T3" fmla="*/ 1231 h 1290"/>
                <a:gd name="T4" fmla="*/ 1861 w 1980"/>
                <a:gd name="T5" fmla="*/ 1290 h 1290"/>
                <a:gd name="T6" fmla="*/ 1980 w 1980"/>
                <a:gd name="T7" fmla="*/ 1290 h 1290"/>
                <a:gd name="T8" fmla="*/ 1980 w 1980"/>
                <a:gd name="T9" fmla="*/ 1231 h 1290"/>
                <a:gd name="T10" fmla="*/ 73 w 1980"/>
                <a:gd name="T11" fmla="*/ 0 h 1290"/>
                <a:gd name="T12" fmla="*/ 0 w 1980"/>
                <a:gd name="T13" fmla="*/ 0 h 1290"/>
                <a:gd name="T14" fmla="*/ 0 w 1980"/>
                <a:gd name="T15" fmla="*/ 92 h 1290"/>
                <a:gd name="T16" fmla="*/ 73 w 1980"/>
                <a:gd name="T17" fmla="*/ 92 h 1290"/>
                <a:gd name="T18" fmla="*/ 73 w 1980"/>
                <a:gd name="T1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0" h="1290">
                  <a:moveTo>
                    <a:pt x="1980" y="1231"/>
                  </a:moveTo>
                  <a:lnTo>
                    <a:pt x="1861" y="1231"/>
                  </a:lnTo>
                  <a:lnTo>
                    <a:pt x="1861" y="1290"/>
                  </a:lnTo>
                  <a:lnTo>
                    <a:pt x="1980" y="1290"/>
                  </a:lnTo>
                  <a:lnTo>
                    <a:pt x="1980" y="1231"/>
                  </a:lnTo>
                  <a:close/>
                  <a:moveTo>
                    <a:pt x="73" y="0"/>
                  </a:moveTo>
                  <a:lnTo>
                    <a:pt x="0" y="0"/>
                  </a:lnTo>
                  <a:lnTo>
                    <a:pt x="0" y="92"/>
                  </a:lnTo>
                  <a:lnTo>
                    <a:pt x="73" y="9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D9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şļïde"/>
            <p:cNvSpPr/>
            <p:nvPr/>
          </p:nvSpPr>
          <p:spPr bwMode="auto">
            <a:xfrm>
              <a:off x="4687888" y="2255838"/>
              <a:ext cx="3143250" cy="2047875"/>
            </a:xfrm>
            <a:custGeom>
              <a:avLst/>
              <a:gdLst>
                <a:gd name="T0" fmla="*/ 1980 w 1980"/>
                <a:gd name="T1" fmla="*/ 1231 h 1290"/>
                <a:gd name="T2" fmla="*/ 1861 w 1980"/>
                <a:gd name="T3" fmla="*/ 1231 h 1290"/>
                <a:gd name="T4" fmla="*/ 1861 w 1980"/>
                <a:gd name="T5" fmla="*/ 1290 h 1290"/>
                <a:gd name="T6" fmla="*/ 1980 w 1980"/>
                <a:gd name="T7" fmla="*/ 1290 h 1290"/>
                <a:gd name="T8" fmla="*/ 1980 w 1980"/>
                <a:gd name="T9" fmla="*/ 1231 h 1290"/>
                <a:gd name="T10" fmla="*/ 73 w 1980"/>
                <a:gd name="T11" fmla="*/ 0 h 1290"/>
                <a:gd name="T12" fmla="*/ 0 w 1980"/>
                <a:gd name="T13" fmla="*/ 0 h 1290"/>
                <a:gd name="T14" fmla="*/ 0 w 1980"/>
                <a:gd name="T15" fmla="*/ 92 h 1290"/>
                <a:gd name="T16" fmla="*/ 73 w 1980"/>
                <a:gd name="T17" fmla="*/ 92 h 1290"/>
                <a:gd name="T18" fmla="*/ 73 w 1980"/>
                <a:gd name="T1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0" h="1290">
                  <a:moveTo>
                    <a:pt x="1980" y="1231"/>
                  </a:moveTo>
                  <a:lnTo>
                    <a:pt x="1861" y="1231"/>
                  </a:lnTo>
                  <a:lnTo>
                    <a:pt x="1861" y="1290"/>
                  </a:lnTo>
                  <a:lnTo>
                    <a:pt x="1980" y="1290"/>
                  </a:lnTo>
                  <a:lnTo>
                    <a:pt x="1980" y="1231"/>
                  </a:lnTo>
                  <a:moveTo>
                    <a:pt x="73" y="0"/>
                  </a:moveTo>
                  <a:lnTo>
                    <a:pt x="0" y="0"/>
                  </a:lnTo>
                  <a:lnTo>
                    <a:pt x="0" y="92"/>
                  </a:lnTo>
                  <a:lnTo>
                    <a:pt x="73" y="92"/>
                  </a:lnTo>
                  <a:lnTo>
                    <a:pt x="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šḻiḓè"/>
            <p:cNvSpPr/>
            <p:nvPr/>
          </p:nvSpPr>
          <p:spPr bwMode="auto">
            <a:xfrm>
              <a:off x="4687888" y="2401888"/>
              <a:ext cx="2954338" cy="1901825"/>
            </a:xfrm>
            <a:custGeom>
              <a:avLst/>
              <a:gdLst>
                <a:gd name="T0" fmla="*/ 16 w 407"/>
                <a:gd name="T1" fmla="*/ 0 h 262"/>
                <a:gd name="T2" fmla="*/ 0 w 407"/>
                <a:gd name="T3" fmla="*/ 0 h 262"/>
                <a:gd name="T4" fmla="*/ 0 w 407"/>
                <a:gd name="T5" fmla="*/ 251 h 262"/>
                <a:gd name="T6" fmla="*/ 11 w 407"/>
                <a:gd name="T7" fmla="*/ 262 h 262"/>
                <a:gd name="T8" fmla="*/ 407 w 407"/>
                <a:gd name="T9" fmla="*/ 262 h 262"/>
                <a:gd name="T10" fmla="*/ 407 w 407"/>
                <a:gd name="T11" fmla="*/ 249 h 262"/>
                <a:gd name="T12" fmla="*/ 27 w 407"/>
                <a:gd name="T13" fmla="*/ 249 h 262"/>
                <a:gd name="T14" fmla="*/ 16 w 407"/>
                <a:gd name="T15" fmla="*/ 238 h 262"/>
                <a:gd name="T16" fmla="*/ 16 w 407"/>
                <a:gd name="T1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262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257"/>
                    <a:pt x="5" y="262"/>
                    <a:pt x="11" y="262"/>
                  </a:cubicBezTo>
                  <a:cubicBezTo>
                    <a:pt x="407" y="262"/>
                    <a:pt x="407" y="262"/>
                    <a:pt x="407" y="262"/>
                  </a:cubicBezTo>
                  <a:cubicBezTo>
                    <a:pt x="407" y="249"/>
                    <a:pt x="407" y="249"/>
                    <a:pt x="407" y="249"/>
                  </a:cubicBezTo>
                  <a:cubicBezTo>
                    <a:pt x="27" y="249"/>
                    <a:pt x="27" y="249"/>
                    <a:pt x="27" y="249"/>
                  </a:cubicBezTo>
                  <a:cubicBezTo>
                    <a:pt x="21" y="249"/>
                    <a:pt x="16" y="244"/>
                    <a:pt x="16" y="238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285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ṡḻîḋè"/>
            <p:cNvSpPr/>
            <p:nvPr/>
          </p:nvSpPr>
          <p:spPr bwMode="auto">
            <a:xfrm>
              <a:off x="4803775" y="1981200"/>
              <a:ext cx="3506788" cy="2228850"/>
            </a:xfrm>
            <a:custGeom>
              <a:avLst/>
              <a:gdLst>
                <a:gd name="T0" fmla="*/ 472 w 483"/>
                <a:gd name="T1" fmla="*/ 0 h 307"/>
                <a:gd name="T2" fmla="*/ 11 w 483"/>
                <a:gd name="T3" fmla="*/ 0 h 307"/>
                <a:gd name="T4" fmla="*/ 0 w 483"/>
                <a:gd name="T5" fmla="*/ 11 h 307"/>
                <a:gd name="T6" fmla="*/ 0 w 483"/>
                <a:gd name="T7" fmla="*/ 32 h 307"/>
                <a:gd name="T8" fmla="*/ 398 w 483"/>
                <a:gd name="T9" fmla="*/ 32 h 307"/>
                <a:gd name="T10" fmla="*/ 425 w 483"/>
                <a:gd name="T11" fmla="*/ 60 h 307"/>
                <a:gd name="T12" fmla="*/ 425 w 483"/>
                <a:gd name="T13" fmla="*/ 307 h 307"/>
                <a:gd name="T14" fmla="*/ 466 w 483"/>
                <a:gd name="T15" fmla="*/ 307 h 307"/>
                <a:gd name="T16" fmla="*/ 465 w 483"/>
                <a:gd name="T17" fmla="*/ 306 h 307"/>
                <a:gd name="T18" fmla="*/ 450 w 483"/>
                <a:gd name="T19" fmla="*/ 288 h 307"/>
                <a:gd name="T20" fmla="*/ 477 w 483"/>
                <a:gd name="T21" fmla="*/ 256 h 307"/>
                <a:gd name="T22" fmla="*/ 483 w 483"/>
                <a:gd name="T23" fmla="*/ 250 h 307"/>
                <a:gd name="T24" fmla="*/ 483 w 483"/>
                <a:gd name="T25" fmla="*/ 11 h 307"/>
                <a:gd name="T26" fmla="*/ 472 w 483"/>
                <a:gd name="T2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" h="307">
                  <a:moveTo>
                    <a:pt x="47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398" y="32"/>
                    <a:pt x="398" y="32"/>
                    <a:pt x="398" y="32"/>
                  </a:cubicBezTo>
                  <a:cubicBezTo>
                    <a:pt x="413" y="32"/>
                    <a:pt x="425" y="45"/>
                    <a:pt x="425" y="60"/>
                  </a:cubicBezTo>
                  <a:cubicBezTo>
                    <a:pt x="425" y="307"/>
                    <a:pt x="425" y="307"/>
                    <a:pt x="425" y="307"/>
                  </a:cubicBezTo>
                  <a:cubicBezTo>
                    <a:pt x="466" y="307"/>
                    <a:pt x="466" y="307"/>
                    <a:pt x="466" y="307"/>
                  </a:cubicBezTo>
                  <a:cubicBezTo>
                    <a:pt x="466" y="307"/>
                    <a:pt x="466" y="306"/>
                    <a:pt x="465" y="306"/>
                  </a:cubicBezTo>
                  <a:cubicBezTo>
                    <a:pt x="461" y="299"/>
                    <a:pt x="456" y="293"/>
                    <a:pt x="450" y="288"/>
                  </a:cubicBezTo>
                  <a:cubicBezTo>
                    <a:pt x="458" y="277"/>
                    <a:pt x="467" y="267"/>
                    <a:pt x="477" y="256"/>
                  </a:cubicBezTo>
                  <a:cubicBezTo>
                    <a:pt x="479" y="254"/>
                    <a:pt x="481" y="252"/>
                    <a:pt x="483" y="250"/>
                  </a:cubicBezTo>
                  <a:cubicBezTo>
                    <a:pt x="483" y="11"/>
                    <a:pt x="483" y="11"/>
                    <a:pt x="483" y="11"/>
                  </a:cubicBezTo>
                  <a:cubicBezTo>
                    <a:pt x="483" y="5"/>
                    <a:pt x="479" y="0"/>
                    <a:pt x="472" y="0"/>
                  </a:cubicBezTo>
                </a:path>
              </a:pathLst>
            </a:custGeom>
            <a:solidFill>
              <a:srgbClr val="F9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ŝḻíḓé"/>
            <p:cNvSpPr/>
            <p:nvPr/>
          </p:nvSpPr>
          <p:spPr bwMode="auto">
            <a:xfrm>
              <a:off x="8070850" y="3795713"/>
              <a:ext cx="239713" cy="414338"/>
            </a:xfrm>
            <a:custGeom>
              <a:avLst/>
              <a:gdLst>
                <a:gd name="T0" fmla="*/ 33 w 33"/>
                <a:gd name="T1" fmla="*/ 0 h 57"/>
                <a:gd name="T2" fmla="*/ 27 w 33"/>
                <a:gd name="T3" fmla="*/ 6 h 57"/>
                <a:gd name="T4" fmla="*/ 0 w 33"/>
                <a:gd name="T5" fmla="*/ 38 h 57"/>
                <a:gd name="T6" fmla="*/ 15 w 33"/>
                <a:gd name="T7" fmla="*/ 56 h 57"/>
                <a:gd name="T8" fmla="*/ 16 w 33"/>
                <a:gd name="T9" fmla="*/ 57 h 57"/>
                <a:gd name="T10" fmla="*/ 22 w 33"/>
                <a:gd name="T11" fmla="*/ 57 h 57"/>
                <a:gd name="T12" fmla="*/ 33 w 33"/>
                <a:gd name="T13" fmla="*/ 46 h 57"/>
                <a:gd name="T14" fmla="*/ 33 w 33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57">
                  <a:moveTo>
                    <a:pt x="33" y="0"/>
                  </a:moveTo>
                  <a:cubicBezTo>
                    <a:pt x="31" y="2"/>
                    <a:pt x="29" y="4"/>
                    <a:pt x="27" y="6"/>
                  </a:cubicBezTo>
                  <a:cubicBezTo>
                    <a:pt x="17" y="17"/>
                    <a:pt x="8" y="27"/>
                    <a:pt x="0" y="38"/>
                  </a:cubicBezTo>
                  <a:cubicBezTo>
                    <a:pt x="6" y="43"/>
                    <a:pt x="11" y="49"/>
                    <a:pt x="15" y="56"/>
                  </a:cubicBezTo>
                  <a:cubicBezTo>
                    <a:pt x="16" y="56"/>
                    <a:pt x="16" y="57"/>
                    <a:pt x="16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9" y="57"/>
                    <a:pt x="33" y="52"/>
                    <a:pt x="33" y="46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69A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ŝļidè"/>
            <p:cNvSpPr/>
            <p:nvPr/>
          </p:nvSpPr>
          <p:spPr bwMode="auto">
            <a:xfrm>
              <a:off x="4803775" y="2212975"/>
              <a:ext cx="3086100" cy="1997075"/>
            </a:xfrm>
            <a:custGeom>
              <a:avLst/>
              <a:gdLst>
                <a:gd name="T0" fmla="*/ 398 w 425"/>
                <a:gd name="T1" fmla="*/ 0 h 275"/>
                <a:gd name="T2" fmla="*/ 0 w 425"/>
                <a:gd name="T3" fmla="*/ 0 h 275"/>
                <a:gd name="T4" fmla="*/ 0 w 425"/>
                <a:gd name="T5" fmla="*/ 6 h 275"/>
                <a:gd name="T6" fmla="*/ 395 w 425"/>
                <a:gd name="T7" fmla="*/ 6 h 275"/>
                <a:gd name="T8" fmla="*/ 417 w 425"/>
                <a:gd name="T9" fmla="*/ 28 h 275"/>
                <a:gd name="T10" fmla="*/ 417 w 425"/>
                <a:gd name="T11" fmla="*/ 275 h 275"/>
                <a:gd name="T12" fmla="*/ 425 w 425"/>
                <a:gd name="T13" fmla="*/ 275 h 275"/>
                <a:gd name="T14" fmla="*/ 425 w 425"/>
                <a:gd name="T15" fmla="*/ 28 h 275"/>
                <a:gd name="T16" fmla="*/ 398 w 425"/>
                <a:gd name="T17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275">
                  <a:moveTo>
                    <a:pt x="3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95" y="6"/>
                    <a:pt x="395" y="6"/>
                    <a:pt x="395" y="6"/>
                  </a:cubicBezTo>
                  <a:cubicBezTo>
                    <a:pt x="407" y="6"/>
                    <a:pt x="417" y="16"/>
                    <a:pt x="417" y="28"/>
                  </a:cubicBezTo>
                  <a:cubicBezTo>
                    <a:pt x="417" y="275"/>
                    <a:pt x="417" y="275"/>
                    <a:pt x="417" y="275"/>
                  </a:cubicBezTo>
                  <a:cubicBezTo>
                    <a:pt x="425" y="275"/>
                    <a:pt x="425" y="275"/>
                    <a:pt x="425" y="275"/>
                  </a:cubicBezTo>
                  <a:cubicBezTo>
                    <a:pt x="425" y="28"/>
                    <a:pt x="425" y="28"/>
                    <a:pt x="425" y="28"/>
                  </a:cubicBezTo>
                  <a:cubicBezTo>
                    <a:pt x="425" y="13"/>
                    <a:pt x="413" y="0"/>
                    <a:pt x="398" y="0"/>
                  </a:cubicBezTo>
                </a:path>
              </a:pathLst>
            </a:custGeom>
            <a:solidFill>
              <a:srgbClr val="C8C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ṩḻïḍê"/>
            <p:cNvSpPr/>
            <p:nvPr/>
          </p:nvSpPr>
          <p:spPr bwMode="auto">
            <a:xfrm>
              <a:off x="4803775" y="2255838"/>
              <a:ext cx="3027363" cy="1954213"/>
            </a:xfrm>
            <a:custGeom>
              <a:avLst/>
              <a:gdLst>
                <a:gd name="T0" fmla="*/ 395 w 417"/>
                <a:gd name="T1" fmla="*/ 0 h 269"/>
                <a:gd name="T2" fmla="*/ 0 w 417"/>
                <a:gd name="T3" fmla="*/ 0 h 269"/>
                <a:gd name="T4" fmla="*/ 0 w 417"/>
                <a:gd name="T5" fmla="*/ 20 h 269"/>
                <a:gd name="T6" fmla="*/ 378 w 417"/>
                <a:gd name="T7" fmla="*/ 20 h 269"/>
                <a:gd name="T8" fmla="*/ 391 w 417"/>
                <a:gd name="T9" fmla="*/ 34 h 269"/>
                <a:gd name="T10" fmla="*/ 391 w 417"/>
                <a:gd name="T11" fmla="*/ 269 h 269"/>
                <a:gd name="T12" fmla="*/ 417 w 417"/>
                <a:gd name="T13" fmla="*/ 269 h 269"/>
                <a:gd name="T14" fmla="*/ 417 w 417"/>
                <a:gd name="T15" fmla="*/ 22 h 269"/>
                <a:gd name="T16" fmla="*/ 395 w 417"/>
                <a:gd name="T1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7" h="269">
                  <a:moveTo>
                    <a:pt x="3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78" y="20"/>
                    <a:pt x="378" y="20"/>
                    <a:pt x="378" y="20"/>
                  </a:cubicBezTo>
                  <a:cubicBezTo>
                    <a:pt x="385" y="20"/>
                    <a:pt x="391" y="26"/>
                    <a:pt x="391" y="34"/>
                  </a:cubicBezTo>
                  <a:cubicBezTo>
                    <a:pt x="391" y="269"/>
                    <a:pt x="391" y="269"/>
                    <a:pt x="391" y="269"/>
                  </a:cubicBezTo>
                  <a:cubicBezTo>
                    <a:pt x="417" y="269"/>
                    <a:pt x="417" y="269"/>
                    <a:pt x="417" y="269"/>
                  </a:cubicBezTo>
                  <a:cubicBezTo>
                    <a:pt x="417" y="22"/>
                    <a:pt x="417" y="22"/>
                    <a:pt x="417" y="22"/>
                  </a:cubicBezTo>
                  <a:cubicBezTo>
                    <a:pt x="417" y="10"/>
                    <a:pt x="407" y="0"/>
                    <a:pt x="395" y="0"/>
                  </a:cubicBezTo>
                </a:path>
              </a:pathLst>
            </a:custGeom>
            <a:solidFill>
              <a:srgbClr val="79A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$ḷiḍe"/>
            <p:cNvSpPr/>
            <p:nvPr/>
          </p:nvSpPr>
          <p:spPr bwMode="auto">
            <a:xfrm>
              <a:off x="4803775" y="2401888"/>
              <a:ext cx="2838450" cy="1808163"/>
            </a:xfrm>
            <a:custGeom>
              <a:avLst/>
              <a:gdLst>
                <a:gd name="T0" fmla="*/ 378 w 391"/>
                <a:gd name="T1" fmla="*/ 0 h 249"/>
                <a:gd name="T2" fmla="*/ 0 w 391"/>
                <a:gd name="T3" fmla="*/ 0 h 249"/>
                <a:gd name="T4" fmla="*/ 0 w 391"/>
                <a:gd name="T5" fmla="*/ 238 h 249"/>
                <a:gd name="T6" fmla="*/ 11 w 391"/>
                <a:gd name="T7" fmla="*/ 249 h 249"/>
                <a:gd name="T8" fmla="*/ 391 w 391"/>
                <a:gd name="T9" fmla="*/ 249 h 249"/>
                <a:gd name="T10" fmla="*/ 391 w 391"/>
                <a:gd name="T11" fmla="*/ 14 h 249"/>
                <a:gd name="T12" fmla="*/ 378 w 391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1" h="249">
                  <a:moveTo>
                    <a:pt x="37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4"/>
                    <a:pt x="5" y="249"/>
                    <a:pt x="11" y="249"/>
                  </a:cubicBezTo>
                  <a:cubicBezTo>
                    <a:pt x="391" y="249"/>
                    <a:pt x="391" y="249"/>
                    <a:pt x="391" y="249"/>
                  </a:cubicBezTo>
                  <a:cubicBezTo>
                    <a:pt x="391" y="14"/>
                    <a:pt x="391" y="14"/>
                    <a:pt x="391" y="14"/>
                  </a:cubicBezTo>
                  <a:cubicBezTo>
                    <a:pt x="391" y="6"/>
                    <a:pt x="385" y="0"/>
                    <a:pt x="378" y="0"/>
                  </a:cubicBezTo>
                </a:path>
              </a:pathLst>
            </a:custGeom>
            <a:solidFill>
              <a:srgbClr val="507B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ŝlíḑè"/>
            <p:cNvSpPr/>
            <p:nvPr/>
          </p:nvSpPr>
          <p:spPr bwMode="auto">
            <a:xfrm>
              <a:off x="4941888" y="1828800"/>
              <a:ext cx="3514725" cy="2227263"/>
            </a:xfrm>
            <a:custGeom>
              <a:avLst/>
              <a:gdLst>
                <a:gd name="T0" fmla="*/ 473 w 484"/>
                <a:gd name="T1" fmla="*/ 307 h 307"/>
                <a:gd name="T2" fmla="*/ 11 w 484"/>
                <a:gd name="T3" fmla="*/ 307 h 307"/>
                <a:gd name="T4" fmla="*/ 0 w 484"/>
                <a:gd name="T5" fmla="*/ 296 h 307"/>
                <a:gd name="T6" fmla="*/ 0 w 484"/>
                <a:gd name="T7" fmla="*/ 12 h 307"/>
                <a:gd name="T8" fmla="*/ 11 w 484"/>
                <a:gd name="T9" fmla="*/ 0 h 307"/>
                <a:gd name="T10" fmla="*/ 473 w 484"/>
                <a:gd name="T11" fmla="*/ 0 h 307"/>
                <a:gd name="T12" fmla="*/ 484 w 484"/>
                <a:gd name="T13" fmla="*/ 12 h 307"/>
                <a:gd name="T14" fmla="*/ 484 w 484"/>
                <a:gd name="T15" fmla="*/ 296 h 307"/>
                <a:gd name="T16" fmla="*/ 473 w 484"/>
                <a:gd name="T17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4" h="307">
                  <a:moveTo>
                    <a:pt x="473" y="307"/>
                  </a:moveTo>
                  <a:cubicBezTo>
                    <a:pt x="11" y="307"/>
                    <a:pt x="11" y="307"/>
                    <a:pt x="11" y="307"/>
                  </a:cubicBezTo>
                  <a:cubicBezTo>
                    <a:pt x="5" y="307"/>
                    <a:pt x="0" y="302"/>
                    <a:pt x="0" y="2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73" y="0"/>
                    <a:pt x="473" y="0"/>
                    <a:pt x="473" y="0"/>
                  </a:cubicBezTo>
                  <a:cubicBezTo>
                    <a:pt x="479" y="0"/>
                    <a:pt x="484" y="5"/>
                    <a:pt x="484" y="12"/>
                  </a:cubicBezTo>
                  <a:cubicBezTo>
                    <a:pt x="484" y="296"/>
                    <a:pt x="484" y="296"/>
                    <a:pt x="484" y="296"/>
                  </a:cubicBezTo>
                  <a:cubicBezTo>
                    <a:pt x="484" y="302"/>
                    <a:pt x="479" y="307"/>
                    <a:pt x="473" y="307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ṡ1ïḍè"/>
            <p:cNvSpPr/>
            <p:nvPr/>
          </p:nvSpPr>
          <p:spPr bwMode="auto">
            <a:xfrm>
              <a:off x="3889375" y="2873375"/>
              <a:ext cx="457200" cy="479425"/>
            </a:xfrm>
            <a:custGeom>
              <a:avLst/>
              <a:gdLst>
                <a:gd name="T0" fmla="*/ 56 w 63"/>
                <a:gd name="T1" fmla="*/ 0 h 66"/>
                <a:gd name="T2" fmla="*/ 7 w 63"/>
                <a:gd name="T3" fmla="*/ 0 h 66"/>
                <a:gd name="T4" fmla="*/ 0 w 63"/>
                <a:gd name="T5" fmla="*/ 7 h 66"/>
                <a:gd name="T6" fmla="*/ 0 w 63"/>
                <a:gd name="T7" fmla="*/ 59 h 66"/>
                <a:gd name="T8" fmla="*/ 7 w 63"/>
                <a:gd name="T9" fmla="*/ 66 h 66"/>
                <a:gd name="T10" fmla="*/ 56 w 63"/>
                <a:gd name="T11" fmla="*/ 66 h 66"/>
                <a:gd name="T12" fmla="*/ 63 w 63"/>
                <a:gd name="T13" fmla="*/ 59 h 66"/>
                <a:gd name="T14" fmla="*/ 63 w 63"/>
                <a:gd name="T15" fmla="*/ 7 h 66"/>
                <a:gd name="T16" fmla="*/ 56 w 63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6">
                  <a:moveTo>
                    <a:pt x="5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6"/>
                    <a:pt x="63" y="63"/>
                    <a:pt x="63" y="59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3"/>
                    <a:pt x="59" y="0"/>
                    <a:pt x="56" y="0"/>
                  </a:cubicBezTo>
                </a:path>
              </a:pathLst>
            </a:custGeom>
            <a:solidFill>
              <a:srgbClr val="285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ṧlïḓè"/>
            <p:cNvSpPr/>
            <p:nvPr/>
          </p:nvSpPr>
          <p:spPr bwMode="auto">
            <a:xfrm>
              <a:off x="3859213" y="3570288"/>
              <a:ext cx="457200" cy="471488"/>
            </a:xfrm>
            <a:custGeom>
              <a:avLst/>
              <a:gdLst>
                <a:gd name="T0" fmla="*/ 56 w 63"/>
                <a:gd name="T1" fmla="*/ 65 h 65"/>
                <a:gd name="T2" fmla="*/ 7 w 63"/>
                <a:gd name="T3" fmla="*/ 65 h 65"/>
                <a:gd name="T4" fmla="*/ 0 w 63"/>
                <a:gd name="T5" fmla="*/ 58 h 65"/>
                <a:gd name="T6" fmla="*/ 0 w 63"/>
                <a:gd name="T7" fmla="*/ 7 h 65"/>
                <a:gd name="T8" fmla="*/ 7 w 63"/>
                <a:gd name="T9" fmla="*/ 0 h 65"/>
                <a:gd name="T10" fmla="*/ 56 w 63"/>
                <a:gd name="T11" fmla="*/ 0 h 65"/>
                <a:gd name="T12" fmla="*/ 63 w 63"/>
                <a:gd name="T13" fmla="*/ 7 h 65"/>
                <a:gd name="T14" fmla="*/ 63 w 63"/>
                <a:gd name="T15" fmla="*/ 58 h 65"/>
                <a:gd name="T16" fmla="*/ 56 w 63"/>
                <a:gd name="T1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5">
                  <a:moveTo>
                    <a:pt x="56" y="65"/>
                  </a:moveTo>
                  <a:cubicBezTo>
                    <a:pt x="7" y="65"/>
                    <a:pt x="7" y="65"/>
                    <a:pt x="7" y="65"/>
                  </a:cubicBezTo>
                  <a:cubicBezTo>
                    <a:pt x="3" y="65"/>
                    <a:pt x="0" y="62"/>
                    <a:pt x="0" y="5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3" y="3"/>
                    <a:pt x="63" y="7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62"/>
                    <a:pt x="60" y="65"/>
                    <a:pt x="56" y="65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ṩḷîḑè"/>
            <p:cNvSpPr/>
            <p:nvPr/>
          </p:nvSpPr>
          <p:spPr bwMode="auto">
            <a:xfrm>
              <a:off x="3859213" y="4244975"/>
              <a:ext cx="457200" cy="479425"/>
            </a:xfrm>
            <a:custGeom>
              <a:avLst/>
              <a:gdLst>
                <a:gd name="T0" fmla="*/ 56 w 63"/>
                <a:gd name="T1" fmla="*/ 66 h 66"/>
                <a:gd name="T2" fmla="*/ 7 w 63"/>
                <a:gd name="T3" fmla="*/ 66 h 66"/>
                <a:gd name="T4" fmla="*/ 0 w 63"/>
                <a:gd name="T5" fmla="*/ 59 h 66"/>
                <a:gd name="T6" fmla="*/ 0 w 63"/>
                <a:gd name="T7" fmla="*/ 7 h 66"/>
                <a:gd name="T8" fmla="*/ 7 w 63"/>
                <a:gd name="T9" fmla="*/ 0 h 66"/>
                <a:gd name="T10" fmla="*/ 56 w 63"/>
                <a:gd name="T11" fmla="*/ 0 h 66"/>
                <a:gd name="T12" fmla="*/ 63 w 63"/>
                <a:gd name="T13" fmla="*/ 7 h 66"/>
                <a:gd name="T14" fmla="*/ 63 w 63"/>
                <a:gd name="T15" fmla="*/ 59 h 66"/>
                <a:gd name="T16" fmla="*/ 56 w 63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6">
                  <a:moveTo>
                    <a:pt x="56" y="66"/>
                  </a:moveTo>
                  <a:cubicBezTo>
                    <a:pt x="7" y="66"/>
                    <a:pt x="7" y="66"/>
                    <a:pt x="7" y="66"/>
                  </a:cubicBezTo>
                  <a:cubicBezTo>
                    <a:pt x="3" y="66"/>
                    <a:pt x="0" y="63"/>
                    <a:pt x="0" y="5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3" y="3"/>
                    <a:pt x="63" y="7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3" y="63"/>
                    <a:pt x="60" y="66"/>
                    <a:pt x="56" y="66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ṩḻiḑe"/>
            <p:cNvSpPr/>
            <p:nvPr/>
          </p:nvSpPr>
          <p:spPr bwMode="auto">
            <a:xfrm>
              <a:off x="3954463" y="4325938"/>
              <a:ext cx="246063" cy="311150"/>
            </a:xfrm>
            <a:custGeom>
              <a:avLst/>
              <a:gdLst>
                <a:gd name="T0" fmla="*/ 32 w 34"/>
                <a:gd name="T1" fmla="*/ 15 h 43"/>
                <a:gd name="T2" fmla="*/ 17 w 34"/>
                <a:gd name="T3" fmla="*/ 0 h 43"/>
                <a:gd name="T4" fmla="*/ 2 w 34"/>
                <a:gd name="T5" fmla="*/ 15 h 43"/>
                <a:gd name="T6" fmla="*/ 17 w 34"/>
                <a:gd name="T7" fmla="*/ 43 h 43"/>
                <a:gd name="T8" fmla="*/ 32 w 34"/>
                <a:gd name="T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3">
                  <a:moveTo>
                    <a:pt x="32" y="15"/>
                  </a:moveTo>
                  <a:cubicBezTo>
                    <a:pt x="32" y="6"/>
                    <a:pt x="26" y="0"/>
                    <a:pt x="17" y="0"/>
                  </a:cubicBezTo>
                  <a:cubicBezTo>
                    <a:pt x="9" y="0"/>
                    <a:pt x="2" y="6"/>
                    <a:pt x="2" y="15"/>
                  </a:cubicBezTo>
                  <a:cubicBezTo>
                    <a:pt x="2" y="15"/>
                    <a:pt x="0" y="30"/>
                    <a:pt x="17" y="43"/>
                  </a:cubicBezTo>
                  <a:cubicBezTo>
                    <a:pt x="34" y="30"/>
                    <a:pt x="32" y="15"/>
                    <a:pt x="32" y="15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ṧlïḋe"/>
            <p:cNvSpPr/>
            <p:nvPr/>
          </p:nvSpPr>
          <p:spPr bwMode="auto">
            <a:xfrm>
              <a:off x="3997325" y="4346575"/>
              <a:ext cx="166688" cy="168275"/>
            </a:xfrm>
            <a:custGeom>
              <a:avLst/>
              <a:gdLst>
                <a:gd name="T0" fmla="*/ 12 w 23"/>
                <a:gd name="T1" fmla="*/ 22 h 23"/>
                <a:gd name="T2" fmla="*/ 0 w 23"/>
                <a:gd name="T3" fmla="*/ 11 h 23"/>
                <a:gd name="T4" fmla="*/ 10 w 23"/>
                <a:gd name="T5" fmla="*/ 1 h 23"/>
                <a:gd name="T6" fmla="*/ 22 w 23"/>
                <a:gd name="T7" fmla="*/ 12 h 23"/>
                <a:gd name="T8" fmla="*/ 12 w 23"/>
                <a:gd name="T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2" y="22"/>
                  </a:moveTo>
                  <a:cubicBezTo>
                    <a:pt x="5" y="23"/>
                    <a:pt x="0" y="17"/>
                    <a:pt x="0" y="11"/>
                  </a:cubicBezTo>
                  <a:cubicBezTo>
                    <a:pt x="1" y="5"/>
                    <a:pt x="5" y="1"/>
                    <a:pt x="10" y="1"/>
                  </a:cubicBezTo>
                  <a:cubicBezTo>
                    <a:pt x="17" y="0"/>
                    <a:pt x="23" y="6"/>
                    <a:pt x="22" y="12"/>
                  </a:cubicBezTo>
                  <a:cubicBezTo>
                    <a:pt x="22" y="18"/>
                    <a:pt x="17" y="22"/>
                    <a:pt x="12" y="22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ṧlíḓé"/>
            <p:cNvSpPr/>
            <p:nvPr/>
          </p:nvSpPr>
          <p:spPr bwMode="auto">
            <a:xfrm>
              <a:off x="3924300" y="3649663"/>
              <a:ext cx="304800" cy="298450"/>
            </a:xfrm>
            <a:prstGeom prst="ellipse">
              <a:avLst/>
            </a:pr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ṣ1îḑé"/>
            <p:cNvSpPr/>
            <p:nvPr/>
          </p:nvSpPr>
          <p:spPr bwMode="auto">
            <a:xfrm>
              <a:off x="3954463" y="3679825"/>
              <a:ext cx="246063" cy="239713"/>
            </a:xfrm>
            <a:prstGeom prst="ellipse">
              <a:avLst/>
            </a:pr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śľíḍê"/>
            <p:cNvSpPr/>
            <p:nvPr/>
          </p:nvSpPr>
          <p:spPr bwMode="auto">
            <a:xfrm>
              <a:off x="3954463" y="3671888"/>
              <a:ext cx="246063" cy="95250"/>
            </a:xfrm>
            <a:custGeom>
              <a:avLst/>
              <a:gdLst>
                <a:gd name="T0" fmla="*/ 17 w 34"/>
                <a:gd name="T1" fmla="*/ 1 h 13"/>
                <a:gd name="T2" fmla="*/ 33 w 34"/>
                <a:gd name="T3" fmla="*/ 13 h 13"/>
                <a:gd name="T4" fmla="*/ 34 w 34"/>
                <a:gd name="T5" fmla="*/ 13 h 13"/>
                <a:gd name="T6" fmla="*/ 34 w 34"/>
                <a:gd name="T7" fmla="*/ 13 h 13"/>
                <a:gd name="T8" fmla="*/ 17 w 34"/>
                <a:gd name="T9" fmla="*/ 0 h 13"/>
                <a:gd name="T10" fmla="*/ 0 w 34"/>
                <a:gd name="T11" fmla="*/ 13 h 13"/>
                <a:gd name="T12" fmla="*/ 0 w 34"/>
                <a:gd name="T13" fmla="*/ 13 h 13"/>
                <a:gd name="T14" fmla="*/ 1 w 34"/>
                <a:gd name="T15" fmla="*/ 13 h 13"/>
                <a:gd name="T16" fmla="*/ 17 w 34"/>
                <a:gd name="T1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17" y="1"/>
                  </a:moveTo>
                  <a:cubicBezTo>
                    <a:pt x="25" y="1"/>
                    <a:pt x="31" y="6"/>
                    <a:pt x="33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2" y="5"/>
                    <a:pt x="25" y="0"/>
                    <a:pt x="17" y="0"/>
                  </a:cubicBezTo>
                  <a:cubicBezTo>
                    <a:pt x="9" y="0"/>
                    <a:pt x="2" y="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3" y="6"/>
                    <a:pt x="9" y="1"/>
                    <a:pt x="17" y="1"/>
                  </a:cubicBezTo>
                  <a:close/>
                </a:path>
              </a:pathLst>
            </a:custGeom>
            <a:solidFill>
              <a:srgbClr val="BB8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ṩ1ïďe"/>
            <p:cNvSpPr/>
            <p:nvPr/>
          </p:nvSpPr>
          <p:spPr bwMode="auto">
            <a:xfrm>
              <a:off x="3924300" y="3802063"/>
              <a:ext cx="304800" cy="146050"/>
            </a:xfrm>
            <a:custGeom>
              <a:avLst/>
              <a:gdLst>
                <a:gd name="T0" fmla="*/ 39 w 42"/>
                <a:gd name="T1" fmla="*/ 0 h 20"/>
                <a:gd name="T2" fmla="*/ 38 w 42"/>
                <a:gd name="T3" fmla="*/ 2 h 20"/>
                <a:gd name="T4" fmla="*/ 21 w 42"/>
                <a:gd name="T5" fmla="*/ 16 h 20"/>
                <a:gd name="T6" fmla="*/ 4 w 42"/>
                <a:gd name="T7" fmla="*/ 2 h 20"/>
                <a:gd name="T8" fmla="*/ 2 w 42"/>
                <a:gd name="T9" fmla="*/ 0 h 20"/>
                <a:gd name="T10" fmla="*/ 0 w 42"/>
                <a:gd name="T11" fmla="*/ 2 h 20"/>
                <a:gd name="T12" fmla="*/ 21 w 42"/>
                <a:gd name="T13" fmla="*/ 20 h 20"/>
                <a:gd name="T14" fmla="*/ 41 w 42"/>
                <a:gd name="T15" fmla="*/ 2 h 20"/>
                <a:gd name="T16" fmla="*/ 39 w 42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0">
                  <a:moveTo>
                    <a:pt x="39" y="0"/>
                  </a:moveTo>
                  <a:cubicBezTo>
                    <a:pt x="38" y="0"/>
                    <a:pt x="38" y="1"/>
                    <a:pt x="38" y="2"/>
                  </a:cubicBezTo>
                  <a:cubicBezTo>
                    <a:pt x="36" y="10"/>
                    <a:pt x="29" y="16"/>
                    <a:pt x="21" y="16"/>
                  </a:cubicBezTo>
                  <a:cubicBezTo>
                    <a:pt x="13" y="16"/>
                    <a:pt x="6" y="10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2" y="13"/>
                    <a:pt x="11" y="20"/>
                    <a:pt x="21" y="20"/>
                  </a:cubicBezTo>
                  <a:cubicBezTo>
                    <a:pt x="31" y="20"/>
                    <a:pt x="40" y="13"/>
                    <a:pt x="41" y="2"/>
                  </a:cubicBezTo>
                  <a:cubicBezTo>
                    <a:pt x="42" y="1"/>
                    <a:pt x="41" y="0"/>
                    <a:pt x="39" y="0"/>
                  </a:cubicBezTo>
                  <a:close/>
                </a:path>
              </a:pathLst>
            </a:custGeom>
            <a:solidFill>
              <a:srgbClr val="7F5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ṡḷïḋé"/>
            <p:cNvSpPr/>
            <p:nvPr/>
          </p:nvSpPr>
          <p:spPr bwMode="auto">
            <a:xfrm>
              <a:off x="3954463" y="3679825"/>
              <a:ext cx="246063" cy="239713"/>
            </a:xfrm>
            <a:prstGeom prst="ellipse">
              <a:avLst/>
            </a:pr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ṩľiḍe"/>
            <p:cNvSpPr/>
            <p:nvPr/>
          </p:nvSpPr>
          <p:spPr bwMode="auto">
            <a:xfrm>
              <a:off x="3954463" y="3838575"/>
              <a:ext cx="246063" cy="95250"/>
            </a:xfrm>
            <a:custGeom>
              <a:avLst/>
              <a:gdLst>
                <a:gd name="T0" fmla="*/ 33 w 34"/>
                <a:gd name="T1" fmla="*/ 0 h 13"/>
                <a:gd name="T2" fmla="*/ 33 w 34"/>
                <a:gd name="T3" fmla="*/ 0 h 13"/>
                <a:gd name="T4" fmla="*/ 17 w 34"/>
                <a:gd name="T5" fmla="*/ 11 h 13"/>
                <a:gd name="T6" fmla="*/ 1 w 34"/>
                <a:gd name="T7" fmla="*/ 0 h 13"/>
                <a:gd name="T8" fmla="*/ 1 w 34"/>
                <a:gd name="T9" fmla="*/ 0 h 13"/>
                <a:gd name="T10" fmla="*/ 0 w 34"/>
                <a:gd name="T11" fmla="*/ 1 h 13"/>
                <a:gd name="T12" fmla="*/ 17 w 34"/>
                <a:gd name="T13" fmla="*/ 13 h 13"/>
                <a:gd name="T14" fmla="*/ 34 w 34"/>
                <a:gd name="T15" fmla="*/ 1 h 13"/>
                <a:gd name="T16" fmla="*/ 33 w 3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7"/>
                    <a:pt x="24" y="11"/>
                    <a:pt x="17" y="11"/>
                  </a:cubicBezTo>
                  <a:cubicBezTo>
                    <a:pt x="10" y="11"/>
                    <a:pt x="4" y="7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3" y="8"/>
                    <a:pt x="9" y="13"/>
                    <a:pt x="17" y="13"/>
                  </a:cubicBezTo>
                  <a:cubicBezTo>
                    <a:pt x="25" y="13"/>
                    <a:pt x="31" y="8"/>
                    <a:pt x="34" y="1"/>
                  </a:cubicBezTo>
                  <a:cubicBezTo>
                    <a:pt x="34" y="0"/>
                    <a:pt x="34" y="0"/>
                    <a:pt x="33" y="0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ṡḷiḍê"/>
            <p:cNvSpPr/>
            <p:nvPr/>
          </p:nvSpPr>
          <p:spPr bwMode="auto">
            <a:xfrm>
              <a:off x="4070350" y="3716338"/>
              <a:ext cx="14288" cy="93663"/>
            </a:xfrm>
            <a:custGeom>
              <a:avLst/>
              <a:gdLst>
                <a:gd name="T0" fmla="*/ 1 w 2"/>
                <a:gd name="T1" fmla="*/ 13 h 13"/>
                <a:gd name="T2" fmla="*/ 1 w 2"/>
                <a:gd name="T3" fmla="*/ 13 h 13"/>
                <a:gd name="T4" fmla="*/ 0 w 2"/>
                <a:gd name="T5" fmla="*/ 12 h 13"/>
                <a:gd name="T6" fmla="*/ 0 w 2"/>
                <a:gd name="T7" fmla="*/ 1 h 13"/>
                <a:gd name="T8" fmla="*/ 1 w 2"/>
                <a:gd name="T9" fmla="*/ 0 h 13"/>
                <a:gd name="T10" fmla="*/ 2 w 2"/>
                <a:gd name="T11" fmla="*/ 1 h 13"/>
                <a:gd name="T12" fmla="*/ 2 w 2"/>
                <a:gd name="T13" fmla="*/ 12 h 13"/>
                <a:gd name="T14" fmla="*/ 1 w 2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şḻíḑe"/>
            <p:cNvSpPr/>
            <p:nvPr/>
          </p:nvSpPr>
          <p:spPr bwMode="auto">
            <a:xfrm>
              <a:off x="4070350" y="3802063"/>
              <a:ext cx="65088" cy="50800"/>
            </a:xfrm>
            <a:custGeom>
              <a:avLst/>
              <a:gdLst>
                <a:gd name="T0" fmla="*/ 0 w 41"/>
                <a:gd name="T1" fmla="*/ 0 h 32"/>
                <a:gd name="T2" fmla="*/ 0 w 41"/>
                <a:gd name="T3" fmla="*/ 0 h 32"/>
                <a:gd name="T4" fmla="*/ 4 w 41"/>
                <a:gd name="T5" fmla="*/ 0 h 32"/>
                <a:gd name="T6" fmla="*/ 41 w 41"/>
                <a:gd name="T7" fmla="*/ 28 h 32"/>
                <a:gd name="T8" fmla="*/ 41 w 41"/>
                <a:gd name="T9" fmla="*/ 32 h 32"/>
                <a:gd name="T10" fmla="*/ 36 w 41"/>
                <a:gd name="T11" fmla="*/ 32 h 32"/>
                <a:gd name="T12" fmla="*/ 0 w 41"/>
                <a:gd name="T13" fmla="*/ 5 h 32"/>
                <a:gd name="T14" fmla="*/ 0 w 41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2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1" y="28"/>
                  </a:lnTo>
                  <a:lnTo>
                    <a:pt x="41" y="32"/>
                  </a:lnTo>
                  <a:lnTo>
                    <a:pt x="36" y="3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sľíḑê"/>
            <p:cNvSpPr/>
            <p:nvPr/>
          </p:nvSpPr>
          <p:spPr bwMode="auto">
            <a:xfrm>
              <a:off x="4076700" y="3686175"/>
              <a:ext cx="1588" cy="14288"/>
            </a:xfrm>
            <a:prstGeom prst="rect">
              <a:avLst/>
            </a:pr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ṩḻidè"/>
            <p:cNvSpPr/>
            <p:nvPr/>
          </p:nvSpPr>
          <p:spPr bwMode="auto">
            <a:xfrm>
              <a:off x="4076700" y="3897313"/>
              <a:ext cx="1588" cy="14288"/>
            </a:xfrm>
            <a:prstGeom prst="rect">
              <a:avLst/>
            </a:pr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ślíḑe"/>
            <p:cNvSpPr/>
            <p:nvPr/>
          </p:nvSpPr>
          <p:spPr bwMode="auto">
            <a:xfrm>
              <a:off x="3960813" y="3795713"/>
              <a:ext cx="14288" cy="6350"/>
            </a:xfrm>
            <a:prstGeom prst="rect">
              <a:avLst/>
            </a:pr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ṥḻíḋe"/>
            <p:cNvSpPr/>
            <p:nvPr/>
          </p:nvSpPr>
          <p:spPr bwMode="auto">
            <a:xfrm>
              <a:off x="4178300" y="3795713"/>
              <a:ext cx="7938" cy="6350"/>
            </a:xfrm>
            <a:prstGeom prst="rect">
              <a:avLst/>
            </a:pr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s1iḓê"/>
            <p:cNvSpPr/>
            <p:nvPr/>
          </p:nvSpPr>
          <p:spPr bwMode="auto">
            <a:xfrm>
              <a:off x="3997325" y="3716338"/>
              <a:ext cx="7938" cy="14288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9 h 9"/>
                <a:gd name="T4" fmla="*/ 0 w 5"/>
                <a:gd name="T5" fmla="*/ 4 h 9"/>
                <a:gd name="T6" fmla="*/ 0 w 5"/>
                <a:gd name="T7" fmla="*/ 0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lnTo>
                    <a:pt x="5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šḻîḋe"/>
            <p:cNvSpPr/>
            <p:nvPr/>
          </p:nvSpPr>
          <p:spPr bwMode="auto">
            <a:xfrm>
              <a:off x="4143375" y="3868738"/>
              <a:ext cx="14288" cy="14288"/>
            </a:xfrm>
            <a:custGeom>
              <a:avLst/>
              <a:gdLst>
                <a:gd name="T0" fmla="*/ 9 w 9"/>
                <a:gd name="T1" fmla="*/ 4 h 9"/>
                <a:gd name="T2" fmla="*/ 9 w 9"/>
                <a:gd name="T3" fmla="*/ 9 h 9"/>
                <a:gd name="T4" fmla="*/ 0 w 9"/>
                <a:gd name="T5" fmla="*/ 0 h 9"/>
                <a:gd name="T6" fmla="*/ 4 w 9"/>
                <a:gd name="T7" fmla="*/ 0 h 9"/>
                <a:gd name="T8" fmla="*/ 9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lnTo>
                    <a:pt x="9" y="9"/>
                  </a:lnTo>
                  <a:lnTo>
                    <a:pt x="0" y="0"/>
                  </a:lnTo>
                  <a:lnTo>
                    <a:pt x="4" y="0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ŝḻîde"/>
            <p:cNvSpPr/>
            <p:nvPr/>
          </p:nvSpPr>
          <p:spPr bwMode="auto">
            <a:xfrm>
              <a:off x="3997325" y="3868738"/>
              <a:ext cx="7938" cy="14288"/>
            </a:xfrm>
            <a:custGeom>
              <a:avLst/>
              <a:gdLst>
                <a:gd name="T0" fmla="*/ 5 w 5"/>
                <a:gd name="T1" fmla="*/ 0 h 9"/>
                <a:gd name="T2" fmla="*/ 5 w 5"/>
                <a:gd name="T3" fmla="*/ 0 h 9"/>
                <a:gd name="T4" fmla="*/ 0 w 5"/>
                <a:gd name="T5" fmla="*/ 9 h 9"/>
                <a:gd name="T6" fmla="*/ 0 w 5"/>
                <a:gd name="T7" fmla="*/ 4 h 9"/>
                <a:gd name="T8" fmla="*/ 5 w 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lnTo>
                    <a:pt x="5" y="0"/>
                  </a:lnTo>
                  <a:lnTo>
                    <a:pt x="0" y="9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Slíḋe"/>
            <p:cNvSpPr/>
            <p:nvPr/>
          </p:nvSpPr>
          <p:spPr bwMode="auto">
            <a:xfrm>
              <a:off x="4143375" y="3716338"/>
              <a:ext cx="14288" cy="14288"/>
            </a:xfrm>
            <a:custGeom>
              <a:avLst/>
              <a:gdLst>
                <a:gd name="T0" fmla="*/ 9 w 9"/>
                <a:gd name="T1" fmla="*/ 0 h 9"/>
                <a:gd name="T2" fmla="*/ 9 w 9"/>
                <a:gd name="T3" fmla="*/ 4 h 9"/>
                <a:gd name="T4" fmla="*/ 4 w 9"/>
                <a:gd name="T5" fmla="*/ 9 h 9"/>
                <a:gd name="T6" fmla="*/ 0 w 9"/>
                <a:gd name="T7" fmla="*/ 9 h 9"/>
                <a:gd name="T8" fmla="*/ 9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9" y="4"/>
                  </a:lnTo>
                  <a:lnTo>
                    <a:pt x="4" y="9"/>
                  </a:lnTo>
                  <a:lnTo>
                    <a:pt x="0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šľîḋe"/>
            <p:cNvSpPr/>
            <p:nvPr/>
          </p:nvSpPr>
          <p:spPr bwMode="auto">
            <a:xfrm>
              <a:off x="3859213" y="2859088"/>
              <a:ext cx="457200" cy="479425"/>
            </a:xfrm>
            <a:custGeom>
              <a:avLst/>
              <a:gdLst>
                <a:gd name="T0" fmla="*/ 56 w 63"/>
                <a:gd name="T1" fmla="*/ 66 h 66"/>
                <a:gd name="T2" fmla="*/ 7 w 63"/>
                <a:gd name="T3" fmla="*/ 66 h 66"/>
                <a:gd name="T4" fmla="*/ 0 w 63"/>
                <a:gd name="T5" fmla="*/ 59 h 66"/>
                <a:gd name="T6" fmla="*/ 0 w 63"/>
                <a:gd name="T7" fmla="*/ 7 h 66"/>
                <a:gd name="T8" fmla="*/ 7 w 63"/>
                <a:gd name="T9" fmla="*/ 0 h 66"/>
                <a:gd name="T10" fmla="*/ 56 w 63"/>
                <a:gd name="T11" fmla="*/ 0 h 66"/>
                <a:gd name="T12" fmla="*/ 63 w 63"/>
                <a:gd name="T13" fmla="*/ 7 h 66"/>
                <a:gd name="T14" fmla="*/ 63 w 63"/>
                <a:gd name="T15" fmla="*/ 59 h 66"/>
                <a:gd name="T16" fmla="*/ 56 w 63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6">
                  <a:moveTo>
                    <a:pt x="56" y="66"/>
                  </a:moveTo>
                  <a:cubicBezTo>
                    <a:pt x="7" y="66"/>
                    <a:pt x="7" y="66"/>
                    <a:pt x="7" y="66"/>
                  </a:cubicBezTo>
                  <a:cubicBezTo>
                    <a:pt x="3" y="66"/>
                    <a:pt x="0" y="63"/>
                    <a:pt x="0" y="5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3" y="3"/>
                    <a:pt x="63" y="7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3" y="63"/>
                    <a:pt x="60" y="66"/>
                    <a:pt x="56" y="66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ṡḻíḋè"/>
            <p:cNvSpPr/>
            <p:nvPr/>
          </p:nvSpPr>
          <p:spPr bwMode="auto">
            <a:xfrm>
              <a:off x="3816350" y="3113088"/>
              <a:ext cx="79375" cy="174625"/>
            </a:xfrm>
            <a:custGeom>
              <a:avLst/>
              <a:gdLst>
                <a:gd name="T0" fmla="*/ 13 w 50"/>
                <a:gd name="T1" fmla="*/ 110 h 110"/>
                <a:gd name="T2" fmla="*/ 36 w 50"/>
                <a:gd name="T3" fmla="*/ 91 h 110"/>
                <a:gd name="T4" fmla="*/ 50 w 50"/>
                <a:gd name="T5" fmla="*/ 55 h 110"/>
                <a:gd name="T6" fmla="*/ 36 w 50"/>
                <a:gd name="T7" fmla="*/ 50 h 110"/>
                <a:gd name="T8" fmla="*/ 27 w 50"/>
                <a:gd name="T9" fmla="*/ 69 h 110"/>
                <a:gd name="T10" fmla="*/ 36 w 50"/>
                <a:gd name="T11" fmla="*/ 0 h 110"/>
                <a:gd name="T12" fmla="*/ 23 w 50"/>
                <a:gd name="T13" fmla="*/ 0 h 110"/>
                <a:gd name="T14" fmla="*/ 13 w 50"/>
                <a:gd name="T15" fmla="*/ 69 h 110"/>
                <a:gd name="T16" fmla="*/ 0 w 50"/>
                <a:gd name="T17" fmla="*/ 96 h 110"/>
                <a:gd name="T18" fmla="*/ 9 w 50"/>
                <a:gd name="T19" fmla="*/ 105 h 110"/>
                <a:gd name="T20" fmla="*/ 13 w 50"/>
                <a:gd name="T21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110">
                  <a:moveTo>
                    <a:pt x="13" y="110"/>
                  </a:moveTo>
                  <a:lnTo>
                    <a:pt x="36" y="91"/>
                  </a:lnTo>
                  <a:lnTo>
                    <a:pt x="50" y="55"/>
                  </a:lnTo>
                  <a:lnTo>
                    <a:pt x="36" y="50"/>
                  </a:lnTo>
                  <a:lnTo>
                    <a:pt x="27" y="69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13" y="69"/>
                  </a:lnTo>
                  <a:lnTo>
                    <a:pt x="0" y="96"/>
                  </a:lnTo>
                  <a:lnTo>
                    <a:pt x="9" y="105"/>
                  </a:lnTo>
                  <a:lnTo>
                    <a:pt x="13" y="110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ṧḷïďe"/>
            <p:cNvSpPr/>
            <p:nvPr/>
          </p:nvSpPr>
          <p:spPr bwMode="auto">
            <a:xfrm>
              <a:off x="3816350" y="3113088"/>
              <a:ext cx="79375" cy="174625"/>
            </a:xfrm>
            <a:custGeom>
              <a:avLst/>
              <a:gdLst>
                <a:gd name="T0" fmla="*/ 13 w 50"/>
                <a:gd name="T1" fmla="*/ 110 h 110"/>
                <a:gd name="T2" fmla="*/ 36 w 50"/>
                <a:gd name="T3" fmla="*/ 91 h 110"/>
                <a:gd name="T4" fmla="*/ 50 w 50"/>
                <a:gd name="T5" fmla="*/ 55 h 110"/>
                <a:gd name="T6" fmla="*/ 36 w 50"/>
                <a:gd name="T7" fmla="*/ 50 h 110"/>
                <a:gd name="T8" fmla="*/ 27 w 50"/>
                <a:gd name="T9" fmla="*/ 69 h 110"/>
                <a:gd name="T10" fmla="*/ 36 w 50"/>
                <a:gd name="T11" fmla="*/ 0 h 110"/>
                <a:gd name="T12" fmla="*/ 23 w 50"/>
                <a:gd name="T13" fmla="*/ 0 h 110"/>
                <a:gd name="T14" fmla="*/ 13 w 50"/>
                <a:gd name="T15" fmla="*/ 69 h 110"/>
                <a:gd name="T16" fmla="*/ 0 w 50"/>
                <a:gd name="T17" fmla="*/ 96 h 110"/>
                <a:gd name="T18" fmla="*/ 9 w 50"/>
                <a:gd name="T19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110">
                  <a:moveTo>
                    <a:pt x="13" y="110"/>
                  </a:moveTo>
                  <a:lnTo>
                    <a:pt x="36" y="91"/>
                  </a:lnTo>
                  <a:lnTo>
                    <a:pt x="50" y="55"/>
                  </a:lnTo>
                  <a:lnTo>
                    <a:pt x="36" y="50"/>
                  </a:lnTo>
                  <a:lnTo>
                    <a:pt x="27" y="69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13" y="69"/>
                  </a:lnTo>
                  <a:lnTo>
                    <a:pt x="0" y="96"/>
                  </a:lnTo>
                  <a:lnTo>
                    <a:pt x="9" y="1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ś1idê"/>
            <p:cNvSpPr/>
            <p:nvPr/>
          </p:nvSpPr>
          <p:spPr bwMode="auto">
            <a:xfrm>
              <a:off x="4062413" y="3302000"/>
              <a:ext cx="152400" cy="109538"/>
            </a:xfrm>
            <a:custGeom>
              <a:avLst/>
              <a:gdLst>
                <a:gd name="T0" fmla="*/ 0 w 96"/>
                <a:gd name="T1" fmla="*/ 64 h 69"/>
                <a:gd name="T2" fmla="*/ 0 w 96"/>
                <a:gd name="T3" fmla="*/ 32 h 69"/>
                <a:gd name="T4" fmla="*/ 37 w 96"/>
                <a:gd name="T5" fmla="*/ 0 h 69"/>
                <a:gd name="T6" fmla="*/ 46 w 96"/>
                <a:gd name="T7" fmla="*/ 9 h 69"/>
                <a:gd name="T8" fmla="*/ 32 w 96"/>
                <a:gd name="T9" fmla="*/ 23 h 69"/>
                <a:gd name="T10" fmla="*/ 96 w 96"/>
                <a:gd name="T11" fmla="*/ 9 h 69"/>
                <a:gd name="T12" fmla="*/ 96 w 96"/>
                <a:gd name="T13" fmla="*/ 23 h 69"/>
                <a:gd name="T14" fmla="*/ 37 w 96"/>
                <a:gd name="T15" fmla="*/ 46 h 69"/>
                <a:gd name="T16" fmla="*/ 23 w 96"/>
                <a:gd name="T17" fmla="*/ 69 h 69"/>
                <a:gd name="T18" fmla="*/ 0 w 96"/>
                <a:gd name="T19" fmla="*/ 6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69">
                  <a:moveTo>
                    <a:pt x="0" y="64"/>
                  </a:moveTo>
                  <a:lnTo>
                    <a:pt x="0" y="32"/>
                  </a:lnTo>
                  <a:lnTo>
                    <a:pt x="37" y="0"/>
                  </a:lnTo>
                  <a:lnTo>
                    <a:pt x="46" y="9"/>
                  </a:lnTo>
                  <a:lnTo>
                    <a:pt x="32" y="23"/>
                  </a:lnTo>
                  <a:lnTo>
                    <a:pt x="96" y="9"/>
                  </a:lnTo>
                  <a:lnTo>
                    <a:pt x="96" y="23"/>
                  </a:lnTo>
                  <a:lnTo>
                    <a:pt x="37" y="46"/>
                  </a:lnTo>
                  <a:lnTo>
                    <a:pt x="23" y="69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ṥľïde"/>
            <p:cNvSpPr/>
            <p:nvPr/>
          </p:nvSpPr>
          <p:spPr bwMode="auto">
            <a:xfrm>
              <a:off x="3373438" y="4514850"/>
              <a:ext cx="361950" cy="1008063"/>
            </a:xfrm>
            <a:custGeom>
              <a:avLst/>
              <a:gdLst>
                <a:gd name="T0" fmla="*/ 0 w 228"/>
                <a:gd name="T1" fmla="*/ 0 h 635"/>
                <a:gd name="T2" fmla="*/ 128 w 228"/>
                <a:gd name="T3" fmla="*/ 635 h 635"/>
                <a:gd name="T4" fmla="*/ 228 w 228"/>
                <a:gd name="T5" fmla="*/ 621 h 635"/>
                <a:gd name="T6" fmla="*/ 160 w 228"/>
                <a:gd name="T7" fmla="*/ 599 h 635"/>
                <a:gd name="T8" fmla="*/ 187 w 228"/>
                <a:gd name="T9" fmla="*/ 589 h 635"/>
                <a:gd name="T10" fmla="*/ 151 w 228"/>
                <a:gd name="T11" fmla="*/ 0 h 635"/>
                <a:gd name="T12" fmla="*/ 0 w 228"/>
                <a:gd name="T13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635">
                  <a:moveTo>
                    <a:pt x="0" y="0"/>
                  </a:moveTo>
                  <a:lnTo>
                    <a:pt x="128" y="635"/>
                  </a:lnTo>
                  <a:lnTo>
                    <a:pt x="228" y="621"/>
                  </a:lnTo>
                  <a:lnTo>
                    <a:pt x="160" y="599"/>
                  </a:lnTo>
                  <a:lnTo>
                    <a:pt x="187" y="589"/>
                  </a:lnTo>
                  <a:lnTo>
                    <a:pt x="1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ŝḻïḑê"/>
            <p:cNvSpPr/>
            <p:nvPr/>
          </p:nvSpPr>
          <p:spPr bwMode="auto">
            <a:xfrm>
              <a:off x="3430588" y="4441825"/>
              <a:ext cx="530225" cy="1023938"/>
            </a:xfrm>
            <a:custGeom>
              <a:avLst/>
              <a:gdLst>
                <a:gd name="T0" fmla="*/ 37 w 73"/>
                <a:gd name="T1" fmla="*/ 8 h 141"/>
                <a:gd name="T2" fmla="*/ 68 w 73"/>
                <a:gd name="T3" fmla="*/ 82 h 141"/>
                <a:gd name="T4" fmla="*/ 49 w 73"/>
                <a:gd name="T5" fmla="*/ 126 h 141"/>
                <a:gd name="T6" fmla="*/ 45 w 73"/>
                <a:gd name="T7" fmla="*/ 126 h 141"/>
                <a:gd name="T8" fmla="*/ 51 w 73"/>
                <a:gd name="T9" fmla="*/ 141 h 141"/>
                <a:gd name="T10" fmla="*/ 33 w 73"/>
                <a:gd name="T11" fmla="*/ 123 h 141"/>
                <a:gd name="T12" fmla="*/ 42 w 73"/>
                <a:gd name="T13" fmla="*/ 63 h 141"/>
                <a:gd name="T14" fmla="*/ 0 w 73"/>
                <a:gd name="T15" fmla="*/ 22 h 141"/>
                <a:gd name="T16" fmla="*/ 26 w 73"/>
                <a:gd name="T17" fmla="*/ 0 h 141"/>
                <a:gd name="T18" fmla="*/ 37 w 73"/>
                <a:gd name="T19" fmla="*/ 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41">
                  <a:moveTo>
                    <a:pt x="37" y="8"/>
                  </a:moveTo>
                  <a:cubicBezTo>
                    <a:pt x="37" y="8"/>
                    <a:pt x="73" y="42"/>
                    <a:pt x="68" y="82"/>
                  </a:cubicBezTo>
                  <a:cubicBezTo>
                    <a:pt x="62" y="114"/>
                    <a:pt x="49" y="126"/>
                    <a:pt x="49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51" y="141"/>
                    <a:pt x="51" y="141"/>
                    <a:pt x="51" y="141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3" y="123"/>
                    <a:pt x="55" y="94"/>
                    <a:pt x="42" y="63"/>
                  </a:cubicBezTo>
                  <a:cubicBezTo>
                    <a:pt x="28" y="33"/>
                    <a:pt x="0" y="22"/>
                    <a:pt x="0" y="22"/>
                  </a:cubicBezTo>
                  <a:cubicBezTo>
                    <a:pt x="0" y="22"/>
                    <a:pt x="24" y="0"/>
                    <a:pt x="26" y="0"/>
                  </a:cubicBezTo>
                  <a:cubicBezTo>
                    <a:pt x="28" y="1"/>
                    <a:pt x="37" y="8"/>
                    <a:pt x="37" y="8"/>
                  </a:cubicBez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ṥļïḋê"/>
            <p:cNvSpPr/>
            <p:nvPr/>
          </p:nvSpPr>
          <p:spPr bwMode="auto">
            <a:xfrm>
              <a:off x="3314700" y="3251200"/>
              <a:ext cx="552450" cy="1298575"/>
            </a:xfrm>
            <a:custGeom>
              <a:avLst/>
              <a:gdLst>
                <a:gd name="T0" fmla="*/ 68 w 76"/>
                <a:gd name="T1" fmla="*/ 0 h 179"/>
                <a:gd name="T2" fmla="*/ 3 w 76"/>
                <a:gd name="T3" fmla="*/ 86 h 179"/>
                <a:gd name="T4" fmla="*/ 0 w 76"/>
                <a:gd name="T5" fmla="*/ 106 h 179"/>
                <a:gd name="T6" fmla="*/ 5 w 76"/>
                <a:gd name="T7" fmla="*/ 176 h 179"/>
                <a:gd name="T8" fmla="*/ 65 w 76"/>
                <a:gd name="T9" fmla="*/ 179 h 179"/>
                <a:gd name="T10" fmla="*/ 45 w 76"/>
                <a:gd name="T11" fmla="*/ 111 h 179"/>
                <a:gd name="T12" fmla="*/ 25 w 76"/>
                <a:gd name="T13" fmla="*/ 96 h 179"/>
                <a:gd name="T14" fmla="*/ 76 w 76"/>
                <a:gd name="T15" fmla="*/ 5 h 179"/>
                <a:gd name="T16" fmla="*/ 68 w 76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9">
                  <a:moveTo>
                    <a:pt x="68" y="0"/>
                  </a:moveTo>
                  <a:cubicBezTo>
                    <a:pt x="68" y="0"/>
                    <a:pt x="9" y="72"/>
                    <a:pt x="3" y="86"/>
                  </a:cubicBezTo>
                  <a:cubicBezTo>
                    <a:pt x="3" y="86"/>
                    <a:pt x="0" y="91"/>
                    <a:pt x="0" y="106"/>
                  </a:cubicBezTo>
                  <a:cubicBezTo>
                    <a:pt x="0" y="121"/>
                    <a:pt x="5" y="176"/>
                    <a:pt x="5" y="176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5" y="179"/>
                    <a:pt x="45" y="112"/>
                    <a:pt x="45" y="111"/>
                  </a:cubicBezTo>
                  <a:cubicBezTo>
                    <a:pt x="44" y="109"/>
                    <a:pt x="35" y="98"/>
                    <a:pt x="25" y="96"/>
                  </a:cubicBezTo>
                  <a:cubicBezTo>
                    <a:pt x="76" y="5"/>
                    <a:pt x="76" y="5"/>
                    <a:pt x="76" y="5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FF8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Sľîḓè"/>
            <p:cNvSpPr/>
            <p:nvPr/>
          </p:nvSpPr>
          <p:spPr bwMode="auto">
            <a:xfrm>
              <a:off x="3444875" y="3860800"/>
              <a:ext cx="123825" cy="123825"/>
            </a:xfrm>
            <a:custGeom>
              <a:avLst/>
              <a:gdLst>
                <a:gd name="T0" fmla="*/ 13 w 17"/>
                <a:gd name="T1" fmla="*/ 5 h 17"/>
                <a:gd name="T2" fmla="*/ 17 w 17"/>
                <a:gd name="T3" fmla="*/ 17 h 17"/>
                <a:gd name="T4" fmla="*/ 0 w 17"/>
                <a:gd name="T5" fmla="*/ 11 h 17"/>
                <a:gd name="T6" fmla="*/ 5 w 17"/>
                <a:gd name="T7" fmla="*/ 0 h 17"/>
                <a:gd name="T8" fmla="*/ 13 w 17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3" y="5"/>
                  </a:moveTo>
                  <a:cubicBezTo>
                    <a:pt x="13" y="5"/>
                    <a:pt x="16" y="13"/>
                    <a:pt x="17" y="17"/>
                  </a:cubicBezTo>
                  <a:cubicBezTo>
                    <a:pt x="17" y="17"/>
                    <a:pt x="5" y="17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13" y="5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$1ide"/>
            <p:cNvSpPr/>
            <p:nvPr/>
          </p:nvSpPr>
          <p:spPr bwMode="auto">
            <a:xfrm>
              <a:off x="3409950" y="3635375"/>
              <a:ext cx="223838" cy="319088"/>
            </a:xfrm>
            <a:custGeom>
              <a:avLst/>
              <a:gdLst>
                <a:gd name="T0" fmla="*/ 27 w 31"/>
                <a:gd name="T1" fmla="*/ 13 h 44"/>
                <a:gd name="T2" fmla="*/ 27 w 31"/>
                <a:gd name="T3" fmla="*/ 39 h 44"/>
                <a:gd name="T4" fmla="*/ 6 w 31"/>
                <a:gd name="T5" fmla="*/ 28 h 44"/>
                <a:gd name="T6" fmla="*/ 9 w 31"/>
                <a:gd name="T7" fmla="*/ 1 h 44"/>
                <a:gd name="T8" fmla="*/ 27 w 31"/>
                <a:gd name="T9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4">
                  <a:moveTo>
                    <a:pt x="27" y="13"/>
                  </a:moveTo>
                  <a:cubicBezTo>
                    <a:pt x="27" y="13"/>
                    <a:pt x="31" y="34"/>
                    <a:pt x="27" y="39"/>
                  </a:cubicBezTo>
                  <a:cubicBezTo>
                    <a:pt x="24" y="44"/>
                    <a:pt x="11" y="36"/>
                    <a:pt x="6" y="28"/>
                  </a:cubicBezTo>
                  <a:cubicBezTo>
                    <a:pt x="1" y="20"/>
                    <a:pt x="0" y="3"/>
                    <a:pt x="9" y="1"/>
                  </a:cubicBezTo>
                  <a:cubicBezTo>
                    <a:pt x="18" y="0"/>
                    <a:pt x="25" y="5"/>
                    <a:pt x="27" y="13"/>
                  </a:cubicBez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ṥḷîḍê"/>
            <p:cNvSpPr/>
            <p:nvPr/>
          </p:nvSpPr>
          <p:spPr bwMode="auto">
            <a:xfrm>
              <a:off x="3525838" y="3381375"/>
              <a:ext cx="587375" cy="820738"/>
            </a:xfrm>
            <a:custGeom>
              <a:avLst/>
              <a:gdLst>
                <a:gd name="T0" fmla="*/ 6 w 81"/>
                <a:gd name="T1" fmla="*/ 87 h 113"/>
                <a:gd name="T2" fmla="*/ 57 w 81"/>
                <a:gd name="T3" fmla="*/ 51 h 113"/>
                <a:gd name="T4" fmla="*/ 71 w 81"/>
                <a:gd name="T5" fmla="*/ 0 h 113"/>
                <a:gd name="T6" fmla="*/ 81 w 81"/>
                <a:gd name="T7" fmla="*/ 2 h 113"/>
                <a:gd name="T8" fmla="*/ 74 w 81"/>
                <a:gd name="T9" fmla="*/ 58 h 113"/>
                <a:gd name="T10" fmla="*/ 15 w 81"/>
                <a:gd name="T11" fmla="*/ 113 h 113"/>
                <a:gd name="T12" fmla="*/ 6 w 81"/>
                <a:gd name="T1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13">
                  <a:moveTo>
                    <a:pt x="6" y="87"/>
                  </a:moveTo>
                  <a:cubicBezTo>
                    <a:pt x="6" y="87"/>
                    <a:pt x="53" y="57"/>
                    <a:pt x="57" y="51"/>
                  </a:cubicBezTo>
                  <a:cubicBezTo>
                    <a:pt x="61" y="45"/>
                    <a:pt x="71" y="0"/>
                    <a:pt x="71" y="0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1" y="2"/>
                    <a:pt x="75" y="53"/>
                    <a:pt x="74" y="58"/>
                  </a:cubicBezTo>
                  <a:cubicBezTo>
                    <a:pt x="72" y="64"/>
                    <a:pt x="26" y="113"/>
                    <a:pt x="15" y="113"/>
                  </a:cubicBezTo>
                  <a:cubicBezTo>
                    <a:pt x="4" y="113"/>
                    <a:pt x="0" y="99"/>
                    <a:pt x="6" y="87"/>
                  </a:cubicBezTo>
                  <a:close/>
                </a:path>
              </a:pathLst>
            </a:custGeom>
            <a:solidFill>
              <a:srgbClr val="FF8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ṥlîḑè"/>
            <p:cNvSpPr/>
            <p:nvPr/>
          </p:nvSpPr>
          <p:spPr bwMode="auto">
            <a:xfrm>
              <a:off x="3379788" y="3592513"/>
              <a:ext cx="269875" cy="311150"/>
            </a:xfrm>
            <a:custGeom>
              <a:avLst/>
              <a:gdLst>
                <a:gd name="T0" fmla="*/ 6 w 37"/>
                <a:gd name="T1" fmla="*/ 8 h 43"/>
                <a:gd name="T2" fmla="*/ 23 w 37"/>
                <a:gd name="T3" fmla="*/ 2 h 43"/>
                <a:gd name="T4" fmla="*/ 37 w 37"/>
                <a:gd name="T5" fmla="*/ 2 h 43"/>
                <a:gd name="T6" fmla="*/ 27 w 37"/>
                <a:gd name="T7" fmla="*/ 16 h 43"/>
                <a:gd name="T8" fmla="*/ 17 w 37"/>
                <a:gd name="T9" fmla="*/ 18 h 43"/>
                <a:gd name="T10" fmla="*/ 22 w 37"/>
                <a:gd name="T11" fmla="*/ 26 h 43"/>
                <a:gd name="T12" fmla="*/ 17 w 37"/>
                <a:gd name="T13" fmla="*/ 24 h 43"/>
                <a:gd name="T14" fmla="*/ 21 w 37"/>
                <a:gd name="T15" fmla="*/ 32 h 43"/>
                <a:gd name="T16" fmla="*/ 21 w 37"/>
                <a:gd name="T17" fmla="*/ 37 h 43"/>
                <a:gd name="T18" fmla="*/ 15 w 37"/>
                <a:gd name="T19" fmla="*/ 42 h 43"/>
                <a:gd name="T20" fmla="*/ 3 w 37"/>
                <a:gd name="T21" fmla="*/ 28 h 43"/>
                <a:gd name="T22" fmla="*/ 6 w 37"/>
                <a:gd name="T23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43">
                  <a:moveTo>
                    <a:pt x="6" y="8"/>
                  </a:moveTo>
                  <a:cubicBezTo>
                    <a:pt x="6" y="8"/>
                    <a:pt x="12" y="0"/>
                    <a:pt x="23" y="2"/>
                  </a:cubicBezTo>
                  <a:cubicBezTo>
                    <a:pt x="34" y="4"/>
                    <a:pt x="37" y="2"/>
                    <a:pt x="37" y="2"/>
                  </a:cubicBezTo>
                  <a:cubicBezTo>
                    <a:pt x="37" y="2"/>
                    <a:pt x="35" y="14"/>
                    <a:pt x="27" y="16"/>
                  </a:cubicBezTo>
                  <a:cubicBezTo>
                    <a:pt x="19" y="19"/>
                    <a:pt x="17" y="18"/>
                    <a:pt x="17" y="18"/>
                  </a:cubicBezTo>
                  <a:cubicBezTo>
                    <a:pt x="17" y="18"/>
                    <a:pt x="21" y="23"/>
                    <a:pt x="22" y="26"/>
                  </a:cubicBezTo>
                  <a:cubicBezTo>
                    <a:pt x="24" y="29"/>
                    <a:pt x="19" y="22"/>
                    <a:pt x="17" y="24"/>
                  </a:cubicBezTo>
                  <a:cubicBezTo>
                    <a:pt x="16" y="27"/>
                    <a:pt x="17" y="32"/>
                    <a:pt x="21" y="32"/>
                  </a:cubicBezTo>
                  <a:cubicBezTo>
                    <a:pt x="24" y="31"/>
                    <a:pt x="22" y="34"/>
                    <a:pt x="21" y="37"/>
                  </a:cubicBezTo>
                  <a:cubicBezTo>
                    <a:pt x="19" y="40"/>
                    <a:pt x="17" y="43"/>
                    <a:pt x="15" y="42"/>
                  </a:cubicBezTo>
                  <a:cubicBezTo>
                    <a:pt x="13" y="41"/>
                    <a:pt x="6" y="37"/>
                    <a:pt x="3" y="28"/>
                  </a:cubicBezTo>
                  <a:cubicBezTo>
                    <a:pt x="0" y="19"/>
                    <a:pt x="0" y="11"/>
                    <a:pt x="6" y="8"/>
                  </a:cubicBez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şlïḑè"/>
            <p:cNvSpPr/>
            <p:nvPr/>
          </p:nvSpPr>
          <p:spPr bwMode="auto">
            <a:xfrm>
              <a:off x="5159375" y="2068513"/>
              <a:ext cx="1052513" cy="1770063"/>
            </a:xfrm>
            <a:custGeom>
              <a:avLst/>
              <a:gdLst>
                <a:gd name="T0" fmla="*/ 140 w 145"/>
                <a:gd name="T1" fmla="*/ 244 h 244"/>
                <a:gd name="T2" fmla="*/ 5 w 145"/>
                <a:gd name="T3" fmla="*/ 244 h 244"/>
                <a:gd name="T4" fmla="*/ 0 w 145"/>
                <a:gd name="T5" fmla="*/ 239 h 244"/>
                <a:gd name="T6" fmla="*/ 0 w 145"/>
                <a:gd name="T7" fmla="*/ 5 h 244"/>
                <a:gd name="T8" fmla="*/ 5 w 145"/>
                <a:gd name="T9" fmla="*/ 0 h 244"/>
                <a:gd name="T10" fmla="*/ 140 w 145"/>
                <a:gd name="T11" fmla="*/ 0 h 244"/>
                <a:gd name="T12" fmla="*/ 145 w 145"/>
                <a:gd name="T13" fmla="*/ 5 h 244"/>
                <a:gd name="T14" fmla="*/ 145 w 145"/>
                <a:gd name="T15" fmla="*/ 239 h 244"/>
                <a:gd name="T16" fmla="*/ 140 w 145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244">
                  <a:moveTo>
                    <a:pt x="140" y="244"/>
                  </a:moveTo>
                  <a:cubicBezTo>
                    <a:pt x="5" y="244"/>
                    <a:pt x="5" y="244"/>
                    <a:pt x="5" y="244"/>
                  </a:cubicBezTo>
                  <a:cubicBezTo>
                    <a:pt x="2" y="244"/>
                    <a:pt x="0" y="242"/>
                    <a:pt x="0" y="23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3" y="0"/>
                    <a:pt x="145" y="2"/>
                    <a:pt x="145" y="5"/>
                  </a:cubicBezTo>
                  <a:cubicBezTo>
                    <a:pt x="145" y="239"/>
                    <a:pt x="145" y="239"/>
                    <a:pt x="145" y="239"/>
                  </a:cubicBezTo>
                  <a:cubicBezTo>
                    <a:pt x="145" y="242"/>
                    <a:pt x="143" y="244"/>
                    <a:pt x="140" y="24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ṥḻiḓe"/>
            <p:cNvSpPr/>
            <p:nvPr/>
          </p:nvSpPr>
          <p:spPr bwMode="auto">
            <a:xfrm>
              <a:off x="5340350" y="2205038"/>
              <a:ext cx="682625" cy="152400"/>
            </a:xfrm>
            <a:custGeom>
              <a:avLst/>
              <a:gdLst>
                <a:gd name="T0" fmla="*/ 89 w 94"/>
                <a:gd name="T1" fmla="*/ 21 h 21"/>
                <a:gd name="T2" fmla="*/ 4 w 94"/>
                <a:gd name="T3" fmla="*/ 21 h 21"/>
                <a:gd name="T4" fmla="*/ 0 w 94"/>
                <a:gd name="T5" fmla="*/ 17 h 21"/>
                <a:gd name="T6" fmla="*/ 0 w 94"/>
                <a:gd name="T7" fmla="*/ 4 h 21"/>
                <a:gd name="T8" fmla="*/ 4 w 94"/>
                <a:gd name="T9" fmla="*/ 0 h 21"/>
                <a:gd name="T10" fmla="*/ 89 w 94"/>
                <a:gd name="T11" fmla="*/ 0 h 21"/>
                <a:gd name="T12" fmla="*/ 94 w 94"/>
                <a:gd name="T13" fmla="*/ 4 h 21"/>
                <a:gd name="T14" fmla="*/ 94 w 94"/>
                <a:gd name="T15" fmla="*/ 17 h 21"/>
                <a:gd name="T16" fmla="*/ 89 w 94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1">
                  <a:moveTo>
                    <a:pt x="89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1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2" y="0"/>
                    <a:pt x="94" y="2"/>
                    <a:pt x="94" y="4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9"/>
                    <a:pt x="92" y="21"/>
                    <a:pt x="89" y="21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ŝḷiḑê"/>
            <p:cNvSpPr/>
            <p:nvPr/>
          </p:nvSpPr>
          <p:spPr bwMode="auto">
            <a:xfrm>
              <a:off x="5370513" y="3076575"/>
              <a:ext cx="254000" cy="115888"/>
            </a:xfrm>
            <a:custGeom>
              <a:avLst/>
              <a:gdLst>
                <a:gd name="T0" fmla="*/ 27 w 35"/>
                <a:gd name="T1" fmla="*/ 16 h 16"/>
                <a:gd name="T2" fmla="*/ 8 w 35"/>
                <a:gd name="T3" fmla="*/ 16 h 16"/>
                <a:gd name="T4" fmla="*/ 0 w 35"/>
                <a:gd name="T5" fmla="*/ 8 h 16"/>
                <a:gd name="T6" fmla="*/ 8 w 35"/>
                <a:gd name="T7" fmla="*/ 0 h 16"/>
                <a:gd name="T8" fmla="*/ 27 w 35"/>
                <a:gd name="T9" fmla="*/ 0 h 16"/>
                <a:gd name="T10" fmla="*/ 35 w 35"/>
                <a:gd name="T11" fmla="*/ 8 h 16"/>
                <a:gd name="T12" fmla="*/ 27 w 35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6">
                  <a:moveTo>
                    <a:pt x="27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1" y="0"/>
                    <a:pt x="35" y="4"/>
                    <a:pt x="35" y="8"/>
                  </a:cubicBezTo>
                  <a:cubicBezTo>
                    <a:pt x="35" y="13"/>
                    <a:pt x="31" y="16"/>
                    <a:pt x="27" y="16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ṣḷïḓê"/>
            <p:cNvSpPr/>
            <p:nvPr/>
          </p:nvSpPr>
          <p:spPr bwMode="auto">
            <a:xfrm>
              <a:off x="5762625" y="3076575"/>
              <a:ext cx="254000" cy="115888"/>
            </a:xfrm>
            <a:custGeom>
              <a:avLst/>
              <a:gdLst>
                <a:gd name="T0" fmla="*/ 27 w 35"/>
                <a:gd name="T1" fmla="*/ 16 h 16"/>
                <a:gd name="T2" fmla="*/ 8 w 35"/>
                <a:gd name="T3" fmla="*/ 16 h 16"/>
                <a:gd name="T4" fmla="*/ 0 w 35"/>
                <a:gd name="T5" fmla="*/ 8 h 16"/>
                <a:gd name="T6" fmla="*/ 8 w 35"/>
                <a:gd name="T7" fmla="*/ 0 h 16"/>
                <a:gd name="T8" fmla="*/ 27 w 35"/>
                <a:gd name="T9" fmla="*/ 0 h 16"/>
                <a:gd name="T10" fmla="*/ 35 w 35"/>
                <a:gd name="T11" fmla="*/ 8 h 16"/>
                <a:gd name="T12" fmla="*/ 27 w 35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6">
                  <a:moveTo>
                    <a:pt x="27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1" y="0"/>
                    <a:pt x="35" y="4"/>
                    <a:pt x="35" y="8"/>
                  </a:cubicBezTo>
                  <a:cubicBezTo>
                    <a:pt x="35" y="13"/>
                    <a:pt x="31" y="16"/>
                    <a:pt x="27" y="16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ṧ1ïḋé"/>
            <p:cNvSpPr/>
            <p:nvPr/>
          </p:nvSpPr>
          <p:spPr bwMode="auto">
            <a:xfrm>
              <a:off x="5326063" y="2509838"/>
              <a:ext cx="727075" cy="117475"/>
            </a:xfrm>
            <a:prstGeom prst="rect">
              <a:avLst/>
            </a:pr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ŝľidê"/>
            <p:cNvSpPr/>
            <p:nvPr/>
          </p:nvSpPr>
          <p:spPr bwMode="auto">
            <a:xfrm>
              <a:off x="5326063" y="2706688"/>
              <a:ext cx="727075" cy="115888"/>
            </a:xfrm>
            <a:prstGeom prst="rect">
              <a:avLst/>
            </a:pr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ṡļïḑè"/>
            <p:cNvSpPr/>
            <p:nvPr/>
          </p:nvSpPr>
          <p:spPr bwMode="auto">
            <a:xfrm>
              <a:off x="5478463" y="2895600"/>
              <a:ext cx="422275" cy="22225"/>
            </a:xfrm>
            <a:prstGeom prst="rect">
              <a:avLst/>
            </a:prstGeom>
            <a:solidFill>
              <a:srgbClr val="CD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şḻîḋê"/>
            <p:cNvSpPr/>
            <p:nvPr/>
          </p:nvSpPr>
          <p:spPr bwMode="auto">
            <a:xfrm>
              <a:off x="6916738" y="3222625"/>
              <a:ext cx="1612900" cy="290513"/>
            </a:xfrm>
            <a:custGeom>
              <a:avLst/>
              <a:gdLst>
                <a:gd name="T0" fmla="*/ 202 w 222"/>
                <a:gd name="T1" fmla="*/ 40 h 40"/>
                <a:gd name="T2" fmla="*/ 21 w 222"/>
                <a:gd name="T3" fmla="*/ 40 h 40"/>
                <a:gd name="T4" fmla="*/ 0 w 222"/>
                <a:gd name="T5" fmla="*/ 20 h 40"/>
                <a:gd name="T6" fmla="*/ 21 w 222"/>
                <a:gd name="T7" fmla="*/ 0 h 40"/>
                <a:gd name="T8" fmla="*/ 202 w 222"/>
                <a:gd name="T9" fmla="*/ 0 h 40"/>
                <a:gd name="T10" fmla="*/ 222 w 222"/>
                <a:gd name="T11" fmla="*/ 20 h 40"/>
                <a:gd name="T12" fmla="*/ 202 w 22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40">
                  <a:moveTo>
                    <a:pt x="202" y="40"/>
                  </a:moveTo>
                  <a:cubicBezTo>
                    <a:pt x="21" y="40"/>
                    <a:pt x="2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3" y="0"/>
                    <a:pt x="222" y="9"/>
                    <a:pt x="222" y="20"/>
                  </a:cubicBezTo>
                  <a:cubicBezTo>
                    <a:pt x="222" y="31"/>
                    <a:pt x="213" y="40"/>
                    <a:pt x="202" y="40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ṥḻíḑê"/>
            <p:cNvSpPr/>
            <p:nvPr/>
          </p:nvSpPr>
          <p:spPr bwMode="auto">
            <a:xfrm>
              <a:off x="6299200" y="2024063"/>
              <a:ext cx="1068388" cy="247650"/>
            </a:xfrm>
            <a:custGeom>
              <a:avLst/>
              <a:gdLst>
                <a:gd name="T0" fmla="*/ 130 w 147"/>
                <a:gd name="T1" fmla="*/ 34 h 34"/>
                <a:gd name="T2" fmla="*/ 17 w 147"/>
                <a:gd name="T3" fmla="*/ 34 h 34"/>
                <a:gd name="T4" fmla="*/ 0 w 147"/>
                <a:gd name="T5" fmla="*/ 17 h 34"/>
                <a:gd name="T6" fmla="*/ 17 w 147"/>
                <a:gd name="T7" fmla="*/ 0 h 34"/>
                <a:gd name="T8" fmla="*/ 130 w 147"/>
                <a:gd name="T9" fmla="*/ 0 h 34"/>
                <a:gd name="T10" fmla="*/ 147 w 147"/>
                <a:gd name="T11" fmla="*/ 17 h 34"/>
                <a:gd name="T12" fmla="*/ 130 w 14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4">
                  <a:moveTo>
                    <a:pt x="130" y="34"/>
                  </a:moveTo>
                  <a:cubicBezTo>
                    <a:pt x="17" y="34"/>
                    <a:pt x="17" y="34"/>
                    <a:pt x="17" y="34"/>
                  </a:cubicBez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0"/>
                    <a:pt x="147" y="8"/>
                    <a:pt x="147" y="17"/>
                  </a:cubicBezTo>
                  <a:cubicBezTo>
                    <a:pt x="147" y="26"/>
                    <a:pt x="139" y="34"/>
                    <a:pt x="130" y="3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ṥlíḓé"/>
            <p:cNvSpPr/>
            <p:nvPr/>
          </p:nvSpPr>
          <p:spPr bwMode="auto">
            <a:xfrm>
              <a:off x="6538913" y="2111375"/>
              <a:ext cx="79375" cy="73025"/>
            </a:xfrm>
            <a:prstGeom prst="ellipse">
              <a:avLst/>
            </a:prstGeom>
            <a:solidFill>
              <a:srgbClr val="FF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ṧlíḑê"/>
            <p:cNvSpPr/>
            <p:nvPr/>
          </p:nvSpPr>
          <p:spPr bwMode="auto">
            <a:xfrm>
              <a:off x="6800850" y="2111375"/>
              <a:ext cx="73025" cy="73025"/>
            </a:xfrm>
            <a:prstGeom prst="ellipse">
              <a:avLst/>
            </a:prstGeom>
            <a:solidFill>
              <a:srgbClr val="90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ṡļïde"/>
            <p:cNvSpPr/>
            <p:nvPr/>
          </p:nvSpPr>
          <p:spPr bwMode="auto">
            <a:xfrm>
              <a:off x="7040563" y="2111375"/>
              <a:ext cx="73025" cy="73025"/>
            </a:xfrm>
            <a:prstGeom prst="ellipse">
              <a:avLst/>
            </a:prstGeom>
            <a:solidFill>
              <a:srgbClr val="EB4F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$1íďê"/>
            <p:cNvSpPr/>
            <p:nvPr/>
          </p:nvSpPr>
          <p:spPr bwMode="auto">
            <a:xfrm>
              <a:off x="3990975" y="3033713"/>
              <a:ext cx="180975" cy="1889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ṣļíḓê"/>
            <p:cNvSpPr/>
            <p:nvPr/>
          </p:nvSpPr>
          <p:spPr bwMode="auto">
            <a:xfrm>
              <a:off x="3946525" y="2982913"/>
              <a:ext cx="276225" cy="260350"/>
            </a:xfrm>
            <a:custGeom>
              <a:avLst/>
              <a:gdLst>
                <a:gd name="T0" fmla="*/ 32 w 38"/>
                <a:gd name="T1" fmla="*/ 5 h 36"/>
                <a:gd name="T2" fmla="*/ 30 w 38"/>
                <a:gd name="T3" fmla="*/ 5 h 36"/>
                <a:gd name="T4" fmla="*/ 26 w 38"/>
                <a:gd name="T5" fmla="*/ 0 h 36"/>
                <a:gd name="T6" fmla="*/ 25 w 38"/>
                <a:gd name="T7" fmla="*/ 0 h 36"/>
                <a:gd name="T8" fmla="*/ 13 w 38"/>
                <a:gd name="T9" fmla="*/ 0 h 36"/>
                <a:gd name="T10" fmla="*/ 11 w 38"/>
                <a:gd name="T11" fmla="*/ 0 h 36"/>
                <a:gd name="T12" fmla="*/ 8 w 38"/>
                <a:gd name="T13" fmla="*/ 5 h 36"/>
                <a:gd name="T14" fmla="*/ 6 w 38"/>
                <a:gd name="T15" fmla="*/ 5 h 36"/>
                <a:gd name="T16" fmla="*/ 0 w 38"/>
                <a:gd name="T17" fmla="*/ 11 h 36"/>
                <a:gd name="T18" fmla="*/ 0 w 38"/>
                <a:gd name="T19" fmla="*/ 29 h 36"/>
                <a:gd name="T20" fmla="*/ 6 w 38"/>
                <a:gd name="T21" fmla="*/ 36 h 36"/>
                <a:gd name="T22" fmla="*/ 32 w 38"/>
                <a:gd name="T23" fmla="*/ 36 h 36"/>
                <a:gd name="T24" fmla="*/ 38 w 38"/>
                <a:gd name="T25" fmla="*/ 29 h 36"/>
                <a:gd name="T26" fmla="*/ 38 w 38"/>
                <a:gd name="T27" fmla="*/ 11 h 36"/>
                <a:gd name="T28" fmla="*/ 32 w 38"/>
                <a:gd name="T29" fmla="*/ 5 h 36"/>
                <a:gd name="T30" fmla="*/ 19 w 38"/>
                <a:gd name="T31" fmla="*/ 29 h 36"/>
                <a:gd name="T32" fmla="*/ 10 w 38"/>
                <a:gd name="T33" fmla="*/ 20 h 36"/>
                <a:gd name="T34" fmla="*/ 19 w 38"/>
                <a:gd name="T35" fmla="*/ 11 h 36"/>
                <a:gd name="T36" fmla="*/ 28 w 38"/>
                <a:gd name="T37" fmla="*/ 20 h 36"/>
                <a:gd name="T38" fmla="*/ 19 w 38"/>
                <a:gd name="T39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36">
                  <a:moveTo>
                    <a:pt x="32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0" y="8"/>
                    <a:pt x="0" y="1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3" y="36"/>
                    <a:pt x="6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5" y="36"/>
                    <a:pt x="38" y="33"/>
                    <a:pt x="38" y="29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8"/>
                    <a:pt x="35" y="5"/>
                    <a:pt x="32" y="5"/>
                  </a:cubicBezTo>
                  <a:close/>
                  <a:moveTo>
                    <a:pt x="19" y="29"/>
                  </a:moveTo>
                  <a:cubicBezTo>
                    <a:pt x="14" y="29"/>
                    <a:pt x="10" y="25"/>
                    <a:pt x="10" y="20"/>
                  </a:cubicBezTo>
                  <a:cubicBezTo>
                    <a:pt x="10" y="15"/>
                    <a:pt x="14" y="11"/>
                    <a:pt x="19" y="11"/>
                  </a:cubicBezTo>
                  <a:cubicBezTo>
                    <a:pt x="24" y="11"/>
                    <a:pt x="28" y="15"/>
                    <a:pt x="28" y="20"/>
                  </a:cubicBezTo>
                  <a:cubicBezTo>
                    <a:pt x="28" y="25"/>
                    <a:pt x="24" y="29"/>
                    <a:pt x="19" y="29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ṡlîḋé"/>
            <p:cNvSpPr/>
            <p:nvPr/>
          </p:nvSpPr>
          <p:spPr bwMode="auto">
            <a:xfrm>
              <a:off x="4041775" y="3084513"/>
              <a:ext cx="85725" cy="87313"/>
            </a:xfrm>
            <a:prstGeom prst="ellipse">
              <a:avLst/>
            </a:pr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ṣļïḑé"/>
            <p:cNvSpPr/>
            <p:nvPr/>
          </p:nvSpPr>
          <p:spPr bwMode="auto">
            <a:xfrm>
              <a:off x="6611938" y="2517775"/>
              <a:ext cx="812800" cy="530225"/>
            </a:xfrm>
            <a:custGeom>
              <a:avLst/>
              <a:gdLst>
                <a:gd name="T0" fmla="*/ 103 w 112"/>
                <a:gd name="T1" fmla="*/ 73 h 73"/>
                <a:gd name="T2" fmla="*/ 8 w 112"/>
                <a:gd name="T3" fmla="*/ 73 h 73"/>
                <a:gd name="T4" fmla="*/ 0 w 112"/>
                <a:gd name="T5" fmla="*/ 64 h 73"/>
                <a:gd name="T6" fmla="*/ 0 w 112"/>
                <a:gd name="T7" fmla="*/ 8 h 73"/>
                <a:gd name="T8" fmla="*/ 8 w 112"/>
                <a:gd name="T9" fmla="*/ 0 h 73"/>
                <a:gd name="T10" fmla="*/ 103 w 112"/>
                <a:gd name="T11" fmla="*/ 0 h 73"/>
                <a:gd name="T12" fmla="*/ 112 w 112"/>
                <a:gd name="T13" fmla="*/ 8 h 73"/>
                <a:gd name="T14" fmla="*/ 112 w 112"/>
                <a:gd name="T15" fmla="*/ 64 h 73"/>
                <a:gd name="T16" fmla="*/ 103 w 11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73">
                  <a:moveTo>
                    <a:pt x="103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8" y="0"/>
                    <a:pt x="112" y="3"/>
                    <a:pt x="112" y="8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12" y="69"/>
                    <a:pt x="108" y="73"/>
                    <a:pt x="103" y="73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ṧľïḓê"/>
            <p:cNvSpPr/>
            <p:nvPr/>
          </p:nvSpPr>
          <p:spPr bwMode="auto">
            <a:xfrm>
              <a:off x="6684963" y="2554288"/>
              <a:ext cx="666750" cy="225425"/>
            </a:xfrm>
            <a:custGeom>
              <a:avLst/>
              <a:gdLst>
                <a:gd name="T0" fmla="*/ 46 w 92"/>
                <a:gd name="T1" fmla="*/ 31 h 31"/>
                <a:gd name="T2" fmla="*/ 46 w 92"/>
                <a:gd name="T3" fmla="*/ 31 h 31"/>
                <a:gd name="T4" fmla="*/ 44 w 92"/>
                <a:gd name="T5" fmla="*/ 30 h 31"/>
                <a:gd name="T6" fmla="*/ 2 w 92"/>
                <a:gd name="T7" fmla="*/ 6 h 31"/>
                <a:gd name="T8" fmla="*/ 0 w 92"/>
                <a:gd name="T9" fmla="*/ 2 h 31"/>
                <a:gd name="T10" fmla="*/ 4 w 92"/>
                <a:gd name="T11" fmla="*/ 1 h 31"/>
                <a:gd name="T12" fmla="*/ 46 w 92"/>
                <a:gd name="T13" fmla="*/ 24 h 31"/>
                <a:gd name="T14" fmla="*/ 87 w 92"/>
                <a:gd name="T15" fmla="*/ 1 h 31"/>
                <a:gd name="T16" fmla="*/ 91 w 92"/>
                <a:gd name="T17" fmla="*/ 2 h 31"/>
                <a:gd name="T18" fmla="*/ 90 w 92"/>
                <a:gd name="T19" fmla="*/ 6 h 31"/>
                <a:gd name="T20" fmla="*/ 47 w 92"/>
                <a:gd name="T21" fmla="*/ 30 h 31"/>
                <a:gd name="T22" fmla="*/ 46 w 9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31">
                  <a:moveTo>
                    <a:pt x="46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5" y="30"/>
                    <a:pt x="44" y="3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9" y="0"/>
                    <a:pt x="91" y="1"/>
                    <a:pt x="91" y="2"/>
                  </a:cubicBezTo>
                  <a:cubicBezTo>
                    <a:pt x="92" y="4"/>
                    <a:pt x="92" y="6"/>
                    <a:pt x="90" y="6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1"/>
                    <a:pt x="46" y="31"/>
                  </a:cubicBezTo>
                  <a:close/>
                </a:path>
              </a:pathLst>
            </a:custGeom>
            <a:solidFill>
              <a:srgbClr val="FD4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Sľïďè"/>
            <p:cNvSpPr/>
            <p:nvPr/>
          </p:nvSpPr>
          <p:spPr bwMode="auto">
            <a:xfrm>
              <a:off x="7607300" y="1697038"/>
              <a:ext cx="1001713" cy="1292225"/>
            </a:xfrm>
            <a:custGeom>
              <a:avLst/>
              <a:gdLst>
                <a:gd name="T0" fmla="*/ 130 w 138"/>
                <a:gd name="T1" fmla="*/ 178 h 178"/>
                <a:gd name="T2" fmla="*/ 7 w 138"/>
                <a:gd name="T3" fmla="*/ 178 h 178"/>
                <a:gd name="T4" fmla="*/ 0 w 138"/>
                <a:gd name="T5" fmla="*/ 171 h 178"/>
                <a:gd name="T6" fmla="*/ 0 w 138"/>
                <a:gd name="T7" fmla="*/ 7 h 178"/>
                <a:gd name="T8" fmla="*/ 7 w 138"/>
                <a:gd name="T9" fmla="*/ 0 h 178"/>
                <a:gd name="T10" fmla="*/ 130 w 138"/>
                <a:gd name="T11" fmla="*/ 0 h 178"/>
                <a:gd name="T12" fmla="*/ 138 w 138"/>
                <a:gd name="T13" fmla="*/ 7 h 178"/>
                <a:gd name="T14" fmla="*/ 138 w 138"/>
                <a:gd name="T15" fmla="*/ 171 h 178"/>
                <a:gd name="T16" fmla="*/ 130 w 138"/>
                <a:gd name="T17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78">
                  <a:moveTo>
                    <a:pt x="130" y="178"/>
                  </a:moveTo>
                  <a:cubicBezTo>
                    <a:pt x="7" y="178"/>
                    <a:pt x="7" y="178"/>
                    <a:pt x="7" y="178"/>
                  </a:cubicBezTo>
                  <a:cubicBezTo>
                    <a:pt x="3" y="178"/>
                    <a:pt x="0" y="175"/>
                    <a:pt x="0" y="17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4" y="0"/>
                    <a:pt x="138" y="3"/>
                    <a:pt x="138" y="7"/>
                  </a:cubicBezTo>
                  <a:cubicBezTo>
                    <a:pt x="138" y="171"/>
                    <a:pt x="138" y="171"/>
                    <a:pt x="138" y="171"/>
                  </a:cubicBezTo>
                  <a:cubicBezTo>
                    <a:pt x="138" y="175"/>
                    <a:pt x="134" y="178"/>
                    <a:pt x="130" y="178"/>
                  </a:cubicBez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ṥḷíḋe"/>
            <p:cNvSpPr/>
            <p:nvPr/>
          </p:nvSpPr>
          <p:spPr bwMode="auto">
            <a:xfrm>
              <a:off x="7751763" y="1843088"/>
              <a:ext cx="79375" cy="28575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S1îḍe"/>
            <p:cNvSpPr/>
            <p:nvPr/>
          </p:nvSpPr>
          <p:spPr bwMode="auto">
            <a:xfrm>
              <a:off x="7853363" y="1843088"/>
              <a:ext cx="392113" cy="28575"/>
            </a:xfrm>
            <a:custGeom>
              <a:avLst/>
              <a:gdLst>
                <a:gd name="T0" fmla="*/ 53 w 54"/>
                <a:gd name="T1" fmla="*/ 4 h 4"/>
                <a:gd name="T2" fmla="*/ 1 w 54"/>
                <a:gd name="T3" fmla="*/ 4 h 4"/>
                <a:gd name="T4" fmla="*/ 0 w 54"/>
                <a:gd name="T5" fmla="*/ 2 h 4"/>
                <a:gd name="T6" fmla="*/ 1 w 54"/>
                <a:gd name="T7" fmla="*/ 0 h 4"/>
                <a:gd name="T8" fmla="*/ 53 w 54"/>
                <a:gd name="T9" fmla="*/ 0 h 4"/>
                <a:gd name="T10" fmla="*/ 54 w 54"/>
                <a:gd name="T11" fmla="*/ 2 h 4"/>
                <a:gd name="T12" fmla="*/ 53 w 5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">
                  <a:moveTo>
                    <a:pt x="5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1"/>
                    <a:pt x="54" y="2"/>
                  </a:cubicBezTo>
                  <a:cubicBezTo>
                    <a:pt x="54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ïs1iḍé"/>
            <p:cNvSpPr/>
            <p:nvPr/>
          </p:nvSpPr>
          <p:spPr bwMode="auto">
            <a:xfrm>
              <a:off x="7853363" y="1900238"/>
              <a:ext cx="130175" cy="22225"/>
            </a:xfrm>
            <a:custGeom>
              <a:avLst/>
              <a:gdLst>
                <a:gd name="T0" fmla="*/ 18 w 18"/>
                <a:gd name="T1" fmla="*/ 3 h 3"/>
                <a:gd name="T2" fmla="*/ 1 w 18"/>
                <a:gd name="T3" fmla="*/ 3 h 3"/>
                <a:gd name="T4" fmla="*/ 0 w 18"/>
                <a:gd name="T5" fmla="*/ 1 h 3"/>
                <a:gd name="T6" fmla="*/ 1 w 18"/>
                <a:gd name="T7" fmla="*/ 0 h 3"/>
                <a:gd name="T8" fmla="*/ 18 w 18"/>
                <a:gd name="T9" fmla="*/ 0 h 3"/>
                <a:gd name="T10" fmla="*/ 18 w 18"/>
                <a:gd name="T11" fmla="*/ 1 h 3"/>
                <a:gd name="T12" fmla="*/ 18 w 1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8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2"/>
                    <a:pt x="18" y="3"/>
                    <a:pt x="18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ṡḷíde"/>
            <p:cNvSpPr/>
            <p:nvPr/>
          </p:nvSpPr>
          <p:spPr bwMode="auto">
            <a:xfrm>
              <a:off x="7999413" y="1900238"/>
              <a:ext cx="188913" cy="22225"/>
            </a:xfrm>
            <a:custGeom>
              <a:avLst/>
              <a:gdLst>
                <a:gd name="T0" fmla="*/ 25 w 26"/>
                <a:gd name="T1" fmla="*/ 3 h 3"/>
                <a:gd name="T2" fmla="*/ 1 w 26"/>
                <a:gd name="T3" fmla="*/ 3 h 3"/>
                <a:gd name="T4" fmla="*/ 0 w 26"/>
                <a:gd name="T5" fmla="*/ 1 h 3"/>
                <a:gd name="T6" fmla="*/ 1 w 26"/>
                <a:gd name="T7" fmla="*/ 0 h 3"/>
                <a:gd name="T8" fmla="*/ 25 w 26"/>
                <a:gd name="T9" fmla="*/ 0 h 3"/>
                <a:gd name="T10" fmla="*/ 26 w 26"/>
                <a:gd name="T11" fmla="*/ 1 h 3"/>
                <a:gd name="T12" fmla="*/ 25 w 2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">
                  <a:moveTo>
                    <a:pt x="25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0"/>
                    <a:pt x="26" y="1"/>
                  </a:cubicBezTo>
                  <a:cubicBezTo>
                    <a:pt x="26" y="2"/>
                    <a:pt x="26" y="3"/>
                    <a:pt x="25" y="3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$ḷîdé"/>
            <p:cNvSpPr/>
            <p:nvPr/>
          </p:nvSpPr>
          <p:spPr bwMode="auto">
            <a:xfrm>
              <a:off x="7853363" y="2154238"/>
              <a:ext cx="392113" cy="30163"/>
            </a:xfrm>
            <a:custGeom>
              <a:avLst/>
              <a:gdLst>
                <a:gd name="T0" fmla="*/ 53 w 54"/>
                <a:gd name="T1" fmla="*/ 4 h 4"/>
                <a:gd name="T2" fmla="*/ 1 w 54"/>
                <a:gd name="T3" fmla="*/ 4 h 4"/>
                <a:gd name="T4" fmla="*/ 0 w 54"/>
                <a:gd name="T5" fmla="*/ 2 h 4"/>
                <a:gd name="T6" fmla="*/ 1 w 54"/>
                <a:gd name="T7" fmla="*/ 0 h 4"/>
                <a:gd name="T8" fmla="*/ 53 w 54"/>
                <a:gd name="T9" fmla="*/ 0 h 4"/>
                <a:gd name="T10" fmla="*/ 54 w 54"/>
                <a:gd name="T11" fmla="*/ 2 h 4"/>
                <a:gd name="T12" fmla="*/ 53 w 5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">
                  <a:moveTo>
                    <a:pt x="5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1"/>
                    <a:pt x="54" y="2"/>
                  </a:cubicBezTo>
                  <a:cubicBezTo>
                    <a:pt x="54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şľïḑé"/>
            <p:cNvSpPr/>
            <p:nvPr/>
          </p:nvSpPr>
          <p:spPr bwMode="auto">
            <a:xfrm>
              <a:off x="7751763" y="2212975"/>
              <a:ext cx="79375" cy="22225"/>
            </a:xfrm>
            <a:custGeom>
              <a:avLst/>
              <a:gdLst>
                <a:gd name="T0" fmla="*/ 11 w 11"/>
                <a:gd name="T1" fmla="*/ 3 h 3"/>
                <a:gd name="T2" fmla="*/ 1 w 11"/>
                <a:gd name="T3" fmla="*/ 3 h 3"/>
                <a:gd name="T4" fmla="*/ 0 w 11"/>
                <a:gd name="T5" fmla="*/ 1 h 3"/>
                <a:gd name="T6" fmla="*/ 1 w 11"/>
                <a:gd name="T7" fmla="*/ 0 h 3"/>
                <a:gd name="T8" fmla="*/ 11 w 11"/>
                <a:gd name="T9" fmla="*/ 0 h 3"/>
                <a:gd name="T10" fmla="*/ 11 w 11"/>
                <a:gd name="T11" fmla="*/ 1 h 3"/>
                <a:gd name="T12" fmla="*/ 11 w 11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ślíḓé"/>
            <p:cNvSpPr/>
            <p:nvPr/>
          </p:nvSpPr>
          <p:spPr bwMode="auto">
            <a:xfrm>
              <a:off x="7853363" y="2212975"/>
              <a:ext cx="130175" cy="22225"/>
            </a:xfrm>
            <a:custGeom>
              <a:avLst/>
              <a:gdLst>
                <a:gd name="T0" fmla="*/ 18 w 18"/>
                <a:gd name="T1" fmla="*/ 3 h 3"/>
                <a:gd name="T2" fmla="*/ 1 w 18"/>
                <a:gd name="T3" fmla="*/ 3 h 3"/>
                <a:gd name="T4" fmla="*/ 0 w 18"/>
                <a:gd name="T5" fmla="*/ 1 h 3"/>
                <a:gd name="T6" fmla="*/ 1 w 18"/>
                <a:gd name="T7" fmla="*/ 0 h 3"/>
                <a:gd name="T8" fmla="*/ 18 w 18"/>
                <a:gd name="T9" fmla="*/ 0 h 3"/>
                <a:gd name="T10" fmla="*/ 18 w 18"/>
                <a:gd name="T11" fmla="*/ 1 h 3"/>
                <a:gd name="T12" fmla="*/ 18 w 1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8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2"/>
                    <a:pt x="18" y="3"/>
                    <a:pt x="18" y="3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ṥlidé"/>
            <p:cNvSpPr/>
            <p:nvPr/>
          </p:nvSpPr>
          <p:spPr bwMode="auto">
            <a:xfrm>
              <a:off x="7999413" y="2212975"/>
              <a:ext cx="188913" cy="22225"/>
            </a:xfrm>
            <a:custGeom>
              <a:avLst/>
              <a:gdLst>
                <a:gd name="T0" fmla="*/ 25 w 26"/>
                <a:gd name="T1" fmla="*/ 3 h 3"/>
                <a:gd name="T2" fmla="*/ 1 w 26"/>
                <a:gd name="T3" fmla="*/ 3 h 3"/>
                <a:gd name="T4" fmla="*/ 0 w 26"/>
                <a:gd name="T5" fmla="*/ 1 h 3"/>
                <a:gd name="T6" fmla="*/ 1 w 26"/>
                <a:gd name="T7" fmla="*/ 0 h 3"/>
                <a:gd name="T8" fmla="*/ 25 w 26"/>
                <a:gd name="T9" fmla="*/ 0 h 3"/>
                <a:gd name="T10" fmla="*/ 26 w 26"/>
                <a:gd name="T11" fmla="*/ 1 h 3"/>
                <a:gd name="T12" fmla="*/ 25 w 2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">
                  <a:moveTo>
                    <a:pt x="25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0"/>
                    <a:pt x="26" y="1"/>
                  </a:cubicBezTo>
                  <a:cubicBezTo>
                    <a:pt x="26" y="2"/>
                    <a:pt x="26" y="3"/>
                    <a:pt x="25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ïSḷïdé"/>
            <p:cNvSpPr/>
            <p:nvPr/>
          </p:nvSpPr>
          <p:spPr bwMode="auto">
            <a:xfrm>
              <a:off x="7853363" y="1951038"/>
              <a:ext cx="487363" cy="22225"/>
            </a:xfrm>
            <a:custGeom>
              <a:avLst/>
              <a:gdLst>
                <a:gd name="T0" fmla="*/ 66 w 67"/>
                <a:gd name="T1" fmla="*/ 3 h 3"/>
                <a:gd name="T2" fmla="*/ 1 w 67"/>
                <a:gd name="T3" fmla="*/ 3 h 3"/>
                <a:gd name="T4" fmla="*/ 0 w 67"/>
                <a:gd name="T5" fmla="*/ 2 h 3"/>
                <a:gd name="T6" fmla="*/ 1 w 67"/>
                <a:gd name="T7" fmla="*/ 0 h 3"/>
                <a:gd name="T8" fmla="*/ 66 w 67"/>
                <a:gd name="T9" fmla="*/ 0 h 3"/>
                <a:gd name="T10" fmla="*/ 67 w 67"/>
                <a:gd name="T11" fmla="*/ 2 h 3"/>
                <a:gd name="T12" fmla="*/ 66 w 67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">
                  <a:moveTo>
                    <a:pt x="66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7" y="1"/>
                    <a:pt x="67" y="2"/>
                  </a:cubicBezTo>
                  <a:cubicBezTo>
                    <a:pt x="67" y="3"/>
                    <a:pt x="67" y="3"/>
                    <a:pt x="66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ṥľîďe"/>
            <p:cNvSpPr/>
            <p:nvPr/>
          </p:nvSpPr>
          <p:spPr bwMode="auto">
            <a:xfrm>
              <a:off x="8115300" y="2001838"/>
              <a:ext cx="130175" cy="30163"/>
            </a:xfrm>
            <a:custGeom>
              <a:avLst/>
              <a:gdLst>
                <a:gd name="T0" fmla="*/ 17 w 18"/>
                <a:gd name="T1" fmla="*/ 4 h 4"/>
                <a:gd name="T2" fmla="*/ 1 w 18"/>
                <a:gd name="T3" fmla="*/ 4 h 4"/>
                <a:gd name="T4" fmla="*/ 0 w 18"/>
                <a:gd name="T5" fmla="*/ 3 h 4"/>
                <a:gd name="T6" fmla="*/ 0 w 18"/>
                <a:gd name="T7" fmla="*/ 1 h 4"/>
                <a:gd name="T8" fmla="*/ 1 w 18"/>
                <a:gd name="T9" fmla="*/ 0 h 4"/>
                <a:gd name="T10" fmla="*/ 17 w 18"/>
                <a:gd name="T11" fmla="*/ 0 h 4"/>
                <a:gd name="T12" fmla="*/ 18 w 18"/>
                <a:gd name="T13" fmla="*/ 1 h 4"/>
                <a:gd name="T14" fmla="*/ 18 w 18"/>
                <a:gd name="T15" fmla="*/ 3 h 4"/>
                <a:gd name="T16" fmla="*/ 17 w 18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4">
                  <a:moveTo>
                    <a:pt x="17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ṥḻíḋé"/>
            <p:cNvSpPr/>
            <p:nvPr/>
          </p:nvSpPr>
          <p:spPr bwMode="auto">
            <a:xfrm>
              <a:off x="7853363" y="2001838"/>
              <a:ext cx="174625" cy="30163"/>
            </a:xfrm>
            <a:custGeom>
              <a:avLst/>
              <a:gdLst>
                <a:gd name="T0" fmla="*/ 23 w 24"/>
                <a:gd name="T1" fmla="*/ 4 h 4"/>
                <a:gd name="T2" fmla="*/ 1 w 24"/>
                <a:gd name="T3" fmla="*/ 4 h 4"/>
                <a:gd name="T4" fmla="*/ 0 w 24"/>
                <a:gd name="T5" fmla="*/ 2 h 4"/>
                <a:gd name="T6" fmla="*/ 1 w 24"/>
                <a:gd name="T7" fmla="*/ 0 h 4"/>
                <a:gd name="T8" fmla="*/ 23 w 24"/>
                <a:gd name="T9" fmla="*/ 0 h 4"/>
                <a:gd name="T10" fmla="*/ 24 w 24"/>
                <a:gd name="T11" fmla="*/ 2 h 4"/>
                <a:gd name="T12" fmla="*/ 23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šļíḋe"/>
            <p:cNvSpPr/>
            <p:nvPr/>
          </p:nvSpPr>
          <p:spPr bwMode="auto">
            <a:xfrm>
              <a:off x="8034338" y="2001838"/>
              <a:ext cx="73025" cy="30163"/>
            </a:xfrm>
            <a:custGeom>
              <a:avLst/>
              <a:gdLst>
                <a:gd name="T0" fmla="*/ 9 w 10"/>
                <a:gd name="T1" fmla="*/ 4 h 4"/>
                <a:gd name="T2" fmla="*/ 1 w 10"/>
                <a:gd name="T3" fmla="*/ 4 h 4"/>
                <a:gd name="T4" fmla="*/ 0 w 10"/>
                <a:gd name="T5" fmla="*/ 2 h 4"/>
                <a:gd name="T6" fmla="*/ 1 w 10"/>
                <a:gd name="T7" fmla="*/ 0 h 4"/>
                <a:gd name="T8" fmla="*/ 9 w 10"/>
                <a:gd name="T9" fmla="*/ 0 h 4"/>
                <a:gd name="T10" fmla="*/ 10 w 10"/>
                <a:gd name="T11" fmla="*/ 2 h 4"/>
                <a:gd name="T12" fmla="*/ 9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3"/>
                    <a:pt x="10" y="4"/>
                    <a:pt x="9" y="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i$ḷiḑé"/>
            <p:cNvSpPr/>
            <p:nvPr/>
          </p:nvSpPr>
          <p:spPr bwMode="auto">
            <a:xfrm>
              <a:off x="7751763" y="2052638"/>
              <a:ext cx="79375" cy="30163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$1iḓe"/>
            <p:cNvSpPr/>
            <p:nvPr/>
          </p:nvSpPr>
          <p:spPr bwMode="auto">
            <a:xfrm>
              <a:off x="7853363" y="2052638"/>
              <a:ext cx="487363" cy="30163"/>
            </a:xfrm>
            <a:custGeom>
              <a:avLst/>
              <a:gdLst>
                <a:gd name="T0" fmla="*/ 66 w 67"/>
                <a:gd name="T1" fmla="*/ 4 h 4"/>
                <a:gd name="T2" fmla="*/ 1 w 67"/>
                <a:gd name="T3" fmla="*/ 4 h 4"/>
                <a:gd name="T4" fmla="*/ 0 w 67"/>
                <a:gd name="T5" fmla="*/ 2 h 4"/>
                <a:gd name="T6" fmla="*/ 1 w 67"/>
                <a:gd name="T7" fmla="*/ 0 h 4"/>
                <a:gd name="T8" fmla="*/ 66 w 67"/>
                <a:gd name="T9" fmla="*/ 0 h 4"/>
                <a:gd name="T10" fmla="*/ 67 w 67"/>
                <a:gd name="T11" fmla="*/ 2 h 4"/>
                <a:gd name="T12" fmla="*/ 66 w 6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">
                  <a:moveTo>
                    <a:pt x="66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7" y="1"/>
                    <a:pt x="67" y="2"/>
                  </a:cubicBezTo>
                  <a:cubicBezTo>
                    <a:pt x="67" y="3"/>
                    <a:pt x="67" y="4"/>
                    <a:pt x="66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ṥḻïḋe"/>
            <p:cNvSpPr/>
            <p:nvPr/>
          </p:nvSpPr>
          <p:spPr bwMode="auto">
            <a:xfrm>
              <a:off x="7751763" y="2255838"/>
              <a:ext cx="79375" cy="30163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$ľide"/>
            <p:cNvSpPr/>
            <p:nvPr/>
          </p:nvSpPr>
          <p:spPr bwMode="auto">
            <a:xfrm>
              <a:off x="8115300" y="2255838"/>
              <a:ext cx="174625" cy="30163"/>
            </a:xfrm>
            <a:custGeom>
              <a:avLst/>
              <a:gdLst>
                <a:gd name="T0" fmla="*/ 23 w 24"/>
                <a:gd name="T1" fmla="*/ 4 h 4"/>
                <a:gd name="T2" fmla="*/ 2 w 24"/>
                <a:gd name="T3" fmla="*/ 4 h 4"/>
                <a:gd name="T4" fmla="*/ 0 w 24"/>
                <a:gd name="T5" fmla="*/ 3 h 4"/>
                <a:gd name="T6" fmla="*/ 0 w 24"/>
                <a:gd name="T7" fmla="*/ 2 h 4"/>
                <a:gd name="T8" fmla="*/ 2 w 24"/>
                <a:gd name="T9" fmla="*/ 0 h 4"/>
                <a:gd name="T10" fmla="*/ 23 w 24"/>
                <a:gd name="T11" fmla="*/ 0 h 4"/>
                <a:gd name="T12" fmla="*/ 24 w 24"/>
                <a:gd name="T13" fmla="*/ 2 h 4"/>
                <a:gd name="T14" fmla="*/ 24 w 24"/>
                <a:gd name="T15" fmla="*/ 3 h 4"/>
                <a:gd name="T16" fmla="*/ 23 w 24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">
                  <a:moveTo>
                    <a:pt x="2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4" y="1"/>
                    <a:pt x="24" y="2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4"/>
                    <a:pt x="2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śľïḍe"/>
            <p:cNvSpPr/>
            <p:nvPr/>
          </p:nvSpPr>
          <p:spPr bwMode="auto">
            <a:xfrm>
              <a:off x="7853363" y="2255838"/>
              <a:ext cx="174625" cy="30163"/>
            </a:xfrm>
            <a:custGeom>
              <a:avLst/>
              <a:gdLst>
                <a:gd name="T0" fmla="*/ 23 w 24"/>
                <a:gd name="T1" fmla="*/ 4 h 4"/>
                <a:gd name="T2" fmla="*/ 1 w 24"/>
                <a:gd name="T3" fmla="*/ 4 h 4"/>
                <a:gd name="T4" fmla="*/ 0 w 24"/>
                <a:gd name="T5" fmla="*/ 2 h 4"/>
                <a:gd name="T6" fmla="*/ 1 w 24"/>
                <a:gd name="T7" fmla="*/ 0 h 4"/>
                <a:gd name="T8" fmla="*/ 23 w 24"/>
                <a:gd name="T9" fmla="*/ 0 h 4"/>
                <a:gd name="T10" fmla="*/ 24 w 24"/>
                <a:gd name="T11" fmla="*/ 2 h 4"/>
                <a:gd name="T12" fmla="*/ 23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iṩḷîḑê"/>
            <p:cNvSpPr/>
            <p:nvPr/>
          </p:nvSpPr>
          <p:spPr bwMode="auto">
            <a:xfrm>
              <a:off x="8034338" y="2255838"/>
              <a:ext cx="73025" cy="30163"/>
            </a:xfrm>
            <a:custGeom>
              <a:avLst/>
              <a:gdLst>
                <a:gd name="T0" fmla="*/ 9 w 10"/>
                <a:gd name="T1" fmla="*/ 4 h 4"/>
                <a:gd name="T2" fmla="*/ 1 w 10"/>
                <a:gd name="T3" fmla="*/ 4 h 4"/>
                <a:gd name="T4" fmla="*/ 0 w 10"/>
                <a:gd name="T5" fmla="*/ 2 h 4"/>
                <a:gd name="T6" fmla="*/ 1 w 10"/>
                <a:gd name="T7" fmla="*/ 0 h 4"/>
                <a:gd name="T8" fmla="*/ 9 w 10"/>
                <a:gd name="T9" fmla="*/ 0 h 4"/>
                <a:gd name="T10" fmla="*/ 10 w 10"/>
                <a:gd name="T11" fmla="*/ 2 h 4"/>
                <a:gd name="T12" fmla="*/ 9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3"/>
                    <a:pt x="10" y="4"/>
                    <a:pt x="9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ṡḻïḓé"/>
            <p:cNvSpPr/>
            <p:nvPr/>
          </p:nvSpPr>
          <p:spPr bwMode="auto">
            <a:xfrm>
              <a:off x="7751763" y="2314575"/>
              <a:ext cx="79375" cy="22225"/>
            </a:xfrm>
            <a:custGeom>
              <a:avLst/>
              <a:gdLst>
                <a:gd name="T0" fmla="*/ 11 w 11"/>
                <a:gd name="T1" fmla="*/ 3 h 3"/>
                <a:gd name="T2" fmla="*/ 1 w 11"/>
                <a:gd name="T3" fmla="*/ 3 h 3"/>
                <a:gd name="T4" fmla="*/ 0 w 11"/>
                <a:gd name="T5" fmla="*/ 1 h 3"/>
                <a:gd name="T6" fmla="*/ 1 w 11"/>
                <a:gd name="T7" fmla="*/ 0 h 3"/>
                <a:gd name="T8" fmla="*/ 11 w 11"/>
                <a:gd name="T9" fmla="*/ 0 h 3"/>
                <a:gd name="T10" fmla="*/ 11 w 11"/>
                <a:gd name="T11" fmla="*/ 1 h 3"/>
                <a:gd name="T12" fmla="*/ 11 w 11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$ḷïḍé"/>
            <p:cNvSpPr/>
            <p:nvPr/>
          </p:nvSpPr>
          <p:spPr bwMode="auto">
            <a:xfrm>
              <a:off x="7853363" y="2314575"/>
              <a:ext cx="95250" cy="22225"/>
            </a:xfrm>
            <a:custGeom>
              <a:avLst/>
              <a:gdLst>
                <a:gd name="T0" fmla="*/ 12 w 13"/>
                <a:gd name="T1" fmla="*/ 3 h 3"/>
                <a:gd name="T2" fmla="*/ 1 w 13"/>
                <a:gd name="T3" fmla="*/ 3 h 3"/>
                <a:gd name="T4" fmla="*/ 0 w 13"/>
                <a:gd name="T5" fmla="*/ 1 h 3"/>
                <a:gd name="T6" fmla="*/ 1 w 13"/>
                <a:gd name="T7" fmla="*/ 0 h 3"/>
                <a:gd name="T8" fmla="*/ 12 w 13"/>
                <a:gd name="T9" fmla="*/ 0 h 3"/>
                <a:gd name="T10" fmla="*/ 13 w 13"/>
                <a:gd name="T11" fmla="*/ 1 h 3"/>
                <a:gd name="T12" fmla="*/ 12 w 1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3" y="2"/>
                    <a:pt x="13" y="3"/>
                    <a:pt x="12" y="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îSļíďe"/>
            <p:cNvSpPr/>
            <p:nvPr/>
          </p:nvSpPr>
          <p:spPr bwMode="auto">
            <a:xfrm>
              <a:off x="7751763" y="2111375"/>
              <a:ext cx="79375" cy="22225"/>
            </a:xfrm>
            <a:custGeom>
              <a:avLst/>
              <a:gdLst>
                <a:gd name="T0" fmla="*/ 1 w 11"/>
                <a:gd name="T1" fmla="*/ 3 h 3"/>
                <a:gd name="T2" fmla="*/ 0 w 11"/>
                <a:gd name="T3" fmla="*/ 1 h 3"/>
                <a:gd name="T4" fmla="*/ 1 w 11"/>
                <a:gd name="T5" fmla="*/ 0 h 3"/>
                <a:gd name="T6" fmla="*/ 11 w 11"/>
                <a:gd name="T7" fmla="*/ 0 h 3"/>
                <a:gd name="T8" fmla="*/ 11 w 11"/>
                <a:gd name="T9" fmla="*/ 1 h 3"/>
                <a:gd name="T10" fmla="*/ 11 w 11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3"/>
                    <a:pt x="11" y="3"/>
                  </a:cubicBezTo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S1îḑè"/>
            <p:cNvSpPr/>
            <p:nvPr/>
          </p:nvSpPr>
          <p:spPr bwMode="auto">
            <a:xfrm>
              <a:off x="8115300" y="2111375"/>
              <a:ext cx="195263" cy="22225"/>
            </a:xfrm>
            <a:custGeom>
              <a:avLst/>
              <a:gdLst>
                <a:gd name="T0" fmla="*/ 26 w 27"/>
                <a:gd name="T1" fmla="*/ 3 h 3"/>
                <a:gd name="T2" fmla="*/ 2 w 27"/>
                <a:gd name="T3" fmla="*/ 3 h 3"/>
                <a:gd name="T4" fmla="*/ 0 w 27"/>
                <a:gd name="T5" fmla="*/ 2 h 3"/>
                <a:gd name="T6" fmla="*/ 0 w 27"/>
                <a:gd name="T7" fmla="*/ 1 h 3"/>
                <a:gd name="T8" fmla="*/ 2 w 27"/>
                <a:gd name="T9" fmla="*/ 0 h 3"/>
                <a:gd name="T10" fmla="*/ 26 w 27"/>
                <a:gd name="T11" fmla="*/ 0 h 3"/>
                <a:gd name="T12" fmla="*/ 27 w 27"/>
                <a:gd name="T13" fmla="*/ 1 h 3"/>
                <a:gd name="T14" fmla="*/ 27 w 27"/>
                <a:gd name="T15" fmla="*/ 2 h 3"/>
                <a:gd name="T16" fmla="*/ 26 w 27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">
                  <a:moveTo>
                    <a:pt x="26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0"/>
                    <a:pt x="27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3"/>
                    <a:pt x="27" y="3"/>
                    <a:pt x="26" y="3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iSḻïdè"/>
            <p:cNvSpPr/>
            <p:nvPr/>
          </p:nvSpPr>
          <p:spPr bwMode="auto">
            <a:xfrm>
              <a:off x="7853363" y="2111375"/>
              <a:ext cx="174625" cy="22225"/>
            </a:xfrm>
            <a:custGeom>
              <a:avLst/>
              <a:gdLst>
                <a:gd name="T0" fmla="*/ 23 w 24"/>
                <a:gd name="T1" fmla="*/ 3 h 3"/>
                <a:gd name="T2" fmla="*/ 1 w 24"/>
                <a:gd name="T3" fmla="*/ 3 h 3"/>
                <a:gd name="T4" fmla="*/ 0 w 24"/>
                <a:gd name="T5" fmla="*/ 1 h 3"/>
                <a:gd name="T6" fmla="*/ 1 w 24"/>
                <a:gd name="T7" fmla="*/ 0 h 3"/>
                <a:gd name="T8" fmla="*/ 23 w 24"/>
                <a:gd name="T9" fmla="*/ 0 h 3"/>
                <a:gd name="T10" fmla="*/ 24 w 24"/>
                <a:gd name="T11" fmla="*/ 1 h 3"/>
                <a:gd name="T12" fmla="*/ 23 w 24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">
                  <a:moveTo>
                    <a:pt x="23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2"/>
                    <a:pt x="23" y="3"/>
                    <a:pt x="23" y="3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ṡḻïďê"/>
            <p:cNvSpPr/>
            <p:nvPr/>
          </p:nvSpPr>
          <p:spPr bwMode="auto">
            <a:xfrm>
              <a:off x="8034338" y="2111375"/>
              <a:ext cx="73025" cy="22225"/>
            </a:xfrm>
            <a:custGeom>
              <a:avLst/>
              <a:gdLst>
                <a:gd name="T0" fmla="*/ 9 w 10"/>
                <a:gd name="T1" fmla="*/ 3 h 3"/>
                <a:gd name="T2" fmla="*/ 1 w 10"/>
                <a:gd name="T3" fmla="*/ 3 h 3"/>
                <a:gd name="T4" fmla="*/ 0 w 10"/>
                <a:gd name="T5" fmla="*/ 1 h 3"/>
                <a:gd name="T6" fmla="*/ 1 w 10"/>
                <a:gd name="T7" fmla="*/ 0 h 3"/>
                <a:gd name="T8" fmla="*/ 9 w 10"/>
                <a:gd name="T9" fmla="*/ 0 h 3"/>
                <a:gd name="T10" fmla="*/ 10 w 10"/>
                <a:gd name="T11" fmla="*/ 1 h 3"/>
                <a:gd name="T12" fmla="*/ 9 w 1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">
                  <a:moveTo>
                    <a:pt x="9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2"/>
                    <a:pt x="10" y="3"/>
                    <a:pt x="9" y="3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ṥļîdê"/>
            <p:cNvSpPr/>
            <p:nvPr/>
          </p:nvSpPr>
          <p:spPr bwMode="auto">
            <a:xfrm>
              <a:off x="7853363" y="2365375"/>
              <a:ext cx="392113" cy="28575"/>
            </a:xfrm>
            <a:custGeom>
              <a:avLst/>
              <a:gdLst>
                <a:gd name="T0" fmla="*/ 53 w 54"/>
                <a:gd name="T1" fmla="*/ 4 h 4"/>
                <a:gd name="T2" fmla="*/ 1 w 54"/>
                <a:gd name="T3" fmla="*/ 4 h 4"/>
                <a:gd name="T4" fmla="*/ 0 w 54"/>
                <a:gd name="T5" fmla="*/ 2 h 4"/>
                <a:gd name="T6" fmla="*/ 1 w 54"/>
                <a:gd name="T7" fmla="*/ 0 h 4"/>
                <a:gd name="T8" fmla="*/ 53 w 54"/>
                <a:gd name="T9" fmla="*/ 0 h 4"/>
                <a:gd name="T10" fmla="*/ 54 w 54"/>
                <a:gd name="T11" fmla="*/ 2 h 4"/>
                <a:gd name="T12" fmla="*/ 53 w 5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">
                  <a:moveTo>
                    <a:pt x="5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1"/>
                    <a:pt x="54" y="2"/>
                  </a:cubicBezTo>
                  <a:cubicBezTo>
                    <a:pt x="54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ŝḻïdè"/>
            <p:cNvSpPr/>
            <p:nvPr/>
          </p:nvSpPr>
          <p:spPr bwMode="auto">
            <a:xfrm>
              <a:off x="7853363" y="2416175"/>
              <a:ext cx="130175" cy="28575"/>
            </a:xfrm>
            <a:custGeom>
              <a:avLst/>
              <a:gdLst>
                <a:gd name="T0" fmla="*/ 18 w 18"/>
                <a:gd name="T1" fmla="*/ 4 h 4"/>
                <a:gd name="T2" fmla="*/ 1 w 18"/>
                <a:gd name="T3" fmla="*/ 4 h 4"/>
                <a:gd name="T4" fmla="*/ 0 w 18"/>
                <a:gd name="T5" fmla="*/ 2 h 4"/>
                <a:gd name="T6" fmla="*/ 1 w 18"/>
                <a:gd name="T7" fmla="*/ 0 h 4"/>
                <a:gd name="T8" fmla="*/ 18 w 18"/>
                <a:gd name="T9" fmla="*/ 0 h 4"/>
                <a:gd name="T10" fmla="*/ 18 w 18"/>
                <a:gd name="T11" fmla="*/ 2 h 4"/>
                <a:gd name="T12" fmla="*/ 18 w 1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8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1"/>
                    <a:pt x="18" y="2"/>
                  </a:cubicBezTo>
                  <a:cubicBezTo>
                    <a:pt x="18" y="3"/>
                    <a:pt x="18" y="4"/>
                    <a:pt x="18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ṣļïďé"/>
            <p:cNvSpPr/>
            <p:nvPr/>
          </p:nvSpPr>
          <p:spPr bwMode="auto">
            <a:xfrm>
              <a:off x="7999413" y="2416175"/>
              <a:ext cx="188913" cy="28575"/>
            </a:xfrm>
            <a:custGeom>
              <a:avLst/>
              <a:gdLst>
                <a:gd name="T0" fmla="*/ 25 w 26"/>
                <a:gd name="T1" fmla="*/ 4 h 4"/>
                <a:gd name="T2" fmla="*/ 1 w 26"/>
                <a:gd name="T3" fmla="*/ 4 h 4"/>
                <a:gd name="T4" fmla="*/ 0 w 26"/>
                <a:gd name="T5" fmla="*/ 2 h 4"/>
                <a:gd name="T6" fmla="*/ 1 w 26"/>
                <a:gd name="T7" fmla="*/ 0 h 4"/>
                <a:gd name="T8" fmla="*/ 25 w 26"/>
                <a:gd name="T9" fmla="*/ 0 h 4"/>
                <a:gd name="T10" fmla="*/ 26 w 26"/>
                <a:gd name="T11" fmla="*/ 2 h 4"/>
                <a:gd name="T12" fmla="*/ 25 w 2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4">
                  <a:moveTo>
                    <a:pt x="25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1"/>
                    <a:pt x="26" y="2"/>
                  </a:cubicBezTo>
                  <a:cubicBezTo>
                    <a:pt x="26" y="3"/>
                    <a:pt x="26" y="4"/>
                    <a:pt x="25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ïṡḷîḓé"/>
            <p:cNvSpPr/>
            <p:nvPr/>
          </p:nvSpPr>
          <p:spPr bwMode="auto">
            <a:xfrm>
              <a:off x="7853363" y="2678113"/>
              <a:ext cx="392113" cy="28575"/>
            </a:xfrm>
            <a:custGeom>
              <a:avLst/>
              <a:gdLst>
                <a:gd name="T0" fmla="*/ 53 w 54"/>
                <a:gd name="T1" fmla="*/ 4 h 4"/>
                <a:gd name="T2" fmla="*/ 1 w 54"/>
                <a:gd name="T3" fmla="*/ 4 h 4"/>
                <a:gd name="T4" fmla="*/ 0 w 54"/>
                <a:gd name="T5" fmla="*/ 2 h 4"/>
                <a:gd name="T6" fmla="*/ 1 w 54"/>
                <a:gd name="T7" fmla="*/ 0 h 4"/>
                <a:gd name="T8" fmla="*/ 53 w 54"/>
                <a:gd name="T9" fmla="*/ 0 h 4"/>
                <a:gd name="T10" fmla="*/ 54 w 54"/>
                <a:gd name="T11" fmla="*/ 2 h 4"/>
                <a:gd name="T12" fmla="*/ 53 w 5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">
                  <a:moveTo>
                    <a:pt x="5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1"/>
                    <a:pt x="54" y="2"/>
                  </a:cubicBezTo>
                  <a:cubicBezTo>
                    <a:pt x="54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s1îḑê"/>
            <p:cNvSpPr/>
            <p:nvPr/>
          </p:nvSpPr>
          <p:spPr bwMode="auto">
            <a:xfrm>
              <a:off x="7751763" y="2735263"/>
              <a:ext cx="79375" cy="22225"/>
            </a:xfrm>
            <a:custGeom>
              <a:avLst/>
              <a:gdLst>
                <a:gd name="T0" fmla="*/ 11 w 11"/>
                <a:gd name="T1" fmla="*/ 3 h 3"/>
                <a:gd name="T2" fmla="*/ 1 w 11"/>
                <a:gd name="T3" fmla="*/ 3 h 3"/>
                <a:gd name="T4" fmla="*/ 0 w 11"/>
                <a:gd name="T5" fmla="*/ 1 h 3"/>
                <a:gd name="T6" fmla="*/ 1 w 11"/>
                <a:gd name="T7" fmla="*/ 0 h 3"/>
                <a:gd name="T8" fmla="*/ 11 w 11"/>
                <a:gd name="T9" fmla="*/ 0 h 3"/>
                <a:gd name="T10" fmla="*/ 11 w 11"/>
                <a:gd name="T11" fmla="*/ 1 h 3"/>
                <a:gd name="T12" fmla="*/ 11 w 11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îŝ1ïḍè"/>
            <p:cNvSpPr/>
            <p:nvPr/>
          </p:nvSpPr>
          <p:spPr bwMode="auto">
            <a:xfrm>
              <a:off x="7853363" y="2735263"/>
              <a:ext cx="130175" cy="22225"/>
            </a:xfrm>
            <a:custGeom>
              <a:avLst/>
              <a:gdLst>
                <a:gd name="T0" fmla="*/ 18 w 18"/>
                <a:gd name="T1" fmla="*/ 3 h 3"/>
                <a:gd name="T2" fmla="*/ 1 w 18"/>
                <a:gd name="T3" fmla="*/ 3 h 3"/>
                <a:gd name="T4" fmla="*/ 0 w 18"/>
                <a:gd name="T5" fmla="*/ 1 h 3"/>
                <a:gd name="T6" fmla="*/ 1 w 18"/>
                <a:gd name="T7" fmla="*/ 0 h 3"/>
                <a:gd name="T8" fmla="*/ 18 w 18"/>
                <a:gd name="T9" fmla="*/ 0 h 3"/>
                <a:gd name="T10" fmla="*/ 18 w 18"/>
                <a:gd name="T11" fmla="*/ 1 h 3"/>
                <a:gd name="T12" fmla="*/ 18 w 1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8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2"/>
                    <a:pt x="18" y="3"/>
                    <a:pt x="18" y="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îsḻiḋê"/>
            <p:cNvSpPr/>
            <p:nvPr/>
          </p:nvSpPr>
          <p:spPr bwMode="auto">
            <a:xfrm>
              <a:off x="7999413" y="2735263"/>
              <a:ext cx="188913" cy="22225"/>
            </a:xfrm>
            <a:custGeom>
              <a:avLst/>
              <a:gdLst>
                <a:gd name="T0" fmla="*/ 25 w 26"/>
                <a:gd name="T1" fmla="*/ 3 h 3"/>
                <a:gd name="T2" fmla="*/ 1 w 26"/>
                <a:gd name="T3" fmla="*/ 3 h 3"/>
                <a:gd name="T4" fmla="*/ 0 w 26"/>
                <a:gd name="T5" fmla="*/ 1 h 3"/>
                <a:gd name="T6" fmla="*/ 1 w 26"/>
                <a:gd name="T7" fmla="*/ 0 h 3"/>
                <a:gd name="T8" fmla="*/ 25 w 26"/>
                <a:gd name="T9" fmla="*/ 0 h 3"/>
                <a:gd name="T10" fmla="*/ 26 w 26"/>
                <a:gd name="T11" fmla="*/ 1 h 3"/>
                <a:gd name="T12" fmla="*/ 25 w 2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">
                  <a:moveTo>
                    <a:pt x="25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0"/>
                    <a:pt x="26" y="1"/>
                  </a:cubicBezTo>
                  <a:cubicBezTo>
                    <a:pt x="26" y="2"/>
                    <a:pt x="26" y="3"/>
                    <a:pt x="25" y="3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ṡḻîḍè"/>
            <p:cNvSpPr/>
            <p:nvPr/>
          </p:nvSpPr>
          <p:spPr bwMode="auto">
            <a:xfrm>
              <a:off x="7751763" y="2474913"/>
              <a:ext cx="79375" cy="20638"/>
            </a:xfrm>
            <a:custGeom>
              <a:avLst/>
              <a:gdLst>
                <a:gd name="T0" fmla="*/ 11 w 11"/>
                <a:gd name="T1" fmla="*/ 3 h 3"/>
                <a:gd name="T2" fmla="*/ 1 w 11"/>
                <a:gd name="T3" fmla="*/ 3 h 3"/>
                <a:gd name="T4" fmla="*/ 0 w 11"/>
                <a:gd name="T5" fmla="*/ 2 h 3"/>
                <a:gd name="T6" fmla="*/ 1 w 11"/>
                <a:gd name="T7" fmla="*/ 0 h 3"/>
                <a:gd name="T8" fmla="*/ 11 w 11"/>
                <a:gd name="T9" fmla="*/ 0 h 3"/>
                <a:gd name="T10" fmla="*/ 11 w 11"/>
                <a:gd name="T11" fmla="*/ 2 h 3"/>
                <a:gd name="T12" fmla="*/ 11 w 11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ṩľídé"/>
            <p:cNvSpPr/>
            <p:nvPr/>
          </p:nvSpPr>
          <p:spPr bwMode="auto">
            <a:xfrm>
              <a:off x="7853363" y="2474913"/>
              <a:ext cx="355600" cy="20638"/>
            </a:xfrm>
            <a:custGeom>
              <a:avLst/>
              <a:gdLst>
                <a:gd name="T0" fmla="*/ 48 w 49"/>
                <a:gd name="T1" fmla="*/ 3 h 3"/>
                <a:gd name="T2" fmla="*/ 1 w 49"/>
                <a:gd name="T3" fmla="*/ 3 h 3"/>
                <a:gd name="T4" fmla="*/ 0 w 49"/>
                <a:gd name="T5" fmla="*/ 2 h 3"/>
                <a:gd name="T6" fmla="*/ 0 w 49"/>
                <a:gd name="T7" fmla="*/ 1 h 3"/>
                <a:gd name="T8" fmla="*/ 1 w 49"/>
                <a:gd name="T9" fmla="*/ 0 h 3"/>
                <a:gd name="T10" fmla="*/ 48 w 49"/>
                <a:gd name="T11" fmla="*/ 0 h 3"/>
                <a:gd name="T12" fmla="*/ 49 w 49"/>
                <a:gd name="T13" fmla="*/ 1 h 3"/>
                <a:gd name="T14" fmla="*/ 49 w 49"/>
                <a:gd name="T15" fmla="*/ 2 h 3"/>
                <a:gd name="T16" fmla="*/ 48 w 4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">
                  <a:moveTo>
                    <a:pt x="48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3"/>
                    <a:pt x="48" y="3"/>
                    <a:pt x="48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iṥḷïďe"/>
            <p:cNvSpPr/>
            <p:nvPr/>
          </p:nvSpPr>
          <p:spPr bwMode="auto">
            <a:xfrm>
              <a:off x="7751763" y="2525713"/>
              <a:ext cx="79375" cy="28575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ïṧ1ïdè"/>
            <p:cNvSpPr/>
            <p:nvPr/>
          </p:nvSpPr>
          <p:spPr bwMode="auto">
            <a:xfrm>
              <a:off x="7853363" y="2525713"/>
              <a:ext cx="174625" cy="28575"/>
            </a:xfrm>
            <a:custGeom>
              <a:avLst/>
              <a:gdLst>
                <a:gd name="T0" fmla="*/ 23 w 24"/>
                <a:gd name="T1" fmla="*/ 4 h 4"/>
                <a:gd name="T2" fmla="*/ 1 w 24"/>
                <a:gd name="T3" fmla="*/ 4 h 4"/>
                <a:gd name="T4" fmla="*/ 0 w 24"/>
                <a:gd name="T5" fmla="*/ 2 h 4"/>
                <a:gd name="T6" fmla="*/ 1 w 24"/>
                <a:gd name="T7" fmla="*/ 0 h 4"/>
                <a:gd name="T8" fmla="*/ 23 w 24"/>
                <a:gd name="T9" fmla="*/ 0 h 4"/>
                <a:gd name="T10" fmla="*/ 24 w 24"/>
                <a:gd name="T11" fmla="*/ 2 h 4"/>
                <a:gd name="T12" fmla="*/ 23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iṧliḋê"/>
            <p:cNvSpPr/>
            <p:nvPr/>
          </p:nvSpPr>
          <p:spPr bwMode="auto">
            <a:xfrm>
              <a:off x="8034338" y="2525713"/>
              <a:ext cx="73025" cy="28575"/>
            </a:xfrm>
            <a:custGeom>
              <a:avLst/>
              <a:gdLst>
                <a:gd name="T0" fmla="*/ 9 w 10"/>
                <a:gd name="T1" fmla="*/ 4 h 4"/>
                <a:gd name="T2" fmla="*/ 1 w 10"/>
                <a:gd name="T3" fmla="*/ 4 h 4"/>
                <a:gd name="T4" fmla="*/ 0 w 10"/>
                <a:gd name="T5" fmla="*/ 2 h 4"/>
                <a:gd name="T6" fmla="*/ 1 w 10"/>
                <a:gd name="T7" fmla="*/ 0 h 4"/>
                <a:gd name="T8" fmla="*/ 9 w 10"/>
                <a:gd name="T9" fmla="*/ 0 h 4"/>
                <a:gd name="T10" fmla="*/ 10 w 10"/>
                <a:gd name="T11" fmla="*/ 2 h 4"/>
                <a:gd name="T12" fmla="*/ 9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3"/>
                    <a:pt x="10" y="4"/>
                    <a:pt x="9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ṧ1ïḋè"/>
            <p:cNvSpPr/>
            <p:nvPr/>
          </p:nvSpPr>
          <p:spPr bwMode="auto">
            <a:xfrm>
              <a:off x="7751763" y="2576513"/>
              <a:ext cx="79375" cy="28575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$ḷïḓe"/>
            <p:cNvSpPr/>
            <p:nvPr/>
          </p:nvSpPr>
          <p:spPr bwMode="auto">
            <a:xfrm>
              <a:off x="7853363" y="2576513"/>
              <a:ext cx="442913" cy="28575"/>
            </a:xfrm>
            <a:custGeom>
              <a:avLst/>
              <a:gdLst>
                <a:gd name="T0" fmla="*/ 60 w 61"/>
                <a:gd name="T1" fmla="*/ 4 h 4"/>
                <a:gd name="T2" fmla="*/ 1 w 61"/>
                <a:gd name="T3" fmla="*/ 4 h 4"/>
                <a:gd name="T4" fmla="*/ 0 w 61"/>
                <a:gd name="T5" fmla="*/ 3 h 4"/>
                <a:gd name="T6" fmla="*/ 0 w 61"/>
                <a:gd name="T7" fmla="*/ 1 h 4"/>
                <a:gd name="T8" fmla="*/ 1 w 61"/>
                <a:gd name="T9" fmla="*/ 0 h 4"/>
                <a:gd name="T10" fmla="*/ 60 w 61"/>
                <a:gd name="T11" fmla="*/ 0 h 4"/>
                <a:gd name="T12" fmla="*/ 61 w 61"/>
                <a:gd name="T13" fmla="*/ 1 h 4"/>
                <a:gd name="T14" fmla="*/ 61 w 61"/>
                <a:gd name="T15" fmla="*/ 3 h 4"/>
                <a:gd name="T16" fmla="*/ 60 w 6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4">
                  <a:moveTo>
                    <a:pt x="6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1" y="1"/>
                    <a:pt x="61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4"/>
                    <a:pt x="60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$ḷîḓê"/>
            <p:cNvSpPr/>
            <p:nvPr/>
          </p:nvSpPr>
          <p:spPr bwMode="auto">
            <a:xfrm>
              <a:off x="7751763" y="2779713"/>
              <a:ext cx="79375" cy="28575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îṣlïḋè"/>
            <p:cNvSpPr/>
            <p:nvPr/>
          </p:nvSpPr>
          <p:spPr bwMode="auto">
            <a:xfrm>
              <a:off x="8115300" y="2779713"/>
              <a:ext cx="225425" cy="28575"/>
            </a:xfrm>
            <a:custGeom>
              <a:avLst/>
              <a:gdLst>
                <a:gd name="T0" fmla="*/ 30 w 31"/>
                <a:gd name="T1" fmla="*/ 4 h 4"/>
                <a:gd name="T2" fmla="*/ 1 w 31"/>
                <a:gd name="T3" fmla="*/ 4 h 4"/>
                <a:gd name="T4" fmla="*/ 0 w 31"/>
                <a:gd name="T5" fmla="*/ 2 h 4"/>
                <a:gd name="T6" fmla="*/ 1 w 31"/>
                <a:gd name="T7" fmla="*/ 0 h 4"/>
                <a:gd name="T8" fmla="*/ 30 w 31"/>
                <a:gd name="T9" fmla="*/ 0 h 4"/>
                <a:gd name="T10" fmla="*/ 31 w 31"/>
                <a:gd name="T11" fmla="*/ 2 h 4"/>
                <a:gd name="T12" fmla="*/ 30 w 3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">
                  <a:moveTo>
                    <a:pt x="3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1" y="1"/>
                    <a:pt x="31" y="2"/>
                  </a:cubicBezTo>
                  <a:cubicBezTo>
                    <a:pt x="31" y="3"/>
                    <a:pt x="31" y="4"/>
                    <a:pt x="30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ïṩlîḍé"/>
            <p:cNvSpPr/>
            <p:nvPr/>
          </p:nvSpPr>
          <p:spPr bwMode="auto">
            <a:xfrm>
              <a:off x="7853363" y="2779713"/>
              <a:ext cx="174625" cy="28575"/>
            </a:xfrm>
            <a:custGeom>
              <a:avLst/>
              <a:gdLst>
                <a:gd name="T0" fmla="*/ 23 w 24"/>
                <a:gd name="T1" fmla="*/ 4 h 4"/>
                <a:gd name="T2" fmla="*/ 1 w 24"/>
                <a:gd name="T3" fmla="*/ 4 h 4"/>
                <a:gd name="T4" fmla="*/ 0 w 24"/>
                <a:gd name="T5" fmla="*/ 2 h 4"/>
                <a:gd name="T6" fmla="*/ 1 w 24"/>
                <a:gd name="T7" fmla="*/ 0 h 4"/>
                <a:gd name="T8" fmla="*/ 23 w 24"/>
                <a:gd name="T9" fmla="*/ 0 h 4"/>
                <a:gd name="T10" fmla="*/ 24 w 24"/>
                <a:gd name="T11" fmla="*/ 2 h 4"/>
                <a:gd name="T12" fmla="*/ 23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iŝ1îďe"/>
            <p:cNvSpPr/>
            <p:nvPr/>
          </p:nvSpPr>
          <p:spPr bwMode="auto">
            <a:xfrm>
              <a:off x="8034338" y="2779713"/>
              <a:ext cx="73025" cy="28575"/>
            </a:xfrm>
            <a:custGeom>
              <a:avLst/>
              <a:gdLst>
                <a:gd name="T0" fmla="*/ 9 w 10"/>
                <a:gd name="T1" fmla="*/ 4 h 4"/>
                <a:gd name="T2" fmla="*/ 1 w 10"/>
                <a:gd name="T3" fmla="*/ 4 h 4"/>
                <a:gd name="T4" fmla="*/ 0 w 10"/>
                <a:gd name="T5" fmla="*/ 2 h 4"/>
                <a:gd name="T6" fmla="*/ 1 w 10"/>
                <a:gd name="T7" fmla="*/ 0 h 4"/>
                <a:gd name="T8" fmla="*/ 9 w 10"/>
                <a:gd name="T9" fmla="*/ 0 h 4"/>
                <a:gd name="T10" fmla="*/ 10 w 10"/>
                <a:gd name="T11" fmla="*/ 2 h 4"/>
                <a:gd name="T12" fmla="*/ 9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3"/>
                    <a:pt x="10" y="4"/>
                    <a:pt x="9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sľídé"/>
            <p:cNvSpPr/>
            <p:nvPr/>
          </p:nvSpPr>
          <p:spPr bwMode="auto">
            <a:xfrm>
              <a:off x="7853363" y="2830513"/>
              <a:ext cx="298450" cy="28575"/>
            </a:xfrm>
            <a:custGeom>
              <a:avLst/>
              <a:gdLst>
                <a:gd name="T0" fmla="*/ 40 w 41"/>
                <a:gd name="T1" fmla="*/ 4 h 4"/>
                <a:gd name="T2" fmla="*/ 1 w 41"/>
                <a:gd name="T3" fmla="*/ 4 h 4"/>
                <a:gd name="T4" fmla="*/ 0 w 41"/>
                <a:gd name="T5" fmla="*/ 3 h 4"/>
                <a:gd name="T6" fmla="*/ 0 w 41"/>
                <a:gd name="T7" fmla="*/ 1 h 4"/>
                <a:gd name="T8" fmla="*/ 1 w 41"/>
                <a:gd name="T9" fmla="*/ 0 h 4"/>
                <a:gd name="T10" fmla="*/ 40 w 41"/>
                <a:gd name="T11" fmla="*/ 0 h 4"/>
                <a:gd name="T12" fmla="*/ 41 w 41"/>
                <a:gd name="T13" fmla="*/ 1 h 4"/>
                <a:gd name="T14" fmla="*/ 41 w 41"/>
                <a:gd name="T15" fmla="*/ 3 h 4"/>
                <a:gd name="T16" fmla="*/ 40 w 4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">
                  <a:moveTo>
                    <a:pt x="4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1" y="1"/>
                    <a:pt x="41" y="1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4"/>
                    <a:pt x="40" y="4"/>
                    <a:pt x="40" y="4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iS1ïḍê"/>
            <p:cNvSpPr/>
            <p:nvPr/>
          </p:nvSpPr>
          <p:spPr bwMode="auto">
            <a:xfrm>
              <a:off x="8115300" y="2633663"/>
              <a:ext cx="209550" cy="22225"/>
            </a:xfrm>
            <a:custGeom>
              <a:avLst/>
              <a:gdLst>
                <a:gd name="T0" fmla="*/ 28 w 29"/>
                <a:gd name="T1" fmla="*/ 3 h 3"/>
                <a:gd name="T2" fmla="*/ 2 w 29"/>
                <a:gd name="T3" fmla="*/ 3 h 3"/>
                <a:gd name="T4" fmla="*/ 0 w 29"/>
                <a:gd name="T5" fmla="*/ 2 h 3"/>
                <a:gd name="T6" fmla="*/ 0 w 29"/>
                <a:gd name="T7" fmla="*/ 1 h 3"/>
                <a:gd name="T8" fmla="*/ 2 w 29"/>
                <a:gd name="T9" fmla="*/ 0 h 3"/>
                <a:gd name="T10" fmla="*/ 28 w 29"/>
                <a:gd name="T11" fmla="*/ 0 h 3"/>
                <a:gd name="T12" fmla="*/ 29 w 29"/>
                <a:gd name="T13" fmla="*/ 1 h 3"/>
                <a:gd name="T14" fmla="*/ 29 w 29"/>
                <a:gd name="T15" fmla="*/ 2 h 3"/>
                <a:gd name="T16" fmla="*/ 28 w 2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">
                  <a:moveTo>
                    <a:pt x="2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9" y="0"/>
                    <a:pt x="29" y="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3"/>
                    <a:pt x="28" y="3"/>
                    <a:pt x="28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ṣ1íḍé"/>
            <p:cNvSpPr/>
            <p:nvPr/>
          </p:nvSpPr>
          <p:spPr bwMode="auto">
            <a:xfrm>
              <a:off x="7853363" y="2633663"/>
              <a:ext cx="174625" cy="22225"/>
            </a:xfrm>
            <a:custGeom>
              <a:avLst/>
              <a:gdLst>
                <a:gd name="T0" fmla="*/ 23 w 24"/>
                <a:gd name="T1" fmla="*/ 3 h 3"/>
                <a:gd name="T2" fmla="*/ 1 w 24"/>
                <a:gd name="T3" fmla="*/ 3 h 3"/>
                <a:gd name="T4" fmla="*/ 0 w 24"/>
                <a:gd name="T5" fmla="*/ 1 h 3"/>
                <a:gd name="T6" fmla="*/ 1 w 24"/>
                <a:gd name="T7" fmla="*/ 0 h 3"/>
                <a:gd name="T8" fmla="*/ 23 w 24"/>
                <a:gd name="T9" fmla="*/ 0 h 3"/>
                <a:gd name="T10" fmla="*/ 24 w 24"/>
                <a:gd name="T11" fmla="*/ 1 h 3"/>
                <a:gd name="T12" fmla="*/ 23 w 24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">
                  <a:moveTo>
                    <a:pt x="23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2"/>
                    <a:pt x="23" y="3"/>
                    <a:pt x="23" y="3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ŝľïḋé"/>
            <p:cNvSpPr/>
            <p:nvPr/>
          </p:nvSpPr>
          <p:spPr bwMode="auto">
            <a:xfrm>
              <a:off x="8034338" y="2633663"/>
              <a:ext cx="73025" cy="22225"/>
            </a:xfrm>
            <a:custGeom>
              <a:avLst/>
              <a:gdLst>
                <a:gd name="T0" fmla="*/ 9 w 10"/>
                <a:gd name="T1" fmla="*/ 3 h 3"/>
                <a:gd name="T2" fmla="*/ 1 w 10"/>
                <a:gd name="T3" fmla="*/ 3 h 3"/>
                <a:gd name="T4" fmla="*/ 0 w 10"/>
                <a:gd name="T5" fmla="*/ 1 h 3"/>
                <a:gd name="T6" fmla="*/ 1 w 10"/>
                <a:gd name="T7" fmla="*/ 0 h 3"/>
                <a:gd name="T8" fmla="*/ 9 w 10"/>
                <a:gd name="T9" fmla="*/ 0 h 3"/>
                <a:gd name="T10" fmla="*/ 10 w 10"/>
                <a:gd name="T11" fmla="*/ 1 h 3"/>
                <a:gd name="T12" fmla="*/ 9 w 1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">
                  <a:moveTo>
                    <a:pt x="9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2"/>
                    <a:pt x="10" y="3"/>
                    <a:pt x="9" y="3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sḷíḑê"/>
            <p:cNvSpPr/>
            <p:nvPr/>
          </p:nvSpPr>
          <p:spPr bwMode="auto">
            <a:xfrm>
              <a:off x="8310563" y="1508125"/>
              <a:ext cx="428625" cy="428625"/>
            </a:xfrm>
            <a:prstGeom prst="ellipse">
              <a:avLst/>
            </a:prstGeom>
            <a:solidFill>
              <a:srgbClr val="FF4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iṧľídé"/>
            <p:cNvSpPr/>
            <p:nvPr/>
          </p:nvSpPr>
          <p:spPr bwMode="auto">
            <a:xfrm>
              <a:off x="8391525" y="1668463"/>
              <a:ext cx="115888" cy="130175"/>
            </a:xfrm>
            <a:custGeom>
              <a:avLst/>
              <a:gdLst>
                <a:gd name="T0" fmla="*/ 73 w 73"/>
                <a:gd name="T1" fmla="*/ 23 h 82"/>
                <a:gd name="T2" fmla="*/ 22 w 73"/>
                <a:gd name="T3" fmla="*/ 41 h 82"/>
                <a:gd name="T4" fmla="*/ 73 w 73"/>
                <a:gd name="T5" fmla="*/ 59 h 82"/>
                <a:gd name="T6" fmla="*/ 73 w 73"/>
                <a:gd name="T7" fmla="*/ 82 h 82"/>
                <a:gd name="T8" fmla="*/ 0 w 73"/>
                <a:gd name="T9" fmla="*/ 50 h 82"/>
                <a:gd name="T10" fmla="*/ 0 w 73"/>
                <a:gd name="T11" fmla="*/ 32 h 82"/>
                <a:gd name="T12" fmla="*/ 73 w 73"/>
                <a:gd name="T13" fmla="*/ 0 h 82"/>
                <a:gd name="T14" fmla="*/ 73 w 73"/>
                <a:gd name="T15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2">
                  <a:moveTo>
                    <a:pt x="73" y="23"/>
                  </a:moveTo>
                  <a:lnTo>
                    <a:pt x="22" y="41"/>
                  </a:lnTo>
                  <a:lnTo>
                    <a:pt x="73" y="59"/>
                  </a:lnTo>
                  <a:lnTo>
                    <a:pt x="73" y="82"/>
                  </a:lnTo>
                  <a:lnTo>
                    <a:pt x="0" y="50"/>
                  </a:lnTo>
                  <a:lnTo>
                    <a:pt x="0" y="32"/>
                  </a:lnTo>
                  <a:lnTo>
                    <a:pt x="73" y="0"/>
                  </a:lnTo>
                  <a:lnTo>
                    <a:pt x="73" y="23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í$ļíḓè"/>
            <p:cNvSpPr/>
            <p:nvPr/>
          </p:nvSpPr>
          <p:spPr bwMode="auto">
            <a:xfrm>
              <a:off x="8535988" y="1668463"/>
              <a:ext cx="123825" cy="130175"/>
            </a:xfrm>
            <a:custGeom>
              <a:avLst/>
              <a:gdLst>
                <a:gd name="T0" fmla="*/ 0 w 78"/>
                <a:gd name="T1" fmla="*/ 0 h 82"/>
                <a:gd name="T2" fmla="*/ 78 w 78"/>
                <a:gd name="T3" fmla="*/ 32 h 82"/>
                <a:gd name="T4" fmla="*/ 78 w 78"/>
                <a:gd name="T5" fmla="*/ 50 h 82"/>
                <a:gd name="T6" fmla="*/ 0 w 78"/>
                <a:gd name="T7" fmla="*/ 82 h 82"/>
                <a:gd name="T8" fmla="*/ 0 w 78"/>
                <a:gd name="T9" fmla="*/ 59 h 82"/>
                <a:gd name="T10" fmla="*/ 55 w 78"/>
                <a:gd name="T11" fmla="*/ 41 h 82"/>
                <a:gd name="T12" fmla="*/ 0 w 78"/>
                <a:gd name="T13" fmla="*/ 23 h 82"/>
                <a:gd name="T14" fmla="*/ 0 w 78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82">
                  <a:moveTo>
                    <a:pt x="0" y="0"/>
                  </a:moveTo>
                  <a:lnTo>
                    <a:pt x="78" y="32"/>
                  </a:lnTo>
                  <a:lnTo>
                    <a:pt x="78" y="50"/>
                  </a:lnTo>
                  <a:lnTo>
                    <a:pt x="0" y="82"/>
                  </a:lnTo>
                  <a:lnTo>
                    <a:pt x="0" y="59"/>
                  </a:lnTo>
                  <a:lnTo>
                    <a:pt x="55" y="4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šḻíḓê"/>
            <p:cNvSpPr/>
            <p:nvPr/>
          </p:nvSpPr>
          <p:spPr bwMode="auto">
            <a:xfrm>
              <a:off x="6902450" y="5051425"/>
              <a:ext cx="457200" cy="457200"/>
            </a:xfrm>
            <a:prstGeom prst="ellipse">
              <a:avLst/>
            </a:prstGeom>
            <a:solidFill>
              <a:srgbClr val="FF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ŝľîde"/>
            <p:cNvSpPr/>
            <p:nvPr/>
          </p:nvSpPr>
          <p:spPr bwMode="auto">
            <a:xfrm>
              <a:off x="7010400" y="5153025"/>
              <a:ext cx="239713" cy="246063"/>
            </a:xfrm>
            <a:custGeom>
              <a:avLst/>
              <a:gdLst>
                <a:gd name="T0" fmla="*/ 33 w 33"/>
                <a:gd name="T1" fmla="*/ 15 h 34"/>
                <a:gd name="T2" fmla="*/ 32 w 33"/>
                <a:gd name="T3" fmla="*/ 21 h 34"/>
                <a:gd name="T4" fmla="*/ 29 w 33"/>
                <a:gd name="T5" fmla="*/ 24 h 34"/>
                <a:gd name="T6" fmla="*/ 26 w 33"/>
                <a:gd name="T7" fmla="*/ 26 h 34"/>
                <a:gd name="T8" fmla="*/ 23 w 33"/>
                <a:gd name="T9" fmla="*/ 25 h 34"/>
                <a:gd name="T10" fmla="*/ 21 w 33"/>
                <a:gd name="T11" fmla="*/ 23 h 34"/>
                <a:gd name="T12" fmla="*/ 21 w 33"/>
                <a:gd name="T13" fmla="*/ 23 h 34"/>
                <a:gd name="T14" fmla="*/ 15 w 33"/>
                <a:gd name="T15" fmla="*/ 26 h 34"/>
                <a:gd name="T16" fmla="*/ 10 w 33"/>
                <a:gd name="T17" fmla="*/ 24 h 34"/>
                <a:gd name="T18" fmla="*/ 7 w 33"/>
                <a:gd name="T19" fmla="*/ 18 h 34"/>
                <a:gd name="T20" fmla="*/ 10 w 33"/>
                <a:gd name="T21" fmla="*/ 11 h 34"/>
                <a:gd name="T22" fmla="*/ 17 w 33"/>
                <a:gd name="T23" fmla="*/ 8 h 34"/>
                <a:gd name="T24" fmla="*/ 21 w 33"/>
                <a:gd name="T25" fmla="*/ 8 h 34"/>
                <a:gd name="T26" fmla="*/ 25 w 33"/>
                <a:gd name="T27" fmla="*/ 9 h 34"/>
                <a:gd name="T28" fmla="*/ 24 w 33"/>
                <a:gd name="T29" fmla="*/ 19 h 34"/>
                <a:gd name="T30" fmla="*/ 26 w 33"/>
                <a:gd name="T31" fmla="*/ 22 h 34"/>
                <a:gd name="T32" fmla="*/ 28 w 33"/>
                <a:gd name="T33" fmla="*/ 20 h 34"/>
                <a:gd name="T34" fmla="*/ 29 w 33"/>
                <a:gd name="T35" fmla="*/ 15 h 34"/>
                <a:gd name="T36" fmla="*/ 27 w 33"/>
                <a:gd name="T37" fmla="*/ 9 h 34"/>
                <a:gd name="T38" fmla="*/ 23 w 33"/>
                <a:gd name="T39" fmla="*/ 6 h 34"/>
                <a:gd name="T40" fmla="*/ 18 w 33"/>
                <a:gd name="T41" fmla="*/ 4 h 34"/>
                <a:gd name="T42" fmla="*/ 11 w 33"/>
                <a:gd name="T43" fmla="*/ 6 h 34"/>
                <a:gd name="T44" fmla="*/ 6 w 33"/>
                <a:gd name="T45" fmla="*/ 11 h 34"/>
                <a:gd name="T46" fmla="*/ 4 w 33"/>
                <a:gd name="T47" fmla="*/ 18 h 34"/>
                <a:gd name="T48" fmla="*/ 7 w 33"/>
                <a:gd name="T49" fmla="*/ 27 h 34"/>
                <a:gd name="T50" fmla="*/ 16 w 33"/>
                <a:gd name="T51" fmla="*/ 30 h 34"/>
                <a:gd name="T52" fmla="*/ 21 w 33"/>
                <a:gd name="T53" fmla="*/ 29 h 34"/>
                <a:gd name="T54" fmla="*/ 26 w 33"/>
                <a:gd name="T55" fmla="*/ 28 h 34"/>
                <a:gd name="T56" fmla="*/ 26 w 33"/>
                <a:gd name="T57" fmla="*/ 32 h 34"/>
                <a:gd name="T58" fmla="*/ 16 w 33"/>
                <a:gd name="T59" fmla="*/ 34 h 34"/>
                <a:gd name="T60" fmla="*/ 4 w 33"/>
                <a:gd name="T61" fmla="*/ 30 h 34"/>
                <a:gd name="T62" fmla="*/ 0 w 33"/>
                <a:gd name="T63" fmla="*/ 18 h 34"/>
                <a:gd name="T64" fmla="*/ 2 w 33"/>
                <a:gd name="T65" fmla="*/ 9 h 34"/>
                <a:gd name="T66" fmla="*/ 8 w 33"/>
                <a:gd name="T67" fmla="*/ 3 h 34"/>
                <a:gd name="T68" fmla="*/ 18 w 33"/>
                <a:gd name="T69" fmla="*/ 0 h 34"/>
                <a:gd name="T70" fmla="*/ 26 w 33"/>
                <a:gd name="T71" fmla="*/ 2 h 34"/>
                <a:gd name="T72" fmla="*/ 31 w 33"/>
                <a:gd name="T73" fmla="*/ 7 h 34"/>
                <a:gd name="T74" fmla="*/ 33 w 33"/>
                <a:gd name="T75" fmla="*/ 15 h 34"/>
                <a:gd name="T76" fmla="*/ 12 w 33"/>
                <a:gd name="T77" fmla="*/ 18 h 34"/>
                <a:gd name="T78" fmla="*/ 16 w 33"/>
                <a:gd name="T79" fmla="*/ 22 h 34"/>
                <a:gd name="T80" fmla="*/ 19 w 33"/>
                <a:gd name="T81" fmla="*/ 21 h 34"/>
                <a:gd name="T82" fmla="*/ 20 w 33"/>
                <a:gd name="T83" fmla="*/ 17 h 34"/>
                <a:gd name="T84" fmla="*/ 20 w 33"/>
                <a:gd name="T85" fmla="*/ 12 h 34"/>
                <a:gd name="T86" fmla="*/ 18 w 33"/>
                <a:gd name="T87" fmla="*/ 12 h 34"/>
                <a:gd name="T88" fmla="*/ 14 w 33"/>
                <a:gd name="T89" fmla="*/ 13 h 34"/>
                <a:gd name="T90" fmla="*/ 12 w 33"/>
                <a:gd name="T91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" h="34">
                  <a:moveTo>
                    <a:pt x="33" y="15"/>
                  </a:moveTo>
                  <a:cubicBezTo>
                    <a:pt x="33" y="17"/>
                    <a:pt x="33" y="19"/>
                    <a:pt x="32" y="21"/>
                  </a:cubicBezTo>
                  <a:cubicBezTo>
                    <a:pt x="32" y="22"/>
                    <a:pt x="31" y="23"/>
                    <a:pt x="29" y="24"/>
                  </a:cubicBezTo>
                  <a:cubicBezTo>
                    <a:pt x="28" y="25"/>
                    <a:pt x="27" y="26"/>
                    <a:pt x="26" y="26"/>
                  </a:cubicBezTo>
                  <a:cubicBezTo>
                    <a:pt x="25" y="26"/>
                    <a:pt x="24" y="26"/>
                    <a:pt x="23" y="25"/>
                  </a:cubicBezTo>
                  <a:cubicBezTo>
                    <a:pt x="22" y="25"/>
                    <a:pt x="22" y="24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9" y="25"/>
                    <a:pt x="18" y="26"/>
                    <a:pt x="15" y="26"/>
                  </a:cubicBezTo>
                  <a:cubicBezTo>
                    <a:pt x="13" y="26"/>
                    <a:pt x="11" y="25"/>
                    <a:pt x="10" y="24"/>
                  </a:cubicBezTo>
                  <a:cubicBezTo>
                    <a:pt x="8" y="22"/>
                    <a:pt x="7" y="20"/>
                    <a:pt x="7" y="18"/>
                  </a:cubicBezTo>
                  <a:cubicBezTo>
                    <a:pt x="7" y="15"/>
                    <a:pt x="8" y="13"/>
                    <a:pt x="10" y="11"/>
                  </a:cubicBezTo>
                  <a:cubicBezTo>
                    <a:pt x="12" y="9"/>
                    <a:pt x="14" y="8"/>
                    <a:pt x="17" y="8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3" y="9"/>
                    <a:pt x="24" y="9"/>
                    <a:pt x="25" y="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1"/>
                    <a:pt x="25" y="22"/>
                    <a:pt x="26" y="22"/>
                  </a:cubicBezTo>
                  <a:cubicBezTo>
                    <a:pt x="27" y="22"/>
                    <a:pt x="27" y="21"/>
                    <a:pt x="28" y="20"/>
                  </a:cubicBezTo>
                  <a:cubicBezTo>
                    <a:pt x="28" y="19"/>
                    <a:pt x="29" y="17"/>
                    <a:pt x="29" y="15"/>
                  </a:cubicBezTo>
                  <a:cubicBezTo>
                    <a:pt x="29" y="13"/>
                    <a:pt x="28" y="11"/>
                    <a:pt x="27" y="9"/>
                  </a:cubicBezTo>
                  <a:cubicBezTo>
                    <a:pt x="26" y="8"/>
                    <a:pt x="25" y="6"/>
                    <a:pt x="23" y="6"/>
                  </a:cubicBezTo>
                  <a:cubicBezTo>
                    <a:pt x="22" y="5"/>
                    <a:pt x="20" y="4"/>
                    <a:pt x="18" y="4"/>
                  </a:cubicBezTo>
                  <a:cubicBezTo>
                    <a:pt x="15" y="4"/>
                    <a:pt x="13" y="5"/>
                    <a:pt x="11" y="6"/>
                  </a:cubicBezTo>
                  <a:cubicBezTo>
                    <a:pt x="9" y="7"/>
                    <a:pt x="7" y="9"/>
                    <a:pt x="6" y="11"/>
                  </a:cubicBezTo>
                  <a:cubicBezTo>
                    <a:pt x="5" y="13"/>
                    <a:pt x="4" y="15"/>
                    <a:pt x="4" y="18"/>
                  </a:cubicBezTo>
                  <a:cubicBezTo>
                    <a:pt x="4" y="22"/>
                    <a:pt x="5" y="25"/>
                    <a:pt x="7" y="27"/>
                  </a:cubicBezTo>
                  <a:cubicBezTo>
                    <a:pt x="9" y="29"/>
                    <a:pt x="12" y="30"/>
                    <a:pt x="16" y="30"/>
                  </a:cubicBezTo>
                  <a:cubicBezTo>
                    <a:pt x="17" y="30"/>
                    <a:pt x="19" y="30"/>
                    <a:pt x="21" y="29"/>
                  </a:cubicBezTo>
                  <a:cubicBezTo>
                    <a:pt x="23" y="29"/>
                    <a:pt x="24" y="29"/>
                    <a:pt x="26" y="2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3"/>
                    <a:pt x="20" y="34"/>
                    <a:pt x="16" y="34"/>
                  </a:cubicBezTo>
                  <a:cubicBezTo>
                    <a:pt x="11" y="34"/>
                    <a:pt x="7" y="32"/>
                    <a:pt x="4" y="30"/>
                  </a:cubicBezTo>
                  <a:cubicBezTo>
                    <a:pt x="1" y="27"/>
                    <a:pt x="0" y="23"/>
                    <a:pt x="0" y="18"/>
                  </a:cubicBezTo>
                  <a:cubicBezTo>
                    <a:pt x="0" y="15"/>
                    <a:pt x="1" y="12"/>
                    <a:pt x="2" y="9"/>
                  </a:cubicBezTo>
                  <a:cubicBezTo>
                    <a:pt x="3" y="6"/>
                    <a:pt x="6" y="4"/>
                    <a:pt x="8" y="3"/>
                  </a:cubicBezTo>
                  <a:cubicBezTo>
                    <a:pt x="11" y="1"/>
                    <a:pt x="14" y="0"/>
                    <a:pt x="18" y="0"/>
                  </a:cubicBezTo>
                  <a:cubicBezTo>
                    <a:pt x="21" y="0"/>
                    <a:pt x="23" y="1"/>
                    <a:pt x="26" y="2"/>
                  </a:cubicBezTo>
                  <a:cubicBezTo>
                    <a:pt x="28" y="3"/>
                    <a:pt x="30" y="5"/>
                    <a:pt x="31" y="7"/>
                  </a:cubicBezTo>
                  <a:cubicBezTo>
                    <a:pt x="32" y="10"/>
                    <a:pt x="33" y="12"/>
                    <a:pt x="33" y="15"/>
                  </a:cubicBezTo>
                  <a:close/>
                  <a:moveTo>
                    <a:pt x="12" y="18"/>
                  </a:moveTo>
                  <a:cubicBezTo>
                    <a:pt x="12" y="21"/>
                    <a:pt x="13" y="22"/>
                    <a:pt x="16" y="22"/>
                  </a:cubicBezTo>
                  <a:cubicBezTo>
                    <a:pt x="17" y="22"/>
                    <a:pt x="18" y="22"/>
                    <a:pt x="19" y="21"/>
                  </a:cubicBezTo>
                  <a:cubicBezTo>
                    <a:pt x="19" y="20"/>
                    <a:pt x="20" y="19"/>
                    <a:pt x="20" y="17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8" y="12"/>
                    <a:pt x="18" y="12"/>
                  </a:cubicBezTo>
                  <a:cubicBezTo>
                    <a:pt x="16" y="12"/>
                    <a:pt x="15" y="12"/>
                    <a:pt x="14" y="13"/>
                  </a:cubicBezTo>
                  <a:cubicBezTo>
                    <a:pt x="13" y="15"/>
                    <a:pt x="12" y="16"/>
                    <a:pt x="1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ṣḻîḋê"/>
            <p:cNvSpPr/>
            <p:nvPr/>
          </p:nvSpPr>
          <p:spPr bwMode="auto">
            <a:xfrm>
              <a:off x="4338638" y="1320800"/>
              <a:ext cx="1852613" cy="522288"/>
            </a:xfrm>
            <a:custGeom>
              <a:avLst/>
              <a:gdLst>
                <a:gd name="T0" fmla="*/ 226 w 255"/>
                <a:gd name="T1" fmla="*/ 0 h 72"/>
                <a:gd name="T2" fmla="*/ 29 w 255"/>
                <a:gd name="T3" fmla="*/ 0 h 72"/>
                <a:gd name="T4" fmla="*/ 0 w 255"/>
                <a:gd name="T5" fmla="*/ 29 h 72"/>
                <a:gd name="T6" fmla="*/ 29 w 255"/>
                <a:gd name="T7" fmla="*/ 58 h 72"/>
                <a:gd name="T8" fmla="*/ 43 w 255"/>
                <a:gd name="T9" fmla="*/ 58 h 72"/>
                <a:gd name="T10" fmla="*/ 57 w 255"/>
                <a:gd name="T11" fmla="*/ 72 h 72"/>
                <a:gd name="T12" fmla="*/ 71 w 255"/>
                <a:gd name="T13" fmla="*/ 58 h 72"/>
                <a:gd name="T14" fmla="*/ 226 w 255"/>
                <a:gd name="T15" fmla="*/ 58 h 72"/>
                <a:gd name="T16" fmla="*/ 255 w 255"/>
                <a:gd name="T17" fmla="*/ 29 h 72"/>
                <a:gd name="T18" fmla="*/ 226 w 255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72">
                  <a:moveTo>
                    <a:pt x="226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42" y="58"/>
                    <a:pt x="255" y="45"/>
                    <a:pt x="255" y="29"/>
                  </a:cubicBezTo>
                  <a:cubicBezTo>
                    <a:pt x="255" y="13"/>
                    <a:pt x="242" y="0"/>
                    <a:pt x="226" y="0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ïşľiḓé"/>
            <p:cNvSpPr/>
            <p:nvPr/>
          </p:nvSpPr>
          <p:spPr bwMode="auto">
            <a:xfrm>
              <a:off x="4600575" y="1552575"/>
              <a:ext cx="993775" cy="50800"/>
            </a:xfrm>
            <a:custGeom>
              <a:avLst/>
              <a:gdLst>
                <a:gd name="T0" fmla="*/ 134 w 137"/>
                <a:gd name="T1" fmla="*/ 7 h 7"/>
                <a:gd name="T2" fmla="*/ 4 w 137"/>
                <a:gd name="T3" fmla="*/ 7 h 7"/>
                <a:gd name="T4" fmla="*/ 0 w 137"/>
                <a:gd name="T5" fmla="*/ 3 h 7"/>
                <a:gd name="T6" fmla="*/ 4 w 137"/>
                <a:gd name="T7" fmla="*/ 0 h 7"/>
                <a:gd name="T8" fmla="*/ 134 w 137"/>
                <a:gd name="T9" fmla="*/ 0 h 7"/>
                <a:gd name="T10" fmla="*/ 137 w 137"/>
                <a:gd name="T11" fmla="*/ 3 h 7"/>
                <a:gd name="T12" fmla="*/ 134 w 137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7">
                  <a:moveTo>
                    <a:pt x="13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5" y="0"/>
                    <a:pt x="137" y="1"/>
                    <a:pt x="137" y="3"/>
                  </a:cubicBezTo>
                  <a:cubicBezTo>
                    <a:pt x="137" y="5"/>
                    <a:pt x="135" y="7"/>
                    <a:pt x="13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śľíďe"/>
            <p:cNvSpPr/>
            <p:nvPr/>
          </p:nvSpPr>
          <p:spPr bwMode="auto">
            <a:xfrm>
              <a:off x="4600575" y="1422400"/>
              <a:ext cx="696913" cy="50800"/>
            </a:xfrm>
            <a:custGeom>
              <a:avLst/>
              <a:gdLst>
                <a:gd name="T0" fmla="*/ 93 w 96"/>
                <a:gd name="T1" fmla="*/ 7 h 7"/>
                <a:gd name="T2" fmla="*/ 4 w 96"/>
                <a:gd name="T3" fmla="*/ 7 h 7"/>
                <a:gd name="T4" fmla="*/ 0 w 96"/>
                <a:gd name="T5" fmla="*/ 3 h 7"/>
                <a:gd name="T6" fmla="*/ 4 w 96"/>
                <a:gd name="T7" fmla="*/ 0 h 7"/>
                <a:gd name="T8" fmla="*/ 93 w 96"/>
                <a:gd name="T9" fmla="*/ 0 h 7"/>
                <a:gd name="T10" fmla="*/ 96 w 96"/>
                <a:gd name="T11" fmla="*/ 3 h 7"/>
                <a:gd name="T12" fmla="*/ 93 w 9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7">
                  <a:moveTo>
                    <a:pt x="9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6" y="2"/>
                    <a:pt x="96" y="3"/>
                  </a:cubicBezTo>
                  <a:cubicBezTo>
                    <a:pt x="96" y="5"/>
                    <a:pt x="95" y="7"/>
                    <a:pt x="9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sḻiḑè"/>
            <p:cNvSpPr/>
            <p:nvPr/>
          </p:nvSpPr>
          <p:spPr bwMode="auto">
            <a:xfrm>
              <a:off x="7912100" y="3962400"/>
              <a:ext cx="115888" cy="115888"/>
            </a:xfrm>
            <a:custGeom>
              <a:avLst/>
              <a:gdLst>
                <a:gd name="T0" fmla="*/ 4 w 16"/>
                <a:gd name="T1" fmla="*/ 4 h 16"/>
                <a:gd name="T2" fmla="*/ 0 w 16"/>
                <a:gd name="T3" fmla="*/ 16 h 16"/>
                <a:gd name="T4" fmla="*/ 16 w 16"/>
                <a:gd name="T5" fmla="*/ 10 h 16"/>
                <a:gd name="T6" fmla="*/ 12 w 16"/>
                <a:gd name="T7" fmla="*/ 0 h 16"/>
                <a:gd name="T8" fmla="*/ 4 w 16"/>
                <a:gd name="T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4"/>
                  </a:moveTo>
                  <a:cubicBezTo>
                    <a:pt x="4" y="4"/>
                    <a:pt x="2" y="12"/>
                    <a:pt x="0" y="16"/>
                  </a:cubicBezTo>
                  <a:cubicBezTo>
                    <a:pt x="0" y="16"/>
                    <a:pt x="12" y="16"/>
                    <a:pt x="16" y="1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ṧľïḓê"/>
            <p:cNvSpPr/>
            <p:nvPr/>
          </p:nvSpPr>
          <p:spPr bwMode="auto">
            <a:xfrm>
              <a:off x="7926388" y="5429250"/>
              <a:ext cx="57150" cy="36513"/>
            </a:xfrm>
            <a:custGeom>
              <a:avLst/>
              <a:gdLst>
                <a:gd name="T0" fmla="*/ 0 w 36"/>
                <a:gd name="T1" fmla="*/ 0 h 23"/>
                <a:gd name="T2" fmla="*/ 4 w 36"/>
                <a:gd name="T3" fmla="*/ 23 h 23"/>
                <a:gd name="T4" fmla="*/ 36 w 36"/>
                <a:gd name="T5" fmla="*/ 23 h 23"/>
                <a:gd name="T6" fmla="*/ 32 w 36"/>
                <a:gd name="T7" fmla="*/ 0 h 23"/>
                <a:gd name="T8" fmla="*/ 0 w 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0" y="0"/>
                  </a:moveTo>
                  <a:lnTo>
                    <a:pt x="4" y="23"/>
                  </a:lnTo>
                  <a:lnTo>
                    <a:pt x="36" y="23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ṥḷiḓé"/>
            <p:cNvSpPr/>
            <p:nvPr/>
          </p:nvSpPr>
          <p:spPr bwMode="auto">
            <a:xfrm>
              <a:off x="7853363" y="5465763"/>
              <a:ext cx="138113" cy="42863"/>
            </a:xfrm>
            <a:custGeom>
              <a:avLst/>
              <a:gdLst>
                <a:gd name="T0" fmla="*/ 11 w 19"/>
                <a:gd name="T1" fmla="*/ 0 h 6"/>
                <a:gd name="T2" fmla="*/ 1 w 19"/>
                <a:gd name="T3" fmla="*/ 6 h 6"/>
                <a:gd name="T4" fmla="*/ 19 w 19"/>
                <a:gd name="T5" fmla="*/ 4 h 6"/>
                <a:gd name="T6" fmla="*/ 18 w 19"/>
                <a:gd name="T7" fmla="*/ 0 h 6"/>
                <a:gd name="T8" fmla="*/ 11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1" y="0"/>
                  </a:moveTo>
                  <a:cubicBezTo>
                    <a:pt x="11" y="0"/>
                    <a:pt x="0" y="5"/>
                    <a:pt x="1" y="6"/>
                  </a:cubicBezTo>
                  <a:cubicBezTo>
                    <a:pt x="1" y="6"/>
                    <a:pt x="19" y="4"/>
                    <a:pt x="19" y="4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šḻîḍê"/>
            <p:cNvSpPr/>
            <p:nvPr/>
          </p:nvSpPr>
          <p:spPr bwMode="auto">
            <a:xfrm>
              <a:off x="8332788" y="5341938"/>
              <a:ext cx="65088" cy="50800"/>
            </a:xfrm>
            <a:custGeom>
              <a:avLst/>
              <a:gdLst>
                <a:gd name="T0" fmla="*/ 0 w 41"/>
                <a:gd name="T1" fmla="*/ 14 h 32"/>
                <a:gd name="T2" fmla="*/ 9 w 41"/>
                <a:gd name="T3" fmla="*/ 32 h 32"/>
                <a:gd name="T4" fmla="*/ 41 w 41"/>
                <a:gd name="T5" fmla="*/ 23 h 32"/>
                <a:gd name="T6" fmla="*/ 23 w 41"/>
                <a:gd name="T7" fmla="*/ 0 h 32"/>
                <a:gd name="T8" fmla="*/ 0 w 41"/>
                <a:gd name="T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2">
                  <a:moveTo>
                    <a:pt x="0" y="14"/>
                  </a:moveTo>
                  <a:lnTo>
                    <a:pt x="9" y="32"/>
                  </a:lnTo>
                  <a:lnTo>
                    <a:pt x="41" y="23"/>
                  </a:lnTo>
                  <a:lnTo>
                    <a:pt x="23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79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s1íḓé"/>
            <p:cNvSpPr/>
            <p:nvPr/>
          </p:nvSpPr>
          <p:spPr bwMode="auto">
            <a:xfrm>
              <a:off x="8289925" y="5378450"/>
              <a:ext cx="122238" cy="87313"/>
            </a:xfrm>
            <a:custGeom>
              <a:avLst/>
              <a:gdLst>
                <a:gd name="T0" fmla="*/ 36 w 77"/>
                <a:gd name="T1" fmla="*/ 9 h 55"/>
                <a:gd name="T2" fmla="*/ 0 w 77"/>
                <a:gd name="T3" fmla="*/ 55 h 55"/>
                <a:gd name="T4" fmla="*/ 77 w 77"/>
                <a:gd name="T5" fmla="*/ 13 h 55"/>
                <a:gd name="T6" fmla="*/ 68 w 77"/>
                <a:gd name="T7" fmla="*/ 0 h 55"/>
                <a:gd name="T8" fmla="*/ 36 w 77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5">
                  <a:moveTo>
                    <a:pt x="36" y="9"/>
                  </a:moveTo>
                  <a:lnTo>
                    <a:pt x="0" y="55"/>
                  </a:lnTo>
                  <a:lnTo>
                    <a:pt x="77" y="13"/>
                  </a:lnTo>
                  <a:lnTo>
                    <a:pt x="68" y="0"/>
                  </a:lnTo>
                  <a:lnTo>
                    <a:pt x="36" y="9"/>
                  </a:ln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Sḻíḍê"/>
            <p:cNvSpPr/>
            <p:nvPr/>
          </p:nvSpPr>
          <p:spPr bwMode="auto">
            <a:xfrm>
              <a:off x="7700963" y="4557713"/>
              <a:ext cx="319088" cy="877888"/>
            </a:xfrm>
            <a:custGeom>
              <a:avLst/>
              <a:gdLst>
                <a:gd name="T0" fmla="*/ 19 w 44"/>
                <a:gd name="T1" fmla="*/ 1 h 121"/>
                <a:gd name="T2" fmla="*/ 30 w 44"/>
                <a:gd name="T3" fmla="*/ 121 h 121"/>
                <a:gd name="T4" fmla="*/ 39 w 44"/>
                <a:gd name="T5" fmla="*/ 121 h 121"/>
                <a:gd name="T6" fmla="*/ 44 w 44"/>
                <a:gd name="T7" fmla="*/ 0 h 121"/>
                <a:gd name="T8" fmla="*/ 19 w 44"/>
                <a:gd name="T9" fmla="*/ 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21">
                  <a:moveTo>
                    <a:pt x="19" y="1"/>
                  </a:moveTo>
                  <a:cubicBezTo>
                    <a:pt x="19" y="1"/>
                    <a:pt x="0" y="62"/>
                    <a:pt x="30" y="121"/>
                  </a:cubicBezTo>
                  <a:cubicBezTo>
                    <a:pt x="39" y="121"/>
                    <a:pt x="39" y="121"/>
                    <a:pt x="39" y="121"/>
                  </a:cubicBezTo>
                  <a:cubicBezTo>
                    <a:pt x="39" y="121"/>
                    <a:pt x="21" y="55"/>
                    <a:pt x="44" y="0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FF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iṥ1îďè"/>
            <p:cNvSpPr/>
            <p:nvPr/>
          </p:nvSpPr>
          <p:spPr bwMode="auto">
            <a:xfrm>
              <a:off x="7962900" y="4514850"/>
              <a:ext cx="428625" cy="863600"/>
            </a:xfrm>
            <a:custGeom>
              <a:avLst/>
              <a:gdLst>
                <a:gd name="T0" fmla="*/ 0 w 59"/>
                <a:gd name="T1" fmla="*/ 9 h 119"/>
                <a:gd name="T2" fmla="*/ 50 w 59"/>
                <a:gd name="T3" fmla="*/ 119 h 119"/>
                <a:gd name="T4" fmla="*/ 59 w 59"/>
                <a:gd name="T5" fmla="*/ 116 h 119"/>
                <a:gd name="T6" fmla="*/ 22 w 59"/>
                <a:gd name="T7" fmla="*/ 0 h 119"/>
                <a:gd name="T8" fmla="*/ 0 w 59"/>
                <a:gd name="T9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9">
                  <a:moveTo>
                    <a:pt x="0" y="9"/>
                  </a:moveTo>
                  <a:cubicBezTo>
                    <a:pt x="0" y="9"/>
                    <a:pt x="3" y="73"/>
                    <a:pt x="50" y="119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9" y="116"/>
                    <a:pt x="20" y="59"/>
                    <a:pt x="22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Slîḑe"/>
            <p:cNvSpPr/>
            <p:nvPr/>
          </p:nvSpPr>
          <p:spPr bwMode="auto">
            <a:xfrm>
              <a:off x="7824788" y="3462338"/>
              <a:ext cx="73025" cy="85725"/>
            </a:xfrm>
            <a:custGeom>
              <a:avLst/>
              <a:gdLst>
                <a:gd name="T0" fmla="*/ 10 w 10"/>
                <a:gd name="T1" fmla="*/ 10 h 12"/>
                <a:gd name="T2" fmla="*/ 10 w 10"/>
                <a:gd name="T3" fmla="*/ 6 h 12"/>
                <a:gd name="T4" fmla="*/ 10 w 10"/>
                <a:gd name="T5" fmla="*/ 5 h 12"/>
                <a:gd name="T6" fmla="*/ 9 w 10"/>
                <a:gd name="T7" fmla="*/ 3 h 12"/>
                <a:gd name="T8" fmla="*/ 7 w 10"/>
                <a:gd name="T9" fmla="*/ 3 h 12"/>
                <a:gd name="T10" fmla="*/ 5 w 10"/>
                <a:gd name="T11" fmla="*/ 1 h 12"/>
                <a:gd name="T12" fmla="*/ 2 w 10"/>
                <a:gd name="T13" fmla="*/ 2 h 12"/>
                <a:gd name="T14" fmla="*/ 0 w 10"/>
                <a:gd name="T15" fmla="*/ 6 h 12"/>
                <a:gd name="T16" fmla="*/ 1 w 10"/>
                <a:gd name="T17" fmla="*/ 8 h 12"/>
                <a:gd name="T18" fmla="*/ 4 w 10"/>
                <a:gd name="T19" fmla="*/ 12 h 12"/>
                <a:gd name="T20" fmla="*/ 6 w 10"/>
                <a:gd name="T21" fmla="*/ 12 h 12"/>
                <a:gd name="T22" fmla="*/ 9 w 10"/>
                <a:gd name="T23" fmla="*/ 11 h 12"/>
                <a:gd name="T24" fmla="*/ 10 w 10"/>
                <a:gd name="T2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2">
                  <a:moveTo>
                    <a:pt x="10" y="10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F79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ṡļïḓe"/>
            <p:cNvSpPr/>
            <p:nvPr/>
          </p:nvSpPr>
          <p:spPr bwMode="auto">
            <a:xfrm>
              <a:off x="7831138" y="3533775"/>
              <a:ext cx="327025" cy="741363"/>
            </a:xfrm>
            <a:custGeom>
              <a:avLst/>
              <a:gdLst>
                <a:gd name="T0" fmla="*/ 41 w 45"/>
                <a:gd name="T1" fmla="*/ 83 h 102"/>
                <a:gd name="T2" fmla="*/ 15 w 45"/>
                <a:gd name="T3" fmla="*/ 47 h 102"/>
                <a:gd name="T4" fmla="*/ 10 w 45"/>
                <a:gd name="T5" fmla="*/ 0 h 102"/>
                <a:gd name="T6" fmla="*/ 3 w 45"/>
                <a:gd name="T7" fmla="*/ 2 h 102"/>
                <a:gd name="T8" fmla="*/ 2 w 45"/>
                <a:gd name="T9" fmla="*/ 60 h 102"/>
                <a:gd name="T10" fmla="*/ 29 w 45"/>
                <a:gd name="T11" fmla="*/ 99 h 102"/>
                <a:gd name="T12" fmla="*/ 41 w 45"/>
                <a:gd name="T13" fmla="*/ 8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02">
                  <a:moveTo>
                    <a:pt x="41" y="83"/>
                  </a:moveTo>
                  <a:cubicBezTo>
                    <a:pt x="41" y="83"/>
                    <a:pt x="17" y="56"/>
                    <a:pt x="15" y="47"/>
                  </a:cubicBezTo>
                  <a:cubicBezTo>
                    <a:pt x="14" y="37"/>
                    <a:pt x="10" y="0"/>
                    <a:pt x="10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0" y="54"/>
                    <a:pt x="2" y="60"/>
                  </a:cubicBezTo>
                  <a:cubicBezTo>
                    <a:pt x="5" y="66"/>
                    <a:pt x="19" y="97"/>
                    <a:pt x="29" y="99"/>
                  </a:cubicBezTo>
                  <a:cubicBezTo>
                    <a:pt x="38" y="102"/>
                    <a:pt x="45" y="93"/>
                    <a:pt x="41" y="83"/>
                  </a:cubicBezTo>
                  <a:close/>
                </a:path>
              </a:pathLst>
            </a:custGeom>
            <a:solidFill>
              <a:srgbClr val="FF4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iṥļiḋè"/>
            <p:cNvSpPr/>
            <p:nvPr/>
          </p:nvSpPr>
          <p:spPr bwMode="auto">
            <a:xfrm>
              <a:off x="7847013" y="3736975"/>
              <a:ext cx="223838" cy="284163"/>
            </a:xfrm>
            <a:custGeom>
              <a:avLst/>
              <a:gdLst>
                <a:gd name="T0" fmla="*/ 5 w 31"/>
                <a:gd name="T1" fmla="*/ 11 h 39"/>
                <a:gd name="T2" fmla="*/ 3 w 31"/>
                <a:gd name="T3" fmla="*/ 34 h 39"/>
                <a:gd name="T4" fmla="*/ 25 w 31"/>
                <a:gd name="T5" fmla="*/ 27 h 39"/>
                <a:gd name="T6" fmla="*/ 22 w 31"/>
                <a:gd name="T7" fmla="*/ 2 h 39"/>
                <a:gd name="T8" fmla="*/ 5 w 31"/>
                <a:gd name="T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9">
                  <a:moveTo>
                    <a:pt x="5" y="11"/>
                  </a:moveTo>
                  <a:cubicBezTo>
                    <a:pt x="5" y="11"/>
                    <a:pt x="0" y="30"/>
                    <a:pt x="3" y="34"/>
                  </a:cubicBezTo>
                  <a:cubicBezTo>
                    <a:pt x="7" y="39"/>
                    <a:pt x="20" y="35"/>
                    <a:pt x="25" y="27"/>
                  </a:cubicBezTo>
                  <a:cubicBezTo>
                    <a:pt x="30" y="20"/>
                    <a:pt x="31" y="3"/>
                    <a:pt x="22" y="2"/>
                  </a:cubicBezTo>
                  <a:cubicBezTo>
                    <a:pt x="14" y="0"/>
                    <a:pt x="7" y="4"/>
                    <a:pt x="5" y="11"/>
                  </a:cubicBezTo>
                  <a:close/>
                </a:path>
              </a:pathLst>
            </a:custGeom>
            <a:solidFill>
              <a:srgbClr val="F79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iṡ1ïḑé"/>
            <p:cNvSpPr/>
            <p:nvPr/>
          </p:nvSpPr>
          <p:spPr bwMode="auto">
            <a:xfrm>
              <a:off x="7751763" y="4027488"/>
              <a:ext cx="406400" cy="573088"/>
            </a:xfrm>
            <a:custGeom>
              <a:avLst/>
              <a:gdLst>
                <a:gd name="T0" fmla="*/ 52 w 56"/>
                <a:gd name="T1" fmla="*/ 79 h 79"/>
                <a:gd name="T2" fmla="*/ 56 w 56"/>
                <a:gd name="T3" fmla="*/ 11 h 79"/>
                <a:gd name="T4" fmla="*/ 56 w 56"/>
                <a:gd name="T5" fmla="*/ 10 h 79"/>
                <a:gd name="T6" fmla="*/ 40 w 56"/>
                <a:gd name="T7" fmla="*/ 1 h 79"/>
                <a:gd name="T8" fmla="*/ 22 w 56"/>
                <a:gd name="T9" fmla="*/ 7 h 79"/>
                <a:gd name="T10" fmla="*/ 22 w 56"/>
                <a:gd name="T11" fmla="*/ 7 h 79"/>
                <a:gd name="T12" fmla="*/ 13 w 56"/>
                <a:gd name="T13" fmla="*/ 16 h 79"/>
                <a:gd name="T14" fmla="*/ 11 w 56"/>
                <a:gd name="T15" fmla="*/ 77 h 79"/>
                <a:gd name="T16" fmla="*/ 52 w 56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9">
                  <a:moveTo>
                    <a:pt x="52" y="79"/>
                  </a:moveTo>
                  <a:cubicBezTo>
                    <a:pt x="52" y="79"/>
                    <a:pt x="56" y="26"/>
                    <a:pt x="56" y="11"/>
                  </a:cubicBezTo>
                  <a:cubicBezTo>
                    <a:pt x="56" y="11"/>
                    <a:pt x="56" y="10"/>
                    <a:pt x="56" y="10"/>
                  </a:cubicBezTo>
                  <a:cubicBezTo>
                    <a:pt x="53" y="0"/>
                    <a:pt x="44" y="0"/>
                    <a:pt x="40" y="1"/>
                  </a:cubicBezTo>
                  <a:cubicBezTo>
                    <a:pt x="36" y="2"/>
                    <a:pt x="22" y="6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7" y="11"/>
                    <a:pt x="13" y="15"/>
                    <a:pt x="13" y="16"/>
                  </a:cubicBezTo>
                  <a:cubicBezTo>
                    <a:pt x="13" y="16"/>
                    <a:pt x="0" y="44"/>
                    <a:pt x="11" y="77"/>
                  </a:cubicBezTo>
                  <a:lnTo>
                    <a:pt x="52" y="79"/>
                  </a:lnTo>
                  <a:close/>
                </a:path>
              </a:pathLst>
            </a:custGeom>
            <a:solidFill>
              <a:srgbClr val="FF4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iś1îďe"/>
            <p:cNvSpPr/>
            <p:nvPr/>
          </p:nvSpPr>
          <p:spPr bwMode="auto">
            <a:xfrm>
              <a:off x="7540625" y="3490913"/>
              <a:ext cx="73025" cy="87313"/>
            </a:xfrm>
            <a:custGeom>
              <a:avLst/>
              <a:gdLst>
                <a:gd name="T0" fmla="*/ 10 w 10"/>
                <a:gd name="T1" fmla="*/ 8 h 12"/>
                <a:gd name="T2" fmla="*/ 10 w 10"/>
                <a:gd name="T3" fmla="*/ 5 h 12"/>
                <a:gd name="T4" fmla="*/ 9 w 10"/>
                <a:gd name="T5" fmla="*/ 4 h 12"/>
                <a:gd name="T6" fmla="*/ 8 w 10"/>
                <a:gd name="T7" fmla="*/ 2 h 12"/>
                <a:gd name="T8" fmla="*/ 6 w 10"/>
                <a:gd name="T9" fmla="*/ 3 h 12"/>
                <a:gd name="T10" fmla="*/ 4 w 10"/>
                <a:gd name="T11" fmla="*/ 1 h 12"/>
                <a:gd name="T12" fmla="*/ 1 w 10"/>
                <a:gd name="T13" fmla="*/ 2 h 12"/>
                <a:gd name="T14" fmla="*/ 0 w 10"/>
                <a:gd name="T15" fmla="*/ 7 h 12"/>
                <a:gd name="T16" fmla="*/ 1 w 10"/>
                <a:gd name="T17" fmla="*/ 8 h 12"/>
                <a:gd name="T18" fmla="*/ 5 w 10"/>
                <a:gd name="T19" fmla="*/ 11 h 12"/>
                <a:gd name="T20" fmla="*/ 7 w 10"/>
                <a:gd name="T21" fmla="*/ 12 h 12"/>
                <a:gd name="T22" fmla="*/ 9 w 10"/>
                <a:gd name="T23" fmla="*/ 10 h 12"/>
                <a:gd name="T24" fmla="*/ 10 w 10"/>
                <a:gd name="T2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6" y="12"/>
                    <a:pt x="7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9"/>
                    <a:pt x="10" y="8"/>
                  </a:cubicBezTo>
                  <a:close/>
                </a:path>
              </a:pathLst>
            </a:custGeom>
            <a:solidFill>
              <a:srgbClr val="F79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$1íďè"/>
            <p:cNvSpPr/>
            <p:nvPr/>
          </p:nvSpPr>
          <p:spPr bwMode="auto">
            <a:xfrm>
              <a:off x="7570788" y="3556000"/>
              <a:ext cx="420688" cy="688975"/>
            </a:xfrm>
            <a:custGeom>
              <a:avLst/>
              <a:gdLst>
                <a:gd name="T0" fmla="*/ 53 w 58"/>
                <a:gd name="T1" fmla="*/ 75 h 95"/>
                <a:gd name="T2" fmla="*/ 21 w 58"/>
                <a:gd name="T3" fmla="*/ 44 h 95"/>
                <a:gd name="T4" fmla="*/ 7 w 58"/>
                <a:gd name="T5" fmla="*/ 0 h 95"/>
                <a:gd name="T6" fmla="*/ 0 w 58"/>
                <a:gd name="T7" fmla="*/ 2 h 95"/>
                <a:gd name="T8" fmla="*/ 10 w 58"/>
                <a:gd name="T9" fmla="*/ 60 h 95"/>
                <a:gd name="T10" fmla="*/ 43 w 58"/>
                <a:gd name="T11" fmla="*/ 94 h 95"/>
                <a:gd name="T12" fmla="*/ 53 w 58"/>
                <a:gd name="T13" fmla="*/ 7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95">
                  <a:moveTo>
                    <a:pt x="53" y="75"/>
                  </a:moveTo>
                  <a:cubicBezTo>
                    <a:pt x="53" y="75"/>
                    <a:pt x="24" y="54"/>
                    <a:pt x="21" y="44"/>
                  </a:cubicBezTo>
                  <a:cubicBezTo>
                    <a:pt x="17" y="35"/>
                    <a:pt x="7" y="0"/>
                    <a:pt x="7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7" y="54"/>
                    <a:pt x="10" y="60"/>
                  </a:cubicBezTo>
                  <a:cubicBezTo>
                    <a:pt x="14" y="65"/>
                    <a:pt x="33" y="93"/>
                    <a:pt x="43" y="94"/>
                  </a:cubicBezTo>
                  <a:cubicBezTo>
                    <a:pt x="53" y="95"/>
                    <a:pt x="58" y="85"/>
                    <a:pt x="53" y="75"/>
                  </a:cubicBezTo>
                  <a:close/>
                </a:path>
              </a:pathLst>
            </a:custGeom>
            <a:solidFill>
              <a:srgbClr val="FF4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îṡļïḍè"/>
            <p:cNvSpPr/>
            <p:nvPr/>
          </p:nvSpPr>
          <p:spPr bwMode="auto">
            <a:xfrm>
              <a:off x="7802563" y="3700463"/>
              <a:ext cx="573088" cy="1017588"/>
            </a:xfrm>
            <a:custGeom>
              <a:avLst/>
              <a:gdLst>
                <a:gd name="T0" fmla="*/ 32 w 79"/>
                <a:gd name="T1" fmla="*/ 7 h 140"/>
                <a:gd name="T2" fmla="*/ 10 w 79"/>
                <a:gd name="T3" fmla="*/ 13 h 140"/>
                <a:gd name="T4" fmla="*/ 20 w 79"/>
                <a:gd name="T5" fmla="*/ 16 h 140"/>
                <a:gd name="T6" fmla="*/ 19 w 79"/>
                <a:gd name="T7" fmla="*/ 26 h 140"/>
                <a:gd name="T8" fmla="*/ 24 w 79"/>
                <a:gd name="T9" fmla="*/ 26 h 140"/>
                <a:gd name="T10" fmla="*/ 20 w 79"/>
                <a:gd name="T11" fmla="*/ 32 h 140"/>
                <a:gd name="T12" fmla="*/ 18 w 79"/>
                <a:gd name="T13" fmla="*/ 43 h 140"/>
                <a:gd name="T14" fmla="*/ 10 w 79"/>
                <a:gd name="T15" fmla="*/ 64 h 140"/>
                <a:gd name="T16" fmla="*/ 7 w 79"/>
                <a:gd name="T17" fmla="*/ 106 h 140"/>
                <a:gd name="T18" fmla="*/ 70 w 79"/>
                <a:gd name="T19" fmla="*/ 114 h 140"/>
                <a:gd name="T20" fmla="*/ 52 w 79"/>
                <a:gd name="T21" fmla="*/ 70 h 140"/>
                <a:gd name="T22" fmla="*/ 51 w 79"/>
                <a:gd name="T23" fmla="*/ 45 h 140"/>
                <a:gd name="T24" fmla="*/ 40 w 79"/>
                <a:gd name="T25" fmla="*/ 19 h 140"/>
                <a:gd name="T26" fmla="*/ 32 w 79"/>
                <a:gd name="T27" fmla="*/ 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40">
                  <a:moveTo>
                    <a:pt x="32" y="7"/>
                  </a:moveTo>
                  <a:cubicBezTo>
                    <a:pt x="32" y="7"/>
                    <a:pt x="17" y="0"/>
                    <a:pt x="10" y="13"/>
                  </a:cubicBezTo>
                  <a:cubicBezTo>
                    <a:pt x="6" y="21"/>
                    <a:pt x="18" y="14"/>
                    <a:pt x="20" y="16"/>
                  </a:cubicBezTo>
                  <a:cubicBezTo>
                    <a:pt x="23" y="19"/>
                    <a:pt x="17" y="24"/>
                    <a:pt x="19" y="26"/>
                  </a:cubicBezTo>
                  <a:cubicBezTo>
                    <a:pt x="20" y="28"/>
                    <a:pt x="23" y="23"/>
                    <a:pt x="24" y="26"/>
                  </a:cubicBezTo>
                  <a:cubicBezTo>
                    <a:pt x="26" y="28"/>
                    <a:pt x="22" y="29"/>
                    <a:pt x="20" y="32"/>
                  </a:cubicBezTo>
                  <a:cubicBezTo>
                    <a:pt x="17" y="35"/>
                    <a:pt x="22" y="40"/>
                    <a:pt x="18" y="43"/>
                  </a:cubicBezTo>
                  <a:cubicBezTo>
                    <a:pt x="14" y="46"/>
                    <a:pt x="4" y="48"/>
                    <a:pt x="10" y="64"/>
                  </a:cubicBezTo>
                  <a:cubicBezTo>
                    <a:pt x="17" y="80"/>
                    <a:pt x="0" y="84"/>
                    <a:pt x="7" y="106"/>
                  </a:cubicBezTo>
                  <a:cubicBezTo>
                    <a:pt x="14" y="128"/>
                    <a:pt x="62" y="140"/>
                    <a:pt x="70" y="114"/>
                  </a:cubicBezTo>
                  <a:cubicBezTo>
                    <a:pt x="79" y="88"/>
                    <a:pt x="50" y="82"/>
                    <a:pt x="52" y="70"/>
                  </a:cubicBezTo>
                  <a:cubicBezTo>
                    <a:pt x="54" y="59"/>
                    <a:pt x="60" y="56"/>
                    <a:pt x="51" y="45"/>
                  </a:cubicBezTo>
                  <a:cubicBezTo>
                    <a:pt x="42" y="33"/>
                    <a:pt x="37" y="27"/>
                    <a:pt x="40" y="19"/>
                  </a:cubicBezTo>
                  <a:cubicBezTo>
                    <a:pt x="42" y="12"/>
                    <a:pt x="35" y="7"/>
                    <a:pt x="32" y="7"/>
                  </a:cubicBez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ṩlïdê"/>
            <p:cNvSpPr/>
            <p:nvPr/>
          </p:nvSpPr>
          <p:spPr bwMode="auto">
            <a:xfrm>
              <a:off x="8093075" y="3105150"/>
              <a:ext cx="465138" cy="458788"/>
            </a:xfrm>
            <a:custGeom>
              <a:avLst/>
              <a:gdLst>
                <a:gd name="T0" fmla="*/ 32 w 64"/>
                <a:gd name="T1" fmla="*/ 0 h 63"/>
                <a:gd name="T2" fmla="*/ 0 w 64"/>
                <a:gd name="T3" fmla="*/ 31 h 63"/>
                <a:gd name="T4" fmla="*/ 32 w 64"/>
                <a:gd name="T5" fmla="*/ 63 h 63"/>
                <a:gd name="T6" fmla="*/ 64 w 64"/>
                <a:gd name="T7" fmla="*/ 31 h 63"/>
                <a:gd name="T8" fmla="*/ 32 w 64"/>
                <a:gd name="T9" fmla="*/ 0 h 63"/>
                <a:gd name="T10" fmla="*/ 16 w 64"/>
                <a:gd name="T11" fmla="*/ 29 h 63"/>
                <a:gd name="T12" fmla="*/ 20 w 64"/>
                <a:gd name="T13" fmla="*/ 25 h 63"/>
                <a:gd name="T14" fmla="*/ 24 w 64"/>
                <a:gd name="T15" fmla="*/ 29 h 63"/>
                <a:gd name="T16" fmla="*/ 20 w 64"/>
                <a:gd name="T17" fmla="*/ 33 h 63"/>
                <a:gd name="T18" fmla="*/ 16 w 64"/>
                <a:gd name="T19" fmla="*/ 29 h 63"/>
                <a:gd name="T20" fmla="*/ 32 w 64"/>
                <a:gd name="T21" fmla="*/ 49 h 63"/>
                <a:gd name="T22" fmla="*/ 22 w 64"/>
                <a:gd name="T23" fmla="*/ 40 h 63"/>
                <a:gd name="T24" fmla="*/ 42 w 64"/>
                <a:gd name="T25" fmla="*/ 40 h 63"/>
                <a:gd name="T26" fmla="*/ 32 w 64"/>
                <a:gd name="T27" fmla="*/ 49 h 63"/>
                <a:gd name="T28" fmla="*/ 44 w 64"/>
                <a:gd name="T29" fmla="*/ 33 h 63"/>
                <a:gd name="T30" fmla="*/ 40 w 64"/>
                <a:gd name="T31" fmla="*/ 29 h 63"/>
                <a:gd name="T32" fmla="*/ 44 w 64"/>
                <a:gd name="T33" fmla="*/ 25 h 63"/>
                <a:gd name="T34" fmla="*/ 48 w 64"/>
                <a:gd name="T35" fmla="*/ 29 h 63"/>
                <a:gd name="T36" fmla="*/ 44 w 64"/>
                <a:gd name="T37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63">
                  <a:moveTo>
                    <a:pt x="32" y="0"/>
                  </a:moveTo>
                  <a:cubicBezTo>
                    <a:pt x="15" y="0"/>
                    <a:pt x="0" y="14"/>
                    <a:pt x="0" y="31"/>
                  </a:cubicBezTo>
                  <a:cubicBezTo>
                    <a:pt x="0" y="49"/>
                    <a:pt x="15" y="63"/>
                    <a:pt x="32" y="63"/>
                  </a:cubicBezTo>
                  <a:cubicBezTo>
                    <a:pt x="49" y="63"/>
                    <a:pt x="64" y="49"/>
                    <a:pt x="64" y="31"/>
                  </a:cubicBezTo>
                  <a:cubicBezTo>
                    <a:pt x="64" y="14"/>
                    <a:pt x="49" y="0"/>
                    <a:pt x="32" y="0"/>
                  </a:cubicBezTo>
                  <a:close/>
                  <a:moveTo>
                    <a:pt x="16" y="29"/>
                  </a:moveTo>
                  <a:cubicBezTo>
                    <a:pt x="16" y="27"/>
                    <a:pt x="18" y="25"/>
                    <a:pt x="20" y="25"/>
                  </a:cubicBezTo>
                  <a:cubicBezTo>
                    <a:pt x="22" y="25"/>
                    <a:pt x="24" y="27"/>
                    <a:pt x="24" y="29"/>
                  </a:cubicBezTo>
                  <a:cubicBezTo>
                    <a:pt x="24" y="31"/>
                    <a:pt x="22" y="33"/>
                    <a:pt x="20" y="33"/>
                  </a:cubicBezTo>
                  <a:cubicBezTo>
                    <a:pt x="18" y="33"/>
                    <a:pt x="16" y="31"/>
                    <a:pt x="16" y="29"/>
                  </a:cubicBezTo>
                  <a:close/>
                  <a:moveTo>
                    <a:pt x="32" y="49"/>
                  </a:moveTo>
                  <a:cubicBezTo>
                    <a:pt x="27" y="49"/>
                    <a:pt x="23" y="45"/>
                    <a:pt x="2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1" y="45"/>
                    <a:pt x="37" y="49"/>
                    <a:pt x="32" y="49"/>
                  </a:cubicBezTo>
                  <a:close/>
                  <a:moveTo>
                    <a:pt x="44" y="33"/>
                  </a:moveTo>
                  <a:cubicBezTo>
                    <a:pt x="42" y="33"/>
                    <a:pt x="40" y="31"/>
                    <a:pt x="40" y="29"/>
                  </a:cubicBezTo>
                  <a:cubicBezTo>
                    <a:pt x="40" y="27"/>
                    <a:pt x="42" y="25"/>
                    <a:pt x="44" y="25"/>
                  </a:cubicBezTo>
                  <a:cubicBezTo>
                    <a:pt x="46" y="25"/>
                    <a:pt x="48" y="27"/>
                    <a:pt x="48" y="29"/>
                  </a:cubicBezTo>
                  <a:cubicBezTo>
                    <a:pt x="48" y="31"/>
                    <a:pt x="46" y="33"/>
                    <a:pt x="44" y="33"/>
                  </a:cubicBezTo>
                  <a:close/>
                </a:path>
              </a:pathLst>
            </a:custGeom>
            <a:solidFill>
              <a:srgbClr val="FE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Slïḍè"/>
            <p:cNvSpPr/>
            <p:nvPr/>
          </p:nvSpPr>
          <p:spPr bwMode="auto">
            <a:xfrm>
              <a:off x="4897438" y="4383088"/>
              <a:ext cx="2636838" cy="588963"/>
            </a:xfrm>
            <a:custGeom>
              <a:avLst/>
              <a:gdLst>
                <a:gd name="T0" fmla="*/ 5 w 1661"/>
                <a:gd name="T1" fmla="*/ 371 h 371"/>
                <a:gd name="T2" fmla="*/ 0 w 1661"/>
                <a:gd name="T3" fmla="*/ 352 h 371"/>
                <a:gd name="T4" fmla="*/ 229 w 1661"/>
                <a:gd name="T5" fmla="*/ 238 h 371"/>
                <a:gd name="T6" fmla="*/ 517 w 1661"/>
                <a:gd name="T7" fmla="*/ 243 h 371"/>
                <a:gd name="T8" fmla="*/ 833 w 1661"/>
                <a:gd name="T9" fmla="*/ 124 h 371"/>
                <a:gd name="T10" fmla="*/ 1071 w 1661"/>
                <a:gd name="T11" fmla="*/ 124 h 371"/>
                <a:gd name="T12" fmla="*/ 1331 w 1661"/>
                <a:gd name="T13" fmla="*/ 37 h 371"/>
                <a:gd name="T14" fmla="*/ 1331 w 1661"/>
                <a:gd name="T15" fmla="*/ 37 h 371"/>
                <a:gd name="T16" fmla="*/ 1537 w 1661"/>
                <a:gd name="T17" fmla="*/ 60 h 371"/>
                <a:gd name="T18" fmla="*/ 1652 w 1661"/>
                <a:gd name="T19" fmla="*/ 0 h 371"/>
                <a:gd name="T20" fmla="*/ 1661 w 1661"/>
                <a:gd name="T21" fmla="*/ 19 h 371"/>
                <a:gd name="T22" fmla="*/ 1542 w 1661"/>
                <a:gd name="T23" fmla="*/ 83 h 371"/>
                <a:gd name="T24" fmla="*/ 1537 w 1661"/>
                <a:gd name="T25" fmla="*/ 83 h 371"/>
                <a:gd name="T26" fmla="*/ 1331 w 1661"/>
                <a:gd name="T27" fmla="*/ 55 h 371"/>
                <a:gd name="T28" fmla="*/ 1075 w 1661"/>
                <a:gd name="T29" fmla="*/ 142 h 371"/>
                <a:gd name="T30" fmla="*/ 833 w 1661"/>
                <a:gd name="T31" fmla="*/ 142 h 371"/>
                <a:gd name="T32" fmla="*/ 522 w 1661"/>
                <a:gd name="T33" fmla="*/ 261 h 371"/>
                <a:gd name="T34" fmla="*/ 517 w 1661"/>
                <a:gd name="T35" fmla="*/ 261 h 371"/>
                <a:gd name="T36" fmla="*/ 234 w 1661"/>
                <a:gd name="T37" fmla="*/ 256 h 371"/>
                <a:gd name="T38" fmla="*/ 5 w 1661"/>
                <a:gd name="T3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61" h="371">
                  <a:moveTo>
                    <a:pt x="5" y="371"/>
                  </a:moveTo>
                  <a:lnTo>
                    <a:pt x="0" y="352"/>
                  </a:lnTo>
                  <a:lnTo>
                    <a:pt x="229" y="238"/>
                  </a:lnTo>
                  <a:lnTo>
                    <a:pt x="517" y="243"/>
                  </a:lnTo>
                  <a:lnTo>
                    <a:pt x="833" y="124"/>
                  </a:lnTo>
                  <a:lnTo>
                    <a:pt x="1071" y="124"/>
                  </a:lnTo>
                  <a:lnTo>
                    <a:pt x="1331" y="37"/>
                  </a:lnTo>
                  <a:lnTo>
                    <a:pt x="1331" y="37"/>
                  </a:lnTo>
                  <a:lnTo>
                    <a:pt x="1537" y="60"/>
                  </a:lnTo>
                  <a:lnTo>
                    <a:pt x="1652" y="0"/>
                  </a:lnTo>
                  <a:lnTo>
                    <a:pt x="1661" y="19"/>
                  </a:lnTo>
                  <a:lnTo>
                    <a:pt x="1542" y="83"/>
                  </a:lnTo>
                  <a:lnTo>
                    <a:pt x="1537" y="83"/>
                  </a:lnTo>
                  <a:lnTo>
                    <a:pt x="1331" y="55"/>
                  </a:lnTo>
                  <a:lnTo>
                    <a:pt x="1075" y="142"/>
                  </a:lnTo>
                  <a:lnTo>
                    <a:pt x="833" y="142"/>
                  </a:lnTo>
                  <a:lnTo>
                    <a:pt x="522" y="261"/>
                  </a:lnTo>
                  <a:lnTo>
                    <a:pt x="517" y="261"/>
                  </a:lnTo>
                  <a:lnTo>
                    <a:pt x="234" y="256"/>
                  </a:lnTo>
                  <a:lnTo>
                    <a:pt x="5" y="37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ṧľíḍe"/>
            <p:cNvSpPr/>
            <p:nvPr/>
          </p:nvSpPr>
          <p:spPr bwMode="auto">
            <a:xfrm>
              <a:off x="6248400" y="4086225"/>
              <a:ext cx="558800" cy="1160463"/>
            </a:xfrm>
            <a:custGeom>
              <a:avLst/>
              <a:gdLst>
                <a:gd name="T0" fmla="*/ 0 w 77"/>
                <a:gd name="T1" fmla="*/ 22 h 160"/>
                <a:gd name="T2" fmla="*/ 43 w 77"/>
                <a:gd name="T3" fmla="*/ 159 h 160"/>
                <a:gd name="T4" fmla="*/ 77 w 77"/>
                <a:gd name="T5" fmla="*/ 160 h 160"/>
                <a:gd name="T6" fmla="*/ 63 w 77"/>
                <a:gd name="T7" fmla="*/ 151 h 160"/>
                <a:gd name="T8" fmla="*/ 67 w 77"/>
                <a:gd name="T9" fmla="*/ 150 h 160"/>
                <a:gd name="T10" fmla="*/ 43 w 77"/>
                <a:gd name="T11" fmla="*/ 33 h 160"/>
                <a:gd name="T12" fmla="*/ 27 w 77"/>
                <a:gd name="T13" fmla="*/ 12 h 160"/>
                <a:gd name="T14" fmla="*/ 0 w 77"/>
                <a:gd name="T15" fmla="*/ 2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60">
                  <a:moveTo>
                    <a:pt x="0" y="22"/>
                  </a:moveTo>
                  <a:cubicBezTo>
                    <a:pt x="0" y="22"/>
                    <a:pt x="49" y="103"/>
                    <a:pt x="43" y="159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54" y="64"/>
                    <a:pt x="43" y="33"/>
                  </a:cubicBezTo>
                  <a:cubicBezTo>
                    <a:pt x="30" y="0"/>
                    <a:pt x="27" y="12"/>
                    <a:pt x="27" y="1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i$ľíḍé"/>
            <p:cNvSpPr/>
            <p:nvPr/>
          </p:nvSpPr>
          <p:spPr bwMode="auto">
            <a:xfrm>
              <a:off x="5986463" y="4187825"/>
              <a:ext cx="349250" cy="1052513"/>
            </a:xfrm>
            <a:custGeom>
              <a:avLst/>
              <a:gdLst>
                <a:gd name="T0" fmla="*/ 18 w 48"/>
                <a:gd name="T1" fmla="*/ 3 h 145"/>
                <a:gd name="T2" fmla="*/ 16 w 48"/>
                <a:gd name="T3" fmla="*/ 81 h 145"/>
                <a:gd name="T4" fmla="*/ 0 w 48"/>
                <a:gd name="T5" fmla="*/ 144 h 145"/>
                <a:gd name="T6" fmla="*/ 32 w 48"/>
                <a:gd name="T7" fmla="*/ 145 h 145"/>
                <a:gd name="T8" fmla="*/ 23 w 48"/>
                <a:gd name="T9" fmla="*/ 139 h 145"/>
                <a:gd name="T10" fmla="*/ 18 w 48"/>
                <a:gd name="T11" fmla="*/ 136 h 145"/>
                <a:gd name="T12" fmla="*/ 43 w 48"/>
                <a:gd name="T13" fmla="*/ 46 h 145"/>
                <a:gd name="T14" fmla="*/ 48 w 48"/>
                <a:gd name="T15" fmla="*/ 0 h 145"/>
                <a:gd name="T16" fmla="*/ 18 w 48"/>
                <a:gd name="T17" fmla="*/ 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45">
                  <a:moveTo>
                    <a:pt x="18" y="3"/>
                  </a:moveTo>
                  <a:cubicBezTo>
                    <a:pt x="18" y="3"/>
                    <a:pt x="21" y="59"/>
                    <a:pt x="16" y="81"/>
                  </a:cubicBezTo>
                  <a:cubicBezTo>
                    <a:pt x="12" y="102"/>
                    <a:pt x="0" y="144"/>
                    <a:pt x="0" y="144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8" y="136"/>
                    <a:pt x="41" y="75"/>
                    <a:pt x="43" y="46"/>
                  </a:cubicBezTo>
                  <a:cubicBezTo>
                    <a:pt x="45" y="17"/>
                    <a:pt x="48" y="0"/>
                    <a:pt x="48" y="0"/>
                  </a:cubicBezTo>
                  <a:lnTo>
                    <a:pt x="18" y="3"/>
                  </a:ln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iŝļiḑê"/>
            <p:cNvSpPr/>
            <p:nvPr/>
          </p:nvSpPr>
          <p:spPr bwMode="auto">
            <a:xfrm>
              <a:off x="6561138" y="2830513"/>
              <a:ext cx="79375" cy="173038"/>
            </a:xfrm>
            <a:custGeom>
              <a:avLst/>
              <a:gdLst>
                <a:gd name="T0" fmla="*/ 18 w 50"/>
                <a:gd name="T1" fmla="*/ 109 h 109"/>
                <a:gd name="T2" fmla="*/ 41 w 50"/>
                <a:gd name="T3" fmla="*/ 96 h 109"/>
                <a:gd name="T4" fmla="*/ 50 w 50"/>
                <a:gd name="T5" fmla="*/ 55 h 109"/>
                <a:gd name="T6" fmla="*/ 41 w 50"/>
                <a:gd name="T7" fmla="*/ 55 h 109"/>
                <a:gd name="T8" fmla="*/ 32 w 50"/>
                <a:gd name="T9" fmla="*/ 68 h 109"/>
                <a:gd name="T10" fmla="*/ 41 w 50"/>
                <a:gd name="T11" fmla="*/ 0 h 109"/>
                <a:gd name="T12" fmla="*/ 27 w 50"/>
                <a:gd name="T13" fmla="*/ 4 h 109"/>
                <a:gd name="T14" fmla="*/ 18 w 50"/>
                <a:gd name="T15" fmla="*/ 68 h 109"/>
                <a:gd name="T16" fmla="*/ 0 w 50"/>
                <a:gd name="T17" fmla="*/ 100 h 109"/>
                <a:gd name="T18" fmla="*/ 14 w 50"/>
                <a:gd name="T19" fmla="*/ 105 h 109"/>
                <a:gd name="T20" fmla="*/ 18 w 5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109">
                  <a:moveTo>
                    <a:pt x="18" y="109"/>
                  </a:moveTo>
                  <a:lnTo>
                    <a:pt x="41" y="96"/>
                  </a:lnTo>
                  <a:lnTo>
                    <a:pt x="50" y="55"/>
                  </a:lnTo>
                  <a:lnTo>
                    <a:pt x="41" y="55"/>
                  </a:lnTo>
                  <a:lnTo>
                    <a:pt x="32" y="68"/>
                  </a:lnTo>
                  <a:lnTo>
                    <a:pt x="41" y="0"/>
                  </a:lnTo>
                  <a:lnTo>
                    <a:pt x="27" y="4"/>
                  </a:lnTo>
                  <a:lnTo>
                    <a:pt x="18" y="68"/>
                  </a:lnTo>
                  <a:lnTo>
                    <a:pt x="0" y="100"/>
                  </a:lnTo>
                  <a:lnTo>
                    <a:pt x="14" y="105"/>
                  </a:lnTo>
                  <a:lnTo>
                    <a:pt x="18" y="109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îṡḻîďe"/>
            <p:cNvSpPr/>
            <p:nvPr/>
          </p:nvSpPr>
          <p:spPr bwMode="auto">
            <a:xfrm>
              <a:off x="6561138" y="2830513"/>
              <a:ext cx="79375" cy="173038"/>
            </a:xfrm>
            <a:custGeom>
              <a:avLst/>
              <a:gdLst>
                <a:gd name="T0" fmla="*/ 18 w 50"/>
                <a:gd name="T1" fmla="*/ 109 h 109"/>
                <a:gd name="T2" fmla="*/ 41 w 50"/>
                <a:gd name="T3" fmla="*/ 96 h 109"/>
                <a:gd name="T4" fmla="*/ 50 w 50"/>
                <a:gd name="T5" fmla="*/ 55 h 109"/>
                <a:gd name="T6" fmla="*/ 41 w 50"/>
                <a:gd name="T7" fmla="*/ 55 h 109"/>
                <a:gd name="T8" fmla="*/ 32 w 50"/>
                <a:gd name="T9" fmla="*/ 68 h 109"/>
                <a:gd name="T10" fmla="*/ 41 w 50"/>
                <a:gd name="T11" fmla="*/ 0 h 109"/>
                <a:gd name="T12" fmla="*/ 27 w 50"/>
                <a:gd name="T13" fmla="*/ 4 h 109"/>
                <a:gd name="T14" fmla="*/ 18 w 50"/>
                <a:gd name="T15" fmla="*/ 68 h 109"/>
                <a:gd name="T16" fmla="*/ 0 w 50"/>
                <a:gd name="T17" fmla="*/ 100 h 109"/>
                <a:gd name="T18" fmla="*/ 14 w 50"/>
                <a:gd name="T19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109">
                  <a:moveTo>
                    <a:pt x="18" y="109"/>
                  </a:moveTo>
                  <a:lnTo>
                    <a:pt x="41" y="96"/>
                  </a:lnTo>
                  <a:lnTo>
                    <a:pt x="50" y="55"/>
                  </a:lnTo>
                  <a:lnTo>
                    <a:pt x="41" y="55"/>
                  </a:lnTo>
                  <a:lnTo>
                    <a:pt x="32" y="68"/>
                  </a:lnTo>
                  <a:lnTo>
                    <a:pt x="41" y="0"/>
                  </a:lnTo>
                  <a:lnTo>
                    <a:pt x="27" y="4"/>
                  </a:lnTo>
                  <a:lnTo>
                    <a:pt x="18" y="68"/>
                  </a:lnTo>
                  <a:lnTo>
                    <a:pt x="0" y="100"/>
                  </a:lnTo>
                  <a:lnTo>
                    <a:pt x="14" y="1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í$liḍê"/>
            <p:cNvSpPr/>
            <p:nvPr/>
          </p:nvSpPr>
          <p:spPr bwMode="auto">
            <a:xfrm>
              <a:off x="6807200" y="3019425"/>
              <a:ext cx="160338" cy="107950"/>
            </a:xfrm>
            <a:custGeom>
              <a:avLst/>
              <a:gdLst>
                <a:gd name="T0" fmla="*/ 0 w 101"/>
                <a:gd name="T1" fmla="*/ 64 h 68"/>
                <a:gd name="T2" fmla="*/ 5 w 101"/>
                <a:gd name="T3" fmla="*/ 36 h 68"/>
                <a:gd name="T4" fmla="*/ 42 w 101"/>
                <a:gd name="T5" fmla="*/ 0 h 68"/>
                <a:gd name="T6" fmla="*/ 51 w 101"/>
                <a:gd name="T7" fmla="*/ 9 h 68"/>
                <a:gd name="T8" fmla="*/ 37 w 101"/>
                <a:gd name="T9" fmla="*/ 27 h 68"/>
                <a:gd name="T10" fmla="*/ 101 w 101"/>
                <a:gd name="T11" fmla="*/ 9 h 68"/>
                <a:gd name="T12" fmla="*/ 101 w 101"/>
                <a:gd name="T13" fmla="*/ 22 h 68"/>
                <a:gd name="T14" fmla="*/ 42 w 101"/>
                <a:gd name="T15" fmla="*/ 45 h 68"/>
                <a:gd name="T16" fmla="*/ 28 w 101"/>
                <a:gd name="T17" fmla="*/ 68 h 68"/>
                <a:gd name="T18" fmla="*/ 0 w 101"/>
                <a:gd name="T19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68">
                  <a:moveTo>
                    <a:pt x="0" y="64"/>
                  </a:moveTo>
                  <a:lnTo>
                    <a:pt x="5" y="36"/>
                  </a:lnTo>
                  <a:lnTo>
                    <a:pt x="42" y="0"/>
                  </a:lnTo>
                  <a:lnTo>
                    <a:pt x="51" y="9"/>
                  </a:lnTo>
                  <a:lnTo>
                    <a:pt x="37" y="27"/>
                  </a:lnTo>
                  <a:lnTo>
                    <a:pt x="101" y="9"/>
                  </a:lnTo>
                  <a:lnTo>
                    <a:pt x="101" y="22"/>
                  </a:lnTo>
                  <a:lnTo>
                    <a:pt x="42" y="45"/>
                  </a:lnTo>
                  <a:lnTo>
                    <a:pt x="28" y="6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ïṣḷîde"/>
            <p:cNvSpPr/>
            <p:nvPr/>
          </p:nvSpPr>
          <p:spPr bwMode="auto">
            <a:xfrm>
              <a:off x="6059488" y="2968625"/>
              <a:ext cx="558800" cy="1306513"/>
            </a:xfrm>
            <a:custGeom>
              <a:avLst/>
              <a:gdLst>
                <a:gd name="T0" fmla="*/ 69 w 77"/>
                <a:gd name="T1" fmla="*/ 0 h 180"/>
                <a:gd name="T2" fmla="*/ 3 w 77"/>
                <a:gd name="T3" fmla="*/ 86 h 180"/>
                <a:gd name="T4" fmla="*/ 0 w 77"/>
                <a:gd name="T5" fmla="*/ 106 h 180"/>
                <a:gd name="T6" fmla="*/ 6 w 77"/>
                <a:gd name="T7" fmla="*/ 176 h 180"/>
                <a:gd name="T8" fmla="*/ 66 w 77"/>
                <a:gd name="T9" fmla="*/ 180 h 180"/>
                <a:gd name="T10" fmla="*/ 46 w 77"/>
                <a:gd name="T11" fmla="*/ 111 h 180"/>
                <a:gd name="T12" fmla="*/ 26 w 77"/>
                <a:gd name="T13" fmla="*/ 96 h 180"/>
                <a:gd name="T14" fmla="*/ 77 w 77"/>
                <a:gd name="T15" fmla="*/ 5 h 180"/>
                <a:gd name="T16" fmla="*/ 69 w 77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80">
                  <a:moveTo>
                    <a:pt x="69" y="0"/>
                  </a:moveTo>
                  <a:cubicBezTo>
                    <a:pt x="69" y="0"/>
                    <a:pt x="10" y="72"/>
                    <a:pt x="3" y="86"/>
                  </a:cubicBezTo>
                  <a:cubicBezTo>
                    <a:pt x="3" y="86"/>
                    <a:pt x="0" y="91"/>
                    <a:pt x="0" y="106"/>
                  </a:cubicBezTo>
                  <a:cubicBezTo>
                    <a:pt x="0" y="121"/>
                    <a:pt x="6" y="176"/>
                    <a:pt x="6" y="176"/>
                  </a:cubicBezTo>
                  <a:cubicBezTo>
                    <a:pt x="66" y="180"/>
                    <a:pt x="66" y="180"/>
                    <a:pt x="66" y="180"/>
                  </a:cubicBezTo>
                  <a:cubicBezTo>
                    <a:pt x="66" y="180"/>
                    <a:pt x="46" y="113"/>
                    <a:pt x="46" y="111"/>
                  </a:cubicBezTo>
                  <a:cubicBezTo>
                    <a:pt x="45" y="109"/>
                    <a:pt x="35" y="99"/>
                    <a:pt x="26" y="96"/>
                  </a:cubicBezTo>
                  <a:cubicBezTo>
                    <a:pt x="77" y="5"/>
                    <a:pt x="77" y="5"/>
                    <a:pt x="77" y="5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sḻíḓe"/>
            <p:cNvSpPr/>
            <p:nvPr/>
          </p:nvSpPr>
          <p:spPr bwMode="auto">
            <a:xfrm>
              <a:off x="6197600" y="3584575"/>
              <a:ext cx="123825" cy="115888"/>
            </a:xfrm>
            <a:custGeom>
              <a:avLst/>
              <a:gdLst>
                <a:gd name="T0" fmla="*/ 13 w 17"/>
                <a:gd name="T1" fmla="*/ 5 h 16"/>
                <a:gd name="T2" fmla="*/ 17 w 17"/>
                <a:gd name="T3" fmla="*/ 16 h 16"/>
                <a:gd name="T4" fmla="*/ 0 w 17"/>
                <a:gd name="T5" fmla="*/ 11 h 16"/>
                <a:gd name="T6" fmla="*/ 5 w 17"/>
                <a:gd name="T7" fmla="*/ 0 h 16"/>
                <a:gd name="T8" fmla="*/ 13 w 17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3" y="5"/>
                  </a:moveTo>
                  <a:cubicBezTo>
                    <a:pt x="13" y="5"/>
                    <a:pt x="15" y="12"/>
                    <a:pt x="17" y="16"/>
                  </a:cubicBezTo>
                  <a:cubicBezTo>
                    <a:pt x="17" y="16"/>
                    <a:pt x="4" y="16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13" y="5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iṥḻïḓè"/>
            <p:cNvSpPr/>
            <p:nvPr/>
          </p:nvSpPr>
          <p:spPr bwMode="auto">
            <a:xfrm>
              <a:off x="6161088" y="3352800"/>
              <a:ext cx="225425" cy="319088"/>
            </a:xfrm>
            <a:custGeom>
              <a:avLst/>
              <a:gdLst>
                <a:gd name="T0" fmla="*/ 27 w 31"/>
                <a:gd name="T1" fmla="*/ 13 h 44"/>
                <a:gd name="T2" fmla="*/ 27 w 31"/>
                <a:gd name="T3" fmla="*/ 39 h 44"/>
                <a:gd name="T4" fmla="*/ 6 w 31"/>
                <a:gd name="T5" fmla="*/ 28 h 44"/>
                <a:gd name="T6" fmla="*/ 8 w 31"/>
                <a:gd name="T7" fmla="*/ 2 h 44"/>
                <a:gd name="T8" fmla="*/ 27 w 31"/>
                <a:gd name="T9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4">
                  <a:moveTo>
                    <a:pt x="27" y="13"/>
                  </a:moveTo>
                  <a:cubicBezTo>
                    <a:pt x="27" y="13"/>
                    <a:pt x="31" y="34"/>
                    <a:pt x="27" y="39"/>
                  </a:cubicBezTo>
                  <a:cubicBezTo>
                    <a:pt x="24" y="44"/>
                    <a:pt x="11" y="36"/>
                    <a:pt x="6" y="28"/>
                  </a:cubicBezTo>
                  <a:cubicBezTo>
                    <a:pt x="1" y="21"/>
                    <a:pt x="0" y="3"/>
                    <a:pt x="8" y="2"/>
                  </a:cubicBezTo>
                  <a:cubicBezTo>
                    <a:pt x="17" y="0"/>
                    <a:pt x="25" y="6"/>
                    <a:pt x="27" y="13"/>
                  </a:cubicBez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i$ľíde"/>
            <p:cNvSpPr/>
            <p:nvPr/>
          </p:nvSpPr>
          <p:spPr bwMode="auto">
            <a:xfrm>
              <a:off x="6276975" y="3098800"/>
              <a:ext cx="581025" cy="820738"/>
            </a:xfrm>
            <a:custGeom>
              <a:avLst/>
              <a:gdLst>
                <a:gd name="T0" fmla="*/ 6 w 80"/>
                <a:gd name="T1" fmla="*/ 87 h 113"/>
                <a:gd name="T2" fmla="*/ 57 w 80"/>
                <a:gd name="T3" fmla="*/ 52 h 113"/>
                <a:gd name="T4" fmla="*/ 71 w 80"/>
                <a:gd name="T5" fmla="*/ 0 h 113"/>
                <a:gd name="T6" fmla="*/ 80 w 80"/>
                <a:gd name="T7" fmla="*/ 2 h 113"/>
                <a:gd name="T8" fmla="*/ 74 w 80"/>
                <a:gd name="T9" fmla="*/ 58 h 113"/>
                <a:gd name="T10" fmla="*/ 15 w 80"/>
                <a:gd name="T11" fmla="*/ 113 h 113"/>
                <a:gd name="T12" fmla="*/ 6 w 80"/>
                <a:gd name="T1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13">
                  <a:moveTo>
                    <a:pt x="6" y="87"/>
                  </a:moveTo>
                  <a:cubicBezTo>
                    <a:pt x="6" y="87"/>
                    <a:pt x="53" y="58"/>
                    <a:pt x="57" y="52"/>
                  </a:cubicBezTo>
                  <a:cubicBezTo>
                    <a:pt x="61" y="45"/>
                    <a:pt x="71" y="0"/>
                    <a:pt x="71" y="0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2"/>
                    <a:pt x="75" y="53"/>
                    <a:pt x="74" y="58"/>
                  </a:cubicBezTo>
                  <a:cubicBezTo>
                    <a:pt x="72" y="64"/>
                    <a:pt x="25" y="113"/>
                    <a:pt x="15" y="113"/>
                  </a:cubicBezTo>
                  <a:cubicBezTo>
                    <a:pt x="4" y="113"/>
                    <a:pt x="0" y="100"/>
                    <a:pt x="6" y="87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îṧḻídè"/>
            <p:cNvSpPr/>
            <p:nvPr/>
          </p:nvSpPr>
          <p:spPr bwMode="auto">
            <a:xfrm>
              <a:off x="6132513" y="3294063"/>
              <a:ext cx="217488" cy="327025"/>
            </a:xfrm>
            <a:custGeom>
              <a:avLst/>
              <a:gdLst>
                <a:gd name="T0" fmla="*/ 28 w 30"/>
                <a:gd name="T1" fmla="*/ 17 h 45"/>
                <a:gd name="T2" fmla="*/ 25 w 30"/>
                <a:gd name="T3" fmla="*/ 4 h 45"/>
                <a:gd name="T4" fmla="*/ 9 w 30"/>
                <a:gd name="T5" fmla="*/ 2 h 45"/>
                <a:gd name="T6" fmla="*/ 14 w 30"/>
                <a:gd name="T7" fmla="*/ 7 h 45"/>
                <a:gd name="T8" fmla="*/ 3 w 30"/>
                <a:gd name="T9" fmla="*/ 15 h 45"/>
                <a:gd name="T10" fmla="*/ 4 w 30"/>
                <a:gd name="T11" fmla="*/ 23 h 45"/>
                <a:gd name="T12" fmla="*/ 5 w 30"/>
                <a:gd name="T13" fmla="*/ 34 h 45"/>
                <a:gd name="T14" fmla="*/ 22 w 30"/>
                <a:gd name="T15" fmla="*/ 45 h 45"/>
                <a:gd name="T16" fmla="*/ 23 w 30"/>
                <a:gd name="T17" fmla="*/ 34 h 45"/>
                <a:gd name="T18" fmla="*/ 17 w 30"/>
                <a:gd name="T19" fmla="*/ 30 h 45"/>
                <a:gd name="T20" fmla="*/ 21 w 30"/>
                <a:gd name="T21" fmla="*/ 27 h 45"/>
                <a:gd name="T22" fmla="*/ 24 w 30"/>
                <a:gd name="T23" fmla="*/ 31 h 45"/>
                <a:gd name="T24" fmla="*/ 23 w 30"/>
                <a:gd name="T25" fmla="*/ 23 h 45"/>
                <a:gd name="T26" fmla="*/ 28 w 30"/>
                <a:gd name="T27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45">
                  <a:moveTo>
                    <a:pt x="28" y="17"/>
                  </a:moveTo>
                  <a:cubicBezTo>
                    <a:pt x="28" y="17"/>
                    <a:pt x="30" y="8"/>
                    <a:pt x="25" y="4"/>
                  </a:cubicBezTo>
                  <a:cubicBezTo>
                    <a:pt x="20" y="0"/>
                    <a:pt x="11" y="1"/>
                    <a:pt x="9" y="2"/>
                  </a:cubicBezTo>
                  <a:cubicBezTo>
                    <a:pt x="9" y="4"/>
                    <a:pt x="15" y="6"/>
                    <a:pt x="14" y="7"/>
                  </a:cubicBezTo>
                  <a:cubicBezTo>
                    <a:pt x="12" y="9"/>
                    <a:pt x="5" y="7"/>
                    <a:pt x="3" y="15"/>
                  </a:cubicBezTo>
                  <a:cubicBezTo>
                    <a:pt x="2" y="22"/>
                    <a:pt x="4" y="23"/>
                    <a:pt x="4" y="23"/>
                  </a:cubicBezTo>
                  <a:cubicBezTo>
                    <a:pt x="4" y="23"/>
                    <a:pt x="0" y="28"/>
                    <a:pt x="5" y="34"/>
                  </a:cubicBezTo>
                  <a:cubicBezTo>
                    <a:pt x="9" y="40"/>
                    <a:pt x="19" y="45"/>
                    <a:pt x="22" y="45"/>
                  </a:cubicBezTo>
                  <a:cubicBezTo>
                    <a:pt x="24" y="44"/>
                    <a:pt x="23" y="34"/>
                    <a:pt x="23" y="34"/>
                  </a:cubicBezTo>
                  <a:cubicBezTo>
                    <a:pt x="23" y="34"/>
                    <a:pt x="17" y="34"/>
                    <a:pt x="17" y="30"/>
                  </a:cubicBezTo>
                  <a:cubicBezTo>
                    <a:pt x="16" y="26"/>
                    <a:pt x="20" y="26"/>
                    <a:pt x="21" y="27"/>
                  </a:cubicBezTo>
                  <a:cubicBezTo>
                    <a:pt x="22" y="28"/>
                    <a:pt x="23" y="31"/>
                    <a:pt x="24" y="31"/>
                  </a:cubicBezTo>
                  <a:cubicBezTo>
                    <a:pt x="25" y="30"/>
                    <a:pt x="23" y="23"/>
                    <a:pt x="23" y="23"/>
                  </a:cubicBezTo>
                  <a:cubicBezTo>
                    <a:pt x="23" y="23"/>
                    <a:pt x="27" y="20"/>
                    <a:pt x="28" y="17"/>
                  </a:cubicBez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šḻíḍê"/>
            <p:cNvSpPr/>
            <p:nvPr/>
          </p:nvSpPr>
          <p:spPr bwMode="auto">
            <a:xfrm>
              <a:off x="6169025" y="4935538"/>
              <a:ext cx="603250" cy="581025"/>
            </a:xfrm>
            <a:custGeom>
              <a:avLst/>
              <a:gdLst>
                <a:gd name="T0" fmla="*/ 51 w 83"/>
                <a:gd name="T1" fmla="*/ 2 h 80"/>
                <a:gd name="T2" fmla="*/ 15 w 83"/>
                <a:gd name="T3" fmla="*/ 12 h 80"/>
                <a:gd name="T4" fmla="*/ 2 w 83"/>
                <a:gd name="T5" fmla="*/ 35 h 80"/>
                <a:gd name="T6" fmla="*/ 9 w 83"/>
                <a:gd name="T7" fmla="*/ 59 h 80"/>
                <a:gd name="T8" fmla="*/ 32 w 83"/>
                <a:gd name="T9" fmla="*/ 72 h 80"/>
                <a:gd name="T10" fmla="*/ 42 w 83"/>
                <a:gd name="T11" fmla="*/ 69 h 80"/>
                <a:gd name="T12" fmla="*/ 53 w 83"/>
                <a:gd name="T13" fmla="*/ 80 h 80"/>
                <a:gd name="T14" fmla="*/ 56 w 83"/>
                <a:gd name="T15" fmla="*/ 65 h 80"/>
                <a:gd name="T16" fmla="*/ 67 w 83"/>
                <a:gd name="T17" fmla="*/ 62 h 80"/>
                <a:gd name="T18" fmla="*/ 80 w 83"/>
                <a:gd name="T19" fmla="*/ 40 h 80"/>
                <a:gd name="T20" fmla="*/ 73 w 83"/>
                <a:gd name="T21" fmla="*/ 15 h 80"/>
                <a:gd name="T22" fmla="*/ 51 w 83"/>
                <a:gd name="T2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0">
                  <a:moveTo>
                    <a:pt x="51" y="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5" y="15"/>
                    <a:pt x="0" y="25"/>
                    <a:pt x="2" y="35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12" y="69"/>
                    <a:pt x="22" y="75"/>
                    <a:pt x="32" y="72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77" y="60"/>
                    <a:pt x="83" y="50"/>
                    <a:pt x="80" y="40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1" y="5"/>
                    <a:pt x="60" y="0"/>
                    <a:pt x="51" y="2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îṥḷîḋè"/>
            <p:cNvSpPr/>
            <p:nvPr/>
          </p:nvSpPr>
          <p:spPr bwMode="auto">
            <a:xfrm>
              <a:off x="6307138" y="5218113"/>
              <a:ext cx="65088" cy="65088"/>
            </a:xfrm>
            <a:custGeom>
              <a:avLst/>
              <a:gdLst>
                <a:gd name="T0" fmla="*/ 8 w 9"/>
                <a:gd name="T1" fmla="*/ 4 h 9"/>
                <a:gd name="T2" fmla="*/ 5 w 9"/>
                <a:gd name="T3" fmla="*/ 9 h 9"/>
                <a:gd name="T4" fmla="*/ 0 w 9"/>
                <a:gd name="T5" fmla="*/ 6 h 9"/>
                <a:gd name="T6" fmla="*/ 3 w 9"/>
                <a:gd name="T7" fmla="*/ 1 h 9"/>
                <a:gd name="T8" fmla="*/ 8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4"/>
                  </a:moveTo>
                  <a:cubicBezTo>
                    <a:pt x="9" y="6"/>
                    <a:pt x="7" y="8"/>
                    <a:pt x="5" y="9"/>
                  </a:cubicBezTo>
                  <a:cubicBezTo>
                    <a:pt x="3" y="9"/>
                    <a:pt x="1" y="8"/>
                    <a:pt x="0" y="6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8" y="1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iṡļïḑè"/>
            <p:cNvSpPr/>
            <p:nvPr/>
          </p:nvSpPr>
          <p:spPr bwMode="auto">
            <a:xfrm>
              <a:off x="6437313" y="5181600"/>
              <a:ext cx="65088" cy="65088"/>
            </a:xfrm>
            <a:custGeom>
              <a:avLst/>
              <a:gdLst>
                <a:gd name="T0" fmla="*/ 8 w 9"/>
                <a:gd name="T1" fmla="*/ 4 h 9"/>
                <a:gd name="T2" fmla="*/ 5 w 9"/>
                <a:gd name="T3" fmla="*/ 9 h 9"/>
                <a:gd name="T4" fmla="*/ 0 w 9"/>
                <a:gd name="T5" fmla="*/ 6 h 9"/>
                <a:gd name="T6" fmla="*/ 3 w 9"/>
                <a:gd name="T7" fmla="*/ 1 h 9"/>
                <a:gd name="T8" fmla="*/ 8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4"/>
                  </a:moveTo>
                  <a:cubicBezTo>
                    <a:pt x="9" y="6"/>
                    <a:pt x="7" y="8"/>
                    <a:pt x="5" y="9"/>
                  </a:cubicBezTo>
                  <a:cubicBezTo>
                    <a:pt x="3" y="9"/>
                    <a:pt x="1" y="8"/>
                    <a:pt x="0" y="6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1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iṣľïďe"/>
            <p:cNvSpPr/>
            <p:nvPr/>
          </p:nvSpPr>
          <p:spPr bwMode="auto">
            <a:xfrm>
              <a:off x="6567488" y="5145088"/>
              <a:ext cx="66675" cy="66675"/>
            </a:xfrm>
            <a:custGeom>
              <a:avLst/>
              <a:gdLst>
                <a:gd name="T0" fmla="*/ 8 w 9"/>
                <a:gd name="T1" fmla="*/ 4 h 9"/>
                <a:gd name="T2" fmla="*/ 5 w 9"/>
                <a:gd name="T3" fmla="*/ 9 h 9"/>
                <a:gd name="T4" fmla="*/ 0 w 9"/>
                <a:gd name="T5" fmla="*/ 6 h 9"/>
                <a:gd name="T6" fmla="*/ 3 w 9"/>
                <a:gd name="T7" fmla="*/ 1 h 9"/>
                <a:gd name="T8" fmla="*/ 8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4"/>
                  </a:moveTo>
                  <a:cubicBezTo>
                    <a:pt x="9" y="6"/>
                    <a:pt x="7" y="8"/>
                    <a:pt x="5" y="9"/>
                  </a:cubicBezTo>
                  <a:cubicBezTo>
                    <a:pt x="3" y="9"/>
                    <a:pt x="1" y="8"/>
                    <a:pt x="0" y="6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2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îṣļïďe"/>
            <p:cNvSpPr/>
            <p:nvPr/>
          </p:nvSpPr>
          <p:spPr bwMode="auto">
            <a:xfrm>
              <a:off x="5210175" y="4718050"/>
              <a:ext cx="95250" cy="93663"/>
            </a:xfrm>
            <a:prstGeom prst="ellipse">
              <a:avLst/>
            </a:prstGeom>
            <a:solidFill>
              <a:srgbClr val="FF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ṥ1îḍê"/>
            <p:cNvSpPr/>
            <p:nvPr/>
          </p:nvSpPr>
          <p:spPr bwMode="auto">
            <a:xfrm>
              <a:off x="6967538" y="4413250"/>
              <a:ext cx="93663" cy="93663"/>
            </a:xfrm>
            <a:prstGeom prst="ellipse">
              <a:avLst/>
            </a:prstGeom>
            <a:solidFill>
              <a:srgbClr val="FF4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50838" y="567180"/>
            <a:ext cx="21805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BFC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000" y="2185035"/>
            <a:ext cx="112668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BFC 即 Block Formatting Contexts (块级格式化上下文)，通俗一点来讲，可以把 BFC 理解为一个封闭的大箱子，箱子内部的元素无论如何翻江倒海，都不会影响到外部。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44438" y="567180"/>
            <a:ext cx="29933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BFC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的触发条件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599565"/>
            <a:ext cx="112668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根元素 </a:t>
            </a:r>
            <a:r>
              <a:rPr 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html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默认就是一个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BFC</a:t>
            </a:r>
            <a:endParaRPr sz="2400" dirty="0">
              <a:solidFill>
                <a:schemeClr val="tx1"/>
              </a:solidFill>
              <a:effectLst/>
              <a:latin typeface="+mn-ea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float的值不为none </a:t>
            </a:r>
            <a:r>
              <a:rPr 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单纯的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div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不是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BFC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，如果添加了浮动就是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BFC</a:t>
            </a:r>
            <a:endParaRPr sz="2400" dirty="0">
              <a:solidFill>
                <a:schemeClr val="tx1"/>
              </a:solidFill>
              <a:effectLst/>
              <a:latin typeface="+mn-ea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overflow的值不为visible  </a:t>
            </a:r>
            <a:r>
              <a:rPr 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单纯的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div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不是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BFC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，如果添加了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overflow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hidden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等就是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BFC</a:t>
            </a:r>
            <a:endParaRPr sz="2400" dirty="0">
              <a:solidFill>
                <a:schemeClr val="tx1"/>
              </a:solidFill>
              <a:effectLst/>
              <a:latin typeface="+mn-ea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display的值为 inline-block/ table-cell/ table-caption/ flex/ inline-flex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position的值为absolute或fixed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441238" y="567180"/>
            <a:ext cx="33997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BFC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的特性及应用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743075"/>
            <a:ext cx="112668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Box垂直方向的距离由margin决定，属于同一个BFC的两个相邻box的margin会发生重叠</a:t>
            </a:r>
            <a:r>
              <a:rPr 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（应用：防止marin重叠）</a:t>
            </a:r>
            <a:endParaRPr sz="2400" dirty="0">
              <a:solidFill>
                <a:schemeClr val="tx1"/>
              </a:solidFill>
              <a:effectLst/>
              <a:latin typeface="+mn-ea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BFC的区域不会与float box</a:t>
            </a:r>
            <a:r>
              <a:rPr 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发生</a:t>
            </a:r>
            <a:r>
              <a:rPr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重叠</a:t>
            </a:r>
            <a:r>
              <a:rPr 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（应用：</a:t>
            </a:r>
            <a:r>
              <a:rPr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自适应两栏布局</a:t>
            </a:r>
            <a:r>
              <a:rPr 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）</a:t>
            </a:r>
            <a:endParaRPr sz="2400" dirty="0">
              <a:solidFill>
                <a:schemeClr val="tx1"/>
              </a:solidFill>
              <a:effectLst/>
              <a:latin typeface="+mn-ea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计算BFC的高度时，浮动元素也参与计算</a:t>
            </a:r>
            <a:r>
              <a:rPr 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（应用：清除内部浮动）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50838" y="567180"/>
            <a:ext cx="21805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BFC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的特性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743075"/>
            <a:ext cx="112668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、</a:t>
            </a:r>
            <a:r>
              <a:rPr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BFC内部的Box会在垂直方向，一个接一个的</a:t>
            </a:r>
            <a:r>
              <a:rPr 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放</a:t>
            </a:r>
            <a:r>
              <a:rPr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置</a:t>
            </a:r>
            <a:r>
              <a:rPr 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。</a:t>
            </a:r>
          </a:p>
          <a:p>
            <a:pPr indent="0">
              <a:lnSpc>
                <a:spcPct val="20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、</a:t>
            </a:r>
            <a:r>
              <a:rPr 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每个元素的margin box的左边会与包含块border box的左边相接触（对于从左到右的格式化，否则相反），即使存在浮动也会如此。</a:t>
            </a:r>
          </a:p>
          <a:p>
            <a:pPr indent="0">
              <a:lnSpc>
                <a:spcPct val="20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、</a:t>
            </a:r>
            <a:r>
              <a:rPr 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BFC就是页面上的一个独立容器，容器里面的元素不会影响到外面的元素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谢谢您的观看</a:t>
            </a: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765290" y="2358390"/>
            <a:ext cx="44538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表格相关的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表单相关的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BFC</a:t>
            </a:r>
            <a:r>
              <a:rPr lang="zh-CN" altLang="en-US" sz="3200" dirty="0"/>
              <a:t>概念和应用</a:t>
            </a:r>
          </a:p>
        </p:txBody>
      </p:sp>
      <p:grpSp>
        <p:nvGrpSpPr>
          <p:cNvPr id="4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814312" y="1485408"/>
            <a:ext cx="5262563" cy="3906051"/>
            <a:chOff x="3263900" y="1320800"/>
            <a:chExt cx="5672138" cy="4210051"/>
          </a:xfrm>
        </p:grpSpPr>
        <p:sp>
          <p:nvSpPr>
            <p:cNvPr id="55" name="îś1îḍe"/>
            <p:cNvSpPr/>
            <p:nvPr/>
          </p:nvSpPr>
          <p:spPr bwMode="auto">
            <a:xfrm>
              <a:off x="7773988" y="3671888"/>
              <a:ext cx="1162050" cy="1858963"/>
            </a:xfrm>
            <a:custGeom>
              <a:avLst/>
              <a:gdLst>
                <a:gd name="T0" fmla="*/ 34 w 160"/>
                <a:gd name="T1" fmla="*/ 163 h 256"/>
                <a:gd name="T2" fmla="*/ 56 w 160"/>
                <a:gd name="T3" fmla="*/ 73 h 256"/>
                <a:gd name="T4" fmla="*/ 41 w 160"/>
                <a:gd name="T5" fmla="*/ 55 h 256"/>
                <a:gd name="T6" fmla="*/ 68 w 160"/>
                <a:gd name="T7" fmla="*/ 23 h 256"/>
                <a:gd name="T8" fmla="*/ 82 w 160"/>
                <a:gd name="T9" fmla="*/ 10 h 256"/>
                <a:gd name="T10" fmla="*/ 88 w 160"/>
                <a:gd name="T11" fmla="*/ 15 h 256"/>
                <a:gd name="T12" fmla="*/ 104 w 160"/>
                <a:gd name="T13" fmla="*/ 5 h 256"/>
                <a:gd name="T14" fmla="*/ 128 w 160"/>
                <a:gd name="T15" fmla="*/ 11 h 256"/>
                <a:gd name="T16" fmla="*/ 144 w 160"/>
                <a:gd name="T17" fmla="*/ 37 h 256"/>
                <a:gd name="T18" fmla="*/ 138 w 160"/>
                <a:gd name="T19" fmla="*/ 61 h 256"/>
                <a:gd name="T20" fmla="*/ 122 w 160"/>
                <a:gd name="T21" fmla="*/ 71 h 256"/>
                <a:gd name="T22" fmla="*/ 127 w 160"/>
                <a:gd name="T23" fmla="*/ 108 h 256"/>
                <a:gd name="T24" fmla="*/ 145 w 160"/>
                <a:gd name="T25" fmla="*/ 114 h 256"/>
                <a:gd name="T26" fmla="*/ 158 w 160"/>
                <a:gd name="T27" fmla="*/ 135 h 256"/>
                <a:gd name="T28" fmla="*/ 149 w 160"/>
                <a:gd name="T29" fmla="*/ 165 h 256"/>
                <a:gd name="T30" fmla="*/ 128 w 160"/>
                <a:gd name="T31" fmla="*/ 177 h 256"/>
                <a:gd name="T32" fmla="*/ 110 w 160"/>
                <a:gd name="T33" fmla="*/ 172 h 256"/>
                <a:gd name="T34" fmla="*/ 92 w 160"/>
                <a:gd name="T35" fmla="*/ 195 h 256"/>
                <a:gd name="T36" fmla="*/ 102 w 160"/>
                <a:gd name="T37" fmla="*/ 211 h 256"/>
                <a:gd name="T38" fmla="*/ 96 w 160"/>
                <a:gd name="T39" fmla="*/ 235 h 256"/>
                <a:gd name="T40" fmla="*/ 70 w 160"/>
                <a:gd name="T41" fmla="*/ 251 h 256"/>
                <a:gd name="T42" fmla="*/ 46 w 160"/>
                <a:gd name="T43" fmla="*/ 245 h 256"/>
                <a:gd name="T44" fmla="*/ 36 w 160"/>
                <a:gd name="T45" fmla="*/ 229 h 256"/>
                <a:gd name="T46" fmla="*/ 7 w 160"/>
                <a:gd name="T47" fmla="*/ 234 h 256"/>
                <a:gd name="T48" fmla="*/ 0 w 160"/>
                <a:gd name="T49" fmla="*/ 173 h 256"/>
                <a:gd name="T50" fmla="*/ 34 w 160"/>
                <a:gd name="T51" fmla="*/ 16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256">
                  <a:moveTo>
                    <a:pt x="34" y="163"/>
                  </a:moveTo>
                  <a:cubicBezTo>
                    <a:pt x="65" y="144"/>
                    <a:pt x="75" y="104"/>
                    <a:pt x="56" y="73"/>
                  </a:cubicBezTo>
                  <a:cubicBezTo>
                    <a:pt x="52" y="66"/>
                    <a:pt x="47" y="60"/>
                    <a:pt x="41" y="55"/>
                  </a:cubicBezTo>
                  <a:cubicBezTo>
                    <a:pt x="49" y="44"/>
                    <a:pt x="58" y="34"/>
                    <a:pt x="68" y="23"/>
                  </a:cubicBezTo>
                  <a:cubicBezTo>
                    <a:pt x="72" y="19"/>
                    <a:pt x="77" y="14"/>
                    <a:pt x="82" y="10"/>
                  </a:cubicBezTo>
                  <a:cubicBezTo>
                    <a:pt x="84" y="12"/>
                    <a:pt x="86" y="13"/>
                    <a:pt x="88" y="15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12" y="0"/>
                    <a:pt x="123" y="3"/>
                    <a:pt x="128" y="11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9" y="45"/>
                    <a:pt x="146" y="56"/>
                    <a:pt x="138" y="6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6" y="83"/>
                    <a:pt x="127" y="96"/>
                    <a:pt x="127" y="108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55" y="116"/>
                    <a:pt x="160" y="126"/>
                    <a:pt x="158" y="13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7" y="174"/>
                    <a:pt x="137" y="179"/>
                    <a:pt x="128" y="177"/>
                  </a:cubicBezTo>
                  <a:cubicBezTo>
                    <a:pt x="110" y="172"/>
                    <a:pt x="110" y="172"/>
                    <a:pt x="110" y="172"/>
                  </a:cubicBezTo>
                  <a:cubicBezTo>
                    <a:pt x="105" y="180"/>
                    <a:pt x="99" y="188"/>
                    <a:pt x="92" y="195"/>
                  </a:cubicBezTo>
                  <a:cubicBezTo>
                    <a:pt x="102" y="211"/>
                    <a:pt x="102" y="211"/>
                    <a:pt x="102" y="211"/>
                  </a:cubicBezTo>
                  <a:cubicBezTo>
                    <a:pt x="107" y="219"/>
                    <a:pt x="105" y="230"/>
                    <a:pt x="96" y="235"/>
                  </a:cubicBezTo>
                  <a:cubicBezTo>
                    <a:pt x="70" y="251"/>
                    <a:pt x="70" y="251"/>
                    <a:pt x="70" y="251"/>
                  </a:cubicBezTo>
                  <a:cubicBezTo>
                    <a:pt x="62" y="256"/>
                    <a:pt x="51" y="253"/>
                    <a:pt x="46" y="245"/>
                  </a:cubicBezTo>
                  <a:cubicBezTo>
                    <a:pt x="36" y="229"/>
                    <a:pt x="36" y="229"/>
                    <a:pt x="36" y="229"/>
                  </a:cubicBezTo>
                  <a:cubicBezTo>
                    <a:pt x="27" y="232"/>
                    <a:pt x="17" y="233"/>
                    <a:pt x="7" y="234"/>
                  </a:cubicBezTo>
                  <a:cubicBezTo>
                    <a:pt x="2" y="214"/>
                    <a:pt x="0" y="194"/>
                    <a:pt x="0" y="173"/>
                  </a:cubicBezTo>
                  <a:cubicBezTo>
                    <a:pt x="12" y="173"/>
                    <a:pt x="24" y="170"/>
                    <a:pt x="34" y="163"/>
                  </a:cubicBezTo>
                </a:path>
              </a:pathLst>
            </a:custGeom>
            <a:solidFill>
              <a:srgbClr val="489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ṩļíḑè"/>
            <p:cNvSpPr/>
            <p:nvPr/>
          </p:nvSpPr>
          <p:spPr bwMode="auto">
            <a:xfrm>
              <a:off x="3394075" y="2212975"/>
              <a:ext cx="4495800" cy="3194050"/>
            </a:xfrm>
            <a:custGeom>
              <a:avLst/>
              <a:gdLst>
                <a:gd name="T0" fmla="*/ 592 w 619"/>
                <a:gd name="T1" fmla="*/ 440 h 440"/>
                <a:gd name="T2" fmla="*/ 28 w 619"/>
                <a:gd name="T3" fmla="*/ 440 h 440"/>
                <a:gd name="T4" fmla="*/ 0 w 619"/>
                <a:gd name="T5" fmla="*/ 413 h 440"/>
                <a:gd name="T6" fmla="*/ 0 w 619"/>
                <a:gd name="T7" fmla="*/ 28 h 440"/>
                <a:gd name="T8" fmla="*/ 28 w 619"/>
                <a:gd name="T9" fmla="*/ 0 h 440"/>
                <a:gd name="T10" fmla="*/ 592 w 619"/>
                <a:gd name="T11" fmla="*/ 0 h 440"/>
                <a:gd name="T12" fmla="*/ 619 w 619"/>
                <a:gd name="T13" fmla="*/ 28 h 440"/>
                <a:gd name="T14" fmla="*/ 619 w 619"/>
                <a:gd name="T15" fmla="*/ 413 h 440"/>
                <a:gd name="T16" fmla="*/ 592 w 619"/>
                <a:gd name="T17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9" h="440">
                  <a:moveTo>
                    <a:pt x="592" y="440"/>
                  </a:moveTo>
                  <a:cubicBezTo>
                    <a:pt x="28" y="440"/>
                    <a:pt x="28" y="440"/>
                    <a:pt x="28" y="440"/>
                  </a:cubicBezTo>
                  <a:cubicBezTo>
                    <a:pt x="12" y="440"/>
                    <a:pt x="0" y="428"/>
                    <a:pt x="0" y="41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592" y="0"/>
                    <a:pt x="592" y="0"/>
                    <a:pt x="592" y="0"/>
                  </a:cubicBezTo>
                  <a:cubicBezTo>
                    <a:pt x="607" y="0"/>
                    <a:pt x="619" y="13"/>
                    <a:pt x="619" y="28"/>
                  </a:cubicBezTo>
                  <a:cubicBezTo>
                    <a:pt x="619" y="413"/>
                    <a:pt x="619" y="413"/>
                    <a:pt x="619" y="413"/>
                  </a:cubicBezTo>
                  <a:cubicBezTo>
                    <a:pt x="619" y="428"/>
                    <a:pt x="607" y="440"/>
                    <a:pt x="592" y="440"/>
                  </a:cubicBezTo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ŝľíde"/>
            <p:cNvSpPr/>
            <p:nvPr/>
          </p:nvSpPr>
          <p:spPr bwMode="auto">
            <a:xfrm>
              <a:off x="3452813" y="2255838"/>
              <a:ext cx="4378325" cy="3114675"/>
            </a:xfrm>
            <a:custGeom>
              <a:avLst/>
              <a:gdLst>
                <a:gd name="T0" fmla="*/ 581 w 603"/>
                <a:gd name="T1" fmla="*/ 429 h 429"/>
                <a:gd name="T2" fmla="*/ 22 w 603"/>
                <a:gd name="T3" fmla="*/ 429 h 429"/>
                <a:gd name="T4" fmla="*/ 0 w 603"/>
                <a:gd name="T5" fmla="*/ 407 h 429"/>
                <a:gd name="T6" fmla="*/ 0 w 603"/>
                <a:gd name="T7" fmla="*/ 22 h 429"/>
                <a:gd name="T8" fmla="*/ 22 w 603"/>
                <a:gd name="T9" fmla="*/ 0 h 429"/>
                <a:gd name="T10" fmla="*/ 581 w 603"/>
                <a:gd name="T11" fmla="*/ 0 h 429"/>
                <a:gd name="T12" fmla="*/ 603 w 603"/>
                <a:gd name="T13" fmla="*/ 22 h 429"/>
                <a:gd name="T14" fmla="*/ 603 w 603"/>
                <a:gd name="T15" fmla="*/ 407 h 429"/>
                <a:gd name="T16" fmla="*/ 581 w 603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3" h="429">
                  <a:moveTo>
                    <a:pt x="581" y="429"/>
                  </a:moveTo>
                  <a:cubicBezTo>
                    <a:pt x="22" y="429"/>
                    <a:pt x="22" y="429"/>
                    <a:pt x="22" y="429"/>
                  </a:cubicBezTo>
                  <a:cubicBezTo>
                    <a:pt x="10" y="429"/>
                    <a:pt x="0" y="419"/>
                    <a:pt x="0" y="40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593" y="0"/>
                    <a:pt x="603" y="10"/>
                    <a:pt x="603" y="22"/>
                  </a:cubicBezTo>
                  <a:cubicBezTo>
                    <a:pt x="603" y="407"/>
                    <a:pt x="603" y="407"/>
                    <a:pt x="603" y="407"/>
                  </a:cubicBezTo>
                  <a:cubicBezTo>
                    <a:pt x="603" y="419"/>
                    <a:pt x="593" y="429"/>
                    <a:pt x="581" y="429"/>
                  </a:cubicBezTo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şľîḓe"/>
            <p:cNvSpPr/>
            <p:nvPr/>
          </p:nvSpPr>
          <p:spPr bwMode="auto">
            <a:xfrm>
              <a:off x="3641725" y="2401888"/>
              <a:ext cx="4000500" cy="2692400"/>
            </a:xfrm>
            <a:custGeom>
              <a:avLst/>
              <a:gdLst>
                <a:gd name="T0" fmla="*/ 538 w 551"/>
                <a:gd name="T1" fmla="*/ 371 h 371"/>
                <a:gd name="T2" fmla="*/ 14 w 551"/>
                <a:gd name="T3" fmla="*/ 371 h 371"/>
                <a:gd name="T4" fmla="*/ 0 w 551"/>
                <a:gd name="T5" fmla="*/ 357 h 371"/>
                <a:gd name="T6" fmla="*/ 0 w 551"/>
                <a:gd name="T7" fmla="*/ 14 h 371"/>
                <a:gd name="T8" fmla="*/ 14 w 551"/>
                <a:gd name="T9" fmla="*/ 0 h 371"/>
                <a:gd name="T10" fmla="*/ 538 w 551"/>
                <a:gd name="T11" fmla="*/ 0 h 371"/>
                <a:gd name="T12" fmla="*/ 551 w 551"/>
                <a:gd name="T13" fmla="*/ 14 h 371"/>
                <a:gd name="T14" fmla="*/ 551 w 551"/>
                <a:gd name="T15" fmla="*/ 357 h 371"/>
                <a:gd name="T16" fmla="*/ 538 w 551"/>
                <a:gd name="T1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371">
                  <a:moveTo>
                    <a:pt x="538" y="371"/>
                  </a:moveTo>
                  <a:cubicBezTo>
                    <a:pt x="14" y="371"/>
                    <a:pt x="14" y="371"/>
                    <a:pt x="14" y="371"/>
                  </a:cubicBezTo>
                  <a:cubicBezTo>
                    <a:pt x="6" y="371"/>
                    <a:pt x="0" y="365"/>
                    <a:pt x="0" y="35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38" y="0"/>
                    <a:pt x="538" y="0"/>
                    <a:pt x="538" y="0"/>
                  </a:cubicBezTo>
                  <a:cubicBezTo>
                    <a:pt x="545" y="0"/>
                    <a:pt x="551" y="6"/>
                    <a:pt x="551" y="14"/>
                  </a:cubicBezTo>
                  <a:cubicBezTo>
                    <a:pt x="551" y="357"/>
                    <a:pt x="551" y="357"/>
                    <a:pt x="551" y="357"/>
                  </a:cubicBezTo>
                  <a:cubicBezTo>
                    <a:pt x="551" y="365"/>
                    <a:pt x="545" y="371"/>
                    <a:pt x="538" y="371"/>
                  </a:cubicBezTo>
                </a:path>
              </a:pathLst>
            </a:custGeom>
            <a:solidFill>
              <a:srgbClr val="2F6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$ļiḑé"/>
            <p:cNvSpPr/>
            <p:nvPr/>
          </p:nvSpPr>
          <p:spPr bwMode="auto">
            <a:xfrm>
              <a:off x="3263900" y="5246688"/>
              <a:ext cx="4756150" cy="247650"/>
            </a:xfrm>
            <a:custGeom>
              <a:avLst/>
              <a:gdLst>
                <a:gd name="T0" fmla="*/ 3 w 655"/>
                <a:gd name="T1" fmla="*/ 0 h 34"/>
                <a:gd name="T2" fmla="*/ 0 w 655"/>
                <a:gd name="T3" fmla="*/ 11 h 34"/>
                <a:gd name="T4" fmla="*/ 23 w 655"/>
                <a:gd name="T5" fmla="*/ 34 h 34"/>
                <a:gd name="T6" fmla="*/ 632 w 655"/>
                <a:gd name="T7" fmla="*/ 34 h 34"/>
                <a:gd name="T8" fmla="*/ 655 w 655"/>
                <a:gd name="T9" fmla="*/ 11 h 34"/>
                <a:gd name="T10" fmla="*/ 653 w 655"/>
                <a:gd name="T11" fmla="*/ 0 h 34"/>
                <a:gd name="T12" fmla="*/ 3 w 65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34">
                  <a:moveTo>
                    <a:pt x="3" y="0"/>
                  </a:moveTo>
                  <a:cubicBezTo>
                    <a:pt x="1" y="3"/>
                    <a:pt x="0" y="7"/>
                    <a:pt x="0" y="11"/>
                  </a:cubicBezTo>
                  <a:cubicBezTo>
                    <a:pt x="0" y="23"/>
                    <a:pt x="11" y="34"/>
                    <a:pt x="23" y="34"/>
                  </a:cubicBezTo>
                  <a:cubicBezTo>
                    <a:pt x="632" y="34"/>
                    <a:pt x="632" y="34"/>
                    <a:pt x="632" y="34"/>
                  </a:cubicBezTo>
                  <a:cubicBezTo>
                    <a:pt x="645" y="34"/>
                    <a:pt x="655" y="23"/>
                    <a:pt x="655" y="11"/>
                  </a:cubicBezTo>
                  <a:cubicBezTo>
                    <a:pt x="655" y="7"/>
                    <a:pt x="654" y="3"/>
                    <a:pt x="653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S1îḓé"/>
            <p:cNvSpPr/>
            <p:nvPr/>
          </p:nvSpPr>
          <p:spPr bwMode="auto">
            <a:xfrm>
              <a:off x="3286125" y="5407025"/>
              <a:ext cx="4719638" cy="87313"/>
            </a:xfrm>
            <a:custGeom>
              <a:avLst/>
              <a:gdLst>
                <a:gd name="T0" fmla="*/ 0 w 650"/>
                <a:gd name="T1" fmla="*/ 0 h 12"/>
                <a:gd name="T2" fmla="*/ 20 w 650"/>
                <a:gd name="T3" fmla="*/ 12 h 12"/>
                <a:gd name="T4" fmla="*/ 629 w 650"/>
                <a:gd name="T5" fmla="*/ 12 h 12"/>
                <a:gd name="T6" fmla="*/ 650 w 650"/>
                <a:gd name="T7" fmla="*/ 0 h 12"/>
                <a:gd name="T8" fmla="*/ 0 w 65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2">
                  <a:moveTo>
                    <a:pt x="0" y="0"/>
                  </a:moveTo>
                  <a:cubicBezTo>
                    <a:pt x="4" y="7"/>
                    <a:pt x="12" y="12"/>
                    <a:pt x="20" y="12"/>
                  </a:cubicBezTo>
                  <a:cubicBezTo>
                    <a:pt x="629" y="12"/>
                    <a:pt x="629" y="12"/>
                    <a:pt x="629" y="12"/>
                  </a:cubicBezTo>
                  <a:cubicBezTo>
                    <a:pt x="638" y="12"/>
                    <a:pt x="646" y="7"/>
                    <a:pt x="6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D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ṧľidê"/>
            <p:cNvSpPr/>
            <p:nvPr/>
          </p:nvSpPr>
          <p:spPr bwMode="auto">
            <a:xfrm>
              <a:off x="4687888" y="2212975"/>
              <a:ext cx="3201988" cy="2090738"/>
            </a:xfrm>
            <a:custGeom>
              <a:avLst/>
              <a:gdLst>
                <a:gd name="T0" fmla="*/ 2017 w 2017"/>
                <a:gd name="T1" fmla="*/ 1258 h 1317"/>
                <a:gd name="T2" fmla="*/ 1980 w 2017"/>
                <a:gd name="T3" fmla="*/ 1258 h 1317"/>
                <a:gd name="T4" fmla="*/ 1980 w 2017"/>
                <a:gd name="T5" fmla="*/ 1317 h 1317"/>
                <a:gd name="T6" fmla="*/ 2017 w 2017"/>
                <a:gd name="T7" fmla="*/ 1317 h 1317"/>
                <a:gd name="T8" fmla="*/ 2017 w 2017"/>
                <a:gd name="T9" fmla="*/ 1258 h 1317"/>
                <a:gd name="T10" fmla="*/ 73 w 2017"/>
                <a:gd name="T11" fmla="*/ 0 h 1317"/>
                <a:gd name="T12" fmla="*/ 0 w 2017"/>
                <a:gd name="T13" fmla="*/ 0 h 1317"/>
                <a:gd name="T14" fmla="*/ 0 w 2017"/>
                <a:gd name="T15" fmla="*/ 27 h 1317"/>
                <a:gd name="T16" fmla="*/ 73 w 2017"/>
                <a:gd name="T17" fmla="*/ 27 h 1317"/>
                <a:gd name="T18" fmla="*/ 73 w 2017"/>
                <a:gd name="T19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7" h="1317">
                  <a:moveTo>
                    <a:pt x="2017" y="1258"/>
                  </a:moveTo>
                  <a:lnTo>
                    <a:pt x="1980" y="1258"/>
                  </a:lnTo>
                  <a:lnTo>
                    <a:pt x="1980" y="1317"/>
                  </a:lnTo>
                  <a:lnTo>
                    <a:pt x="2017" y="1317"/>
                  </a:lnTo>
                  <a:lnTo>
                    <a:pt x="2017" y="1258"/>
                  </a:lnTo>
                  <a:close/>
                  <a:moveTo>
                    <a:pt x="73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73" y="27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1C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Sḻïḑè"/>
            <p:cNvSpPr/>
            <p:nvPr/>
          </p:nvSpPr>
          <p:spPr bwMode="auto">
            <a:xfrm>
              <a:off x="4687888" y="2212975"/>
              <a:ext cx="3201988" cy="2090738"/>
            </a:xfrm>
            <a:custGeom>
              <a:avLst/>
              <a:gdLst>
                <a:gd name="T0" fmla="*/ 2017 w 2017"/>
                <a:gd name="T1" fmla="*/ 1258 h 1317"/>
                <a:gd name="T2" fmla="*/ 1980 w 2017"/>
                <a:gd name="T3" fmla="*/ 1258 h 1317"/>
                <a:gd name="T4" fmla="*/ 1980 w 2017"/>
                <a:gd name="T5" fmla="*/ 1317 h 1317"/>
                <a:gd name="T6" fmla="*/ 2017 w 2017"/>
                <a:gd name="T7" fmla="*/ 1317 h 1317"/>
                <a:gd name="T8" fmla="*/ 2017 w 2017"/>
                <a:gd name="T9" fmla="*/ 1258 h 1317"/>
                <a:gd name="T10" fmla="*/ 73 w 2017"/>
                <a:gd name="T11" fmla="*/ 0 h 1317"/>
                <a:gd name="T12" fmla="*/ 0 w 2017"/>
                <a:gd name="T13" fmla="*/ 0 h 1317"/>
                <a:gd name="T14" fmla="*/ 0 w 2017"/>
                <a:gd name="T15" fmla="*/ 27 h 1317"/>
                <a:gd name="T16" fmla="*/ 73 w 2017"/>
                <a:gd name="T17" fmla="*/ 27 h 1317"/>
                <a:gd name="T18" fmla="*/ 73 w 2017"/>
                <a:gd name="T19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7" h="1317">
                  <a:moveTo>
                    <a:pt x="2017" y="1258"/>
                  </a:moveTo>
                  <a:lnTo>
                    <a:pt x="1980" y="1258"/>
                  </a:lnTo>
                  <a:lnTo>
                    <a:pt x="1980" y="1317"/>
                  </a:lnTo>
                  <a:lnTo>
                    <a:pt x="2017" y="1317"/>
                  </a:lnTo>
                  <a:lnTo>
                    <a:pt x="2017" y="1258"/>
                  </a:lnTo>
                  <a:moveTo>
                    <a:pt x="73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73" y="27"/>
                  </a:lnTo>
                  <a:lnTo>
                    <a:pt x="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ś1ide"/>
            <p:cNvSpPr/>
            <p:nvPr/>
          </p:nvSpPr>
          <p:spPr bwMode="auto">
            <a:xfrm>
              <a:off x="4687888" y="2255838"/>
              <a:ext cx="3143250" cy="2047875"/>
            </a:xfrm>
            <a:custGeom>
              <a:avLst/>
              <a:gdLst>
                <a:gd name="T0" fmla="*/ 1980 w 1980"/>
                <a:gd name="T1" fmla="*/ 1231 h 1290"/>
                <a:gd name="T2" fmla="*/ 1861 w 1980"/>
                <a:gd name="T3" fmla="*/ 1231 h 1290"/>
                <a:gd name="T4" fmla="*/ 1861 w 1980"/>
                <a:gd name="T5" fmla="*/ 1290 h 1290"/>
                <a:gd name="T6" fmla="*/ 1980 w 1980"/>
                <a:gd name="T7" fmla="*/ 1290 h 1290"/>
                <a:gd name="T8" fmla="*/ 1980 w 1980"/>
                <a:gd name="T9" fmla="*/ 1231 h 1290"/>
                <a:gd name="T10" fmla="*/ 73 w 1980"/>
                <a:gd name="T11" fmla="*/ 0 h 1290"/>
                <a:gd name="T12" fmla="*/ 0 w 1980"/>
                <a:gd name="T13" fmla="*/ 0 h 1290"/>
                <a:gd name="T14" fmla="*/ 0 w 1980"/>
                <a:gd name="T15" fmla="*/ 92 h 1290"/>
                <a:gd name="T16" fmla="*/ 73 w 1980"/>
                <a:gd name="T17" fmla="*/ 92 h 1290"/>
                <a:gd name="T18" fmla="*/ 73 w 1980"/>
                <a:gd name="T1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0" h="1290">
                  <a:moveTo>
                    <a:pt x="1980" y="1231"/>
                  </a:moveTo>
                  <a:lnTo>
                    <a:pt x="1861" y="1231"/>
                  </a:lnTo>
                  <a:lnTo>
                    <a:pt x="1861" y="1290"/>
                  </a:lnTo>
                  <a:lnTo>
                    <a:pt x="1980" y="1290"/>
                  </a:lnTo>
                  <a:lnTo>
                    <a:pt x="1980" y="1231"/>
                  </a:lnTo>
                  <a:close/>
                  <a:moveTo>
                    <a:pt x="73" y="0"/>
                  </a:moveTo>
                  <a:lnTo>
                    <a:pt x="0" y="0"/>
                  </a:lnTo>
                  <a:lnTo>
                    <a:pt x="0" y="92"/>
                  </a:lnTo>
                  <a:lnTo>
                    <a:pt x="73" y="9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D9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şļïde"/>
            <p:cNvSpPr/>
            <p:nvPr/>
          </p:nvSpPr>
          <p:spPr bwMode="auto">
            <a:xfrm>
              <a:off x="4687888" y="2255838"/>
              <a:ext cx="3143250" cy="2047875"/>
            </a:xfrm>
            <a:custGeom>
              <a:avLst/>
              <a:gdLst>
                <a:gd name="T0" fmla="*/ 1980 w 1980"/>
                <a:gd name="T1" fmla="*/ 1231 h 1290"/>
                <a:gd name="T2" fmla="*/ 1861 w 1980"/>
                <a:gd name="T3" fmla="*/ 1231 h 1290"/>
                <a:gd name="T4" fmla="*/ 1861 w 1980"/>
                <a:gd name="T5" fmla="*/ 1290 h 1290"/>
                <a:gd name="T6" fmla="*/ 1980 w 1980"/>
                <a:gd name="T7" fmla="*/ 1290 h 1290"/>
                <a:gd name="T8" fmla="*/ 1980 w 1980"/>
                <a:gd name="T9" fmla="*/ 1231 h 1290"/>
                <a:gd name="T10" fmla="*/ 73 w 1980"/>
                <a:gd name="T11" fmla="*/ 0 h 1290"/>
                <a:gd name="T12" fmla="*/ 0 w 1980"/>
                <a:gd name="T13" fmla="*/ 0 h 1290"/>
                <a:gd name="T14" fmla="*/ 0 w 1980"/>
                <a:gd name="T15" fmla="*/ 92 h 1290"/>
                <a:gd name="T16" fmla="*/ 73 w 1980"/>
                <a:gd name="T17" fmla="*/ 92 h 1290"/>
                <a:gd name="T18" fmla="*/ 73 w 1980"/>
                <a:gd name="T1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0" h="1290">
                  <a:moveTo>
                    <a:pt x="1980" y="1231"/>
                  </a:moveTo>
                  <a:lnTo>
                    <a:pt x="1861" y="1231"/>
                  </a:lnTo>
                  <a:lnTo>
                    <a:pt x="1861" y="1290"/>
                  </a:lnTo>
                  <a:lnTo>
                    <a:pt x="1980" y="1290"/>
                  </a:lnTo>
                  <a:lnTo>
                    <a:pt x="1980" y="1231"/>
                  </a:lnTo>
                  <a:moveTo>
                    <a:pt x="73" y="0"/>
                  </a:moveTo>
                  <a:lnTo>
                    <a:pt x="0" y="0"/>
                  </a:lnTo>
                  <a:lnTo>
                    <a:pt x="0" y="92"/>
                  </a:lnTo>
                  <a:lnTo>
                    <a:pt x="73" y="92"/>
                  </a:lnTo>
                  <a:lnTo>
                    <a:pt x="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šḻiḓè"/>
            <p:cNvSpPr/>
            <p:nvPr/>
          </p:nvSpPr>
          <p:spPr bwMode="auto">
            <a:xfrm>
              <a:off x="4687888" y="2401888"/>
              <a:ext cx="2954338" cy="1901825"/>
            </a:xfrm>
            <a:custGeom>
              <a:avLst/>
              <a:gdLst>
                <a:gd name="T0" fmla="*/ 16 w 407"/>
                <a:gd name="T1" fmla="*/ 0 h 262"/>
                <a:gd name="T2" fmla="*/ 0 w 407"/>
                <a:gd name="T3" fmla="*/ 0 h 262"/>
                <a:gd name="T4" fmla="*/ 0 w 407"/>
                <a:gd name="T5" fmla="*/ 251 h 262"/>
                <a:gd name="T6" fmla="*/ 11 w 407"/>
                <a:gd name="T7" fmla="*/ 262 h 262"/>
                <a:gd name="T8" fmla="*/ 407 w 407"/>
                <a:gd name="T9" fmla="*/ 262 h 262"/>
                <a:gd name="T10" fmla="*/ 407 w 407"/>
                <a:gd name="T11" fmla="*/ 249 h 262"/>
                <a:gd name="T12" fmla="*/ 27 w 407"/>
                <a:gd name="T13" fmla="*/ 249 h 262"/>
                <a:gd name="T14" fmla="*/ 16 w 407"/>
                <a:gd name="T15" fmla="*/ 238 h 262"/>
                <a:gd name="T16" fmla="*/ 16 w 407"/>
                <a:gd name="T1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262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257"/>
                    <a:pt x="5" y="262"/>
                    <a:pt x="11" y="262"/>
                  </a:cubicBezTo>
                  <a:cubicBezTo>
                    <a:pt x="407" y="262"/>
                    <a:pt x="407" y="262"/>
                    <a:pt x="407" y="262"/>
                  </a:cubicBezTo>
                  <a:cubicBezTo>
                    <a:pt x="407" y="249"/>
                    <a:pt x="407" y="249"/>
                    <a:pt x="407" y="249"/>
                  </a:cubicBezTo>
                  <a:cubicBezTo>
                    <a:pt x="27" y="249"/>
                    <a:pt x="27" y="249"/>
                    <a:pt x="27" y="249"/>
                  </a:cubicBezTo>
                  <a:cubicBezTo>
                    <a:pt x="21" y="249"/>
                    <a:pt x="16" y="244"/>
                    <a:pt x="16" y="238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285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ṡḻîḋè"/>
            <p:cNvSpPr/>
            <p:nvPr/>
          </p:nvSpPr>
          <p:spPr bwMode="auto">
            <a:xfrm>
              <a:off x="4803775" y="1981200"/>
              <a:ext cx="3506788" cy="2228850"/>
            </a:xfrm>
            <a:custGeom>
              <a:avLst/>
              <a:gdLst>
                <a:gd name="T0" fmla="*/ 472 w 483"/>
                <a:gd name="T1" fmla="*/ 0 h 307"/>
                <a:gd name="T2" fmla="*/ 11 w 483"/>
                <a:gd name="T3" fmla="*/ 0 h 307"/>
                <a:gd name="T4" fmla="*/ 0 w 483"/>
                <a:gd name="T5" fmla="*/ 11 h 307"/>
                <a:gd name="T6" fmla="*/ 0 w 483"/>
                <a:gd name="T7" fmla="*/ 32 h 307"/>
                <a:gd name="T8" fmla="*/ 398 w 483"/>
                <a:gd name="T9" fmla="*/ 32 h 307"/>
                <a:gd name="T10" fmla="*/ 425 w 483"/>
                <a:gd name="T11" fmla="*/ 60 h 307"/>
                <a:gd name="T12" fmla="*/ 425 w 483"/>
                <a:gd name="T13" fmla="*/ 307 h 307"/>
                <a:gd name="T14" fmla="*/ 466 w 483"/>
                <a:gd name="T15" fmla="*/ 307 h 307"/>
                <a:gd name="T16" fmla="*/ 465 w 483"/>
                <a:gd name="T17" fmla="*/ 306 h 307"/>
                <a:gd name="T18" fmla="*/ 450 w 483"/>
                <a:gd name="T19" fmla="*/ 288 h 307"/>
                <a:gd name="T20" fmla="*/ 477 w 483"/>
                <a:gd name="T21" fmla="*/ 256 h 307"/>
                <a:gd name="T22" fmla="*/ 483 w 483"/>
                <a:gd name="T23" fmla="*/ 250 h 307"/>
                <a:gd name="T24" fmla="*/ 483 w 483"/>
                <a:gd name="T25" fmla="*/ 11 h 307"/>
                <a:gd name="T26" fmla="*/ 472 w 483"/>
                <a:gd name="T2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" h="307">
                  <a:moveTo>
                    <a:pt x="47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398" y="32"/>
                    <a:pt x="398" y="32"/>
                    <a:pt x="398" y="32"/>
                  </a:cubicBezTo>
                  <a:cubicBezTo>
                    <a:pt x="413" y="32"/>
                    <a:pt x="425" y="45"/>
                    <a:pt x="425" y="60"/>
                  </a:cubicBezTo>
                  <a:cubicBezTo>
                    <a:pt x="425" y="307"/>
                    <a:pt x="425" y="307"/>
                    <a:pt x="425" y="307"/>
                  </a:cubicBezTo>
                  <a:cubicBezTo>
                    <a:pt x="466" y="307"/>
                    <a:pt x="466" y="307"/>
                    <a:pt x="466" y="307"/>
                  </a:cubicBezTo>
                  <a:cubicBezTo>
                    <a:pt x="466" y="307"/>
                    <a:pt x="466" y="306"/>
                    <a:pt x="465" y="306"/>
                  </a:cubicBezTo>
                  <a:cubicBezTo>
                    <a:pt x="461" y="299"/>
                    <a:pt x="456" y="293"/>
                    <a:pt x="450" y="288"/>
                  </a:cubicBezTo>
                  <a:cubicBezTo>
                    <a:pt x="458" y="277"/>
                    <a:pt x="467" y="267"/>
                    <a:pt x="477" y="256"/>
                  </a:cubicBezTo>
                  <a:cubicBezTo>
                    <a:pt x="479" y="254"/>
                    <a:pt x="481" y="252"/>
                    <a:pt x="483" y="250"/>
                  </a:cubicBezTo>
                  <a:cubicBezTo>
                    <a:pt x="483" y="11"/>
                    <a:pt x="483" y="11"/>
                    <a:pt x="483" y="11"/>
                  </a:cubicBezTo>
                  <a:cubicBezTo>
                    <a:pt x="483" y="5"/>
                    <a:pt x="479" y="0"/>
                    <a:pt x="472" y="0"/>
                  </a:cubicBezTo>
                </a:path>
              </a:pathLst>
            </a:custGeom>
            <a:solidFill>
              <a:srgbClr val="F9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ŝḻíḓé"/>
            <p:cNvSpPr/>
            <p:nvPr/>
          </p:nvSpPr>
          <p:spPr bwMode="auto">
            <a:xfrm>
              <a:off x="8070850" y="3795713"/>
              <a:ext cx="239713" cy="414338"/>
            </a:xfrm>
            <a:custGeom>
              <a:avLst/>
              <a:gdLst>
                <a:gd name="T0" fmla="*/ 33 w 33"/>
                <a:gd name="T1" fmla="*/ 0 h 57"/>
                <a:gd name="T2" fmla="*/ 27 w 33"/>
                <a:gd name="T3" fmla="*/ 6 h 57"/>
                <a:gd name="T4" fmla="*/ 0 w 33"/>
                <a:gd name="T5" fmla="*/ 38 h 57"/>
                <a:gd name="T6" fmla="*/ 15 w 33"/>
                <a:gd name="T7" fmla="*/ 56 h 57"/>
                <a:gd name="T8" fmla="*/ 16 w 33"/>
                <a:gd name="T9" fmla="*/ 57 h 57"/>
                <a:gd name="T10" fmla="*/ 22 w 33"/>
                <a:gd name="T11" fmla="*/ 57 h 57"/>
                <a:gd name="T12" fmla="*/ 33 w 33"/>
                <a:gd name="T13" fmla="*/ 46 h 57"/>
                <a:gd name="T14" fmla="*/ 33 w 33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57">
                  <a:moveTo>
                    <a:pt x="33" y="0"/>
                  </a:moveTo>
                  <a:cubicBezTo>
                    <a:pt x="31" y="2"/>
                    <a:pt x="29" y="4"/>
                    <a:pt x="27" y="6"/>
                  </a:cubicBezTo>
                  <a:cubicBezTo>
                    <a:pt x="17" y="17"/>
                    <a:pt x="8" y="27"/>
                    <a:pt x="0" y="38"/>
                  </a:cubicBezTo>
                  <a:cubicBezTo>
                    <a:pt x="6" y="43"/>
                    <a:pt x="11" y="49"/>
                    <a:pt x="15" y="56"/>
                  </a:cubicBezTo>
                  <a:cubicBezTo>
                    <a:pt x="16" y="56"/>
                    <a:pt x="16" y="57"/>
                    <a:pt x="16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9" y="57"/>
                    <a:pt x="33" y="52"/>
                    <a:pt x="33" y="46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69A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ŝļidè"/>
            <p:cNvSpPr/>
            <p:nvPr/>
          </p:nvSpPr>
          <p:spPr bwMode="auto">
            <a:xfrm>
              <a:off x="4803775" y="2212975"/>
              <a:ext cx="3086100" cy="1997075"/>
            </a:xfrm>
            <a:custGeom>
              <a:avLst/>
              <a:gdLst>
                <a:gd name="T0" fmla="*/ 398 w 425"/>
                <a:gd name="T1" fmla="*/ 0 h 275"/>
                <a:gd name="T2" fmla="*/ 0 w 425"/>
                <a:gd name="T3" fmla="*/ 0 h 275"/>
                <a:gd name="T4" fmla="*/ 0 w 425"/>
                <a:gd name="T5" fmla="*/ 6 h 275"/>
                <a:gd name="T6" fmla="*/ 395 w 425"/>
                <a:gd name="T7" fmla="*/ 6 h 275"/>
                <a:gd name="T8" fmla="*/ 417 w 425"/>
                <a:gd name="T9" fmla="*/ 28 h 275"/>
                <a:gd name="T10" fmla="*/ 417 w 425"/>
                <a:gd name="T11" fmla="*/ 275 h 275"/>
                <a:gd name="T12" fmla="*/ 425 w 425"/>
                <a:gd name="T13" fmla="*/ 275 h 275"/>
                <a:gd name="T14" fmla="*/ 425 w 425"/>
                <a:gd name="T15" fmla="*/ 28 h 275"/>
                <a:gd name="T16" fmla="*/ 398 w 425"/>
                <a:gd name="T17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275">
                  <a:moveTo>
                    <a:pt x="3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95" y="6"/>
                    <a:pt x="395" y="6"/>
                    <a:pt x="395" y="6"/>
                  </a:cubicBezTo>
                  <a:cubicBezTo>
                    <a:pt x="407" y="6"/>
                    <a:pt x="417" y="16"/>
                    <a:pt x="417" y="28"/>
                  </a:cubicBezTo>
                  <a:cubicBezTo>
                    <a:pt x="417" y="275"/>
                    <a:pt x="417" y="275"/>
                    <a:pt x="417" y="275"/>
                  </a:cubicBezTo>
                  <a:cubicBezTo>
                    <a:pt x="425" y="275"/>
                    <a:pt x="425" y="275"/>
                    <a:pt x="425" y="275"/>
                  </a:cubicBezTo>
                  <a:cubicBezTo>
                    <a:pt x="425" y="28"/>
                    <a:pt x="425" y="28"/>
                    <a:pt x="425" y="28"/>
                  </a:cubicBezTo>
                  <a:cubicBezTo>
                    <a:pt x="425" y="13"/>
                    <a:pt x="413" y="0"/>
                    <a:pt x="398" y="0"/>
                  </a:cubicBezTo>
                </a:path>
              </a:pathLst>
            </a:custGeom>
            <a:solidFill>
              <a:srgbClr val="C8C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ṩḻïḍê"/>
            <p:cNvSpPr/>
            <p:nvPr/>
          </p:nvSpPr>
          <p:spPr bwMode="auto">
            <a:xfrm>
              <a:off x="4803775" y="2255838"/>
              <a:ext cx="3027363" cy="1954213"/>
            </a:xfrm>
            <a:custGeom>
              <a:avLst/>
              <a:gdLst>
                <a:gd name="T0" fmla="*/ 395 w 417"/>
                <a:gd name="T1" fmla="*/ 0 h 269"/>
                <a:gd name="T2" fmla="*/ 0 w 417"/>
                <a:gd name="T3" fmla="*/ 0 h 269"/>
                <a:gd name="T4" fmla="*/ 0 w 417"/>
                <a:gd name="T5" fmla="*/ 20 h 269"/>
                <a:gd name="T6" fmla="*/ 378 w 417"/>
                <a:gd name="T7" fmla="*/ 20 h 269"/>
                <a:gd name="T8" fmla="*/ 391 w 417"/>
                <a:gd name="T9" fmla="*/ 34 h 269"/>
                <a:gd name="T10" fmla="*/ 391 w 417"/>
                <a:gd name="T11" fmla="*/ 269 h 269"/>
                <a:gd name="T12" fmla="*/ 417 w 417"/>
                <a:gd name="T13" fmla="*/ 269 h 269"/>
                <a:gd name="T14" fmla="*/ 417 w 417"/>
                <a:gd name="T15" fmla="*/ 22 h 269"/>
                <a:gd name="T16" fmla="*/ 395 w 417"/>
                <a:gd name="T1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7" h="269">
                  <a:moveTo>
                    <a:pt x="3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78" y="20"/>
                    <a:pt x="378" y="20"/>
                    <a:pt x="378" y="20"/>
                  </a:cubicBezTo>
                  <a:cubicBezTo>
                    <a:pt x="385" y="20"/>
                    <a:pt x="391" y="26"/>
                    <a:pt x="391" y="34"/>
                  </a:cubicBezTo>
                  <a:cubicBezTo>
                    <a:pt x="391" y="269"/>
                    <a:pt x="391" y="269"/>
                    <a:pt x="391" y="269"/>
                  </a:cubicBezTo>
                  <a:cubicBezTo>
                    <a:pt x="417" y="269"/>
                    <a:pt x="417" y="269"/>
                    <a:pt x="417" y="269"/>
                  </a:cubicBezTo>
                  <a:cubicBezTo>
                    <a:pt x="417" y="22"/>
                    <a:pt x="417" y="22"/>
                    <a:pt x="417" y="22"/>
                  </a:cubicBezTo>
                  <a:cubicBezTo>
                    <a:pt x="417" y="10"/>
                    <a:pt x="407" y="0"/>
                    <a:pt x="395" y="0"/>
                  </a:cubicBezTo>
                </a:path>
              </a:pathLst>
            </a:custGeom>
            <a:solidFill>
              <a:srgbClr val="79A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$ḷiḍe"/>
            <p:cNvSpPr/>
            <p:nvPr/>
          </p:nvSpPr>
          <p:spPr bwMode="auto">
            <a:xfrm>
              <a:off x="4803775" y="2401888"/>
              <a:ext cx="2838450" cy="1808163"/>
            </a:xfrm>
            <a:custGeom>
              <a:avLst/>
              <a:gdLst>
                <a:gd name="T0" fmla="*/ 378 w 391"/>
                <a:gd name="T1" fmla="*/ 0 h 249"/>
                <a:gd name="T2" fmla="*/ 0 w 391"/>
                <a:gd name="T3" fmla="*/ 0 h 249"/>
                <a:gd name="T4" fmla="*/ 0 w 391"/>
                <a:gd name="T5" fmla="*/ 238 h 249"/>
                <a:gd name="T6" fmla="*/ 11 w 391"/>
                <a:gd name="T7" fmla="*/ 249 h 249"/>
                <a:gd name="T8" fmla="*/ 391 w 391"/>
                <a:gd name="T9" fmla="*/ 249 h 249"/>
                <a:gd name="T10" fmla="*/ 391 w 391"/>
                <a:gd name="T11" fmla="*/ 14 h 249"/>
                <a:gd name="T12" fmla="*/ 378 w 391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1" h="249">
                  <a:moveTo>
                    <a:pt x="37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4"/>
                    <a:pt x="5" y="249"/>
                    <a:pt x="11" y="249"/>
                  </a:cubicBezTo>
                  <a:cubicBezTo>
                    <a:pt x="391" y="249"/>
                    <a:pt x="391" y="249"/>
                    <a:pt x="391" y="249"/>
                  </a:cubicBezTo>
                  <a:cubicBezTo>
                    <a:pt x="391" y="14"/>
                    <a:pt x="391" y="14"/>
                    <a:pt x="391" y="14"/>
                  </a:cubicBezTo>
                  <a:cubicBezTo>
                    <a:pt x="391" y="6"/>
                    <a:pt x="385" y="0"/>
                    <a:pt x="378" y="0"/>
                  </a:cubicBezTo>
                </a:path>
              </a:pathLst>
            </a:custGeom>
            <a:solidFill>
              <a:srgbClr val="507B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ŝlíḑè"/>
            <p:cNvSpPr/>
            <p:nvPr/>
          </p:nvSpPr>
          <p:spPr bwMode="auto">
            <a:xfrm>
              <a:off x="4941888" y="1828800"/>
              <a:ext cx="3514725" cy="2227263"/>
            </a:xfrm>
            <a:custGeom>
              <a:avLst/>
              <a:gdLst>
                <a:gd name="T0" fmla="*/ 473 w 484"/>
                <a:gd name="T1" fmla="*/ 307 h 307"/>
                <a:gd name="T2" fmla="*/ 11 w 484"/>
                <a:gd name="T3" fmla="*/ 307 h 307"/>
                <a:gd name="T4" fmla="*/ 0 w 484"/>
                <a:gd name="T5" fmla="*/ 296 h 307"/>
                <a:gd name="T6" fmla="*/ 0 w 484"/>
                <a:gd name="T7" fmla="*/ 12 h 307"/>
                <a:gd name="T8" fmla="*/ 11 w 484"/>
                <a:gd name="T9" fmla="*/ 0 h 307"/>
                <a:gd name="T10" fmla="*/ 473 w 484"/>
                <a:gd name="T11" fmla="*/ 0 h 307"/>
                <a:gd name="T12" fmla="*/ 484 w 484"/>
                <a:gd name="T13" fmla="*/ 12 h 307"/>
                <a:gd name="T14" fmla="*/ 484 w 484"/>
                <a:gd name="T15" fmla="*/ 296 h 307"/>
                <a:gd name="T16" fmla="*/ 473 w 484"/>
                <a:gd name="T17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4" h="307">
                  <a:moveTo>
                    <a:pt x="473" y="307"/>
                  </a:moveTo>
                  <a:cubicBezTo>
                    <a:pt x="11" y="307"/>
                    <a:pt x="11" y="307"/>
                    <a:pt x="11" y="307"/>
                  </a:cubicBezTo>
                  <a:cubicBezTo>
                    <a:pt x="5" y="307"/>
                    <a:pt x="0" y="302"/>
                    <a:pt x="0" y="2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73" y="0"/>
                    <a:pt x="473" y="0"/>
                    <a:pt x="473" y="0"/>
                  </a:cubicBezTo>
                  <a:cubicBezTo>
                    <a:pt x="479" y="0"/>
                    <a:pt x="484" y="5"/>
                    <a:pt x="484" y="12"/>
                  </a:cubicBezTo>
                  <a:cubicBezTo>
                    <a:pt x="484" y="296"/>
                    <a:pt x="484" y="296"/>
                    <a:pt x="484" y="296"/>
                  </a:cubicBezTo>
                  <a:cubicBezTo>
                    <a:pt x="484" y="302"/>
                    <a:pt x="479" y="307"/>
                    <a:pt x="473" y="307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ṡ1ïḍè"/>
            <p:cNvSpPr/>
            <p:nvPr/>
          </p:nvSpPr>
          <p:spPr bwMode="auto">
            <a:xfrm>
              <a:off x="3889375" y="2873375"/>
              <a:ext cx="457200" cy="479425"/>
            </a:xfrm>
            <a:custGeom>
              <a:avLst/>
              <a:gdLst>
                <a:gd name="T0" fmla="*/ 56 w 63"/>
                <a:gd name="T1" fmla="*/ 0 h 66"/>
                <a:gd name="T2" fmla="*/ 7 w 63"/>
                <a:gd name="T3" fmla="*/ 0 h 66"/>
                <a:gd name="T4" fmla="*/ 0 w 63"/>
                <a:gd name="T5" fmla="*/ 7 h 66"/>
                <a:gd name="T6" fmla="*/ 0 w 63"/>
                <a:gd name="T7" fmla="*/ 59 h 66"/>
                <a:gd name="T8" fmla="*/ 7 w 63"/>
                <a:gd name="T9" fmla="*/ 66 h 66"/>
                <a:gd name="T10" fmla="*/ 56 w 63"/>
                <a:gd name="T11" fmla="*/ 66 h 66"/>
                <a:gd name="T12" fmla="*/ 63 w 63"/>
                <a:gd name="T13" fmla="*/ 59 h 66"/>
                <a:gd name="T14" fmla="*/ 63 w 63"/>
                <a:gd name="T15" fmla="*/ 7 h 66"/>
                <a:gd name="T16" fmla="*/ 56 w 63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6">
                  <a:moveTo>
                    <a:pt x="5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6"/>
                    <a:pt x="63" y="63"/>
                    <a:pt x="63" y="59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3"/>
                    <a:pt x="59" y="0"/>
                    <a:pt x="56" y="0"/>
                  </a:cubicBezTo>
                </a:path>
              </a:pathLst>
            </a:custGeom>
            <a:solidFill>
              <a:srgbClr val="285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ṧlïḓè"/>
            <p:cNvSpPr/>
            <p:nvPr/>
          </p:nvSpPr>
          <p:spPr bwMode="auto">
            <a:xfrm>
              <a:off x="3859213" y="3570288"/>
              <a:ext cx="457200" cy="471488"/>
            </a:xfrm>
            <a:custGeom>
              <a:avLst/>
              <a:gdLst>
                <a:gd name="T0" fmla="*/ 56 w 63"/>
                <a:gd name="T1" fmla="*/ 65 h 65"/>
                <a:gd name="T2" fmla="*/ 7 w 63"/>
                <a:gd name="T3" fmla="*/ 65 h 65"/>
                <a:gd name="T4" fmla="*/ 0 w 63"/>
                <a:gd name="T5" fmla="*/ 58 h 65"/>
                <a:gd name="T6" fmla="*/ 0 w 63"/>
                <a:gd name="T7" fmla="*/ 7 h 65"/>
                <a:gd name="T8" fmla="*/ 7 w 63"/>
                <a:gd name="T9" fmla="*/ 0 h 65"/>
                <a:gd name="T10" fmla="*/ 56 w 63"/>
                <a:gd name="T11" fmla="*/ 0 h 65"/>
                <a:gd name="T12" fmla="*/ 63 w 63"/>
                <a:gd name="T13" fmla="*/ 7 h 65"/>
                <a:gd name="T14" fmla="*/ 63 w 63"/>
                <a:gd name="T15" fmla="*/ 58 h 65"/>
                <a:gd name="T16" fmla="*/ 56 w 63"/>
                <a:gd name="T1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5">
                  <a:moveTo>
                    <a:pt x="56" y="65"/>
                  </a:moveTo>
                  <a:cubicBezTo>
                    <a:pt x="7" y="65"/>
                    <a:pt x="7" y="65"/>
                    <a:pt x="7" y="65"/>
                  </a:cubicBezTo>
                  <a:cubicBezTo>
                    <a:pt x="3" y="65"/>
                    <a:pt x="0" y="62"/>
                    <a:pt x="0" y="5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3" y="3"/>
                    <a:pt x="63" y="7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62"/>
                    <a:pt x="60" y="65"/>
                    <a:pt x="56" y="65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ṩḷîḑè"/>
            <p:cNvSpPr/>
            <p:nvPr/>
          </p:nvSpPr>
          <p:spPr bwMode="auto">
            <a:xfrm>
              <a:off x="3859213" y="4244975"/>
              <a:ext cx="457200" cy="479425"/>
            </a:xfrm>
            <a:custGeom>
              <a:avLst/>
              <a:gdLst>
                <a:gd name="T0" fmla="*/ 56 w 63"/>
                <a:gd name="T1" fmla="*/ 66 h 66"/>
                <a:gd name="T2" fmla="*/ 7 w 63"/>
                <a:gd name="T3" fmla="*/ 66 h 66"/>
                <a:gd name="T4" fmla="*/ 0 w 63"/>
                <a:gd name="T5" fmla="*/ 59 h 66"/>
                <a:gd name="T6" fmla="*/ 0 w 63"/>
                <a:gd name="T7" fmla="*/ 7 h 66"/>
                <a:gd name="T8" fmla="*/ 7 w 63"/>
                <a:gd name="T9" fmla="*/ 0 h 66"/>
                <a:gd name="T10" fmla="*/ 56 w 63"/>
                <a:gd name="T11" fmla="*/ 0 h 66"/>
                <a:gd name="T12" fmla="*/ 63 w 63"/>
                <a:gd name="T13" fmla="*/ 7 h 66"/>
                <a:gd name="T14" fmla="*/ 63 w 63"/>
                <a:gd name="T15" fmla="*/ 59 h 66"/>
                <a:gd name="T16" fmla="*/ 56 w 63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6">
                  <a:moveTo>
                    <a:pt x="56" y="66"/>
                  </a:moveTo>
                  <a:cubicBezTo>
                    <a:pt x="7" y="66"/>
                    <a:pt x="7" y="66"/>
                    <a:pt x="7" y="66"/>
                  </a:cubicBezTo>
                  <a:cubicBezTo>
                    <a:pt x="3" y="66"/>
                    <a:pt x="0" y="63"/>
                    <a:pt x="0" y="5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3" y="3"/>
                    <a:pt x="63" y="7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3" y="63"/>
                    <a:pt x="60" y="66"/>
                    <a:pt x="56" y="66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ṩḻiḑe"/>
            <p:cNvSpPr/>
            <p:nvPr/>
          </p:nvSpPr>
          <p:spPr bwMode="auto">
            <a:xfrm>
              <a:off x="3954463" y="4325938"/>
              <a:ext cx="246063" cy="311150"/>
            </a:xfrm>
            <a:custGeom>
              <a:avLst/>
              <a:gdLst>
                <a:gd name="T0" fmla="*/ 32 w 34"/>
                <a:gd name="T1" fmla="*/ 15 h 43"/>
                <a:gd name="T2" fmla="*/ 17 w 34"/>
                <a:gd name="T3" fmla="*/ 0 h 43"/>
                <a:gd name="T4" fmla="*/ 2 w 34"/>
                <a:gd name="T5" fmla="*/ 15 h 43"/>
                <a:gd name="T6" fmla="*/ 17 w 34"/>
                <a:gd name="T7" fmla="*/ 43 h 43"/>
                <a:gd name="T8" fmla="*/ 32 w 34"/>
                <a:gd name="T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3">
                  <a:moveTo>
                    <a:pt x="32" y="15"/>
                  </a:moveTo>
                  <a:cubicBezTo>
                    <a:pt x="32" y="6"/>
                    <a:pt x="26" y="0"/>
                    <a:pt x="17" y="0"/>
                  </a:cubicBezTo>
                  <a:cubicBezTo>
                    <a:pt x="9" y="0"/>
                    <a:pt x="2" y="6"/>
                    <a:pt x="2" y="15"/>
                  </a:cubicBezTo>
                  <a:cubicBezTo>
                    <a:pt x="2" y="15"/>
                    <a:pt x="0" y="30"/>
                    <a:pt x="17" y="43"/>
                  </a:cubicBezTo>
                  <a:cubicBezTo>
                    <a:pt x="34" y="30"/>
                    <a:pt x="32" y="15"/>
                    <a:pt x="32" y="15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ṧlïḋe"/>
            <p:cNvSpPr/>
            <p:nvPr/>
          </p:nvSpPr>
          <p:spPr bwMode="auto">
            <a:xfrm>
              <a:off x="3997325" y="4346575"/>
              <a:ext cx="166688" cy="168275"/>
            </a:xfrm>
            <a:custGeom>
              <a:avLst/>
              <a:gdLst>
                <a:gd name="T0" fmla="*/ 12 w 23"/>
                <a:gd name="T1" fmla="*/ 22 h 23"/>
                <a:gd name="T2" fmla="*/ 0 w 23"/>
                <a:gd name="T3" fmla="*/ 11 h 23"/>
                <a:gd name="T4" fmla="*/ 10 w 23"/>
                <a:gd name="T5" fmla="*/ 1 h 23"/>
                <a:gd name="T6" fmla="*/ 22 w 23"/>
                <a:gd name="T7" fmla="*/ 12 h 23"/>
                <a:gd name="T8" fmla="*/ 12 w 23"/>
                <a:gd name="T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2" y="22"/>
                  </a:moveTo>
                  <a:cubicBezTo>
                    <a:pt x="5" y="23"/>
                    <a:pt x="0" y="17"/>
                    <a:pt x="0" y="11"/>
                  </a:cubicBezTo>
                  <a:cubicBezTo>
                    <a:pt x="1" y="5"/>
                    <a:pt x="5" y="1"/>
                    <a:pt x="10" y="1"/>
                  </a:cubicBezTo>
                  <a:cubicBezTo>
                    <a:pt x="17" y="0"/>
                    <a:pt x="23" y="6"/>
                    <a:pt x="22" y="12"/>
                  </a:cubicBezTo>
                  <a:cubicBezTo>
                    <a:pt x="22" y="18"/>
                    <a:pt x="17" y="22"/>
                    <a:pt x="12" y="22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ṧlíḓé"/>
            <p:cNvSpPr/>
            <p:nvPr/>
          </p:nvSpPr>
          <p:spPr bwMode="auto">
            <a:xfrm>
              <a:off x="3924300" y="3649663"/>
              <a:ext cx="304800" cy="298450"/>
            </a:xfrm>
            <a:prstGeom prst="ellipse">
              <a:avLst/>
            </a:pr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ṣ1îḑé"/>
            <p:cNvSpPr/>
            <p:nvPr/>
          </p:nvSpPr>
          <p:spPr bwMode="auto">
            <a:xfrm>
              <a:off x="3954463" y="3679825"/>
              <a:ext cx="246063" cy="239713"/>
            </a:xfrm>
            <a:prstGeom prst="ellipse">
              <a:avLst/>
            </a:pr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śľíḍê"/>
            <p:cNvSpPr/>
            <p:nvPr/>
          </p:nvSpPr>
          <p:spPr bwMode="auto">
            <a:xfrm>
              <a:off x="3954463" y="3671888"/>
              <a:ext cx="246063" cy="95250"/>
            </a:xfrm>
            <a:custGeom>
              <a:avLst/>
              <a:gdLst>
                <a:gd name="T0" fmla="*/ 17 w 34"/>
                <a:gd name="T1" fmla="*/ 1 h 13"/>
                <a:gd name="T2" fmla="*/ 33 w 34"/>
                <a:gd name="T3" fmla="*/ 13 h 13"/>
                <a:gd name="T4" fmla="*/ 34 w 34"/>
                <a:gd name="T5" fmla="*/ 13 h 13"/>
                <a:gd name="T6" fmla="*/ 34 w 34"/>
                <a:gd name="T7" fmla="*/ 13 h 13"/>
                <a:gd name="T8" fmla="*/ 17 w 34"/>
                <a:gd name="T9" fmla="*/ 0 h 13"/>
                <a:gd name="T10" fmla="*/ 0 w 34"/>
                <a:gd name="T11" fmla="*/ 13 h 13"/>
                <a:gd name="T12" fmla="*/ 0 w 34"/>
                <a:gd name="T13" fmla="*/ 13 h 13"/>
                <a:gd name="T14" fmla="*/ 1 w 34"/>
                <a:gd name="T15" fmla="*/ 13 h 13"/>
                <a:gd name="T16" fmla="*/ 17 w 34"/>
                <a:gd name="T1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17" y="1"/>
                  </a:moveTo>
                  <a:cubicBezTo>
                    <a:pt x="25" y="1"/>
                    <a:pt x="31" y="6"/>
                    <a:pt x="33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2" y="5"/>
                    <a:pt x="25" y="0"/>
                    <a:pt x="17" y="0"/>
                  </a:cubicBezTo>
                  <a:cubicBezTo>
                    <a:pt x="9" y="0"/>
                    <a:pt x="2" y="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3" y="6"/>
                    <a:pt x="9" y="1"/>
                    <a:pt x="17" y="1"/>
                  </a:cubicBezTo>
                  <a:close/>
                </a:path>
              </a:pathLst>
            </a:custGeom>
            <a:solidFill>
              <a:srgbClr val="BB8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ṩ1ïďe"/>
            <p:cNvSpPr/>
            <p:nvPr/>
          </p:nvSpPr>
          <p:spPr bwMode="auto">
            <a:xfrm>
              <a:off x="3924300" y="3802063"/>
              <a:ext cx="304800" cy="146050"/>
            </a:xfrm>
            <a:custGeom>
              <a:avLst/>
              <a:gdLst>
                <a:gd name="T0" fmla="*/ 39 w 42"/>
                <a:gd name="T1" fmla="*/ 0 h 20"/>
                <a:gd name="T2" fmla="*/ 38 w 42"/>
                <a:gd name="T3" fmla="*/ 2 h 20"/>
                <a:gd name="T4" fmla="*/ 21 w 42"/>
                <a:gd name="T5" fmla="*/ 16 h 20"/>
                <a:gd name="T6" fmla="*/ 4 w 42"/>
                <a:gd name="T7" fmla="*/ 2 h 20"/>
                <a:gd name="T8" fmla="*/ 2 w 42"/>
                <a:gd name="T9" fmla="*/ 0 h 20"/>
                <a:gd name="T10" fmla="*/ 0 w 42"/>
                <a:gd name="T11" fmla="*/ 2 h 20"/>
                <a:gd name="T12" fmla="*/ 21 w 42"/>
                <a:gd name="T13" fmla="*/ 20 h 20"/>
                <a:gd name="T14" fmla="*/ 41 w 42"/>
                <a:gd name="T15" fmla="*/ 2 h 20"/>
                <a:gd name="T16" fmla="*/ 39 w 42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0">
                  <a:moveTo>
                    <a:pt x="39" y="0"/>
                  </a:moveTo>
                  <a:cubicBezTo>
                    <a:pt x="38" y="0"/>
                    <a:pt x="38" y="1"/>
                    <a:pt x="38" y="2"/>
                  </a:cubicBezTo>
                  <a:cubicBezTo>
                    <a:pt x="36" y="10"/>
                    <a:pt x="29" y="16"/>
                    <a:pt x="21" y="16"/>
                  </a:cubicBezTo>
                  <a:cubicBezTo>
                    <a:pt x="13" y="16"/>
                    <a:pt x="6" y="10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2" y="13"/>
                    <a:pt x="11" y="20"/>
                    <a:pt x="21" y="20"/>
                  </a:cubicBezTo>
                  <a:cubicBezTo>
                    <a:pt x="31" y="20"/>
                    <a:pt x="40" y="13"/>
                    <a:pt x="41" y="2"/>
                  </a:cubicBezTo>
                  <a:cubicBezTo>
                    <a:pt x="42" y="1"/>
                    <a:pt x="41" y="0"/>
                    <a:pt x="39" y="0"/>
                  </a:cubicBezTo>
                  <a:close/>
                </a:path>
              </a:pathLst>
            </a:custGeom>
            <a:solidFill>
              <a:srgbClr val="7F5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ṡḷïḋé"/>
            <p:cNvSpPr/>
            <p:nvPr/>
          </p:nvSpPr>
          <p:spPr bwMode="auto">
            <a:xfrm>
              <a:off x="3954463" y="3679825"/>
              <a:ext cx="246063" cy="239713"/>
            </a:xfrm>
            <a:prstGeom prst="ellipse">
              <a:avLst/>
            </a:pr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ṩľiḍe"/>
            <p:cNvSpPr/>
            <p:nvPr/>
          </p:nvSpPr>
          <p:spPr bwMode="auto">
            <a:xfrm>
              <a:off x="3954463" y="3838575"/>
              <a:ext cx="246063" cy="95250"/>
            </a:xfrm>
            <a:custGeom>
              <a:avLst/>
              <a:gdLst>
                <a:gd name="T0" fmla="*/ 33 w 34"/>
                <a:gd name="T1" fmla="*/ 0 h 13"/>
                <a:gd name="T2" fmla="*/ 33 w 34"/>
                <a:gd name="T3" fmla="*/ 0 h 13"/>
                <a:gd name="T4" fmla="*/ 17 w 34"/>
                <a:gd name="T5" fmla="*/ 11 h 13"/>
                <a:gd name="T6" fmla="*/ 1 w 34"/>
                <a:gd name="T7" fmla="*/ 0 h 13"/>
                <a:gd name="T8" fmla="*/ 1 w 34"/>
                <a:gd name="T9" fmla="*/ 0 h 13"/>
                <a:gd name="T10" fmla="*/ 0 w 34"/>
                <a:gd name="T11" fmla="*/ 1 h 13"/>
                <a:gd name="T12" fmla="*/ 17 w 34"/>
                <a:gd name="T13" fmla="*/ 13 h 13"/>
                <a:gd name="T14" fmla="*/ 34 w 34"/>
                <a:gd name="T15" fmla="*/ 1 h 13"/>
                <a:gd name="T16" fmla="*/ 33 w 3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7"/>
                    <a:pt x="24" y="11"/>
                    <a:pt x="17" y="11"/>
                  </a:cubicBezTo>
                  <a:cubicBezTo>
                    <a:pt x="10" y="11"/>
                    <a:pt x="4" y="7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3" y="8"/>
                    <a:pt x="9" y="13"/>
                    <a:pt x="17" y="13"/>
                  </a:cubicBezTo>
                  <a:cubicBezTo>
                    <a:pt x="25" y="13"/>
                    <a:pt x="31" y="8"/>
                    <a:pt x="34" y="1"/>
                  </a:cubicBezTo>
                  <a:cubicBezTo>
                    <a:pt x="34" y="0"/>
                    <a:pt x="34" y="0"/>
                    <a:pt x="33" y="0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ṡḷiḍê"/>
            <p:cNvSpPr/>
            <p:nvPr/>
          </p:nvSpPr>
          <p:spPr bwMode="auto">
            <a:xfrm>
              <a:off x="4070350" y="3716338"/>
              <a:ext cx="14288" cy="93663"/>
            </a:xfrm>
            <a:custGeom>
              <a:avLst/>
              <a:gdLst>
                <a:gd name="T0" fmla="*/ 1 w 2"/>
                <a:gd name="T1" fmla="*/ 13 h 13"/>
                <a:gd name="T2" fmla="*/ 1 w 2"/>
                <a:gd name="T3" fmla="*/ 13 h 13"/>
                <a:gd name="T4" fmla="*/ 0 w 2"/>
                <a:gd name="T5" fmla="*/ 12 h 13"/>
                <a:gd name="T6" fmla="*/ 0 w 2"/>
                <a:gd name="T7" fmla="*/ 1 h 13"/>
                <a:gd name="T8" fmla="*/ 1 w 2"/>
                <a:gd name="T9" fmla="*/ 0 h 13"/>
                <a:gd name="T10" fmla="*/ 2 w 2"/>
                <a:gd name="T11" fmla="*/ 1 h 13"/>
                <a:gd name="T12" fmla="*/ 2 w 2"/>
                <a:gd name="T13" fmla="*/ 12 h 13"/>
                <a:gd name="T14" fmla="*/ 1 w 2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şḻíḑe"/>
            <p:cNvSpPr/>
            <p:nvPr/>
          </p:nvSpPr>
          <p:spPr bwMode="auto">
            <a:xfrm>
              <a:off x="4070350" y="3802063"/>
              <a:ext cx="65088" cy="50800"/>
            </a:xfrm>
            <a:custGeom>
              <a:avLst/>
              <a:gdLst>
                <a:gd name="T0" fmla="*/ 0 w 41"/>
                <a:gd name="T1" fmla="*/ 0 h 32"/>
                <a:gd name="T2" fmla="*/ 0 w 41"/>
                <a:gd name="T3" fmla="*/ 0 h 32"/>
                <a:gd name="T4" fmla="*/ 4 w 41"/>
                <a:gd name="T5" fmla="*/ 0 h 32"/>
                <a:gd name="T6" fmla="*/ 41 w 41"/>
                <a:gd name="T7" fmla="*/ 28 h 32"/>
                <a:gd name="T8" fmla="*/ 41 w 41"/>
                <a:gd name="T9" fmla="*/ 32 h 32"/>
                <a:gd name="T10" fmla="*/ 36 w 41"/>
                <a:gd name="T11" fmla="*/ 32 h 32"/>
                <a:gd name="T12" fmla="*/ 0 w 41"/>
                <a:gd name="T13" fmla="*/ 5 h 32"/>
                <a:gd name="T14" fmla="*/ 0 w 41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2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1" y="28"/>
                  </a:lnTo>
                  <a:lnTo>
                    <a:pt x="41" y="32"/>
                  </a:lnTo>
                  <a:lnTo>
                    <a:pt x="36" y="3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sľíḑê"/>
            <p:cNvSpPr/>
            <p:nvPr/>
          </p:nvSpPr>
          <p:spPr bwMode="auto">
            <a:xfrm>
              <a:off x="4076700" y="3686175"/>
              <a:ext cx="1588" cy="14288"/>
            </a:xfrm>
            <a:prstGeom prst="rect">
              <a:avLst/>
            </a:pr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ṩḻidè"/>
            <p:cNvSpPr/>
            <p:nvPr/>
          </p:nvSpPr>
          <p:spPr bwMode="auto">
            <a:xfrm>
              <a:off x="4076700" y="3897313"/>
              <a:ext cx="1588" cy="14288"/>
            </a:xfrm>
            <a:prstGeom prst="rect">
              <a:avLst/>
            </a:pr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ślíḑe"/>
            <p:cNvSpPr/>
            <p:nvPr/>
          </p:nvSpPr>
          <p:spPr bwMode="auto">
            <a:xfrm>
              <a:off x="3960813" y="3795713"/>
              <a:ext cx="14288" cy="6350"/>
            </a:xfrm>
            <a:prstGeom prst="rect">
              <a:avLst/>
            </a:pr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ṥḻíḋe"/>
            <p:cNvSpPr/>
            <p:nvPr/>
          </p:nvSpPr>
          <p:spPr bwMode="auto">
            <a:xfrm>
              <a:off x="4178300" y="3795713"/>
              <a:ext cx="7938" cy="6350"/>
            </a:xfrm>
            <a:prstGeom prst="rect">
              <a:avLst/>
            </a:pr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s1iḓê"/>
            <p:cNvSpPr/>
            <p:nvPr/>
          </p:nvSpPr>
          <p:spPr bwMode="auto">
            <a:xfrm>
              <a:off x="3997325" y="3716338"/>
              <a:ext cx="7938" cy="14288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9 h 9"/>
                <a:gd name="T4" fmla="*/ 0 w 5"/>
                <a:gd name="T5" fmla="*/ 4 h 9"/>
                <a:gd name="T6" fmla="*/ 0 w 5"/>
                <a:gd name="T7" fmla="*/ 0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lnTo>
                    <a:pt x="5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šḻîḋe"/>
            <p:cNvSpPr/>
            <p:nvPr/>
          </p:nvSpPr>
          <p:spPr bwMode="auto">
            <a:xfrm>
              <a:off x="4143375" y="3868738"/>
              <a:ext cx="14288" cy="14288"/>
            </a:xfrm>
            <a:custGeom>
              <a:avLst/>
              <a:gdLst>
                <a:gd name="T0" fmla="*/ 9 w 9"/>
                <a:gd name="T1" fmla="*/ 4 h 9"/>
                <a:gd name="T2" fmla="*/ 9 w 9"/>
                <a:gd name="T3" fmla="*/ 9 h 9"/>
                <a:gd name="T4" fmla="*/ 0 w 9"/>
                <a:gd name="T5" fmla="*/ 0 h 9"/>
                <a:gd name="T6" fmla="*/ 4 w 9"/>
                <a:gd name="T7" fmla="*/ 0 h 9"/>
                <a:gd name="T8" fmla="*/ 9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lnTo>
                    <a:pt x="9" y="9"/>
                  </a:lnTo>
                  <a:lnTo>
                    <a:pt x="0" y="0"/>
                  </a:lnTo>
                  <a:lnTo>
                    <a:pt x="4" y="0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ŝḻîde"/>
            <p:cNvSpPr/>
            <p:nvPr/>
          </p:nvSpPr>
          <p:spPr bwMode="auto">
            <a:xfrm>
              <a:off x="3997325" y="3868738"/>
              <a:ext cx="7938" cy="14288"/>
            </a:xfrm>
            <a:custGeom>
              <a:avLst/>
              <a:gdLst>
                <a:gd name="T0" fmla="*/ 5 w 5"/>
                <a:gd name="T1" fmla="*/ 0 h 9"/>
                <a:gd name="T2" fmla="*/ 5 w 5"/>
                <a:gd name="T3" fmla="*/ 0 h 9"/>
                <a:gd name="T4" fmla="*/ 0 w 5"/>
                <a:gd name="T5" fmla="*/ 9 h 9"/>
                <a:gd name="T6" fmla="*/ 0 w 5"/>
                <a:gd name="T7" fmla="*/ 4 h 9"/>
                <a:gd name="T8" fmla="*/ 5 w 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lnTo>
                    <a:pt x="5" y="0"/>
                  </a:lnTo>
                  <a:lnTo>
                    <a:pt x="0" y="9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Slíḋe"/>
            <p:cNvSpPr/>
            <p:nvPr/>
          </p:nvSpPr>
          <p:spPr bwMode="auto">
            <a:xfrm>
              <a:off x="4143375" y="3716338"/>
              <a:ext cx="14288" cy="14288"/>
            </a:xfrm>
            <a:custGeom>
              <a:avLst/>
              <a:gdLst>
                <a:gd name="T0" fmla="*/ 9 w 9"/>
                <a:gd name="T1" fmla="*/ 0 h 9"/>
                <a:gd name="T2" fmla="*/ 9 w 9"/>
                <a:gd name="T3" fmla="*/ 4 h 9"/>
                <a:gd name="T4" fmla="*/ 4 w 9"/>
                <a:gd name="T5" fmla="*/ 9 h 9"/>
                <a:gd name="T6" fmla="*/ 0 w 9"/>
                <a:gd name="T7" fmla="*/ 9 h 9"/>
                <a:gd name="T8" fmla="*/ 9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9" y="4"/>
                  </a:lnTo>
                  <a:lnTo>
                    <a:pt x="4" y="9"/>
                  </a:lnTo>
                  <a:lnTo>
                    <a:pt x="0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šľîḋe"/>
            <p:cNvSpPr/>
            <p:nvPr/>
          </p:nvSpPr>
          <p:spPr bwMode="auto">
            <a:xfrm>
              <a:off x="3859213" y="2859088"/>
              <a:ext cx="457200" cy="479425"/>
            </a:xfrm>
            <a:custGeom>
              <a:avLst/>
              <a:gdLst>
                <a:gd name="T0" fmla="*/ 56 w 63"/>
                <a:gd name="T1" fmla="*/ 66 h 66"/>
                <a:gd name="T2" fmla="*/ 7 w 63"/>
                <a:gd name="T3" fmla="*/ 66 h 66"/>
                <a:gd name="T4" fmla="*/ 0 w 63"/>
                <a:gd name="T5" fmla="*/ 59 h 66"/>
                <a:gd name="T6" fmla="*/ 0 w 63"/>
                <a:gd name="T7" fmla="*/ 7 h 66"/>
                <a:gd name="T8" fmla="*/ 7 w 63"/>
                <a:gd name="T9" fmla="*/ 0 h 66"/>
                <a:gd name="T10" fmla="*/ 56 w 63"/>
                <a:gd name="T11" fmla="*/ 0 h 66"/>
                <a:gd name="T12" fmla="*/ 63 w 63"/>
                <a:gd name="T13" fmla="*/ 7 h 66"/>
                <a:gd name="T14" fmla="*/ 63 w 63"/>
                <a:gd name="T15" fmla="*/ 59 h 66"/>
                <a:gd name="T16" fmla="*/ 56 w 63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6">
                  <a:moveTo>
                    <a:pt x="56" y="66"/>
                  </a:moveTo>
                  <a:cubicBezTo>
                    <a:pt x="7" y="66"/>
                    <a:pt x="7" y="66"/>
                    <a:pt x="7" y="66"/>
                  </a:cubicBezTo>
                  <a:cubicBezTo>
                    <a:pt x="3" y="66"/>
                    <a:pt x="0" y="63"/>
                    <a:pt x="0" y="5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3" y="3"/>
                    <a:pt x="63" y="7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3" y="63"/>
                    <a:pt x="60" y="66"/>
                    <a:pt x="56" y="66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ṡḻíḋè"/>
            <p:cNvSpPr/>
            <p:nvPr/>
          </p:nvSpPr>
          <p:spPr bwMode="auto">
            <a:xfrm>
              <a:off x="3816350" y="3113088"/>
              <a:ext cx="79375" cy="174625"/>
            </a:xfrm>
            <a:custGeom>
              <a:avLst/>
              <a:gdLst>
                <a:gd name="T0" fmla="*/ 13 w 50"/>
                <a:gd name="T1" fmla="*/ 110 h 110"/>
                <a:gd name="T2" fmla="*/ 36 w 50"/>
                <a:gd name="T3" fmla="*/ 91 h 110"/>
                <a:gd name="T4" fmla="*/ 50 w 50"/>
                <a:gd name="T5" fmla="*/ 55 h 110"/>
                <a:gd name="T6" fmla="*/ 36 w 50"/>
                <a:gd name="T7" fmla="*/ 50 h 110"/>
                <a:gd name="T8" fmla="*/ 27 w 50"/>
                <a:gd name="T9" fmla="*/ 69 h 110"/>
                <a:gd name="T10" fmla="*/ 36 w 50"/>
                <a:gd name="T11" fmla="*/ 0 h 110"/>
                <a:gd name="T12" fmla="*/ 23 w 50"/>
                <a:gd name="T13" fmla="*/ 0 h 110"/>
                <a:gd name="T14" fmla="*/ 13 w 50"/>
                <a:gd name="T15" fmla="*/ 69 h 110"/>
                <a:gd name="T16" fmla="*/ 0 w 50"/>
                <a:gd name="T17" fmla="*/ 96 h 110"/>
                <a:gd name="T18" fmla="*/ 9 w 50"/>
                <a:gd name="T19" fmla="*/ 105 h 110"/>
                <a:gd name="T20" fmla="*/ 13 w 50"/>
                <a:gd name="T21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110">
                  <a:moveTo>
                    <a:pt x="13" y="110"/>
                  </a:moveTo>
                  <a:lnTo>
                    <a:pt x="36" y="91"/>
                  </a:lnTo>
                  <a:lnTo>
                    <a:pt x="50" y="55"/>
                  </a:lnTo>
                  <a:lnTo>
                    <a:pt x="36" y="50"/>
                  </a:lnTo>
                  <a:lnTo>
                    <a:pt x="27" y="69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13" y="69"/>
                  </a:lnTo>
                  <a:lnTo>
                    <a:pt x="0" y="96"/>
                  </a:lnTo>
                  <a:lnTo>
                    <a:pt x="9" y="105"/>
                  </a:lnTo>
                  <a:lnTo>
                    <a:pt x="13" y="110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ṧḷïďe"/>
            <p:cNvSpPr/>
            <p:nvPr/>
          </p:nvSpPr>
          <p:spPr bwMode="auto">
            <a:xfrm>
              <a:off x="3816350" y="3113088"/>
              <a:ext cx="79375" cy="174625"/>
            </a:xfrm>
            <a:custGeom>
              <a:avLst/>
              <a:gdLst>
                <a:gd name="T0" fmla="*/ 13 w 50"/>
                <a:gd name="T1" fmla="*/ 110 h 110"/>
                <a:gd name="T2" fmla="*/ 36 w 50"/>
                <a:gd name="T3" fmla="*/ 91 h 110"/>
                <a:gd name="T4" fmla="*/ 50 w 50"/>
                <a:gd name="T5" fmla="*/ 55 h 110"/>
                <a:gd name="T6" fmla="*/ 36 w 50"/>
                <a:gd name="T7" fmla="*/ 50 h 110"/>
                <a:gd name="T8" fmla="*/ 27 w 50"/>
                <a:gd name="T9" fmla="*/ 69 h 110"/>
                <a:gd name="T10" fmla="*/ 36 w 50"/>
                <a:gd name="T11" fmla="*/ 0 h 110"/>
                <a:gd name="T12" fmla="*/ 23 w 50"/>
                <a:gd name="T13" fmla="*/ 0 h 110"/>
                <a:gd name="T14" fmla="*/ 13 w 50"/>
                <a:gd name="T15" fmla="*/ 69 h 110"/>
                <a:gd name="T16" fmla="*/ 0 w 50"/>
                <a:gd name="T17" fmla="*/ 96 h 110"/>
                <a:gd name="T18" fmla="*/ 9 w 50"/>
                <a:gd name="T19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110">
                  <a:moveTo>
                    <a:pt x="13" y="110"/>
                  </a:moveTo>
                  <a:lnTo>
                    <a:pt x="36" y="91"/>
                  </a:lnTo>
                  <a:lnTo>
                    <a:pt x="50" y="55"/>
                  </a:lnTo>
                  <a:lnTo>
                    <a:pt x="36" y="50"/>
                  </a:lnTo>
                  <a:lnTo>
                    <a:pt x="27" y="69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13" y="69"/>
                  </a:lnTo>
                  <a:lnTo>
                    <a:pt x="0" y="96"/>
                  </a:lnTo>
                  <a:lnTo>
                    <a:pt x="9" y="1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ś1idê"/>
            <p:cNvSpPr/>
            <p:nvPr/>
          </p:nvSpPr>
          <p:spPr bwMode="auto">
            <a:xfrm>
              <a:off x="4062413" y="3302000"/>
              <a:ext cx="152400" cy="109538"/>
            </a:xfrm>
            <a:custGeom>
              <a:avLst/>
              <a:gdLst>
                <a:gd name="T0" fmla="*/ 0 w 96"/>
                <a:gd name="T1" fmla="*/ 64 h 69"/>
                <a:gd name="T2" fmla="*/ 0 w 96"/>
                <a:gd name="T3" fmla="*/ 32 h 69"/>
                <a:gd name="T4" fmla="*/ 37 w 96"/>
                <a:gd name="T5" fmla="*/ 0 h 69"/>
                <a:gd name="T6" fmla="*/ 46 w 96"/>
                <a:gd name="T7" fmla="*/ 9 h 69"/>
                <a:gd name="T8" fmla="*/ 32 w 96"/>
                <a:gd name="T9" fmla="*/ 23 h 69"/>
                <a:gd name="T10" fmla="*/ 96 w 96"/>
                <a:gd name="T11" fmla="*/ 9 h 69"/>
                <a:gd name="T12" fmla="*/ 96 w 96"/>
                <a:gd name="T13" fmla="*/ 23 h 69"/>
                <a:gd name="T14" fmla="*/ 37 w 96"/>
                <a:gd name="T15" fmla="*/ 46 h 69"/>
                <a:gd name="T16" fmla="*/ 23 w 96"/>
                <a:gd name="T17" fmla="*/ 69 h 69"/>
                <a:gd name="T18" fmla="*/ 0 w 96"/>
                <a:gd name="T19" fmla="*/ 6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69">
                  <a:moveTo>
                    <a:pt x="0" y="64"/>
                  </a:moveTo>
                  <a:lnTo>
                    <a:pt x="0" y="32"/>
                  </a:lnTo>
                  <a:lnTo>
                    <a:pt x="37" y="0"/>
                  </a:lnTo>
                  <a:lnTo>
                    <a:pt x="46" y="9"/>
                  </a:lnTo>
                  <a:lnTo>
                    <a:pt x="32" y="23"/>
                  </a:lnTo>
                  <a:lnTo>
                    <a:pt x="96" y="9"/>
                  </a:lnTo>
                  <a:lnTo>
                    <a:pt x="96" y="23"/>
                  </a:lnTo>
                  <a:lnTo>
                    <a:pt x="37" y="46"/>
                  </a:lnTo>
                  <a:lnTo>
                    <a:pt x="23" y="69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ṥľïde"/>
            <p:cNvSpPr/>
            <p:nvPr/>
          </p:nvSpPr>
          <p:spPr bwMode="auto">
            <a:xfrm>
              <a:off x="3373438" y="4514850"/>
              <a:ext cx="361950" cy="1008063"/>
            </a:xfrm>
            <a:custGeom>
              <a:avLst/>
              <a:gdLst>
                <a:gd name="T0" fmla="*/ 0 w 228"/>
                <a:gd name="T1" fmla="*/ 0 h 635"/>
                <a:gd name="T2" fmla="*/ 128 w 228"/>
                <a:gd name="T3" fmla="*/ 635 h 635"/>
                <a:gd name="T4" fmla="*/ 228 w 228"/>
                <a:gd name="T5" fmla="*/ 621 h 635"/>
                <a:gd name="T6" fmla="*/ 160 w 228"/>
                <a:gd name="T7" fmla="*/ 599 h 635"/>
                <a:gd name="T8" fmla="*/ 187 w 228"/>
                <a:gd name="T9" fmla="*/ 589 h 635"/>
                <a:gd name="T10" fmla="*/ 151 w 228"/>
                <a:gd name="T11" fmla="*/ 0 h 635"/>
                <a:gd name="T12" fmla="*/ 0 w 228"/>
                <a:gd name="T13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635">
                  <a:moveTo>
                    <a:pt x="0" y="0"/>
                  </a:moveTo>
                  <a:lnTo>
                    <a:pt x="128" y="635"/>
                  </a:lnTo>
                  <a:lnTo>
                    <a:pt x="228" y="621"/>
                  </a:lnTo>
                  <a:lnTo>
                    <a:pt x="160" y="599"/>
                  </a:lnTo>
                  <a:lnTo>
                    <a:pt x="187" y="589"/>
                  </a:lnTo>
                  <a:lnTo>
                    <a:pt x="1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ŝḻïḑê"/>
            <p:cNvSpPr/>
            <p:nvPr/>
          </p:nvSpPr>
          <p:spPr bwMode="auto">
            <a:xfrm>
              <a:off x="3430588" y="4441825"/>
              <a:ext cx="530225" cy="1023938"/>
            </a:xfrm>
            <a:custGeom>
              <a:avLst/>
              <a:gdLst>
                <a:gd name="T0" fmla="*/ 37 w 73"/>
                <a:gd name="T1" fmla="*/ 8 h 141"/>
                <a:gd name="T2" fmla="*/ 68 w 73"/>
                <a:gd name="T3" fmla="*/ 82 h 141"/>
                <a:gd name="T4" fmla="*/ 49 w 73"/>
                <a:gd name="T5" fmla="*/ 126 h 141"/>
                <a:gd name="T6" fmla="*/ 45 w 73"/>
                <a:gd name="T7" fmla="*/ 126 h 141"/>
                <a:gd name="T8" fmla="*/ 51 w 73"/>
                <a:gd name="T9" fmla="*/ 141 h 141"/>
                <a:gd name="T10" fmla="*/ 33 w 73"/>
                <a:gd name="T11" fmla="*/ 123 h 141"/>
                <a:gd name="T12" fmla="*/ 42 w 73"/>
                <a:gd name="T13" fmla="*/ 63 h 141"/>
                <a:gd name="T14" fmla="*/ 0 w 73"/>
                <a:gd name="T15" fmla="*/ 22 h 141"/>
                <a:gd name="T16" fmla="*/ 26 w 73"/>
                <a:gd name="T17" fmla="*/ 0 h 141"/>
                <a:gd name="T18" fmla="*/ 37 w 73"/>
                <a:gd name="T19" fmla="*/ 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41">
                  <a:moveTo>
                    <a:pt x="37" y="8"/>
                  </a:moveTo>
                  <a:cubicBezTo>
                    <a:pt x="37" y="8"/>
                    <a:pt x="73" y="42"/>
                    <a:pt x="68" y="82"/>
                  </a:cubicBezTo>
                  <a:cubicBezTo>
                    <a:pt x="62" y="114"/>
                    <a:pt x="49" y="126"/>
                    <a:pt x="49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51" y="141"/>
                    <a:pt x="51" y="141"/>
                    <a:pt x="51" y="141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3" y="123"/>
                    <a:pt x="55" y="94"/>
                    <a:pt x="42" y="63"/>
                  </a:cubicBezTo>
                  <a:cubicBezTo>
                    <a:pt x="28" y="33"/>
                    <a:pt x="0" y="22"/>
                    <a:pt x="0" y="22"/>
                  </a:cubicBezTo>
                  <a:cubicBezTo>
                    <a:pt x="0" y="22"/>
                    <a:pt x="24" y="0"/>
                    <a:pt x="26" y="0"/>
                  </a:cubicBezTo>
                  <a:cubicBezTo>
                    <a:pt x="28" y="1"/>
                    <a:pt x="37" y="8"/>
                    <a:pt x="37" y="8"/>
                  </a:cubicBez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ṥļïḋê"/>
            <p:cNvSpPr/>
            <p:nvPr/>
          </p:nvSpPr>
          <p:spPr bwMode="auto">
            <a:xfrm>
              <a:off x="3314700" y="3251200"/>
              <a:ext cx="552450" cy="1298575"/>
            </a:xfrm>
            <a:custGeom>
              <a:avLst/>
              <a:gdLst>
                <a:gd name="T0" fmla="*/ 68 w 76"/>
                <a:gd name="T1" fmla="*/ 0 h 179"/>
                <a:gd name="T2" fmla="*/ 3 w 76"/>
                <a:gd name="T3" fmla="*/ 86 h 179"/>
                <a:gd name="T4" fmla="*/ 0 w 76"/>
                <a:gd name="T5" fmla="*/ 106 h 179"/>
                <a:gd name="T6" fmla="*/ 5 w 76"/>
                <a:gd name="T7" fmla="*/ 176 h 179"/>
                <a:gd name="T8" fmla="*/ 65 w 76"/>
                <a:gd name="T9" fmla="*/ 179 h 179"/>
                <a:gd name="T10" fmla="*/ 45 w 76"/>
                <a:gd name="T11" fmla="*/ 111 h 179"/>
                <a:gd name="T12" fmla="*/ 25 w 76"/>
                <a:gd name="T13" fmla="*/ 96 h 179"/>
                <a:gd name="T14" fmla="*/ 76 w 76"/>
                <a:gd name="T15" fmla="*/ 5 h 179"/>
                <a:gd name="T16" fmla="*/ 68 w 76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9">
                  <a:moveTo>
                    <a:pt x="68" y="0"/>
                  </a:moveTo>
                  <a:cubicBezTo>
                    <a:pt x="68" y="0"/>
                    <a:pt x="9" y="72"/>
                    <a:pt x="3" y="86"/>
                  </a:cubicBezTo>
                  <a:cubicBezTo>
                    <a:pt x="3" y="86"/>
                    <a:pt x="0" y="91"/>
                    <a:pt x="0" y="106"/>
                  </a:cubicBezTo>
                  <a:cubicBezTo>
                    <a:pt x="0" y="121"/>
                    <a:pt x="5" y="176"/>
                    <a:pt x="5" y="176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5" y="179"/>
                    <a:pt x="45" y="112"/>
                    <a:pt x="45" y="111"/>
                  </a:cubicBezTo>
                  <a:cubicBezTo>
                    <a:pt x="44" y="109"/>
                    <a:pt x="35" y="98"/>
                    <a:pt x="25" y="96"/>
                  </a:cubicBezTo>
                  <a:cubicBezTo>
                    <a:pt x="76" y="5"/>
                    <a:pt x="76" y="5"/>
                    <a:pt x="76" y="5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FF8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Sľîḓè"/>
            <p:cNvSpPr/>
            <p:nvPr/>
          </p:nvSpPr>
          <p:spPr bwMode="auto">
            <a:xfrm>
              <a:off x="3444875" y="3860800"/>
              <a:ext cx="123825" cy="123825"/>
            </a:xfrm>
            <a:custGeom>
              <a:avLst/>
              <a:gdLst>
                <a:gd name="T0" fmla="*/ 13 w 17"/>
                <a:gd name="T1" fmla="*/ 5 h 17"/>
                <a:gd name="T2" fmla="*/ 17 w 17"/>
                <a:gd name="T3" fmla="*/ 17 h 17"/>
                <a:gd name="T4" fmla="*/ 0 w 17"/>
                <a:gd name="T5" fmla="*/ 11 h 17"/>
                <a:gd name="T6" fmla="*/ 5 w 17"/>
                <a:gd name="T7" fmla="*/ 0 h 17"/>
                <a:gd name="T8" fmla="*/ 13 w 17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3" y="5"/>
                  </a:moveTo>
                  <a:cubicBezTo>
                    <a:pt x="13" y="5"/>
                    <a:pt x="16" y="13"/>
                    <a:pt x="17" y="17"/>
                  </a:cubicBezTo>
                  <a:cubicBezTo>
                    <a:pt x="17" y="17"/>
                    <a:pt x="5" y="17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13" y="5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$1ide"/>
            <p:cNvSpPr/>
            <p:nvPr/>
          </p:nvSpPr>
          <p:spPr bwMode="auto">
            <a:xfrm>
              <a:off x="3409950" y="3635375"/>
              <a:ext cx="223838" cy="319088"/>
            </a:xfrm>
            <a:custGeom>
              <a:avLst/>
              <a:gdLst>
                <a:gd name="T0" fmla="*/ 27 w 31"/>
                <a:gd name="T1" fmla="*/ 13 h 44"/>
                <a:gd name="T2" fmla="*/ 27 w 31"/>
                <a:gd name="T3" fmla="*/ 39 h 44"/>
                <a:gd name="T4" fmla="*/ 6 w 31"/>
                <a:gd name="T5" fmla="*/ 28 h 44"/>
                <a:gd name="T6" fmla="*/ 9 w 31"/>
                <a:gd name="T7" fmla="*/ 1 h 44"/>
                <a:gd name="T8" fmla="*/ 27 w 31"/>
                <a:gd name="T9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4">
                  <a:moveTo>
                    <a:pt x="27" y="13"/>
                  </a:moveTo>
                  <a:cubicBezTo>
                    <a:pt x="27" y="13"/>
                    <a:pt x="31" y="34"/>
                    <a:pt x="27" y="39"/>
                  </a:cubicBezTo>
                  <a:cubicBezTo>
                    <a:pt x="24" y="44"/>
                    <a:pt x="11" y="36"/>
                    <a:pt x="6" y="28"/>
                  </a:cubicBezTo>
                  <a:cubicBezTo>
                    <a:pt x="1" y="20"/>
                    <a:pt x="0" y="3"/>
                    <a:pt x="9" y="1"/>
                  </a:cubicBezTo>
                  <a:cubicBezTo>
                    <a:pt x="18" y="0"/>
                    <a:pt x="25" y="5"/>
                    <a:pt x="27" y="13"/>
                  </a:cubicBez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ṥḷîḍê"/>
            <p:cNvSpPr/>
            <p:nvPr/>
          </p:nvSpPr>
          <p:spPr bwMode="auto">
            <a:xfrm>
              <a:off x="3525838" y="3381375"/>
              <a:ext cx="587375" cy="820738"/>
            </a:xfrm>
            <a:custGeom>
              <a:avLst/>
              <a:gdLst>
                <a:gd name="T0" fmla="*/ 6 w 81"/>
                <a:gd name="T1" fmla="*/ 87 h 113"/>
                <a:gd name="T2" fmla="*/ 57 w 81"/>
                <a:gd name="T3" fmla="*/ 51 h 113"/>
                <a:gd name="T4" fmla="*/ 71 w 81"/>
                <a:gd name="T5" fmla="*/ 0 h 113"/>
                <a:gd name="T6" fmla="*/ 81 w 81"/>
                <a:gd name="T7" fmla="*/ 2 h 113"/>
                <a:gd name="T8" fmla="*/ 74 w 81"/>
                <a:gd name="T9" fmla="*/ 58 h 113"/>
                <a:gd name="T10" fmla="*/ 15 w 81"/>
                <a:gd name="T11" fmla="*/ 113 h 113"/>
                <a:gd name="T12" fmla="*/ 6 w 81"/>
                <a:gd name="T1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13">
                  <a:moveTo>
                    <a:pt x="6" y="87"/>
                  </a:moveTo>
                  <a:cubicBezTo>
                    <a:pt x="6" y="87"/>
                    <a:pt x="53" y="57"/>
                    <a:pt x="57" y="51"/>
                  </a:cubicBezTo>
                  <a:cubicBezTo>
                    <a:pt x="61" y="45"/>
                    <a:pt x="71" y="0"/>
                    <a:pt x="71" y="0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1" y="2"/>
                    <a:pt x="75" y="53"/>
                    <a:pt x="74" y="58"/>
                  </a:cubicBezTo>
                  <a:cubicBezTo>
                    <a:pt x="72" y="64"/>
                    <a:pt x="26" y="113"/>
                    <a:pt x="15" y="113"/>
                  </a:cubicBezTo>
                  <a:cubicBezTo>
                    <a:pt x="4" y="113"/>
                    <a:pt x="0" y="99"/>
                    <a:pt x="6" y="87"/>
                  </a:cubicBezTo>
                  <a:close/>
                </a:path>
              </a:pathLst>
            </a:custGeom>
            <a:solidFill>
              <a:srgbClr val="FF8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ṥlîḑè"/>
            <p:cNvSpPr/>
            <p:nvPr/>
          </p:nvSpPr>
          <p:spPr bwMode="auto">
            <a:xfrm>
              <a:off x="3379788" y="3592513"/>
              <a:ext cx="269875" cy="311150"/>
            </a:xfrm>
            <a:custGeom>
              <a:avLst/>
              <a:gdLst>
                <a:gd name="T0" fmla="*/ 6 w 37"/>
                <a:gd name="T1" fmla="*/ 8 h 43"/>
                <a:gd name="T2" fmla="*/ 23 w 37"/>
                <a:gd name="T3" fmla="*/ 2 h 43"/>
                <a:gd name="T4" fmla="*/ 37 w 37"/>
                <a:gd name="T5" fmla="*/ 2 h 43"/>
                <a:gd name="T6" fmla="*/ 27 w 37"/>
                <a:gd name="T7" fmla="*/ 16 h 43"/>
                <a:gd name="T8" fmla="*/ 17 w 37"/>
                <a:gd name="T9" fmla="*/ 18 h 43"/>
                <a:gd name="T10" fmla="*/ 22 w 37"/>
                <a:gd name="T11" fmla="*/ 26 h 43"/>
                <a:gd name="T12" fmla="*/ 17 w 37"/>
                <a:gd name="T13" fmla="*/ 24 h 43"/>
                <a:gd name="T14" fmla="*/ 21 w 37"/>
                <a:gd name="T15" fmla="*/ 32 h 43"/>
                <a:gd name="T16" fmla="*/ 21 w 37"/>
                <a:gd name="T17" fmla="*/ 37 h 43"/>
                <a:gd name="T18" fmla="*/ 15 w 37"/>
                <a:gd name="T19" fmla="*/ 42 h 43"/>
                <a:gd name="T20" fmla="*/ 3 w 37"/>
                <a:gd name="T21" fmla="*/ 28 h 43"/>
                <a:gd name="T22" fmla="*/ 6 w 37"/>
                <a:gd name="T23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43">
                  <a:moveTo>
                    <a:pt x="6" y="8"/>
                  </a:moveTo>
                  <a:cubicBezTo>
                    <a:pt x="6" y="8"/>
                    <a:pt x="12" y="0"/>
                    <a:pt x="23" y="2"/>
                  </a:cubicBezTo>
                  <a:cubicBezTo>
                    <a:pt x="34" y="4"/>
                    <a:pt x="37" y="2"/>
                    <a:pt x="37" y="2"/>
                  </a:cubicBezTo>
                  <a:cubicBezTo>
                    <a:pt x="37" y="2"/>
                    <a:pt x="35" y="14"/>
                    <a:pt x="27" y="16"/>
                  </a:cubicBezTo>
                  <a:cubicBezTo>
                    <a:pt x="19" y="19"/>
                    <a:pt x="17" y="18"/>
                    <a:pt x="17" y="18"/>
                  </a:cubicBezTo>
                  <a:cubicBezTo>
                    <a:pt x="17" y="18"/>
                    <a:pt x="21" y="23"/>
                    <a:pt x="22" y="26"/>
                  </a:cubicBezTo>
                  <a:cubicBezTo>
                    <a:pt x="24" y="29"/>
                    <a:pt x="19" y="22"/>
                    <a:pt x="17" y="24"/>
                  </a:cubicBezTo>
                  <a:cubicBezTo>
                    <a:pt x="16" y="27"/>
                    <a:pt x="17" y="32"/>
                    <a:pt x="21" y="32"/>
                  </a:cubicBezTo>
                  <a:cubicBezTo>
                    <a:pt x="24" y="31"/>
                    <a:pt x="22" y="34"/>
                    <a:pt x="21" y="37"/>
                  </a:cubicBezTo>
                  <a:cubicBezTo>
                    <a:pt x="19" y="40"/>
                    <a:pt x="17" y="43"/>
                    <a:pt x="15" y="42"/>
                  </a:cubicBezTo>
                  <a:cubicBezTo>
                    <a:pt x="13" y="41"/>
                    <a:pt x="6" y="37"/>
                    <a:pt x="3" y="28"/>
                  </a:cubicBezTo>
                  <a:cubicBezTo>
                    <a:pt x="0" y="19"/>
                    <a:pt x="0" y="11"/>
                    <a:pt x="6" y="8"/>
                  </a:cubicBez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şlïḑè"/>
            <p:cNvSpPr/>
            <p:nvPr/>
          </p:nvSpPr>
          <p:spPr bwMode="auto">
            <a:xfrm>
              <a:off x="5159375" y="2068513"/>
              <a:ext cx="1052513" cy="1770063"/>
            </a:xfrm>
            <a:custGeom>
              <a:avLst/>
              <a:gdLst>
                <a:gd name="T0" fmla="*/ 140 w 145"/>
                <a:gd name="T1" fmla="*/ 244 h 244"/>
                <a:gd name="T2" fmla="*/ 5 w 145"/>
                <a:gd name="T3" fmla="*/ 244 h 244"/>
                <a:gd name="T4" fmla="*/ 0 w 145"/>
                <a:gd name="T5" fmla="*/ 239 h 244"/>
                <a:gd name="T6" fmla="*/ 0 w 145"/>
                <a:gd name="T7" fmla="*/ 5 h 244"/>
                <a:gd name="T8" fmla="*/ 5 w 145"/>
                <a:gd name="T9" fmla="*/ 0 h 244"/>
                <a:gd name="T10" fmla="*/ 140 w 145"/>
                <a:gd name="T11" fmla="*/ 0 h 244"/>
                <a:gd name="T12" fmla="*/ 145 w 145"/>
                <a:gd name="T13" fmla="*/ 5 h 244"/>
                <a:gd name="T14" fmla="*/ 145 w 145"/>
                <a:gd name="T15" fmla="*/ 239 h 244"/>
                <a:gd name="T16" fmla="*/ 140 w 145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244">
                  <a:moveTo>
                    <a:pt x="140" y="244"/>
                  </a:moveTo>
                  <a:cubicBezTo>
                    <a:pt x="5" y="244"/>
                    <a:pt x="5" y="244"/>
                    <a:pt x="5" y="244"/>
                  </a:cubicBezTo>
                  <a:cubicBezTo>
                    <a:pt x="2" y="244"/>
                    <a:pt x="0" y="242"/>
                    <a:pt x="0" y="23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3" y="0"/>
                    <a:pt x="145" y="2"/>
                    <a:pt x="145" y="5"/>
                  </a:cubicBezTo>
                  <a:cubicBezTo>
                    <a:pt x="145" y="239"/>
                    <a:pt x="145" y="239"/>
                    <a:pt x="145" y="239"/>
                  </a:cubicBezTo>
                  <a:cubicBezTo>
                    <a:pt x="145" y="242"/>
                    <a:pt x="143" y="244"/>
                    <a:pt x="140" y="24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ṥḻiḓe"/>
            <p:cNvSpPr/>
            <p:nvPr/>
          </p:nvSpPr>
          <p:spPr bwMode="auto">
            <a:xfrm>
              <a:off x="5340350" y="2205038"/>
              <a:ext cx="682625" cy="152400"/>
            </a:xfrm>
            <a:custGeom>
              <a:avLst/>
              <a:gdLst>
                <a:gd name="T0" fmla="*/ 89 w 94"/>
                <a:gd name="T1" fmla="*/ 21 h 21"/>
                <a:gd name="T2" fmla="*/ 4 w 94"/>
                <a:gd name="T3" fmla="*/ 21 h 21"/>
                <a:gd name="T4" fmla="*/ 0 w 94"/>
                <a:gd name="T5" fmla="*/ 17 h 21"/>
                <a:gd name="T6" fmla="*/ 0 w 94"/>
                <a:gd name="T7" fmla="*/ 4 h 21"/>
                <a:gd name="T8" fmla="*/ 4 w 94"/>
                <a:gd name="T9" fmla="*/ 0 h 21"/>
                <a:gd name="T10" fmla="*/ 89 w 94"/>
                <a:gd name="T11" fmla="*/ 0 h 21"/>
                <a:gd name="T12" fmla="*/ 94 w 94"/>
                <a:gd name="T13" fmla="*/ 4 h 21"/>
                <a:gd name="T14" fmla="*/ 94 w 94"/>
                <a:gd name="T15" fmla="*/ 17 h 21"/>
                <a:gd name="T16" fmla="*/ 89 w 94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1">
                  <a:moveTo>
                    <a:pt x="89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1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2" y="0"/>
                    <a:pt x="94" y="2"/>
                    <a:pt x="94" y="4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9"/>
                    <a:pt x="92" y="21"/>
                    <a:pt x="89" y="21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ŝḷiḑê"/>
            <p:cNvSpPr/>
            <p:nvPr/>
          </p:nvSpPr>
          <p:spPr bwMode="auto">
            <a:xfrm>
              <a:off x="5370513" y="3076575"/>
              <a:ext cx="254000" cy="115888"/>
            </a:xfrm>
            <a:custGeom>
              <a:avLst/>
              <a:gdLst>
                <a:gd name="T0" fmla="*/ 27 w 35"/>
                <a:gd name="T1" fmla="*/ 16 h 16"/>
                <a:gd name="T2" fmla="*/ 8 w 35"/>
                <a:gd name="T3" fmla="*/ 16 h 16"/>
                <a:gd name="T4" fmla="*/ 0 w 35"/>
                <a:gd name="T5" fmla="*/ 8 h 16"/>
                <a:gd name="T6" fmla="*/ 8 w 35"/>
                <a:gd name="T7" fmla="*/ 0 h 16"/>
                <a:gd name="T8" fmla="*/ 27 w 35"/>
                <a:gd name="T9" fmla="*/ 0 h 16"/>
                <a:gd name="T10" fmla="*/ 35 w 35"/>
                <a:gd name="T11" fmla="*/ 8 h 16"/>
                <a:gd name="T12" fmla="*/ 27 w 35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6">
                  <a:moveTo>
                    <a:pt x="27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1" y="0"/>
                    <a:pt x="35" y="4"/>
                    <a:pt x="35" y="8"/>
                  </a:cubicBezTo>
                  <a:cubicBezTo>
                    <a:pt x="35" y="13"/>
                    <a:pt x="31" y="16"/>
                    <a:pt x="27" y="16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ṣḷïḓê"/>
            <p:cNvSpPr/>
            <p:nvPr/>
          </p:nvSpPr>
          <p:spPr bwMode="auto">
            <a:xfrm>
              <a:off x="5762625" y="3076575"/>
              <a:ext cx="254000" cy="115888"/>
            </a:xfrm>
            <a:custGeom>
              <a:avLst/>
              <a:gdLst>
                <a:gd name="T0" fmla="*/ 27 w 35"/>
                <a:gd name="T1" fmla="*/ 16 h 16"/>
                <a:gd name="T2" fmla="*/ 8 w 35"/>
                <a:gd name="T3" fmla="*/ 16 h 16"/>
                <a:gd name="T4" fmla="*/ 0 w 35"/>
                <a:gd name="T5" fmla="*/ 8 h 16"/>
                <a:gd name="T6" fmla="*/ 8 w 35"/>
                <a:gd name="T7" fmla="*/ 0 h 16"/>
                <a:gd name="T8" fmla="*/ 27 w 35"/>
                <a:gd name="T9" fmla="*/ 0 h 16"/>
                <a:gd name="T10" fmla="*/ 35 w 35"/>
                <a:gd name="T11" fmla="*/ 8 h 16"/>
                <a:gd name="T12" fmla="*/ 27 w 35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6">
                  <a:moveTo>
                    <a:pt x="27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1" y="0"/>
                    <a:pt x="35" y="4"/>
                    <a:pt x="35" y="8"/>
                  </a:cubicBezTo>
                  <a:cubicBezTo>
                    <a:pt x="35" y="13"/>
                    <a:pt x="31" y="16"/>
                    <a:pt x="27" y="16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ṧ1ïḋé"/>
            <p:cNvSpPr/>
            <p:nvPr/>
          </p:nvSpPr>
          <p:spPr bwMode="auto">
            <a:xfrm>
              <a:off x="5326063" y="2509838"/>
              <a:ext cx="727075" cy="117475"/>
            </a:xfrm>
            <a:prstGeom prst="rect">
              <a:avLst/>
            </a:pr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ŝľidê"/>
            <p:cNvSpPr/>
            <p:nvPr/>
          </p:nvSpPr>
          <p:spPr bwMode="auto">
            <a:xfrm>
              <a:off x="5326063" y="2706688"/>
              <a:ext cx="727075" cy="115888"/>
            </a:xfrm>
            <a:prstGeom prst="rect">
              <a:avLst/>
            </a:pr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ṡļïḑè"/>
            <p:cNvSpPr/>
            <p:nvPr/>
          </p:nvSpPr>
          <p:spPr bwMode="auto">
            <a:xfrm>
              <a:off x="5478463" y="2895600"/>
              <a:ext cx="422275" cy="22225"/>
            </a:xfrm>
            <a:prstGeom prst="rect">
              <a:avLst/>
            </a:prstGeom>
            <a:solidFill>
              <a:srgbClr val="CD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şḻîḋê"/>
            <p:cNvSpPr/>
            <p:nvPr/>
          </p:nvSpPr>
          <p:spPr bwMode="auto">
            <a:xfrm>
              <a:off x="6916738" y="3222625"/>
              <a:ext cx="1612900" cy="290513"/>
            </a:xfrm>
            <a:custGeom>
              <a:avLst/>
              <a:gdLst>
                <a:gd name="T0" fmla="*/ 202 w 222"/>
                <a:gd name="T1" fmla="*/ 40 h 40"/>
                <a:gd name="T2" fmla="*/ 21 w 222"/>
                <a:gd name="T3" fmla="*/ 40 h 40"/>
                <a:gd name="T4" fmla="*/ 0 w 222"/>
                <a:gd name="T5" fmla="*/ 20 h 40"/>
                <a:gd name="T6" fmla="*/ 21 w 222"/>
                <a:gd name="T7" fmla="*/ 0 h 40"/>
                <a:gd name="T8" fmla="*/ 202 w 222"/>
                <a:gd name="T9" fmla="*/ 0 h 40"/>
                <a:gd name="T10" fmla="*/ 222 w 222"/>
                <a:gd name="T11" fmla="*/ 20 h 40"/>
                <a:gd name="T12" fmla="*/ 202 w 22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40">
                  <a:moveTo>
                    <a:pt x="202" y="40"/>
                  </a:moveTo>
                  <a:cubicBezTo>
                    <a:pt x="21" y="40"/>
                    <a:pt x="2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3" y="0"/>
                    <a:pt x="222" y="9"/>
                    <a:pt x="222" y="20"/>
                  </a:cubicBezTo>
                  <a:cubicBezTo>
                    <a:pt x="222" y="31"/>
                    <a:pt x="213" y="40"/>
                    <a:pt x="202" y="40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ṥḻíḑê"/>
            <p:cNvSpPr/>
            <p:nvPr/>
          </p:nvSpPr>
          <p:spPr bwMode="auto">
            <a:xfrm>
              <a:off x="6299200" y="2024063"/>
              <a:ext cx="1068388" cy="247650"/>
            </a:xfrm>
            <a:custGeom>
              <a:avLst/>
              <a:gdLst>
                <a:gd name="T0" fmla="*/ 130 w 147"/>
                <a:gd name="T1" fmla="*/ 34 h 34"/>
                <a:gd name="T2" fmla="*/ 17 w 147"/>
                <a:gd name="T3" fmla="*/ 34 h 34"/>
                <a:gd name="T4" fmla="*/ 0 w 147"/>
                <a:gd name="T5" fmla="*/ 17 h 34"/>
                <a:gd name="T6" fmla="*/ 17 w 147"/>
                <a:gd name="T7" fmla="*/ 0 h 34"/>
                <a:gd name="T8" fmla="*/ 130 w 147"/>
                <a:gd name="T9" fmla="*/ 0 h 34"/>
                <a:gd name="T10" fmla="*/ 147 w 147"/>
                <a:gd name="T11" fmla="*/ 17 h 34"/>
                <a:gd name="T12" fmla="*/ 130 w 14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4">
                  <a:moveTo>
                    <a:pt x="130" y="34"/>
                  </a:moveTo>
                  <a:cubicBezTo>
                    <a:pt x="17" y="34"/>
                    <a:pt x="17" y="34"/>
                    <a:pt x="17" y="34"/>
                  </a:cubicBez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0"/>
                    <a:pt x="147" y="8"/>
                    <a:pt x="147" y="17"/>
                  </a:cubicBezTo>
                  <a:cubicBezTo>
                    <a:pt x="147" y="26"/>
                    <a:pt x="139" y="34"/>
                    <a:pt x="130" y="3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ṥlíḓé"/>
            <p:cNvSpPr/>
            <p:nvPr/>
          </p:nvSpPr>
          <p:spPr bwMode="auto">
            <a:xfrm>
              <a:off x="6538913" y="2111375"/>
              <a:ext cx="79375" cy="73025"/>
            </a:xfrm>
            <a:prstGeom prst="ellipse">
              <a:avLst/>
            </a:prstGeom>
            <a:solidFill>
              <a:srgbClr val="FF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ṧlíḑê"/>
            <p:cNvSpPr/>
            <p:nvPr/>
          </p:nvSpPr>
          <p:spPr bwMode="auto">
            <a:xfrm>
              <a:off x="6800850" y="2111375"/>
              <a:ext cx="73025" cy="73025"/>
            </a:xfrm>
            <a:prstGeom prst="ellipse">
              <a:avLst/>
            </a:prstGeom>
            <a:solidFill>
              <a:srgbClr val="90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ṡļïde"/>
            <p:cNvSpPr/>
            <p:nvPr/>
          </p:nvSpPr>
          <p:spPr bwMode="auto">
            <a:xfrm>
              <a:off x="7040563" y="2111375"/>
              <a:ext cx="73025" cy="73025"/>
            </a:xfrm>
            <a:prstGeom prst="ellipse">
              <a:avLst/>
            </a:prstGeom>
            <a:solidFill>
              <a:srgbClr val="EB4F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$1íďê"/>
            <p:cNvSpPr/>
            <p:nvPr/>
          </p:nvSpPr>
          <p:spPr bwMode="auto">
            <a:xfrm>
              <a:off x="3990975" y="3033713"/>
              <a:ext cx="180975" cy="1889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ṣļíḓê"/>
            <p:cNvSpPr/>
            <p:nvPr/>
          </p:nvSpPr>
          <p:spPr bwMode="auto">
            <a:xfrm>
              <a:off x="3946525" y="2982913"/>
              <a:ext cx="276225" cy="260350"/>
            </a:xfrm>
            <a:custGeom>
              <a:avLst/>
              <a:gdLst>
                <a:gd name="T0" fmla="*/ 32 w 38"/>
                <a:gd name="T1" fmla="*/ 5 h 36"/>
                <a:gd name="T2" fmla="*/ 30 w 38"/>
                <a:gd name="T3" fmla="*/ 5 h 36"/>
                <a:gd name="T4" fmla="*/ 26 w 38"/>
                <a:gd name="T5" fmla="*/ 0 h 36"/>
                <a:gd name="T6" fmla="*/ 25 w 38"/>
                <a:gd name="T7" fmla="*/ 0 h 36"/>
                <a:gd name="T8" fmla="*/ 13 w 38"/>
                <a:gd name="T9" fmla="*/ 0 h 36"/>
                <a:gd name="T10" fmla="*/ 11 w 38"/>
                <a:gd name="T11" fmla="*/ 0 h 36"/>
                <a:gd name="T12" fmla="*/ 8 w 38"/>
                <a:gd name="T13" fmla="*/ 5 h 36"/>
                <a:gd name="T14" fmla="*/ 6 w 38"/>
                <a:gd name="T15" fmla="*/ 5 h 36"/>
                <a:gd name="T16" fmla="*/ 0 w 38"/>
                <a:gd name="T17" fmla="*/ 11 h 36"/>
                <a:gd name="T18" fmla="*/ 0 w 38"/>
                <a:gd name="T19" fmla="*/ 29 h 36"/>
                <a:gd name="T20" fmla="*/ 6 w 38"/>
                <a:gd name="T21" fmla="*/ 36 h 36"/>
                <a:gd name="T22" fmla="*/ 32 w 38"/>
                <a:gd name="T23" fmla="*/ 36 h 36"/>
                <a:gd name="T24" fmla="*/ 38 w 38"/>
                <a:gd name="T25" fmla="*/ 29 h 36"/>
                <a:gd name="T26" fmla="*/ 38 w 38"/>
                <a:gd name="T27" fmla="*/ 11 h 36"/>
                <a:gd name="T28" fmla="*/ 32 w 38"/>
                <a:gd name="T29" fmla="*/ 5 h 36"/>
                <a:gd name="T30" fmla="*/ 19 w 38"/>
                <a:gd name="T31" fmla="*/ 29 h 36"/>
                <a:gd name="T32" fmla="*/ 10 w 38"/>
                <a:gd name="T33" fmla="*/ 20 h 36"/>
                <a:gd name="T34" fmla="*/ 19 w 38"/>
                <a:gd name="T35" fmla="*/ 11 h 36"/>
                <a:gd name="T36" fmla="*/ 28 w 38"/>
                <a:gd name="T37" fmla="*/ 20 h 36"/>
                <a:gd name="T38" fmla="*/ 19 w 38"/>
                <a:gd name="T39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36">
                  <a:moveTo>
                    <a:pt x="32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0" y="8"/>
                    <a:pt x="0" y="1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3" y="36"/>
                    <a:pt x="6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5" y="36"/>
                    <a:pt x="38" y="33"/>
                    <a:pt x="38" y="29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8"/>
                    <a:pt x="35" y="5"/>
                    <a:pt x="32" y="5"/>
                  </a:cubicBezTo>
                  <a:close/>
                  <a:moveTo>
                    <a:pt x="19" y="29"/>
                  </a:moveTo>
                  <a:cubicBezTo>
                    <a:pt x="14" y="29"/>
                    <a:pt x="10" y="25"/>
                    <a:pt x="10" y="20"/>
                  </a:cubicBezTo>
                  <a:cubicBezTo>
                    <a:pt x="10" y="15"/>
                    <a:pt x="14" y="11"/>
                    <a:pt x="19" y="11"/>
                  </a:cubicBezTo>
                  <a:cubicBezTo>
                    <a:pt x="24" y="11"/>
                    <a:pt x="28" y="15"/>
                    <a:pt x="28" y="20"/>
                  </a:cubicBezTo>
                  <a:cubicBezTo>
                    <a:pt x="28" y="25"/>
                    <a:pt x="24" y="29"/>
                    <a:pt x="19" y="29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ṡlîḋé"/>
            <p:cNvSpPr/>
            <p:nvPr/>
          </p:nvSpPr>
          <p:spPr bwMode="auto">
            <a:xfrm>
              <a:off x="4041775" y="3084513"/>
              <a:ext cx="85725" cy="87313"/>
            </a:xfrm>
            <a:prstGeom prst="ellipse">
              <a:avLst/>
            </a:pr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ṣļïḑé"/>
            <p:cNvSpPr/>
            <p:nvPr/>
          </p:nvSpPr>
          <p:spPr bwMode="auto">
            <a:xfrm>
              <a:off x="6611938" y="2517775"/>
              <a:ext cx="812800" cy="530225"/>
            </a:xfrm>
            <a:custGeom>
              <a:avLst/>
              <a:gdLst>
                <a:gd name="T0" fmla="*/ 103 w 112"/>
                <a:gd name="T1" fmla="*/ 73 h 73"/>
                <a:gd name="T2" fmla="*/ 8 w 112"/>
                <a:gd name="T3" fmla="*/ 73 h 73"/>
                <a:gd name="T4" fmla="*/ 0 w 112"/>
                <a:gd name="T5" fmla="*/ 64 h 73"/>
                <a:gd name="T6" fmla="*/ 0 w 112"/>
                <a:gd name="T7" fmla="*/ 8 h 73"/>
                <a:gd name="T8" fmla="*/ 8 w 112"/>
                <a:gd name="T9" fmla="*/ 0 h 73"/>
                <a:gd name="T10" fmla="*/ 103 w 112"/>
                <a:gd name="T11" fmla="*/ 0 h 73"/>
                <a:gd name="T12" fmla="*/ 112 w 112"/>
                <a:gd name="T13" fmla="*/ 8 h 73"/>
                <a:gd name="T14" fmla="*/ 112 w 112"/>
                <a:gd name="T15" fmla="*/ 64 h 73"/>
                <a:gd name="T16" fmla="*/ 103 w 11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73">
                  <a:moveTo>
                    <a:pt x="103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8" y="0"/>
                    <a:pt x="112" y="3"/>
                    <a:pt x="112" y="8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12" y="69"/>
                    <a:pt x="108" y="73"/>
                    <a:pt x="103" y="73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ṧľïḓê"/>
            <p:cNvSpPr/>
            <p:nvPr/>
          </p:nvSpPr>
          <p:spPr bwMode="auto">
            <a:xfrm>
              <a:off x="6684963" y="2554288"/>
              <a:ext cx="666750" cy="225425"/>
            </a:xfrm>
            <a:custGeom>
              <a:avLst/>
              <a:gdLst>
                <a:gd name="T0" fmla="*/ 46 w 92"/>
                <a:gd name="T1" fmla="*/ 31 h 31"/>
                <a:gd name="T2" fmla="*/ 46 w 92"/>
                <a:gd name="T3" fmla="*/ 31 h 31"/>
                <a:gd name="T4" fmla="*/ 44 w 92"/>
                <a:gd name="T5" fmla="*/ 30 h 31"/>
                <a:gd name="T6" fmla="*/ 2 w 92"/>
                <a:gd name="T7" fmla="*/ 6 h 31"/>
                <a:gd name="T8" fmla="*/ 0 w 92"/>
                <a:gd name="T9" fmla="*/ 2 h 31"/>
                <a:gd name="T10" fmla="*/ 4 w 92"/>
                <a:gd name="T11" fmla="*/ 1 h 31"/>
                <a:gd name="T12" fmla="*/ 46 w 92"/>
                <a:gd name="T13" fmla="*/ 24 h 31"/>
                <a:gd name="T14" fmla="*/ 87 w 92"/>
                <a:gd name="T15" fmla="*/ 1 h 31"/>
                <a:gd name="T16" fmla="*/ 91 w 92"/>
                <a:gd name="T17" fmla="*/ 2 h 31"/>
                <a:gd name="T18" fmla="*/ 90 w 92"/>
                <a:gd name="T19" fmla="*/ 6 h 31"/>
                <a:gd name="T20" fmla="*/ 47 w 92"/>
                <a:gd name="T21" fmla="*/ 30 h 31"/>
                <a:gd name="T22" fmla="*/ 46 w 9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31">
                  <a:moveTo>
                    <a:pt x="46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5" y="30"/>
                    <a:pt x="44" y="3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9" y="0"/>
                    <a:pt x="91" y="1"/>
                    <a:pt x="91" y="2"/>
                  </a:cubicBezTo>
                  <a:cubicBezTo>
                    <a:pt x="92" y="4"/>
                    <a:pt x="92" y="6"/>
                    <a:pt x="90" y="6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1"/>
                    <a:pt x="46" y="31"/>
                  </a:cubicBezTo>
                  <a:close/>
                </a:path>
              </a:pathLst>
            </a:custGeom>
            <a:solidFill>
              <a:srgbClr val="FD4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Sľïďè"/>
            <p:cNvSpPr/>
            <p:nvPr/>
          </p:nvSpPr>
          <p:spPr bwMode="auto">
            <a:xfrm>
              <a:off x="7607300" y="1697038"/>
              <a:ext cx="1001713" cy="1292225"/>
            </a:xfrm>
            <a:custGeom>
              <a:avLst/>
              <a:gdLst>
                <a:gd name="T0" fmla="*/ 130 w 138"/>
                <a:gd name="T1" fmla="*/ 178 h 178"/>
                <a:gd name="T2" fmla="*/ 7 w 138"/>
                <a:gd name="T3" fmla="*/ 178 h 178"/>
                <a:gd name="T4" fmla="*/ 0 w 138"/>
                <a:gd name="T5" fmla="*/ 171 h 178"/>
                <a:gd name="T6" fmla="*/ 0 w 138"/>
                <a:gd name="T7" fmla="*/ 7 h 178"/>
                <a:gd name="T8" fmla="*/ 7 w 138"/>
                <a:gd name="T9" fmla="*/ 0 h 178"/>
                <a:gd name="T10" fmla="*/ 130 w 138"/>
                <a:gd name="T11" fmla="*/ 0 h 178"/>
                <a:gd name="T12" fmla="*/ 138 w 138"/>
                <a:gd name="T13" fmla="*/ 7 h 178"/>
                <a:gd name="T14" fmla="*/ 138 w 138"/>
                <a:gd name="T15" fmla="*/ 171 h 178"/>
                <a:gd name="T16" fmla="*/ 130 w 138"/>
                <a:gd name="T17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78">
                  <a:moveTo>
                    <a:pt x="130" y="178"/>
                  </a:moveTo>
                  <a:cubicBezTo>
                    <a:pt x="7" y="178"/>
                    <a:pt x="7" y="178"/>
                    <a:pt x="7" y="178"/>
                  </a:cubicBezTo>
                  <a:cubicBezTo>
                    <a:pt x="3" y="178"/>
                    <a:pt x="0" y="175"/>
                    <a:pt x="0" y="17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4" y="0"/>
                    <a:pt x="138" y="3"/>
                    <a:pt x="138" y="7"/>
                  </a:cubicBezTo>
                  <a:cubicBezTo>
                    <a:pt x="138" y="171"/>
                    <a:pt x="138" y="171"/>
                    <a:pt x="138" y="171"/>
                  </a:cubicBezTo>
                  <a:cubicBezTo>
                    <a:pt x="138" y="175"/>
                    <a:pt x="134" y="178"/>
                    <a:pt x="130" y="178"/>
                  </a:cubicBez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ṥḷíḋe"/>
            <p:cNvSpPr/>
            <p:nvPr/>
          </p:nvSpPr>
          <p:spPr bwMode="auto">
            <a:xfrm>
              <a:off x="7751763" y="1843088"/>
              <a:ext cx="79375" cy="28575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S1îḍe"/>
            <p:cNvSpPr/>
            <p:nvPr/>
          </p:nvSpPr>
          <p:spPr bwMode="auto">
            <a:xfrm>
              <a:off x="7853363" y="1843088"/>
              <a:ext cx="392113" cy="28575"/>
            </a:xfrm>
            <a:custGeom>
              <a:avLst/>
              <a:gdLst>
                <a:gd name="T0" fmla="*/ 53 w 54"/>
                <a:gd name="T1" fmla="*/ 4 h 4"/>
                <a:gd name="T2" fmla="*/ 1 w 54"/>
                <a:gd name="T3" fmla="*/ 4 h 4"/>
                <a:gd name="T4" fmla="*/ 0 w 54"/>
                <a:gd name="T5" fmla="*/ 2 h 4"/>
                <a:gd name="T6" fmla="*/ 1 w 54"/>
                <a:gd name="T7" fmla="*/ 0 h 4"/>
                <a:gd name="T8" fmla="*/ 53 w 54"/>
                <a:gd name="T9" fmla="*/ 0 h 4"/>
                <a:gd name="T10" fmla="*/ 54 w 54"/>
                <a:gd name="T11" fmla="*/ 2 h 4"/>
                <a:gd name="T12" fmla="*/ 53 w 5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">
                  <a:moveTo>
                    <a:pt x="5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1"/>
                    <a:pt x="54" y="2"/>
                  </a:cubicBezTo>
                  <a:cubicBezTo>
                    <a:pt x="54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ïs1iḍé"/>
            <p:cNvSpPr/>
            <p:nvPr/>
          </p:nvSpPr>
          <p:spPr bwMode="auto">
            <a:xfrm>
              <a:off x="7853363" y="1900238"/>
              <a:ext cx="130175" cy="22225"/>
            </a:xfrm>
            <a:custGeom>
              <a:avLst/>
              <a:gdLst>
                <a:gd name="T0" fmla="*/ 18 w 18"/>
                <a:gd name="T1" fmla="*/ 3 h 3"/>
                <a:gd name="T2" fmla="*/ 1 w 18"/>
                <a:gd name="T3" fmla="*/ 3 h 3"/>
                <a:gd name="T4" fmla="*/ 0 w 18"/>
                <a:gd name="T5" fmla="*/ 1 h 3"/>
                <a:gd name="T6" fmla="*/ 1 w 18"/>
                <a:gd name="T7" fmla="*/ 0 h 3"/>
                <a:gd name="T8" fmla="*/ 18 w 18"/>
                <a:gd name="T9" fmla="*/ 0 h 3"/>
                <a:gd name="T10" fmla="*/ 18 w 18"/>
                <a:gd name="T11" fmla="*/ 1 h 3"/>
                <a:gd name="T12" fmla="*/ 18 w 1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8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2"/>
                    <a:pt x="18" y="3"/>
                    <a:pt x="18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ṡḷíde"/>
            <p:cNvSpPr/>
            <p:nvPr/>
          </p:nvSpPr>
          <p:spPr bwMode="auto">
            <a:xfrm>
              <a:off x="7999413" y="1900238"/>
              <a:ext cx="188913" cy="22225"/>
            </a:xfrm>
            <a:custGeom>
              <a:avLst/>
              <a:gdLst>
                <a:gd name="T0" fmla="*/ 25 w 26"/>
                <a:gd name="T1" fmla="*/ 3 h 3"/>
                <a:gd name="T2" fmla="*/ 1 w 26"/>
                <a:gd name="T3" fmla="*/ 3 h 3"/>
                <a:gd name="T4" fmla="*/ 0 w 26"/>
                <a:gd name="T5" fmla="*/ 1 h 3"/>
                <a:gd name="T6" fmla="*/ 1 w 26"/>
                <a:gd name="T7" fmla="*/ 0 h 3"/>
                <a:gd name="T8" fmla="*/ 25 w 26"/>
                <a:gd name="T9" fmla="*/ 0 h 3"/>
                <a:gd name="T10" fmla="*/ 26 w 26"/>
                <a:gd name="T11" fmla="*/ 1 h 3"/>
                <a:gd name="T12" fmla="*/ 25 w 2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">
                  <a:moveTo>
                    <a:pt x="25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0"/>
                    <a:pt x="26" y="1"/>
                  </a:cubicBezTo>
                  <a:cubicBezTo>
                    <a:pt x="26" y="2"/>
                    <a:pt x="26" y="3"/>
                    <a:pt x="25" y="3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$ḷîdé"/>
            <p:cNvSpPr/>
            <p:nvPr/>
          </p:nvSpPr>
          <p:spPr bwMode="auto">
            <a:xfrm>
              <a:off x="7853363" y="2154238"/>
              <a:ext cx="392113" cy="30163"/>
            </a:xfrm>
            <a:custGeom>
              <a:avLst/>
              <a:gdLst>
                <a:gd name="T0" fmla="*/ 53 w 54"/>
                <a:gd name="T1" fmla="*/ 4 h 4"/>
                <a:gd name="T2" fmla="*/ 1 w 54"/>
                <a:gd name="T3" fmla="*/ 4 h 4"/>
                <a:gd name="T4" fmla="*/ 0 w 54"/>
                <a:gd name="T5" fmla="*/ 2 h 4"/>
                <a:gd name="T6" fmla="*/ 1 w 54"/>
                <a:gd name="T7" fmla="*/ 0 h 4"/>
                <a:gd name="T8" fmla="*/ 53 w 54"/>
                <a:gd name="T9" fmla="*/ 0 h 4"/>
                <a:gd name="T10" fmla="*/ 54 w 54"/>
                <a:gd name="T11" fmla="*/ 2 h 4"/>
                <a:gd name="T12" fmla="*/ 53 w 5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">
                  <a:moveTo>
                    <a:pt x="5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1"/>
                    <a:pt x="54" y="2"/>
                  </a:cubicBezTo>
                  <a:cubicBezTo>
                    <a:pt x="54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şľïḑé"/>
            <p:cNvSpPr/>
            <p:nvPr/>
          </p:nvSpPr>
          <p:spPr bwMode="auto">
            <a:xfrm>
              <a:off x="7751763" y="2212975"/>
              <a:ext cx="79375" cy="22225"/>
            </a:xfrm>
            <a:custGeom>
              <a:avLst/>
              <a:gdLst>
                <a:gd name="T0" fmla="*/ 11 w 11"/>
                <a:gd name="T1" fmla="*/ 3 h 3"/>
                <a:gd name="T2" fmla="*/ 1 w 11"/>
                <a:gd name="T3" fmla="*/ 3 h 3"/>
                <a:gd name="T4" fmla="*/ 0 w 11"/>
                <a:gd name="T5" fmla="*/ 1 h 3"/>
                <a:gd name="T6" fmla="*/ 1 w 11"/>
                <a:gd name="T7" fmla="*/ 0 h 3"/>
                <a:gd name="T8" fmla="*/ 11 w 11"/>
                <a:gd name="T9" fmla="*/ 0 h 3"/>
                <a:gd name="T10" fmla="*/ 11 w 11"/>
                <a:gd name="T11" fmla="*/ 1 h 3"/>
                <a:gd name="T12" fmla="*/ 11 w 11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ślíḓé"/>
            <p:cNvSpPr/>
            <p:nvPr/>
          </p:nvSpPr>
          <p:spPr bwMode="auto">
            <a:xfrm>
              <a:off x="7853363" y="2212975"/>
              <a:ext cx="130175" cy="22225"/>
            </a:xfrm>
            <a:custGeom>
              <a:avLst/>
              <a:gdLst>
                <a:gd name="T0" fmla="*/ 18 w 18"/>
                <a:gd name="T1" fmla="*/ 3 h 3"/>
                <a:gd name="T2" fmla="*/ 1 w 18"/>
                <a:gd name="T3" fmla="*/ 3 h 3"/>
                <a:gd name="T4" fmla="*/ 0 w 18"/>
                <a:gd name="T5" fmla="*/ 1 h 3"/>
                <a:gd name="T6" fmla="*/ 1 w 18"/>
                <a:gd name="T7" fmla="*/ 0 h 3"/>
                <a:gd name="T8" fmla="*/ 18 w 18"/>
                <a:gd name="T9" fmla="*/ 0 h 3"/>
                <a:gd name="T10" fmla="*/ 18 w 18"/>
                <a:gd name="T11" fmla="*/ 1 h 3"/>
                <a:gd name="T12" fmla="*/ 18 w 1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8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2"/>
                    <a:pt x="18" y="3"/>
                    <a:pt x="18" y="3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ṥlidé"/>
            <p:cNvSpPr/>
            <p:nvPr/>
          </p:nvSpPr>
          <p:spPr bwMode="auto">
            <a:xfrm>
              <a:off x="7999413" y="2212975"/>
              <a:ext cx="188913" cy="22225"/>
            </a:xfrm>
            <a:custGeom>
              <a:avLst/>
              <a:gdLst>
                <a:gd name="T0" fmla="*/ 25 w 26"/>
                <a:gd name="T1" fmla="*/ 3 h 3"/>
                <a:gd name="T2" fmla="*/ 1 w 26"/>
                <a:gd name="T3" fmla="*/ 3 h 3"/>
                <a:gd name="T4" fmla="*/ 0 w 26"/>
                <a:gd name="T5" fmla="*/ 1 h 3"/>
                <a:gd name="T6" fmla="*/ 1 w 26"/>
                <a:gd name="T7" fmla="*/ 0 h 3"/>
                <a:gd name="T8" fmla="*/ 25 w 26"/>
                <a:gd name="T9" fmla="*/ 0 h 3"/>
                <a:gd name="T10" fmla="*/ 26 w 26"/>
                <a:gd name="T11" fmla="*/ 1 h 3"/>
                <a:gd name="T12" fmla="*/ 25 w 2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">
                  <a:moveTo>
                    <a:pt x="25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0"/>
                    <a:pt x="26" y="1"/>
                  </a:cubicBezTo>
                  <a:cubicBezTo>
                    <a:pt x="26" y="2"/>
                    <a:pt x="26" y="3"/>
                    <a:pt x="25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ïSḷïdé"/>
            <p:cNvSpPr/>
            <p:nvPr/>
          </p:nvSpPr>
          <p:spPr bwMode="auto">
            <a:xfrm>
              <a:off x="7853363" y="1951038"/>
              <a:ext cx="487363" cy="22225"/>
            </a:xfrm>
            <a:custGeom>
              <a:avLst/>
              <a:gdLst>
                <a:gd name="T0" fmla="*/ 66 w 67"/>
                <a:gd name="T1" fmla="*/ 3 h 3"/>
                <a:gd name="T2" fmla="*/ 1 w 67"/>
                <a:gd name="T3" fmla="*/ 3 h 3"/>
                <a:gd name="T4" fmla="*/ 0 w 67"/>
                <a:gd name="T5" fmla="*/ 2 h 3"/>
                <a:gd name="T6" fmla="*/ 1 w 67"/>
                <a:gd name="T7" fmla="*/ 0 h 3"/>
                <a:gd name="T8" fmla="*/ 66 w 67"/>
                <a:gd name="T9" fmla="*/ 0 h 3"/>
                <a:gd name="T10" fmla="*/ 67 w 67"/>
                <a:gd name="T11" fmla="*/ 2 h 3"/>
                <a:gd name="T12" fmla="*/ 66 w 67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">
                  <a:moveTo>
                    <a:pt x="66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7" y="1"/>
                    <a:pt x="67" y="2"/>
                  </a:cubicBezTo>
                  <a:cubicBezTo>
                    <a:pt x="67" y="3"/>
                    <a:pt x="67" y="3"/>
                    <a:pt x="66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ṥľîďe"/>
            <p:cNvSpPr/>
            <p:nvPr/>
          </p:nvSpPr>
          <p:spPr bwMode="auto">
            <a:xfrm>
              <a:off x="8115300" y="2001838"/>
              <a:ext cx="130175" cy="30163"/>
            </a:xfrm>
            <a:custGeom>
              <a:avLst/>
              <a:gdLst>
                <a:gd name="T0" fmla="*/ 17 w 18"/>
                <a:gd name="T1" fmla="*/ 4 h 4"/>
                <a:gd name="T2" fmla="*/ 1 w 18"/>
                <a:gd name="T3" fmla="*/ 4 h 4"/>
                <a:gd name="T4" fmla="*/ 0 w 18"/>
                <a:gd name="T5" fmla="*/ 3 h 4"/>
                <a:gd name="T6" fmla="*/ 0 w 18"/>
                <a:gd name="T7" fmla="*/ 1 h 4"/>
                <a:gd name="T8" fmla="*/ 1 w 18"/>
                <a:gd name="T9" fmla="*/ 0 h 4"/>
                <a:gd name="T10" fmla="*/ 17 w 18"/>
                <a:gd name="T11" fmla="*/ 0 h 4"/>
                <a:gd name="T12" fmla="*/ 18 w 18"/>
                <a:gd name="T13" fmla="*/ 1 h 4"/>
                <a:gd name="T14" fmla="*/ 18 w 18"/>
                <a:gd name="T15" fmla="*/ 3 h 4"/>
                <a:gd name="T16" fmla="*/ 17 w 18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4">
                  <a:moveTo>
                    <a:pt x="17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ṥḻíḋé"/>
            <p:cNvSpPr/>
            <p:nvPr/>
          </p:nvSpPr>
          <p:spPr bwMode="auto">
            <a:xfrm>
              <a:off x="7853363" y="2001838"/>
              <a:ext cx="174625" cy="30163"/>
            </a:xfrm>
            <a:custGeom>
              <a:avLst/>
              <a:gdLst>
                <a:gd name="T0" fmla="*/ 23 w 24"/>
                <a:gd name="T1" fmla="*/ 4 h 4"/>
                <a:gd name="T2" fmla="*/ 1 w 24"/>
                <a:gd name="T3" fmla="*/ 4 h 4"/>
                <a:gd name="T4" fmla="*/ 0 w 24"/>
                <a:gd name="T5" fmla="*/ 2 h 4"/>
                <a:gd name="T6" fmla="*/ 1 w 24"/>
                <a:gd name="T7" fmla="*/ 0 h 4"/>
                <a:gd name="T8" fmla="*/ 23 w 24"/>
                <a:gd name="T9" fmla="*/ 0 h 4"/>
                <a:gd name="T10" fmla="*/ 24 w 24"/>
                <a:gd name="T11" fmla="*/ 2 h 4"/>
                <a:gd name="T12" fmla="*/ 23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šļíḋe"/>
            <p:cNvSpPr/>
            <p:nvPr/>
          </p:nvSpPr>
          <p:spPr bwMode="auto">
            <a:xfrm>
              <a:off x="8034338" y="2001838"/>
              <a:ext cx="73025" cy="30163"/>
            </a:xfrm>
            <a:custGeom>
              <a:avLst/>
              <a:gdLst>
                <a:gd name="T0" fmla="*/ 9 w 10"/>
                <a:gd name="T1" fmla="*/ 4 h 4"/>
                <a:gd name="T2" fmla="*/ 1 w 10"/>
                <a:gd name="T3" fmla="*/ 4 h 4"/>
                <a:gd name="T4" fmla="*/ 0 w 10"/>
                <a:gd name="T5" fmla="*/ 2 h 4"/>
                <a:gd name="T6" fmla="*/ 1 w 10"/>
                <a:gd name="T7" fmla="*/ 0 h 4"/>
                <a:gd name="T8" fmla="*/ 9 w 10"/>
                <a:gd name="T9" fmla="*/ 0 h 4"/>
                <a:gd name="T10" fmla="*/ 10 w 10"/>
                <a:gd name="T11" fmla="*/ 2 h 4"/>
                <a:gd name="T12" fmla="*/ 9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3"/>
                    <a:pt x="10" y="4"/>
                    <a:pt x="9" y="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i$ḷiḑé"/>
            <p:cNvSpPr/>
            <p:nvPr/>
          </p:nvSpPr>
          <p:spPr bwMode="auto">
            <a:xfrm>
              <a:off x="7751763" y="2052638"/>
              <a:ext cx="79375" cy="30163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$1iḓe"/>
            <p:cNvSpPr/>
            <p:nvPr/>
          </p:nvSpPr>
          <p:spPr bwMode="auto">
            <a:xfrm>
              <a:off x="7853363" y="2052638"/>
              <a:ext cx="487363" cy="30163"/>
            </a:xfrm>
            <a:custGeom>
              <a:avLst/>
              <a:gdLst>
                <a:gd name="T0" fmla="*/ 66 w 67"/>
                <a:gd name="T1" fmla="*/ 4 h 4"/>
                <a:gd name="T2" fmla="*/ 1 w 67"/>
                <a:gd name="T3" fmla="*/ 4 h 4"/>
                <a:gd name="T4" fmla="*/ 0 w 67"/>
                <a:gd name="T5" fmla="*/ 2 h 4"/>
                <a:gd name="T6" fmla="*/ 1 w 67"/>
                <a:gd name="T7" fmla="*/ 0 h 4"/>
                <a:gd name="T8" fmla="*/ 66 w 67"/>
                <a:gd name="T9" fmla="*/ 0 h 4"/>
                <a:gd name="T10" fmla="*/ 67 w 67"/>
                <a:gd name="T11" fmla="*/ 2 h 4"/>
                <a:gd name="T12" fmla="*/ 66 w 6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">
                  <a:moveTo>
                    <a:pt x="66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7" y="1"/>
                    <a:pt x="67" y="2"/>
                  </a:cubicBezTo>
                  <a:cubicBezTo>
                    <a:pt x="67" y="3"/>
                    <a:pt x="67" y="4"/>
                    <a:pt x="66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ṥḻïḋe"/>
            <p:cNvSpPr/>
            <p:nvPr/>
          </p:nvSpPr>
          <p:spPr bwMode="auto">
            <a:xfrm>
              <a:off x="7751763" y="2255838"/>
              <a:ext cx="79375" cy="30163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$ľide"/>
            <p:cNvSpPr/>
            <p:nvPr/>
          </p:nvSpPr>
          <p:spPr bwMode="auto">
            <a:xfrm>
              <a:off x="8115300" y="2255838"/>
              <a:ext cx="174625" cy="30163"/>
            </a:xfrm>
            <a:custGeom>
              <a:avLst/>
              <a:gdLst>
                <a:gd name="T0" fmla="*/ 23 w 24"/>
                <a:gd name="T1" fmla="*/ 4 h 4"/>
                <a:gd name="T2" fmla="*/ 2 w 24"/>
                <a:gd name="T3" fmla="*/ 4 h 4"/>
                <a:gd name="T4" fmla="*/ 0 w 24"/>
                <a:gd name="T5" fmla="*/ 3 h 4"/>
                <a:gd name="T6" fmla="*/ 0 w 24"/>
                <a:gd name="T7" fmla="*/ 2 h 4"/>
                <a:gd name="T8" fmla="*/ 2 w 24"/>
                <a:gd name="T9" fmla="*/ 0 h 4"/>
                <a:gd name="T10" fmla="*/ 23 w 24"/>
                <a:gd name="T11" fmla="*/ 0 h 4"/>
                <a:gd name="T12" fmla="*/ 24 w 24"/>
                <a:gd name="T13" fmla="*/ 2 h 4"/>
                <a:gd name="T14" fmla="*/ 24 w 24"/>
                <a:gd name="T15" fmla="*/ 3 h 4"/>
                <a:gd name="T16" fmla="*/ 23 w 24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">
                  <a:moveTo>
                    <a:pt x="2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4" y="1"/>
                    <a:pt x="24" y="2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4"/>
                    <a:pt x="2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śľïḍe"/>
            <p:cNvSpPr/>
            <p:nvPr/>
          </p:nvSpPr>
          <p:spPr bwMode="auto">
            <a:xfrm>
              <a:off x="7853363" y="2255838"/>
              <a:ext cx="174625" cy="30163"/>
            </a:xfrm>
            <a:custGeom>
              <a:avLst/>
              <a:gdLst>
                <a:gd name="T0" fmla="*/ 23 w 24"/>
                <a:gd name="T1" fmla="*/ 4 h 4"/>
                <a:gd name="T2" fmla="*/ 1 w 24"/>
                <a:gd name="T3" fmla="*/ 4 h 4"/>
                <a:gd name="T4" fmla="*/ 0 w 24"/>
                <a:gd name="T5" fmla="*/ 2 h 4"/>
                <a:gd name="T6" fmla="*/ 1 w 24"/>
                <a:gd name="T7" fmla="*/ 0 h 4"/>
                <a:gd name="T8" fmla="*/ 23 w 24"/>
                <a:gd name="T9" fmla="*/ 0 h 4"/>
                <a:gd name="T10" fmla="*/ 24 w 24"/>
                <a:gd name="T11" fmla="*/ 2 h 4"/>
                <a:gd name="T12" fmla="*/ 23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iṩḷîḑê"/>
            <p:cNvSpPr/>
            <p:nvPr/>
          </p:nvSpPr>
          <p:spPr bwMode="auto">
            <a:xfrm>
              <a:off x="8034338" y="2255838"/>
              <a:ext cx="73025" cy="30163"/>
            </a:xfrm>
            <a:custGeom>
              <a:avLst/>
              <a:gdLst>
                <a:gd name="T0" fmla="*/ 9 w 10"/>
                <a:gd name="T1" fmla="*/ 4 h 4"/>
                <a:gd name="T2" fmla="*/ 1 w 10"/>
                <a:gd name="T3" fmla="*/ 4 h 4"/>
                <a:gd name="T4" fmla="*/ 0 w 10"/>
                <a:gd name="T5" fmla="*/ 2 h 4"/>
                <a:gd name="T6" fmla="*/ 1 w 10"/>
                <a:gd name="T7" fmla="*/ 0 h 4"/>
                <a:gd name="T8" fmla="*/ 9 w 10"/>
                <a:gd name="T9" fmla="*/ 0 h 4"/>
                <a:gd name="T10" fmla="*/ 10 w 10"/>
                <a:gd name="T11" fmla="*/ 2 h 4"/>
                <a:gd name="T12" fmla="*/ 9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3"/>
                    <a:pt x="10" y="4"/>
                    <a:pt x="9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ṡḻïḓé"/>
            <p:cNvSpPr/>
            <p:nvPr/>
          </p:nvSpPr>
          <p:spPr bwMode="auto">
            <a:xfrm>
              <a:off x="7751763" y="2314575"/>
              <a:ext cx="79375" cy="22225"/>
            </a:xfrm>
            <a:custGeom>
              <a:avLst/>
              <a:gdLst>
                <a:gd name="T0" fmla="*/ 11 w 11"/>
                <a:gd name="T1" fmla="*/ 3 h 3"/>
                <a:gd name="T2" fmla="*/ 1 w 11"/>
                <a:gd name="T3" fmla="*/ 3 h 3"/>
                <a:gd name="T4" fmla="*/ 0 w 11"/>
                <a:gd name="T5" fmla="*/ 1 h 3"/>
                <a:gd name="T6" fmla="*/ 1 w 11"/>
                <a:gd name="T7" fmla="*/ 0 h 3"/>
                <a:gd name="T8" fmla="*/ 11 w 11"/>
                <a:gd name="T9" fmla="*/ 0 h 3"/>
                <a:gd name="T10" fmla="*/ 11 w 11"/>
                <a:gd name="T11" fmla="*/ 1 h 3"/>
                <a:gd name="T12" fmla="*/ 11 w 11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$ḷïḍé"/>
            <p:cNvSpPr/>
            <p:nvPr/>
          </p:nvSpPr>
          <p:spPr bwMode="auto">
            <a:xfrm>
              <a:off x="7853363" y="2314575"/>
              <a:ext cx="95250" cy="22225"/>
            </a:xfrm>
            <a:custGeom>
              <a:avLst/>
              <a:gdLst>
                <a:gd name="T0" fmla="*/ 12 w 13"/>
                <a:gd name="T1" fmla="*/ 3 h 3"/>
                <a:gd name="T2" fmla="*/ 1 w 13"/>
                <a:gd name="T3" fmla="*/ 3 h 3"/>
                <a:gd name="T4" fmla="*/ 0 w 13"/>
                <a:gd name="T5" fmla="*/ 1 h 3"/>
                <a:gd name="T6" fmla="*/ 1 w 13"/>
                <a:gd name="T7" fmla="*/ 0 h 3"/>
                <a:gd name="T8" fmla="*/ 12 w 13"/>
                <a:gd name="T9" fmla="*/ 0 h 3"/>
                <a:gd name="T10" fmla="*/ 13 w 13"/>
                <a:gd name="T11" fmla="*/ 1 h 3"/>
                <a:gd name="T12" fmla="*/ 12 w 1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3" y="2"/>
                    <a:pt x="13" y="3"/>
                    <a:pt x="12" y="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îSļíďe"/>
            <p:cNvSpPr/>
            <p:nvPr/>
          </p:nvSpPr>
          <p:spPr bwMode="auto">
            <a:xfrm>
              <a:off x="7751763" y="2111375"/>
              <a:ext cx="79375" cy="22225"/>
            </a:xfrm>
            <a:custGeom>
              <a:avLst/>
              <a:gdLst>
                <a:gd name="T0" fmla="*/ 1 w 11"/>
                <a:gd name="T1" fmla="*/ 3 h 3"/>
                <a:gd name="T2" fmla="*/ 0 w 11"/>
                <a:gd name="T3" fmla="*/ 1 h 3"/>
                <a:gd name="T4" fmla="*/ 1 w 11"/>
                <a:gd name="T5" fmla="*/ 0 h 3"/>
                <a:gd name="T6" fmla="*/ 11 w 11"/>
                <a:gd name="T7" fmla="*/ 0 h 3"/>
                <a:gd name="T8" fmla="*/ 11 w 11"/>
                <a:gd name="T9" fmla="*/ 1 h 3"/>
                <a:gd name="T10" fmla="*/ 11 w 11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3"/>
                    <a:pt x="11" y="3"/>
                  </a:cubicBezTo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S1îḑè"/>
            <p:cNvSpPr/>
            <p:nvPr/>
          </p:nvSpPr>
          <p:spPr bwMode="auto">
            <a:xfrm>
              <a:off x="8115300" y="2111375"/>
              <a:ext cx="195263" cy="22225"/>
            </a:xfrm>
            <a:custGeom>
              <a:avLst/>
              <a:gdLst>
                <a:gd name="T0" fmla="*/ 26 w 27"/>
                <a:gd name="T1" fmla="*/ 3 h 3"/>
                <a:gd name="T2" fmla="*/ 2 w 27"/>
                <a:gd name="T3" fmla="*/ 3 h 3"/>
                <a:gd name="T4" fmla="*/ 0 w 27"/>
                <a:gd name="T5" fmla="*/ 2 h 3"/>
                <a:gd name="T6" fmla="*/ 0 w 27"/>
                <a:gd name="T7" fmla="*/ 1 h 3"/>
                <a:gd name="T8" fmla="*/ 2 w 27"/>
                <a:gd name="T9" fmla="*/ 0 h 3"/>
                <a:gd name="T10" fmla="*/ 26 w 27"/>
                <a:gd name="T11" fmla="*/ 0 h 3"/>
                <a:gd name="T12" fmla="*/ 27 w 27"/>
                <a:gd name="T13" fmla="*/ 1 h 3"/>
                <a:gd name="T14" fmla="*/ 27 w 27"/>
                <a:gd name="T15" fmla="*/ 2 h 3"/>
                <a:gd name="T16" fmla="*/ 26 w 27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">
                  <a:moveTo>
                    <a:pt x="26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0"/>
                    <a:pt x="27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3"/>
                    <a:pt x="27" y="3"/>
                    <a:pt x="26" y="3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iSḻïdè"/>
            <p:cNvSpPr/>
            <p:nvPr/>
          </p:nvSpPr>
          <p:spPr bwMode="auto">
            <a:xfrm>
              <a:off x="7853363" y="2111375"/>
              <a:ext cx="174625" cy="22225"/>
            </a:xfrm>
            <a:custGeom>
              <a:avLst/>
              <a:gdLst>
                <a:gd name="T0" fmla="*/ 23 w 24"/>
                <a:gd name="T1" fmla="*/ 3 h 3"/>
                <a:gd name="T2" fmla="*/ 1 w 24"/>
                <a:gd name="T3" fmla="*/ 3 h 3"/>
                <a:gd name="T4" fmla="*/ 0 w 24"/>
                <a:gd name="T5" fmla="*/ 1 h 3"/>
                <a:gd name="T6" fmla="*/ 1 w 24"/>
                <a:gd name="T7" fmla="*/ 0 h 3"/>
                <a:gd name="T8" fmla="*/ 23 w 24"/>
                <a:gd name="T9" fmla="*/ 0 h 3"/>
                <a:gd name="T10" fmla="*/ 24 w 24"/>
                <a:gd name="T11" fmla="*/ 1 h 3"/>
                <a:gd name="T12" fmla="*/ 23 w 24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">
                  <a:moveTo>
                    <a:pt x="23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2"/>
                    <a:pt x="23" y="3"/>
                    <a:pt x="23" y="3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ṡḻïďê"/>
            <p:cNvSpPr/>
            <p:nvPr/>
          </p:nvSpPr>
          <p:spPr bwMode="auto">
            <a:xfrm>
              <a:off x="8034338" y="2111375"/>
              <a:ext cx="73025" cy="22225"/>
            </a:xfrm>
            <a:custGeom>
              <a:avLst/>
              <a:gdLst>
                <a:gd name="T0" fmla="*/ 9 w 10"/>
                <a:gd name="T1" fmla="*/ 3 h 3"/>
                <a:gd name="T2" fmla="*/ 1 w 10"/>
                <a:gd name="T3" fmla="*/ 3 h 3"/>
                <a:gd name="T4" fmla="*/ 0 w 10"/>
                <a:gd name="T5" fmla="*/ 1 h 3"/>
                <a:gd name="T6" fmla="*/ 1 w 10"/>
                <a:gd name="T7" fmla="*/ 0 h 3"/>
                <a:gd name="T8" fmla="*/ 9 w 10"/>
                <a:gd name="T9" fmla="*/ 0 h 3"/>
                <a:gd name="T10" fmla="*/ 10 w 10"/>
                <a:gd name="T11" fmla="*/ 1 h 3"/>
                <a:gd name="T12" fmla="*/ 9 w 1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">
                  <a:moveTo>
                    <a:pt x="9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2"/>
                    <a:pt x="10" y="3"/>
                    <a:pt x="9" y="3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ṥļîdê"/>
            <p:cNvSpPr/>
            <p:nvPr/>
          </p:nvSpPr>
          <p:spPr bwMode="auto">
            <a:xfrm>
              <a:off x="7853363" y="2365375"/>
              <a:ext cx="392113" cy="28575"/>
            </a:xfrm>
            <a:custGeom>
              <a:avLst/>
              <a:gdLst>
                <a:gd name="T0" fmla="*/ 53 w 54"/>
                <a:gd name="T1" fmla="*/ 4 h 4"/>
                <a:gd name="T2" fmla="*/ 1 w 54"/>
                <a:gd name="T3" fmla="*/ 4 h 4"/>
                <a:gd name="T4" fmla="*/ 0 w 54"/>
                <a:gd name="T5" fmla="*/ 2 h 4"/>
                <a:gd name="T6" fmla="*/ 1 w 54"/>
                <a:gd name="T7" fmla="*/ 0 h 4"/>
                <a:gd name="T8" fmla="*/ 53 w 54"/>
                <a:gd name="T9" fmla="*/ 0 h 4"/>
                <a:gd name="T10" fmla="*/ 54 w 54"/>
                <a:gd name="T11" fmla="*/ 2 h 4"/>
                <a:gd name="T12" fmla="*/ 53 w 5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">
                  <a:moveTo>
                    <a:pt x="5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1"/>
                    <a:pt x="54" y="2"/>
                  </a:cubicBezTo>
                  <a:cubicBezTo>
                    <a:pt x="54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ŝḻïdè"/>
            <p:cNvSpPr/>
            <p:nvPr/>
          </p:nvSpPr>
          <p:spPr bwMode="auto">
            <a:xfrm>
              <a:off x="7853363" y="2416175"/>
              <a:ext cx="130175" cy="28575"/>
            </a:xfrm>
            <a:custGeom>
              <a:avLst/>
              <a:gdLst>
                <a:gd name="T0" fmla="*/ 18 w 18"/>
                <a:gd name="T1" fmla="*/ 4 h 4"/>
                <a:gd name="T2" fmla="*/ 1 w 18"/>
                <a:gd name="T3" fmla="*/ 4 h 4"/>
                <a:gd name="T4" fmla="*/ 0 w 18"/>
                <a:gd name="T5" fmla="*/ 2 h 4"/>
                <a:gd name="T6" fmla="*/ 1 w 18"/>
                <a:gd name="T7" fmla="*/ 0 h 4"/>
                <a:gd name="T8" fmla="*/ 18 w 18"/>
                <a:gd name="T9" fmla="*/ 0 h 4"/>
                <a:gd name="T10" fmla="*/ 18 w 18"/>
                <a:gd name="T11" fmla="*/ 2 h 4"/>
                <a:gd name="T12" fmla="*/ 18 w 1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8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1"/>
                    <a:pt x="18" y="2"/>
                  </a:cubicBezTo>
                  <a:cubicBezTo>
                    <a:pt x="18" y="3"/>
                    <a:pt x="18" y="4"/>
                    <a:pt x="18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ṣļïďé"/>
            <p:cNvSpPr/>
            <p:nvPr/>
          </p:nvSpPr>
          <p:spPr bwMode="auto">
            <a:xfrm>
              <a:off x="7999413" y="2416175"/>
              <a:ext cx="188913" cy="28575"/>
            </a:xfrm>
            <a:custGeom>
              <a:avLst/>
              <a:gdLst>
                <a:gd name="T0" fmla="*/ 25 w 26"/>
                <a:gd name="T1" fmla="*/ 4 h 4"/>
                <a:gd name="T2" fmla="*/ 1 w 26"/>
                <a:gd name="T3" fmla="*/ 4 h 4"/>
                <a:gd name="T4" fmla="*/ 0 w 26"/>
                <a:gd name="T5" fmla="*/ 2 h 4"/>
                <a:gd name="T6" fmla="*/ 1 w 26"/>
                <a:gd name="T7" fmla="*/ 0 h 4"/>
                <a:gd name="T8" fmla="*/ 25 w 26"/>
                <a:gd name="T9" fmla="*/ 0 h 4"/>
                <a:gd name="T10" fmla="*/ 26 w 26"/>
                <a:gd name="T11" fmla="*/ 2 h 4"/>
                <a:gd name="T12" fmla="*/ 25 w 2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4">
                  <a:moveTo>
                    <a:pt x="25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1"/>
                    <a:pt x="26" y="2"/>
                  </a:cubicBezTo>
                  <a:cubicBezTo>
                    <a:pt x="26" y="3"/>
                    <a:pt x="26" y="4"/>
                    <a:pt x="25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ïṡḷîḓé"/>
            <p:cNvSpPr/>
            <p:nvPr/>
          </p:nvSpPr>
          <p:spPr bwMode="auto">
            <a:xfrm>
              <a:off x="7853363" y="2678113"/>
              <a:ext cx="392113" cy="28575"/>
            </a:xfrm>
            <a:custGeom>
              <a:avLst/>
              <a:gdLst>
                <a:gd name="T0" fmla="*/ 53 w 54"/>
                <a:gd name="T1" fmla="*/ 4 h 4"/>
                <a:gd name="T2" fmla="*/ 1 w 54"/>
                <a:gd name="T3" fmla="*/ 4 h 4"/>
                <a:gd name="T4" fmla="*/ 0 w 54"/>
                <a:gd name="T5" fmla="*/ 2 h 4"/>
                <a:gd name="T6" fmla="*/ 1 w 54"/>
                <a:gd name="T7" fmla="*/ 0 h 4"/>
                <a:gd name="T8" fmla="*/ 53 w 54"/>
                <a:gd name="T9" fmla="*/ 0 h 4"/>
                <a:gd name="T10" fmla="*/ 54 w 54"/>
                <a:gd name="T11" fmla="*/ 2 h 4"/>
                <a:gd name="T12" fmla="*/ 53 w 5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">
                  <a:moveTo>
                    <a:pt x="5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1"/>
                    <a:pt x="54" y="2"/>
                  </a:cubicBezTo>
                  <a:cubicBezTo>
                    <a:pt x="54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s1îḑê"/>
            <p:cNvSpPr/>
            <p:nvPr/>
          </p:nvSpPr>
          <p:spPr bwMode="auto">
            <a:xfrm>
              <a:off x="7751763" y="2735263"/>
              <a:ext cx="79375" cy="22225"/>
            </a:xfrm>
            <a:custGeom>
              <a:avLst/>
              <a:gdLst>
                <a:gd name="T0" fmla="*/ 11 w 11"/>
                <a:gd name="T1" fmla="*/ 3 h 3"/>
                <a:gd name="T2" fmla="*/ 1 w 11"/>
                <a:gd name="T3" fmla="*/ 3 h 3"/>
                <a:gd name="T4" fmla="*/ 0 w 11"/>
                <a:gd name="T5" fmla="*/ 1 h 3"/>
                <a:gd name="T6" fmla="*/ 1 w 11"/>
                <a:gd name="T7" fmla="*/ 0 h 3"/>
                <a:gd name="T8" fmla="*/ 11 w 11"/>
                <a:gd name="T9" fmla="*/ 0 h 3"/>
                <a:gd name="T10" fmla="*/ 11 w 11"/>
                <a:gd name="T11" fmla="*/ 1 h 3"/>
                <a:gd name="T12" fmla="*/ 11 w 11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îŝ1ïḍè"/>
            <p:cNvSpPr/>
            <p:nvPr/>
          </p:nvSpPr>
          <p:spPr bwMode="auto">
            <a:xfrm>
              <a:off x="7853363" y="2735263"/>
              <a:ext cx="130175" cy="22225"/>
            </a:xfrm>
            <a:custGeom>
              <a:avLst/>
              <a:gdLst>
                <a:gd name="T0" fmla="*/ 18 w 18"/>
                <a:gd name="T1" fmla="*/ 3 h 3"/>
                <a:gd name="T2" fmla="*/ 1 w 18"/>
                <a:gd name="T3" fmla="*/ 3 h 3"/>
                <a:gd name="T4" fmla="*/ 0 w 18"/>
                <a:gd name="T5" fmla="*/ 1 h 3"/>
                <a:gd name="T6" fmla="*/ 1 w 18"/>
                <a:gd name="T7" fmla="*/ 0 h 3"/>
                <a:gd name="T8" fmla="*/ 18 w 18"/>
                <a:gd name="T9" fmla="*/ 0 h 3"/>
                <a:gd name="T10" fmla="*/ 18 w 18"/>
                <a:gd name="T11" fmla="*/ 1 h 3"/>
                <a:gd name="T12" fmla="*/ 18 w 1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8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2"/>
                    <a:pt x="18" y="3"/>
                    <a:pt x="18" y="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îsḻiḋê"/>
            <p:cNvSpPr/>
            <p:nvPr/>
          </p:nvSpPr>
          <p:spPr bwMode="auto">
            <a:xfrm>
              <a:off x="7999413" y="2735263"/>
              <a:ext cx="188913" cy="22225"/>
            </a:xfrm>
            <a:custGeom>
              <a:avLst/>
              <a:gdLst>
                <a:gd name="T0" fmla="*/ 25 w 26"/>
                <a:gd name="T1" fmla="*/ 3 h 3"/>
                <a:gd name="T2" fmla="*/ 1 w 26"/>
                <a:gd name="T3" fmla="*/ 3 h 3"/>
                <a:gd name="T4" fmla="*/ 0 w 26"/>
                <a:gd name="T5" fmla="*/ 1 h 3"/>
                <a:gd name="T6" fmla="*/ 1 w 26"/>
                <a:gd name="T7" fmla="*/ 0 h 3"/>
                <a:gd name="T8" fmla="*/ 25 w 26"/>
                <a:gd name="T9" fmla="*/ 0 h 3"/>
                <a:gd name="T10" fmla="*/ 26 w 26"/>
                <a:gd name="T11" fmla="*/ 1 h 3"/>
                <a:gd name="T12" fmla="*/ 25 w 2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">
                  <a:moveTo>
                    <a:pt x="25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0"/>
                    <a:pt x="26" y="1"/>
                  </a:cubicBezTo>
                  <a:cubicBezTo>
                    <a:pt x="26" y="2"/>
                    <a:pt x="26" y="3"/>
                    <a:pt x="25" y="3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ṡḻîḍè"/>
            <p:cNvSpPr/>
            <p:nvPr/>
          </p:nvSpPr>
          <p:spPr bwMode="auto">
            <a:xfrm>
              <a:off x="7751763" y="2474913"/>
              <a:ext cx="79375" cy="20638"/>
            </a:xfrm>
            <a:custGeom>
              <a:avLst/>
              <a:gdLst>
                <a:gd name="T0" fmla="*/ 11 w 11"/>
                <a:gd name="T1" fmla="*/ 3 h 3"/>
                <a:gd name="T2" fmla="*/ 1 w 11"/>
                <a:gd name="T3" fmla="*/ 3 h 3"/>
                <a:gd name="T4" fmla="*/ 0 w 11"/>
                <a:gd name="T5" fmla="*/ 2 h 3"/>
                <a:gd name="T6" fmla="*/ 1 w 11"/>
                <a:gd name="T7" fmla="*/ 0 h 3"/>
                <a:gd name="T8" fmla="*/ 11 w 11"/>
                <a:gd name="T9" fmla="*/ 0 h 3"/>
                <a:gd name="T10" fmla="*/ 11 w 11"/>
                <a:gd name="T11" fmla="*/ 2 h 3"/>
                <a:gd name="T12" fmla="*/ 11 w 11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ṩľídé"/>
            <p:cNvSpPr/>
            <p:nvPr/>
          </p:nvSpPr>
          <p:spPr bwMode="auto">
            <a:xfrm>
              <a:off x="7853363" y="2474913"/>
              <a:ext cx="355600" cy="20638"/>
            </a:xfrm>
            <a:custGeom>
              <a:avLst/>
              <a:gdLst>
                <a:gd name="T0" fmla="*/ 48 w 49"/>
                <a:gd name="T1" fmla="*/ 3 h 3"/>
                <a:gd name="T2" fmla="*/ 1 w 49"/>
                <a:gd name="T3" fmla="*/ 3 h 3"/>
                <a:gd name="T4" fmla="*/ 0 w 49"/>
                <a:gd name="T5" fmla="*/ 2 h 3"/>
                <a:gd name="T6" fmla="*/ 0 w 49"/>
                <a:gd name="T7" fmla="*/ 1 h 3"/>
                <a:gd name="T8" fmla="*/ 1 w 49"/>
                <a:gd name="T9" fmla="*/ 0 h 3"/>
                <a:gd name="T10" fmla="*/ 48 w 49"/>
                <a:gd name="T11" fmla="*/ 0 h 3"/>
                <a:gd name="T12" fmla="*/ 49 w 49"/>
                <a:gd name="T13" fmla="*/ 1 h 3"/>
                <a:gd name="T14" fmla="*/ 49 w 49"/>
                <a:gd name="T15" fmla="*/ 2 h 3"/>
                <a:gd name="T16" fmla="*/ 48 w 4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">
                  <a:moveTo>
                    <a:pt x="48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3"/>
                    <a:pt x="48" y="3"/>
                    <a:pt x="48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iṥḷïďe"/>
            <p:cNvSpPr/>
            <p:nvPr/>
          </p:nvSpPr>
          <p:spPr bwMode="auto">
            <a:xfrm>
              <a:off x="7751763" y="2525713"/>
              <a:ext cx="79375" cy="28575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ïṧ1ïdè"/>
            <p:cNvSpPr/>
            <p:nvPr/>
          </p:nvSpPr>
          <p:spPr bwMode="auto">
            <a:xfrm>
              <a:off x="7853363" y="2525713"/>
              <a:ext cx="174625" cy="28575"/>
            </a:xfrm>
            <a:custGeom>
              <a:avLst/>
              <a:gdLst>
                <a:gd name="T0" fmla="*/ 23 w 24"/>
                <a:gd name="T1" fmla="*/ 4 h 4"/>
                <a:gd name="T2" fmla="*/ 1 w 24"/>
                <a:gd name="T3" fmla="*/ 4 h 4"/>
                <a:gd name="T4" fmla="*/ 0 w 24"/>
                <a:gd name="T5" fmla="*/ 2 h 4"/>
                <a:gd name="T6" fmla="*/ 1 w 24"/>
                <a:gd name="T7" fmla="*/ 0 h 4"/>
                <a:gd name="T8" fmla="*/ 23 w 24"/>
                <a:gd name="T9" fmla="*/ 0 h 4"/>
                <a:gd name="T10" fmla="*/ 24 w 24"/>
                <a:gd name="T11" fmla="*/ 2 h 4"/>
                <a:gd name="T12" fmla="*/ 23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iṧliḋê"/>
            <p:cNvSpPr/>
            <p:nvPr/>
          </p:nvSpPr>
          <p:spPr bwMode="auto">
            <a:xfrm>
              <a:off x="8034338" y="2525713"/>
              <a:ext cx="73025" cy="28575"/>
            </a:xfrm>
            <a:custGeom>
              <a:avLst/>
              <a:gdLst>
                <a:gd name="T0" fmla="*/ 9 w 10"/>
                <a:gd name="T1" fmla="*/ 4 h 4"/>
                <a:gd name="T2" fmla="*/ 1 w 10"/>
                <a:gd name="T3" fmla="*/ 4 h 4"/>
                <a:gd name="T4" fmla="*/ 0 w 10"/>
                <a:gd name="T5" fmla="*/ 2 h 4"/>
                <a:gd name="T6" fmla="*/ 1 w 10"/>
                <a:gd name="T7" fmla="*/ 0 h 4"/>
                <a:gd name="T8" fmla="*/ 9 w 10"/>
                <a:gd name="T9" fmla="*/ 0 h 4"/>
                <a:gd name="T10" fmla="*/ 10 w 10"/>
                <a:gd name="T11" fmla="*/ 2 h 4"/>
                <a:gd name="T12" fmla="*/ 9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3"/>
                    <a:pt x="10" y="4"/>
                    <a:pt x="9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ṧ1ïḋè"/>
            <p:cNvSpPr/>
            <p:nvPr/>
          </p:nvSpPr>
          <p:spPr bwMode="auto">
            <a:xfrm>
              <a:off x="7751763" y="2576513"/>
              <a:ext cx="79375" cy="28575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$ḷïḓe"/>
            <p:cNvSpPr/>
            <p:nvPr/>
          </p:nvSpPr>
          <p:spPr bwMode="auto">
            <a:xfrm>
              <a:off x="7853363" y="2576513"/>
              <a:ext cx="442913" cy="28575"/>
            </a:xfrm>
            <a:custGeom>
              <a:avLst/>
              <a:gdLst>
                <a:gd name="T0" fmla="*/ 60 w 61"/>
                <a:gd name="T1" fmla="*/ 4 h 4"/>
                <a:gd name="T2" fmla="*/ 1 w 61"/>
                <a:gd name="T3" fmla="*/ 4 h 4"/>
                <a:gd name="T4" fmla="*/ 0 w 61"/>
                <a:gd name="T5" fmla="*/ 3 h 4"/>
                <a:gd name="T6" fmla="*/ 0 w 61"/>
                <a:gd name="T7" fmla="*/ 1 h 4"/>
                <a:gd name="T8" fmla="*/ 1 w 61"/>
                <a:gd name="T9" fmla="*/ 0 h 4"/>
                <a:gd name="T10" fmla="*/ 60 w 61"/>
                <a:gd name="T11" fmla="*/ 0 h 4"/>
                <a:gd name="T12" fmla="*/ 61 w 61"/>
                <a:gd name="T13" fmla="*/ 1 h 4"/>
                <a:gd name="T14" fmla="*/ 61 w 61"/>
                <a:gd name="T15" fmla="*/ 3 h 4"/>
                <a:gd name="T16" fmla="*/ 60 w 6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4">
                  <a:moveTo>
                    <a:pt x="6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1" y="1"/>
                    <a:pt x="61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4"/>
                    <a:pt x="60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$ḷîḓê"/>
            <p:cNvSpPr/>
            <p:nvPr/>
          </p:nvSpPr>
          <p:spPr bwMode="auto">
            <a:xfrm>
              <a:off x="7751763" y="2779713"/>
              <a:ext cx="79375" cy="28575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îṣlïḋè"/>
            <p:cNvSpPr/>
            <p:nvPr/>
          </p:nvSpPr>
          <p:spPr bwMode="auto">
            <a:xfrm>
              <a:off x="8115300" y="2779713"/>
              <a:ext cx="225425" cy="28575"/>
            </a:xfrm>
            <a:custGeom>
              <a:avLst/>
              <a:gdLst>
                <a:gd name="T0" fmla="*/ 30 w 31"/>
                <a:gd name="T1" fmla="*/ 4 h 4"/>
                <a:gd name="T2" fmla="*/ 1 w 31"/>
                <a:gd name="T3" fmla="*/ 4 h 4"/>
                <a:gd name="T4" fmla="*/ 0 w 31"/>
                <a:gd name="T5" fmla="*/ 2 h 4"/>
                <a:gd name="T6" fmla="*/ 1 w 31"/>
                <a:gd name="T7" fmla="*/ 0 h 4"/>
                <a:gd name="T8" fmla="*/ 30 w 31"/>
                <a:gd name="T9" fmla="*/ 0 h 4"/>
                <a:gd name="T10" fmla="*/ 31 w 31"/>
                <a:gd name="T11" fmla="*/ 2 h 4"/>
                <a:gd name="T12" fmla="*/ 30 w 3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">
                  <a:moveTo>
                    <a:pt x="3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1" y="1"/>
                    <a:pt x="31" y="2"/>
                  </a:cubicBezTo>
                  <a:cubicBezTo>
                    <a:pt x="31" y="3"/>
                    <a:pt x="31" y="4"/>
                    <a:pt x="30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ïṩlîḍé"/>
            <p:cNvSpPr/>
            <p:nvPr/>
          </p:nvSpPr>
          <p:spPr bwMode="auto">
            <a:xfrm>
              <a:off x="7853363" y="2779713"/>
              <a:ext cx="174625" cy="28575"/>
            </a:xfrm>
            <a:custGeom>
              <a:avLst/>
              <a:gdLst>
                <a:gd name="T0" fmla="*/ 23 w 24"/>
                <a:gd name="T1" fmla="*/ 4 h 4"/>
                <a:gd name="T2" fmla="*/ 1 w 24"/>
                <a:gd name="T3" fmla="*/ 4 h 4"/>
                <a:gd name="T4" fmla="*/ 0 w 24"/>
                <a:gd name="T5" fmla="*/ 2 h 4"/>
                <a:gd name="T6" fmla="*/ 1 w 24"/>
                <a:gd name="T7" fmla="*/ 0 h 4"/>
                <a:gd name="T8" fmla="*/ 23 w 24"/>
                <a:gd name="T9" fmla="*/ 0 h 4"/>
                <a:gd name="T10" fmla="*/ 24 w 24"/>
                <a:gd name="T11" fmla="*/ 2 h 4"/>
                <a:gd name="T12" fmla="*/ 23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iŝ1îďe"/>
            <p:cNvSpPr/>
            <p:nvPr/>
          </p:nvSpPr>
          <p:spPr bwMode="auto">
            <a:xfrm>
              <a:off x="8034338" y="2779713"/>
              <a:ext cx="73025" cy="28575"/>
            </a:xfrm>
            <a:custGeom>
              <a:avLst/>
              <a:gdLst>
                <a:gd name="T0" fmla="*/ 9 w 10"/>
                <a:gd name="T1" fmla="*/ 4 h 4"/>
                <a:gd name="T2" fmla="*/ 1 w 10"/>
                <a:gd name="T3" fmla="*/ 4 h 4"/>
                <a:gd name="T4" fmla="*/ 0 w 10"/>
                <a:gd name="T5" fmla="*/ 2 h 4"/>
                <a:gd name="T6" fmla="*/ 1 w 10"/>
                <a:gd name="T7" fmla="*/ 0 h 4"/>
                <a:gd name="T8" fmla="*/ 9 w 10"/>
                <a:gd name="T9" fmla="*/ 0 h 4"/>
                <a:gd name="T10" fmla="*/ 10 w 10"/>
                <a:gd name="T11" fmla="*/ 2 h 4"/>
                <a:gd name="T12" fmla="*/ 9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3"/>
                    <a:pt x="10" y="4"/>
                    <a:pt x="9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sľídé"/>
            <p:cNvSpPr/>
            <p:nvPr/>
          </p:nvSpPr>
          <p:spPr bwMode="auto">
            <a:xfrm>
              <a:off x="7853363" y="2830513"/>
              <a:ext cx="298450" cy="28575"/>
            </a:xfrm>
            <a:custGeom>
              <a:avLst/>
              <a:gdLst>
                <a:gd name="T0" fmla="*/ 40 w 41"/>
                <a:gd name="T1" fmla="*/ 4 h 4"/>
                <a:gd name="T2" fmla="*/ 1 w 41"/>
                <a:gd name="T3" fmla="*/ 4 h 4"/>
                <a:gd name="T4" fmla="*/ 0 w 41"/>
                <a:gd name="T5" fmla="*/ 3 h 4"/>
                <a:gd name="T6" fmla="*/ 0 w 41"/>
                <a:gd name="T7" fmla="*/ 1 h 4"/>
                <a:gd name="T8" fmla="*/ 1 w 41"/>
                <a:gd name="T9" fmla="*/ 0 h 4"/>
                <a:gd name="T10" fmla="*/ 40 w 41"/>
                <a:gd name="T11" fmla="*/ 0 h 4"/>
                <a:gd name="T12" fmla="*/ 41 w 41"/>
                <a:gd name="T13" fmla="*/ 1 h 4"/>
                <a:gd name="T14" fmla="*/ 41 w 41"/>
                <a:gd name="T15" fmla="*/ 3 h 4"/>
                <a:gd name="T16" fmla="*/ 40 w 4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">
                  <a:moveTo>
                    <a:pt x="4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1" y="1"/>
                    <a:pt x="41" y="1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4"/>
                    <a:pt x="40" y="4"/>
                    <a:pt x="40" y="4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iS1ïḍê"/>
            <p:cNvSpPr/>
            <p:nvPr/>
          </p:nvSpPr>
          <p:spPr bwMode="auto">
            <a:xfrm>
              <a:off x="8115300" y="2633663"/>
              <a:ext cx="209550" cy="22225"/>
            </a:xfrm>
            <a:custGeom>
              <a:avLst/>
              <a:gdLst>
                <a:gd name="T0" fmla="*/ 28 w 29"/>
                <a:gd name="T1" fmla="*/ 3 h 3"/>
                <a:gd name="T2" fmla="*/ 2 w 29"/>
                <a:gd name="T3" fmla="*/ 3 h 3"/>
                <a:gd name="T4" fmla="*/ 0 w 29"/>
                <a:gd name="T5" fmla="*/ 2 h 3"/>
                <a:gd name="T6" fmla="*/ 0 w 29"/>
                <a:gd name="T7" fmla="*/ 1 h 3"/>
                <a:gd name="T8" fmla="*/ 2 w 29"/>
                <a:gd name="T9" fmla="*/ 0 h 3"/>
                <a:gd name="T10" fmla="*/ 28 w 29"/>
                <a:gd name="T11" fmla="*/ 0 h 3"/>
                <a:gd name="T12" fmla="*/ 29 w 29"/>
                <a:gd name="T13" fmla="*/ 1 h 3"/>
                <a:gd name="T14" fmla="*/ 29 w 29"/>
                <a:gd name="T15" fmla="*/ 2 h 3"/>
                <a:gd name="T16" fmla="*/ 28 w 2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">
                  <a:moveTo>
                    <a:pt x="2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9" y="0"/>
                    <a:pt x="29" y="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3"/>
                    <a:pt x="28" y="3"/>
                    <a:pt x="28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ṣ1íḍé"/>
            <p:cNvSpPr/>
            <p:nvPr/>
          </p:nvSpPr>
          <p:spPr bwMode="auto">
            <a:xfrm>
              <a:off x="7853363" y="2633663"/>
              <a:ext cx="174625" cy="22225"/>
            </a:xfrm>
            <a:custGeom>
              <a:avLst/>
              <a:gdLst>
                <a:gd name="T0" fmla="*/ 23 w 24"/>
                <a:gd name="T1" fmla="*/ 3 h 3"/>
                <a:gd name="T2" fmla="*/ 1 w 24"/>
                <a:gd name="T3" fmla="*/ 3 h 3"/>
                <a:gd name="T4" fmla="*/ 0 w 24"/>
                <a:gd name="T5" fmla="*/ 1 h 3"/>
                <a:gd name="T6" fmla="*/ 1 w 24"/>
                <a:gd name="T7" fmla="*/ 0 h 3"/>
                <a:gd name="T8" fmla="*/ 23 w 24"/>
                <a:gd name="T9" fmla="*/ 0 h 3"/>
                <a:gd name="T10" fmla="*/ 24 w 24"/>
                <a:gd name="T11" fmla="*/ 1 h 3"/>
                <a:gd name="T12" fmla="*/ 23 w 24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">
                  <a:moveTo>
                    <a:pt x="23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2"/>
                    <a:pt x="23" y="3"/>
                    <a:pt x="23" y="3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ŝľïḋé"/>
            <p:cNvSpPr/>
            <p:nvPr/>
          </p:nvSpPr>
          <p:spPr bwMode="auto">
            <a:xfrm>
              <a:off x="8034338" y="2633663"/>
              <a:ext cx="73025" cy="22225"/>
            </a:xfrm>
            <a:custGeom>
              <a:avLst/>
              <a:gdLst>
                <a:gd name="T0" fmla="*/ 9 w 10"/>
                <a:gd name="T1" fmla="*/ 3 h 3"/>
                <a:gd name="T2" fmla="*/ 1 w 10"/>
                <a:gd name="T3" fmla="*/ 3 h 3"/>
                <a:gd name="T4" fmla="*/ 0 w 10"/>
                <a:gd name="T5" fmla="*/ 1 h 3"/>
                <a:gd name="T6" fmla="*/ 1 w 10"/>
                <a:gd name="T7" fmla="*/ 0 h 3"/>
                <a:gd name="T8" fmla="*/ 9 w 10"/>
                <a:gd name="T9" fmla="*/ 0 h 3"/>
                <a:gd name="T10" fmla="*/ 10 w 10"/>
                <a:gd name="T11" fmla="*/ 1 h 3"/>
                <a:gd name="T12" fmla="*/ 9 w 1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">
                  <a:moveTo>
                    <a:pt x="9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2"/>
                    <a:pt x="10" y="3"/>
                    <a:pt x="9" y="3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sḷíḑê"/>
            <p:cNvSpPr/>
            <p:nvPr/>
          </p:nvSpPr>
          <p:spPr bwMode="auto">
            <a:xfrm>
              <a:off x="8310563" y="1508125"/>
              <a:ext cx="428625" cy="428625"/>
            </a:xfrm>
            <a:prstGeom prst="ellipse">
              <a:avLst/>
            </a:prstGeom>
            <a:solidFill>
              <a:srgbClr val="FF4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iṧľídé"/>
            <p:cNvSpPr/>
            <p:nvPr/>
          </p:nvSpPr>
          <p:spPr bwMode="auto">
            <a:xfrm>
              <a:off x="8391525" y="1668463"/>
              <a:ext cx="115888" cy="130175"/>
            </a:xfrm>
            <a:custGeom>
              <a:avLst/>
              <a:gdLst>
                <a:gd name="T0" fmla="*/ 73 w 73"/>
                <a:gd name="T1" fmla="*/ 23 h 82"/>
                <a:gd name="T2" fmla="*/ 22 w 73"/>
                <a:gd name="T3" fmla="*/ 41 h 82"/>
                <a:gd name="T4" fmla="*/ 73 w 73"/>
                <a:gd name="T5" fmla="*/ 59 h 82"/>
                <a:gd name="T6" fmla="*/ 73 w 73"/>
                <a:gd name="T7" fmla="*/ 82 h 82"/>
                <a:gd name="T8" fmla="*/ 0 w 73"/>
                <a:gd name="T9" fmla="*/ 50 h 82"/>
                <a:gd name="T10" fmla="*/ 0 w 73"/>
                <a:gd name="T11" fmla="*/ 32 h 82"/>
                <a:gd name="T12" fmla="*/ 73 w 73"/>
                <a:gd name="T13" fmla="*/ 0 h 82"/>
                <a:gd name="T14" fmla="*/ 73 w 73"/>
                <a:gd name="T15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2">
                  <a:moveTo>
                    <a:pt x="73" y="23"/>
                  </a:moveTo>
                  <a:lnTo>
                    <a:pt x="22" y="41"/>
                  </a:lnTo>
                  <a:lnTo>
                    <a:pt x="73" y="59"/>
                  </a:lnTo>
                  <a:lnTo>
                    <a:pt x="73" y="82"/>
                  </a:lnTo>
                  <a:lnTo>
                    <a:pt x="0" y="50"/>
                  </a:lnTo>
                  <a:lnTo>
                    <a:pt x="0" y="32"/>
                  </a:lnTo>
                  <a:lnTo>
                    <a:pt x="73" y="0"/>
                  </a:lnTo>
                  <a:lnTo>
                    <a:pt x="73" y="23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í$ļíḓè"/>
            <p:cNvSpPr/>
            <p:nvPr/>
          </p:nvSpPr>
          <p:spPr bwMode="auto">
            <a:xfrm>
              <a:off x="8535988" y="1668463"/>
              <a:ext cx="123825" cy="130175"/>
            </a:xfrm>
            <a:custGeom>
              <a:avLst/>
              <a:gdLst>
                <a:gd name="T0" fmla="*/ 0 w 78"/>
                <a:gd name="T1" fmla="*/ 0 h 82"/>
                <a:gd name="T2" fmla="*/ 78 w 78"/>
                <a:gd name="T3" fmla="*/ 32 h 82"/>
                <a:gd name="T4" fmla="*/ 78 w 78"/>
                <a:gd name="T5" fmla="*/ 50 h 82"/>
                <a:gd name="T6" fmla="*/ 0 w 78"/>
                <a:gd name="T7" fmla="*/ 82 h 82"/>
                <a:gd name="T8" fmla="*/ 0 w 78"/>
                <a:gd name="T9" fmla="*/ 59 h 82"/>
                <a:gd name="T10" fmla="*/ 55 w 78"/>
                <a:gd name="T11" fmla="*/ 41 h 82"/>
                <a:gd name="T12" fmla="*/ 0 w 78"/>
                <a:gd name="T13" fmla="*/ 23 h 82"/>
                <a:gd name="T14" fmla="*/ 0 w 78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82">
                  <a:moveTo>
                    <a:pt x="0" y="0"/>
                  </a:moveTo>
                  <a:lnTo>
                    <a:pt x="78" y="32"/>
                  </a:lnTo>
                  <a:lnTo>
                    <a:pt x="78" y="50"/>
                  </a:lnTo>
                  <a:lnTo>
                    <a:pt x="0" y="82"/>
                  </a:lnTo>
                  <a:lnTo>
                    <a:pt x="0" y="59"/>
                  </a:lnTo>
                  <a:lnTo>
                    <a:pt x="55" y="4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šḻíḓê"/>
            <p:cNvSpPr/>
            <p:nvPr/>
          </p:nvSpPr>
          <p:spPr bwMode="auto">
            <a:xfrm>
              <a:off x="6902450" y="5051425"/>
              <a:ext cx="457200" cy="457200"/>
            </a:xfrm>
            <a:prstGeom prst="ellipse">
              <a:avLst/>
            </a:prstGeom>
            <a:solidFill>
              <a:srgbClr val="FF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ŝľîde"/>
            <p:cNvSpPr/>
            <p:nvPr/>
          </p:nvSpPr>
          <p:spPr bwMode="auto">
            <a:xfrm>
              <a:off x="7010400" y="5153025"/>
              <a:ext cx="239713" cy="246063"/>
            </a:xfrm>
            <a:custGeom>
              <a:avLst/>
              <a:gdLst>
                <a:gd name="T0" fmla="*/ 33 w 33"/>
                <a:gd name="T1" fmla="*/ 15 h 34"/>
                <a:gd name="T2" fmla="*/ 32 w 33"/>
                <a:gd name="T3" fmla="*/ 21 h 34"/>
                <a:gd name="T4" fmla="*/ 29 w 33"/>
                <a:gd name="T5" fmla="*/ 24 h 34"/>
                <a:gd name="T6" fmla="*/ 26 w 33"/>
                <a:gd name="T7" fmla="*/ 26 h 34"/>
                <a:gd name="T8" fmla="*/ 23 w 33"/>
                <a:gd name="T9" fmla="*/ 25 h 34"/>
                <a:gd name="T10" fmla="*/ 21 w 33"/>
                <a:gd name="T11" fmla="*/ 23 h 34"/>
                <a:gd name="T12" fmla="*/ 21 w 33"/>
                <a:gd name="T13" fmla="*/ 23 h 34"/>
                <a:gd name="T14" fmla="*/ 15 w 33"/>
                <a:gd name="T15" fmla="*/ 26 h 34"/>
                <a:gd name="T16" fmla="*/ 10 w 33"/>
                <a:gd name="T17" fmla="*/ 24 h 34"/>
                <a:gd name="T18" fmla="*/ 7 w 33"/>
                <a:gd name="T19" fmla="*/ 18 h 34"/>
                <a:gd name="T20" fmla="*/ 10 w 33"/>
                <a:gd name="T21" fmla="*/ 11 h 34"/>
                <a:gd name="T22" fmla="*/ 17 w 33"/>
                <a:gd name="T23" fmla="*/ 8 h 34"/>
                <a:gd name="T24" fmla="*/ 21 w 33"/>
                <a:gd name="T25" fmla="*/ 8 h 34"/>
                <a:gd name="T26" fmla="*/ 25 w 33"/>
                <a:gd name="T27" fmla="*/ 9 h 34"/>
                <a:gd name="T28" fmla="*/ 24 w 33"/>
                <a:gd name="T29" fmla="*/ 19 h 34"/>
                <a:gd name="T30" fmla="*/ 26 w 33"/>
                <a:gd name="T31" fmla="*/ 22 h 34"/>
                <a:gd name="T32" fmla="*/ 28 w 33"/>
                <a:gd name="T33" fmla="*/ 20 h 34"/>
                <a:gd name="T34" fmla="*/ 29 w 33"/>
                <a:gd name="T35" fmla="*/ 15 h 34"/>
                <a:gd name="T36" fmla="*/ 27 w 33"/>
                <a:gd name="T37" fmla="*/ 9 h 34"/>
                <a:gd name="T38" fmla="*/ 23 w 33"/>
                <a:gd name="T39" fmla="*/ 6 h 34"/>
                <a:gd name="T40" fmla="*/ 18 w 33"/>
                <a:gd name="T41" fmla="*/ 4 h 34"/>
                <a:gd name="T42" fmla="*/ 11 w 33"/>
                <a:gd name="T43" fmla="*/ 6 h 34"/>
                <a:gd name="T44" fmla="*/ 6 w 33"/>
                <a:gd name="T45" fmla="*/ 11 h 34"/>
                <a:gd name="T46" fmla="*/ 4 w 33"/>
                <a:gd name="T47" fmla="*/ 18 h 34"/>
                <a:gd name="T48" fmla="*/ 7 w 33"/>
                <a:gd name="T49" fmla="*/ 27 h 34"/>
                <a:gd name="T50" fmla="*/ 16 w 33"/>
                <a:gd name="T51" fmla="*/ 30 h 34"/>
                <a:gd name="T52" fmla="*/ 21 w 33"/>
                <a:gd name="T53" fmla="*/ 29 h 34"/>
                <a:gd name="T54" fmla="*/ 26 w 33"/>
                <a:gd name="T55" fmla="*/ 28 h 34"/>
                <a:gd name="T56" fmla="*/ 26 w 33"/>
                <a:gd name="T57" fmla="*/ 32 h 34"/>
                <a:gd name="T58" fmla="*/ 16 w 33"/>
                <a:gd name="T59" fmla="*/ 34 h 34"/>
                <a:gd name="T60" fmla="*/ 4 w 33"/>
                <a:gd name="T61" fmla="*/ 30 h 34"/>
                <a:gd name="T62" fmla="*/ 0 w 33"/>
                <a:gd name="T63" fmla="*/ 18 h 34"/>
                <a:gd name="T64" fmla="*/ 2 w 33"/>
                <a:gd name="T65" fmla="*/ 9 h 34"/>
                <a:gd name="T66" fmla="*/ 8 w 33"/>
                <a:gd name="T67" fmla="*/ 3 h 34"/>
                <a:gd name="T68" fmla="*/ 18 w 33"/>
                <a:gd name="T69" fmla="*/ 0 h 34"/>
                <a:gd name="T70" fmla="*/ 26 w 33"/>
                <a:gd name="T71" fmla="*/ 2 h 34"/>
                <a:gd name="T72" fmla="*/ 31 w 33"/>
                <a:gd name="T73" fmla="*/ 7 h 34"/>
                <a:gd name="T74" fmla="*/ 33 w 33"/>
                <a:gd name="T75" fmla="*/ 15 h 34"/>
                <a:gd name="T76" fmla="*/ 12 w 33"/>
                <a:gd name="T77" fmla="*/ 18 h 34"/>
                <a:gd name="T78" fmla="*/ 16 w 33"/>
                <a:gd name="T79" fmla="*/ 22 h 34"/>
                <a:gd name="T80" fmla="*/ 19 w 33"/>
                <a:gd name="T81" fmla="*/ 21 h 34"/>
                <a:gd name="T82" fmla="*/ 20 w 33"/>
                <a:gd name="T83" fmla="*/ 17 h 34"/>
                <a:gd name="T84" fmla="*/ 20 w 33"/>
                <a:gd name="T85" fmla="*/ 12 h 34"/>
                <a:gd name="T86" fmla="*/ 18 w 33"/>
                <a:gd name="T87" fmla="*/ 12 h 34"/>
                <a:gd name="T88" fmla="*/ 14 w 33"/>
                <a:gd name="T89" fmla="*/ 13 h 34"/>
                <a:gd name="T90" fmla="*/ 12 w 33"/>
                <a:gd name="T91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" h="34">
                  <a:moveTo>
                    <a:pt x="33" y="15"/>
                  </a:moveTo>
                  <a:cubicBezTo>
                    <a:pt x="33" y="17"/>
                    <a:pt x="33" y="19"/>
                    <a:pt x="32" y="21"/>
                  </a:cubicBezTo>
                  <a:cubicBezTo>
                    <a:pt x="32" y="22"/>
                    <a:pt x="31" y="23"/>
                    <a:pt x="29" y="24"/>
                  </a:cubicBezTo>
                  <a:cubicBezTo>
                    <a:pt x="28" y="25"/>
                    <a:pt x="27" y="26"/>
                    <a:pt x="26" y="26"/>
                  </a:cubicBezTo>
                  <a:cubicBezTo>
                    <a:pt x="25" y="26"/>
                    <a:pt x="24" y="26"/>
                    <a:pt x="23" y="25"/>
                  </a:cubicBezTo>
                  <a:cubicBezTo>
                    <a:pt x="22" y="25"/>
                    <a:pt x="22" y="24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9" y="25"/>
                    <a:pt x="18" y="26"/>
                    <a:pt x="15" y="26"/>
                  </a:cubicBezTo>
                  <a:cubicBezTo>
                    <a:pt x="13" y="26"/>
                    <a:pt x="11" y="25"/>
                    <a:pt x="10" y="24"/>
                  </a:cubicBezTo>
                  <a:cubicBezTo>
                    <a:pt x="8" y="22"/>
                    <a:pt x="7" y="20"/>
                    <a:pt x="7" y="18"/>
                  </a:cubicBezTo>
                  <a:cubicBezTo>
                    <a:pt x="7" y="15"/>
                    <a:pt x="8" y="13"/>
                    <a:pt x="10" y="11"/>
                  </a:cubicBezTo>
                  <a:cubicBezTo>
                    <a:pt x="12" y="9"/>
                    <a:pt x="14" y="8"/>
                    <a:pt x="17" y="8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3" y="9"/>
                    <a:pt x="24" y="9"/>
                    <a:pt x="25" y="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1"/>
                    <a:pt x="25" y="22"/>
                    <a:pt x="26" y="22"/>
                  </a:cubicBezTo>
                  <a:cubicBezTo>
                    <a:pt x="27" y="22"/>
                    <a:pt x="27" y="21"/>
                    <a:pt x="28" y="20"/>
                  </a:cubicBezTo>
                  <a:cubicBezTo>
                    <a:pt x="28" y="19"/>
                    <a:pt x="29" y="17"/>
                    <a:pt x="29" y="15"/>
                  </a:cubicBezTo>
                  <a:cubicBezTo>
                    <a:pt x="29" y="13"/>
                    <a:pt x="28" y="11"/>
                    <a:pt x="27" y="9"/>
                  </a:cubicBezTo>
                  <a:cubicBezTo>
                    <a:pt x="26" y="8"/>
                    <a:pt x="25" y="6"/>
                    <a:pt x="23" y="6"/>
                  </a:cubicBezTo>
                  <a:cubicBezTo>
                    <a:pt x="22" y="5"/>
                    <a:pt x="20" y="4"/>
                    <a:pt x="18" y="4"/>
                  </a:cubicBezTo>
                  <a:cubicBezTo>
                    <a:pt x="15" y="4"/>
                    <a:pt x="13" y="5"/>
                    <a:pt x="11" y="6"/>
                  </a:cubicBezTo>
                  <a:cubicBezTo>
                    <a:pt x="9" y="7"/>
                    <a:pt x="7" y="9"/>
                    <a:pt x="6" y="11"/>
                  </a:cubicBezTo>
                  <a:cubicBezTo>
                    <a:pt x="5" y="13"/>
                    <a:pt x="4" y="15"/>
                    <a:pt x="4" y="18"/>
                  </a:cubicBezTo>
                  <a:cubicBezTo>
                    <a:pt x="4" y="22"/>
                    <a:pt x="5" y="25"/>
                    <a:pt x="7" y="27"/>
                  </a:cubicBezTo>
                  <a:cubicBezTo>
                    <a:pt x="9" y="29"/>
                    <a:pt x="12" y="30"/>
                    <a:pt x="16" y="30"/>
                  </a:cubicBezTo>
                  <a:cubicBezTo>
                    <a:pt x="17" y="30"/>
                    <a:pt x="19" y="30"/>
                    <a:pt x="21" y="29"/>
                  </a:cubicBezTo>
                  <a:cubicBezTo>
                    <a:pt x="23" y="29"/>
                    <a:pt x="24" y="29"/>
                    <a:pt x="26" y="2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3"/>
                    <a:pt x="20" y="34"/>
                    <a:pt x="16" y="34"/>
                  </a:cubicBezTo>
                  <a:cubicBezTo>
                    <a:pt x="11" y="34"/>
                    <a:pt x="7" y="32"/>
                    <a:pt x="4" y="30"/>
                  </a:cubicBezTo>
                  <a:cubicBezTo>
                    <a:pt x="1" y="27"/>
                    <a:pt x="0" y="23"/>
                    <a:pt x="0" y="18"/>
                  </a:cubicBezTo>
                  <a:cubicBezTo>
                    <a:pt x="0" y="15"/>
                    <a:pt x="1" y="12"/>
                    <a:pt x="2" y="9"/>
                  </a:cubicBezTo>
                  <a:cubicBezTo>
                    <a:pt x="3" y="6"/>
                    <a:pt x="6" y="4"/>
                    <a:pt x="8" y="3"/>
                  </a:cubicBezTo>
                  <a:cubicBezTo>
                    <a:pt x="11" y="1"/>
                    <a:pt x="14" y="0"/>
                    <a:pt x="18" y="0"/>
                  </a:cubicBezTo>
                  <a:cubicBezTo>
                    <a:pt x="21" y="0"/>
                    <a:pt x="23" y="1"/>
                    <a:pt x="26" y="2"/>
                  </a:cubicBezTo>
                  <a:cubicBezTo>
                    <a:pt x="28" y="3"/>
                    <a:pt x="30" y="5"/>
                    <a:pt x="31" y="7"/>
                  </a:cubicBezTo>
                  <a:cubicBezTo>
                    <a:pt x="32" y="10"/>
                    <a:pt x="33" y="12"/>
                    <a:pt x="33" y="15"/>
                  </a:cubicBezTo>
                  <a:close/>
                  <a:moveTo>
                    <a:pt x="12" y="18"/>
                  </a:moveTo>
                  <a:cubicBezTo>
                    <a:pt x="12" y="21"/>
                    <a:pt x="13" y="22"/>
                    <a:pt x="16" y="22"/>
                  </a:cubicBezTo>
                  <a:cubicBezTo>
                    <a:pt x="17" y="22"/>
                    <a:pt x="18" y="22"/>
                    <a:pt x="19" y="21"/>
                  </a:cubicBezTo>
                  <a:cubicBezTo>
                    <a:pt x="19" y="20"/>
                    <a:pt x="20" y="19"/>
                    <a:pt x="20" y="17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8" y="12"/>
                    <a:pt x="18" y="12"/>
                  </a:cubicBezTo>
                  <a:cubicBezTo>
                    <a:pt x="16" y="12"/>
                    <a:pt x="15" y="12"/>
                    <a:pt x="14" y="13"/>
                  </a:cubicBezTo>
                  <a:cubicBezTo>
                    <a:pt x="13" y="15"/>
                    <a:pt x="12" y="16"/>
                    <a:pt x="1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ṣḻîḋê"/>
            <p:cNvSpPr/>
            <p:nvPr/>
          </p:nvSpPr>
          <p:spPr bwMode="auto">
            <a:xfrm>
              <a:off x="4338638" y="1320800"/>
              <a:ext cx="1852613" cy="522288"/>
            </a:xfrm>
            <a:custGeom>
              <a:avLst/>
              <a:gdLst>
                <a:gd name="T0" fmla="*/ 226 w 255"/>
                <a:gd name="T1" fmla="*/ 0 h 72"/>
                <a:gd name="T2" fmla="*/ 29 w 255"/>
                <a:gd name="T3" fmla="*/ 0 h 72"/>
                <a:gd name="T4" fmla="*/ 0 w 255"/>
                <a:gd name="T5" fmla="*/ 29 h 72"/>
                <a:gd name="T6" fmla="*/ 29 w 255"/>
                <a:gd name="T7" fmla="*/ 58 h 72"/>
                <a:gd name="T8" fmla="*/ 43 w 255"/>
                <a:gd name="T9" fmla="*/ 58 h 72"/>
                <a:gd name="T10" fmla="*/ 57 w 255"/>
                <a:gd name="T11" fmla="*/ 72 h 72"/>
                <a:gd name="T12" fmla="*/ 71 w 255"/>
                <a:gd name="T13" fmla="*/ 58 h 72"/>
                <a:gd name="T14" fmla="*/ 226 w 255"/>
                <a:gd name="T15" fmla="*/ 58 h 72"/>
                <a:gd name="T16" fmla="*/ 255 w 255"/>
                <a:gd name="T17" fmla="*/ 29 h 72"/>
                <a:gd name="T18" fmla="*/ 226 w 255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72">
                  <a:moveTo>
                    <a:pt x="226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42" y="58"/>
                    <a:pt x="255" y="45"/>
                    <a:pt x="255" y="29"/>
                  </a:cubicBezTo>
                  <a:cubicBezTo>
                    <a:pt x="255" y="13"/>
                    <a:pt x="242" y="0"/>
                    <a:pt x="226" y="0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ïşľiḓé"/>
            <p:cNvSpPr/>
            <p:nvPr/>
          </p:nvSpPr>
          <p:spPr bwMode="auto">
            <a:xfrm>
              <a:off x="4600575" y="1552575"/>
              <a:ext cx="993775" cy="50800"/>
            </a:xfrm>
            <a:custGeom>
              <a:avLst/>
              <a:gdLst>
                <a:gd name="T0" fmla="*/ 134 w 137"/>
                <a:gd name="T1" fmla="*/ 7 h 7"/>
                <a:gd name="T2" fmla="*/ 4 w 137"/>
                <a:gd name="T3" fmla="*/ 7 h 7"/>
                <a:gd name="T4" fmla="*/ 0 w 137"/>
                <a:gd name="T5" fmla="*/ 3 h 7"/>
                <a:gd name="T6" fmla="*/ 4 w 137"/>
                <a:gd name="T7" fmla="*/ 0 h 7"/>
                <a:gd name="T8" fmla="*/ 134 w 137"/>
                <a:gd name="T9" fmla="*/ 0 h 7"/>
                <a:gd name="T10" fmla="*/ 137 w 137"/>
                <a:gd name="T11" fmla="*/ 3 h 7"/>
                <a:gd name="T12" fmla="*/ 134 w 137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7">
                  <a:moveTo>
                    <a:pt x="13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5" y="0"/>
                    <a:pt x="137" y="1"/>
                    <a:pt x="137" y="3"/>
                  </a:cubicBezTo>
                  <a:cubicBezTo>
                    <a:pt x="137" y="5"/>
                    <a:pt x="135" y="7"/>
                    <a:pt x="13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śľíďe"/>
            <p:cNvSpPr/>
            <p:nvPr/>
          </p:nvSpPr>
          <p:spPr bwMode="auto">
            <a:xfrm>
              <a:off x="4600575" y="1422400"/>
              <a:ext cx="696913" cy="50800"/>
            </a:xfrm>
            <a:custGeom>
              <a:avLst/>
              <a:gdLst>
                <a:gd name="T0" fmla="*/ 93 w 96"/>
                <a:gd name="T1" fmla="*/ 7 h 7"/>
                <a:gd name="T2" fmla="*/ 4 w 96"/>
                <a:gd name="T3" fmla="*/ 7 h 7"/>
                <a:gd name="T4" fmla="*/ 0 w 96"/>
                <a:gd name="T5" fmla="*/ 3 h 7"/>
                <a:gd name="T6" fmla="*/ 4 w 96"/>
                <a:gd name="T7" fmla="*/ 0 h 7"/>
                <a:gd name="T8" fmla="*/ 93 w 96"/>
                <a:gd name="T9" fmla="*/ 0 h 7"/>
                <a:gd name="T10" fmla="*/ 96 w 96"/>
                <a:gd name="T11" fmla="*/ 3 h 7"/>
                <a:gd name="T12" fmla="*/ 93 w 9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7">
                  <a:moveTo>
                    <a:pt x="9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6" y="2"/>
                    <a:pt x="96" y="3"/>
                  </a:cubicBezTo>
                  <a:cubicBezTo>
                    <a:pt x="96" y="5"/>
                    <a:pt x="95" y="7"/>
                    <a:pt x="9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sḻiḑè"/>
            <p:cNvSpPr/>
            <p:nvPr/>
          </p:nvSpPr>
          <p:spPr bwMode="auto">
            <a:xfrm>
              <a:off x="7912100" y="3962400"/>
              <a:ext cx="115888" cy="115888"/>
            </a:xfrm>
            <a:custGeom>
              <a:avLst/>
              <a:gdLst>
                <a:gd name="T0" fmla="*/ 4 w 16"/>
                <a:gd name="T1" fmla="*/ 4 h 16"/>
                <a:gd name="T2" fmla="*/ 0 w 16"/>
                <a:gd name="T3" fmla="*/ 16 h 16"/>
                <a:gd name="T4" fmla="*/ 16 w 16"/>
                <a:gd name="T5" fmla="*/ 10 h 16"/>
                <a:gd name="T6" fmla="*/ 12 w 16"/>
                <a:gd name="T7" fmla="*/ 0 h 16"/>
                <a:gd name="T8" fmla="*/ 4 w 16"/>
                <a:gd name="T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4"/>
                  </a:moveTo>
                  <a:cubicBezTo>
                    <a:pt x="4" y="4"/>
                    <a:pt x="2" y="12"/>
                    <a:pt x="0" y="16"/>
                  </a:cubicBezTo>
                  <a:cubicBezTo>
                    <a:pt x="0" y="16"/>
                    <a:pt x="12" y="16"/>
                    <a:pt x="16" y="1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ṧľïḓê"/>
            <p:cNvSpPr/>
            <p:nvPr/>
          </p:nvSpPr>
          <p:spPr bwMode="auto">
            <a:xfrm>
              <a:off x="7926388" y="5429250"/>
              <a:ext cx="57150" cy="36513"/>
            </a:xfrm>
            <a:custGeom>
              <a:avLst/>
              <a:gdLst>
                <a:gd name="T0" fmla="*/ 0 w 36"/>
                <a:gd name="T1" fmla="*/ 0 h 23"/>
                <a:gd name="T2" fmla="*/ 4 w 36"/>
                <a:gd name="T3" fmla="*/ 23 h 23"/>
                <a:gd name="T4" fmla="*/ 36 w 36"/>
                <a:gd name="T5" fmla="*/ 23 h 23"/>
                <a:gd name="T6" fmla="*/ 32 w 36"/>
                <a:gd name="T7" fmla="*/ 0 h 23"/>
                <a:gd name="T8" fmla="*/ 0 w 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0" y="0"/>
                  </a:moveTo>
                  <a:lnTo>
                    <a:pt x="4" y="23"/>
                  </a:lnTo>
                  <a:lnTo>
                    <a:pt x="36" y="23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ṥḷiḓé"/>
            <p:cNvSpPr/>
            <p:nvPr/>
          </p:nvSpPr>
          <p:spPr bwMode="auto">
            <a:xfrm>
              <a:off x="7853363" y="5465763"/>
              <a:ext cx="138113" cy="42863"/>
            </a:xfrm>
            <a:custGeom>
              <a:avLst/>
              <a:gdLst>
                <a:gd name="T0" fmla="*/ 11 w 19"/>
                <a:gd name="T1" fmla="*/ 0 h 6"/>
                <a:gd name="T2" fmla="*/ 1 w 19"/>
                <a:gd name="T3" fmla="*/ 6 h 6"/>
                <a:gd name="T4" fmla="*/ 19 w 19"/>
                <a:gd name="T5" fmla="*/ 4 h 6"/>
                <a:gd name="T6" fmla="*/ 18 w 19"/>
                <a:gd name="T7" fmla="*/ 0 h 6"/>
                <a:gd name="T8" fmla="*/ 11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1" y="0"/>
                  </a:moveTo>
                  <a:cubicBezTo>
                    <a:pt x="11" y="0"/>
                    <a:pt x="0" y="5"/>
                    <a:pt x="1" y="6"/>
                  </a:cubicBezTo>
                  <a:cubicBezTo>
                    <a:pt x="1" y="6"/>
                    <a:pt x="19" y="4"/>
                    <a:pt x="19" y="4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šḻîḍê"/>
            <p:cNvSpPr/>
            <p:nvPr/>
          </p:nvSpPr>
          <p:spPr bwMode="auto">
            <a:xfrm>
              <a:off x="8332788" y="5341938"/>
              <a:ext cx="65088" cy="50800"/>
            </a:xfrm>
            <a:custGeom>
              <a:avLst/>
              <a:gdLst>
                <a:gd name="T0" fmla="*/ 0 w 41"/>
                <a:gd name="T1" fmla="*/ 14 h 32"/>
                <a:gd name="T2" fmla="*/ 9 w 41"/>
                <a:gd name="T3" fmla="*/ 32 h 32"/>
                <a:gd name="T4" fmla="*/ 41 w 41"/>
                <a:gd name="T5" fmla="*/ 23 h 32"/>
                <a:gd name="T6" fmla="*/ 23 w 41"/>
                <a:gd name="T7" fmla="*/ 0 h 32"/>
                <a:gd name="T8" fmla="*/ 0 w 41"/>
                <a:gd name="T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2">
                  <a:moveTo>
                    <a:pt x="0" y="14"/>
                  </a:moveTo>
                  <a:lnTo>
                    <a:pt x="9" y="32"/>
                  </a:lnTo>
                  <a:lnTo>
                    <a:pt x="41" y="23"/>
                  </a:lnTo>
                  <a:lnTo>
                    <a:pt x="23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79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s1íḓé"/>
            <p:cNvSpPr/>
            <p:nvPr/>
          </p:nvSpPr>
          <p:spPr bwMode="auto">
            <a:xfrm>
              <a:off x="8289925" y="5378450"/>
              <a:ext cx="122238" cy="87313"/>
            </a:xfrm>
            <a:custGeom>
              <a:avLst/>
              <a:gdLst>
                <a:gd name="T0" fmla="*/ 36 w 77"/>
                <a:gd name="T1" fmla="*/ 9 h 55"/>
                <a:gd name="T2" fmla="*/ 0 w 77"/>
                <a:gd name="T3" fmla="*/ 55 h 55"/>
                <a:gd name="T4" fmla="*/ 77 w 77"/>
                <a:gd name="T5" fmla="*/ 13 h 55"/>
                <a:gd name="T6" fmla="*/ 68 w 77"/>
                <a:gd name="T7" fmla="*/ 0 h 55"/>
                <a:gd name="T8" fmla="*/ 36 w 77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5">
                  <a:moveTo>
                    <a:pt x="36" y="9"/>
                  </a:moveTo>
                  <a:lnTo>
                    <a:pt x="0" y="55"/>
                  </a:lnTo>
                  <a:lnTo>
                    <a:pt x="77" y="13"/>
                  </a:lnTo>
                  <a:lnTo>
                    <a:pt x="68" y="0"/>
                  </a:lnTo>
                  <a:lnTo>
                    <a:pt x="36" y="9"/>
                  </a:ln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Sḻíḍê"/>
            <p:cNvSpPr/>
            <p:nvPr/>
          </p:nvSpPr>
          <p:spPr bwMode="auto">
            <a:xfrm>
              <a:off x="7700963" y="4557713"/>
              <a:ext cx="319088" cy="877888"/>
            </a:xfrm>
            <a:custGeom>
              <a:avLst/>
              <a:gdLst>
                <a:gd name="T0" fmla="*/ 19 w 44"/>
                <a:gd name="T1" fmla="*/ 1 h 121"/>
                <a:gd name="T2" fmla="*/ 30 w 44"/>
                <a:gd name="T3" fmla="*/ 121 h 121"/>
                <a:gd name="T4" fmla="*/ 39 w 44"/>
                <a:gd name="T5" fmla="*/ 121 h 121"/>
                <a:gd name="T6" fmla="*/ 44 w 44"/>
                <a:gd name="T7" fmla="*/ 0 h 121"/>
                <a:gd name="T8" fmla="*/ 19 w 44"/>
                <a:gd name="T9" fmla="*/ 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21">
                  <a:moveTo>
                    <a:pt x="19" y="1"/>
                  </a:moveTo>
                  <a:cubicBezTo>
                    <a:pt x="19" y="1"/>
                    <a:pt x="0" y="62"/>
                    <a:pt x="30" y="121"/>
                  </a:cubicBezTo>
                  <a:cubicBezTo>
                    <a:pt x="39" y="121"/>
                    <a:pt x="39" y="121"/>
                    <a:pt x="39" y="121"/>
                  </a:cubicBezTo>
                  <a:cubicBezTo>
                    <a:pt x="39" y="121"/>
                    <a:pt x="21" y="55"/>
                    <a:pt x="44" y="0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FF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iṥ1îďè"/>
            <p:cNvSpPr/>
            <p:nvPr/>
          </p:nvSpPr>
          <p:spPr bwMode="auto">
            <a:xfrm>
              <a:off x="7962900" y="4514850"/>
              <a:ext cx="428625" cy="863600"/>
            </a:xfrm>
            <a:custGeom>
              <a:avLst/>
              <a:gdLst>
                <a:gd name="T0" fmla="*/ 0 w 59"/>
                <a:gd name="T1" fmla="*/ 9 h 119"/>
                <a:gd name="T2" fmla="*/ 50 w 59"/>
                <a:gd name="T3" fmla="*/ 119 h 119"/>
                <a:gd name="T4" fmla="*/ 59 w 59"/>
                <a:gd name="T5" fmla="*/ 116 h 119"/>
                <a:gd name="T6" fmla="*/ 22 w 59"/>
                <a:gd name="T7" fmla="*/ 0 h 119"/>
                <a:gd name="T8" fmla="*/ 0 w 59"/>
                <a:gd name="T9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9">
                  <a:moveTo>
                    <a:pt x="0" y="9"/>
                  </a:moveTo>
                  <a:cubicBezTo>
                    <a:pt x="0" y="9"/>
                    <a:pt x="3" y="73"/>
                    <a:pt x="50" y="119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9" y="116"/>
                    <a:pt x="20" y="59"/>
                    <a:pt x="22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Slîḑe"/>
            <p:cNvSpPr/>
            <p:nvPr/>
          </p:nvSpPr>
          <p:spPr bwMode="auto">
            <a:xfrm>
              <a:off x="7824788" y="3462338"/>
              <a:ext cx="73025" cy="85725"/>
            </a:xfrm>
            <a:custGeom>
              <a:avLst/>
              <a:gdLst>
                <a:gd name="T0" fmla="*/ 10 w 10"/>
                <a:gd name="T1" fmla="*/ 10 h 12"/>
                <a:gd name="T2" fmla="*/ 10 w 10"/>
                <a:gd name="T3" fmla="*/ 6 h 12"/>
                <a:gd name="T4" fmla="*/ 10 w 10"/>
                <a:gd name="T5" fmla="*/ 5 h 12"/>
                <a:gd name="T6" fmla="*/ 9 w 10"/>
                <a:gd name="T7" fmla="*/ 3 h 12"/>
                <a:gd name="T8" fmla="*/ 7 w 10"/>
                <a:gd name="T9" fmla="*/ 3 h 12"/>
                <a:gd name="T10" fmla="*/ 5 w 10"/>
                <a:gd name="T11" fmla="*/ 1 h 12"/>
                <a:gd name="T12" fmla="*/ 2 w 10"/>
                <a:gd name="T13" fmla="*/ 2 h 12"/>
                <a:gd name="T14" fmla="*/ 0 w 10"/>
                <a:gd name="T15" fmla="*/ 6 h 12"/>
                <a:gd name="T16" fmla="*/ 1 w 10"/>
                <a:gd name="T17" fmla="*/ 8 h 12"/>
                <a:gd name="T18" fmla="*/ 4 w 10"/>
                <a:gd name="T19" fmla="*/ 12 h 12"/>
                <a:gd name="T20" fmla="*/ 6 w 10"/>
                <a:gd name="T21" fmla="*/ 12 h 12"/>
                <a:gd name="T22" fmla="*/ 9 w 10"/>
                <a:gd name="T23" fmla="*/ 11 h 12"/>
                <a:gd name="T24" fmla="*/ 10 w 10"/>
                <a:gd name="T2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2">
                  <a:moveTo>
                    <a:pt x="10" y="10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F79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ṡļïḓe"/>
            <p:cNvSpPr/>
            <p:nvPr/>
          </p:nvSpPr>
          <p:spPr bwMode="auto">
            <a:xfrm>
              <a:off x="7831138" y="3533775"/>
              <a:ext cx="327025" cy="741363"/>
            </a:xfrm>
            <a:custGeom>
              <a:avLst/>
              <a:gdLst>
                <a:gd name="T0" fmla="*/ 41 w 45"/>
                <a:gd name="T1" fmla="*/ 83 h 102"/>
                <a:gd name="T2" fmla="*/ 15 w 45"/>
                <a:gd name="T3" fmla="*/ 47 h 102"/>
                <a:gd name="T4" fmla="*/ 10 w 45"/>
                <a:gd name="T5" fmla="*/ 0 h 102"/>
                <a:gd name="T6" fmla="*/ 3 w 45"/>
                <a:gd name="T7" fmla="*/ 2 h 102"/>
                <a:gd name="T8" fmla="*/ 2 w 45"/>
                <a:gd name="T9" fmla="*/ 60 h 102"/>
                <a:gd name="T10" fmla="*/ 29 w 45"/>
                <a:gd name="T11" fmla="*/ 99 h 102"/>
                <a:gd name="T12" fmla="*/ 41 w 45"/>
                <a:gd name="T13" fmla="*/ 8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02">
                  <a:moveTo>
                    <a:pt x="41" y="83"/>
                  </a:moveTo>
                  <a:cubicBezTo>
                    <a:pt x="41" y="83"/>
                    <a:pt x="17" y="56"/>
                    <a:pt x="15" y="47"/>
                  </a:cubicBezTo>
                  <a:cubicBezTo>
                    <a:pt x="14" y="37"/>
                    <a:pt x="10" y="0"/>
                    <a:pt x="10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0" y="54"/>
                    <a:pt x="2" y="60"/>
                  </a:cubicBezTo>
                  <a:cubicBezTo>
                    <a:pt x="5" y="66"/>
                    <a:pt x="19" y="97"/>
                    <a:pt x="29" y="99"/>
                  </a:cubicBezTo>
                  <a:cubicBezTo>
                    <a:pt x="38" y="102"/>
                    <a:pt x="45" y="93"/>
                    <a:pt x="41" y="83"/>
                  </a:cubicBezTo>
                  <a:close/>
                </a:path>
              </a:pathLst>
            </a:custGeom>
            <a:solidFill>
              <a:srgbClr val="FF4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iṥļiḋè"/>
            <p:cNvSpPr/>
            <p:nvPr/>
          </p:nvSpPr>
          <p:spPr bwMode="auto">
            <a:xfrm>
              <a:off x="7847013" y="3736975"/>
              <a:ext cx="223838" cy="284163"/>
            </a:xfrm>
            <a:custGeom>
              <a:avLst/>
              <a:gdLst>
                <a:gd name="T0" fmla="*/ 5 w 31"/>
                <a:gd name="T1" fmla="*/ 11 h 39"/>
                <a:gd name="T2" fmla="*/ 3 w 31"/>
                <a:gd name="T3" fmla="*/ 34 h 39"/>
                <a:gd name="T4" fmla="*/ 25 w 31"/>
                <a:gd name="T5" fmla="*/ 27 h 39"/>
                <a:gd name="T6" fmla="*/ 22 w 31"/>
                <a:gd name="T7" fmla="*/ 2 h 39"/>
                <a:gd name="T8" fmla="*/ 5 w 31"/>
                <a:gd name="T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9">
                  <a:moveTo>
                    <a:pt x="5" y="11"/>
                  </a:moveTo>
                  <a:cubicBezTo>
                    <a:pt x="5" y="11"/>
                    <a:pt x="0" y="30"/>
                    <a:pt x="3" y="34"/>
                  </a:cubicBezTo>
                  <a:cubicBezTo>
                    <a:pt x="7" y="39"/>
                    <a:pt x="20" y="35"/>
                    <a:pt x="25" y="27"/>
                  </a:cubicBezTo>
                  <a:cubicBezTo>
                    <a:pt x="30" y="20"/>
                    <a:pt x="31" y="3"/>
                    <a:pt x="22" y="2"/>
                  </a:cubicBezTo>
                  <a:cubicBezTo>
                    <a:pt x="14" y="0"/>
                    <a:pt x="7" y="4"/>
                    <a:pt x="5" y="11"/>
                  </a:cubicBezTo>
                  <a:close/>
                </a:path>
              </a:pathLst>
            </a:custGeom>
            <a:solidFill>
              <a:srgbClr val="F79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iṡ1ïḑé"/>
            <p:cNvSpPr/>
            <p:nvPr/>
          </p:nvSpPr>
          <p:spPr bwMode="auto">
            <a:xfrm>
              <a:off x="7751763" y="4027488"/>
              <a:ext cx="406400" cy="573088"/>
            </a:xfrm>
            <a:custGeom>
              <a:avLst/>
              <a:gdLst>
                <a:gd name="T0" fmla="*/ 52 w 56"/>
                <a:gd name="T1" fmla="*/ 79 h 79"/>
                <a:gd name="T2" fmla="*/ 56 w 56"/>
                <a:gd name="T3" fmla="*/ 11 h 79"/>
                <a:gd name="T4" fmla="*/ 56 w 56"/>
                <a:gd name="T5" fmla="*/ 10 h 79"/>
                <a:gd name="T6" fmla="*/ 40 w 56"/>
                <a:gd name="T7" fmla="*/ 1 h 79"/>
                <a:gd name="T8" fmla="*/ 22 w 56"/>
                <a:gd name="T9" fmla="*/ 7 h 79"/>
                <a:gd name="T10" fmla="*/ 22 w 56"/>
                <a:gd name="T11" fmla="*/ 7 h 79"/>
                <a:gd name="T12" fmla="*/ 13 w 56"/>
                <a:gd name="T13" fmla="*/ 16 h 79"/>
                <a:gd name="T14" fmla="*/ 11 w 56"/>
                <a:gd name="T15" fmla="*/ 77 h 79"/>
                <a:gd name="T16" fmla="*/ 52 w 56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9">
                  <a:moveTo>
                    <a:pt x="52" y="79"/>
                  </a:moveTo>
                  <a:cubicBezTo>
                    <a:pt x="52" y="79"/>
                    <a:pt x="56" y="26"/>
                    <a:pt x="56" y="11"/>
                  </a:cubicBezTo>
                  <a:cubicBezTo>
                    <a:pt x="56" y="11"/>
                    <a:pt x="56" y="10"/>
                    <a:pt x="56" y="10"/>
                  </a:cubicBezTo>
                  <a:cubicBezTo>
                    <a:pt x="53" y="0"/>
                    <a:pt x="44" y="0"/>
                    <a:pt x="40" y="1"/>
                  </a:cubicBezTo>
                  <a:cubicBezTo>
                    <a:pt x="36" y="2"/>
                    <a:pt x="22" y="6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7" y="11"/>
                    <a:pt x="13" y="15"/>
                    <a:pt x="13" y="16"/>
                  </a:cubicBezTo>
                  <a:cubicBezTo>
                    <a:pt x="13" y="16"/>
                    <a:pt x="0" y="44"/>
                    <a:pt x="11" y="77"/>
                  </a:cubicBezTo>
                  <a:lnTo>
                    <a:pt x="52" y="79"/>
                  </a:lnTo>
                  <a:close/>
                </a:path>
              </a:pathLst>
            </a:custGeom>
            <a:solidFill>
              <a:srgbClr val="FF4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iś1îďe"/>
            <p:cNvSpPr/>
            <p:nvPr/>
          </p:nvSpPr>
          <p:spPr bwMode="auto">
            <a:xfrm>
              <a:off x="7540625" y="3490913"/>
              <a:ext cx="73025" cy="87313"/>
            </a:xfrm>
            <a:custGeom>
              <a:avLst/>
              <a:gdLst>
                <a:gd name="T0" fmla="*/ 10 w 10"/>
                <a:gd name="T1" fmla="*/ 8 h 12"/>
                <a:gd name="T2" fmla="*/ 10 w 10"/>
                <a:gd name="T3" fmla="*/ 5 h 12"/>
                <a:gd name="T4" fmla="*/ 9 w 10"/>
                <a:gd name="T5" fmla="*/ 4 h 12"/>
                <a:gd name="T6" fmla="*/ 8 w 10"/>
                <a:gd name="T7" fmla="*/ 2 h 12"/>
                <a:gd name="T8" fmla="*/ 6 w 10"/>
                <a:gd name="T9" fmla="*/ 3 h 12"/>
                <a:gd name="T10" fmla="*/ 4 w 10"/>
                <a:gd name="T11" fmla="*/ 1 h 12"/>
                <a:gd name="T12" fmla="*/ 1 w 10"/>
                <a:gd name="T13" fmla="*/ 2 h 12"/>
                <a:gd name="T14" fmla="*/ 0 w 10"/>
                <a:gd name="T15" fmla="*/ 7 h 12"/>
                <a:gd name="T16" fmla="*/ 1 w 10"/>
                <a:gd name="T17" fmla="*/ 8 h 12"/>
                <a:gd name="T18" fmla="*/ 5 w 10"/>
                <a:gd name="T19" fmla="*/ 11 h 12"/>
                <a:gd name="T20" fmla="*/ 7 w 10"/>
                <a:gd name="T21" fmla="*/ 12 h 12"/>
                <a:gd name="T22" fmla="*/ 9 w 10"/>
                <a:gd name="T23" fmla="*/ 10 h 12"/>
                <a:gd name="T24" fmla="*/ 10 w 10"/>
                <a:gd name="T2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6" y="12"/>
                    <a:pt x="7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9"/>
                    <a:pt x="10" y="8"/>
                  </a:cubicBezTo>
                  <a:close/>
                </a:path>
              </a:pathLst>
            </a:custGeom>
            <a:solidFill>
              <a:srgbClr val="F79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$1íďè"/>
            <p:cNvSpPr/>
            <p:nvPr/>
          </p:nvSpPr>
          <p:spPr bwMode="auto">
            <a:xfrm>
              <a:off x="7570788" y="3556000"/>
              <a:ext cx="420688" cy="688975"/>
            </a:xfrm>
            <a:custGeom>
              <a:avLst/>
              <a:gdLst>
                <a:gd name="T0" fmla="*/ 53 w 58"/>
                <a:gd name="T1" fmla="*/ 75 h 95"/>
                <a:gd name="T2" fmla="*/ 21 w 58"/>
                <a:gd name="T3" fmla="*/ 44 h 95"/>
                <a:gd name="T4" fmla="*/ 7 w 58"/>
                <a:gd name="T5" fmla="*/ 0 h 95"/>
                <a:gd name="T6" fmla="*/ 0 w 58"/>
                <a:gd name="T7" fmla="*/ 2 h 95"/>
                <a:gd name="T8" fmla="*/ 10 w 58"/>
                <a:gd name="T9" fmla="*/ 60 h 95"/>
                <a:gd name="T10" fmla="*/ 43 w 58"/>
                <a:gd name="T11" fmla="*/ 94 h 95"/>
                <a:gd name="T12" fmla="*/ 53 w 58"/>
                <a:gd name="T13" fmla="*/ 7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95">
                  <a:moveTo>
                    <a:pt x="53" y="75"/>
                  </a:moveTo>
                  <a:cubicBezTo>
                    <a:pt x="53" y="75"/>
                    <a:pt x="24" y="54"/>
                    <a:pt x="21" y="44"/>
                  </a:cubicBezTo>
                  <a:cubicBezTo>
                    <a:pt x="17" y="35"/>
                    <a:pt x="7" y="0"/>
                    <a:pt x="7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7" y="54"/>
                    <a:pt x="10" y="60"/>
                  </a:cubicBezTo>
                  <a:cubicBezTo>
                    <a:pt x="14" y="65"/>
                    <a:pt x="33" y="93"/>
                    <a:pt x="43" y="94"/>
                  </a:cubicBezTo>
                  <a:cubicBezTo>
                    <a:pt x="53" y="95"/>
                    <a:pt x="58" y="85"/>
                    <a:pt x="53" y="75"/>
                  </a:cubicBezTo>
                  <a:close/>
                </a:path>
              </a:pathLst>
            </a:custGeom>
            <a:solidFill>
              <a:srgbClr val="FF4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îṡļïḍè"/>
            <p:cNvSpPr/>
            <p:nvPr/>
          </p:nvSpPr>
          <p:spPr bwMode="auto">
            <a:xfrm>
              <a:off x="7802563" y="3700463"/>
              <a:ext cx="573088" cy="1017588"/>
            </a:xfrm>
            <a:custGeom>
              <a:avLst/>
              <a:gdLst>
                <a:gd name="T0" fmla="*/ 32 w 79"/>
                <a:gd name="T1" fmla="*/ 7 h 140"/>
                <a:gd name="T2" fmla="*/ 10 w 79"/>
                <a:gd name="T3" fmla="*/ 13 h 140"/>
                <a:gd name="T4" fmla="*/ 20 w 79"/>
                <a:gd name="T5" fmla="*/ 16 h 140"/>
                <a:gd name="T6" fmla="*/ 19 w 79"/>
                <a:gd name="T7" fmla="*/ 26 h 140"/>
                <a:gd name="T8" fmla="*/ 24 w 79"/>
                <a:gd name="T9" fmla="*/ 26 h 140"/>
                <a:gd name="T10" fmla="*/ 20 w 79"/>
                <a:gd name="T11" fmla="*/ 32 h 140"/>
                <a:gd name="T12" fmla="*/ 18 w 79"/>
                <a:gd name="T13" fmla="*/ 43 h 140"/>
                <a:gd name="T14" fmla="*/ 10 w 79"/>
                <a:gd name="T15" fmla="*/ 64 h 140"/>
                <a:gd name="T16" fmla="*/ 7 w 79"/>
                <a:gd name="T17" fmla="*/ 106 h 140"/>
                <a:gd name="T18" fmla="*/ 70 w 79"/>
                <a:gd name="T19" fmla="*/ 114 h 140"/>
                <a:gd name="T20" fmla="*/ 52 w 79"/>
                <a:gd name="T21" fmla="*/ 70 h 140"/>
                <a:gd name="T22" fmla="*/ 51 w 79"/>
                <a:gd name="T23" fmla="*/ 45 h 140"/>
                <a:gd name="T24" fmla="*/ 40 w 79"/>
                <a:gd name="T25" fmla="*/ 19 h 140"/>
                <a:gd name="T26" fmla="*/ 32 w 79"/>
                <a:gd name="T27" fmla="*/ 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40">
                  <a:moveTo>
                    <a:pt x="32" y="7"/>
                  </a:moveTo>
                  <a:cubicBezTo>
                    <a:pt x="32" y="7"/>
                    <a:pt x="17" y="0"/>
                    <a:pt x="10" y="13"/>
                  </a:cubicBezTo>
                  <a:cubicBezTo>
                    <a:pt x="6" y="21"/>
                    <a:pt x="18" y="14"/>
                    <a:pt x="20" y="16"/>
                  </a:cubicBezTo>
                  <a:cubicBezTo>
                    <a:pt x="23" y="19"/>
                    <a:pt x="17" y="24"/>
                    <a:pt x="19" y="26"/>
                  </a:cubicBezTo>
                  <a:cubicBezTo>
                    <a:pt x="20" y="28"/>
                    <a:pt x="23" y="23"/>
                    <a:pt x="24" y="26"/>
                  </a:cubicBezTo>
                  <a:cubicBezTo>
                    <a:pt x="26" y="28"/>
                    <a:pt x="22" y="29"/>
                    <a:pt x="20" y="32"/>
                  </a:cubicBezTo>
                  <a:cubicBezTo>
                    <a:pt x="17" y="35"/>
                    <a:pt x="22" y="40"/>
                    <a:pt x="18" y="43"/>
                  </a:cubicBezTo>
                  <a:cubicBezTo>
                    <a:pt x="14" y="46"/>
                    <a:pt x="4" y="48"/>
                    <a:pt x="10" y="64"/>
                  </a:cubicBezTo>
                  <a:cubicBezTo>
                    <a:pt x="17" y="80"/>
                    <a:pt x="0" y="84"/>
                    <a:pt x="7" y="106"/>
                  </a:cubicBezTo>
                  <a:cubicBezTo>
                    <a:pt x="14" y="128"/>
                    <a:pt x="62" y="140"/>
                    <a:pt x="70" y="114"/>
                  </a:cubicBezTo>
                  <a:cubicBezTo>
                    <a:pt x="79" y="88"/>
                    <a:pt x="50" y="82"/>
                    <a:pt x="52" y="70"/>
                  </a:cubicBezTo>
                  <a:cubicBezTo>
                    <a:pt x="54" y="59"/>
                    <a:pt x="60" y="56"/>
                    <a:pt x="51" y="45"/>
                  </a:cubicBezTo>
                  <a:cubicBezTo>
                    <a:pt x="42" y="33"/>
                    <a:pt x="37" y="27"/>
                    <a:pt x="40" y="19"/>
                  </a:cubicBezTo>
                  <a:cubicBezTo>
                    <a:pt x="42" y="12"/>
                    <a:pt x="35" y="7"/>
                    <a:pt x="32" y="7"/>
                  </a:cubicBez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ṩlïdê"/>
            <p:cNvSpPr/>
            <p:nvPr/>
          </p:nvSpPr>
          <p:spPr bwMode="auto">
            <a:xfrm>
              <a:off x="8093075" y="3105150"/>
              <a:ext cx="465138" cy="458788"/>
            </a:xfrm>
            <a:custGeom>
              <a:avLst/>
              <a:gdLst>
                <a:gd name="T0" fmla="*/ 32 w 64"/>
                <a:gd name="T1" fmla="*/ 0 h 63"/>
                <a:gd name="T2" fmla="*/ 0 w 64"/>
                <a:gd name="T3" fmla="*/ 31 h 63"/>
                <a:gd name="T4" fmla="*/ 32 w 64"/>
                <a:gd name="T5" fmla="*/ 63 h 63"/>
                <a:gd name="T6" fmla="*/ 64 w 64"/>
                <a:gd name="T7" fmla="*/ 31 h 63"/>
                <a:gd name="T8" fmla="*/ 32 w 64"/>
                <a:gd name="T9" fmla="*/ 0 h 63"/>
                <a:gd name="T10" fmla="*/ 16 w 64"/>
                <a:gd name="T11" fmla="*/ 29 h 63"/>
                <a:gd name="T12" fmla="*/ 20 w 64"/>
                <a:gd name="T13" fmla="*/ 25 h 63"/>
                <a:gd name="T14" fmla="*/ 24 w 64"/>
                <a:gd name="T15" fmla="*/ 29 h 63"/>
                <a:gd name="T16" fmla="*/ 20 w 64"/>
                <a:gd name="T17" fmla="*/ 33 h 63"/>
                <a:gd name="T18" fmla="*/ 16 w 64"/>
                <a:gd name="T19" fmla="*/ 29 h 63"/>
                <a:gd name="T20" fmla="*/ 32 w 64"/>
                <a:gd name="T21" fmla="*/ 49 h 63"/>
                <a:gd name="T22" fmla="*/ 22 w 64"/>
                <a:gd name="T23" fmla="*/ 40 h 63"/>
                <a:gd name="T24" fmla="*/ 42 w 64"/>
                <a:gd name="T25" fmla="*/ 40 h 63"/>
                <a:gd name="T26" fmla="*/ 32 w 64"/>
                <a:gd name="T27" fmla="*/ 49 h 63"/>
                <a:gd name="T28" fmla="*/ 44 w 64"/>
                <a:gd name="T29" fmla="*/ 33 h 63"/>
                <a:gd name="T30" fmla="*/ 40 w 64"/>
                <a:gd name="T31" fmla="*/ 29 h 63"/>
                <a:gd name="T32" fmla="*/ 44 w 64"/>
                <a:gd name="T33" fmla="*/ 25 h 63"/>
                <a:gd name="T34" fmla="*/ 48 w 64"/>
                <a:gd name="T35" fmla="*/ 29 h 63"/>
                <a:gd name="T36" fmla="*/ 44 w 64"/>
                <a:gd name="T37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63">
                  <a:moveTo>
                    <a:pt x="32" y="0"/>
                  </a:moveTo>
                  <a:cubicBezTo>
                    <a:pt x="15" y="0"/>
                    <a:pt x="0" y="14"/>
                    <a:pt x="0" y="31"/>
                  </a:cubicBezTo>
                  <a:cubicBezTo>
                    <a:pt x="0" y="49"/>
                    <a:pt x="15" y="63"/>
                    <a:pt x="32" y="63"/>
                  </a:cubicBezTo>
                  <a:cubicBezTo>
                    <a:pt x="49" y="63"/>
                    <a:pt x="64" y="49"/>
                    <a:pt x="64" y="31"/>
                  </a:cubicBezTo>
                  <a:cubicBezTo>
                    <a:pt x="64" y="14"/>
                    <a:pt x="49" y="0"/>
                    <a:pt x="32" y="0"/>
                  </a:cubicBezTo>
                  <a:close/>
                  <a:moveTo>
                    <a:pt x="16" y="29"/>
                  </a:moveTo>
                  <a:cubicBezTo>
                    <a:pt x="16" y="27"/>
                    <a:pt x="18" y="25"/>
                    <a:pt x="20" y="25"/>
                  </a:cubicBezTo>
                  <a:cubicBezTo>
                    <a:pt x="22" y="25"/>
                    <a:pt x="24" y="27"/>
                    <a:pt x="24" y="29"/>
                  </a:cubicBezTo>
                  <a:cubicBezTo>
                    <a:pt x="24" y="31"/>
                    <a:pt x="22" y="33"/>
                    <a:pt x="20" y="33"/>
                  </a:cubicBezTo>
                  <a:cubicBezTo>
                    <a:pt x="18" y="33"/>
                    <a:pt x="16" y="31"/>
                    <a:pt x="16" y="29"/>
                  </a:cubicBezTo>
                  <a:close/>
                  <a:moveTo>
                    <a:pt x="32" y="49"/>
                  </a:moveTo>
                  <a:cubicBezTo>
                    <a:pt x="27" y="49"/>
                    <a:pt x="23" y="45"/>
                    <a:pt x="2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1" y="45"/>
                    <a:pt x="37" y="49"/>
                    <a:pt x="32" y="49"/>
                  </a:cubicBezTo>
                  <a:close/>
                  <a:moveTo>
                    <a:pt x="44" y="33"/>
                  </a:moveTo>
                  <a:cubicBezTo>
                    <a:pt x="42" y="33"/>
                    <a:pt x="40" y="31"/>
                    <a:pt x="40" y="29"/>
                  </a:cubicBezTo>
                  <a:cubicBezTo>
                    <a:pt x="40" y="27"/>
                    <a:pt x="42" y="25"/>
                    <a:pt x="44" y="25"/>
                  </a:cubicBezTo>
                  <a:cubicBezTo>
                    <a:pt x="46" y="25"/>
                    <a:pt x="48" y="27"/>
                    <a:pt x="48" y="29"/>
                  </a:cubicBezTo>
                  <a:cubicBezTo>
                    <a:pt x="48" y="31"/>
                    <a:pt x="46" y="33"/>
                    <a:pt x="44" y="33"/>
                  </a:cubicBezTo>
                  <a:close/>
                </a:path>
              </a:pathLst>
            </a:custGeom>
            <a:solidFill>
              <a:srgbClr val="FE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Slïḍè"/>
            <p:cNvSpPr/>
            <p:nvPr/>
          </p:nvSpPr>
          <p:spPr bwMode="auto">
            <a:xfrm>
              <a:off x="4897438" y="4383088"/>
              <a:ext cx="2636838" cy="588963"/>
            </a:xfrm>
            <a:custGeom>
              <a:avLst/>
              <a:gdLst>
                <a:gd name="T0" fmla="*/ 5 w 1661"/>
                <a:gd name="T1" fmla="*/ 371 h 371"/>
                <a:gd name="T2" fmla="*/ 0 w 1661"/>
                <a:gd name="T3" fmla="*/ 352 h 371"/>
                <a:gd name="T4" fmla="*/ 229 w 1661"/>
                <a:gd name="T5" fmla="*/ 238 h 371"/>
                <a:gd name="T6" fmla="*/ 517 w 1661"/>
                <a:gd name="T7" fmla="*/ 243 h 371"/>
                <a:gd name="T8" fmla="*/ 833 w 1661"/>
                <a:gd name="T9" fmla="*/ 124 h 371"/>
                <a:gd name="T10" fmla="*/ 1071 w 1661"/>
                <a:gd name="T11" fmla="*/ 124 h 371"/>
                <a:gd name="T12" fmla="*/ 1331 w 1661"/>
                <a:gd name="T13" fmla="*/ 37 h 371"/>
                <a:gd name="T14" fmla="*/ 1331 w 1661"/>
                <a:gd name="T15" fmla="*/ 37 h 371"/>
                <a:gd name="T16" fmla="*/ 1537 w 1661"/>
                <a:gd name="T17" fmla="*/ 60 h 371"/>
                <a:gd name="T18" fmla="*/ 1652 w 1661"/>
                <a:gd name="T19" fmla="*/ 0 h 371"/>
                <a:gd name="T20" fmla="*/ 1661 w 1661"/>
                <a:gd name="T21" fmla="*/ 19 h 371"/>
                <a:gd name="T22" fmla="*/ 1542 w 1661"/>
                <a:gd name="T23" fmla="*/ 83 h 371"/>
                <a:gd name="T24" fmla="*/ 1537 w 1661"/>
                <a:gd name="T25" fmla="*/ 83 h 371"/>
                <a:gd name="T26" fmla="*/ 1331 w 1661"/>
                <a:gd name="T27" fmla="*/ 55 h 371"/>
                <a:gd name="T28" fmla="*/ 1075 w 1661"/>
                <a:gd name="T29" fmla="*/ 142 h 371"/>
                <a:gd name="T30" fmla="*/ 833 w 1661"/>
                <a:gd name="T31" fmla="*/ 142 h 371"/>
                <a:gd name="T32" fmla="*/ 522 w 1661"/>
                <a:gd name="T33" fmla="*/ 261 h 371"/>
                <a:gd name="T34" fmla="*/ 517 w 1661"/>
                <a:gd name="T35" fmla="*/ 261 h 371"/>
                <a:gd name="T36" fmla="*/ 234 w 1661"/>
                <a:gd name="T37" fmla="*/ 256 h 371"/>
                <a:gd name="T38" fmla="*/ 5 w 1661"/>
                <a:gd name="T3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61" h="371">
                  <a:moveTo>
                    <a:pt x="5" y="371"/>
                  </a:moveTo>
                  <a:lnTo>
                    <a:pt x="0" y="352"/>
                  </a:lnTo>
                  <a:lnTo>
                    <a:pt x="229" y="238"/>
                  </a:lnTo>
                  <a:lnTo>
                    <a:pt x="517" y="243"/>
                  </a:lnTo>
                  <a:lnTo>
                    <a:pt x="833" y="124"/>
                  </a:lnTo>
                  <a:lnTo>
                    <a:pt x="1071" y="124"/>
                  </a:lnTo>
                  <a:lnTo>
                    <a:pt x="1331" y="37"/>
                  </a:lnTo>
                  <a:lnTo>
                    <a:pt x="1331" y="37"/>
                  </a:lnTo>
                  <a:lnTo>
                    <a:pt x="1537" y="60"/>
                  </a:lnTo>
                  <a:lnTo>
                    <a:pt x="1652" y="0"/>
                  </a:lnTo>
                  <a:lnTo>
                    <a:pt x="1661" y="19"/>
                  </a:lnTo>
                  <a:lnTo>
                    <a:pt x="1542" y="83"/>
                  </a:lnTo>
                  <a:lnTo>
                    <a:pt x="1537" y="83"/>
                  </a:lnTo>
                  <a:lnTo>
                    <a:pt x="1331" y="55"/>
                  </a:lnTo>
                  <a:lnTo>
                    <a:pt x="1075" y="142"/>
                  </a:lnTo>
                  <a:lnTo>
                    <a:pt x="833" y="142"/>
                  </a:lnTo>
                  <a:lnTo>
                    <a:pt x="522" y="261"/>
                  </a:lnTo>
                  <a:lnTo>
                    <a:pt x="517" y="261"/>
                  </a:lnTo>
                  <a:lnTo>
                    <a:pt x="234" y="256"/>
                  </a:lnTo>
                  <a:lnTo>
                    <a:pt x="5" y="37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ṧľíḍe"/>
            <p:cNvSpPr/>
            <p:nvPr/>
          </p:nvSpPr>
          <p:spPr bwMode="auto">
            <a:xfrm>
              <a:off x="6248400" y="4086225"/>
              <a:ext cx="558800" cy="1160463"/>
            </a:xfrm>
            <a:custGeom>
              <a:avLst/>
              <a:gdLst>
                <a:gd name="T0" fmla="*/ 0 w 77"/>
                <a:gd name="T1" fmla="*/ 22 h 160"/>
                <a:gd name="T2" fmla="*/ 43 w 77"/>
                <a:gd name="T3" fmla="*/ 159 h 160"/>
                <a:gd name="T4" fmla="*/ 77 w 77"/>
                <a:gd name="T5" fmla="*/ 160 h 160"/>
                <a:gd name="T6" fmla="*/ 63 w 77"/>
                <a:gd name="T7" fmla="*/ 151 h 160"/>
                <a:gd name="T8" fmla="*/ 67 w 77"/>
                <a:gd name="T9" fmla="*/ 150 h 160"/>
                <a:gd name="T10" fmla="*/ 43 w 77"/>
                <a:gd name="T11" fmla="*/ 33 h 160"/>
                <a:gd name="T12" fmla="*/ 27 w 77"/>
                <a:gd name="T13" fmla="*/ 12 h 160"/>
                <a:gd name="T14" fmla="*/ 0 w 77"/>
                <a:gd name="T15" fmla="*/ 2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60">
                  <a:moveTo>
                    <a:pt x="0" y="22"/>
                  </a:moveTo>
                  <a:cubicBezTo>
                    <a:pt x="0" y="22"/>
                    <a:pt x="49" y="103"/>
                    <a:pt x="43" y="159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54" y="64"/>
                    <a:pt x="43" y="33"/>
                  </a:cubicBezTo>
                  <a:cubicBezTo>
                    <a:pt x="30" y="0"/>
                    <a:pt x="27" y="12"/>
                    <a:pt x="27" y="1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i$ľíḍé"/>
            <p:cNvSpPr/>
            <p:nvPr/>
          </p:nvSpPr>
          <p:spPr bwMode="auto">
            <a:xfrm>
              <a:off x="5986463" y="4187825"/>
              <a:ext cx="349250" cy="1052513"/>
            </a:xfrm>
            <a:custGeom>
              <a:avLst/>
              <a:gdLst>
                <a:gd name="T0" fmla="*/ 18 w 48"/>
                <a:gd name="T1" fmla="*/ 3 h 145"/>
                <a:gd name="T2" fmla="*/ 16 w 48"/>
                <a:gd name="T3" fmla="*/ 81 h 145"/>
                <a:gd name="T4" fmla="*/ 0 w 48"/>
                <a:gd name="T5" fmla="*/ 144 h 145"/>
                <a:gd name="T6" fmla="*/ 32 w 48"/>
                <a:gd name="T7" fmla="*/ 145 h 145"/>
                <a:gd name="T8" fmla="*/ 23 w 48"/>
                <a:gd name="T9" fmla="*/ 139 h 145"/>
                <a:gd name="T10" fmla="*/ 18 w 48"/>
                <a:gd name="T11" fmla="*/ 136 h 145"/>
                <a:gd name="T12" fmla="*/ 43 w 48"/>
                <a:gd name="T13" fmla="*/ 46 h 145"/>
                <a:gd name="T14" fmla="*/ 48 w 48"/>
                <a:gd name="T15" fmla="*/ 0 h 145"/>
                <a:gd name="T16" fmla="*/ 18 w 48"/>
                <a:gd name="T17" fmla="*/ 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45">
                  <a:moveTo>
                    <a:pt x="18" y="3"/>
                  </a:moveTo>
                  <a:cubicBezTo>
                    <a:pt x="18" y="3"/>
                    <a:pt x="21" y="59"/>
                    <a:pt x="16" y="81"/>
                  </a:cubicBezTo>
                  <a:cubicBezTo>
                    <a:pt x="12" y="102"/>
                    <a:pt x="0" y="144"/>
                    <a:pt x="0" y="144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8" y="136"/>
                    <a:pt x="41" y="75"/>
                    <a:pt x="43" y="46"/>
                  </a:cubicBezTo>
                  <a:cubicBezTo>
                    <a:pt x="45" y="17"/>
                    <a:pt x="48" y="0"/>
                    <a:pt x="48" y="0"/>
                  </a:cubicBezTo>
                  <a:lnTo>
                    <a:pt x="18" y="3"/>
                  </a:ln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iŝļiḑê"/>
            <p:cNvSpPr/>
            <p:nvPr/>
          </p:nvSpPr>
          <p:spPr bwMode="auto">
            <a:xfrm>
              <a:off x="6561138" y="2830513"/>
              <a:ext cx="79375" cy="173038"/>
            </a:xfrm>
            <a:custGeom>
              <a:avLst/>
              <a:gdLst>
                <a:gd name="T0" fmla="*/ 18 w 50"/>
                <a:gd name="T1" fmla="*/ 109 h 109"/>
                <a:gd name="T2" fmla="*/ 41 w 50"/>
                <a:gd name="T3" fmla="*/ 96 h 109"/>
                <a:gd name="T4" fmla="*/ 50 w 50"/>
                <a:gd name="T5" fmla="*/ 55 h 109"/>
                <a:gd name="T6" fmla="*/ 41 w 50"/>
                <a:gd name="T7" fmla="*/ 55 h 109"/>
                <a:gd name="T8" fmla="*/ 32 w 50"/>
                <a:gd name="T9" fmla="*/ 68 h 109"/>
                <a:gd name="T10" fmla="*/ 41 w 50"/>
                <a:gd name="T11" fmla="*/ 0 h 109"/>
                <a:gd name="T12" fmla="*/ 27 w 50"/>
                <a:gd name="T13" fmla="*/ 4 h 109"/>
                <a:gd name="T14" fmla="*/ 18 w 50"/>
                <a:gd name="T15" fmla="*/ 68 h 109"/>
                <a:gd name="T16" fmla="*/ 0 w 50"/>
                <a:gd name="T17" fmla="*/ 100 h 109"/>
                <a:gd name="T18" fmla="*/ 14 w 50"/>
                <a:gd name="T19" fmla="*/ 105 h 109"/>
                <a:gd name="T20" fmla="*/ 18 w 5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109">
                  <a:moveTo>
                    <a:pt x="18" y="109"/>
                  </a:moveTo>
                  <a:lnTo>
                    <a:pt x="41" y="96"/>
                  </a:lnTo>
                  <a:lnTo>
                    <a:pt x="50" y="55"/>
                  </a:lnTo>
                  <a:lnTo>
                    <a:pt x="41" y="55"/>
                  </a:lnTo>
                  <a:lnTo>
                    <a:pt x="32" y="68"/>
                  </a:lnTo>
                  <a:lnTo>
                    <a:pt x="41" y="0"/>
                  </a:lnTo>
                  <a:lnTo>
                    <a:pt x="27" y="4"/>
                  </a:lnTo>
                  <a:lnTo>
                    <a:pt x="18" y="68"/>
                  </a:lnTo>
                  <a:lnTo>
                    <a:pt x="0" y="100"/>
                  </a:lnTo>
                  <a:lnTo>
                    <a:pt x="14" y="105"/>
                  </a:lnTo>
                  <a:lnTo>
                    <a:pt x="18" y="109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îṡḻîďe"/>
            <p:cNvSpPr/>
            <p:nvPr/>
          </p:nvSpPr>
          <p:spPr bwMode="auto">
            <a:xfrm>
              <a:off x="6561138" y="2830513"/>
              <a:ext cx="79375" cy="173038"/>
            </a:xfrm>
            <a:custGeom>
              <a:avLst/>
              <a:gdLst>
                <a:gd name="T0" fmla="*/ 18 w 50"/>
                <a:gd name="T1" fmla="*/ 109 h 109"/>
                <a:gd name="T2" fmla="*/ 41 w 50"/>
                <a:gd name="T3" fmla="*/ 96 h 109"/>
                <a:gd name="T4" fmla="*/ 50 w 50"/>
                <a:gd name="T5" fmla="*/ 55 h 109"/>
                <a:gd name="T6" fmla="*/ 41 w 50"/>
                <a:gd name="T7" fmla="*/ 55 h 109"/>
                <a:gd name="T8" fmla="*/ 32 w 50"/>
                <a:gd name="T9" fmla="*/ 68 h 109"/>
                <a:gd name="T10" fmla="*/ 41 w 50"/>
                <a:gd name="T11" fmla="*/ 0 h 109"/>
                <a:gd name="T12" fmla="*/ 27 w 50"/>
                <a:gd name="T13" fmla="*/ 4 h 109"/>
                <a:gd name="T14" fmla="*/ 18 w 50"/>
                <a:gd name="T15" fmla="*/ 68 h 109"/>
                <a:gd name="T16" fmla="*/ 0 w 50"/>
                <a:gd name="T17" fmla="*/ 100 h 109"/>
                <a:gd name="T18" fmla="*/ 14 w 50"/>
                <a:gd name="T19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109">
                  <a:moveTo>
                    <a:pt x="18" y="109"/>
                  </a:moveTo>
                  <a:lnTo>
                    <a:pt x="41" y="96"/>
                  </a:lnTo>
                  <a:lnTo>
                    <a:pt x="50" y="55"/>
                  </a:lnTo>
                  <a:lnTo>
                    <a:pt x="41" y="55"/>
                  </a:lnTo>
                  <a:lnTo>
                    <a:pt x="32" y="68"/>
                  </a:lnTo>
                  <a:lnTo>
                    <a:pt x="41" y="0"/>
                  </a:lnTo>
                  <a:lnTo>
                    <a:pt x="27" y="4"/>
                  </a:lnTo>
                  <a:lnTo>
                    <a:pt x="18" y="68"/>
                  </a:lnTo>
                  <a:lnTo>
                    <a:pt x="0" y="100"/>
                  </a:lnTo>
                  <a:lnTo>
                    <a:pt x="14" y="1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í$liḍê"/>
            <p:cNvSpPr/>
            <p:nvPr/>
          </p:nvSpPr>
          <p:spPr bwMode="auto">
            <a:xfrm>
              <a:off x="6807200" y="3019425"/>
              <a:ext cx="160338" cy="107950"/>
            </a:xfrm>
            <a:custGeom>
              <a:avLst/>
              <a:gdLst>
                <a:gd name="T0" fmla="*/ 0 w 101"/>
                <a:gd name="T1" fmla="*/ 64 h 68"/>
                <a:gd name="T2" fmla="*/ 5 w 101"/>
                <a:gd name="T3" fmla="*/ 36 h 68"/>
                <a:gd name="T4" fmla="*/ 42 w 101"/>
                <a:gd name="T5" fmla="*/ 0 h 68"/>
                <a:gd name="T6" fmla="*/ 51 w 101"/>
                <a:gd name="T7" fmla="*/ 9 h 68"/>
                <a:gd name="T8" fmla="*/ 37 w 101"/>
                <a:gd name="T9" fmla="*/ 27 h 68"/>
                <a:gd name="T10" fmla="*/ 101 w 101"/>
                <a:gd name="T11" fmla="*/ 9 h 68"/>
                <a:gd name="T12" fmla="*/ 101 w 101"/>
                <a:gd name="T13" fmla="*/ 22 h 68"/>
                <a:gd name="T14" fmla="*/ 42 w 101"/>
                <a:gd name="T15" fmla="*/ 45 h 68"/>
                <a:gd name="T16" fmla="*/ 28 w 101"/>
                <a:gd name="T17" fmla="*/ 68 h 68"/>
                <a:gd name="T18" fmla="*/ 0 w 101"/>
                <a:gd name="T19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68">
                  <a:moveTo>
                    <a:pt x="0" y="64"/>
                  </a:moveTo>
                  <a:lnTo>
                    <a:pt x="5" y="36"/>
                  </a:lnTo>
                  <a:lnTo>
                    <a:pt x="42" y="0"/>
                  </a:lnTo>
                  <a:lnTo>
                    <a:pt x="51" y="9"/>
                  </a:lnTo>
                  <a:lnTo>
                    <a:pt x="37" y="27"/>
                  </a:lnTo>
                  <a:lnTo>
                    <a:pt x="101" y="9"/>
                  </a:lnTo>
                  <a:lnTo>
                    <a:pt x="101" y="22"/>
                  </a:lnTo>
                  <a:lnTo>
                    <a:pt x="42" y="45"/>
                  </a:lnTo>
                  <a:lnTo>
                    <a:pt x="28" y="6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ïṣḷîde"/>
            <p:cNvSpPr/>
            <p:nvPr/>
          </p:nvSpPr>
          <p:spPr bwMode="auto">
            <a:xfrm>
              <a:off x="6059488" y="2968625"/>
              <a:ext cx="558800" cy="1306513"/>
            </a:xfrm>
            <a:custGeom>
              <a:avLst/>
              <a:gdLst>
                <a:gd name="T0" fmla="*/ 69 w 77"/>
                <a:gd name="T1" fmla="*/ 0 h 180"/>
                <a:gd name="T2" fmla="*/ 3 w 77"/>
                <a:gd name="T3" fmla="*/ 86 h 180"/>
                <a:gd name="T4" fmla="*/ 0 w 77"/>
                <a:gd name="T5" fmla="*/ 106 h 180"/>
                <a:gd name="T6" fmla="*/ 6 w 77"/>
                <a:gd name="T7" fmla="*/ 176 h 180"/>
                <a:gd name="T8" fmla="*/ 66 w 77"/>
                <a:gd name="T9" fmla="*/ 180 h 180"/>
                <a:gd name="T10" fmla="*/ 46 w 77"/>
                <a:gd name="T11" fmla="*/ 111 h 180"/>
                <a:gd name="T12" fmla="*/ 26 w 77"/>
                <a:gd name="T13" fmla="*/ 96 h 180"/>
                <a:gd name="T14" fmla="*/ 77 w 77"/>
                <a:gd name="T15" fmla="*/ 5 h 180"/>
                <a:gd name="T16" fmla="*/ 69 w 77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80">
                  <a:moveTo>
                    <a:pt x="69" y="0"/>
                  </a:moveTo>
                  <a:cubicBezTo>
                    <a:pt x="69" y="0"/>
                    <a:pt x="10" y="72"/>
                    <a:pt x="3" y="86"/>
                  </a:cubicBezTo>
                  <a:cubicBezTo>
                    <a:pt x="3" y="86"/>
                    <a:pt x="0" y="91"/>
                    <a:pt x="0" y="106"/>
                  </a:cubicBezTo>
                  <a:cubicBezTo>
                    <a:pt x="0" y="121"/>
                    <a:pt x="6" y="176"/>
                    <a:pt x="6" y="176"/>
                  </a:cubicBezTo>
                  <a:cubicBezTo>
                    <a:pt x="66" y="180"/>
                    <a:pt x="66" y="180"/>
                    <a:pt x="66" y="180"/>
                  </a:cubicBezTo>
                  <a:cubicBezTo>
                    <a:pt x="66" y="180"/>
                    <a:pt x="46" y="113"/>
                    <a:pt x="46" y="111"/>
                  </a:cubicBezTo>
                  <a:cubicBezTo>
                    <a:pt x="45" y="109"/>
                    <a:pt x="35" y="99"/>
                    <a:pt x="26" y="96"/>
                  </a:cubicBezTo>
                  <a:cubicBezTo>
                    <a:pt x="77" y="5"/>
                    <a:pt x="77" y="5"/>
                    <a:pt x="77" y="5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sḻíḓe"/>
            <p:cNvSpPr/>
            <p:nvPr/>
          </p:nvSpPr>
          <p:spPr bwMode="auto">
            <a:xfrm>
              <a:off x="6197600" y="3584575"/>
              <a:ext cx="123825" cy="115888"/>
            </a:xfrm>
            <a:custGeom>
              <a:avLst/>
              <a:gdLst>
                <a:gd name="T0" fmla="*/ 13 w 17"/>
                <a:gd name="T1" fmla="*/ 5 h 16"/>
                <a:gd name="T2" fmla="*/ 17 w 17"/>
                <a:gd name="T3" fmla="*/ 16 h 16"/>
                <a:gd name="T4" fmla="*/ 0 w 17"/>
                <a:gd name="T5" fmla="*/ 11 h 16"/>
                <a:gd name="T6" fmla="*/ 5 w 17"/>
                <a:gd name="T7" fmla="*/ 0 h 16"/>
                <a:gd name="T8" fmla="*/ 13 w 17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3" y="5"/>
                  </a:moveTo>
                  <a:cubicBezTo>
                    <a:pt x="13" y="5"/>
                    <a:pt x="15" y="12"/>
                    <a:pt x="17" y="16"/>
                  </a:cubicBezTo>
                  <a:cubicBezTo>
                    <a:pt x="17" y="16"/>
                    <a:pt x="4" y="16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13" y="5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iṥḻïḓè"/>
            <p:cNvSpPr/>
            <p:nvPr/>
          </p:nvSpPr>
          <p:spPr bwMode="auto">
            <a:xfrm>
              <a:off x="6161088" y="3352800"/>
              <a:ext cx="225425" cy="319088"/>
            </a:xfrm>
            <a:custGeom>
              <a:avLst/>
              <a:gdLst>
                <a:gd name="T0" fmla="*/ 27 w 31"/>
                <a:gd name="T1" fmla="*/ 13 h 44"/>
                <a:gd name="T2" fmla="*/ 27 w 31"/>
                <a:gd name="T3" fmla="*/ 39 h 44"/>
                <a:gd name="T4" fmla="*/ 6 w 31"/>
                <a:gd name="T5" fmla="*/ 28 h 44"/>
                <a:gd name="T6" fmla="*/ 8 w 31"/>
                <a:gd name="T7" fmla="*/ 2 h 44"/>
                <a:gd name="T8" fmla="*/ 27 w 31"/>
                <a:gd name="T9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4">
                  <a:moveTo>
                    <a:pt x="27" y="13"/>
                  </a:moveTo>
                  <a:cubicBezTo>
                    <a:pt x="27" y="13"/>
                    <a:pt x="31" y="34"/>
                    <a:pt x="27" y="39"/>
                  </a:cubicBezTo>
                  <a:cubicBezTo>
                    <a:pt x="24" y="44"/>
                    <a:pt x="11" y="36"/>
                    <a:pt x="6" y="28"/>
                  </a:cubicBezTo>
                  <a:cubicBezTo>
                    <a:pt x="1" y="21"/>
                    <a:pt x="0" y="3"/>
                    <a:pt x="8" y="2"/>
                  </a:cubicBezTo>
                  <a:cubicBezTo>
                    <a:pt x="17" y="0"/>
                    <a:pt x="25" y="6"/>
                    <a:pt x="27" y="13"/>
                  </a:cubicBez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i$ľíde"/>
            <p:cNvSpPr/>
            <p:nvPr/>
          </p:nvSpPr>
          <p:spPr bwMode="auto">
            <a:xfrm>
              <a:off x="6276975" y="3098800"/>
              <a:ext cx="581025" cy="820738"/>
            </a:xfrm>
            <a:custGeom>
              <a:avLst/>
              <a:gdLst>
                <a:gd name="T0" fmla="*/ 6 w 80"/>
                <a:gd name="T1" fmla="*/ 87 h 113"/>
                <a:gd name="T2" fmla="*/ 57 w 80"/>
                <a:gd name="T3" fmla="*/ 52 h 113"/>
                <a:gd name="T4" fmla="*/ 71 w 80"/>
                <a:gd name="T5" fmla="*/ 0 h 113"/>
                <a:gd name="T6" fmla="*/ 80 w 80"/>
                <a:gd name="T7" fmla="*/ 2 h 113"/>
                <a:gd name="T8" fmla="*/ 74 w 80"/>
                <a:gd name="T9" fmla="*/ 58 h 113"/>
                <a:gd name="T10" fmla="*/ 15 w 80"/>
                <a:gd name="T11" fmla="*/ 113 h 113"/>
                <a:gd name="T12" fmla="*/ 6 w 80"/>
                <a:gd name="T1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13">
                  <a:moveTo>
                    <a:pt x="6" y="87"/>
                  </a:moveTo>
                  <a:cubicBezTo>
                    <a:pt x="6" y="87"/>
                    <a:pt x="53" y="58"/>
                    <a:pt x="57" y="52"/>
                  </a:cubicBezTo>
                  <a:cubicBezTo>
                    <a:pt x="61" y="45"/>
                    <a:pt x="71" y="0"/>
                    <a:pt x="71" y="0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2"/>
                    <a:pt x="75" y="53"/>
                    <a:pt x="74" y="58"/>
                  </a:cubicBezTo>
                  <a:cubicBezTo>
                    <a:pt x="72" y="64"/>
                    <a:pt x="25" y="113"/>
                    <a:pt x="15" y="113"/>
                  </a:cubicBezTo>
                  <a:cubicBezTo>
                    <a:pt x="4" y="113"/>
                    <a:pt x="0" y="100"/>
                    <a:pt x="6" y="87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îṧḻídè"/>
            <p:cNvSpPr/>
            <p:nvPr/>
          </p:nvSpPr>
          <p:spPr bwMode="auto">
            <a:xfrm>
              <a:off x="6132513" y="3294063"/>
              <a:ext cx="217488" cy="327025"/>
            </a:xfrm>
            <a:custGeom>
              <a:avLst/>
              <a:gdLst>
                <a:gd name="T0" fmla="*/ 28 w 30"/>
                <a:gd name="T1" fmla="*/ 17 h 45"/>
                <a:gd name="T2" fmla="*/ 25 w 30"/>
                <a:gd name="T3" fmla="*/ 4 h 45"/>
                <a:gd name="T4" fmla="*/ 9 w 30"/>
                <a:gd name="T5" fmla="*/ 2 h 45"/>
                <a:gd name="T6" fmla="*/ 14 w 30"/>
                <a:gd name="T7" fmla="*/ 7 h 45"/>
                <a:gd name="T8" fmla="*/ 3 w 30"/>
                <a:gd name="T9" fmla="*/ 15 h 45"/>
                <a:gd name="T10" fmla="*/ 4 w 30"/>
                <a:gd name="T11" fmla="*/ 23 h 45"/>
                <a:gd name="T12" fmla="*/ 5 w 30"/>
                <a:gd name="T13" fmla="*/ 34 h 45"/>
                <a:gd name="T14" fmla="*/ 22 w 30"/>
                <a:gd name="T15" fmla="*/ 45 h 45"/>
                <a:gd name="T16" fmla="*/ 23 w 30"/>
                <a:gd name="T17" fmla="*/ 34 h 45"/>
                <a:gd name="T18" fmla="*/ 17 w 30"/>
                <a:gd name="T19" fmla="*/ 30 h 45"/>
                <a:gd name="T20" fmla="*/ 21 w 30"/>
                <a:gd name="T21" fmla="*/ 27 h 45"/>
                <a:gd name="T22" fmla="*/ 24 w 30"/>
                <a:gd name="T23" fmla="*/ 31 h 45"/>
                <a:gd name="T24" fmla="*/ 23 w 30"/>
                <a:gd name="T25" fmla="*/ 23 h 45"/>
                <a:gd name="T26" fmla="*/ 28 w 30"/>
                <a:gd name="T27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45">
                  <a:moveTo>
                    <a:pt x="28" y="17"/>
                  </a:moveTo>
                  <a:cubicBezTo>
                    <a:pt x="28" y="17"/>
                    <a:pt x="30" y="8"/>
                    <a:pt x="25" y="4"/>
                  </a:cubicBezTo>
                  <a:cubicBezTo>
                    <a:pt x="20" y="0"/>
                    <a:pt x="11" y="1"/>
                    <a:pt x="9" y="2"/>
                  </a:cubicBezTo>
                  <a:cubicBezTo>
                    <a:pt x="9" y="4"/>
                    <a:pt x="15" y="6"/>
                    <a:pt x="14" y="7"/>
                  </a:cubicBezTo>
                  <a:cubicBezTo>
                    <a:pt x="12" y="9"/>
                    <a:pt x="5" y="7"/>
                    <a:pt x="3" y="15"/>
                  </a:cubicBezTo>
                  <a:cubicBezTo>
                    <a:pt x="2" y="22"/>
                    <a:pt x="4" y="23"/>
                    <a:pt x="4" y="23"/>
                  </a:cubicBezTo>
                  <a:cubicBezTo>
                    <a:pt x="4" y="23"/>
                    <a:pt x="0" y="28"/>
                    <a:pt x="5" y="34"/>
                  </a:cubicBezTo>
                  <a:cubicBezTo>
                    <a:pt x="9" y="40"/>
                    <a:pt x="19" y="45"/>
                    <a:pt x="22" y="45"/>
                  </a:cubicBezTo>
                  <a:cubicBezTo>
                    <a:pt x="24" y="44"/>
                    <a:pt x="23" y="34"/>
                    <a:pt x="23" y="34"/>
                  </a:cubicBezTo>
                  <a:cubicBezTo>
                    <a:pt x="23" y="34"/>
                    <a:pt x="17" y="34"/>
                    <a:pt x="17" y="30"/>
                  </a:cubicBezTo>
                  <a:cubicBezTo>
                    <a:pt x="16" y="26"/>
                    <a:pt x="20" y="26"/>
                    <a:pt x="21" y="27"/>
                  </a:cubicBezTo>
                  <a:cubicBezTo>
                    <a:pt x="22" y="28"/>
                    <a:pt x="23" y="31"/>
                    <a:pt x="24" y="31"/>
                  </a:cubicBezTo>
                  <a:cubicBezTo>
                    <a:pt x="25" y="30"/>
                    <a:pt x="23" y="23"/>
                    <a:pt x="23" y="23"/>
                  </a:cubicBezTo>
                  <a:cubicBezTo>
                    <a:pt x="23" y="23"/>
                    <a:pt x="27" y="20"/>
                    <a:pt x="28" y="17"/>
                  </a:cubicBez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šḻíḍê"/>
            <p:cNvSpPr/>
            <p:nvPr/>
          </p:nvSpPr>
          <p:spPr bwMode="auto">
            <a:xfrm>
              <a:off x="6169025" y="4935538"/>
              <a:ext cx="603250" cy="581025"/>
            </a:xfrm>
            <a:custGeom>
              <a:avLst/>
              <a:gdLst>
                <a:gd name="T0" fmla="*/ 51 w 83"/>
                <a:gd name="T1" fmla="*/ 2 h 80"/>
                <a:gd name="T2" fmla="*/ 15 w 83"/>
                <a:gd name="T3" fmla="*/ 12 h 80"/>
                <a:gd name="T4" fmla="*/ 2 w 83"/>
                <a:gd name="T5" fmla="*/ 35 h 80"/>
                <a:gd name="T6" fmla="*/ 9 w 83"/>
                <a:gd name="T7" fmla="*/ 59 h 80"/>
                <a:gd name="T8" fmla="*/ 32 w 83"/>
                <a:gd name="T9" fmla="*/ 72 h 80"/>
                <a:gd name="T10" fmla="*/ 42 w 83"/>
                <a:gd name="T11" fmla="*/ 69 h 80"/>
                <a:gd name="T12" fmla="*/ 53 w 83"/>
                <a:gd name="T13" fmla="*/ 80 h 80"/>
                <a:gd name="T14" fmla="*/ 56 w 83"/>
                <a:gd name="T15" fmla="*/ 65 h 80"/>
                <a:gd name="T16" fmla="*/ 67 w 83"/>
                <a:gd name="T17" fmla="*/ 62 h 80"/>
                <a:gd name="T18" fmla="*/ 80 w 83"/>
                <a:gd name="T19" fmla="*/ 40 h 80"/>
                <a:gd name="T20" fmla="*/ 73 w 83"/>
                <a:gd name="T21" fmla="*/ 15 h 80"/>
                <a:gd name="T22" fmla="*/ 51 w 83"/>
                <a:gd name="T2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0">
                  <a:moveTo>
                    <a:pt x="51" y="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5" y="15"/>
                    <a:pt x="0" y="25"/>
                    <a:pt x="2" y="35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12" y="69"/>
                    <a:pt x="22" y="75"/>
                    <a:pt x="32" y="72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77" y="60"/>
                    <a:pt x="83" y="50"/>
                    <a:pt x="80" y="40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1" y="5"/>
                    <a:pt x="60" y="0"/>
                    <a:pt x="51" y="2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îṥḷîḋè"/>
            <p:cNvSpPr/>
            <p:nvPr/>
          </p:nvSpPr>
          <p:spPr bwMode="auto">
            <a:xfrm>
              <a:off x="6307138" y="5218113"/>
              <a:ext cx="65088" cy="65088"/>
            </a:xfrm>
            <a:custGeom>
              <a:avLst/>
              <a:gdLst>
                <a:gd name="T0" fmla="*/ 8 w 9"/>
                <a:gd name="T1" fmla="*/ 4 h 9"/>
                <a:gd name="T2" fmla="*/ 5 w 9"/>
                <a:gd name="T3" fmla="*/ 9 h 9"/>
                <a:gd name="T4" fmla="*/ 0 w 9"/>
                <a:gd name="T5" fmla="*/ 6 h 9"/>
                <a:gd name="T6" fmla="*/ 3 w 9"/>
                <a:gd name="T7" fmla="*/ 1 h 9"/>
                <a:gd name="T8" fmla="*/ 8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4"/>
                  </a:moveTo>
                  <a:cubicBezTo>
                    <a:pt x="9" y="6"/>
                    <a:pt x="7" y="8"/>
                    <a:pt x="5" y="9"/>
                  </a:cubicBezTo>
                  <a:cubicBezTo>
                    <a:pt x="3" y="9"/>
                    <a:pt x="1" y="8"/>
                    <a:pt x="0" y="6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8" y="1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iṡļïḑè"/>
            <p:cNvSpPr/>
            <p:nvPr/>
          </p:nvSpPr>
          <p:spPr bwMode="auto">
            <a:xfrm>
              <a:off x="6437313" y="5181600"/>
              <a:ext cx="65088" cy="65088"/>
            </a:xfrm>
            <a:custGeom>
              <a:avLst/>
              <a:gdLst>
                <a:gd name="T0" fmla="*/ 8 w 9"/>
                <a:gd name="T1" fmla="*/ 4 h 9"/>
                <a:gd name="T2" fmla="*/ 5 w 9"/>
                <a:gd name="T3" fmla="*/ 9 h 9"/>
                <a:gd name="T4" fmla="*/ 0 w 9"/>
                <a:gd name="T5" fmla="*/ 6 h 9"/>
                <a:gd name="T6" fmla="*/ 3 w 9"/>
                <a:gd name="T7" fmla="*/ 1 h 9"/>
                <a:gd name="T8" fmla="*/ 8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4"/>
                  </a:moveTo>
                  <a:cubicBezTo>
                    <a:pt x="9" y="6"/>
                    <a:pt x="7" y="8"/>
                    <a:pt x="5" y="9"/>
                  </a:cubicBezTo>
                  <a:cubicBezTo>
                    <a:pt x="3" y="9"/>
                    <a:pt x="1" y="8"/>
                    <a:pt x="0" y="6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1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iṣľïďe"/>
            <p:cNvSpPr/>
            <p:nvPr/>
          </p:nvSpPr>
          <p:spPr bwMode="auto">
            <a:xfrm>
              <a:off x="6567488" y="5145088"/>
              <a:ext cx="66675" cy="66675"/>
            </a:xfrm>
            <a:custGeom>
              <a:avLst/>
              <a:gdLst>
                <a:gd name="T0" fmla="*/ 8 w 9"/>
                <a:gd name="T1" fmla="*/ 4 h 9"/>
                <a:gd name="T2" fmla="*/ 5 w 9"/>
                <a:gd name="T3" fmla="*/ 9 h 9"/>
                <a:gd name="T4" fmla="*/ 0 w 9"/>
                <a:gd name="T5" fmla="*/ 6 h 9"/>
                <a:gd name="T6" fmla="*/ 3 w 9"/>
                <a:gd name="T7" fmla="*/ 1 h 9"/>
                <a:gd name="T8" fmla="*/ 8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4"/>
                  </a:moveTo>
                  <a:cubicBezTo>
                    <a:pt x="9" y="6"/>
                    <a:pt x="7" y="8"/>
                    <a:pt x="5" y="9"/>
                  </a:cubicBezTo>
                  <a:cubicBezTo>
                    <a:pt x="3" y="9"/>
                    <a:pt x="1" y="8"/>
                    <a:pt x="0" y="6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2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îṣļïďe"/>
            <p:cNvSpPr/>
            <p:nvPr/>
          </p:nvSpPr>
          <p:spPr bwMode="auto">
            <a:xfrm>
              <a:off x="5210175" y="4718050"/>
              <a:ext cx="95250" cy="93663"/>
            </a:xfrm>
            <a:prstGeom prst="ellipse">
              <a:avLst/>
            </a:prstGeom>
            <a:solidFill>
              <a:srgbClr val="FF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ṥ1îḍê"/>
            <p:cNvSpPr/>
            <p:nvPr/>
          </p:nvSpPr>
          <p:spPr bwMode="auto">
            <a:xfrm>
              <a:off x="6967538" y="4413250"/>
              <a:ext cx="93663" cy="93663"/>
            </a:xfrm>
            <a:prstGeom prst="ellipse">
              <a:avLst/>
            </a:prstGeom>
            <a:solidFill>
              <a:srgbClr val="FF4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765290" y="2358390"/>
            <a:ext cx="44538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表格相关的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表单相关的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BFC</a:t>
            </a:r>
            <a:r>
              <a:rPr lang="zh-CN" altLang="en-US" sz="3200" dirty="0"/>
              <a:t>概念和应用</a:t>
            </a:r>
          </a:p>
        </p:txBody>
      </p:sp>
      <p:grpSp>
        <p:nvGrpSpPr>
          <p:cNvPr id="4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814312" y="1485408"/>
            <a:ext cx="5262563" cy="3906051"/>
            <a:chOff x="3263900" y="1320800"/>
            <a:chExt cx="5672138" cy="4210051"/>
          </a:xfrm>
        </p:grpSpPr>
        <p:sp>
          <p:nvSpPr>
            <p:cNvPr id="55" name="îś1îḍe"/>
            <p:cNvSpPr/>
            <p:nvPr/>
          </p:nvSpPr>
          <p:spPr bwMode="auto">
            <a:xfrm>
              <a:off x="7773988" y="3671888"/>
              <a:ext cx="1162050" cy="1858963"/>
            </a:xfrm>
            <a:custGeom>
              <a:avLst/>
              <a:gdLst>
                <a:gd name="T0" fmla="*/ 34 w 160"/>
                <a:gd name="T1" fmla="*/ 163 h 256"/>
                <a:gd name="T2" fmla="*/ 56 w 160"/>
                <a:gd name="T3" fmla="*/ 73 h 256"/>
                <a:gd name="T4" fmla="*/ 41 w 160"/>
                <a:gd name="T5" fmla="*/ 55 h 256"/>
                <a:gd name="T6" fmla="*/ 68 w 160"/>
                <a:gd name="T7" fmla="*/ 23 h 256"/>
                <a:gd name="T8" fmla="*/ 82 w 160"/>
                <a:gd name="T9" fmla="*/ 10 h 256"/>
                <a:gd name="T10" fmla="*/ 88 w 160"/>
                <a:gd name="T11" fmla="*/ 15 h 256"/>
                <a:gd name="T12" fmla="*/ 104 w 160"/>
                <a:gd name="T13" fmla="*/ 5 h 256"/>
                <a:gd name="T14" fmla="*/ 128 w 160"/>
                <a:gd name="T15" fmla="*/ 11 h 256"/>
                <a:gd name="T16" fmla="*/ 144 w 160"/>
                <a:gd name="T17" fmla="*/ 37 h 256"/>
                <a:gd name="T18" fmla="*/ 138 w 160"/>
                <a:gd name="T19" fmla="*/ 61 h 256"/>
                <a:gd name="T20" fmla="*/ 122 w 160"/>
                <a:gd name="T21" fmla="*/ 71 h 256"/>
                <a:gd name="T22" fmla="*/ 127 w 160"/>
                <a:gd name="T23" fmla="*/ 108 h 256"/>
                <a:gd name="T24" fmla="*/ 145 w 160"/>
                <a:gd name="T25" fmla="*/ 114 h 256"/>
                <a:gd name="T26" fmla="*/ 158 w 160"/>
                <a:gd name="T27" fmla="*/ 135 h 256"/>
                <a:gd name="T28" fmla="*/ 149 w 160"/>
                <a:gd name="T29" fmla="*/ 165 h 256"/>
                <a:gd name="T30" fmla="*/ 128 w 160"/>
                <a:gd name="T31" fmla="*/ 177 h 256"/>
                <a:gd name="T32" fmla="*/ 110 w 160"/>
                <a:gd name="T33" fmla="*/ 172 h 256"/>
                <a:gd name="T34" fmla="*/ 92 w 160"/>
                <a:gd name="T35" fmla="*/ 195 h 256"/>
                <a:gd name="T36" fmla="*/ 102 w 160"/>
                <a:gd name="T37" fmla="*/ 211 h 256"/>
                <a:gd name="T38" fmla="*/ 96 w 160"/>
                <a:gd name="T39" fmla="*/ 235 h 256"/>
                <a:gd name="T40" fmla="*/ 70 w 160"/>
                <a:gd name="T41" fmla="*/ 251 h 256"/>
                <a:gd name="T42" fmla="*/ 46 w 160"/>
                <a:gd name="T43" fmla="*/ 245 h 256"/>
                <a:gd name="T44" fmla="*/ 36 w 160"/>
                <a:gd name="T45" fmla="*/ 229 h 256"/>
                <a:gd name="T46" fmla="*/ 7 w 160"/>
                <a:gd name="T47" fmla="*/ 234 h 256"/>
                <a:gd name="T48" fmla="*/ 0 w 160"/>
                <a:gd name="T49" fmla="*/ 173 h 256"/>
                <a:gd name="T50" fmla="*/ 34 w 160"/>
                <a:gd name="T51" fmla="*/ 16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256">
                  <a:moveTo>
                    <a:pt x="34" y="163"/>
                  </a:moveTo>
                  <a:cubicBezTo>
                    <a:pt x="65" y="144"/>
                    <a:pt x="75" y="104"/>
                    <a:pt x="56" y="73"/>
                  </a:cubicBezTo>
                  <a:cubicBezTo>
                    <a:pt x="52" y="66"/>
                    <a:pt x="47" y="60"/>
                    <a:pt x="41" y="55"/>
                  </a:cubicBezTo>
                  <a:cubicBezTo>
                    <a:pt x="49" y="44"/>
                    <a:pt x="58" y="34"/>
                    <a:pt x="68" y="23"/>
                  </a:cubicBezTo>
                  <a:cubicBezTo>
                    <a:pt x="72" y="19"/>
                    <a:pt x="77" y="14"/>
                    <a:pt x="82" y="10"/>
                  </a:cubicBezTo>
                  <a:cubicBezTo>
                    <a:pt x="84" y="12"/>
                    <a:pt x="86" y="13"/>
                    <a:pt x="88" y="15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12" y="0"/>
                    <a:pt x="123" y="3"/>
                    <a:pt x="128" y="11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9" y="45"/>
                    <a:pt x="146" y="56"/>
                    <a:pt x="138" y="6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6" y="83"/>
                    <a:pt x="127" y="96"/>
                    <a:pt x="127" y="108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55" y="116"/>
                    <a:pt x="160" y="126"/>
                    <a:pt x="158" y="13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7" y="174"/>
                    <a:pt x="137" y="179"/>
                    <a:pt x="128" y="177"/>
                  </a:cubicBezTo>
                  <a:cubicBezTo>
                    <a:pt x="110" y="172"/>
                    <a:pt x="110" y="172"/>
                    <a:pt x="110" y="172"/>
                  </a:cubicBezTo>
                  <a:cubicBezTo>
                    <a:pt x="105" y="180"/>
                    <a:pt x="99" y="188"/>
                    <a:pt x="92" y="195"/>
                  </a:cubicBezTo>
                  <a:cubicBezTo>
                    <a:pt x="102" y="211"/>
                    <a:pt x="102" y="211"/>
                    <a:pt x="102" y="211"/>
                  </a:cubicBezTo>
                  <a:cubicBezTo>
                    <a:pt x="107" y="219"/>
                    <a:pt x="105" y="230"/>
                    <a:pt x="96" y="235"/>
                  </a:cubicBezTo>
                  <a:cubicBezTo>
                    <a:pt x="70" y="251"/>
                    <a:pt x="70" y="251"/>
                    <a:pt x="70" y="251"/>
                  </a:cubicBezTo>
                  <a:cubicBezTo>
                    <a:pt x="62" y="256"/>
                    <a:pt x="51" y="253"/>
                    <a:pt x="46" y="245"/>
                  </a:cubicBezTo>
                  <a:cubicBezTo>
                    <a:pt x="36" y="229"/>
                    <a:pt x="36" y="229"/>
                    <a:pt x="36" y="229"/>
                  </a:cubicBezTo>
                  <a:cubicBezTo>
                    <a:pt x="27" y="232"/>
                    <a:pt x="17" y="233"/>
                    <a:pt x="7" y="234"/>
                  </a:cubicBezTo>
                  <a:cubicBezTo>
                    <a:pt x="2" y="214"/>
                    <a:pt x="0" y="194"/>
                    <a:pt x="0" y="173"/>
                  </a:cubicBezTo>
                  <a:cubicBezTo>
                    <a:pt x="12" y="173"/>
                    <a:pt x="24" y="170"/>
                    <a:pt x="34" y="163"/>
                  </a:cubicBezTo>
                </a:path>
              </a:pathLst>
            </a:custGeom>
            <a:solidFill>
              <a:srgbClr val="489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ṩļíḑè"/>
            <p:cNvSpPr/>
            <p:nvPr/>
          </p:nvSpPr>
          <p:spPr bwMode="auto">
            <a:xfrm>
              <a:off x="3394075" y="2212975"/>
              <a:ext cx="4495800" cy="3194050"/>
            </a:xfrm>
            <a:custGeom>
              <a:avLst/>
              <a:gdLst>
                <a:gd name="T0" fmla="*/ 592 w 619"/>
                <a:gd name="T1" fmla="*/ 440 h 440"/>
                <a:gd name="T2" fmla="*/ 28 w 619"/>
                <a:gd name="T3" fmla="*/ 440 h 440"/>
                <a:gd name="T4" fmla="*/ 0 w 619"/>
                <a:gd name="T5" fmla="*/ 413 h 440"/>
                <a:gd name="T6" fmla="*/ 0 w 619"/>
                <a:gd name="T7" fmla="*/ 28 h 440"/>
                <a:gd name="T8" fmla="*/ 28 w 619"/>
                <a:gd name="T9" fmla="*/ 0 h 440"/>
                <a:gd name="T10" fmla="*/ 592 w 619"/>
                <a:gd name="T11" fmla="*/ 0 h 440"/>
                <a:gd name="T12" fmla="*/ 619 w 619"/>
                <a:gd name="T13" fmla="*/ 28 h 440"/>
                <a:gd name="T14" fmla="*/ 619 w 619"/>
                <a:gd name="T15" fmla="*/ 413 h 440"/>
                <a:gd name="T16" fmla="*/ 592 w 619"/>
                <a:gd name="T17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9" h="440">
                  <a:moveTo>
                    <a:pt x="592" y="440"/>
                  </a:moveTo>
                  <a:cubicBezTo>
                    <a:pt x="28" y="440"/>
                    <a:pt x="28" y="440"/>
                    <a:pt x="28" y="440"/>
                  </a:cubicBezTo>
                  <a:cubicBezTo>
                    <a:pt x="12" y="440"/>
                    <a:pt x="0" y="428"/>
                    <a:pt x="0" y="41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592" y="0"/>
                    <a:pt x="592" y="0"/>
                    <a:pt x="592" y="0"/>
                  </a:cubicBezTo>
                  <a:cubicBezTo>
                    <a:pt x="607" y="0"/>
                    <a:pt x="619" y="13"/>
                    <a:pt x="619" y="28"/>
                  </a:cubicBezTo>
                  <a:cubicBezTo>
                    <a:pt x="619" y="413"/>
                    <a:pt x="619" y="413"/>
                    <a:pt x="619" y="413"/>
                  </a:cubicBezTo>
                  <a:cubicBezTo>
                    <a:pt x="619" y="428"/>
                    <a:pt x="607" y="440"/>
                    <a:pt x="592" y="440"/>
                  </a:cubicBezTo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ŝľíde"/>
            <p:cNvSpPr/>
            <p:nvPr/>
          </p:nvSpPr>
          <p:spPr bwMode="auto">
            <a:xfrm>
              <a:off x="3452813" y="2255838"/>
              <a:ext cx="4378325" cy="3114675"/>
            </a:xfrm>
            <a:custGeom>
              <a:avLst/>
              <a:gdLst>
                <a:gd name="T0" fmla="*/ 581 w 603"/>
                <a:gd name="T1" fmla="*/ 429 h 429"/>
                <a:gd name="T2" fmla="*/ 22 w 603"/>
                <a:gd name="T3" fmla="*/ 429 h 429"/>
                <a:gd name="T4" fmla="*/ 0 w 603"/>
                <a:gd name="T5" fmla="*/ 407 h 429"/>
                <a:gd name="T6" fmla="*/ 0 w 603"/>
                <a:gd name="T7" fmla="*/ 22 h 429"/>
                <a:gd name="T8" fmla="*/ 22 w 603"/>
                <a:gd name="T9" fmla="*/ 0 h 429"/>
                <a:gd name="T10" fmla="*/ 581 w 603"/>
                <a:gd name="T11" fmla="*/ 0 h 429"/>
                <a:gd name="T12" fmla="*/ 603 w 603"/>
                <a:gd name="T13" fmla="*/ 22 h 429"/>
                <a:gd name="T14" fmla="*/ 603 w 603"/>
                <a:gd name="T15" fmla="*/ 407 h 429"/>
                <a:gd name="T16" fmla="*/ 581 w 603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3" h="429">
                  <a:moveTo>
                    <a:pt x="581" y="429"/>
                  </a:moveTo>
                  <a:cubicBezTo>
                    <a:pt x="22" y="429"/>
                    <a:pt x="22" y="429"/>
                    <a:pt x="22" y="429"/>
                  </a:cubicBezTo>
                  <a:cubicBezTo>
                    <a:pt x="10" y="429"/>
                    <a:pt x="0" y="419"/>
                    <a:pt x="0" y="40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593" y="0"/>
                    <a:pt x="603" y="10"/>
                    <a:pt x="603" y="22"/>
                  </a:cubicBezTo>
                  <a:cubicBezTo>
                    <a:pt x="603" y="407"/>
                    <a:pt x="603" y="407"/>
                    <a:pt x="603" y="407"/>
                  </a:cubicBezTo>
                  <a:cubicBezTo>
                    <a:pt x="603" y="419"/>
                    <a:pt x="593" y="429"/>
                    <a:pt x="581" y="429"/>
                  </a:cubicBezTo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şľîḓe"/>
            <p:cNvSpPr/>
            <p:nvPr/>
          </p:nvSpPr>
          <p:spPr bwMode="auto">
            <a:xfrm>
              <a:off x="3641725" y="2401888"/>
              <a:ext cx="4000500" cy="2692400"/>
            </a:xfrm>
            <a:custGeom>
              <a:avLst/>
              <a:gdLst>
                <a:gd name="T0" fmla="*/ 538 w 551"/>
                <a:gd name="T1" fmla="*/ 371 h 371"/>
                <a:gd name="T2" fmla="*/ 14 w 551"/>
                <a:gd name="T3" fmla="*/ 371 h 371"/>
                <a:gd name="T4" fmla="*/ 0 w 551"/>
                <a:gd name="T5" fmla="*/ 357 h 371"/>
                <a:gd name="T6" fmla="*/ 0 w 551"/>
                <a:gd name="T7" fmla="*/ 14 h 371"/>
                <a:gd name="T8" fmla="*/ 14 w 551"/>
                <a:gd name="T9" fmla="*/ 0 h 371"/>
                <a:gd name="T10" fmla="*/ 538 w 551"/>
                <a:gd name="T11" fmla="*/ 0 h 371"/>
                <a:gd name="T12" fmla="*/ 551 w 551"/>
                <a:gd name="T13" fmla="*/ 14 h 371"/>
                <a:gd name="T14" fmla="*/ 551 w 551"/>
                <a:gd name="T15" fmla="*/ 357 h 371"/>
                <a:gd name="T16" fmla="*/ 538 w 551"/>
                <a:gd name="T1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371">
                  <a:moveTo>
                    <a:pt x="538" y="371"/>
                  </a:moveTo>
                  <a:cubicBezTo>
                    <a:pt x="14" y="371"/>
                    <a:pt x="14" y="371"/>
                    <a:pt x="14" y="371"/>
                  </a:cubicBezTo>
                  <a:cubicBezTo>
                    <a:pt x="6" y="371"/>
                    <a:pt x="0" y="365"/>
                    <a:pt x="0" y="35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38" y="0"/>
                    <a:pt x="538" y="0"/>
                    <a:pt x="538" y="0"/>
                  </a:cubicBezTo>
                  <a:cubicBezTo>
                    <a:pt x="545" y="0"/>
                    <a:pt x="551" y="6"/>
                    <a:pt x="551" y="14"/>
                  </a:cubicBezTo>
                  <a:cubicBezTo>
                    <a:pt x="551" y="357"/>
                    <a:pt x="551" y="357"/>
                    <a:pt x="551" y="357"/>
                  </a:cubicBezTo>
                  <a:cubicBezTo>
                    <a:pt x="551" y="365"/>
                    <a:pt x="545" y="371"/>
                    <a:pt x="538" y="371"/>
                  </a:cubicBezTo>
                </a:path>
              </a:pathLst>
            </a:custGeom>
            <a:solidFill>
              <a:srgbClr val="2F6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$ļiḑé"/>
            <p:cNvSpPr/>
            <p:nvPr/>
          </p:nvSpPr>
          <p:spPr bwMode="auto">
            <a:xfrm>
              <a:off x="3263900" y="5246688"/>
              <a:ext cx="4756150" cy="247650"/>
            </a:xfrm>
            <a:custGeom>
              <a:avLst/>
              <a:gdLst>
                <a:gd name="T0" fmla="*/ 3 w 655"/>
                <a:gd name="T1" fmla="*/ 0 h 34"/>
                <a:gd name="T2" fmla="*/ 0 w 655"/>
                <a:gd name="T3" fmla="*/ 11 h 34"/>
                <a:gd name="T4" fmla="*/ 23 w 655"/>
                <a:gd name="T5" fmla="*/ 34 h 34"/>
                <a:gd name="T6" fmla="*/ 632 w 655"/>
                <a:gd name="T7" fmla="*/ 34 h 34"/>
                <a:gd name="T8" fmla="*/ 655 w 655"/>
                <a:gd name="T9" fmla="*/ 11 h 34"/>
                <a:gd name="T10" fmla="*/ 653 w 655"/>
                <a:gd name="T11" fmla="*/ 0 h 34"/>
                <a:gd name="T12" fmla="*/ 3 w 65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34">
                  <a:moveTo>
                    <a:pt x="3" y="0"/>
                  </a:moveTo>
                  <a:cubicBezTo>
                    <a:pt x="1" y="3"/>
                    <a:pt x="0" y="7"/>
                    <a:pt x="0" y="11"/>
                  </a:cubicBezTo>
                  <a:cubicBezTo>
                    <a:pt x="0" y="23"/>
                    <a:pt x="11" y="34"/>
                    <a:pt x="23" y="34"/>
                  </a:cubicBezTo>
                  <a:cubicBezTo>
                    <a:pt x="632" y="34"/>
                    <a:pt x="632" y="34"/>
                    <a:pt x="632" y="34"/>
                  </a:cubicBezTo>
                  <a:cubicBezTo>
                    <a:pt x="645" y="34"/>
                    <a:pt x="655" y="23"/>
                    <a:pt x="655" y="11"/>
                  </a:cubicBezTo>
                  <a:cubicBezTo>
                    <a:pt x="655" y="7"/>
                    <a:pt x="654" y="3"/>
                    <a:pt x="653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S1îḓé"/>
            <p:cNvSpPr/>
            <p:nvPr/>
          </p:nvSpPr>
          <p:spPr bwMode="auto">
            <a:xfrm>
              <a:off x="3286125" y="5407025"/>
              <a:ext cx="4719638" cy="87313"/>
            </a:xfrm>
            <a:custGeom>
              <a:avLst/>
              <a:gdLst>
                <a:gd name="T0" fmla="*/ 0 w 650"/>
                <a:gd name="T1" fmla="*/ 0 h 12"/>
                <a:gd name="T2" fmla="*/ 20 w 650"/>
                <a:gd name="T3" fmla="*/ 12 h 12"/>
                <a:gd name="T4" fmla="*/ 629 w 650"/>
                <a:gd name="T5" fmla="*/ 12 h 12"/>
                <a:gd name="T6" fmla="*/ 650 w 650"/>
                <a:gd name="T7" fmla="*/ 0 h 12"/>
                <a:gd name="T8" fmla="*/ 0 w 65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2">
                  <a:moveTo>
                    <a:pt x="0" y="0"/>
                  </a:moveTo>
                  <a:cubicBezTo>
                    <a:pt x="4" y="7"/>
                    <a:pt x="12" y="12"/>
                    <a:pt x="20" y="12"/>
                  </a:cubicBezTo>
                  <a:cubicBezTo>
                    <a:pt x="629" y="12"/>
                    <a:pt x="629" y="12"/>
                    <a:pt x="629" y="12"/>
                  </a:cubicBezTo>
                  <a:cubicBezTo>
                    <a:pt x="638" y="12"/>
                    <a:pt x="646" y="7"/>
                    <a:pt x="6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D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ṧľidê"/>
            <p:cNvSpPr/>
            <p:nvPr/>
          </p:nvSpPr>
          <p:spPr bwMode="auto">
            <a:xfrm>
              <a:off x="4687888" y="2212975"/>
              <a:ext cx="3201988" cy="2090738"/>
            </a:xfrm>
            <a:custGeom>
              <a:avLst/>
              <a:gdLst>
                <a:gd name="T0" fmla="*/ 2017 w 2017"/>
                <a:gd name="T1" fmla="*/ 1258 h 1317"/>
                <a:gd name="T2" fmla="*/ 1980 w 2017"/>
                <a:gd name="T3" fmla="*/ 1258 h 1317"/>
                <a:gd name="T4" fmla="*/ 1980 w 2017"/>
                <a:gd name="T5" fmla="*/ 1317 h 1317"/>
                <a:gd name="T6" fmla="*/ 2017 w 2017"/>
                <a:gd name="T7" fmla="*/ 1317 h 1317"/>
                <a:gd name="T8" fmla="*/ 2017 w 2017"/>
                <a:gd name="T9" fmla="*/ 1258 h 1317"/>
                <a:gd name="T10" fmla="*/ 73 w 2017"/>
                <a:gd name="T11" fmla="*/ 0 h 1317"/>
                <a:gd name="T12" fmla="*/ 0 w 2017"/>
                <a:gd name="T13" fmla="*/ 0 h 1317"/>
                <a:gd name="T14" fmla="*/ 0 w 2017"/>
                <a:gd name="T15" fmla="*/ 27 h 1317"/>
                <a:gd name="T16" fmla="*/ 73 w 2017"/>
                <a:gd name="T17" fmla="*/ 27 h 1317"/>
                <a:gd name="T18" fmla="*/ 73 w 2017"/>
                <a:gd name="T19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7" h="1317">
                  <a:moveTo>
                    <a:pt x="2017" y="1258"/>
                  </a:moveTo>
                  <a:lnTo>
                    <a:pt x="1980" y="1258"/>
                  </a:lnTo>
                  <a:lnTo>
                    <a:pt x="1980" y="1317"/>
                  </a:lnTo>
                  <a:lnTo>
                    <a:pt x="2017" y="1317"/>
                  </a:lnTo>
                  <a:lnTo>
                    <a:pt x="2017" y="1258"/>
                  </a:lnTo>
                  <a:close/>
                  <a:moveTo>
                    <a:pt x="73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73" y="27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1C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Sḻïḑè"/>
            <p:cNvSpPr/>
            <p:nvPr/>
          </p:nvSpPr>
          <p:spPr bwMode="auto">
            <a:xfrm>
              <a:off x="4687888" y="2212975"/>
              <a:ext cx="3201988" cy="2090738"/>
            </a:xfrm>
            <a:custGeom>
              <a:avLst/>
              <a:gdLst>
                <a:gd name="T0" fmla="*/ 2017 w 2017"/>
                <a:gd name="T1" fmla="*/ 1258 h 1317"/>
                <a:gd name="T2" fmla="*/ 1980 w 2017"/>
                <a:gd name="T3" fmla="*/ 1258 h 1317"/>
                <a:gd name="T4" fmla="*/ 1980 w 2017"/>
                <a:gd name="T5" fmla="*/ 1317 h 1317"/>
                <a:gd name="T6" fmla="*/ 2017 w 2017"/>
                <a:gd name="T7" fmla="*/ 1317 h 1317"/>
                <a:gd name="T8" fmla="*/ 2017 w 2017"/>
                <a:gd name="T9" fmla="*/ 1258 h 1317"/>
                <a:gd name="T10" fmla="*/ 73 w 2017"/>
                <a:gd name="T11" fmla="*/ 0 h 1317"/>
                <a:gd name="T12" fmla="*/ 0 w 2017"/>
                <a:gd name="T13" fmla="*/ 0 h 1317"/>
                <a:gd name="T14" fmla="*/ 0 w 2017"/>
                <a:gd name="T15" fmla="*/ 27 h 1317"/>
                <a:gd name="T16" fmla="*/ 73 w 2017"/>
                <a:gd name="T17" fmla="*/ 27 h 1317"/>
                <a:gd name="T18" fmla="*/ 73 w 2017"/>
                <a:gd name="T19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7" h="1317">
                  <a:moveTo>
                    <a:pt x="2017" y="1258"/>
                  </a:moveTo>
                  <a:lnTo>
                    <a:pt x="1980" y="1258"/>
                  </a:lnTo>
                  <a:lnTo>
                    <a:pt x="1980" y="1317"/>
                  </a:lnTo>
                  <a:lnTo>
                    <a:pt x="2017" y="1317"/>
                  </a:lnTo>
                  <a:lnTo>
                    <a:pt x="2017" y="1258"/>
                  </a:lnTo>
                  <a:moveTo>
                    <a:pt x="73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73" y="27"/>
                  </a:lnTo>
                  <a:lnTo>
                    <a:pt x="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ś1ide"/>
            <p:cNvSpPr/>
            <p:nvPr/>
          </p:nvSpPr>
          <p:spPr bwMode="auto">
            <a:xfrm>
              <a:off x="4687888" y="2255838"/>
              <a:ext cx="3143250" cy="2047875"/>
            </a:xfrm>
            <a:custGeom>
              <a:avLst/>
              <a:gdLst>
                <a:gd name="T0" fmla="*/ 1980 w 1980"/>
                <a:gd name="T1" fmla="*/ 1231 h 1290"/>
                <a:gd name="T2" fmla="*/ 1861 w 1980"/>
                <a:gd name="T3" fmla="*/ 1231 h 1290"/>
                <a:gd name="T4" fmla="*/ 1861 w 1980"/>
                <a:gd name="T5" fmla="*/ 1290 h 1290"/>
                <a:gd name="T6" fmla="*/ 1980 w 1980"/>
                <a:gd name="T7" fmla="*/ 1290 h 1290"/>
                <a:gd name="T8" fmla="*/ 1980 w 1980"/>
                <a:gd name="T9" fmla="*/ 1231 h 1290"/>
                <a:gd name="T10" fmla="*/ 73 w 1980"/>
                <a:gd name="T11" fmla="*/ 0 h 1290"/>
                <a:gd name="T12" fmla="*/ 0 w 1980"/>
                <a:gd name="T13" fmla="*/ 0 h 1290"/>
                <a:gd name="T14" fmla="*/ 0 w 1980"/>
                <a:gd name="T15" fmla="*/ 92 h 1290"/>
                <a:gd name="T16" fmla="*/ 73 w 1980"/>
                <a:gd name="T17" fmla="*/ 92 h 1290"/>
                <a:gd name="T18" fmla="*/ 73 w 1980"/>
                <a:gd name="T1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0" h="1290">
                  <a:moveTo>
                    <a:pt x="1980" y="1231"/>
                  </a:moveTo>
                  <a:lnTo>
                    <a:pt x="1861" y="1231"/>
                  </a:lnTo>
                  <a:lnTo>
                    <a:pt x="1861" y="1290"/>
                  </a:lnTo>
                  <a:lnTo>
                    <a:pt x="1980" y="1290"/>
                  </a:lnTo>
                  <a:lnTo>
                    <a:pt x="1980" y="1231"/>
                  </a:lnTo>
                  <a:close/>
                  <a:moveTo>
                    <a:pt x="73" y="0"/>
                  </a:moveTo>
                  <a:lnTo>
                    <a:pt x="0" y="0"/>
                  </a:lnTo>
                  <a:lnTo>
                    <a:pt x="0" y="92"/>
                  </a:lnTo>
                  <a:lnTo>
                    <a:pt x="73" y="9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D9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şļïde"/>
            <p:cNvSpPr/>
            <p:nvPr/>
          </p:nvSpPr>
          <p:spPr bwMode="auto">
            <a:xfrm>
              <a:off x="4687888" y="2255838"/>
              <a:ext cx="3143250" cy="2047875"/>
            </a:xfrm>
            <a:custGeom>
              <a:avLst/>
              <a:gdLst>
                <a:gd name="T0" fmla="*/ 1980 w 1980"/>
                <a:gd name="T1" fmla="*/ 1231 h 1290"/>
                <a:gd name="T2" fmla="*/ 1861 w 1980"/>
                <a:gd name="T3" fmla="*/ 1231 h 1290"/>
                <a:gd name="T4" fmla="*/ 1861 w 1980"/>
                <a:gd name="T5" fmla="*/ 1290 h 1290"/>
                <a:gd name="T6" fmla="*/ 1980 w 1980"/>
                <a:gd name="T7" fmla="*/ 1290 h 1290"/>
                <a:gd name="T8" fmla="*/ 1980 w 1980"/>
                <a:gd name="T9" fmla="*/ 1231 h 1290"/>
                <a:gd name="T10" fmla="*/ 73 w 1980"/>
                <a:gd name="T11" fmla="*/ 0 h 1290"/>
                <a:gd name="T12" fmla="*/ 0 w 1980"/>
                <a:gd name="T13" fmla="*/ 0 h 1290"/>
                <a:gd name="T14" fmla="*/ 0 w 1980"/>
                <a:gd name="T15" fmla="*/ 92 h 1290"/>
                <a:gd name="T16" fmla="*/ 73 w 1980"/>
                <a:gd name="T17" fmla="*/ 92 h 1290"/>
                <a:gd name="T18" fmla="*/ 73 w 1980"/>
                <a:gd name="T1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0" h="1290">
                  <a:moveTo>
                    <a:pt x="1980" y="1231"/>
                  </a:moveTo>
                  <a:lnTo>
                    <a:pt x="1861" y="1231"/>
                  </a:lnTo>
                  <a:lnTo>
                    <a:pt x="1861" y="1290"/>
                  </a:lnTo>
                  <a:lnTo>
                    <a:pt x="1980" y="1290"/>
                  </a:lnTo>
                  <a:lnTo>
                    <a:pt x="1980" y="1231"/>
                  </a:lnTo>
                  <a:moveTo>
                    <a:pt x="73" y="0"/>
                  </a:moveTo>
                  <a:lnTo>
                    <a:pt x="0" y="0"/>
                  </a:lnTo>
                  <a:lnTo>
                    <a:pt x="0" y="92"/>
                  </a:lnTo>
                  <a:lnTo>
                    <a:pt x="73" y="92"/>
                  </a:lnTo>
                  <a:lnTo>
                    <a:pt x="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šḻiḓè"/>
            <p:cNvSpPr/>
            <p:nvPr/>
          </p:nvSpPr>
          <p:spPr bwMode="auto">
            <a:xfrm>
              <a:off x="4687888" y="2401888"/>
              <a:ext cx="2954338" cy="1901825"/>
            </a:xfrm>
            <a:custGeom>
              <a:avLst/>
              <a:gdLst>
                <a:gd name="T0" fmla="*/ 16 w 407"/>
                <a:gd name="T1" fmla="*/ 0 h 262"/>
                <a:gd name="T2" fmla="*/ 0 w 407"/>
                <a:gd name="T3" fmla="*/ 0 h 262"/>
                <a:gd name="T4" fmla="*/ 0 w 407"/>
                <a:gd name="T5" fmla="*/ 251 h 262"/>
                <a:gd name="T6" fmla="*/ 11 w 407"/>
                <a:gd name="T7" fmla="*/ 262 h 262"/>
                <a:gd name="T8" fmla="*/ 407 w 407"/>
                <a:gd name="T9" fmla="*/ 262 h 262"/>
                <a:gd name="T10" fmla="*/ 407 w 407"/>
                <a:gd name="T11" fmla="*/ 249 h 262"/>
                <a:gd name="T12" fmla="*/ 27 w 407"/>
                <a:gd name="T13" fmla="*/ 249 h 262"/>
                <a:gd name="T14" fmla="*/ 16 w 407"/>
                <a:gd name="T15" fmla="*/ 238 h 262"/>
                <a:gd name="T16" fmla="*/ 16 w 407"/>
                <a:gd name="T1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262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257"/>
                    <a:pt x="5" y="262"/>
                    <a:pt x="11" y="262"/>
                  </a:cubicBezTo>
                  <a:cubicBezTo>
                    <a:pt x="407" y="262"/>
                    <a:pt x="407" y="262"/>
                    <a:pt x="407" y="262"/>
                  </a:cubicBezTo>
                  <a:cubicBezTo>
                    <a:pt x="407" y="249"/>
                    <a:pt x="407" y="249"/>
                    <a:pt x="407" y="249"/>
                  </a:cubicBezTo>
                  <a:cubicBezTo>
                    <a:pt x="27" y="249"/>
                    <a:pt x="27" y="249"/>
                    <a:pt x="27" y="249"/>
                  </a:cubicBezTo>
                  <a:cubicBezTo>
                    <a:pt x="21" y="249"/>
                    <a:pt x="16" y="244"/>
                    <a:pt x="16" y="238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285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ṡḻîḋè"/>
            <p:cNvSpPr/>
            <p:nvPr/>
          </p:nvSpPr>
          <p:spPr bwMode="auto">
            <a:xfrm>
              <a:off x="4803775" y="1981200"/>
              <a:ext cx="3506788" cy="2228850"/>
            </a:xfrm>
            <a:custGeom>
              <a:avLst/>
              <a:gdLst>
                <a:gd name="T0" fmla="*/ 472 w 483"/>
                <a:gd name="T1" fmla="*/ 0 h 307"/>
                <a:gd name="T2" fmla="*/ 11 w 483"/>
                <a:gd name="T3" fmla="*/ 0 h 307"/>
                <a:gd name="T4" fmla="*/ 0 w 483"/>
                <a:gd name="T5" fmla="*/ 11 h 307"/>
                <a:gd name="T6" fmla="*/ 0 w 483"/>
                <a:gd name="T7" fmla="*/ 32 h 307"/>
                <a:gd name="T8" fmla="*/ 398 w 483"/>
                <a:gd name="T9" fmla="*/ 32 h 307"/>
                <a:gd name="T10" fmla="*/ 425 w 483"/>
                <a:gd name="T11" fmla="*/ 60 h 307"/>
                <a:gd name="T12" fmla="*/ 425 w 483"/>
                <a:gd name="T13" fmla="*/ 307 h 307"/>
                <a:gd name="T14" fmla="*/ 466 w 483"/>
                <a:gd name="T15" fmla="*/ 307 h 307"/>
                <a:gd name="T16" fmla="*/ 465 w 483"/>
                <a:gd name="T17" fmla="*/ 306 h 307"/>
                <a:gd name="T18" fmla="*/ 450 w 483"/>
                <a:gd name="T19" fmla="*/ 288 h 307"/>
                <a:gd name="T20" fmla="*/ 477 w 483"/>
                <a:gd name="T21" fmla="*/ 256 h 307"/>
                <a:gd name="T22" fmla="*/ 483 w 483"/>
                <a:gd name="T23" fmla="*/ 250 h 307"/>
                <a:gd name="T24" fmla="*/ 483 w 483"/>
                <a:gd name="T25" fmla="*/ 11 h 307"/>
                <a:gd name="T26" fmla="*/ 472 w 483"/>
                <a:gd name="T2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" h="307">
                  <a:moveTo>
                    <a:pt x="47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398" y="32"/>
                    <a:pt x="398" y="32"/>
                    <a:pt x="398" y="32"/>
                  </a:cubicBezTo>
                  <a:cubicBezTo>
                    <a:pt x="413" y="32"/>
                    <a:pt x="425" y="45"/>
                    <a:pt x="425" y="60"/>
                  </a:cubicBezTo>
                  <a:cubicBezTo>
                    <a:pt x="425" y="307"/>
                    <a:pt x="425" y="307"/>
                    <a:pt x="425" y="307"/>
                  </a:cubicBezTo>
                  <a:cubicBezTo>
                    <a:pt x="466" y="307"/>
                    <a:pt x="466" y="307"/>
                    <a:pt x="466" y="307"/>
                  </a:cubicBezTo>
                  <a:cubicBezTo>
                    <a:pt x="466" y="307"/>
                    <a:pt x="466" y="306"/>
                    <a:pt x="465" y="306"/>
                  </a:cubicBezTo>
                  <a:cubicBezTo>
                    <a:pt x="461" y="299"/>
                    <a:pt x="456" y="293"/>
                    <a:pt x="450" y="288"/>
                  </a:cubicBezTo>
                  <a:cubicBezTo>
                    <a:pt x="458" y="277"/>
                    <a:pt x="467" y="267"/>
                    <a:pt x="477" y="256"/>
                  </a:cubicBezTo>
                  <a:cubicBezTo>
                    <a:pt x="479" y="254"/>
                    <a:pt x="481" y="252"/>
                    <a:pt x="483" y="250"/>
                  </a:cubicBezTo>
                  <a:cubicBezTo>
                    <a:pt x="483" y="11"/>
                    <a:pt x="483" y="11"/>
                    <a:pt x="483" y="11"/>
                  </a:cubicBezTo>
                  <a:cubicBezTo>
                    <a:pt x="483" y="5"/>
                    <a:pt x="479" y="0"/>
                    <a:pt x="472" y="0"/>
                  </a:cubicBezTo>
                </a:path>
              </a:pathLst>
            </a:custGeom>
            <a:solidFill>
              <a:srgbClr val="F9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ŝḻíḓé"/>
            <p:cNvSpPr/>
            <p:nvPr/>
          </p:nvSpPr>
          <p:spPr bwMode="auto">
            <a:xfrm>
              <a:off x="8070850" y="3795713"/>
              <a:ext cx="239713" cy="414338"/>
            </a:xfrm>
            <a:custGeom>
              <a:avLst/>
              <a:gdLst>
                <a:gd name="T0" fmla="*/ 33 w 33"/>
                <a:gd name="T1" fmla="*/ 0 h 57"/>
                <a:gd name="T2" fmla="*/ 27 w 33"/>
                <a:gd name="T3" fmla="*/ 6 h 57"/>
                <a:gd name="T4" fmla="*/ 0 w 33"/>
                <a:gd name="T5" fmla="*/ 38 h 57"/>
                <a:gd name="T6" fmla="*/ 15 w 33"/>
                <a:gd name="T7" fmla="*/ 56 h 57"/>
                <a:gd name="T8" fmla="*/ 16 w 33"/>
                <a:gd name="T9" fmla="*/ 57 h 57"/>
                <a:gd name="T10" fmla="*/ 22 w 33"/>
                <a:gd name="T11" fmla="*/ 57 h 57"/>
                <a:gd name="T12" fmla="*/ 33 w 33"/>
                <a:gd name="T13" fmla="*/ 46 h 57"/>
                <a:gd name="T14" fmla="*/ 33 w 33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57">
                  <a:moveTo>
                    <a:pt x="33" y="0"/>
                  </a:moveTo>
                  <a:cubicBezTo>
                    <a:pt x="31" y="2"/>
                    <a:pt x="29" y="4"/>
                    <a:pt x="27" y="6"/>
                  </a:cubicBezTo>
                  <a:cubicBezTo>
                    <a:pt x="17" y="17"/>
                    <a:pt x="8" y="27"/>
                    <a:pt x="0" y="38"/>
                  </a:cubicBezTo>
                  <a:cubicBezTo>
                    <a:pt x="6" y="43"/>
                    <a:pt x="11" y="49"/>
                    <a:pt x="15" y="56"/>
                  </a:cubicBezTo>
                  <a:cubicBezTo>
                    <a:pt x="16" y="56"/>
                    <a:pt x="16" y="57"/>
                    <a:pt x="16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9" y="57"/>
                    <a:pt x="33" y="52"/>
                    <a:pt x="33" y="46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69A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ŝļidè"/>
            <p:cNvSpPr/>
            <p:nvPr/>
          </p:nvSpPr>
          <p:spPr bwMode="auto">
            <a:xfrm>
              <a:off x="4803775" y="2212975"/>
              <a:ext cx="3086100" cy="1997075"/>
            </a:xfrm>
            <a:custGeom>
              <a:avLst/>
              <a:gdLst>
                <a:gd name="T0" fmla="*/ 398 w 425"/>
                <a:gd name="T1" fmla="*/ 0 h 275"/>
                <a:gd name="T2" fmla="*/ 0 w 425"/>
                <a:gd name="T3" fmla="*/ 0 h 275"/>
                <a:gd name="T4" fmla="*/ 0 w 425"/>
                <a:gd name="T5" fmla="*/ 6 h 275"/>
                <a:gd name="T6" fmla="*/ 395 w 425"/>
                <a:gd name="T7" fmla="*/ 6 h 275"/>
                <a:gd name="T8" fmla="*/ 417 w 425"/>
                <a:gd name="T9" fmla="*/ 28 h 275"/>
                <a:gd name="T10" fmla="*/ 417 w 425"/>
                <a:gd name="T11" fmla="*/ 275 h 275"/>
                <a:gd name="T12" fmla="*/ 425 w 425"/>
                <a:gd name="T13" fmla="*/ 275 h 275"/>
                <a:gd name="T14" fmla="*/ 425 w 425"/>
                <a:gd name="T15" fmla="*/ 28 h 275"/>
                <a:gd name="T16" fmla="*/ 398 w 425"/>
                <a:gd name="T17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275">
                  <a:moveTo>
                    <a:pt x="3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95" y="6"/>
                    <a:pt x="395" y="6"/>
                    <a:pt x="395" y="6"/>
                  </a:cubicBezTo>
                  <a:cubicBezTo>
                    <a:pt x="407" y="6"/>
                    <a:pt x="417" y="16"/>
                    <a:pt x="417" y="28"/>
                  </a:cubicBezTo>
                  <a:cubicBezTo>
                    <a:pt x="417" y="275"/>
                    <a:pt x="417" y="275"/>
                    <a:pt x="417" y="275"/>
                  </a:cubicBezTo>
                  <a:cubicBezTo>
                    <a:pt x="425" y="275"/>
                    <a:pt x="425" y="275"/>
                    <a:pt x="425" y="275"/>
                  </a:cubicBezTo>
                  <a:cubicBezTo>
                    <a:pt x="425" y="28"/>
                    <a:pt x="425" y="28"/>
                    <a:pt x="425" y="28"/>
                  </a:cubicBezTo>
                  <a:cubicBezTo>
                    <a:pt x="425" y="13"/>
                    <a:pt x="413" y="0"/>
                    <a:pt x="398" y="0"/>
                  </a:cubicBezTo>
                </a:path>
              </a:pathLst>
            </a:custGeom>
            <a:solidFill>
              <a:srgbClr val="C8C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ṩḻïḍê"/>
            <p:cNvSpPr/>
            <p:nvPr/>
          </p:nvSpPr>
          <p:spPr bwMode="auto">
            <a:xfrm>
              <a:off x="4803775" y="2255838"/>
              <a:ext cx="3027363" cy="1954213"/>
            </a:xfrm>
            <a:custGeom>
              <a:avLst/>
              <a:gdLst>
                <a:gd name="T0" fmla="*/ 395 w 417"/>
                <a:gd name="T1" fmla="*/ 0 h 269"/>
                <a:gd name="T2" fmla="*/ 0 w 417"/>
                <a:gd name="T3" fmla="*/ 0 h 269"/>
                <a:gd name="T4" fmla="*/ 0 w 417"/>
                <a:gd name="T5" fmla="*/ 20 h 269"/>
                <a:gd name="T6" fmla="*/ 378 w 417"/>
                <a:gd name="T7" fmla="*/ 20 h 269"/>
                <a:gd name="T8" fmla="*/ 391 w 417"/>
                <a:gd name="T9" fmla="*/ 34 h 269"/>
                <a:gd name="T10" fmla="*/ 391 w 417"/>
                <a:gd name="T11" fmla="*/ 269 h 269"/>
                <a:gd name="T12" fmla="*/ 417 w 417"/>
                <a:gd name="T13" fmla="*/ 269 h 269"/>
                <a:gd name="T14" fmla="*/ 417 w 417"/>
                <a:gd name="T15" fmla="*/ 22 h 269"/>
                <a:gd name="T16" fmla="*/ 395 w 417"/>
                <a:gd name="T1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7" h="269">
                  <a:moveTo>
                    <a:pt x="3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78" y="20"/>
                    <a:pt x="378" y="20"/>
                    <a:pt x="378" y="20"/>
                  </a:cubicBezTo>
                  <a:cubicBezTo>
                    <a:pt x="385" y="20"/>
                    <a:pt x="391" y="26"/>
                    <a:pt x="391" y="34"/>
                  </a:cubicBezTo>
                  <a:cubicBezTo>
                    <a:pt x="391" y="269"/>
                    <a:pt x="391" y="269"/>
                    <a:pt x="391" y="269"/>
                  </a:cubicBezTo>
                  <a:cubicBezTo>
                    <a:pt x="417" y="269"/>
                    <a:pt x="417" y="269"/>
                    <a:pt x="417" y="269"/>
                  </a:cubicBezTo>
                  <a:cubicBezTo>
                    <a:pt x="417" y="22"/>
                    <a:pt x="417" y="22"/>
                    <a:pt x="417" y="22"/>
                  </a:cubicBezTo>
                  <a:cubicBezTo>
                    <a:pt x="417" y="10"/>
                    <a:pt x="407" y="0"/>
                    <a:pt x="395" y="0"/>
                  </a:cubicBezTo>
                </a:path>
              </a:pathLst>
            </a:custGeom>
            <a:solidFill>
              <a:srgbClr val="79A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$ḷiḍe"/>
            <p:cNvSpPr/>
            <p:nvPr/>
          </p:nvSpPr>
          <p:spPr bwMode="auto">
            <a:xfrm>
              <a:off x="4803775" y="2401888"/>
              <a:ext cx="2838450" cy="1808163"/>
            </a:xfrm>
            <a:custGeom>
              <a:avLst/>
              <a:gdLst>
                <a:gd name="T0" fmla="*/ 378 w 391"/>
                <a:gd name="T1" fmla="*/ 0 h 249"/>
                <a:gd name="T2" fmla="*/ 0 w 391"/>
                <a:gd name="T3" fmla="*/ 0 h 249"/>
                <a:gd name="T4" fmla="*/ 0 w 391"/>
                <a:gd name="T5" fmla="*/ 238 h 249"/>
                <a:gd name="T6" fmla="*/ 11 w 391"/>
                <a:gd name="T7" fmla="*/ 249 h 249"/>
                <a:gd name="T8" fmla="*/ 391 w 391"/>
                <a:gd name="T9" fmla="*/ 249 h 249"/>
                <a:gd name="T10" fmla="*/ 391 w 391"/>
                <a:gd name="T11" fmla="*/ 14 h 249"/>
                <a:gd name="T12" fmla="*/ 378 w 391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1" h="249">
                  <a:moveTo>
                    <a:pt x="37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4"/>
                    <a:pt x="5" y="249"/>
                    <a:pt x="11" y="249"/>
                  </a:cubicBezTo>
                  <a:cubicBezTo>
                    <a:pt x="391" y="249"/>
                    <a:pt x="391" y="249"/>
                    <a:pt x="391" y="249"/>
                  </a:cubicBezTo>
                  <a:cubicBezTo>
                    <a:pt x="391" y="14"/>
                    <a:pt x="391" y="14"/>
                    <a:pt x="391" y="14"/>
                  </a:cubicBezTo>
                  <a:cubicBezTo>
                    <a:pt x="391" y="6"/>
                    <a:pt x="385" y="0"/>
                    <a:pt x="378" y="0"/>
                  </a:cubicBezTo>
                </a:path>
              </a:pathLst>
            </a:custGeom>
            <a:solidFill>
              <a:srgbClr val="507B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ŝlíḑè"/>
            <p:cNvSpPr/>
            <p:nvPr/>
          </p:nvSpPr>
          <p:spPr bwMode="auto">
            <a:xfrm>
              <a:off x="4941888" y="1828800"/>
              <a:ext cx="3514725" cy="2227263"/>
            </a:xfrm>
            <a:custGeom>
              <a:avLst/>
              <a:gdLst>
                <a:gd name="T0" fmla="*/ 473 w 484"/>
                <a:gd name="T1" fmla="*/ 307 h 307"/>
                <a:gd name="T2" fmla="*/ 11 w 484"/>
                <a:gd name="T3" fmla="*/ 307 h 307"/>
                <a:gd name="T4" fmla="*/ 0 w 484"/>
                <a:gd name="T5" fmla="*/ 296 h 307"/>
                <a:gd name="T6" fmla="*/ 0 w 484"/>
                <a:gd name="T7" fmla="*/ 12 h 307"/>
                <a:gd name="T8" fmla="*/ 11 w 484"/>
                <a:gd name="T9" fmla="*/ 0 h 307"/>
                <a:gd name="T10" fmla="*/ 473 w 484"/>
                <a:gd name="T11" fmla="*/ 0 h 307"/>
                <a:gd name="T12" fmla="*/ 484 w 484"/>
                <a:gd name="T13" fmla="*/ 12 h 307"/>
                <a:gd name="T14" fmla="*/ 484 w 484"/>
                <a:gd name="T15" fmla="*/ 296 h 307"/>
                <a:gd name="T16" fmla="*/ 473 w 484"/>
                <a:gd name="T17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4" h="307">
                  <a:moveTo>
                    <a:pt x="473" y="307"/>
                  </a:moveTo>
                  <a:cubicBezTo>
                    <a:pt x="11" y="307"/>
                    <a:pt x="11" y="307"/>
                    <a:pt x="11" y="307"/>
                  </a:cubicBezTo>
                  <a:cubicBezTo>
                    <a:pt x="5" y="307"/>
                    <a:pt x="0" y="302"/>
                    <a:pt x="0" y="2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73" y="0"/>
                    <a:pt x="473" y="0"/>
                    <a:pt x="473" y="0"/>
                  </a:cubicBezTo>
                  <a:cubicBezTo>
                    <a:pt x="479" y="0"/>
                    <a:pt x="484" y="5"/>
                    <a:pt x="484" y="12"/>
                  </a:cubicBezTo>
                  <a:cubicBezTo>
                    <a:pt x="484" y="296"/>
                    <a:pt x="484" y="296"/>
                    <a:pt x="484" y="296"/>
                  </a:cubicBezTo>
                  <a:cubicBezTo>
                    <a:pt x="484" y="302"/>
                    <a:pt x="479" y="307"/>
                    <a:pt x="473" y="307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ṡ1ïḍè"/>
            <p:cNvSpPr/>
            <p:nvPr/>
          </p:nvSpPr>
          <p:spPr bwMode="auto">
            <a:xfrm>
              <a:off x="3889375" y="2873375"/>
              <a:ext cx="457200" cy="479425"/>
            </a:xfrm>
            <a:custGeom>
              <a:avLst/>
              <a:gdLst>
                <a:gd name="T0" fmla="*/ 56 w 63"/>
                <a:gd name="T1" fmla="*/ 0 h 66"/>
                <a:gd name="T2" fmla="*/ 7 w 63"/>
                <a:gd name="T3" fmla="*/ 0 h 66"/>
                <a:gd name="T4" fmla="*/ 0 w 63"/>
                <a:gd name="T5" fmla="*/ 7 h 66"/>
                <a:gd name="T6" fmla="*/ 0 w 63"/>
                <a:gd name="T7" fmla="*/ 59 h 66"/>
                <a:gd name="T8" fmla="*/ 7 w 63"/>
                <a:gd name="T9" fmla="*/ 66 h 66"/>
                <a:gd name="T10" fmla="*/ 56 w 63"/>
                <a:gd name="T11" fmla="*/ 66 h 66"/>
                <a:gd name="T12" fmla="*/ 63 w 63"/>
                <a:gd name="T13" fmla="*/ 59 h 66"/>
                <a:gd name="T14" fmla="*/ 63 w 63"/>
                <a:gd name="T15" fmla="*/ 7 h 66"/>
                <a:gd name="T16" fmla="*/ 56 w 63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6">
                  <a:moveTo>
                    <a:pt x="5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6"/>
                    <a:pt x="63" y="63"/>
                    <a:pt x="63" y="59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3"/>
                    <a:pt x="59" y="0"/>
                    <a:pt x="56" y="0"/>
                  </a:cubicBezTo>
                </a:path>
              </a:pathLst>
            </a:custGeom>
            <a:solidFill>
              <a:srgbClr val="285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ṧlïḓè"/>
            <p:cNvSpPr/>
            <p:nvPr/>
          </p:nvSpPr>
          <p:spPr bwMode="auto">
            <a:xfrm>
              <a:off x="3859213" y="3570288"/>
              <a:ext cx="457200" cy="471488"/>
            </a:xfrm>
            <a:custGeom>
              <a:avLst/>
              <a:gdLst>
                <a:gd name="T0" fmla="*/ 56 w 63"/>
                <a:gd name="T1" fmla="*/ 65 h 65"/>
                <a:gd name="T2" fmla="*/ 7 w 63"/>
                <a:gd name="T3" fmla="*/ 65 h 65"/>
                <a:gd name="T4" fmla="*/ 0 w 63"/>
                <a:gd name="T5" fmla="*/ 58 h 65"/>
                <a:gd name="T6" fmla="*/ 0 w 63"/>
                <a:gd name="T7" fmla="*/ 7 h 65"/>
                <a:gd name="T8" fmla="*/ 7 w 63"/>
                <a:gd name="T9" fmla="*/ 0 h 65"/>
                <a:gd name="T10" fmla="*/ 56 w 63"/>
                <a:gd name="T11" fmla="*/ 0 h 65"/>
                <a:gd name="T12" fmla="*/ 63 w 63"/>
                <a:gd name="T13" fmla="*/ 7 h 65"/>
                <a:gd name="T14" fmla="*/ 63 w 63"/>
                <a:gd name="T15" fmla="*/ 58 h 65"/>
                <a:gd name="T16" fmla="*/ 56 w 63"/>
                <a:gd name="T1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5">
                  <a:moveTo>
                    <a:pt x="56" y="65"/>
                  </a:moveTo>
                  <a:cubicBezTo>
                    <a:pt x="7" y="65"/>
                    <a:pt x="7" y="65"/>
                    <a:pt x="7" y="65"/>
                  </a:cubicBezTo>
                  <a:cubicBezTo>
                    <a:pt x="3" y="65"/>
                    <a:pt x="0" y="62"/>
                    <a:pt x="0" y="5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3" y="3"/>
                    <a:pt x="63" y="7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62"/>
                    <a:pt x="60" y="65"/>
                    <a:pt x="56" y="65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ṩḷîḑè"/>
            <p:cNvSpPr/>
            <p:nvPr/>
          </p:nvSpPr>
          <p:spPr bwMode="auto">
            <a:xfrm>
              <a:off x="3859213" y="4244975"/>
              <a:ext cx="457200" cy="479425"/>
            </a:xfrm>
            <a:custGeom>
              <a:avLst/>
              <a:gdLst>
                <a:gd name="T0" fmla="*/ 56 w 63"/>
                <a:gd name="T1" fmla="*/ 66 h 66"/>
                <a:gd name="T2" fmla="*/ 7 w 63"/>
                <a:gd name="T3" fmla="*/ 66 h 66"/>
                <a:gd name="T4" fmla="*/ 0 w 63"/>
                <a:gd name="T5" fmla="*/ 59 h 66"/>
                <a:gd name="T6" fmla="*/ 0 w 63"/>
                <a:gd name="T7" fmla="*/ 7 h 66"/>
                <a:gd name="T8" fmla="*/ 7 w 63"/>
                <a:gd name="T9" fmla="*/ 0 h 66"/>
                <a:gd name="T10" fmla="*/ 56 w 63"/>
                <a:gd name="T11" fmla="*/ 0 h 66"/>
                <a:gd name="T12" fmla="*/ 63 w 63"/>
                <a:gd name="T13" fmla="*/ 7 h 66"/>
                <a:gd name="T14" fmla="*/ 63 w 63"/>
                <a:gd name="T15" fmla="*/ 59 h 66"/>
                <a:gd name="T16" fmla="*/ 56 w 63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6">
                  <a:moveTo>
                    <a:pt x="56" y="66"/>
                  </a:moveTo>
                  <a:cubicBezTo>
                    <a:pt x="7" y="66"/>
                    <a:pt x="7" y="66"/>
                    <a:pt x="7" y="66"/>
                  </a:cubicBezTo>
                  <a:cubicBezTo>
                    <a:pt x="3" y="66"/>
                    <a:pt x="0" y="63"/>
                    <a:pt x="0" y="5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3" y="3"/>
                    <a:pt x="63" y="7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3" y="63"/>
                    <a:pt x="60" y="66"/>
                    <a:pt x="56" y="66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ṩḻiḑe"/>
            <p:cNvSpPr/>
            <p:nvPr/>
          </p:nvSpPr>
          <p:spPr bwMode="auto">
            <a:xfrm>
              <a:off x="3954463" y="4325938"/>
              <a:ext cx="246063" cy="311150"/>
            </a:xfrm>
            <a:custGeom>
              <a:avLst/>
              <a:gdLst>
                <a:gd name="T0" fmla="*/ 32 w 34"/>
                <a:gd name="T1" fmla="*/ 15 h 43"/>
                <a:gd name="T2" fmla="*/ 17 w 34"/>
                <a:gd name="T3" fmla="*/ 0 h 43"/>
                <a:gd name="T4" fmla="*/ 2 w 34"/>
                <a:gd name="T5" fmla="*/ 15 h 43"/>
                <a:gd name="T6" fmla="*/ 17 w 34"/>
                <a:gd name="T7" fmla="*/ 43 h 43"/>
                <a:gd name="T8" fmla="*/ 32 w 34"/>
                <a:gd name="T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3">
                  <a:moveTo>
                    <a:pt x="32" y="15"/>
                  </a:moveTo>
                  <a:cubicBezTo>
                    <a:pt x="32" y="6"/>
                    <a:pt x="26" y="0"/>
                    <a:pt x="17" y="0"/>
                  </a:cubicBezTo>
                  <a:cubicBezTo>
                    <a:pt x="9" y="0"/>
                    <a:pt x="2" y="6"/>
                    <a:pt x="2" y="15"/>
                  </a:cubicBezTo>
                  <a:cubicBezTo>
                    <a:pt x="2" y="15"/>
                    <a:pt x="0" y="30"/>
                    <a:pt x="17" y="43"/>
                  </a:cubicBezTo>
                  <a:cubicBezTo>
                    <a:pt x="34" y="30"/>
                    <a:pt x="32" y="15"/>
                    <a:pt x="32" y="15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ṧlïḋe"/>
            <p:cNvSpPr/>
            <p:nvPr/>
          </p:nvSpPr>
          <p:spPr bwMode="auto">
            <a:xfrm>
              <a:off x="3997325" y="4346575"/>
              <a:ext cx="166688" cy="168275"/>
            </a:xfrm>
            <a:custGeom>
              <a:avLst/>
              <a:gdLst>
                <a:gd name="T0" fmla="*/ 12 w 23"/>
                <a:gd name="T1" fmla="*/ 22 h 23"/>
                <a:gd name="T2" fmla="*/ 0 w 23"/>
                <a:gd name="T3" fmla="*/ 11 h 23"/>
                <a:gd name="T4" fmla="*/ 10 w 23"/>
                <a:gd name="T5" fmla="*/ 1 h 23"/>
                <a:gd name="T6" fmla="*/ 22 w 23"/>
                <a:gd name="T7" fmla="*/ 12 h 23"/>
                <a:gd name="T8" fmla="*/ 12 w 23"/>
                <a:gd name="T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2" y="22"/>
                  </a:moveTo>
                  <a:cubicBezTo>
                    <a:pt x="5" y="23"/>
                    <a:pt x="0" y="17"/>
                    <a:pt x="0" y="11"/>
                  </a:cubicBezTo>
                  <a:cubicBezTo>
                    <a:pt x="1" y="5"/>
                    <a:pt x="5" y="1"/>
                    <a:pt x="10" y="1"/>
                  </a:cubicBezTo>
                  <a:cubicBezTo>
                    <a:pt x="17" y="0"/>
                    <a:pt x="23" y="6"/>
                    <a:pt x="22" y="12"/>
                  </a:cubicBezTo>
                  <a:cubicBezTo>
                    <a:pt x="22" y="18"/>
                    <a:pt x="17" y="22"/>
                    <a:pt x="12" y="22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ṧlíḓé"/>
            <p:cNvSpPr/>
            <p:nvPr/>
          </p:nvSpPr>
          <p:spPr bwMode="auto">
            <a:xfrm>
              <a:off x="3924300" y="3649663"/>
              <a:ext cx="304800" cy="298450"/>
            </a:xfrm>
            <a:prstGeom prst="ellipse">
              <a:avLst/>
            </a:pr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ṣ1îḑé"/>
            <p:cNvSpPr/>
            <p:nvPr/>
          </p:nvSpPr>
          <p:spPr bwMode="auto">
            <a:xfrm>
              <a:off x="3954463" y="3679825"/>
              <a:ext cx="246063" cy="239713"/>
            </a:xfrm>
            <a:prstGeom prst="ellipse">
              <a:avLst/>
            </a:pr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śľíḍê"/>
            <p:cNvSpPr/>
            <p:nvPr/>
          </p:nvSpPr>
          <p:spPr bwMode="auto">
            <a:xfrm>
              <a:off x="3954463" y="3671888"/>
              <a:ext cx="246063" cy="95250"/>
            </a:xfrm>
            <a:custGeom>
              <a:avLst/>
              <a:gdLst>
                <a:gd name="T0" fmla="*/ 17 w 34"/>
                <a:gd name="T1" fmla="*/ 1 h 13"/>
                <a:gd name="T2" fmla="*/ 33 w 34"/>
                <a:gd name="T3" fmla="*/ 13 h 13"/>
                <a:gd name="T4" fmla="*/ 34 w 34"/>
                <a:gd name="T5" fmla="*/ 13 h 13"/>
                <a:gd name="T6" fmla="*/ 34 w 34"/>
                <a:gd name="T7" fmla="*/ 13 h 13"/>
                <a:gd name="T8" fmla="*/ 17 w 34"/>
                <a:gd name="T9" fmla="*/ 0 h 13"/>
                <a:gd name="T10" fmla="*/ 0 w 34"/>
                <a:gd name="T11" fmla="*/ 13 h 13"/>
                <a:gd name="T12" fmla="*/ 0 w 34"/>
                <a:gd name="T13" fmla="*/ 13 h 13"/>
                <a:gd name="T14" fmla="*/ 1 w 34"/>
                <a:gd name="T15" fmla="*/ 13 h 13"/>
                <a:gd name="T16" fmla="*/ 17 w 34"/>
                <a:gd name="T1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17" y="1"/>
                  </a:moveTo>
                  <a:cubicBezTo>
                    <a:pt x="25" y="1"/>
                    <a:pt x="31" y="6"/>
                    <a:pt x="33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2" y="5"/>
                    <a:pt x="25" y="0"/>
                    <a:pt x="17" y="0"/>
                  </a:cubicBezTo>
                  <a:cubicBezTo>
                    <a:pt x="9" y="0"/>
                    <a:pt x="2" y="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3" y="6"/>
                    <a:pt x="9" y="1"/>
                    <a:pt x="17" y="1"/>
                  </a:cubicBezTo>
                  <a:close/>
                </a:path>
              </a:pathLst>
            </a:custGeom>
            <a:solidFill>
              <a:srgbClr val="BB8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ṩ1ïďe"/>
            <p:cNvSpPr/>
            <p:nvPr/>
          </p:nvSpPr>
          <p:spPr bwMode="auto">
            <a:xfrm>
              <a:off x="3924300" y="3802063"/>
              <a:ext cx="304800" cy="146050"/>
            </a:xfrm>
            <a:custGeom>
              <a:avLst/>
              <a:gdLst>
                <a:gd name="T0" fmla="*/ 39 w 42"/>
                <a:gd name="T1" fmla="*/ 0 h 20"/>
                <a:gd name="T2" fmla="*/ 38 w 42"/>
                <a:gd name="T3" fmla="*/ 2 h 20"/>
                <a:gd name="T4" fmla="*/ 21 w 42"/>
                <a:gd name="T5" fmla="*/ 16 h 20"/>
                <a:gd name="T6" fmla="*/ 4 w 42"/>
                <a:gd name="T7" fmla="*/ 2 h 20"/>
                <a:gd name="T8" fmla="*/ 2 w 42"/>
                <a:gd name="T9" fmla="*/ 0 h 20"/>
                <a:gd name="T10" fmla="*/ 0 w 42"/>
                <a:gd name="T11" fmla="*/ 2 h 20"/>
                <a:gd name="T12" fmla="*/ 21 w 42"/>
                <a:gd name="T13" fmla="*/ 20 h 20"/>
                <a:gd name="T14" fmla="*/ 41 w 42"/>
                <a:gd name="T15" fmla="*/ 2 h 20"/>
                <a:gd name="T16" fmla="*/ 39 w 42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0">
                  <a:moveTo>
                    <a:pt x="39" y="0"/>
                  </a:moveTo>
                  <a:cubicBezTo>
                    <a:pt x="38" y="0"/>
                    <a:pt x="38" y="1"/>
                    <a:pt x="38" y="2"/>
                  </a:cubicBezTo>
                  <a:cubicBezTo>
                    <a:pt x="36" y="10"/>
                    <a:pt x="29" y="16"/>
                    <a:pt x="21" y="16"/>
                  </a:cubicBezTo>
                  <a:cubicBezTo>
                    <a:pt x="13" y="16"/>
                    <a:pt x="6" y="10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2" y="13"/>
                    <a:pt x="11" y="20"/>
                    <a:pt x="21" y="20"/>
                  </a:cubicBezTo>
                  <a:cubicBezTo>
                    <a:pt x="31" y="20"/>
                    <a:pt x="40" y="13"/>
                    <a:pt x="41" y="2"/>
                  </a:cubicBezTo>
                  <a:cubicBezTo>
                    <a:pt x="42" y="1"/>
                    <a:pt x="41" y="0"/>
                    <a:pt x="39" y="0"/>
                  </a:cubicBezTo>
                  <a:close/>
                </a:path>
              </a:pathLst>
            </a:custGeom>
            <a:solidFill>
              <a:srgbClr val="7F5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ṡḷïḋé"/>
            <p:cNvSpPr/>
            <p:nvPr/>
          </p:nvSpPr>
          <p:spPr bwMode="auto">
            <a:xfrm>
              <a:off x="3954463" y="3679825"/>
              <a:ext cx="246063" cy="239713"/>
            </a:xfrm>
            <a:prstGeom prst="ellipse">
              <a:avLst/>
            </a:pr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ṩľiḍe"/>
            <p:cNvSpPr/>
            <p:nvPr/>
          </p:nvSpPr>
          <p:spPr bwMode="auto">
            <a:xfrm>
              <a:off x="3954463" y="3838575"/>
              <a:ext cx="246063" cy="95250"/>
            </a:xfrm>
            <a:custGeom>
              <a:avLst/>
              <a:gdLst>
                <a:gd name="T0" fmla="*/ 33 w 34"/>
                <a:gd name="T1" fmla="*/ 0 h 13"/>
                <a:gd name="T2" fmla="*/ 33 w 34"/>
                <a:gd name="T3" fmla="*/ 0 h 13"/>
                <a:gd name="T4" fmla="*/ 17 w 34"/>
                <a:gd name="T5" fmla="*/ 11 h 13"/>
                <a:gd name="T6" fmla="*/ 1 w 34"/>
                <a:gd name="T7" fmla="*/ 0 h 13"/>
                <a:gd name="T8" fmla="*/ 1 w 34"/>
                <a:gd name="T9" fmla="*/ 0 h 13"/>
                <a:gd name="T10" fmla="*/ 0 w 34"/>
                <a:gd name="T11" fmla="*/ 1 h 13"/>
                <a:gd name="T12" fmla="*/ 17 w 34"/>
                <a:gd name="T13" fmla="*/ 13 h 13"/>
                <a:gd name="T14" fmla="*/ 34 w 34"/>
                <a:gd name="T15" fmla="*/ 1 h 13"/>
                <a:gd name="T16" fmla="*/ 33 w 3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7"/>
                    <a:pt x="24" y="11"/>
                    <a:pt x="17" y="11"/>
                  </a:cubicBezTo>
                  <a:cubicBezTo>
                    <a:pt x="10" y="11"/>
                    <a:pt x="4" y="7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3" y="8"/>
                    <a:pt x="9" y="13"/>
                    <a:pt x="17" y="13"/>
                  </a:cubicBezTo>
                  <a:cubicBezTo>
                    <a:pt x="25" y="13"/>
                    <a:pt x="31" y="8"/>
                    <a:pt x="34" y="1"/>
                  </a:cubicBezTo>
                  <a:cubicBezTo>
                    <a:pt x="34" y="0"/>
                    <a:pt x="34" y="0"/>
                    <a:pt x="33" y="0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ṡḷiḍê"/>
            <p:cNvSpPr/>
            <p:nvPr/>
          </p:nvSpPr>
          <p:spPr bwMode="auto">
            <a:xfrm>
              <a:off x="4070350" y="3716338"/>
              <a:ext cx="14288" cy="93663"/>
            </a:xfrm>
            <a:custGeom>
              <a:avLst/>
              <a:gdLst>
                <a:gd name="T0" fmla="*/ 1 w 2"/>
                <a:gd name="T1" fmla="*/ 13 h 13"/>
                <a:gd name="T2" fmla="*/ 1 w 2"/>
                <a:gd name="T3" fmla="*/ 13 h 13"/>
                <a:gd name="T4" fmla="*/ 0 w 2"/>
                <a:gd name="T5" fmla="*/ 12 h 13"/>
                <a:gd name="T6" fmla="*/ 0 w 2"/>
                <a:gd name="T7" fmla="*/ 1 h 13"/>
                <a:gd name="T8" fmla="*/ 1 w 2"/>
                <a:gd name="T9" fmla="*/ 0 h 13"/>
                <a:gd name="T10" fmla="*/ 2 w 2"/>
                <a:gd name="T11" fmla="*/ 1 h 13"/>
                <a:gd name="T12" fmla="*/ 2 w 2"/>
                <a:gd name="T13" fmla="*/ 12 h 13"/>
                <a:gd name="T14" fmla="*/ 1 w 2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şḻíḑe"/>
            <p:cNvSpPr/>
            <p:nvPr/>
          </p:nvSpPr>
          <p:spPr bwMode="auto">
            <a:xfrm>
              <a:off x="4070350" y="3802063"/>
              <a:ext cx="65088" cy="50800"/>
            </a:xfrm>
            <a:custGeom>
              <a:avLst/>
              <a:gdLst>
                <a:gd name="T0" fmla="*/ 0 w 41"/>
                <a:gd name="T1" fmla="*/ 0 h 32"/>
                <a:gd name="T2" fmla="*/ 0 w 41"/>
                <a:gd name="T3" fmla="*/ 0 h 32"/>
                <a:gd name="T4" fmla="*/ 4 w 41"/>
                <a:gd name="T5" fmla="*/ 0 h 32"/>
                <a:gd name="T6" fmla="*/ 41 w 41"/>
                <a:gd name="T7" fmla="*/ 28 h 32"/>
                <a:gd name="T8" fmla="*/ 41 w 41"/>
                <a:gd name="T9" fmla="*/ 32 h 32"/>
                <a:gd name="T10" fmla="*/ 36 w 41"/>
                <a:gd name="T11" fmla="*/ 32 h 32"/>
                <a:gd name="T12" fmla="*/ 0 w 41"/>
                <a:gd name="T13" fmla="*/ 5 h 32"/>
                <a:gd name="T14" fmla="*/ 0 w 41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2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1" y="28"/>
                  </a:lnTo>
                  <a:lnTo>
                    <a:pt x="41" y="32"/>
                  </a:lnTo>
                  <a:lnTo>
                    <a:pt x="36" y="3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sľíḑê"/>
            <p:cNvSpPr/>
            <p:nvPr/>
          </p:nvSpPr>
          <p:spPr bwMode="auto">
            <a:xfrm>
              <a:off x="4076700" y="3686175"/>
              <a:ext cx="1588" cy="14288"/>
            </a:xfrm>
            <a:prstGeom prst="rect">
              <a:avLst/>
            </a:pr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ṩḻidè"/>
            <p:cNvSpPr/>
            <p:nvPr/>
          </p:nvSpPr>
          <p:spPr bwMode="auto">
            <a:xfrm>
              <a:off x="4076700" y="3897313"/>
              <a:ext cx="1588" cy="14288"/>
            </a:xfrm>
            <a:prstGeom prst="rect">
              <a:avLst/>
            </a:pr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ślíḑe"/>
            <p:cNvSpPr/>
            <p:nvPr/>
          </p:nvSpPr>
          <p:spPr bwMode="auto">
            <a:xfrm>
              <a:off x="3960813" y="3795713"/>
              <a:ext cx="14288" cy="6350"/>
            </a:xfrm>
            <a:prstGeom prst="rect">
              <a:avLst/>
            </a:pr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ṥḻíḋe"/>
            <p:cNvSpPr/>
            <p:nvPr/>
          </p:nvSpPr>
          <p:spPr bwMode="auto">
            <a:xfrm>
              <a:off x="4178300" y="3795713"/>
              <a:ext cx="7938" cy="6350"/>
            </a:xfrm>
            <a:prstGeom prst="rect">
              <a:avLst/>
            </a:pr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s1iḓê"/>
            <p:cNvSpPr/>
            <p:nvPr/>
          </p:nvSpPr>
          <p:spPr bwMode="auto">
            <a:xfrm>
              <a:off x="3997325" y="3716338"/>
              <a:ext cx="7938" cy="14288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9 h 9"/>
                <a:gd name="T4" fmla="*/ 0 w 5"/>
                <a:gd name="T5" fmla="*/ 4 h 9"/>
                <a:gd name="T6" fmla="*/ 0 w 5"/>
                <a:gd name="T7" fmla="*/ 0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lnTo>
                    <a:pt x="5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šḻîḋe"/>
            <p:cNvSpPr/>
            <p:nvPr/>
          </p:nvSpPr>
          <p:spPr bwMode="auto">
            <a:xfrm>
              <a:off x="4143375" y="3868738"/>
              <a:ext cx="14288" cy="14288"/>
            </a:xfrm>
            <a:custGeom>
              <a:avLst/>
              <a:gdLst>
                <a:gd name="T0" fmla="*/ 9 w 9"/>
                <a:gd name="T1" fmla="*/ 4 h 9"/>
                <a:gd name="T2" fmla="*/ 9 w 9"/>
                <a:gd name="T3" fmla="*/ 9 h 9"/>
                <a:gd name="T4" fmla="*/ 0 w 9"/>
                <a:gd name="T5" fmla="*/ 0 h 9"/>
                <a:gd name="T6" fmla="*/ 4 w 9"/>
                <a:gd name="T7" fmla="*/ 0 h 9"/>
                <a:gd name="T8" fmla="*/ 9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lnTo>
                    <a:pt x="9" y="9"/>
                  </a:lnTo>
                  <a:lnTo>
                    <a:pt x="0" y="0"/>
                  </a:lnTo>
                  <a:lnTo>
                    <a:pt x="4" y="0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ŝḻîde"/>
            <p:cNvSpPr/>
            <p:nvPr/>
          </p:nvSpPr>
          <p:spPr bwMode="auto">
            <a:xfrm>
              <a:off x="3997325" y="3868738"/>
              <a:ext cx="7938" cy="14288"/>
            </a:xfrm>
            <a:custGeom>
              <a:avLst/>
              <a:gdLst>
                <a:gd name="T0" fmla="*/ 5 w 5"/>
                <a:gd name="T1" fmla="*/ 0 h 9"/>
                <a:gd name="T2" fmla="*/ 5 w 5"/>
                <a:gd name="T3" fmla="*/ 0 h 9"/>
                <a:gd name="T4" fmla="*/ 0 w 5"/>
                <a:gd name="T5" fmla="*/ 9 h 9"/>
                <a:gd name="T6" fmla="*/ 0 w 5"/>
                <a:gd name="T7" fmla="*/ 4 h 9"/>
                <a:gd name="T8" fmla="*/ 5 w 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lnTo>
                    <a:pt x="5" y="0"/>
                  </a:lnTo>
                  <a:lnTo>
                    <a:pt x="0" y="9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Slíḋe"/>
            <p:cNvSpPr/>
            <p:nvPr/>
          </p:nvSpPr>
          <p:spPr bwMode="auto">
            <a:xfrm>
              <a:off x="4143375" y="3716338"/>
              <a:ext cx="14288" cy="14288"/>
            </a:xfrm>
            <a:custGeom>
              <a:avLst/>
              <a:gdLst>
                <a:gd name="T0" fmla="*/ 9 w 9"/>
                <a:gd name="T1" fmla="*/ 0 h 9"/>
                <a:gd name="T2" fmla="*/ 9 w 9"/>
                <a:gd name="T3" fmla="*/ 4 h 9"/>
                <a:gd name="T4" fmla="*/ 4 w 9"/>
                <a:gd name="T5" fmla="*/ 9 h 9"/>
                <a:gd name="T6" fmla="*/ 0 w 9"/>
                <a:gd name="T7" fmla="*/ 9 h 9"/>
                <a:gd name="T8" fmla="*/ 9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9" y="4"/>
                  </a:lnTo>
                  <a:lnTo>
                    <a:pt x="4" y="9"/>
                  </a:lnTo>
                  <a:lnTo>
                    <a:pt x="0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šľîḋe"/>
            <p:cNvSpPr/>
            <p:nvPr/>
          </p:nvSpPr>
          <p:spPr bwMode="auto">
            <a:xfrm>
              <a:off x="3859213" y="2859088"/>
              <a:ext cx="457200" cy="479425"/>
            </a:xfrm>
            <a:custGeom>
              <a:avLst/>
              <a:gdLst>
                <a:gd name="T0" fmla="*/ 56 w 63"/>
                <a:gd name="T1" fmla="*/ 66 h 66"/>
                <a:gd name="T2" fmla="*/ 7 w 63"/>
                <a:gd name="T3" fmla="*/ 66 h 66"/>
                <a:gd name="T4" fmla="*/ 0 w 63"/>
                <a:gd name="T5" fmla="*/ 59 h 66"/>
                <a:gd name="T6" fmla="*/ 0 w 63"/>
                <a:gd name="T7" fmla="*/ 7 h 66"/>
                <a:gd name="T8" fmla="*/ 7 w 63"/>
                <a:gd name="T9" fmla="*/ 0 h 66"/>
                <a:gd name="T10" fmla="*/ 56 w 63"/>
                <a:gd name="T11" fmla="*/ 0 h 66"/>
                <a:gd name="T12" fmla="*/ 63 w 63"/>
                <a:gd name="T13" fmla="*/ 7 h 66"/>
                <a:gd name="T14" fmla="*/ 63 w 63"/>
                <a:gd name="T15" fmla="*/ 59 h 66"/>
                <a:gd name="T16" fmla="*/ 56 w 63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6">
                  <a:moveTo>
                    <a:pt x="56" y="66"/>
                  </a:moveTo>
                  <a:cubicBezTo>
                    <a:pt x="7" y="66"/>
                    <a:pt x="7" y="66"/>
                    <a:pt x="7" y="66"/>
                  </a:cubicBezTo>
                  <a:cubicBezTo>
                    <a:pt x="3" y="66"/>
                    <a:pt x="0" y="63"/>
                    <a:pt x="0" y="5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3" y="3"/>
                    <a:pt x="63" y="7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3" y="63"/>
                    <a:pt x="60" y="66"/>
                    <a:pt x="56" y="66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ṡḻíḋè"/>
            <p:cNvSpPr/>
            <p:nvPr/>
          </p:nvSpPr>
          <p:spPr bwMode="auto">
            <a:xfrm>
              <a:off x="3816350" y="3113088"/>
              <a:ext cx="79375" cy="174625"/>
            </a:xfrm>
            <a:custGeom>
              <a:avLst/>
              <a:gdLst>
                <a:gd name="T0" fmla="*/ 13 w 50"/>
                <a:gd name="T1" fmla="*/ 110 h 110"/>
                <a:gd name="T2" fmla="*/ 36 w 50"/>
                <a:gd name="T3" fmla="*/ 91 h 110"/>
                <a:gd name="T4" fmla="*/ 50 w 50"/>
                <a:gd name="T5" fmla="*/ 55 h 110"/>
                <a:gd name="T6" fmla="*/ 36 w 50"/>
                <a:gd name="T7" fmla="*/ 50 h 110"/>
                <a:gd name="T8" fmla="*/ 27 w 50"/>
                <a:gd name="T9" fmla="*/ 69 h 110"/>
                <a:gd name="T10" fmla="*/ 36 w 50"/>
                <a:gd name="T11" fmla="*/ 0 h 110"/>
                <a:gd name="T12" fmla="*/ 23 w 50"/>
                <a:gd name="T13" fmla="*/ 0 h 110"/>
                <a:gd name="T14" fmla="*/ 13 w 50"/>
                <a:gd name="T15" fmla="*/ 69 h 110"/>
                <a:gd name="T16" fmla="*/ 0 w 50"/>
                <a:gd name="T17" fmla="*/ 96 h 110"/>
                <a:gd name="T18" fmla="*/ 9 w 50"/>
                <a:gd name="T19" fmla="*/ 105 h 110"/>
                <a:gd name="T20" fmla="*/ 13 w 50"/>
                <a:gd name="T21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110">
                  <a:moveTo>
                    <a:pt x="13" y="110"/>
                  </a:moveTo>
                  <a:lnTo>
                    <a:pt x="36" y="91"/>
                  </a:lnTo>
                  <a:lnTo>
                    <a:pt x="50" y="55"/>
                  </a:lnTo>
                  <a:lnTo>
                    <a:pt x="36" y="50"/>
                  </a:lnTo>
                  <a:lnTo>
                    <a:pt x="27" y="69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13" y="69"/>
                  </a:lnTo>
                  <a:lnTo>
                    <a:pt x="0" y="96"/>
                  </a:lnTo>
                  <a:lnTo>
                    <a:pt x="9" y="105"/>
                  </a:lnTo>
                  <a:lnTo>
                    <a:pt x="13" y="110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ṧḷïďe"/>
            <p:cNvSpPr/>
            <p:nvPr/>
          </p:nvSpPr>
          <p:spPr bwMode="auto">
            <a:xfrm>
              <a:off x="3816350" y="3113088"/>
              <a:ext cx="79375" cy="174625"/>
            </a:xfrm>
            <a:custGeom>
              <a:avLst/>
              <a:gdLst>
                <a:gd name="T0" fmla="*/ 13 w 50"/>
                <a:gd name="T1" fmla="*/ 110 h 110"/>
                <a:gd name="T2" fmla="*/ 36 w 50"/>
                <a:gd name="T3" fmla="*/ 91 h 110"/>
                <a:gd name="T4" fmla="*/ 50 w 50"/>
                <a:gd name="T5" fmla="*/ 55 h 110"/>
                <a:gd name="T6" fmla="*/ 36 w 50"/>
                <a:gd name="T7" fmla="*/ 50 h 110"/>
                <a:gd name="T8" fmla="*/ 27 w 50"/>
                <a:gd name="T9" fmla="*/ 69 h 110"/>
                <a:gd name="T10" fmla="*/ 36 w 50"/>
                <a:gd name="T11" fmla="*/ 0 h 110"/>
                <a:gd name="T12" fmla="*/ 23 w 50"/>
                <a:gd name="T13" fmla="*/ 0 h 110"/>
                <a:gd name="T14" fmla="*/ 13 w 50"/>
                <a:gd name="T15" fmla="*/ 69 h 110"/>
                <a:gd name="T16" fmla="*/ 0 w 50"/>
                <a:gd name="T17" fmla="*/ 96 h 110"/>
                <a:gd name="T18" fmla="*/ 9 w 50"/>
                <a:gd name="T19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110">
                  <a:moveTo>
                    <a:pt x="13" y="110"/>
                  </a:moveTo>
                  <a:lnTo>
                    <a:pt x="36" y="91"/>
                  </a:lnTo>
                  <a:lnTo>
                    <a:pt x="50" y="55"/>
                  </a:lnTo>
                  <a:lnTo>
                    <a:pt x="36" y="50"/>
                  </a:lnTo>
                  <a:lnTo>
                    <a:pt x="27" y="69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13" y="69"/>
                  </a:lnTo>
                  <a:lnTo>
                    <a:pt x="0" y="96"/>
                  </a:lnTo>
                  <a:lnTo>
                    <a:pt x="9" y="1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ś1idê"/>
            <p:cNvSpPr/>
            <p:nvPr/>
          </p:nvSpPr>
          <p:spPr bwMode="auto">
            <a:xfrm>
              <a:off x="4062413" y="3302000"/>
              <a:ext cx="152400" cy="109538"/>
            </a:xfrm>
            <a:custGeom>
              <a:avLst/>
              <a:gdLst>
                <a:gd name="T0" fmla="*/ 0 w 96"/>
                <a:gd name="T1" fmla="*/ 64 h 69"/>
                <a:gd name="T2" fmla="*/ 0 w 96"/>
                <a:gd name="T3" fmla="*/ 32 h 69"/>
                <a:gd name="T4" fmla="*/ 37 w 96"/>
                <a:gd name="T5" fmla="*/ 0 h 69"/>
                <a:gd name="T6" fmla="*/ 46 w 96"/>
                <a:gd name="T7" fmla="*/ 9 h 69"/>
                <a:gd name="T8" fmla="*/ 32 w 96"/>
                <a:gd name="T9" fmla="*/ 23 h 69"/>
                <a:gd name="T10" fmla="*/ 96 w 96"/>
                <a:gd name="T11" fmla="*/ 9 h 69"/>
                <a:gd name="T12" fmla="*/ 96 w 96"/>
                <a:gd name="T13" fmla="*/ 23 h 69"/>
                <a:gd name="T14" fmla="*/ 37 w 96"/>
                <a:gd name="T15" fmla="*/ 46 h 69"/>
                <a:gd name="T16" fmla="*/ 23 w 96"/>
                <a:gd name="T17" fmla="*/ 69 h 69"/>
                <a:gd name="T18" fmla="*/ 0 w 96"/>
                <a:gd name="T19" fmla="*/ 6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69">
                  <a:moveTo>
                    <a:pt x="0" y="64"/>
                  </a:moveTo>
                  <a:lnTo>
                    <a:pt x="0" y="32"/>
                  </a:lnTo>
                  <a:lnTo>
                    <a:pt x="37" y="0"/>
                  </a:lnTo>
                  <a:lnTo>
                    <a:pt x="46" y="9"/>
                  </a:lnTo>
                  <a:lnTo>
                    <a:pt x="32" y="23"/>
                  </a:lnTo>
                  <a:lnTo>
                    <a:pt x="96" y="9"/>
                  </a:lnTo>
                  <a:lnTo>
                    <a:pt x="96" y="23"/>
                  </a:lnTo>
                  <a:lnTo>
                    <a:pt x="37" y="46"/>
                  </a:lnTo>
                  <a:lnTo>
                    <a:pt x="23" y="69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ṥľïde"/>
            <p:cNvSpPr/>
            <p:nvPr/>
          </p:nvSpPr>
          <p:spPr bwMode="auto">
            <a:xfrm>
              <a:off x="3373438" y="4514850"/>
              <a:ext cx="361950" cy="1008063"/>
            </a:xfrm>
            <a:custGeom>
              <a:avLst/>
              <a:gdLst>
                <a:gd name="T0" fmla="*/ 0 w 228"/>
                <a:gd name="T1" fmla="*/ 0 h 635"/>
                <a:gd name="T2" fmla="*/ 128 w 228"/>
                <a:gd name="T3" fmla="*/ 635 h 635"/>
                <a:gd name="T4" fmla="*/ 228 w 228"/>
                <a:gd name="T5" fmla="*/ 621 h 635"/>
                <a:gd name="T6" fmla="*/ 160 w 228"/>
                <a:gd name="T7" fmla="*/ 599 h 635"/>
                <a:gd name="T8" fmla="*/ 187 w 228"/>
                <a:gd name="T9" fmla="*/ 589 h 635"/>
                <a:gd name="T10" fmla="*/ 151 w 228"/>
                <a:gd name="T11" fmla="*/ 0 h 635"/>
                <a:gd name="T12" fmla="*/ 0 w 228"/>
                <a:gd name="T13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635">
                  <a:moveTo>
                    <a:pt x="0" y="0"/>
                  </a:moveTo>
                  <a:lnTo>
                    <a:pt x="128" y="635"/>
                  </a:lnTo>
                  <a:lnTo>
                    <a:pt x="228" y="621"/>
                  </a:lnTo>
                  <a:lnTo>
                    <a:pt x="160" y="599"/>
                  </a:lnTo>
                  <a:lnTo>
                    <a:pt x="187" y="589"/>
                  </a:lnTo>
                  <a:lnTo>
                    <a:pt x="1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ŝḻïḑê"/>
            <p:cNvSpPr/>
            <p:nvPr/>
          </p:nvSpPr>
          <p:spPr bwMode="auto">
            <a:xfrm>
              <a:off x="3430588" y="4441825"/>
              <a:ext cx="530225" cy="1023938"/>
            </a:xfrm>
            <a:custGeom>
              <a:avLst/>
              <a:gdLst>
                <a:gd name="T0" fmla="*/ 37 w 73"/>
                <a:gd name="T1" fmla="*/ 8 h 141"/>
                <a:gd name="T2" fmla="*/ 68 w 73"/>
                <a:gd name="T3" fmla="*/ 82 h 141"/>
                <a:gd name="T4" fmla="*/ 49 w 73"/>
                <a:gd name="T5" fmla="*/ 126 h 141"/>
                <a:gd name="T6" fmla="*/ 45 w 73"/>
                <a:gd name="T7" fmla="*/ 126 h 141"/>
                <a:gd name="T8" fmla="*/ 51 w 73"/>
                <a:gd name="T9" fmla="*/ 141 h 141"/>
                <a:gd name="T10" fmla="*/ 33 w 73"/>
                <a:gd name="T11" fmla="*/ 123 h 141"/>
                <a:gd name="T12" fmla="*/ 42 w 73"/>
                <a:gd name="T13" fmla="*/ 63 h 141"/>
                <a:gd name="T14" fmla="*/ 0 w 73"/>
                <a:gd name="T15" fmla="*/ 22 h 141"/>
                <a:gd name="T16" fmla="*/ 26 w 73"/>
                <a:gd name="T17" fmla="*/ 0 h 141"/>
                <a:gd name="T18" fmla="*/ 37 w 73"/>
                <a:gd name="T19" fmla="*/ 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41">
                  <a:moveTo>
                    <a:pt x="37" y="8"/>
                  </a:moveTo>
                  <a:cubicBezTo>
                    <a:pt x="37" y="8"/>
                    <a:pt x="73" y="42"/>
                    <a:pt x="68" y="82"/>
                  </a:cubicBezTo>
                  <a:cubicBezTo>
                    <a:pt x="62" y="114"/>
                    <a:pt x="49" y="126"/>
                    <a:pt x="49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51" y="141"/>
                    <a:pt x="51" y="141"/>
                    <a:pt x="51" y="141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3" y="123"/>
                    <a:pt x="55" y="94"/>
                    <a:pt x="42" y="63"/>
                  </a:cubicBezTo>
                  <a:cubicBezTo>
                    <a:pt x="28" y="33"/>
                    <a:pt x="0" y="22"/>
                    <a:pt x="0" y="22"/>
                  </a:cubicBezTo>
                  <a:cubicBezTo>
                    <a:pt x="0" y="22"/>
                    <a:pt x="24" y="0"/>
                    <a:pt x="26" y="0"/>
                  </a:cubicBezTo>
                  <a:cubicBezTo>
                    <a:pt x="28" y="1"/>
                    <a:pt x="37" y="8"/>
                    <a:pt x="37" y="8"/>
                  </a:cubicBez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ṥļïḋê"/>
            <p:cNvSpPr/>
            <p:nvPr/>
          </p:nvSpPr>
          <p:spPr bwMode="auto">
            <a:xfrm>
              <a:off x="3314700" y="3251200"/>
              <a:ext cx="552450" cy="1298575"/>
            </a:xfrm>
            <a:custGeom>
              <a:avLst/>
              <a:gdLst>
                <a:gd name="T0" fmla="*/ 68 w 76"/>
                <a:gd name="T1" fmla="*/ 0 h 179"/>
                <a:gd name="T2" fmla="*/ 3 w 76"/>
                <a:gd name="T3" fmla="*/ 86 h 179"/>
                <a:gd name="T4" fmla="*/ 0 w 76"/>
                <a:gd name="T5" fmla="*/ 106 h 179"/>
                <a:gd name="T6" fmla="*/ 5 w 76"/>
                <a:gd name="T7" fmla="*/ 176 h 179"/>
                <a:gd name="T8" fmla="*/ 65 w 76"/>
                <a:gd name="T9" fmla="*/ 179 h 179"/>
                <a:gd name="T10" fmla="*/ 45 w 76"/>
                <a:gd name="T11" fmla="*/ 111 h 179"/>
                <a:gd name="T12" fmla="*/ 25 w 76"/>
                <a:gd name="T13" fmla="*/ 96 h 179"/>
                <a:gd name="T14" fmla="*/ 76 w 76"/>
                <a:gd name="T15" fmla="*/ 5 h 179"/>
                <a:gd name="T16" fmla="*/ 68 w 76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9">
                  <a:moveTo>
                    <a:pt x="68" y="0"/>
                  </a:moveTo>
                  <a:cubicBezTo>
                    <a:pt x="68" y="0"/>
                    <a:pt x="9" y="72"/>
                    <a:pt x="3" y="86"/>
                  </a:cubicBezTo>
                  <a:cubicBezTo>
                    <a:pt x="3" y="86"/>
                    <a:pt x="0" y="91"/>
                    <a:pt x="0" y="106"/>
                  </a:cubicBezTo>
                  <a:cubicBezTo>
                    <a:pt x="0" y="121"/>
                    <a:pt x="5" y="176"/>
                    <a:pt x="5" y="176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5" y="179"/>
                    <a:pt x="45" y="112"/>
                    <a:pt x="45" y="111"/>
                  </a:cubicBezTo>
                  <a:cubicBezTo>
                    <a:pt x="44" y="109"/>
                    <a:pt x="35" y="98"/>
                    <a:pt x="25" y="96"/>
                  </a:cubicBezTo>
                  <a:cubicBezTo>
                    <a:pt x="76" y="5"/>
                    <a:pt x="76" y="5"/>
                    <a:pt x="76" y="5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FF8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Sľîḓè"/>
            <p:cNvSpPr/>
            <p:nvPr/>
          </p:nvSpPr>
          <p:spPr bwMode="auto">
            <a:xfrm>
              <a:off x="3444875" y="3860800"/>
              <a:ext cx="123825" cy="123825"/>
            </a:xfrm>
            <a:custGeom>
              <a:avLst/>
              <a:gdLst>
                <a:gd name="T0" fmla="*/ 13 w 17"/>
                <a:gd name="T1" fmla="*/ 5 h 17"/>
                <a:gd name="T2" fmla="*/ 17 w 17"/>
                <a:gd name="T3" fmla="*/ 17 h 17"/>
                <a:gd name="T4" fmla="*/ 0 w 17"/>
                <a:gd name="T5" fmla="*/ 11 h 17"/>
                <a:gd name="T6" fmla="*/ 5 w 17"/>
                <a:gd name="T7" fmla="*/ 0 h 17"/>
                <a:gd name="T8" fmla="*/ 13 w 17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3" y="5"/>
                  </a:moveTo>
                  <a:cubicBezTo>
                    <a:pt x="13" y="5"/>
                    <a:pt x="16" y="13"/>
                    <a:pt x="17" y="17"/>
                  </a:cubicBezTo>
                  <a:cubicBezTo>
                    <a:pt x="17" y="17"/>
                    <a:pt x="5" y="17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13" y="5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$1ide"/>
            <p:cNvSpPr/>
            <p:nvPr/>
          </p:nvSpPr>
          <p:spPr bwMode="auto">
            <a:xfrm>
              <a:off x="3409950" y="3635375"/>
              <a:ext cx="223838" cy="319088"/>
            </a:xfrm>
            <a:custGeom>
              <a:avLst/>
              <a:gdLst>
                <a:gd name="T0" fmla="*/ 27 w 31"/>
                <a:gd name="T1" fmla="*/ 13 h 44"/>
                <a:gd name="T2" fmla="*/ 27 w 31"/>
                <a:gd name="T3" fmla="*/ 39 h 44"/>
                <a:gd name="T4" fmla="*/ 6 w 31"/>
                <a:gd name="T5" fmla="*/ 28 h 44"/>
                <a:gd name="T6" fmla="*/ 9 w 31"/>
                <a:gd name="T7" fmla="*/ 1 h 44"/>
                <a:gd name="T8" fmla="*/ 27 w 31"/>
                <a:gd name="T9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4">
                  <a:moveTo>
                    <a:pt x="27" y="13"/>
                  </a:moveTo>
                  <a:cubicBezTo>
                    <a:pt x="27" y="13"/>
                    <a:pt x="31" y="34"/>
                    <a:pt x="27" y="39"/>
                  </a:cubicBezTo>
                  <a:cubicBezTo>
                    <a:pt x="24" y="44"/>
                    <a:pt x="11" y="36"/>
                    <a:pt x="6" y="28"/>
                  </a:cubicBezTo>
                  <a:cubicBezTo>
                    <a:pt x="1" y="20"/>
                    <a:pt x="0" y="3"/>
                    <a:pt x="9" y="1"/>
                  </a:cubicBezTo>
                  <a:cubicBezTo>
                    <a:pt x="18" y="0"/>
                    <a:pt x="25" y="5"/>
                    <a:pt x="27" y="13"/>
                  </a:cubicBez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ṥḷîḍê"/>
            <p:cNvSpPr/>
            <p:nvPr/>
          </p:nvSpPr>
          <p:spPr bwMode="auto">
            <a:xfrm>
              <a:off x="3525838" y="3381375"/>
              <a:ext cx="587375" cy="820738"/>
            </a:xfrm>
            <a:custGeom>
              <a:avLst/>
              <a:gdLst>
                <a:gd name="T0" fmla="*/ 6 w 81"/>
                <a:gd name="T1" fmla="*/ 87 h 113"/>
                <a:gd name="T2" fmla="*/ 57 w 81"/>
                <a:gd name="T3" fmla="*/ 51 h 113"/>
                <a:gd name="T4" fmla="*/ 71 w 81"/>
                <a:gd name="T5" fmla="*/ 0 h 113"/>
                <a:gd name="T6" fmla="*/ 81 w 81"/>
                <a:gd name="T7" fmla="*/ 2 h 113"/>
                <a:gd name="T8" fmla="*/ 74 w 81"/>
                <a:gd name="T9" fmla="*/ 58 h 113"/>
                <a:gd name="T10" fmla="*/ 15 w 81"/>
                <a:gd name="T11" fmla="*/ 113 h 113"/>
                <a:gd name="T12" fmla="*/ 6 w 81"/>
                <a:gd name="T1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13">
                  <a:moveTo>
                    <a:pt x="6" y="87"/>
                  </a:moveTo>
                  <a:cubicBezTo>
                    <a:pt x="6" y="87"/>
                    <a:pt x="53" y="57"/>
                    <a:pt x="57" y="51"/>
                  </a:cubicBezTo>
                  <a:cubicBezTo>
                    <a:pt x="61" y="45"/>
                    <a:pt x="71" y="0"/>
                    <a:pt x="71" y="0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1" y="2"/>
                    <a:pt x="75" y="53"/>
                    <a:pt x="74" y="58"/>
                  </a:cubicBezTo>
                  <a:cubicBezTo>
                    <a:pt x="72" y="64"/>
                    <a:pt x="26" y="113"/>
                    <a:pt x="15" y="113"/>
                  </a:cubicBezTo>
                  <a:cubicBezTo>
                    <a:pt x="4" y="113"/>
                    <a:pt x="0" y="99"/>
                    <a:pt x="6" y="87"/>
                  </a:cubicBezTo>
                  <a:close/>
                </a:path>
              </a:pathLst>
            </a:custGeom>
            <a:solidFill>
              <a:srgbClr val="FF8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ṥlîḑè"/>
            <p:cNvSpPr/>
            <p:nvPr/>
          </p:nvSpPr>
          <p:spPr bwMode="auto">
            <a:xfrm>
              <a:off x="3379788" y="3592513"/>
              <a:ext cx="269875" cy="311150"/>
            </a:xfrm>
            <a:custGeom>
              <a:avLst/>
              <a:gdLst>
                <a:gd name="T0" fmla="*/ 6 w 37"/>
                <a:gd name="T1" fmla="*/ 8 h 43"/>
                <a:gd name="T2" fmla="*/ 23 w 37"/>
                <a:gd name="T3" fmla="*/ 2 h 43"/>
                <a:gd name="T4" fmla="*/ 37 w 37"/>
                <a:gd name="T5" fmla="*/ 2 h 43"/>
                <a:gd name="T6" fmla="*/ 27 w 37"/>
                <a:gd name="T7" fmla="*/ 16 h 43"/>
                <a:gd name="T8" fmla="*/ 17 w 37"/>
                <a:gd name="T9" fmla="*/ 18 h 43"/>
                <a:gd name="T10" fmla="*/ 22 w 37"/>
                <a:gd name="T11" fmla="*/ 26 h 43"/>
                <a:gd name="T12" fmla="*/ 17 w 37"/>
                <a:gd name="T13" fmla="*/ 24 h 43"/>
                <a:gd name="T14" fmla="*/ 21 w 37"/>
                <a:gd name="T15" fmla="*/ 32 h 43"/>
                <a:gd name="T16" fmla="*/ 21 w 37"/>
                <a:gd name="T17" fmla="*/ 37 h 43"/>
                <a:gd name="T18" fmla="*/ 15 w 37"/>
                <a:gd name="T19" fmla="*/ 42 h 43"/>
                <a:gd name="T20" fmla="*/ 3 w 37"/>
                <a:gd name="T21" fmla="*/ 28 h 43"/>
                <a:gd name="T22" fmla="*/ 6 w 37"/>
                <a:gd name="T23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43">
                  <a:moveTo>
                    <a:pt x="6" y="8"/>
                  </a:moveTo>
                  <a:cubicBezTo>
                    <a:pt x="6" y="8"/>
                    <a:pt x="12" y="0"/>
                    <a:pt x="23" y="2"/>
                  </a:cubicBezTo>
                  <a:cubicBezTo>
                    <a:pt x="34" y="4"/>
                    <a:pt x="37" y="2"/>
                    <a:pt x="37" y="2"/>
                  </a:cubicBezTo>
                  <a:cubicBezTo>
                    <a:pt x="37" y="2"/>
                    <a:pt x="35" y="14"/>
                    <a:pt x="27" y="16"/>
                  </a:cubicBezTo>
                  <a:cubicBezTo>
                    <a:pt x="19" y="19"/>
                    <a:pt x="17" y="18"/>
                    <a:pt x="17" y="18"/>
                  </a:cubicBezTo>
                  <a:cubicBezTo>
                    <a:pt x="17" y="18"/>
                    <a:pt x="21" y="23"/>
                    <a:pt x="22" y="26"/>
                  </a:cubicBezTo>
                  <a:cubicBezTo>
                    <a:pt x="24" y="29"/>
                    <a:pt x="19" y="22"/>
                    <a:pt x="17" y="24"/>
                  </a:cubicBezTo>
                  <a:cubicBezTo>
                    <a:pt x="16" y="27"/>
                    <a:pt x="17" y="32"/>
                    <a:pt x="21" y="32"/>
                  </a:cubicBezTo>
                  <a:cubicBezTo>
                    <a:pt x="24" y="31"/>
                    <a:pt x="22" y="34"/>
                    <a:pt x="21" y="37"/>
                  </a:cubicBezTo>
                  <a:cubicBezTo>
                    <a:pt x="19" y="40"/>
                    <a:pt x="17" y="43"/>
                    <a:pt x="15" y="42"/>
                  </a:cubicBezTo>
                  <a:cubicBezTo>
                    <a:pt x="13" y="41"/>
                    <a:pt x="6" y="37"/>
                    <a:pt x="3" y="28"/>
                  </a:cubicBezTo>
                  <a:cubicBezTo>
                    <a:pt x="0" y="19"/>
                    <a:pt x="0" y="11"/>
                    <a:pt x="6" y="8"/>
                  </a:cubicBez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şlïḑè"/>
            <p:cNvSpPr/>
            <p:nvPr/>
          </p:nvSpPr>
          <p:spPr bwMode="auto">
            <a:xfrm>
              <a:off x="5159375" y="2068513"/>
              <a:ext cx="1052513" cy="1770063"/>
            </a:xfrm>
            <a:custGeom>
              <a:avLst/>
              <a:gdLst>
                <a:gd name="T0" fmla="*/ 140 w 145"/>
                <a:gd name="T1" fmla="*/ 244 h 244"/>
                <a:gd name="T2" fmla="*/ 5 w 145"/>
                <a:gd name="T3" fmla="*/ 244 h 244"/>
                <a:gd name="T4" fmla="*/ 0 w 145"/>
                <a:gd name="T5" fmla="*/ 239 h 244"/>
                <a:gd name="T6" fmla="*/ 0 w 145"/>
                <a:gd name="T7" fmla="*/ 5 h 244"/>
                <a:gd name="T8" fmla="*/ 5 w 145"/>
                <a:gd name="T9" fmla="*/ 0 h 244"/>
                <a:gd name="T10" fmla="*/ 140 w 145"/>
                <a:gd name="T11" fmla="*/ 0 h 244"/>
                <a:gd name="T12" fmla="*/ 145 w 145"/>
                <a:gd name="T13" fmla="*/ 5 h 244"/>
                <a:gd name="T14" fmla="*/ 145 w 145"/>
                <a:gd name="T15" fmla="*/ 239 h 244"/>
                <a:gd name="T16" fmla="*/ 140 w 145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244">
                  <a:moveTo>
                    <a:pt x="140" y="244"/>
                  </a:moveTo>
                  <a:cubicBezTo>
                    <a:pt x="5" y="244"/>
                    <a:pt x="5" y="244"/>
                    <a:pt x="5" y="244"/>
                  </a:cubicBezTo>
                  <a:cubicBezTo>
                    <a:pt x="2" y="244"/>
                    <a:pt x="0" y="242"/>
                    <a:pt x="0" y="23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3" y="0"/>
                    <a:pt x="145" y="2"/>
                    <a:pt x="145" y="5"/>
                  </a:cubicBezTo>
                  <a:cubicBezTo>
                    <a:pt x="145" y="239"/>
                    <a:pt x="145" y="239"/>
                    <a:pt x="145" y="239"/>
                  </a:cubicBezTo>
                  <a:cubicBezTo>
                    <a:pt x="145" y="242"/>
                    <a:pt x="143" y="244"/>
                    <a:pt x="140" y="24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ṥḻiḓe"/>
            <p:cNvSpPr/>
            <p:nvPr/>
          </p:nvSpPr>
          <p:spPr bwMode="auto">
            <a:xfrm>
              <a:off x="5340350" y="2205038"/>
              <a:ext cx="682625" cy="152400"/>
            </a:xfrm>
            <a:custGeom>
              <a:avLst/>
              <a:gdLst>
                <a:gd name="T0" fmla="*/ 89 w 94"/>
                <a:gd name="T1" fmla="*/ 21 h 21"/>
                <a:gd name="T2" fmla="*/ 4 w 94"/>
                <a:gd name="T3" fmla="*/ 21 h 21"/>
                <a:gd name="T4" fmla="*/ 0 w 94"/>
                <a:gd name="T5" fmla="*/ 17 h 21"/>
                <a:gd name="T6" fmla="*/ 0 w 94"/>
                <a:gd name="T7" fmla="*/ 4 h 21"/>
                <a:gd name="T8" fmla="*/ 4 w 94"/>
                <a:gd name="T9" fmla="*/ 0 h 21"/>
                <a:gd name="T10" fmla="*/ 89 w 94"/>
                <a:gd name="T11" fmla="*/ 0 h 21"/>
                <a:gd name="T12" fmla="*/ 94 w 94"/>
                <a:gd name="T13" fmla="*/ 4 h 21"/>
                <a:gd name="T14" fmla="*/ 94 w 94"/>
                <a:gd name="T15" fmla="*/ 17 h 21"/>
                <a:gd name="T16" fmla="*/ 89 w 94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1">
                  <a:moveTo>
                    <a:pt x="89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1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2" y="0"/>
                    <a:pt x="94" y="2"/>
                    <a:pt x="94" y="4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9"/>
                    <a:pt x="92" y="21"/>
                    <a:pt x="89" y="21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ŝḷiḑê"/>
            <p:cNvSpPr/>
            <p:nvPr/>
          </p:nvSpPr>
          <p:spPr bwMode="auto">
            <a:xfrm>
              <a:off x="5370513" y="3076575"/>
              <a:ext cx="254000" cy="115888"/>
            </a:xfrm>
            <a:custGeom>
              <a:avLst/>
              <a:gdLst>
                <a:gd name="T0" fmla="*/ 27 w 35"/>
                <a:gd name="T1" fmla="*/ 16 h 16"/>
                <a:gd name="T2" fmla="*/ 8 w 35"/>
                <a:gd name="T3" fmla="*/ 16 h 16"/>
                <a:gd name="T4" fmla="*/ 0 w 35"/>
                <a:gd name="T5" fmla="*/ 8 h 16"/>
                <a:gd name="T6" fmla="*/ 8 w 35"/>
                <a:gd name="T7" fmla="*/ 0 h 16"/>
                <a:gd name="T8" fmla="*/ 27 w 35"/>
                <a:gd name="T9" fmla="*/ 0 h 16"/>
                <a:gd name="T10" fmla="*/ 35 w 35"/>
                <a:gd name="T11" fmla="*/ 8 h 16"/>
                <a:gd name="T12" fmla="*/ 27 w 35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6">
                  <a:moveTo>
                    <a:pt x="27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1" y="0"/>
                    <a:pt x="35" y="4"/>
                    <a:pt x="35" y="8"/>
                  </a:cubicBezTo>
                  <a:cubicBezTo>
                    <a:pt x="35" y="13"/>
                    <a:pt x="31" y="16"/>
                    <a:pt x="27" y="16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ṣḷïḓê"/>
            <p:cNvSpPr/>
            <p:nvPr/>
          </p:nvSpPr>
          <p:spPr bwMode="auto">
            <a:xfrm>
              <a:off x="5762625" y="3076575"/>
              <a:ext cx="254000" cy="115888"/>
            </a:xfrm>
            <a:custGeom>
              <a:avLst/>
              <a:gdLst>
                <a:gd name="T0" fmla="*/ 27 w 35"/>
                <a:gd name="T1" fmla="*/ 16 h 16"/>
                <a:gd name="T2" fmla="*/ 8 w 35"/>
                <a:gd name="T3" fmla="*/ 16 h 16"/>
                <a:gd name="T4" fmla="*/ 0 w 35"/>
                <a:gd name="T5" fmla="*/ 8 h 16"/>
                <a:gd name="T6" fmla="*/ 8 w 35"/>
                <a:gd name="T7" fmla="*/ 0 h 16"/>
                <a:gd name="T8" fmla="*/ 27 w 35"/>
                <a:gd name="T9" fmla="*/ 0 h 16"/>
                <a:gd name="T10" fmla="*/ 35 w 35"/>
                <a:gd name="T11" fmla="*/ 8 h 16"/>
                <a:gd name="T12" fmla="*/ 27 w 35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6">
                  <a:moveTo>
                    <a:pt x="27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1" y="0"/>
                    <a:pt x="35" y="4"/>
                    <a:pt x="35" y="8"/>
                  </a:cubicBezTo>
                  <a:cubicBezTo>
                    <a:pt x="35" y="13"/>
                    <a:pt x="31" y="16"/>
                    <a:pt x="27" y="16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ṧ1ïḋé"/>
            <p:cNvSpPr/>
            <p:nvPr/>
          </p:nvSpPr>
          <p:spPr bwMode="auto">
            <a:xfrm>
              <a:off x="5326063" y="2509838"/>
              <a:ext cx="727075" cy="117475"/>
            </a:xfrm>
            <a:prstGeom prst="rect">
              <a:avLst/>
            </a:pr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ŝľidê"/>
            <p:cNvSpPr/>
            <p:nvPr/>
          </p:nvSpPr>
          <p:spPr bwMode="auto">
            <a:xfrm>
              <a:off x="5326063" y="2706688"/>
              <a:ext cx="727075" cy="115888"/>
            </a:xfrm>
            <a:prstGeom prst="rect">
              <a:avLst/>
            </a:pr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ṡļïḑè"/>
            <p:cNvSpPr/>
            <p:nvPr/>
          </p:nvSpPr>
          <p:spPr bwMode="auto">
            <a:xfrm>
              <a:off x="5478463" y="2895600"/>
              <a:ext cx="422275" cy="22225"/>
            </a:xfrm>
            <a:prstGeom prst="rect">
              <a:avLst/>
            </a:prstGeom>
            <a:solidFill>
              <a:srgbClr val="CD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şḻîḋê"/>
            <p:cNvSpPr/>
            <p:nvPr/>
          </p:nvSpPr>
          <p:spPr bwMode="auto">
            <a:xfrm>
              <a:off x="6916738" y="3222625"/>
              <a:ext cx="1612900" cy="290513"/>
            </a:xfrm>
            <a:custGeom>
              <a:avLst/>
              <a:gdLst>
                <a:gd name="T0" fmla="*/ 202 w 222"/>
                <a:gd name="T1" fmla="*/ 40 h 40"/>
                <a:gd name="T2" fmla="*/ 21 w 222"/>
                <a:gd name="T3" fmla="*/ 40 h 40"/>
                <a:gd name="T4" fmla="*/ 0 w 222"/>
                <a:gd name="T5" fmla="*/ 20 h 40"/>
                <a:gd name="T6" fmla="*/ 21 w 222"/>
                <a:gd name="T7" fmla="*/ 0 h 40"/>
                <a:gd name="T8" fmla="*/ 202 w 222"/>
                <a:gd name="T9" fmla="*/ 0 h 40"/>
                <a:gd name="T10" fmla="*/ 222 w 222"/>
                <a:gd name="T11" fmla="*/ 20 h 40"/>
                <a:gd name="T12" fmla="*/ 202 w 22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40">
                  <a:moveTo>
                    <a:pt x="202" y="40"/>
                  </a:moveTo>
                  <a:cubicBezTo>
                    <a:pt x="21" y="40"/>
                    <a:pt x="2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3" y="0"/>
                    <a:pt x="222" y="9"/>
                    <a:pt x="222" y="20"/>
                  </a:cubicBezTo>
                  <a:cubicBezTo>
                    <a:pt x="222" y="31"/>
                    <a:pt x="213" y="40"/>
                    <a:pt x="202" y="40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ṥḻíḑê"/>
            <p:cNvSpPr/>
            <p:nvPr/>
          </p:nvSpPr>
          <p:spPr bwMode="auto">
            <a:xfrm>
              <a:off x="6299200" y="2024063"/>
              <a:ext cx="1068388" cy="247650"/>
            </a:xfrm>
            <a:custGeom>
              <a:avLst/>
              <a:gdLst>
                <a:gd name="T0" fmla="*/ 130 w 147"/>
                <a:gd name="T1" fmla="*/ 34 h 34"/>
                <a:gd name="T2" fmla="*/ 17 w 147"/>
                <a:gd name="T3" fmla="*/ 34 h 34"/>
                <a:gd name="T4" fmla="*/ 0 w 147"/>
                <a:gd name="T5" fmla="*/ 17 h 34"/>
                <a:gd name="T6" fmla="*/ 17 w 147"/>
                <a:gd name="T7" fmla="*/ 0 h 34"/>
                <a:gd name="T8" fmla="*/ 130 w 147"/>
                <a:gd name="T9" fmla="*/ 0 h 34"/>
                <a:gd name="T10" fmla="*/ 147 w 147"/>
                <a:gd name="T11" fmla="*/ 17 h 34"/>
                <a:gd name="T12" fmla="*/ 130 w 14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4">
                  <a:moveTo>
                    <a:pt x="130" y="34"/>
                  </a:moveTo>
                  <a:cubicBezTo>
                    <a:pt x="17" y="34"/>
                    <a:pt x="17" y="34"/>
                    <a:pt x="17" y="34"/>
                  </a:cubicBez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0"/>
                    <a:pt x="147" y="8"/>
                    <a:pt x="147" y="17"/>
                  </a:cubicBezTo>
                  <a:cubicBezTo>
                    <a:pt x="147" y="26"/>
                    <a:pt x="139" y="34"/>
                    <a:pt x="130" y="3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ṥlíḓé"/>
            <p:cNvSpPr/>
            <p:nvPr/>
          </p:nvSpPr>
          <p:spPr bwMode="auto">
            <a:xfrm>
              <a:off x="6538913" y="2111375"/>
              <a:ext cx="79375" cy="73025"/>
            </a:xfrm>
            <a:prstGeom prst="ellipse">
              <a:avLst/>
            </a:prstGeom>
            <a:solidFill>
              <a:srgbClr val="FF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ṧlíḑê"/>
            <p:cNvSpPr/>
            <p:nvPr/>
          </p:nvSpPr>
          <p:spPr bwMode="auto">
            <a:xfrm>
              <a:off x="6800850" y="2111375"/>
              <a:ext cx="73025" cy="73025"/>
            </a:xfrm>
            <a:prstGeom prst="ellipse">
              <a:avLst/>
            </a:prstGeom>
            <a:solidFill>
              <a:srgbClr val="90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ṡļïde"/>
            <p:cNvSpPr/>
            <p:nvPr/>
          </p:nvSpPr>
          <p:spPr bwMode="auto">
            <a:xfrm>
              <a:off x="7040563" y="2111375"/>
              <a:ext cx="73025" cy="73025"/>
            </a:xfrm>
            <a:prstGeom prst="ellipse">
              <a:avLst/>
            </a:prstGeom>
            <a:solidFill>
              <a:srgbClr val="EB4F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$1íďê"/>
            <p:cNvSpPr/>
            <p:nvPr/>
          </p:nvSpPr>
          <p:spPr bwMode="auto">
            <a:xfrm>
              <a:off x="3990975" y="3033713"/>
              <a:ext cx="180975" cy="1889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ṣļíḓê"/>
            <p:cNvSpPr/>
            <p:nvPr/>
          </p:nvSpPr>
          <p:spPr bwMode="auto">
            <a:xfrm>
              <a:off x="3946525" y="2982913"/>
              <a:ext cx="276225" cy="260350"/>
            </a:xfrm>
            <a:custGeom>
              <a:avLst/>
              <a:gdLst>
                <a:gd name="T0" fmla="*/ 32 w 38"/>
                <a:gd name="T1" fmla="*/ 5 h 36"/>
                <a:gd name="T2" fmla="*/ 30 w 38"/>
                <a:gd name="T3" fmla="*/ 5 h 36"/>
                <a:gd name="T4" fmla="*/ 26 w 38"/>
                <a:gd name="T5" fmla="*/ 0 h 36"/>
                <a:gd name="T6" fmla="*/ 25 w 38"/>
                <a:gd name="T7" fmla="*/ 0 h 36"/>
                <a:gd name="T8" fmla="*/ 13 w 38"/>
                <a:gd name="T9" fmla="*/ 0 h 36"/>
                <a:gd name="T10" fmla="*/ 11 w 38"/>
                <a:gd name="T11" fmla="*/ 0 h 36"/>
                <a:gd name="T12" fmla="*/ 8 w 38"/>
                <a:gd name="T13" fmla="*/ 5 h 36"/>
                <a:gd name="T14" fmla="*/ 6 w 38"/>
                <a:gd name="T15" fmla="*/ 5 h 36"/>
                <a:gd name="T16" fmla="*/ 0 w 38"/>
                <a:gd name="T17" fmla="*/ 11 h 36"/>
                <a:gd name="T18" fmla="*/ 0 w 38"/>
                <a:gd name="T19" fmla="*/ 29 h 36"/>
                <a:gd name="T20" fmla="*/ 6 w 38"/>
                <a:gd name="T21" fmla="*/ 36 h 36"/>
                <a:gd name="T22" fmla="*/ 32 w 38"/>
                <a:gd name="T23" fmla="*/ 36 h 36"/>
                <a:gd name="T24" fmla="*/ 38 w 38"/>
                <a:gd name="T25" fmla="*/ 29 h 36"/>
                <a:gd name="T26" fmla="*/ 38 w 38"/>
                <a:gd name="T27" fmla="*/ 11 h 36"/>
                <a:gd name="T28" fmla="*/ 32 w 38"/>
                <a:gd name="T29" fmla="*/ 5 h 36"/>
                <a:gd name="T30" fmla="*/ 19 w 38"/>
                <a:gd name="T31" fmla="*/ 29 h 36"/>
                <a:gd name="T32" fmla="*/ 10 w 38"/>
                <a:gd name="T33" fmla="*/ 20 h 36"/>
                <a:gd name="T34" fmla="*/ 19 w 38"/>
                <a:gd name="T35" fmla="*/ 11 h 36"/>
                <a:gd name="T36" fmla="*/ 28 w 38"/>
                <a:gd name="T37" fmla="*/ 20 h 36"/>
                <a:gd name="T38" fmla="*/ 19 w 38"/>
                <a:gd name="T39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36">
                  <a:moveTo>
                    <a:pt x="32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0" y="8"/>
                    <a:pt x="0" y="1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3" y="36"/>
                    <a:pt x="6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5" y="36"/>
                    <a:pt x="38" y="33"/>
                    <a:pt x="38" y="29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8"/>
                    <a:pt x="35" y="5"/>
                    <a:pt x="32" y="5"/>
                  </a:cubicBezTo>
                  <a:close/>
                  <a:moveTo>
                    <a:pt x="19" y="29"/>
                  </a:moveTo>
                  <a:cubicBezTo>
                    <a:pt x="14" y="29"/>
                    <a:pt x="10" y="25"/>
                    <a:pt x="10" y="20"/>
                  </a:cubicBezTo>
                  <a:cubicBezTo>
                    <a:pt x="10" y="15"/>
                    <a:pt x="14" y="11"/>
                    <a:pt x="19" y="11"/>
                  </a:cubicBezTo>
                  <a:cubicBezTo>
                    <a:pt x="24" y="11"/>
                    <a:pt x="28" y="15"/>
                    <a:pt x="28" y="20"/>
                  </a:cubicBezTo>
                  <a:cubicBezTo>
                    <a:pt x="28" y="25"/>
                    <a:pt x="24" y="29"/>
                    <a:pt x="19" y="29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ṡlîḋé"/>
            <p:cNvSpPr/>
            <p:nvPr/>
          </p:nvSpPr>
          <p:spPr bwMode="auto">
            <a:xfrm>
              <a:off x="4041775" y="3084513"/>
              <a:ext cx="85725" cy="87313"/>
            </a:xfrm>
            <a:prstGeom prst="ellipse">
              <a:avLst/>
            </a:pr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ṣļïḑé"/>
            <p:cNvSpPr/>
            <p:nvPr/>
          </p:nvSpPr>
          <p:spPr bwMode="auto">
            <a:xfrm>
              <a:off x="6611938" y="2517775"/>
              <a:ext cx="812800" cy="530225"/>
            </a:xfrm>
            <a:custGeom>
              <a:avLst/>
              <a:gdLst>
                <a:gd name="T0" fmla="*/ 103 w 112"/>
                <a:gd name="T1" fmla="*/ 73 h 73"/>
                <a:gd name="T2" fmla="*/ 8 w 112"/>
                <a:gd name="T3" fmla="*/ 73 h 73"/>
                <a:gd name="T4" fmla="*/ 0 w 112"/>
                <a:gd name="T5" fmla="*/ 64 h 73"/>
                <a:gd name="T6" fmla="*/ 0 w 112"/>
                <a:gd name="T7" fmla="*/ 8 h 73"/>
                <a:gd name="T8" fmla="*/ 8 w 112"/>
                <a:gd name="T9" fmla="*/ 0 h 73"/>
                <a:gd name="T10" fmla="*/ 103 w 112"/>
                <a:gd name="T11" fmla="*/ 0 h 73"/>
                <a:gd name="T12" fmla="*/ 112 w 112"/>
                <a:gd name="T13" fmla="*/ 8 h 73"/>
                <a:gd name="T14" fmla="*/ 112 w 112"/>
                <a:gd name="T15" fmla="*/ 64 h 73"/>
                <a:gd name="T16" fmla="*/ 103 w 11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73">
                  <a:moveTo>
                    <a:pt x="103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8" y="0"/>
                    <a:pt x="112" y="3"/>
                    <a:pt x="112" y="8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12" y="69"/>
                    <a:pt x="108" y="73"/>
                    <a:pt x="103" y="73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ṧľïḓê"/>
            <p:cNvSpPr/>
            <p:nvPr/>
          </p:nvSpPr>
          <p:spPr bwMode="auto">
            <a:xfrm>
              <a:off x="6684963" y="2554288"/>
              <a:ext cx="666750" cy="225425"/>
            </a:xfrm>
            <a:custGeom>
              <a:avLst/>
              <a:gdLst>
                <a:gd name="T0" fmla="*/ 46 w 92"/>
                <a:gd name="T1" fmla="*/ 31 h 31"/>
                <a:gd name="T2" fmla="*/ 46 w 92"/>
                <a:gd name="T3" fmla="*/ 31 h 31"/>
                <a:gd name="T4" fmla="*/ 44 w 92"/>
                <a:gd name="T5" fmla="*/ 30 h 31"/>
                <a:gd name="T6" fmla="*/ 2 w 92"/>
                <a:gd name="T7" fmla="*/ 6 h 31"/>
                <a:gd name="T8" fmla="*/ 0 w 92"/>
                <a:gd name="T9" fmla="*/ 2 h 31"/>
                <a:gd name="T10" fmla="*/ 4 w 92"/>
                <a:gd name="T11" fmla="*/ 1 h 31"/>
                <a:gd name="T12" fmla="*/ 46 w 92"/>
                <a:gd name="T13" fmla="*/ 24 h 31"/>
                <a:gd name="T14" fmla="*/ 87 w 92"/>
                <a:gd name="T15" fmla="*/ 1 h 31"/>
                <a:gd name="T16" fmla="*/ 91 w 92"/>
                <a:gd name="T17" fmla="*/ 2 h 31"/>
                <a:gd name="T18" fmla="*/ 90 w 92"/>
                <a:gd name="T19" fmla="*/ 6 h 31"/>
                <a:gd name="T20" fmla="*/ 47 w 92"/>
                <a:gd name="T21" fmla="*/ 30 h 31"/>
                <a:gd name="T22" fmla="*/ 46 w 9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31">
                  <a:moveTo>
                    <a:pt x="46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5" y="30"/>
                    <a:pt x="44" y="3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9" y="0"/>
                    <a:pt x="91" y="1"/>
                    <a:pt x="91" y="2"/>
                  </a:cubicBezTo>
                  <a:cubicBezTo>
                    <a:pt x="92" y="4"/>
                    <a:pt x="92" y="6"/>
                    <a:pt x="90" y="6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1"/>
                    <a:pt x="46" y="31"/>
                  </a:cubicBezTo>
                  <a:close/>
                </a:path>
              </a:pathLst>
            </a:custGeom>
            <a:solidFill>
              <a:srgbClr val="FD4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Sľïďè"/>
            <p:cNvSpPr/>
            <p:nvPr/>
          </p:nvSpPr>
          <p:spPr bwMode="auto">
            <a:xfrm>
              <a:off x="7607300" y="1697038"/>
              <a:ext cx="1001713" cy="1292225"/>
            </a:xfrm>
            <a:custGeom>
              <a:avLst/>
              <a:gdLst>
                <a:gd name="T0" fmla="*/ 130 w 138"/>
                <a:gd name="T1" fmla="*/ 178 h 178"/>
                <a:gd name="T2" fmla="*/ 7 w 138"/>
                <a:gd name="T3" fmla="*/ 178 h 178"/>
                <a:gd name="T4" fmla="*/ 0 w 138"/>
                <a:gd name="T5" fmla="*/ 171 h 178"/>
                <a:gd name="T6" fmla="*/ 0 w 138"/>
                <a:gd name="T7" fmla="*/ 7 h 178"/>
                <a:gd name="T8" fmla="*/ 7 w 138"/>
                <a:gd name="T9" fmla="*/ 0 h 178"/>
                <a:gd name="T10" fmla="*/ 130 w 138"/>
                <a:gd name="T11" fmla="*/ 0 h 178"/>
                <a:gd name="T12" fmla="*/ 138 w 138"/>
                <a:gd name="T13" fmla="*/ 7 h 178"/>
                <a:gd name="T14" fmla="*/ 138 w 138"/>
                <a:gd name="T15" fmla="*/ 171 h 178"/>
                <a:gd name="T16" fmla="*/ 130 w 138"/>
                <a:gd name="T17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78">
                  <a:moveTo>
                    <a:pt x="130" y="178"/>
                  </a:moveTo>
                  <a:cubicBezTo>
                    <a:pt x="7" y="178"/>
                    <a:pt x="7" y="178"/>
                    <a:pt x="7" y="178"/>
                  </a:cubicBezTo>
                  <a:cubicBezTo>
                    <a:pt x="3" y="178"/>
                    <a:pt x="0" y="175"/>
                    <a:pt x="0" y="17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4" y="0"/>
                    <a:pt x="138" y="3"/>
                    <a:pt x="138" y="7"/>
                  </a:cubicBezTo>
                  <a:cubicBezTo>
                    <a:pt x="138" y="171"/>
                    <a:pt x="138" y="171"/>
                    <a:pt x="138" y="171"/>
                  </a:cubicBezTo>
                  <a:cubicBezTo>
                    <a:pt x="138" y="175"/>
                    <a:pt x="134" y="178"/>
                    <a:pt x="130" y="178"/>
                  </a:cubicBez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ṥḷíḋe"/>
            <p:cNvSpPr/>
            <p:nvPr/>
          </p:nvSpPr>
          <p:spPr bwMode="auto">
            <a:xfrm>
              <a:off x="7751763" y="1843088"/>
              <a:ext cx="79375" cy="28575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S1îḍe"/>
            <p:cNvSpPr/>
            <p:nvPr/>
          </p:nvSpPr>
          <p:spPr bwMode="auto">
            <a:xfrm>
              <a:off x="7853363" y="1843088"/>
              <a:ext cx="392113" cy="28575"/>
            </a:xfrm>
            <a:custGeom>
              <a:avLst/>
              <a:gdLst>
                <a:gd name="T0" fmla="*/ 53 w 54"/>
                <a:gd name="T1" fmla="*/ 4 h 4"/>
                <a:gd name="T2" fmla="*/ 1 w 54"/>
                <a:gd name="T3" fmla="*/ 4 h 4"/>
                <a:gd name="T4" fmla="*/ 0 w 54"/>
                <a:gd name="T5" fmla="*/ 2 h 4"/>
                <a:gd name="T6" fmla="*/ 1 w 54"/>
                <a:gd name="T7" fmla="*/ 0 h 4"/>
                <a:gd name="T8" fmla="*/ 53 w 54"/>
                <a:gd name="T9" fmla="*/ 0 h 4"/>
                <a:gd name="T10" fmla="*/ 54 w 54"/>
                <a:gd name="T11" fmla="*/ 2 h 4"/>
                <a:gd name="T12" fmla="*/ 53 w 5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">
                  <a:moveTo>
                    <a:pt x="5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1"/>
                    <a:pt x="54" y="2"/>
                  </a:cubicBezTo>
                  <a:cubicBezTo>
                    <a:pt x="54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ïs1iḍé"/>
            <p:cNvSpPr/>
            <p:nvPr/>
          </p:nvSpPr>
          <p:spPr bwMode="auto">
            <a:xfrm>
              <a:off x="7853363" y="1900238"/>
              <a:ext cx="130175" cy="22225"/>
            </a:xfrm>
            <a:custGeom>
              <a:avLst/>
              <a:gdLst>
                <a:gd name="T0" fmla="*/ 18 w 18"/>
                <a:gd name="T1" fmla="*/ 3 h 3"/>
                <a:gd name="T2" fmla="*/ 1 w 18"/>
                <a:gd name="T3" fmla="*/ 3 h 3"/>
                <a:gd name="T4" fmla="*/ 0 w 18"/>
                <a:gd name="T5" fmla="*/ 1 h 3"/>
                <a:gd name="T6" fmla="*/ 1 w 18"/>
                <a:gd name="T7" fmla="*/ 0 h 3"/>
                <a:gd name="T8" fmla="*/ 18 w 18"/>
                <a:gd name="T9" fmla="*/ 0 h 3"/>
                <a:gd name="T10" fmla="*/ 18 w 18"/>
                <a:gd name="T11" fmla="*/ 1 h 3"/>
                <a:gd name="T12" fmla="*/ 18 w 1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8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2"/>
                    <a:pt x="18" y="3"/>
                    <a:pt x="18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ṡḷíde"/>
            <p:cNvSpPr/>
            <p:nvPr/>
          </p:nvSpPr>
          <p:spPr bwMode="auto">
            <a:xfrm>
              <a:off x="7999413" y="1900238"/>
              <a:ext cx="188913" cy="22225"/>
            </a:xfrm>
            <a:custGeom>
              <a:avLst/>
              <a:gdLst>
                <a:gd name="T0" fmla="*/ 25 w 26"/>
                <a:gd name="T1" fmla="*/ 3 h 3"/>
                <a:gd name="T2" fmla="*/ 1 w 26"/>
                <a:gd name="T3" fmla="*/ 3 h 3"/>
                <a:gd name="T4" fmla="*/ 0 w 26"/>
                <a:gd name="T5" fmla="*/ 1 h 3"/>
                <a:gd name="T6" fmla="*/ 1 w 26"/>
                <a:gd name="T7" fmla="*/ 0 h 3"/>
                <a:gd name="T8" fmla="*/ 25 w 26"/>
                <a:gd name="T9" fmla="*/ 0 h 3"/>
                <a:gd name="T10" fmla="*/ 26 w 26"/>
                <a:gd name="T11" fmla="*/ 1 h 3"/>
                <a:gd name="T12" fmla="*/ 25 w 2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">
                  <a:moveTo>
                    <a:pt x="25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0"/>
                    <a:pt x="26" y="1"/>
                  </a:cubicBezTo>
                  <a:cubicBezTo>
                    <a:pt x="26" y="2"/>
                    <a:pt x="26" y="3"/>
                    <a:pt x="25" y="3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$ḷîdé"/>
            <p:cNvSpPr/>
            <p:nvPr/>
          </p:nvSpPr>
          <p:spPr bwMode="auto">
            <a:xfrm>
              <a:off x="7853363" y="2154238"/>
              <a:ext cx="392113" cy="30163"/>
            </a:xfrm>
            <a:custGeom>
              <a:avLst/>
              <a:gdLst>
                <a:gd name="T0" fmla="*/ 53 w 54"/>
                <a:gd name="T1" fmla="*/ 4 h 4"/>
                <a:gd name="T2" fmla="*/ 1 w 54"/>
                <a:gd name="T3" fmla="*/ 4 h 4"/>
                <a:gd name="T4" fmla="*/ 0 w 54"/>
                <a:gd name="T5" fmla="*/ 2 h 4"/>
                <a:gd name="T6" fmla="*/ 1 w 54"/>
                <a:gd name="T7" fmla="*/ 0 h 4"/>
                <a:gd name="T8" fmla="*/ 53 w 54"/>
                <a:gd name="T9" fmla="*/ 0 h 4"/>
                <a:gd name="T10" fmla="*/ 54 w 54"/>
                <a:gd name="T11" fmla="*/ 2 h 4"/>
                <a:gd name="T12" fmla="*/ 53 w 5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">
                  <a:moveTo>
                    <a:pt x="5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1"/>
                    <a:pt x="54" y="2"/>
                  </a:cubicBezTo>
                  <a:cubicBezTo>
                    <a:pt x="54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şľïḑé"/>
            <p:cNvSpPr/>
            <p:nvPr/>
          </p:nvSpPr>
          <p:spPr bwMode="auto">
            <a:xfrm>
              <a:off x="7751763" y="2212975"/>
              <a:ext cx="79375" cy="22225"/>
            </a:xfrm>
            <a:custGeom>
              <a:avLst/>
              <a:gdLst>
                <a:gd name="T0" fmla="*/ 11 w 11"/>
                <a:gd name="T1" fmla="*/ 3 h 3"/>
                <a:gd name="T2" fmla="*/ 1 w 11"/>
                <a:gd name="T3" fmla="*/ 3 h 3"/>
                <a:gd name="T4" fmla="*/ 0 w 11"/>
                <a:gd name="T5" fmla="*/ 1 h 3"/>
                <a:gd name="T6" fmla="*/ 1 w 11"/>
                <a:gd name="T7" fmla="*/ 0 h 3"/>
                <a:gd name="T8" fmla="*/ 11 w 11"/>
                <a:gd name="T9" fmla="*/ 0 h 3"/>
                <a:gd name="T10" fmla="*/ 11 w 11"/>
                <a:gd name="T11" fmla="*/ 1 h 3"/>
                <a:gd name="T12" fmla="*/ 11 w 11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ślíḓé"/>
            <p:cNvSpPr/>
            <p:nvPr/>
          </p:nvSpPr>
          <p:spPr bwMode="auto">
            <a:xfrm>
              <a:off x="7853363" y="2212975"/>
              <a:ext cx="130175" cy="22225"/>
            </a:xfrm>
            <a:custGeom>
              <a:avLst/>
              <a:gdLst>
                <a:gd name="T0" fmla="*/ 18 w 18"/>
                <a:gd name="T1" fmla="*/ 3 h 3"/>
                <a:gd name="T2" fmla="*/ 1 w 18"/>
                <a:gd name="T3" fmla="*/ 3 h 3"/>
                <a:gd name="T4" fmla="*/ 0 w 18"/>
                <a:gd name="T5" fmla="*/ 1 h 3"/>
                <a:gd name="T6" fmla="*/ 1 w 18"/>
                <a:gd name="T7" fmla="*/ 0 h 3"/>
                <a:gd name="T8" fmla="*/ 18 w 18"/>
                <a:gd name="T9" fmla="*/ 0 h 3"/>
                <a:gd name="T10" fmla="*/ 18 w 18"/>
                <a:gd name="T11" fmla="*/ 1 h 3"/>
                <a:gd name="T12" fmla="*/ 18 w 1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8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2"/>
                    <a:pt x="18" y="3"/>
                    <a:pt x="18" y="3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ṥlidé"/>
            <p:cNvSpPr/>
            <p:nvPr/>
          </p:nvSpPr>
          <p:spPr bwMode="auto">
            <a:xfrm>
              <a:off x="7999413" y="2212975"/>
              <a:ext cx="188913" cy="22225"/>
            </a:xfrm>
            <a:custGeom>
              <a:avLst/>
              <a:gdLst>
                <a:gd name="T0" fmla="*/ 25 w 26"/>
                <a:gd name="T1" fmla="*/ 3 h 3"/>
                <a:gd name="T2" fmla="*/ 1 w 26"/>
                <a:gd name="T3" fmla="*/ 3 h 3"/>
                <a:gd name="T4" fmla="*/ 0 w 26"/>
                <a:gd name="T5" fmla="*/ 1 h 3"/>
                <a:gd name="T6" fmla="*/ 1 w 26"/>
                <a:gd name="T7" fmla="*/ 0 h 3"/>
                <a:gd name="T8" fmla="*/ 25 w 26"/>
                <a:gd name="T9" fmla="*/ 0 h 3"/>
                <a:gd name="T10" fmla="*/ 26 w 26"/>
                <a:gd name="T11" fmla="*/ 1 h 3"/>
                <a:gd name="T12" fmla="*/ 25 w 2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">
                  <a:moveTo>
                    <a:pt x="25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0"/>
                    <a:pt x="26" y="1"/>
                  </a:cubicBezTo>
                  <a:cubicBezTo>
                    <a:pt x="26" y="2"/>
                    <a:pt x="26" y="3"/>
                    <a:pt x="25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ïSḷïdé"/>
            <p:cNvSpPr/>
            <p:nvPr/>
          </p:nvSpPr>
          <p:spPr bwMode="auto">
            <a:xfrm>
              <a:off x="7853363" y="1951038"/>
              <a:ext cx="487363" cy="22225"/>
            </a:xfrm>
            <a:custGeom>
              <a:avLst/>
              <a:gdLst>
                <a:gd name="T0" fmla="*/ 66 w 67"/>
                <a:gd name="T1" fmla="*/ 3 h 3"/>
                <a:gd name="T2" fmla="*/ 1 w 67"/>
                <a:gd name="T3" fmla="*/ 3 h 3"/>
                <a:gd name="T4" fmla="*/ 0 w 67"/>
                <a:gd name="T5" fmla="*/ 2 h 3"/>
                <a:gd name="T6" fmla="*/ 1 w 67"/>
                <a:gd name="T7" fmla="*/ 0 h 3"/>
                <a:gd name="T8" fmla="*/ 66 w 67"/>
                <a:gd name="T9" fmla="*/ 0 h 3"/>
                <a:gd name="T10" fmla="*/ 67 w 67"/>
                <a:gd name="T11" fmla="*/ 2 h 3"/>
                <a:gd name="T12" fmla="*/ 66 w 67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">
                  <a:moveTo>
                    <a:pt x="66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7" y="1"/>
                    <a:pt x="67" y="2"/>
                  </a:cubicBezTo>
                  <a:cubicBezTo>
                    <a:pt x="67" y="3"/>
                    <a:pt x="67" y="3"/>
                    <a:pt x="66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ṥľîďe"/>
            <p:cNvSpPr/>
            <p:nvPr/>
          </p:nvSpPr>
          <p:spPr bwMode="auto">
            <a:xfrm>
              <a:off x="8115300" y="2001838"/>
              <a:ext cx="130175" cy="30163"/>
            </a:xfrm>
            <a:custGeom>
              <a:avLst/>
              <a:gdLst>
                <a:gd name="T0" fmla="*/ 17 w 18"/>
                <a:gd name="T1" fmla="*/ 4 h 4"/>
                <a:gd name="T2" fmla="*/ 1 w 18"/>
                <a:gd name="T3" fmla="*/ 4 h 4"/>
                <a:gd name="T4" fmla="*/ 0 w 18"/>
                <a:gd name="T5" fmla="*/ 3 h 4"/>
                <a:gd name="T6" fmla="*/ 0 w 18"/>
                <a:gd name="T7" fmla="*/ 1 h 4"/>
                <a:gd name="T8" fmla="*/ 1 w 18"/>
                <a:gd name="T9" fmla="*/ 0 h 4"/>
                <a:gd name="T10" fmla="*/ 17 w 18"/>
                <a:gd name="T11" fmla="*/ 0 h 4"/>
                <a:gd name="T12" fmla="*/ 18 w 18"/>
                <a:gd name="T13" fmla="*/ 1 h 4"/>
                <a:gd name="T14" fmla="*/ 18 w 18"/>
                <a:gd name="T15" fmla="*/ 3 h 4"/>
                <a:gd name="T16" fmla="*/ 17 w 18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4">
                  <a:moveTo>
                    <a:pt x="17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ṥḻíḋé"/>
            <p:cNvSpPr/>
            <p:nvPr/>
          </p:nvSpPr>
          <p:spPr bwMode="auto">
            <a:xfrm>
              <a:off x="7853363" y="2001838"/>
              <a:ext cx="174625" cy="30163"/>
            </a:xfrm>
            <a:custGeom>
              <a:avLst/>
              <a:gdLst>
                <a:gd name="T0" fmla="*/ 23 w 24"/>
                <a:gd name="T1" fmla="*/ 4 h 4"/>
                <a:gd name="T2" fmla="*/ 1 w 24"/>
                <a:gd name="T3" fmla="*/ 4 h 4"/>
                <a:gd name="T4" fmla="*/ 0 w 24"/>
                <a:gd name="T5" fmla="*/ 2 h 4"/>
                <a:gd name="T6" fmla="*/ 1 w 24"/>
                <a:gd name="T7" fmla="*/ 0 h 4"/>
                <a:gd name="T8" fmla="*/ 23 w 24"/>
                <a:gd name="T9" fmla="*/ 0 h 4"/>
                <a:gd name="T10" fmla="*/ 24 w 24"/>
                <a:gd name="T11" fmla="*/ 2 h 4"/>
                <a:gd name="T12" fmla="*/ 23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šļíḋe"/>
            <p:cNvSpPr/>
            <p:nvPr/>
          </p:nvSpPr>
          <p:spPr bwMode="auto">
            <a:xfrm>
              <a:off x="8034338" y="2001838"/>
              <a:ext cx="73025" cy="30163"/>
            </a:xfrm>
            <a:custGeom>
              <a:avLst/>
              <a:gdLst>
                <a:gd name="T0" fmla="*/ 9 w 10"/>
                <a:gd name="T1" fmla="*/ 4 h 4"/>
                <a:gd name="T2" fmla="*/ 1 w 10"/>
                <a:gd name="T3" fmla="*/ 4 h 4"/>
                <a:gd name="T4" fmla="*/ 0 w 10"/>
                <a:gd name="T5" fmla="*/ 2 h 4"/>
                <a:gd name="T6" fmla="*/ 1 w 10"/>
                <a:gd name="T7" fmla="*/ 0 h 4"/>
                <a:gd name="T8" fmla="*/ 9 w 10"/>
                <a:gd name="T9" fmla="*/ 0 h 4"/>
                <a:gd name="T10" fmla="*/ 10 w 10"/>
                <a:gd name="T11" fmla="*/ 2 h 4"/>
                <a:gd name="T12" fmla="*/ 9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3"/>
                    <a:pt x="10" y="4"/>
                    <a:pt x="9" y="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i$ḷiḑé"/>
            <p:cNvSpPr/>
            <p:nvPr/>
          </p:nvSpPr>
          <p:spPr bwMode="auto">
            <a:xfrm>
              <a:off x="7751763" y="2052638"/>
              <a:ext cx="79375" cy="30163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$1iḓe"/>
            <p:cNvSpPr/>
            <p:nvPr/>
          </p:nvSpPr>
          <p:spPr bwMode="auto">
            <a:xfrm>
              <a:off x="7853363" y="2052638"/>
              <a:ext cx="487363" cy="30163"/>
            </a:xfrm>
            <a:custGeom>
              <a:avLst/>
              <a:gdLst>
                <a:gd name="T0" fmla="*/ 66 w 67"/>
                <a:gd name="T1" fmla="*/ 4 h 4"/>
                <a:gd name="T2" fmla="*/ 1 w 67"/>
                <a:gd name="T3" fmla="*/ 4 h 4"/>
                <a:gd name="T4" fmla="*/ 0 w 67"/>
                <a:gd name="T5" fmla="*/ 2 h 4"/>
                <a:gd name="T6" fmla="*/ 1 w 67"/>
                <a:gd name="T7" fmla="*/ 0 h 4"/>
                <a:gd name="T8" fmla="*/ 66 w 67"/>
                <a:gd name="T9" fmla="*/ 0 h 4"/>
                <a:gd name="T10" fmla="*/ 67 w 67"/>
                <a:gd name="T11" fmla="*/ 2 h 4"/>
                <a:gd name="T12" fmla="*/ 66 w 6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">
                  <a:moveTo>
                    <a:pt x="66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7" y="1"/>
                    <a:pt x="67" y="2"/>
                  </a:cubicBezTo>
                  <a:cubicBezTo>
                    <a:pt x="67" y="3"/>
                    <a:pt x="67" y="4"/>
                    <a:pt x="66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ṥḻïḋe"/>
            <p:cNvSpPr/>
            <p:nvPr/>
          </p:nvSpPr>
          <p:spPr bwMode="auto">
            <a:xfrm>
              <a:off x="7751763" y="2255838"/>
              <a:ext cx="79375" cy="30163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$ľide"/>
            <p:cNvSpPr/>
            <p:nvPr/>
          </p:nvSpPr>
          <p:spPr bwMode="auto">
            <a:xfrm>
              <a:off x="8115300" y="2255838"/>
              <a:ext cx="174625" cy="30163"/>
            </a:xfrm>
            <a:custGeom>
              <a:avLst/>
              <a:gdLst>
                <a:gd name="T0" fmla="*/ 23 w 24"/>
                <a:gd name="T1" fmla="*/ 4 h 4"/>
                <a:gd name="T2" fmla="*/ 2 w 24"/>
                <a:gd name="T3" fmla="*/ 4 h 4"/>
                <a:gd name="T4" fmla="*/ 0 w 24"/>
                <a:gd name="T5" fmla="*/ 3 h 4"/>
                <a:gd name="T6" fmla="*/ 0 w 24"/>
                <a:gd name="T7" fmla="*/ 2 h 4"/>
                <a:gd name="T8" fmla="*/ 2 w 24"/>
                <a:gd name="T9" fmla="*/ 0 h 4"/>
                <a:gd name="T10" fmla="*/ 23 w 24"/>
                <a:gd name="T11" fmla="*/ 0 h 4"/>
                <a:gd name="T12" fmla="*/ 24 w 24"/>
                <a:gd name="T13" fmla="*/ 2 h 4"/>
                <a:gd name="T14" fmla="*/ 24 w 24"/>
                <a:gd name="T15" fmla="*/ 3 h 4"/>
                <a:gd name="T16" fmla="*/ 23 w 24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">
                  <a:moveTo>
                    <a:pt x="2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4" y="1"/>
                    <a:pt x="24" y="2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4"/>
                    <a:pt x="2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śľïḍe"/>
            <p:cNvSpPr/>
            <p:nvPr/>
          </p:nvSpPr>
          <p:spPr bwMode="auto">
            <a:xfrm>
              <a:off x="7853363" y="2255838"/>
              <a:ext cx="174625" cy="30163"/>
            </a:xfrm>
            <a:custGeom>
              <a:avLst/>
              <a:gdLst>
                <a:gd name="T0" fmla="*/ 23 w 24"/>
                <a:gd name="T1" fmla="*/ 4 h 4"/>
                <a:gd name="T2" fmla="*/ 1 w 24"/>
                <a:gd name="T3" fmla="*/ 4 h 4"/>
                <a:gd name="T4" fmla="*/ 0 w 24"/>
                <a:gd name="T5" fmla="*/ 2 h 4"/>
                <a:gd name="T6" fmla="*/ 1 w 24"/>
                <a:gd name="T7" fmla="*/ 0 h 4"/>
                <a:gd name="T8" fmla="*/ 23 w 24"/>
                <a:gd name="T9" fmla="*/ 0 h 4"/>
                <a:gd name="T10" fmla="*/ 24 w 24"/>
                <a:gd name="T11" fmla="*/ 2 h 4"/>
                <a:gd name="T12" fmla="*/ 23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iṩḷîḑê"/>
            <p:cNvSpPr/>
            <p:nvPr/>
          </p:nvSpPr>
          <p:spPr bwMode="auto">
            <a:xfrm>
              <a:off x="8034338" y="2255838"/>
              <a:ext cx="73025" cy="30163"/>
            </a:xfrm>
            <a:custGeom>
              <a:avLst/>
              <a:gdLst>
                <a:gd name="T0" fmla="*/ 9 w 10"/>
                <a:gd name="T1" fmla="*/ 4 h 4"/>
                <a:gd name="T2" fmla="*/ 1 w 10"/>
                <a:gd name="T3" fmla="*/ 4 h 4"/>
                <a:gd name="T4" fmla="*/ 0 w 10"/>
                <a:gd name="T5" fmla="*/ 2 h 4"/>
                <a:gd name="T6" fmla="*/ 1 w 10"/>
                <a:gd name="T7" fmla="*/ 0 h 4"/>
                <a:gd name="T8" fmla="*/ 9 w 10"/>
                <a:gd name="T9" fmla="*/ 0 h 4"/>
                <a:gd name="T10" fmla="*/ 10 w 10"/>
                <a:gd name="T11" fmla="*/ 2 h 4"/>
                <a:gd name="T12" fmla="*/ 9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3"/>
                    <a:pt x="10" y="4"/>
                    <a:pt x="9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ṡḻïḓé"/>
            <p:cNvSpPr/>
            <p:nvPr/>
          </p:nvSpPr>
          <p:spPr bwMode="auto">
            <a:xfrm>
              <a:off x="7751763" y="2314575"/>
              <a:ext cx="79375" cy="22225"/>
            </a:xfrm>
            <a:custGeom>
              <a:avLst/>
              <a:gdLst>
                <a:gd name="T0" fmla="*/ 11 w 11"/>
                <a:gd name="T1" fmla="*/ 3 h 3"/>
                <a:gd name="T2" fmla="*/ 1 w 11"/>
                <a:gd name="T3" fmla="*/ 3 h 3"/>
                <a:gd name="T4" fmla="*/ 0 w 11"/>
                <a:gd name="T5" fmla="*/ 1 h 3"/>
                <a:gd name="T6" fmla="*/ 1 w 11"/>
                <a:gd name="T7" fmla="*/ 0 h 3"/>
                <a:gd name="T8" fmla="*/ 11 w 11"/>
                <a:gd name="T9" fmla="*/ 0 h 3"/>
                <a:gd name="T10" fmla="*/ 11 w 11"/>
                <a:gd name="T11" fmla="*/ 1 h 3"/>
                <a:gd name="T12" fmla="*/ 11 w 11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$ḷïḍé"/>
            <p:cNvSpPr/>
            <p:nvPr/>
          </p:nvSpPr>
          <p:spPr bwMode="auto">
            <a:xfrm>
              <a:off x="7853363" y="2314575"/>
              <a:ext cx="95250" cy="22225"/>
            </a:xfrm>
            <a:custGeom>
              <a:avLst/>
              <a:gdLst>
                <a:gd name="T0" fmla="*/ 12 w 13"/>
                <a:gd name="T1" fmla="*/ 3 h 3"/>
                <a:gd name="T2" fmla="*/ 1 w 13"/>
                <a:gd name="T3" fmla="*/ 3 h 3"/>
                <a:gd name="T4" fmla="*/ 0 w 13"/>
                <a:gd name="T5" fmla="*/ 1 h 3"/>
                <a:gd name="T6" fmla="*/ 1 w 13"/>
                <a:gd name="T7" fmla="*/ 0 h 3"/>
                <a:gd name="T8" fmla="*/ 12 w 13"/>
                <a:gd name="T9" fmla="*/ 0 h 3"/>
                <a:gd name="T10" fmla="*/ 13 w 13"/>
                <a:gd name="T11" fmla="*/ 1 h 3"/>
                <a:gd name="T12" fmla="*/ 12 w 1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3" y="2"/>
                    <a:pt x="13" y="3"/>
                    <a:pt x="12" y="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îSļíďe"/>
            <p:cNvSpPr/>
            <p:nvPr/>
          </p:nvSpPr>
          <p:spPr bwMode="auto">
            <a:xfrm>
              <a:off x="7751763" y="2111375"/>
              <a:ext cx="79375" cy="22225"/>
            </a:xfrm>
            <a:custGeom>
              <a:avLst/>
              <a:gdLst>
                <a:gd name="T0" fmla="*/ 1 w 11"/>
                <a:gd name="T1" fmla="*/ 3 h 3"/>
                <a:gd name="T2" fmla="*/ 0 w 11"/>
                <a:gd name="T3" fmla="*/ 1 h 3"/>
                <a:gd name="T4" fmla="*/ 1 w 11"/>
                <a:gd name="T5" fmla="*/ 0 h 3"/>
                <a:gd name="T6" fmla="*/ 11 w 11"/>
                <a:gd name="T7" fmla="*/ 0 h 3"/>
                <a:gd name="T8" fmla="*/ 11 w 11"/>
                <a:gd name="T9" fmla="*/ 1 h 3"/>
                <a:gd name="T10" fmla="*/ 11 w 11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3"/>
                    <a:pt x="11" y="3"/>
                  </a:cubicBezTo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S1îḑè"/>
            <p:cNvSpPr/>
            <p:nvPr/>
          </p:nvSpPr>
          <p:spPr bwMode="auto">
            <a:xfrm>
              <a:off x="8115300" y="2111375"/>
              <a:ext cx="195263" cy="22225"/>
            </a:xfrm>
            <a:custGeom>
              <a:avLst/>
              <a:gdLst>
                <a:gd name="T0" fmla="*/ 26 w 27"/>
                <a:gd name="T1" fmla="*/ 3 h 3"/>
                <a:gd name="T2" fmla="*/ 2 w 27"/>
                <a:gd name="T3" fmla="*/ 3 h 3"/>
                <a:gd name="T4" fmla="*/ 0 w 27"/>
                <a:gd name="T5" fmla="*/ 2 h 3"/>
                <a:gd name="T6" fmla="*/ 0 w 27"/>
                <a:gd name="T7" fmla="*/ 1 h 3"/>
                <a:gd name="T8" fmla="*/ 2 w 27"/>
                <a:gd name="T9" fmla="*/ 0 h 3"/>
                <a:gd name="T10" fmla="*/ 26 w 27"/>
                <a:gd name="T11" fmla="*/ 0 h 3"/>
                <a:gd name="T12" fmla="*/ 27 w 27"/>
                <a:gd name="T13" fmla="*/ 1 h 3"/>
                <a:gd name="T14" fmla="*/ 27 w 27"/>
                <a:gd name="T15" fmla="*/ 2 h 3"/>
                <a:gd name="T16" fmla="*/ 26 w 27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">
                  <a:moveTo>
                    <a:pt x="26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0"/>
                    <a:pt x="27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3"/>
                    <a:pt x="27" y="3"/>
                    <a:pt x="26" y="3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iSḻïdè"/>
            <p:cNvSpPr/>
            <p:nvPr/>
          </p:nvSpPr>
          <p:spPr bwMode="auto">
            <a:xfrm>
              <a:off x="7853363" y="2111375"/>
              <a:ext cx="174625" cy="22225"/>
            </a:xfrm>
            <a:custGeom>
              <a:avLst/>
              <a:gdLst>
                <a:gd name="T0" fmla="*/ 23 w 24"/>
                <a:gd name="T1" fmla="*/ 3 h 3"/>
                <a:gd name="T2" fmla="*/ 1 w 24"/>
                <a:gd name="T3" fmla="*/ 3 h 3"/>
                <a:gd name="T4" fmla="*/ 0 w 24"/>
                <a:gd name="T5" fmla="*/ 1 h 3"/>
                <a:gd name="T6" fmla="*/ 1 w 24"/>
                <a:gd name="T7" fmla="*/ 0 h 3"/>
                <a:gd name="T8" fmla="*/ 23 w 24"/>
                <a:gd name="T9" fmla="*/ 0 h 3"/>
                <a:gd name="T10" fmla="*/ 24 w 24"/>
                <a:gd name="T11" fmla="*/ 1 h 3"/>
                <a:gd name="T12" fmla="*/ 23 w 24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">
                  <a:moveTo>
                    <a:pt x="23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2"/>
                    <a:pt x="23" y="3"/>
                    <a:pt x="23" y="3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ṡḻïďê"/>
            <p:cNvSpPr/>
            <p:nvPr/>
          </p:nvSpPr>
          <p:spPr bwMode="auto">
            <a:xfrm>
              <a:off x="8034338" y="2111375"/>
              <a:ext cx="73025" cy="22225"/>
            </a:xfrm>
            <a:custGeom>
              <a:avLst/>
              <a:gdLst>
                <a:gd name="T0" fmla="*/ 9 w 10"/>
                <a:gd name="T1" fmla="*/ 3 h 3"/>
                <a:gd name="T2" fmla="*/ 1 w 10"/>
                <a:gd name="T3" fmla="*/ 3 h 3"/>
                <a:gd name="T4" fmla="*/ 0 w 10"/>
                <a:gd name="T5" fmla="*/ 1 h 3"/>
                <a:gd name="T6" fmla="*/ 1 w 10"/>
                <a:gd name="T7" fmla="*/ 0 h 3"/>
                <a:gd name="T8" fmla="*/ 9 w 10"/>
                <a:gd name="T9" fmla="*/ 0 h 3"/>
                <a:gd name="T10" fmla="*/ 10 w 10"/>
                <a:gd name="T11" fmla="*/ 1 h 3"/>
                <a:gd name="T12" fmla="*/ 9 w 1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">
                  <a:moveTo>
                    <a:pt x="9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2"/>
                    <a:pt x="10" y="3"/>
                    <a:pt x="9" y="3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ṥļîdê"/>
            <p:cNvSpPr/>
            <p:nvPr/>
          </p:nvSpPr>
          <p:spPr bwMode="auto">
            <a:xfrm>
              <a:off x="7853363" y="2365375"/>
              <a:ext cx="392113" cy="28575"/>
            </a:xfrm>
            <a:custGeom>
              <a:avLst/>
              <a:gdLst>
                <a:gd name="T0" fmla="*/ 53 w 54"/>
                <a:gd name="T1" fmla="*/ 4 h 4"/>
                <a:gd name="T2" fmla="*/ 1 w 54"/>
                <a:gd name="T3" fmla="*/ 4 h 4"/>
                <a:gd name="T4" fmla="*/ 0 w 54"/>
                <a:gd name="T5" fmla="*/ 2 h 4"/>
                <a:gd name="T6" fmla="*/ 1 w 54"/>
                <a:gd name="T7" fmla="*/ 0 h 4"/>
                <a:gd name="T8" fmla="*/ 53 w 54"/>
                <a:gd name="T9" fmla="*/ 0 h 4"/>
                <a:gd name="T10" fmla="*/ 54 w 54"/>
                <a:gd name="T11" fmla="*/ 2 h 4"/>
                <a:gd name="T12" fmla="*/ 53 w 5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">
                  <a:moveTo>
                    <a:pt x="5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1"/>
                    <a:pt x="54" y="2"/>
                  </a:cubicBezTo>
                  <a:cubicBezTo>
                    <a:pt x="54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ŝḻïdè"/>
            <p:cNvSpPr/>
            <p:nvPr/>
          </p:nvSpPr>
          <p:spPr bwMode="auto">
            <a:xfrm>
              <a:off x="7853363" y="2416175"/>
              <a:ext cx="130175" cy="28575"/>
            </a:xfrm>
            <a:custGeom>
              <a:avLst/>
              <a:gdLst>
                <a:gd name="T0" fmla="*/ 18 w 18"/>
                <a:gd name="T1" fmla="*/ 4 h 4"/>
                <a:gd name="T2" fmla="*/ 1 w 18"/>
                <a:gd name="T3" fmla="*/ 4 h 4"/>
                <a:gd name="T4" fmla="*/ 0 w 18"/>
                <a:gd name="T5" fmla="*/ 2 h 4"/>
                <a:gd name="T6" fmla="*/ 1 w 18"/>
                <a:gd name="T7" fmla="*/ 0 h 4"/>
                <a:gd name="T8" fmla="*/ 18 w 18"/>
                <a:gd name="T9" fmla="*/ 0 h 4"/>
                <a:gd name="T10" fmla="*/ 18 w 18"/>
                <a:gd name="T11" fmla="*/ 2 h 4"/>
                <a:gd name="T12" fmla="*/ 18 w 1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8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1"/>
                    <a:pt x="18" y="2"/>
                  </a:cubicBezTo>
                  <a:cubicBezTo>
                    <a:pt x="18" y="3"/>
                    <a:pt x="18" y="4"/>
                    <a:pt x="18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ṣļïďé"/>
            <p:cNvSpPr/>
            <p:nvPr/>
          </p:nvSpPr>
          <p:spPr bwMode="auto">
            <a:xfrm>
              <a:off x="7999413" y="2416175"/>
              <a:ext cx="188913" cy="28575"/>
            </a:xfrm>
            <a:custGeom>
              <a:avLst/>
              <a:gdLst>
                <a:gd name="T0" fmla="*/ 25 w 26"/>
                <a:gd name="T1" fmla="*/ 4 h 4"/>
                <a:gd name="T2" fmla="*/ 1 w 26"/>
                <a:gd name="T3" fmla="*/ 4 h 4"/>
                <a:gd name="T4" fmla="*/ 0 w 26"/>
                <a:gd name="T5" fmla="*/ 2 h 4"/>
                <a:gd name="T6" fmla="*/ 1 w 26"/>
                <a:gd name="T7" fmla="*/ 0 h 4"/>
                <a:gd name="T8" fmla="*/ 25 w 26"/>
                <a:gd name="T9" fmla="*/ 0 h 4"/>
                <a:gd name="T10" fmla="*/ 26 w 26"/>
                <a:gd name="T11" fmla="*/ 2 h 4"/>
                <a:gd name="T12" fmla="*/ 25 w 2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4">
                  <a:moveTo>
                    <a:pt x="25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1"/>
                    <a:pt x="26" y="2"/>
                  </a:cubicBezTo>
                  <a:cubicBezTo>
                    <a:pt x="26" y="3"/>
                    <a:pt x="26" y="4"/>
                    <a:pt x="25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ïṡḷîḓé"/>
            <p:cNvSpPr/>
            <p:nvPr/>
          </p:nvSpPr>
          <p:spPr bwMode="auto">
            <a:xfrm>
              <a:off x="7853363" y="2678113"/>
              <a:ext cx="392113" cy="28575"/>
            </a:xfrm>
            <a:custGeom>
              <a:avLst/>
              <a:gdLst>
                <a:gd name="T0" fmla="*/ 53 w 54"/>
                <a:gd name="T1" fmla="*/ 4 h 4"/>
                <a:gd name="T2" fmla="*/ 1 w 54"/>
                <a:gd name="T3" fmla="*/ 4 h 4"/>
                <a:gd name="T4" fmla="*/ 0 w 54"/>
                <a:gd name="T5" fmla="*/ 2 h 4"/>
                <a:gd name="T6" fmla="*/ 1 w 54"/>
                <a:gd name="T7" fmla="*/ 0 h 4"/>
                <a:gd name="T8" fmla="*/ 53 w 54"/>
                <a:gd name="T9" fmla="*/ 0 h 4"/>
                <a:gd name="T10" fmla="*/ 54 w 54"/>
                <a:gd name="T11" fmla="*/ 2 h 4"/>
                <a:gd name="T12" fmla="*/ 53 w 5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">
                  <a:moveTo>
                    <a:pt x="5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1"/>
                    <a:pt x="54" y="2"/>
                  </a:cubicBezTo>
                  <a:cubicBezTo>
                    <a:pt x="54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s1îḑê"/>
            <p:cNvSpPr/>
            <p:nvPr/>
          </p:nvSpPr>
          <p:spPr bwMode="auto">
            <a:xfrm>
              <a:off x="7751763" y="2735263"/>
              <a:ext cx="79375" cy="22225"/>
            </a:xfrm>
            <a:custGeom>
              <a:avLst/>
              <a:gdLst>
                <a:gd name="T0" fmla="*/ 11 w 11"/>
                <a:gd name="T1" fmla="*/ 3 h 3"/>
                <a:gd name="T2" fmla="*/ 1 w 11"/>
                <a:gd name="T3" fmla="*/ 3 h 3"/>
                <a:gd name="T4" fmla="*/ 0 w 11"/>
                <a:gd name="T5" fmla="*/ 1 h 3"/>
                <a:gd name="T6" fmla="*/ 1 w 11"/>
                <a:gd name="T7" fmla="*/ 0 h 3"/>
                <a:gd name="T8" fmla="*/ 11 w 11"/>
                <a:gd name="T9" fmla="*/ 0 h 3"/>
                <a:gd name="T10" fmla="*/ 11 w 11"/>
                <a:gd name="T11" fmla="*/ 1 h 3"/>
                <a:gd name="T12" fmla="*/ 11 w 11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îŝ1ïḍè"/>
            <p:cNvSpPr/>
            <p:nvPr/>
          </p:nvSpPr>
          <p:spPr bwMode="auto">
            <a:xfrm>
              <a:off x="7853363" y="2735263"/>
              <a:ext cx="130175" cy="22225"/>
            </a:xfrm>
            <a:custGeom>
              <a:avLst/>
              <a:gdLst>
                <a:gd name="T0" fmla="*/ 18 w 18"/>
                <a:gd name="T1" fmla="*/ 3 h 3"/>
                <a:gd name="T2" fmla="*/ 1 w 18"/>
                <a:gd name="T3" fmla="*/ 3 h 3"/>
                <a:gd name="T4" fmla="*/ 0 w 18"/>
                <a:gd name="T5" fmla="*/ 1 h 3"/>
                <a:gd name="T6" fmla="*/ 1 w 18"/>
                <a:gd name="T7" fmla="*/ 0 h 3"/>
                <a:gd name="T8" fmla="*/ 18 w 18"/>
                <a:gd name="T9" fmla="*/ 0 h 3"/>
                <a:gd name="T10" fmla="*/ 18 w 18"/>
                <a:gd name="T11" fmla="*/ 1 h 3"/>
                <a:gd name="T12" fmla="*/ 18 w 1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8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2"/>
                    <a:pt x="18" y="3"/>
                    <a:pt x="18" y="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îsḻiḋê"/>
            <p:cNvSpPr/>
            <p:nvPr/>
          </p:nvSpPr>
          <p:spPr bwMode="auto">
            <a:xfrm>
              <a:off x="7999413" y="2735263"/>
              <a:ext cx="188913" cy="22225"/>
            </a:xfrm>
            <a:custGeom>
              <a:avLst/>
              <a:gdLst>
                <a:gd name="T0" fmla="*/ 25 w 26"/>
                <a:gd name="T1" fmla="*/ 3 h 3"/>
                <a:gd name="T2" fmla="*/ 1 w 26"/>
                <a:gd name="T3" fmla="*/ 3 h 3"/>
                <a:gd name="T4" fmla="*/ 0 w 26"/>
                <a:gd name="T5" fmla="*/ 1 h 3"/>
                <a:gd name="T6" fmla="*/ 1 w 26"/>
                <a:gd name="T7" fmla="*/ 0 h 3"/>
                <a:gd name="T8" fmla="*/ 25 w 26"/>
                <a:gd name="T9" fmla="*/ 0 h 3"/>
                <a:gd name="T10" fmla="*/ 26 w 26"/>
                <a:gd name="T11" fmla="*/ 1 h 3"/>
                <a:gd name="T12" fmla="*/ 25 w 2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">
                  <a:moveTo>
                    <a:pt x="25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0"/>
                    <a:pt x="26" y="1"/>
                  </a:cubicBezTo>
                  <a:cubicBezTo>
                    <a:pt x="26" y="2"/>
                    <a:pt x="26" y="3"/>
                    <a:pt x="25" y="3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ṡḻîḍè"/>
            <p:cNvSpPr/>
            <p:nvPr/>
          </p:nvSpPr>
          <p:spPr bwMode="auto">
            <a:xfrm>
              <a:off x="7751763" y="2474913"/>
              <a:ext cx="79375" cy="20638"/>
            </a:xfrm>
            <a:custGeom>
              <a:avLst/>
              <a:gdLst>
                <a:gd name="T0" fmla="*/ 11 w 11"/>
                <a:gd name="T1" fmla="*/ 3 h 3"/>
                <a:gd name="T2" fmla="*/ 1 w 11"/>
                <a:gd name="T3" fmla="*/ 3 h 3"/>
                <a:gd name="T4" fmla="*/ 0 w 11"/>
                <a:gd name="T5" fmla="*/ 2 h 3"/>
                <a:gd name="T6" fmla="*/ 1 w 11"/>
                <a:gd name="T7" fmla="*/ 0 h 3"/>
                <a:gd name="T8" fmla="*/ 11 w 11"/>
                <a:gd name="T9" fmla="*/ 0 h 3"/>
                <a:gd name="T10" fmla="*/ 11 w 11"/>
                <a:gd name="T11" fmla="*/ 2 h 3"/>
                <a:gd name="T12" fmla="*/ 11 w 11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ṩľídé"/>
            <p:cNvSpPr/>
            <p:nvPr/>
          </p:nvSpPr>
          <p:spPr bwMode="auto">
            <a:xfrm>
              <a:off x="7853363" y="2474913"/>
              <a:ext cx="355600" cy="20638"/>
            </a:xfrm>
            <a:custGeom>
              <a:avLst/>
              <a:gdLst>
                <a:gd name="T0" fmla="*/ 48 w 49"/>
                <a:gd name="T1" fmla="*/ 3 h 3"/>
                <a:gd name="T2" fmla="*/ 1 w 49"/>
                <a:gd name="T3" fmla="*/ 3 h 3"/>
                <a:gd name="T4" fmla="*/ 0 w 49"/>
                <a:gd name="T5" fmla="*/ 2 h 3"/>
                <a:gd name="T6" fmla="*/ 0 w 49"/>
                <a:gd name="T7" fmla="*/ 1 h 3"/>
                <a:gd name="T8" fmla="*/ 1 w 49"/>
                <a:gd name="T9" fmla="*/ 0 h 3"/>
                <a:gd name="T10" fmla="*/ 48 w 49"/>
                <a:gd name="T11" fmla="*/ 0 h 3"/>
                <a:gd name="T12" fmla="*/ 49 w 49"/>
                <a:gd name="T13" fmla="*/ 1 h 3"/>
                <a:gd name="T14" fmla="*/ 49 w 49"/>
                <a:gd name="T15" fmla="*/ 2 h 3"/>
                <a:gd name="T16" fmla="*/ 48 w 4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">
                  <a:moveTo>
                    <a:pt x="48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3"/>
                    <a:pt x="48" y="3"/>
                    <a:pt x="48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iṥḷïďe"/>
            <p:cNvSpPr/>
            <p:nvPr/>
          </p:nvSpPr>
          <p:spPr bwMode="auto">
            <a:xfrm>
              <a:off x="7751763" y="2525713"/>
              <a:ext cx="79375" cy="28575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ïṧ1ïdè"/>
            <p:cNvSpPr/>
            <p:nvPr/>
          </p:nvSpPr>
          <p:spPr bwMode="auto">
            <a:xfrm>
              <a:off x="7853363" y="2525713"/>
              <a:ext cx="174625" cy="28575"/>
            </a:xfrm>
            <a:custGeom>
              <a:avLst/>
              <a:gdLst>
                <a:gd name="T0" fmla="*/ 23 w 24"/>
                <a:gd name="T1" fmla="*/ 4 h 4"/>
                <a:gd name="T2" fmla="*/ 1 w 24"/>
                <a:gd name="T3" fmla="*/ 4 h 4"/>
                <a:gd name="T4" fmla="*/ 0 w 24"/>
                <a:gd name="T5" fmla="*/ 2 h 4"/>
                <a:gd name="T6" fmla="*/ 1 w 24"/>
                <a:gd name="T7" fmla="*/ 0 h 4"/>
                <a:gd name="T8" fmla="*/ 23 w 24"/>
                <a:gd name="T9" fmla="*/ 0 h 4"/>
                <a:gd name="T10" fmla="*/ 24 w 24"/>
                <a:gd name="T11" fmla="*/ 2 h 4"/>
                <a:gd name="T12" fmla="*/ 23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iṧliḋê"/>
            <p:cNvSpPr/>
            <p:nvPr/>
          </p:nvSpPr>
          <p:spPr bwMode="auto">
            <a:xfrm>
              <a:off x="8034338" y="2525713"/>
              <a:ext cx="73025" cy="28575"/>
            </a:xfrm>
            <a:custGeom>
              <a:avLst/>
              <a:gdLst>
                <a:gd name="T0" fmla="*/ 9 w 10"/>
                <a:gd name="T1" fmla="*/ 4 h 4"/>
                <a:gd name="T2" fmla="*/ 1 w 10"/>
                <a:gd name="T3" fmla="*/ 4 h 4"/>
                <a:gd name="T4" fmla="*/ 0 w 10"/>
                <a:gd name="T5" fmla="*/ 2 h 4"/>
                <a:gd name="T6" fmla="*/ 1 w 10"/>
                <a:gd name="T7" fmla="*/ 0 h 4"/>
                <a:gd name="T8" fmla="*/ 9 w 10"/>
                <a:gd name="T9" fmla="*/ 0 h 4"/>
                <a:gd name="T10" fmla="*/ 10 w 10"/>
                <a:gd name="T11" fmla="*/ 2 h 4"/>
                <a:gd name="T12" fmla="*/ 9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3"/>
                    <a:pt x="10" y="4"/>
                    <a:pt x="9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ṧ1ïḋè"/>
            <p:cNvSpPr/>
            <p:nvPr/>
          </p:nvSpPr>
          <p:spPr bwMode="auto">
            <a:xfrm>
              <a:off x="7751763" y="2576513"/>
              <a:ext cx="79375" cy="28575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$ḷïḓe"/>
            <p:cNvSpPr/>
            <p:nvPr/>
          </p:nvSpPr>
          <p:spPr bwMode="auto">
            <a:xfrm>
              <a:off x="7853363" y="2576513"/>
              <a:ext cx="442913" cy="28575"/>
            </a:xfrm>
            <a:custGeom>
              <a:avLst/>
              <a:gdLst>
                <a:gd name="T0" fmla="*/ 60 w 61"/>
                <a:gd name="T1" fmla="*/ 4 h 4"/>
                <a:gd name="T2" fmla="*/ 1 w 61"/>
                <a:gd name="T3" fmla="*/ 4 h 4"/>
                <a:gd name="T4" fmla="*/ 0 w 61"/>
                <a:gd name="T5" fmla="*/ 3 h 4"/>
                <a:gd name="T6" fmla="*/ 0 w 61"/>
                <a:gd name="T7" fmla="*/ 1 h 4"/>
                <a:gd name="T8" fmla="*/ 1 w 61"/>
                <a:gd name="T9" fmla="*/ 0 h 4"/>
                <a:gd name="T10" fmla="*/ 60 w 61"/>
                <a:gd name="T11" fmla="*/ 0 h 4"/>
                <a:gd name="T12" fmla="*/ 61 w 61"/>
                <a:gd name="T13" fmla="*/ 1 h 4"/>
                <a:gd name="T14" fmla="*/ 61 w 61"/>
                <a:gd name="T15" fmla="*/ 3 h 4"/>
                <a:gd name="T16" fmla="*/ 60 w 6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4">
                  <a:moveTo>
                    <a:pt x="6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1" y="1"/>
                    <a:pt x="61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4"/>
                    <a:pt x="60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$ḷîḓê"/>
            <p:cNvSpPr/>
            <p:nvPr/>
          </p:nvSpPr>
          <p:spPr bwMode="auto">
            <a:xfrm>
              <a:off x="7751763" y="2779713"/>
              <a:ext cx="79375" cy="28575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îṣlïḋè"/>
            <p:cNvSpPr/>
            <p:nvPr/>
          </p:nvSpPr>
          <p:spPr bwMode="auto">
            <a:xfrm>
              <a:off x="8115300" y="2779713"/>
              <a:ext cx="225425" cy="28575"/>
            </a:xfrm>
            <a:custGeom>
              <a:avLst/>
              <a:gdLst>
                <a:gd name="T0" fmla="*/ 30 w 31"/>
                <a:gd name="T1" fmla="*/ 4 h 4"/>
                <a:gd name="T2" fmla="*/ 1 w 31"/>
                <a:gd name="T3" fmla="*/ 4 h 4"/>
                <a:gd name="T4" fmla="*/ 0 w 31"/>
                <a:gd name="T5" fmla="*/ 2 h 4"/>
                <a:gd name="T6" fmla="*/ 1 w 31"/>
                <a:gd name="T7" fmla="*/ 0 h 4"/>
                <a:gd name="T8" fmla="*/ 30 w 31"/>
                <a:gd name="T9" fmla="*/ 0 h 4"/>
                <a:gd name="T10" fmla="*/ 31 w 31"/>
                <a:gd name="T11" fmla="*/ 2 h 4"/>
                <a:gd name="T12" fmla="*/ 30 w 3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">
                  <a:moveTo>
                    <a:pt x="3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1" y="1"/>
                    <a:pt x="31" y="2"/>
                  </a:cubicBezTo>
                  <a:cubicBezTo>
                    <a:pt x="31" y="3"/>
                    <a:pt x="31" y="4"/>
                    <a:pt x="30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ïṩlîḍé"/>
            <p:cNvSpPr/>
            <p:nvPr/>
          </p:nvSpPr>
          <p:spPr bwMode="auto">
            <a:xfrm>
              <a:off x="7853363" y="2779713"/>
              <a:ext cx="174625" cy="28575"/>
            </a:xfrm>
            <a:custGeom>
              <a:avLst/>
              <a:gdLst>
                <a:gd name="T0" fmla="*/ 23 w 24"/>
                <a:gd name="T1" fmla="*/ 4 h 4"/>
                <a:gd name="T2" fmla="*/ 1 w 24"/>
                <a:gd name="T3" fmla="*/ 4 h 4"/>
                <a:gd name="T4" fmla="*/ 0 w 24"/>
                <a:gd name="T5" fmla="*/ 2 h 4"/>
                <a:gd name="T6" fmla="*/ 1 w 24"/>
                <a:gd name="T7" fmla="*/ 0 h 4"/>
                <a:gd name="T8" fmla="*/ 23 w 24"/>
                <a:gd name="T9" fmla="*/ 0 h 4"/>
                <a:gd name="T10" fmla="*/ 24 w 24"/>
                <a:gd name="T11" fmla="*/ 2 h 4"/>
                <a:gd name="T12" fmla="*/ 23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iŝ1îďe"/>
            <p:cNvSpPr/>
            <p:nvPr/>
          </p:nvSpPr>
          <p:spPr bwMode="auto">
            <a:xfrm>
              <a:off x="8034338" y="2779713"/>
              <a:ext cx="73025" cy="28575"/>
            </a:xfrm>
            <a:custGeom>
              <a:avLst/>
              <a:gdLst>
                <a:gd name="T0" fmla="*/ 9 w 10"/>
                <a:gd name="T1" fmla="*/ 4 h 4"/>
                <a:gd name="T2" fmla="*/ 1 w 10"/>
                <a:gd name="T3" fmla="*/ 4 h 4"/>
                <a:gd name="T4" fmla="*/ 0 w 10"/>
                <a:gd name="T5" fmla="*/ 2 h 4"/>
                <a:gd name="T6" fmla="*/ 1 w 10"/>
                <a:gd name="T7" fmla="*/ 0 h 4"/>
                <a:gd name="T8" fmla="*/ 9 w 10"/>
                <a:gd name="T9" fmla="*/ 0 h 4"/>
                <a:gd name="T10" fmla="*/ 10 w 10"/>
                <a:gd name="T11" fmla="*/ 2 h 4"/>
                <a:gd name="T12" fmla="*/ 9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3"/>
                    <a:pt x="10" y="4"/>
                    <a:pt x="9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sľídé"/>
            <p:cNvSpPr/>
            <p:nvPr/>
          </p:nvSpPr>
          <p:spPr bwMode="auto">
            <a:xfrm>
              <a:off x="7853363" y="2830513"/>
              <a:ext cx="298450" cy="28575"/>
            </a:xfrm>
            <a:custGeom>
              <a:avLst/>
              <a:gdLst>
                <a:gd name="T0" fmla="*/ 40 w 41"/>
                <a:gd name="T1" fmla="*/ 4 h 4"/>
                <a:gd name="T2" fmla="*/ 1 w 41"/>
                <a:gd name="T3" fmla="*/ 4 h 4"/>
                <a:gd name="T4" fmla="*/ 0 w 41"/>
                <a:gd name="T5" fmla="*/ 3 h 4"/>
                <a:gd name="T6" fmla="*/ 0 w 41"/>
                <a:gd name="T7" fmla="*/ 1 h 4"/>
                <a:gd name="T8" fmla="*/ 1 w 41"/>
                <a:gd name="T9" fmla="*/ 0 h 4"/>
                <a:gd name="T10" fmla="*/ 40 w 41"/>
                <a:gd name="T11" fmla="*/ 0 h 4"/>
                <a:gd name="T12" fmla="*/ 41 w 41"/>
                <a:gd name="T13" fmla="*/ 1 h 4"/>
                <a:gd name="T14" fmla="*/ 41 w 41"/>
                <a:gd name="T15" fmla="*/ 3 h 4"/>
                <a:gd name="T16" fmla="*/ 40 w 4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">
                  <a:moveTo>
                    <a:pt x="4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1" y="1"/>
                    <a:pt x="41" y="1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4"/>
                    <a:pt x="40" y="4"/>
                    <a:pt x="40" y="4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iS1ïḍê"/>
            <p:cNvSpPr/>
            <p:nvPr/>
          </p:nvSpPr>
          <p:spPr bwMode="auto">
            <a:xfrm>
              <a:off x="8115300" y="2633663"/>
              <a:ext cx="209550" cy="22225"/>
            </a:xfrm>
            <a:custGeom>
              <a:avLst/>
              <a:gdLst>
                <a:gd name="T0" fmla="*/ 28 w 29"/>
                <a:gd name="T1" fmla="*/ 3 h 3"/>
                <a:gd name="T2" fmla="*/ 2 w 29"/>
                <a:gd name="T3" fmla="*/ 3 h 3"/>
                <a:gd name="T4" fmla="*/ 0 w 29"/>
                <a:gd name="T5" fmla="*/ 2 h 3"/>
                <a:gd name="T6" fmla="*/ 0 w 29"/>
                <a:gd name="T7" fmla="*/ 1 h 3"/>
                <a:gd name="T8" fmla="*/ 2 w 29"/>
                <a:gd name="T9" fmla="*/ 0 h 3"/>
                <a:gd name="T10" fmla="*/ 28 w 29"/>
                <a:gd name="T11" fmla="*/ 0 h 3"/>
                <a:gd name="T12" fmla="*/ 29 w 29"/>
                <a:gd name="T13" fmla="*/ 1 h 3"/>
                <a:gd name="T14" fmla="*/ 29 w 29"/>
                <a:gd name="T15" fmla="*/ 2 h 3"/>
                <a:gd name="T16" fmla="*/ 28 w 2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">
                  <a:moveTo>
                    <a:pt x="2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9" y="0"/>
                    <a:pt x="29" y="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3"/>
                    <a:pt x="28" y="3"/>
                    <a:pt x="28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ṣ1íḍé"/>
            <p:cNvSpPr/>
            <p:nvPr/>
          </p:nvSpPr>
          <p:spPr bwMode="auto">
            <a:xfrm>
              <a:off x="7853363" y="2633663"/>
              <a:ext cx="174625" cy="22225"/>
            </a:xfrm>
            <a:custGeom>
              <a:avLst/>
              <a:gdLst>
                <a:gd name="T0" fmla="*/ 23 w 24"/>
                <a:gd name="T1" fmla="*/ 3 h 3"/>
                <a:gd name="T2" fmla="*/ 1 w 24"/>
                <a:gd name="T3" fmla="*/ 3 h 3"/>
                <a:gd name="T4" fmla="*/ 0 w 24"/>
                <a:gd name="T5" fmla="*/ 1 h 3"/>
                <a:gd name="T6" fmla="*/ 1 w 24"/>
                <a:gd name="T7" fmla="*/ 0 h 3"/>
                <a:gd name="T8" fmla="*/ 23 w 24"/>
                <a:gd name="T9" fmla="*/ 0 h 3"/>
                <a:gd name="T10" fmla="*/ 24 w 24"/>
                <a:gd name="T11" fmla="*/ 1 h 3"/>
                <a:gd name="T12" fmla="*/ 23 w 24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">
                  <a:moveTo>
                    <a:pt x="23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2"/>
                    <a:pt x="23" y="3"/>
                    <a:pt x="23" y="3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ŝľïḋé"/>
            <p:cNvSpPr/>
            <p:nvPr/>
          </p:nvSpPr>
          <p:spPr bwMode="auto">
            <a:xfrm>
              <a:off x="8034338" y="2633663"/>
              <a:ext cx="73025" cy="22225"/>
            </a:xfrm>
            <a:custGeom>
              <a:avLst/>
              <a:gdLst>
                <a:gd name="T0" fmla="*/ 9 w 10"/>
                <a:gd name="T1" fmla="*/ 3 h 3"/>
                <a:gd name="T2" fmla="*/ 1 w 10"/>
                <a:gd name="T3" fmla="*/ 3 h 3"/>
                <a:gd name="T4" fmla="*/ 0 w 10"/>
                <a:gd name="T5" fmla="*/ 1 h 3"/>
                <a:gd name="T6" fmla="*/ 1 w 10"/>
                <a:gd name="T7" fmla="*/ 0 h 3"/>
                <a:gd name="T8" fmla="*/ 9 w 10"/>
                <a:gd name="T9" fmla="*/ 0 h 3"/>
                <a:gd name="T10" fmla="*/ 10 w 10"/>
                <a:gd name="T11" fmla="*/ 1 h 3"/>
                <a:gd name="T12" fmla="*/ 9 w 1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">
                  <a:moveTo>
                    <a:pt x="9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2"/>
                    <a:pt x="10" y="3"/>
                    <a:pt x="9" y="3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sḷíḑê"/>
            <p:cNvSpPr/>
            <p:nvPr/>
          </p:nvSpPr>
          <p:spPr bwMode="auto">
            <a:xfrm>
              <a:off x="8310563" y="1508125"/>
              <a:ext cx="428625" cy="428625"/>
            </a:xfrm>
            <a:prstGeom prst="ellipse">
              <a:avLst/>
            </a:prstGeom>
            <a:solidFill>
              <a:srgbClr val="FF4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iṧľídé"/>
            <p:cNvSpPr/>
            <p:nvPr/>
          </p:nvSpPr>
          <p:spPr bwMode="auto">
            <a:xfrm>
              <a:off x="8391525" y="1668463"/>
              <a:ext cx="115888" cy="130175"/>
            </a:xfrm>
            <a:custGeom>
              <a:avLst/>
              <a:gdLst>
                <a:gd name="T0" fmla="*/ 73 w 73"/>
                <a:gd name="T1" fmla="*/ 23 h 82"/>
                <a:gd name="T2" fmla="*/ 22 w 73"/>
                <a:gd name="T3" fmla="*/ 41 h 82"/>
                <a:gd name="T4" fmla="*/ 73 w 73"/>
                <a:gd name="T5" fmla="*/ 59 h 82"/>
                <a:gd name="T6" fmla="*/ 73 w 73"/>
                <a:gd name="T7" fmla="*/ 82 h 82"/>
                <a:gd name="T8" fmla="*/ 0 w 73"/>
                <a:gd name="T9" fmla="*/ 50 h 82"/>
                <a:gd name="T10" fmla="*/ 0 w 73"/>
                <a:gd name="T11" fmla="*/ 32 h 82"/>
                <a:gd name="T12" fmla="*/ 73 w 73"/>
                <a:gd name="T13" fmla="*/ 0 h 82"/>
                <a:gd name="T14" fmla="*/ 73 w 73"/>
                <a:gd name="T15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2">
                  <a:moveTo>
                    <a:pt x="73" y="23"/>
                  </a:moveTo>
                  <a:lnTo>
                    <a:pt x="22" y="41"/>
                  </a:lnTo>
                  <a:lnTo>
                    <a:pt x="73" y="59"/>
                  </a:lnTo>
                  <a:lnTo>
                    <a:pt x="73" y="82"/>
                  </a:lnTo>
                  <a:lnTo>
                    <a:pt x="0" y="50"/>
                  </a:lnTo>
                  <a:lnTo>
                    <a:pt x="0" y="32"/>
                  </a:lnTo>
                  <a:lnTo>
                    <a:pt x="73" y="0"/>
                  </a:lnTo>
                  <a:lnTo>
                    <a:pt x="73" y="23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í$ļíḓè"/>
            <p:cNvSpPr/>
            <p:nvPr/>
          </p:nvSpPr>
          <p:spPr bwMode="auto">
            <a:xfrm>
              <a:off x="8535988" y="1668463"/>
              <a:ext cx="123825" cy="130175"/>
            </a:xfrm>
            <a:custGeom>
              <a:avLst/>
              <a:gdLst>
                <a:gd name="T0" fmla="*/ 0 w 78"/>
                <a:gd name="T1" fmla="*/ 0 h 82"/>
                <a:gd name="T2" fmla="*/ 78 w 78"/>
                <a:gd name="T3" fmla="*/ 32 h 82"/>
                <a:gd name="T4" fmla="*/ 78 w 78"/>
                <a:gd name="T5" fmla="*/ 50 h 82"/>
                <a:gd name="T6" fmla="*/ 0 w 78"/>
                <a:gd name="T7" fmla="*/ 82 h 82"/>
                <a:gd name="T8" fmla="*/ 0 w 78"/>
                <a:gd name="T9" fmla="*/ 59 h 82"/>
                <a:gd name="T10" fmla="*/ 55 w 78"/>
                <a:gd name="T11" fmla="*/ 41 h 82"/>
                <a:gd name="T12" fmla="*/ 0 w 78"/>
                <a:gd name="T13" fmla="*/ 23 h 82"/>
                <a:gd name="T14" fmla="*/ 0 w 78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82">
                  <a:moveTo>
                    <a:pt x="0" y="0"/>
                  </a:moveTo>
                  <a:lnTo>
                    <a:pt x="78" y="32"/>
                  </a:lnTo>
                  <a:lnTo>
                    <a:pt x="78" y="50"/>
                  </a:lnTo>
                  <a:lnTo>
                    <a:pt x="0" y="82"/>
                  </a:lnTo>
                  <a:lnTo>
                    <a:pt x="0" y="59"/>
                  </a:lnTo>
                  <a:lnTo>
                    <a:pt x="55" y="4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šḻíḓê"/>
            <p:cNvSpPr/>
            <p:nvPr/>
          </p:nvSpPr>
          <p:spPr bwMode="auto">
            <a:xfrm>
              <a:off x="6902450" y="5051425"/>
              <a:ext cx="457200" cy="457200"/>
            </a:xfrm>
            <a:prstGeom prst="ellipse">
              <a:avLst/>
            </a:prstGeom>
            <a:solidFill>
              <a:srgbClr val="FF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ŝľîde"/>
            <p:cNvSpPr/>
            <p:nvPr/>
          </p:nvSpPr>
          <p:spPr bwMode="auto">
            <a:xfrm>
              <a:off x="7010400" y="5153025"/>
              <a:ext cx="239713" cy="246063"/>
            </a:xfrm>
            <a:custGeom>
              <a:avLst/>
              <a:gdLst>
                <a:gd name="T0" fmla="*/ 33 w 33"/>
                <a:gd name="T1" fmla="*/ 15 h 34"/>
                <a:gd name="T2" fmla="*/ 32 w 33"/>
                <a:gd name="T3" fmla="*/ 21 h 34"/>
                <a:gd name="T4" fmla="*/ 29 w 33"/>
                <a:gd name="T5" fmla="*/ 24 h 34"/>
                <a:gd name="T6" fmla="*/ 26 w 33"/>
                <a:gd name="T7" fmla="*/ 26 h 34"/>
                <a:gd name="T8" fmla="*/ 23 w 33"/>
                <a:gd name="T9" fmla="*/ 25 h 34"/>
                <a:gd name="T10" fmla="*/ 21 w 33"/>
                <a:gd name="T11" fmla="*/ 23 h 34"/>
                <a:gd name="T12" fmla="*/ 21 w 33"/>
                <a:gd name="T13" fmla="*/ 23 h 34"/>
                <a:gd name="T14" fmla="*/ 15 w 33"/>
                <a:gd name="T15" fmla="*/ 26 h 34"/>
                <a:gd name="T16" fmla="*/ 10 w 33"/>
                <a:gd name="T17" fmla="*/ 24 h 34"/>
                <a:gd name="T18" fmla="*/ 7 w 33"/>
                <a:gd name="T19" fmla="*/ 18 h 34"/>
                <a:gd name="T20" fmla="*/ 10 w 33"/>
                <a:gd name="T21" fmla="*/ 11 h 34"/>
                <a:gd name="T22" fmla="*/ 17 w 33"/>
                <a:gd name="T23" fmla="*/ 8 h 34"/>
                <a:gd name="T24" fmla="*/ 21 w 33"/>
                <a:gd name="T25" fmla="*/ 8 h 34"/>
                <a:gd name="T26" fmla="*/ 25 w 33"/>
                <a:gd name="T27" fmla="*/ 9 h 34"/>
                <a:gd name="T28" fmla="*/ 24 w 33"/>
                <a:gd name="T29" fmla="*/ 19 h 34"/>
                <a:gd name="T30" fmla="*/ 26 w 33"/>
                <a:gd name="T31" fmla="*/ 22 h 34"/>
                <a:gd name="T32" fmla="*/ 28 w 33"/>
                <a:gd name="T33" fmla="*/ 20 h 34"/>
                <a:gd name="T34" fmla="*/ 29 w 33"/>
                <a:gd name="T35" fmla="*/ 15 h 34"/>
                <a:gd name="T36" fmla="*/ 27 w 33"/>
                <a:gd name="T37" fmla="*/ 9 h 34"/>
                <a:gd name="T38" fmla="*/ 23 w 33"/>
                <a:gd name="T39" fmla="*/ 6 h 34"/>
                <a:gd name="T40" fmla="*/ 18 w 33"/>
                <a:gd name="T41" fmla="*/ 4 h 34"/>
                <a:gd name="T42" fmla="*/ 11 w 33"/>
                <a:gd name="T43" fmla="*/ 6 h 34"/>
                <a:gd name="T44" fmla="*/ 6 w 33"/>
                <a:gd name="T45" fmla="*/ 11 h 34"/>
                <a:gd name="T46" fmla="*/ 4 w 33"/>
                <a:gd name="T47" fmla="*/ 18 h 34"/>
                <a:gd name="T48" fmla="*/ 7 w 33"/>
                <a:gd name="T49" fmla="*/ 27 h 34"/>
                <a:gd name="T50" fmla="*/ 16 w 33"/>
                <a:gd name="T51" fmla="*/ 30 h 34"/>
                <a:gd name="T52" fmla="*/ 21 w 33"/>
                <a:gd name="T53" fmla="*/ 29 h 34"/>
                <a:gd name="T54" fmla="*/ 26 w 33"/>
                <a:gd name="T55" fmla="*/ 28 h 34"/>
                <a:gd name="T56" fmla="*/ 26 w 33"/>
                <a:gd name="T57" fmla="*/ 32 h 34"/>
                <a:gd name="T58" fmla="*/ 16 w 33"/>
                <a:gd name="T59" fmla="*/ 34 h 34"/>
                <a:gd name="T60" fmla="*/ 4 w 33"/>
                <a:gd name="T61" fmla="*/ 30 h 34"/>
                <a:gd name="T62" fmla="*/ 0 w 33"/>
                <a:gd name="T63" fmla="*/ 18 h 34"/>
                <a:gd name="T64" fmla="*/ 2 w 33"/>
                <a:gd name="T65" fmla="*/ 9 h 34"/>
                <a:gd name="T66" fmla="*/ 8 w 33"/>
                <a:gd name="T67" fmla="*/ 3 h 34"/>
                <a:gd name="T68" fmla="*/ 18 w 33"/>
                <a:gd name="T69" fmla="*/ 0 h 34"/>
                <a:gd name="T70" fmla="*/ 26 w 33"/>
                <a:gd name="T71" fmla="*/ 2 h 34"/>
                <a:gd name="T72" fmla="*/ 31 w 33"/>
                <a:gd name="T73" fmla="*/ 7 h 34"/>
                <a:gd name="T74" fmla="*/ 33 w 33"/>
                <a:gd name="T75" fmla="*/ 15 h 34"/>
                <a:gd name="T76" fmla="*/ 12 w 33"/>
                <a:gd name="T77" fmla="*/ 18 h 34"/>
                <a:gd name="T78" fmla="*/ 16 w 33"/>
                <a:gd name="T79" fmla="*/ 22 h 34"/>
                <a:gd name="T80" fmla="*/ 19 w 33"/>
                <a:gd name="T81" fmla="*/ 21 h 34"/>
                <a:gd name="T82" fmla="*/ 20 w 33"/>
                <a:gd name="T83" fmla="*/ 17 h 34"/>
                <a:gd name="T84" fmla="*/ 20 w 33"/>
                <a:gd name="T85" fmla="*/ 12 h 34"/>
                <a:gd name="T86" fmla="*/ 18 w 33"/>
                <a:gd name="T87" fmla="*/ 12 h 34"/>
                <a:gd name="T88" fmla="*/ 14 w 33"/>
                <a:gd name="T89" fmla="*/ 13 h 34"/>
                <a:gd name="T90" fmla="*/ 12 w 33"/>
                <a:gd name="T91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" h="34">
                  <a:moveTo>
                    <a:pt x="33" y="15"/>
                  </a:moveTo>
                  <a:cubicBezTo>
                    <a:pt x="33" y="17"/>
                    <a:pt x="33" y="19"/>
                    <a:pt x="32" y="21"/>
                  </a:cubicBezTo>
                  <a:cubicBezTo>
                    <a:pt x="32" y="22"/>
                    <a:pt x="31" y="23"/>
                    <a:pt x="29" y="24"/>
                  </a:cubicBezTo>
                  <a:cubicBezTo>
                    <a:pt x="28" y="25"/>
                    <a:pt x="27" y="26"/>
                    <a:pt x="26" y="26"/>
                  </a:cubicBezTo>
                  <a:cubicBezTo>
                    <a:pt x="25" y="26"/>
                    <a:pt x="24" y="26"/>
                    <a:pt x="23" y="25"/>
                  </a:cubicBezTo>
                  <a:cubicBezTo>
                    <a:pt x="22" y="25"/>
                    <a:pt x="22" y="24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9" y="25"/>
                    <a:pt x="18" y="26"/>
                    <a:pt x="15" y="26"/>
                  </a:cubicBezTo>
                  <a:cubicBezTo>
                    <a:pt x="13" y="26"/>
                    <a:pt x="11" y="25"/>
                    <a:pt x="10" y="24"/>
                  </a:cubicBezTo>
                  <a:cubicBezTo>
                    <a:pt x="8" y="22"/>
                    <a:pt x="7" y="20"/>
                    <a:pt x="7" y="18"/>
                  </a:cubicBezTo>
                  <a:cubicBezTo>
                    <a:pt x="7" y="15"/>
                    <a:pt x="8" y="13"/>
                    <a:pt x="10" y="11"/>
                  </a:cubicBezTo>
                  <a:cubicBezTo>
                    <a:pt x="12" y="9"/>
                    <a:pt x="14" y="8"/>
                    <a:pt x="17" y="8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3" y="9"/>
                    <a:pt x="24" y="9"/>
                    <a:pt x="25" y="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1"/>
                    <a:pt x="25" y="22"/>
                    <a:pt x="26" y="22"/>
                  </a:cubicBezTo>
                  <a:cubicBezTo>
                    <a:pt x="27" y="22"/>
                    <a:pt x="27" y="21"/>
                    <a:pt x="28" y="20"/>
                  </a:cubicBezTo>
                  <a:cubicBezTo>
                    <a:pt x="28" y="19"/>
                    <a:pt x="29" y="17"/>
                    <a:pt x="29" y="15"/>
                  </a:cubicBezTo>
                  <a:cubicBezTo>
                    <a:pt x="29" y="13"/>
                    <a:pt x="28" y="11"/>
                    <a:pt x="27" y="9"/>
                  </a:cubicBezTo>
                  <a:cubicBezTo>
                    <a:pt x="26" y="8"/>
                    <a:pt x="25" y="6"/>
                    <a:pt x="23" y="6"/>
                  </a:cubicBezTo>
                  <a:cubicBezTo>
                    <a:pt x="22" y="5"/>
                    <a:pt x="20" y="4"/>
                    <a:pt x="18" y="4"/>
                  </a:cubicBezTo>
                  <a:cubicBezTo>
                    <a:pt x="15" y="4"/>
                    <a:pt x="13" y="5"/>
                    <a:pt x="11" y="6"/>
                  </a:cubicBezTo>
                  <a:cubicBezTo>
                    <a:pt x="9" y="7"/>
                    <a:pt x="7" y="9"/>
                    <a:pt x="6" y="11"/>
                  </a:cubicBezTo>
                  <a:cubicBezTo>
                    <a:pt x="5" y="13"/>
                    <a:pt x="4" y="15"/>
                    <a:pt x="4" y="18"/>
                  </a:cubicBezTo>
                  <a:cubicBezTo>
                    <a:pt x="4" y="22"/>
                    <a:pt x="5" y="25"/>
                    <a:pt x="7" y="27"/>
                  </a:cubicBezTo>
                  <a:cubicBezTo>
                    <a:pt x="9" y="29"/>
                    <a:pt x="12" y="30"/>
                    <a:pt x="16" y="30"/>
                  </a:cubicBezTo>
                  <a:cubicBezTo>
                    <a:pt x="17" y="30"/>
                    <a:pt x="19" y="30"/>
                    <a:pt x="21" y="29"/>
                  </a:cubicBezTo>
                  <a:cubicBezTo>
                    <a:pt x="23" y="29"/>
                    <a:pt x="24" y="29"/>
                    <a:pt x="26" y="2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3"/>
                    <a:pt x="20" y="34"/>
                    <a:pt x="16" y="34"/>
                  </a:cubicBezTo>
                  <a:cubicBezTo>
                    <a:pt x="11" y="34"/>
                    <a:pt x="7" y="32"/>
                    <a:pt x="4" y="30"/>
                  </a:cubicBezTo>
                  <a:cubicBezTo>
                    <a:pt x="1" y="27"/>
                    <a:pt x="0" y="23"/>
                    <a:pt x="0" y="18"/>
                  </a:cubicBezTo>
                  <a:cubicBezTo>
                    <a:pt x="0" y="15"/>
                    <a:pt x="1" y="12"/>
                    <a:pt x="2" y="9"/>
                  </a:cubicBezTo>
                  <a:cubicBezTo>
                    <a:pt x="3" y="6"/>
                    <a:pt x="6" y="4"/>
                    <a:pt x="8" y="3"/>
                  </a:cubicBezTo>
                  <a:cubicBezTo>
                    <a:pt x="11" y="1"/>
                    <a:pt x="14" y="0"/>
                    <a:pt x="18" y="0"/>
                  </a:cubicBezTo>
                  <a:cubicBezTo>
                    <a:pt x="21" y="0"/>
                    <a:pt x="23" y="1"/>
                    <a:pt x="26" y="2"/>
                  </a:cubicBezTo>
                  <a:cubicBezTo>
                    <a:pt x="28" y="3"/>
                    <a:pt x="30" y="5"/>
                    <a:pt x="31" y="7"/>
                  </a:cubicBezTo>
                  <a:cubicBezTo>
                    <a:pt x="32" y="10"/>
                    <a:pt x="33" y="12"/>
                    <a:pt x="33" y="15"/>
                  </a:cubicBezTo>
                  <a:close/>
                  <a:moveTo>
                    <a:pt x="12" y="18"/>
                  </a:moveTo>
                  <a:cubicBezTo>
                    <a:pt x="12" y="21"/>
                    <a:pt x="13" y="22"/>
                    <a:pt x="16" y="22"/>
                  </a:cubicBezTo>
                  <a:cubicBezTo>
                    <a:pt x="17" y="22"/>
                    <a:pt x="18" y="22"/>
                    <a:pt x="19" y="21"/>
                  </a:cubicBezTo>
                  <a:cubicBezTo>
                    <a:pt x="19" y="20"/>
                    <a:pt x="20" y="19"/>
                    <a:pt x="20" y="17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8" y="12"/>
                    <a:pt x="18" y="12"/>
                  </a:cubicBezTo>
                  <a:cubicBezTo>
                    <a:pt x="16" y="12"/>
                    <a:pt x="15" y="12"/>
                    <a:pt x="14" y="13"/>
                  </a:cubicBezTo>
                  <a:cubicBezTo>
                    <a:pt x="13" y="15"/>
                    <a:pt x="12" y="16"/>
                    <a:pt x="1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ṣḻîḋê"/>
            <p:cNvSpPr/>
            <p:nvPr/>
          </p:nvSpPr>
          <p:spPr bwMode="auto">
            <a:xfrm>
              <a:off x="4338638" y="1320800"/>
              <a:ext cx="1852613" cy="522288"/>
            </a:xfrm>
            <a:custGeom>
              <a:avLst/>
              <a:gdLst>
                <a:gd name="T0" fmla="*/ 226 w 255"/>
                <a:gd name="T1" fmla="*/ 0 h 72"/>
                <a:gd name="T2" fmla="*/ 29 w 255"/>
                <a:gd name="T3" fmla="*/ 0 h 72"/>
                <a:gd name="T4" fmla="*/ 0 w 255"/>
                <a:gd name="T5" fmla="*/ 29 h 72"/>
                <a:gd name="T6" fmla="*/ 29 w 255"/>
                <a:gd name="T7" fmla="*/ 58 h 72"/>
                <a:gd name="T8" fmla="*/ 43 w 255"/>
                <a:gd name="T9" fmla="*/ 58 h 72"/>
                <a:gd name="T10" fmla="*/ 57 w 255"/>
                <a:gd name="T11" fmla="*/ 72 h 72"/>
                <a:gd name="T12" fmla="*/ 71 w 255"/>
                <a:gd name="T13" fmla="*/ 58 h 72"/>
                <a:gd name="T14" fmla="*/ 226 w 255"/>
                <a:gd name="T15" fmla="*/ 58 h 72"/>
                <a:gd name="T16" fmla="*/ 255 w 255"/>
                <a:gd name="T17" fmla="*/ 29 h 72"/>
                <a:gd name="T18" fmla="*/ 226 w 255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72">
                  <a:moveTo>
                    <a:pt x="226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42" y="58"/>
                    <a:pt x="255" y="45"/>
                    <a:pt x="255" y="29"/>
                  </a:cubicBezTo>
                  <a:cubicBezTo>
                    <a:pt x="255" y="13"/>
                    <a:pt x="242" y="0"/>
                    <a:pt x="226" y="0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ïşľiḓé"/>
            <p:cNvSpPr/>
            <p:nvPr/>
          </p:nvSpPr>
          <p:spPr bwMode="auto">
            <a:xfrm>
              <a:off x="4600575" y="1552575"/>
              <a:ext cx="993775" cy="50800"/>
            </a:xfrm>
            <a:custGeom>
              <a:avLst/>
              <a:gdLst>
                <a:gd name="T0" fmla="*/ 134 w 137"/>
                <a:gd name="T1" fmla="*/ 7 h 7"/>
                <a:gd name="T2" fmla="*/ 4 w 137"/>
                <a:gd name="T3" fmla="*/ 7 h 7"/>
                <a:gd name="T4" fmla="*/ 0 w 137"/>
                <a:gd name="T5" fmla="*/ 3 h 7"/>
                <a:gd name="T6" fmla="*/ 4 w 137"/>
                <a:gd name="T7" fmla="*/ 0 h 7"/>
                <a:gd name="T8" fmla="*/ 134 w 137"/>
                <a:gd name="T9" fmla="*/ 0 h 7"/>
                <a:gd name="T10" fmla="*/ 137 w 137"/>
                <a:gd name="T11" fmla="*/ 3 h 7"/>
                <a:gd name="T12" fmla="*/ 134 w 137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7">
                  <a:moveTo>
                    <a:pt x="13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5" y="0"/>
                    <a:pt x="137" y="1"/>
                    <a:pt x="137" y="3"/>
                  </a:cubicBezTo>
                  <a:cubicBezTo>
                    <a:pt x="137" y="5"/>
                    <a:pt x="135" y="7"/>
                    <a:pt x="13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śľíďe"/>
            <p:cNvSpPr/>
            <p:nvPr/>
          </p:nvSpPr>
          <p:spPr bwMode="auto">
            <a:xfrm>
              <a:off x="4600575" y="1422400"/>
              <a:ext cx="696913" cy="50800"/>
            </a:xfrm>
            <a:custGeom>
              <a:avLst/>
              <a:gdLst>
                <a:gd name="T0" fmla="*/ 93 w 96"/>
                <a:gd name="T1" fmla="*/ 7 h 7"/>
                <a:gd name="T2" fmla="*/ 4 w 96"/>
                <a:gd name="T3" fmla="*/ 7 h 7"/>
                <a:gd name="T4" fmla="*/ 0 w 96"/>
                <a:gd name="T5" fmla="*/ 3 h 7"/>
                <a:gd name="T6" fmla="*/ 4 w 96"/>
                <a:gd name="T7" fmla="*/ 0 h 7"/>
                <a:gd name="T8" fmla="*/ 93 w 96"/>
                <a:gd name="T9" fmla="*/ 0 h 7"/>
                <a:gd name="T10" fmla="*/ 96 w 96"/>
                <a:gd name="T11" fmla="*/ 3 h 7"/>
                <a:gd name="T12" fmla="*/ 93 w 9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7">
                  <a:moveTo>
                    <a:pt x="9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6" y="2"/>
                    <a:pt x="96" y="3"/>
                  </a:cubicBezTo>
                  <a:cubicBezTo>
                    <a:pt x="96" y="5"/>
                    <a:pt x="95" y="7"/>
                    <a:pt x="9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sḻiḑè"/>
            <p:cNvSpPr/>
            <p:nvPr/>
          </p:nvSpPr>
          <p:spPr bwMode="auto">
            <a:xfrm>
              <a:off x="7912100" y="3962400"/>
              <a:ext cx="115888" cy="115888"/>
            </a:xfrm>
            <a:custGeom>
              <a:avLst/>
              <a:gdLst>
                <a:gd name="T0" fmla="*/ 4 w 16"/>
                <a:gd name="T1" fmla="*/ 4 h 16"/>
                <a:gd name="T2" fmla="*/ 0 w 16"/>
                <a:gd name="T3" fmla="*/ 16 h 16"/>
                <a:gd name="T4" fmla="*/ 16 w 16"/>
                <a:gd name="T5" fmla="*/ 10 h 16"/>
                <a:gd name="T6" fmla="*/ 12 w 16"/>
                <a:gd name="T7" fmla="*/ 0 h 16"/>
                <a:gd name="T8" fmla="*/ 4 w 16"/>
                <a:gd name="T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4"/>
                  </a:moveTo>
                  <a:cubicBezTo>
                    <a:pt x="4" y="4"/>
                    <a:pt x="2" y="12"/>
                    <a:pt x="0" y="16"/>
                  </a:cubicBezTo>
                  <a:cubicBezTo>
                    <a:pt x="0" y="16"/>
                    <a:pt x="12" y="16"/>
                    <a:pt x="16" y="1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ṧľïḓê"/>
            <p:cNvSpPr/>
            <p:nvPr/>
          </p:nvSpPr>
          <p:spPr bwMode="auto">
            <a:xfrm>
              <a:off x="7926388" y="5429250"/>
              <a:ext cx="57150" cy="36513"/>
            </a:xfrm>
            <a:custGeom>
              <a:avLst/>
              <a:gdLst>
                <a:gd name="T0" fmla="*/ 0 w 36"/>
                <a:gd name="T1" fmla="*/ 0 h 23"/>
                <a:gd name="T2" fmla="*/ 4 w 36"/>
                <a:gd name="T3" fmla="*/ 23 h 23"/>
                <a:gd name="T4" fmla="*/ 36 w 36"/>
                <a:gd name="T5" fmla="*/ 23 h 23"/>
                <a:gd name="T6" fmla="*/ 32 w 36"/>
                <a:gd name="T7" fmla="*/ 0 h 23"/>
                <a:gd name="T8" fmla="*/ 0 w 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0" y="0"/>
                  </a:moveTo>
                  <a:lnTo>
                    <a:pt x="4" y="23"/>
                  </a:lnTo>
                  <a:lnTo>
                    <a:pt x="36" y="23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ṥḷiḓé"/>
            <p:cNvSpPr/>
            <p:nvPr/>
          </p:nvSpPr>
          <p:spPr bwMode="auto">
            <a:xfrm>
              <a:off x="7853363" y="5465763"/>
              <a:ext cx="138113" cy="42863"/>
            </a:xfrm>
            <a:custGeom>
              <a:avLst/>
              <a:gdLst>
                <a:gd name="T0" fmla="*/ 11 w 19"/>
                <a:gd name="T1" fmla="*/ 0 h 6"/>
                <a:gd name="T2" fmla="*/ 1 w 19"/>
                <a:gd name="T3" fmla="*/ 6 h 6"/>
                <a:gd name="T4" fmla="*/ 19 w 19"/>
                <a:gd name="T5" fmla="*/ 4 h 6"/>
                <a:gd name="T6" fmla="*/ 18 w 19"/>
                <a:gd name="T7" fmla="*/ 0 h 6"/>
                <a:gd name="T8" fmla="*/ 11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1" y="0"/>
                  </a:moveTo>
                  <a:cubicBezTo>
                    <a:pt x="11" y="0"/>
                    <a:pt x="0" y="5"/>
                    <a:pt x="1" y="6"/>
                  </a:cubicBezTo>
                  <a:cubicBezTo>
                    <a:pt x="1" y="6"/>
                    <a:pt x="19" y="4"/>
                    <a:pt x="19" y="4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šḻîḍê"/>
            <p:cNvSpPr/>
            <p:nvPr/>
          </p:nvSpPr>
          <p:spPr bwMode="auto">
            <a:xfrm>
              <a:off x="8332788" y="5341938"/>
              <a:ext cx="65088" cy="50800"/>
            </a:xfrm>
            <a:custGeom>
              <a:avLst/>
              <a:gdLst>
                <a:gd name="T0" fmla="*/ 0 w 41"/>
                <a:gd name="T1" fmla="*/ 14 h 32"/>
                <a:gd name="T2" fmla="*/ 9 w 41"/>
                <a:gd name="T3" fmla="*/ 32 h 32"/>
                <a:gd name="T4" fmla="*/ 41 w 41"/>
                <a:gd name="T5" fmla="*/ 23 h 32"/>
                <a:gd name="T6" fmla="*/ 23 w 41"/>
                <a:gd name="T7" fmla="*/ 0 h 32"/>
                <a:gd name="T8" fmla="*/ 0 w 41"/>
                <a:gd name="T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2">
                  <a:moveTo>
                    <a:pt x="0" y="14"/>
                  </a:moveTo>
                  <a:lnTo>
                    <a:pt x="9" y="32"/>
                  </a:lnTo>
                  <a:lnTo>
                    <a:pt x="41" y="23"/>
                  </a:lnTo>
                  <a:lnTo>
                    <a:pt x="23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79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s1íḓé"/>
            <p:cNvSpPr/>
            <p:nvPr/>
          </p:nvSpPr>
          <p:spPr bwMode="auto">
            <a:xfrm>
              <a:off x="8289925" y="5378450"/>
              <a:ext cx="122238" cy="87313"/>
            </a:xfrm>
            <a:custGeom>
              <a:avLst/>
              <a:gdLst>
                <a:gd name="T0" fmla="*/ 36 w 77"/>
                <a:gd name="T1" fmla="*/ 9 h 55"/>
                <a:gd name="T2" fmla="*/ 0 w 77"/>
                <a:gd name="T3" fmla="*/ 55 h 55"/>
                <a:gd name="T4" fmla="*/ 77 w 77"/>
                <a:gd name="T5" fmla="*/ 13 h 55"/>
                <a:gd name="T6" fmla="*/ 68 w 77"/>
                <a:gd name="T7" fmla="*/ 0 h 55"/>
                <a:gd name="T8" fmla="*/ 36 w 77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5">
                  <a:moveTo>
                    <a:pt x="36" y="9"/>
                  </a:moveTo>
                  <a:lnTo>
                    <a:pt x="0" y="55"/>
                  </a:lnTo>
                  <a:lnTo>
                    <a:pt x="77" y="13"/>
                  </a:lnTo>
                  <a:lnTo>
                    <a:pt x="68" y="0"/>
                  </a:lnTo>
                  <a:lnTo>
                    <a:pt x="36" y="9"/>
                  </a:ln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Sḻíḍê"/>
            <p:cNvSpPr/>
            <p:nvPr/>
          </p:nvSpPr>
          <p:spPr bwMode="auto">
            <a:xfrm>
              <a:off x="7700963" y="4557713"/>
              <a:ext cx="319088" cy="877888"/>
            </a:xfrm>
            <a:custGeom>
              <a:avLst/>
              <a:gdLst>
                <a:gd name="T0" fmla="*/ 19 w 44"/>
                <a:gd name="T1" fmla="*/ 1 h 121"/>
                <a:gd name="T2" fmla="*/ 30 w 44"/>
                <a:gd name="T3" fmla="*/ 121 h 121"/>
                <a:gd name="T4" fmla="*/ 39 w 44"/>
                <a:gd name="T5" fmla="*/ 121 h 121"/>
                <a:gd name="T6" fmla="*/ 44 w 44"/>
                <a:gd name="T7" fmla="*/ 0 h 121"/>
                <a:gd name="T8" fmla="*/ 19 w 44"/>
                <a:gd name="T9" fmla="*/ 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21">
                  <a:moveTo>
                    <a:pt x="19" y="1"/>
                  </a:moveTo>
                  <a:cubicBezTo>
                    <a:pt x="19" y="1"/>
                    <a:pt x="0" y="62"/>
                    <a:pt x="30" y="121"/>
                  </a:cubicBezTo>
                  <a:cubicBezTo>
                    <a:pt x="39" y="121"/>
                    <a:pt x="39" y="121"/>
                    <a:pt x="39" y="121"/>
                  </a:cubicBezTo>
                  <a:cubicBezTo>
                    <a:pt x="39" y="121"/>
                    <a:pt x="21" y="55"/>
                    <a:pt x="44" y="0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FF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iṥ1îďè"/>
            <p:cNvSpPr/>
            <p:nvPr/>
          </p:nvSpPr>
          <p:spPr bwMode="auto">
            <a:xfrm>
              <a:off x="7962900" y="4514850"/>
              <a:ext cx="428625" cy="863600"/>
            </a:xfrm>
            <a:custGeom>
              <a:avLst/>
              <a:gdLst>
                <a:gd name="T0" fmla="*/ 0 w 59"/>
                <a:gd name="T1" fmla="*/ 9 h 119"/>
                <a:gd name="T2" fmla="*/ 50 w 59"/>
                <a:gd name="T3" fmla="*/ 119 h 119"/>
                <a:gd name="T4" fmla="*/ 59 w 59"/>
                <a:gd name="T5" fmla="*/ 116 h 119"/>
                <a:gd name="T6" fmla="*/ 22 w 59"/>
                <a:gd name="T7" fmla="*/ 0 h 119"/>
                <a:gd name="T8" fmla="*/ 0 w 59"/>
                <a:gd name="T9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9">
                  <a:moveTo>
                    <a:pt x="0" y="9"/>
                  </a:moveTo>
                  <a:cubicBezTo>
                    <a:pt x="0" y="9"/>
                    <a:pt x="3" y="73"/>
                    <a:pt x="50" y="119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9" y="116"/>
                    <a:pt x="20" y="59"/>
                    <a:pt x="22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Slîḑe"/>
            <p:cNvSpPr/>
            <p:nvPr/>
          </p:nvSpPr>
          <p:spPr bwMode="auto">
            <a:xfrm>
              <a:off x="7824788" y="3462338"/>
              <a:ext cx="73025" cy="85725"/>
            </a:xfrm>
            <a:custGeom>
              <a:avLst/>
              <a:gdLst>
                <a:gd name="T0" fmla="*/ 10 w 10"/>
                <a:gd name="T1" fmla="*/ 10 h 12"/>
                <a:gd name="T2" fmla="*/ 10 w 10"/>
                <a:gd name="T3" fmla="*/ 6 h 12"/>
                <a:gd name="T4" fmla="*/ 10 w 10"/>
                <a:gd name="T5" fmla="*/ 5 h 12"/>
                <a:gd name="T6" fmla="*/ 9 w 10"/>
                <a:gd name="T7" fmla="*/ 3 h 12"/>
                <a:gd name="T8" fmla="*/ 7 w 10"/>
                <a:gd name="T9" fmla="*/ 3 h 12"/>
                <a:gd name="T10" fmla="*/ 5 w 10"/>
                <a:gd name="T11" fmla="*/ 1 h 12"/>
                <a:gd name="T12" fmla="*/ 2 w 10"/>
                <a:gd name="T13" fmla="*/ 2 h 12"/>
                <a:gd name="T14" fmla="*/ 0 w 10"/>
                <a:gd name="T15" fmla="*/ 6 h 12"/>
                <a:gd name="T16" fmla="*/ 1 w 10"/>
                <a:gd name="T17" fmla="*/ 8 h 12"/>
                <a:gd name="T18" fmla="*/ 4 w 10"/>
                <a:gd name="T19" fmla="*/ 12 h 12"/>
                <a:gd name="T20" fmla="*/ 6 w 10"/>
                <a:gd name="T21" fmla="*/ 12 h 12"/>
                <a:gd name="T22" fmla="*/ 9 w 10"/>
                <a:gd name="T23" fmla="*/ 11 h 12"/>
                <a:gd name="T24" fmla="*/ 10 w 10"/>
                <a:gd name="T2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2">
                  <a:moveTo>
                    <a:pt x="10" y="10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F79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ṡļïḓe"/>
            <p:cNvSpPr/>
            <p:nvPr/>
          </p:nvSpPr>
          <p:spPr bwMode="auto">
            <a:xfrm>
              <a:off x="7831138" y="3533775"/>
              <a:ext cx="327025" cy="741363"/>
            </a:xfrm>
            <a:custGeom>
              <a:avLst/>
              <a:gdLst>
                <a:gd name="T0" fmla="*/ 41 w 45"/>
                <a:gd name="T1" fmla="*/ 83 h 102"/>
                <a:gd name="T2" fmla="*/ 15 w 45"/>
                <a:gd name="T3" fmla="*/ 47 h 102"/>
                <a:gd name="T4" fmla="*/ 10 w 45"/>
                <a:gd name="T5" fmla="*/ 0 h 102"/>
                <a:gd name="T6" fmla="*/ 3 w 45"/>
                <a:gd name="T7" fmla="*/ 2 h 102"/>
                <a:gd name="T8" fmla="*/ 2 w 45"/>
                <a:gd name="T9" fmla="*/ 60 h 102"/>
                <a:gd name="T10" fmla="*/ 29 w 45"/>
                <a:gd name="T11" fmla="*/ 99 h 102"/>
                <a:gd name="T12" fmla="*/ 41 w 45"/>
                <a:gd name="T13" fmla="*/ 8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02">
                  <a:moveTo>
                    <a:pt x="41" y="83"/>
                  </a:moveTo>
                  <a:cubicBezTo>
                    <a:pt x="41" y="83"/>
                    <a:pt x="17" y="56"/>
                    <a:pt x="15" y="47"/>
                  </a:cubicBezTo>
                  <a:cubicBezTo>
                    <a:pt x="14" y="37"/>
                    <a:pt x="10" y="0"/>
                    <a:pt x="10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0" y="54"/>
                    <a:pt x="2" y="60"/>
                  </a:cubicBezTo>
                  <a:cubicBezTo>
                    <a:pt x="5" y="66"/>
                    <a:pt x="19" y="97"/>
                    <a:pt x="29" y="99"/>
                  </a:cubicBezTo>
                  <a:cubicBezTo>
                    <a:pt x="38" y="102"/>
                    <a:pt x="45" y="93"/>
                    <a:pt x="41" y="83"/>
                  </a:cubicBezTo>
                  <a:close/>
                </a:path>
              </a:pathLst>
            </a:custGeom>
            <a:solidFill>
              <a:srgbClr val="FF4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iṥļiḋè"/>
            <p:cNvSpPr/>
            <p:nvPr/>
          </p:nvSpPr>
          <p:spPr bwMode="auto">
            <a:xfrm>
              <a:off x="7847013" y="3736975"/>
              <a:ext cx="223838" cy="284163"/>
            </a:xfrm>
            <a:custGeom>
              <a:avLst/>
              <a:gdLst>
                <a:gd name="T0" fmla="*/ 5 w 31"/>
                <a:gd name="T1" fmla="*/ 11 h 39"/>
                <a:gd name="T2" fmla="*/ 3 w 31"/>
                <a:gd name="T3" fmla="*/ 34 h 39"/>
                <a:gd name="T4" fmla="*/ 25 w 31"/>
                <a:gd name="T5" fmla="*/ 27 h 39"/>
                <a:gd name="T6" fmla="*/ 22 w 31"/>
                <a:gd name="T7" fmla="*/ 2 h 39"/>
                <a:gd name="T8" fmla="*/ 5 w 31"/>
                <a:gd name="T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9">
                  <a:moveTo>
                    <a:pt x="5" y="11"/>
                  </a:moveTo>
                  <a:cubicBezTo>
                    <a:pt x="5" y="11"/>
                    <a:pt x="0" y="30"/>
                    <a:pt x="3" y="34"/>
                  </a:cubicBezTo>
                  <a:cubicBezTo>
                    <a:pt x="7" y="39"/>
                    <a:pt x="20" y="35"/>
                    <a:pt x="25" y="27"/>
                  </a:cubicBezTo>
                  <a:cubicBezTo>
                    <a:pt x="30" y="20"/>
                    <a:pt x="31" y="3"/>
                    <a:pt x="22" y="2"/>
                  </a:cubicBezTo>
                  <a:cubicBezTo>
                    <a:pt x="14" y="0"/>
                    <a:pt x="7" y="4"/>
                    <a:pt x="5" y="11"/>
                  </a:cubicBezTo>
                  <a:close/>
                </a:path>
              </a:pathLst>
            </a:custGeom>
            <a:solidFill>
              <a:srgbClr val="F79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iṡ1ïḑé"/>
            <p:cNvSpPr/>
            <p:nvPr/>
          </p:nvSpPr>
          <p:spPr bwMode="auto">
            <a:xfrm>
              <a:off x="7751763" y="4027488"/>
              <a:ext cx="406400" cy="573088"/>
            </a:xfrm>
            <a:custGeom>
              <a:avLst/>
              <a:gdLst>
                <a:gd name="T0" fmla="*/ 52 w 56"/>
                <a:gd name="T1" fmla="*/ 79 h 79"/>
                <a:gd name="T2" fmla="*/ 56 w 56"/>
                <a:gd name="T3" fmla="*/ 11 h 79"/>
                <a:gd name="T4" fmla="*/ 56 w 56"/>
                <a:gd name="T5" fmla="*/ 10 h 79"/>
                <a:gd name="T6" fmla="*/ 40 w 56"/>
                <a:gd name="T7" fmla="*/ 1 h 79"/>
                <a:gd name="T8" fmla="*/ 22 w 56"/>
                <a:gd name="T9" fmla="*/ 7 h 79"/>
                <a:gd name="T10" fmla="*/ 22 w 56"/>
                <a:gd name="T11" fmla="*/ 7 h 79"/>
                <a:gd name="T12" fmla="*/ 13 w 56"/>
                <a:gd name="T13" fmla="*/ 16 h 79"/>
                <a:gd name="T14" fmla="*/ 11 w 56"/>
                <a:gd name="T15" fmla="*/ 77 h 79"/>
                <a:gd name="T16" fmla="*/ 52 w 56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9">
                  <a:moveTo>
                    <a:pt x="52" y="79"/>
                  </a:moveTo>
                  <a:cubicBezTo>
                    <a:pt x="52" y="79"/>
                    <a:pt x="56" y="26"/>
                    <a:pt x="56" y="11"/>
                  </a:cubicBezTo>
                  <a:cubicBezTo>
                    <a:pt x="56" y="11"/>
                    <a:pt x="56" y="10"/>
                    <a:pt x="56" y="10"/>
                  </a:cubicBezTo>
                  <a:cubicBezTo>
                    <a:pt x="53" y="0"/>
                    <a:pt x="44" y="0"/>
                    <a:pt x="40" y="1"/>
                  </a:cubicBezTo>
                  <a:cubicBezTo>
                    <a:pt x="36" y="2"/>
                    <a:pt x="22" y="6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7" y="11"/>
                    <a:pt x="13" y="15"/>
                    <a:pt x="13" y="16"/>
                  </a:cubicBezTo>
                  <a:cubicBezTo>
                    <a:pt x="13" y="16"/>
                    <a:pt x="0" y="44"/>
                    <a:pt x="11" y="77"/>
                  </a:cubicBezTo>
                  <a:lnTo>
                    <a:pt x="52" y="79"/>
                  </a:lnTo>
                  <a:close/>
                </a:path>
              </a:pathLst>
            </a:custGeom>
            <a:solidFill>
              <a:srgbClr val="FF4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iś1îďe"/>
            <p:cNvSpPr/>
            <p:nvPr/>
          </p:nvSpPr>
          <p:spPr bwMode="auto">
            <a:xfrm>
              <a:off x="7540625" y="3490913"/>
              <a:ext cx="73025" cy="87313"/>
            </a:xfrm>
            <a:custGeom>
              <a:avLst/>
              <a:gdLst>
                <a:gd name="T0" fmla="*/ 10 w 10"/>
                <a:gd name="T1" fmla="*/ 8 h 12"/>
                <a:gd name="T2" fmla="*/ 10 w 10"/>
                <a:gd name="T3" fmla="*/ 5 h 12"/>
                <a:gd name="T4" fmla="*/ 9 w 10"/>
                <a:gd name="T5" fmla="*/ 4 h 12"/>
                <a:gd name="T6" fmla="*/ 8 w 10"/>
                <a:gd name="T7" fmla="*/ 2 h 12"/>
                <a:gd name="T8" fmla="*/ 6 w 10"/>
                <a:gd name="T9" fmla="*/ 3 h 12"/>
                <a:gd name="T10" fmla="*/ 4 w 10"/>
                <a:gd name="T11" fmla="*/ 1 h 12"/>
                <a:gd name="T12" fmla="*/ 1 w 10"/>
                <a:gd name="T13" fmla="*/ 2 h 12"/>
                <a:gd name="T14" fmla="*/ 0 w 10"/>
                <a:gd name="T15" fmla="*/ 7 h 12"/>
                <a:gd name="T16" fmla="*/ 1 w 10"/>
                <a:gd name="T17" fmla="*/ 8 h 12"/>
                <a:gd name="T18" fmla="*/ 5 w 10"/>
                <a:gd name="T19" fmla="*/ 11 h 12"/>
                <a:gd name="T20" fmla="*/ 7 w 10"/>
                <a:gd name="T21" fmla="*/ 12 h 12"/>
                <a:gd name="T22" fmla="*/ 9 w 10"/>
                <a:gd name="T23" fmla="*/ 10 h 12"/>
                <a:gd name="T24" fmla="*/ 10 w 10"/>
                <a:gd name="T2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6" y="12"/>
                    <a:pt x="7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9"/>
                    <a:pt x="10" y="8"/>
                  </a:cubicBezTo>
                  <a:close/>
                </a:path>
              </a:pathLst>
            </a:custGeom>
            <a:solidFill>
              <a:srgbClr val="F79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$1íďè"/>
            <p:cNvSpPr/>
            <p:nvPr/>
          </p:nvSpPr>
          <p:spPr bwMode="auto">
            <a:xfrm>
              <a:off x="7570788" y="3556000"/>
              <a:ext cx="420688" cy="688975"/>
            </a:xfrm>
            <a:custGeom>
              <a:avLst/>
              <a:gdLst>
                <a:gd name="T0" fmla="*/ 53 w 58"/>
                <a:gd name="T1" fmla="*/ 75 h 95"/>
                <a:gd name="T2" fmla="*/ 21 w 58"/>
                <a:gd name="T3" fmla="*/ 44 h 95"/>
                <a:gd name="T4" fmla="*/ 7 w 58"/>
                <a:gd name="T5" fmla="*/ 0 h 95"/>
                <a:gd name="T6" fmla="*/ 0 w 58"/>
                <a:gd name="T7" fmla="*/ 2 h 95"/>
                <a:gd name="T8" fmla="*/ 10 w 58"/>
                <a:gd name="T9" fmla="*/ 60 h 95"/>
                <a:gd name="T10" fmla="*/ 43 w 58"/>
                <a:gd name="T11" fmla="*/ 94 h 95"/>
                <a:gd name="T12" fmla="*/ 53 w 58"/>
                <a:gd name="T13" fmla="*/ 7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95">
                  <a:moveTo>
                    <a:pt x="53" y="75"/>
                  </a:moveTo>
                  <a:cubicBezTo>
                    <a:pt x="53" y="75"/>
                    <a:pt x="24" y="54"/>
                    <a:pt x="21" y="44"/>
                  </a:cubicBezTo>
                  <a:cubicBezTo>
                    <a:pt x="17" y="35"/>
                    <a:pt x="7" y="0"/>
                    <a:pt x="7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7" y="54"/>
                    <a:pt x="10" y="60"/>
                  </a:cubicBezTo>
                  <a:cubicBezTo>
                    <a:pt x="14" y="65"/>
                    <a:pt x="33" y="93"/>
                    <a:pt x="43" y="94"/>
                  </a:cubicBezTo>
                  <a:cubicBezTo>
                    <a:pt x="53" y="95"/>
                    <a:pt x="58" y="85"/>
                    <a:pt x="53" y="75"/>
                  </a:cubicBezTo>
                  <a:close/>
                </a:path>
              </a:pathLst>
            </a:custGeom>
            <a:solidFill>
              <a:srgbClr val="FF4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îṡļïḍè"/>
            <p:cNvSpPr/>
            <p:nvPr/>
          </p:nvSpPr>
          <p:spPr bwMode="auto">
            <a:xfrm>
              <a:off x="7802563" y="3700463"/>
              <a:ext cx="573088" cy="1017588"/>
            </a:xfrm>
            <a:custGeom>
              <a:avLst/>
              <a:gdLst>
                <a:gd name="T0" fmla="*/ 32 w 79"/>
                <a:gd name="T1" fmla="*/ 7 h 140"/>
                <a:gd name="T2" fmla="*/ 10 w 79"/>
                <a:gd name="T3" fmla="*/ 13 h 140"/>
                <a:gd name="T4" fmla="*/ 20 w 79"/>
                <a:gd name="T5" fmla="*/ 16 h 140"/>
                <a:gd name="T6" fmla="*/ 19 w 79"/>
                <a:gd name="T7" fmla="*/ 26 h 140"/>
                <a:gd name="T8" fmla="*/ 24 w 79"/>
                <a:gd name="T9" fmla="*/ 26 h 140"/>
                <a:gd name="T10" fmla="*/ 20 w 79"/>
                <a:gd name="T11" fmla="*/ 32 h 140"/>
                <a:gd name="T12" fmla="*/ 18 w 79"/>
                <a:gd name="T13" fmla="*/ 43 h 140"/>
                <a:gd name="T14" fmla="*/ 10 w 79"/>
                <a:gd name="T15" fmla="*/ 64 h 140"/>
                <a:gd name="T16" fmla="*/ 7 w 79"/>
                <a:gd name="T17" fmla="*/ 106 h 140"/>
                <a:gd name="T18" fmla="*/ 70 w 79"/>
                <a:gd name="T19" fmla="*/ 114 h 140"/>
                <a:gd name="T20" fmla="*/ 52 w 79"/>
                <a:gd name="T21" fmla="*/ 70 h 140"/>
                <a:gd name="T22" fmla="*/ 51 w 79"/>
                <a:gd name="T23" fmla="*/ 45 h 140"/>
                <a:gd name="T24" fmla="*/ 40 w 79"/>
                <a:gd name="T25" fmla="*/ 19 h 140"/>
                <a:gd name="T26" fmla="*/ 32 w 79"/>
                <a:gd name="T27" fmla="*/ 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40">
                  <a:moveTo>
                    <a:pt x="32" y="7"/>
                  </a:moveTo>
                  <a:cubicBezTo>
                    <a:pt x="32" y="7"/>
                    <a:pt x="17" y="0"/>
                    <a:pt x="10" y="13"/>
                  </a:cubicBezTo>
                  <a:cubicBezTo>
                    <a:pt x="6" y="21"/>
                    <a:pt x="18" y="14"/>
                    <a:pt x="20" y="16"/>
                  </a:cubicBezTo>
                  <a:cubicBezTo>
                    <a:pt x="23" y="19"/>
                    <a:pt x="17" y="24"/>
                    <a:pt x="19" y="26"/>
                  </a:cubicBezTo>
                  <a:cubicBezTo>
                    <a:pt x="20" y="28"/>
                    <a:pt x="23" y="23"/>
                    <a:pt x="24" y="26"/>
                  </a:cubicBezTo>
                  <a:cubicBezTo>
                    <a:pt x="26" y="28"/>
                    <a:pt x="22" y="29"/>
                    <a:pt x="20" y="32"/>
                  </a:cubicBezTo>
                  <a:cubicBezTo>
                    <a:pt x="17" y="35"/>
                    <a:pt x="22" y="40"/>
                    <a:pt x="18" y="43"/>
                  </a:cubicBezTo>
                  <a:cubicBezTo>
                    <a:pt x="14" y="46"/>
                    <a:pt x="4" y="48"/>
                    <a:pt x="10" y="64"/>
                  </a:cubicBezTo>
                  <a:cubicBezTo>
                    <a:pt x="17" y="80"/>
                    <a:pt x="0" y="84"/>
                    <a:pt x="7" y="106"/>
                  </a:cubicBezTo>
                  <a:cubicBezTo>
                    <a:pt x="14" y="128"/>
                    <a:pt x="62" y="140"/>
                    <a:pt x="70" y="114"/>
                  </a:cubicBezTo>
                  <a:cubicBezTo>
                    <a:pt x="79" y="88"/>
                    <a:pt x="50" y="82"/>
                    <a:pt x="52" y="70"/>
                  </a:cubicBezTo>
                  <a:cubicBezTo>
                    <a:pt x="54" y="59"/>
                    <a:pt x="60" y="56"/>
                    <a:pt x="51" y="45"/>
                  </a:cubicBezTo>
                  <a:cubicBezTo>
                    <a:pt x="42" y="33"/>
                    <a:pt x="37" y="27"/>
                    <a:pt x="40" y="19"/>
                  </a:cubicBezTo>
                  <a:cubicBezTo>
                    <a:pt x="42" y="12"/>
                    <a:pt x="35" y="7"/>
                    <a:pt x="32" y="7"/>
                  </a:cubicBez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ṩlïdê"/>
            <p:cNvSpPr/>
            <p:nvPr/>
          </p:nvSpPr>
          <p:spPr bwMode="auto">
            <a:xfrm>
              <a:off x="8093075" y="3105150"/>
              <a:ext cx="465138" cy="458788"/>
            </a:xfrm>
            <a:custGeom>
              <a:avLst/>
              <a:gdLst>
                <a:gd name="T0" fmla="*/ 32 w 64"/>
                <a:gd name="T1" fmla="*/ 0 h 63"/>
                <a:gd name="T2" fmla="*/ 0 w 64"/>
                <a:gd name="T3" fmla="*/ 31 h 63"/>
                <a:gd name="T4" fmla="*/ 32 w 64"/>
                <a:gd name="T5" fmla="*/ 63 h 63"/>
                <a:gd name="T6" fmla="*/ 64 w 64"/>
                <a:gd name="T7" fmla="*/ 31 h 63"/>
                <a:gd name="T8" fmla="*/ 32 w 64"/>
                <a:gd name="T9" fmla="*/ 0 h 63"/>
                <a:gd name="T10" fmla="*/ 16 w 64"/>
                <a:gd name="T11" fmla="*/ 29 h 63"/>
                <a:gd name="T12" fmla="*/ 20 w 64"/>
                <a:gd name="T13" fmla="*/ 25 h 63"/>
                <a:gd name="T14" fmla="*/ 24 w 64"/>
                <a:gd name="T15" fmla="*/ 29 h 63"/>
                <a:gd name="T16" fmla="*/ 20 w 64"/>
                <a:gd name="T17" fmla="*/ 33 h 63"/>
                <a:gd name="T18" fmla="*/ 16 w 64"/>
                <a:gd name="T19" fmla="*/ 29 h 63"/>
                <a:gd name="T20" fmla="*/ 32 w 64"/>
                <a:gd name="T21" fmla="*/ 49 h 63"/>
                <a:gd name="T22" fmla="*/ 22 w 64"/>
                <a:gd name="T23" fmla="*/ 40 h 63"/>
                <a:gd name="T24" fmla="*/ 42 w 64"/>
                <a:gd name="T25" fmla="*/ 40 h 63"/>
                <a:gd name="T26" fmla="*/ 32 w 64"/>
                <a:gd name="T27" fmla="*/ 49 h 63"/>
                <a:gd name="T28" fmla="*/ 44 w 64"/>
                <a:gd name="T29" fmla="*/ 33 h 63"/>
                <a:gd name="T30" fmla="*/ 40 w 64"/>
                <a:gd name="T31" fmla="*/ 29 h 63"/>
                <a:gd name="T32" fmla="*/ 44 w 64"/>
                <a:gd name="T33" fmla="*/ 25 h 63"/>
                <a:gd name="T34" fmla="*/ 48 w 64"/>
                <a:gd name="T35" fmla="*/ 29 h 63"/>
                <a:gd name="T36" fmla="*/ 44 w 64"/>
                <a:gd name="T37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63">
                  <a:moveTo>
                    <a:pt x="32" y="0"/>
                  </a:moveTo>
                  <a:cubicBezTo>
                    <a:pt x="15" y="0"/>
                    <a:pt x="0" y="14"/>
                    <a:pt x="0" y="31"/>
                  </a:cubicBezTo>
                  <a:cubicBezTo>
                    <a:pt x="0" y="49"/>
                    <a:pt x="15" y="63"/>
                    <a:pt x="32" y="63"/>
                  </a:cubicBezTo>
                  <a:cubicBezTo>
                    <a:pt x="49" y="63"/>
                    <a:pt x="64" y="49"/>
                    <a:pt x="64" y="31"/>
                  </a:cubicBezTo>
                  <a:cubicBezTo>
                    <a:pt x="64" y="14"/>
                    <a:pt x="49" y="0"/>
                    <a:pt x="32" y="0"/>
                  </a:cubicBezTo>
                  <a:close/>
                  <a:moveTo>
                    <a:pt x="16" y="29"/>
                  </a:moveTo>
                  <a:cubicBezTo>
                    <a:pt x="16" y="27"/>
                    <a:pt x="18" y="25"/>
                    <a:pt x="20" y="25"/>
                  </a:cubicBezTo>
                  <a:cubicBezTo>
                    <a:pt x="22" y="25"/>
                    <a:pt x="24" y="27"/>
                    <a:pt x="24" y="29"/>
                  </a:cubicBezTo>
                  <a:cubicBezTo>
                    <a:pt x="24" y="31"/>
                    <a:pt x="22" y="33"/>
                    <a:pt x="20" y="33"/>
                  </a:cubicBezTo>
                  <a:cubicBezTo>
                    <a:pt x="18" y="33"/>
                    <a:pt x="16" y="31"/>
                    <a:pt x="16" y="29"/>
                  </a:cubicBezTo>
                  <a:close/>
                  <a:moveTo>
                    <a:pt x="32" y="49"/>
                  </a:moveTo>
                  <a:cubicBezTo>
                    <a:pt x="27" y="49"/>
                    <a:pt x="23" y="45"/>
                    <a:pt x="2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1" y="45"/>
                    <a:pt x="37" y="49"/>
                    <a:pt x="32" y="49"/>
                  </a:cubicBezTo>
                  <a:close/>
                  <a:moveTo>
                    <a:pt x="44" y="33"/>
                  </a:moveTo>
                  <a:cubicBezTo>
                    <a:pt x="42" y="33"/>
                    <a:pt x="40" y="31"/>
                    <a:pt x="40" y="29"/>
                  </a:cubicBezTo>
                  <a:cubicBezTo>
                    <a:pt x="40" y="27"/>
                    <a:pt x="42" y="25"/>
                    <a:pt x="44" y="25"/>
                  </a:cubicBezTo>
                  <a:cubicBezTo>
                    <a:pt x="46" y="25"/>
                    <a:pt x="48" y="27"/>
                    <a:pt x="48" y="29"/>
                  </a:cubicBezTo>
                  <a:cubicBezTo>
                    <a:pt x="48" y="31"/>
                    <a:pt x="46" y="33"/>
                    <a:pt x="44" y="33"/>
                  </a:cubicBezTo>
                  <a:close/>
                </a:path>
              </a:pathLst>
            </a:custGeom>
            <a:solidFill>
              <a:srgbClr val="FE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Slïḍè"/>
            <p:cNvSpPr/>
            <p:nvPr/>
          </p:nvSpPr>
          <p:spPr bwMode="auto">
            <a:xfrm>
              <a:off x="4897438" y="4383088"/>
              <a:ext cx="2636838" cy="588963"/>
            </a:xfrm>
            <a:custGeom>
              <a:avLst/>
              <a:gdLst>
                <a:gd name="T0" fmla="*/ 5 w 1661"/>
                <a:gd name="T1" fmla="*/ 371 h 371"/>
                <a:gd name="T2" fmla="*/ 0 w 1661"/>
                <a:gd name="T3" fmla="*/ 352 h 371"/>
                <a:gd name="T4" fmla="*/ 229 w 1661"/>
                <a:gd name="T5" fmla="*/ 238 h 371"/>
                <a:gd name="T6" fmla="*/ 517 w 1661"/>
                <a:gd name="T7" fmla="*/ 243 h 371"/>
                <a:gd name="T8" fmla="*/ 833 w 1661"/>
                <a:gd name="T9" fmla="*/ 124 h 371"/>
                <a:gd name="T10" fmla="*/ 1071 w 1661"/>
                <a:gd name="T11" fmla="*/ 124 h 371"/>
                <a:gd name="T12" fmla="*/ 1331 w 1661"/>
                <a:gd name="T13" fmla="*/ 37 h 371"/>
                <a:gd name="T14" fmla="*/ 1331 w 1661"/>
                <a:gd name="T15" fmla="*/ 37 h 371"/>
                <a:gd name="T16" fmla="*/ 1537 w 1661"/>
                <a:gd name="T17" fmla="*/ 60 h 371"/>
                <a:gd name="T18" fmla="*/ 1652 w 1661"/>
                <a:gd name="T19" fmla="*/ 0 h 371"/>
                <a:gd name="T20" fmla="*/ 1661 w 1661"/>
                <a:gd name="T21" fmla="*/ 19 h 371"/>
                <a:gd name="T22" fmla="*/ 1542 w 1661"/>
                <a:gd name="T23" fmla="*/ 83 h 371"/>
                <a:gd name="T24" fmla="*/ 1537 w 1661"/>
                <a:gd name="T25" fmla="*/ 83 h 371"/>
                <a:gd name="T26" fmla="*/ 1331 w 1661"/>
                <a:gd name="T27" fmla="*/ 55 h 371"/>
                <a:gd name="T28" fmla="*/ 1075 w 1661"/>
                <a:gd name="T29" fmla="*/ 142 h 371"/>
                <a:gd name="T30" fmla="*/ 833 w 1661"/>
                <a:gd name="T31" fmla="*/ 142 h 371"/>
                <a:gd name="T32" fmla="*/ 522 w 1661"/>
                <a:gd name="T33" fmla="*/ 261 h 371"/>
                <a:gd name="T34" fmla="*/ 517 w 1661"/>
                <a:gd name="T35" fmla="*/ 261 h 371"/>
                <a:gd name="T36" fmla="*/ 234 w 1661"/>
                <a:gd name="T37" fmla="*/ 256 h 371"/>
                <a:gd name="T38" fmla="*/ 5 w 1661"/>
                <a:gd name="T3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61" h="371">
                  <a:moveTo>
                    <a:pt x="5" y="371"/>
                  </a:moveTo>
                  <a:lnTo>
                    <a:pt x="0" y="352"/>
                  </a:lnTo>
                  <a:lnTo>
                    <a:pt x="229" y="238"/>
                  </a:lnTo>
                  <a:lnTo>
                    <a:pt x="517" y="243"/>
                  </a:lnTo>
                  <a:lnTo>
                    <a:pt x="833" y="124"/>
                  </a:lnTo>
                  <a:lnTo>
                    <a:pt x="1071" y="124"/>
                  </a:lnTo>
                  <a:lnTo>
                    <a:pt x="1331" y="37"/>
                  </a:lnTo>
                  <a:lnTo>
                    <a:pt x="1331" y="37"/>
                  </a:lnTo>
                  <a:lnTo>
                    <a:pt x="1537" y="60"/>
                  </a:lnTo>
                  <a:lnTo>
                    <a:pt x="1652" y="0"/>
                  </a:lnTo>
                  <a:lnTo>
                    <a:pt x="1661" y="19"/>
                  </a:lnTo>
                  <a:lnTo>
                    <a:pt x="1542" y="83"/>
                  </a:lnTo>
                  <a:lnTo>
                    <a:pt x="1537" y="83"/>
                  </a:lnTo>
                  <a:lnTo>
                    <a:pt x="1331" y="55"/>
                  </a:lnTo>
                  <a:lnTo>
                    <a:pt x="1075" y="142"/>
                  </a:lnTo>
                  <a:lnTo>
                    <a:pt x="833" y="142"/>
                  </a:lnTo>
                  <a:lnTo>
                    <a:pt x="522" y="261"/>
                  </a:lnTo>
                  <a:lnTo>
                    <a:pt x="517" y="261"/>
                  </a:lnTo>
                  <a:lnTo>
                    <a:pt x="234" y="256"/>
                  </a:lnTo>
                  <a:lnTo>
                    <a:pt x="5" y="37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ṧľíḍe"/>
            <p:cNvSpPr/>
            <p:nvPr/>
          </p:nvSpPr>
          <p:spPr bwMode="auto">
            <a:xfrm>
              <a:off x="6248400" y="4086225"/>
              <a:ext cx="558800" cy="1160463"/>
            </a:xfrm>
            <a:custGeom>
              <a:avLst/>
              <a:gdLst>
                <a:gd name="T0" fmla="*/ 0 w 77"/>
                <a:gd name="T1" fmla="*/ 22 h 160"/>
                <a:gd name="T2" fmla="*/ 43 w 77"/>
                <a:gd name="T3" fmla="*/ 159 h 160"/>
                <a:gd name="T4" fmla="*/ 77 w 77"/>
                <a:gd name="T5" fmla="*/ 160 h 160"/>
                <a:gd name="T6" fmla="*/ 63 w 77"/>
                <a:gd name="T7" fmla="*/ 151 h 160"/>
                <a:gd name="T8" fmla="*/ 67 w 77"/>
                <a:gd name="T9" fmla="*/ 150 h 160"/>
                <a:gd name="T10" fmla="*/ 43 w 77"/>
                <a:gd name="T11" fmla="*/ 33 h 160"/>
                <a:gd name="T12" fmla="*/ 27 w 77"/>
                <a:gd name="T13" fmla="*/ 12 h 160"/>
                <a:gd name="T14" fmla="*/ 0 w 77"/>
                <a:gd name="T15" fmla="*/ 2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60">
                  <a:moveTo>
                    <a:pt x="0" y="22"/>
                  </a:moveTo>
                  <a:cubicBezTo>
                    <a:pt x="0" y="22"/>
                    <a:pt x="49" y="103"/>
                    <a:pt x="43" y="159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54" y="64"/>
                    <a:pt x="43" y="33"/>
                  </a:cubicBezTo>
                  <a:cubicBezTo>
                    <a:pt x="30" y="0"/>
                    <a:pt x="27" y="12"/>
                    <a:pt x="27" y="1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i$ľíḍé"/>
            <p:cNvSpPr/>
            <p:nvPr/>
          </p:nvSpPr>
          <p:spPr bwMode="auto">
            <a:xfrm>
              <a:off x="5986463" y="4187825"/>
              <a:ext cx="349250" cy="1052513"/>
            </a:xfrm>
            <a:custGeom>
              <a:avLst/>
              <a:gdLst>
                <a:gd name="T0" fmla="*/ 18 w 48"/>
                <a:gd name="T1" fmla="*/ 3 h 145"/>
                <a:gd name="T2" fmla="*/ 16 w 48"/>
                <a:gd name="T3" fmla="*/ 81 h 145"/>
                <a:gd name="T4" fmla="*/ 0 w 48"/>
                <a:gd name="T5" fmla="*/ 144 h 145"/>
                <a:gd name="T6" fmla="*/ 32 w 48"/>
                <a:gd name="T7" fmla="*/ 145 h 145"/>
                <a:gd name="T8" fmla="*/ 23 w 48"/>
                <a:gd name="T9" fmla="*/ 139 h 145"/>
                <a:gd name="T10" fmla="*/ 18 w 48"/>
                <a:gd name="T11" fmla="*/ 136 h 145"/>
                <a:gd name="T12" fmla="*/ 43 w 48"/>
                <a:gd name="T13" fmla="*/ 46 h 145"/>
                <a:gd name="T14" fmla="*/ 48 w 48"/>
                <a:gd name="T15" fmla="*/ 0 h 145"/>
                <a:gd name="T16" fmla="*/ 18 w 48"/>
                <a:gd name="T17" fmla="*/ 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45">
                  <a:moveTo>
                    <a:pt x="18" y="3"/>
                  </a:moveTo>
                  <a:cubicBezTo>
                    <a:pt x="18" y="3"/>
                    <a:pt x="21" y="59"/>
                    <a:pt x="16" y="81"/>
                  </a:cubicBezTo>
                  <a:cubicBezTo>
                    <a:pt x="12" y="102"/>
                    <a:pt x="0" y="144"/>
                    <a:pt x="0" y="144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8" y="136"/>
                    <a:pt x="41" y="75"/>
                    <a:pt x="43" y="46"/>
                  </a:cubicBezTo>
                  <a:cubicBezTo>
                    <a:pt x="45" y="17"/>
                    <a:pt x="48" y="0"/>
                    <a:pt x="48" y="0"/>
                  </a:cubicBezTo>
                  <a:lnTo>
                    <a:pt x="18" y="3"/>
                  </a:ln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iŝļiḑê"/>
            <p:cNvSpPr/>
            <p:nvPr/>
          </p:nvSpPr>
          <p:spPr bwMode="auto">
            <a:xfrm>
              <a:off x="6561138" y="2830513"/>
              <a:ext cx="79375" cy="173038"/>
            </a:xfrm>
            <a:custGeom>
              <a:avLst/>
              <a:gdLst>
                <a:gd name="T0" fmla="*/ 18 w 50"/>
                <a:gd name="T1" fmla="*/ 109 h 109"/>
                <a:gd name="T2" fmla="*/ 41 w 50"/>
                <a:gd name="T3" fmla="*/ 96 h 109"/>
                <a:gd name="T4" fmla="*/ 50 w 50"/>
                <a:gd name="T5" fmla="*/ 55 h 109"/>
                <a:gd name="T6" fmla="*/ 41 w 50"/>
                <a:gd name="T7" fmla="*/ 55 h 109"/>
                <a:gd name="T8" fmla="*/ 32 w 50"/>
                <a:gd name="T9" fmla="*/ 68 h 109"/>
                <a:gd name="T10" fmla="*/ 41 w 50"/>
                <a:gd name="T11" fmla="*/ 0 h 109"/>
                <a:gd name="T12" fmla="*/ 27 w 50"/>
                <a:gd name="T13" fmla="*/ 4 h 109"/>
                <a:gd name="T14" fmla="*/ 18 w 50"/>
                <a:gd name="T15" fmla="*/ 68 h 109"/>
                <a:gd name="T16" fmla="*/ 0 w 50"/>
                <a:gd name="T17" fmla="*/ 100 h 109"/>
                <a:gd name="T18" fmla="*/ 14 w 50"/>
                <a:gd name="T19" fmla="*/ 105 h 109"/>
                <a:gd name="T20" fmla="*/ 18 w 5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109">
                  <a:moveTo>
                    <a:pt x="18" y="109"/>
                  </a:moveTo>
                  <a:lnTo>
                    <a:pt x="41" y="96"/>
                  </a:lnTo>
                  <a:lnTo>
                    <a:pt x="50" y="55"/>
                  </a:lnTo>
                  <a:lnTo>
                    <a:pt x="41" y="55"/>
                  </a:lnTo>
                  <a:lnTo>
                    <a:pt x="32" y="68"/>
                  </a:lnTo>
                  <a:lnTo>
                    <a:pt x="41" y="0"/>
                  </a:lnTo>
                  <a:lnTo>
                    <a:pt x="27" y="4"/>
                  </a:lnTo>
                  <a:lnTo>
                    <a:pt x="18" y="68"/>
                  </a:lnTo>
                  <a:lnTo>
                    <a:pt x="0" y="100"/>
                  </a:lnTo>
                  <a:lnTo>
                    <a:pt x="14" y="105"/>
                  </a:lnTo>
                  <a:lnTo>
                    <a:pt x="18" y="109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îṡḻîďe"/>
            <p:cNvSpPr/>
            <p:nvPr/>
          </p:nvSpPr>
          <p:spPr bwMode="auto">
            <a:xfrm>
              <a:off x="6561138" y="2830513"/>
              <a:ext cx="79375" cy="173038"/>
            </a:xfrm>
            <a:custGeom>
              <a:avLst/>
              <a:gdLst>
                <a:gd name="T0" fmla="*/ 18 w 50"/>
                <a:gd name="T1" fmla="*/ 109 h 109"/>
                <a:gd name="T2" fmla="*/ 41 w 50"/>
                <a:gd name="T3" fmla="*/ 96 h 109"/>
                <a:gd name="T4" fmla="*/ 50 w 50"/>
                <a:gd name="T5" fmla="*/ 55 h 109"/>
                <a:gd name="T6" fmla="*/ 41 w 50"/>
                <a:gd name="T7" fmla="*/ 55 h 109"/>
                <a:gd name="T8" fmla="*/ 32 w 50"/>
                <a:gd name="T9" fmla="*/ 68 h 109"/>
                <a:gd name="T10" fmla="*/ 41 w 50"/>
                <a:gd name="T11" fmla="*/ 0 h 109"/>
                <a:gd name="T12" fmla="*/ 27 w 50"/>
                <a:gd name="T13" fmla="*/ 4 h 109"/>
                <a:gd name="T14" fmla="*/ 18 w 50"/>
                <a:gd name="T15" fmla="*/ 68 h 109"/>
                <a:gd name="T16" fmla="*/ 0 w 50"/>
                <a:gd name="T17" fmla="*/ 100 h 109"/>
                <a:gd name="T18" fmla="*/ 14 w 50"/>
                <a:gd name="T19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109">
                  <a:moveTo>
                    <a:pt x="18" y="109"/>
                  </a:moveTo>
                  <a:lnTo>
                    <a:pt x="41" y="96"/>
                  </a:lnTo>
                  <a:lnTo>
                    <a:pt x="50" y="55"/>
                  </a:lnTo>
                  <a:lnTo>
                    <a:pt x="41" y="55"/>
                  </a:lnTo>
                  <a:lnTo>
                    <a:pt x="32" y="68"/>
                  </a:lnTo>
                  <a:lnTo>
                    <a:pt x="41" y="0"/>
                  </a:lnTo>
                  <a:lnTo>
                    <a:pt x="27" y="4"/>
                  </a:lnTo>
                  <a:lnTo>
                    <a:pt x="18" y="68"/>
                  </a:lnTo>
                  <a:lnTo>
                    <a:pt x="0" y="100"/>
                  </a:lnTo>
                  <a:lnTo>
                    <a:pt x="14" y="1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í$liḍê"/>
            <p:cNvSpPr/>
            <p:nvPr/>
          </p:nvSpPr>
          <p:spPr bwMode="auto">
            <a:xfrm>
              <a:off x="6807200" y="3019425"/>
              <a:ext cx="160338" cy="107950"/>
            </a:xfrm>
            <a:custGeom>
              <a:avLst/>
              <a:gdLst>
                <a:gd name="T0" fmla="*/ 0 w 101"/>
                <a:gd name="T1" fmla="*/ 64 h 68"/>
                <a:gd name="T2" fmla="*/ 5 w 101"/>
                <a:gd name="T3" fmla="*/ 36 h 68"/>
                <a:gd name="T4" fmla="*/ 42 w 101"/>
                <a:gd name="T5" fmla="*/ 0 h 68"/>
                <a:gd name="T6" fmla="*/ 51 w 101"/>
                <a:gd name="T7" fmla="*/ 9 h 68"/>
                <a:gd name="T8" fmla="*/ 37 w 101"/>
                <a:gd name="T9" fmla="*/ 27 h 68"/>
                <a:gd name="T10" fmla="*/ 101 w 101"/>
                <a:gd name="T11" fmla="*/ 9 h 68"/>
                <a:gd name="T12" fmla="*/ 101 w 101"/>
                <a:gd name="T13" fmla="*/ 22 h 68"/>
                <a:gd name="T14" fmla="*/ 42 w 101"/>
                <a:gd name="T15" fmla="*/ 45 h 68"/>
                <a:gd name="T16" fmla="*/ 28 w 101"/>
                <a:gd name="T17" fmla="*/ 68 h 68"/>
                <a:gd name="T18" fmla="*/ 0 w 101"/>
                <a:gd name="T19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68">
                  <a:moveTo>
                    <a:pt x="0" y="64"/>
                  </a:moveTo>
                  <a:lnTo>
                    <a:pt x="5" y="36"/>
                  </a:lnTo>
                  <a:lnTo>
                    <a:pt x="42" y="0"/>
                  </a:lnTo>
                  <a:lnTo>
                    <a:pt x="51" y="9"/>
                  </a:lnTo>
                  <a:lnTo>
                    <a:pt x="37" y="27"/>
                  </a:lnTo>
                  <a:lnTo>
                    <a:pt x="101" y="9"/>
                  </a:lnTo>
                  <a:lnTo>
                    <a:pt x="101" y="22"/>
                  </a:lnTo>
                  <a:lnTo>
                    <a:pt x="42" y="45"/>
                  </a:lnTo>
                  <a:lnTo>
                    <a:pt x="28" y="6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ïṣḷîde"/>
            <p:cNvSpPr/>
            <p:nvPr/>
          </p:nvSpPr>
          <p:spPr bwMode="auto">
            <a:xfrm>
              <a:off x="6059488" y="2968625"/>
              <a:ext cx="558800" cy="1306513"/>
            </a:xfrm>
            <a:custGeom>
              <a:avLst/>
              <a:gdLst>
                <a:gd name="T0" fmla="*/ 69 w 77"/>
                <a:gd name="T1" fmla="*/ 0 h 180"/>
                <a:gd name="T2" fmla="*/ 3 w 77"/>
                <a:gd name="T3" fmla="*/ 86 h 180"/>
                <a:gd name="T4" fmla="*/ 0 w 77"/>
                <a:gd name="T5" fmla="*/ 106 h 180"/>
                <a:gd name="T6" fmla="*/ 6 w 77"/>
                <a:gd name="T7" fmla="*/ 176 h 180"/>
                <a:gd name="T8" fmla="*/ 66 w 77"/>
                <a:gd name="T9" fmla="*/ 180 h 180"/>
                <a:gd name="T10" fmla="*/ 46 w 77"/>
                <a:gd name="T11" fmla="*/ 111 h 180"/>
                <a:gd name="T12" fmla="*/ 26 w 77"/>
                <a:gd name="T13" fmla="*/ 96 h 180"/>
                <a:gd name="T14" fmla="*/ 77 w 77"/>
                <a:gd name="T15" fmla="*/ 5 h 180"/>
                <a:gd name="T16" fmla="*/ 69 w 77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80">
                  <a:moveTo>
                    <a:pt x="69" y="0"/>
                  </a:moveTo>
                  <a:cubicBezTo>
                    <a:pt x="69" y="0"/>
                    <a:pt x="10" y="72"/>
                    <a:pt x="3" y="86"/>
                  </a:cubicBezTo>
                  <a:cubicBezTo>
                    <a:pt x="3" y="86"/>
                    <a:pt x="0" y="91"/>
                    <a:pt x="0" y="106"/>
                  </a:cubicBezTo>
                  <a:cubicBezTo>
                    <a:pt x="0" y="121"/>
                    <a:pt x="6" y="176"/>
                    <a:pt x="6" y="176"/>
                  </a:cubicBezTo>
                  <a:cubicBezTo>
                    <a:pt x="66" y="180"/>
                    <a:pt x="66" y="180"/>
                    <a:pt x="66" y="180"/>
                  </a:cubicBezTo>
                  <a:cubicBezTo>
                    <a:pt x="66" y="180"/>
                    <a:pt x="46" y="113"/>
                    <a:pt x="46" y="111"/>
                  </a:cubicBezTo>
                  <a:cubicBezTo>
                    <a:pt x="45" y="109"/>
                    <a:pt x="35" y="99"/>
                    <a:pt x="26" y="96"/>
                  </a:cubicBezTo>
                  <a:cubicBezTo>
                    <a:pt x="77" y="5"/>
                    <a:pt x="77" y="5"/>
                    <a:pt x="77" y="5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sḻíḓe"/>
            <p:cNvSpPr/>
            <p:nvPr/>
          </p:nvSpPr>
          <p:spPr bwMode="auto">
            <a:xfrm>
              <a:off x="6197600" y="3584575"/>
              <a:ext cx="123825" cy="115888"/>
            </a:xfrm>
            <a:custGeom>
              <a:avLst/>
              <a:gdLst>
                <a:gd name="T0" fmla="*/ 13 w 17"/>
                <a:gd name="T1" fmla="*/ 5 h 16"/>
                <a:gd name="T2" fmla="*/ 17 w 17"/>
                <a:gd name="T3" fmla="*/ 16 h 16"/>
                <a:gd name="T4" fmla="*/ 0 w 17"/>
                <a:gd name="T5" fmla="*/ 11 h 16"/>
                <a:gd name="T6" fmla="*/ 5 w 17"/>
                <a:gd name="T7" fmla="*/ 0 h 16"/>
                <a:gd name="T8" fmla="*/ 13 w 17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3" y="5"/>
                  </a:moveTo>
                  <a:cubicBezTo>
                    <a:pt x="13" y="5"/>
                    <a:pt x="15" y="12"/>
                    <a:pt x="17" y="16"/>
                  </a:cubicBezTo>
                  <a:cubicBezTo>
                    <a:pt x="17" y="16"/>
                    <a:pt x="4" y="16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13" y="5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iṥḻïḓè"/>
            <p:cNvSpPr/>
            <p:nvPr/>
          </p:nvSpPr>
          <p:spPr bwMode="auto">
            <a:xfrm>
              <a:off x="6161088" y="3352800"/>
              <a:ext cx="225425" cy="319088"/>
            </a:xfrm>
            <a:custGeom>
              <a:avLst/>
              <a:gdLst>
                <a:gd name="T0" fmla="*/ 27 w 31"/>
                <a:gd name="T1" fmla="*/ 13 h 44"/>
                <a:gd name="T2" fmla="*/ 27 w 31"/>
                <a:gd name="T3" fmla="*/ 39 h 44"/>
                <a:gd name="T4" fmla="*/ 6 w 31"/>
                <a:gd name="T5" fmla="*/ 28 h 44"/>
                <a:gd name="T6" fmla="*/ 8 w 31"/>
                <a:gd name="T7" fmla="*/ 2 h 44"/>
                <a:gd name="T8" fmla="*/ 27 w 31"/>
                <a:gd name="T9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4">
                  <a:moveTo>
                    <a:pt x="27" y="13"/>
                  </a:moveTo>
                  <a:cubicBezTo>
                    <a:pt x="27" y="13"/>
                    <a:pt x="31" y="34"/>
                    <a:pt x="27" y="39"/>
                  </a:cubicBezTo>
                  <a:cubicBezTo>
                    <a:pt x="24" y="44"/>
                    <a:pt x="11" y="36"/>
                    <a:pt x="6" y="28"/>
                  </a:cubicBezTo>
                  <a:cubicBezTo>
                    <a:pt x="1" y="21"/>
                    <a:pt x="0" y="3"/>
                    <a:pt x="8" y="2"/>
                  </a:cubicBezTo>
                  <a:cubicBezTo>
                    <a:pt x="17" y="0"/>
                    <a:pt x="25" y="6"/>
                    <a:pt x="27" y="13"/>
                  </a:cubicBez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i$ľíde"/>
            <p:cNvSpPr/>
            <p:nvPr/>
          </p:nvSpPr>
          <p:spPr bwMode="auto">
            <a:xfrm>
              <a:off x="6276975" y="3098800"/>
              <a:ext cx="581025" cy="820738"/>
            </a:xfrm>
            <a:custGeom>
              <a:avLst/>
              <a:gdLst>
                <a:gd name="T0" fmla="*/ 6 w 80"/>
                <a:gd name="T1" fmla="*/ 87 h 113"/>
                <a:gd name="T2" fmla="*/ 57 w 80"/>
                <a:gd name="T3" fmla="*/ 52 h 113"/>
                <a:gd name="T4" fmla="*/ 71 w 80"/>
                <a:gd name="T5" fmla="*/ 0 h 113"/>
                <a:gd name="T6" fmla="*/ 80 w 80"/>
                <a:gd name="T7" fmla="*/ 2 h 113"/>
                <a:gd name="T8" fmla="*/ 74 w 80"/>
                <a:gd name="T9" fmla="*/ 58 h 113"/>
                <a:gd name="T10" fmla="*/ 15 w 80"/>
                <a:gd name="T11" fmla="*/ 113 h 113"/>
                <a:gd name="T12" fmla="*/ 6 w 80"/>
                <a:gd name="T1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13">
                  <a:moveTo>
                    <a:pt x="6" y="87"/>
                  </a:moveTo>
                  <a:cubicBezTo>
                    <a:pt x="6" y="87"/>
                    <a:pt x="53" y="58"/>
                    <a:pt x="57" y="52"/>
                  </a:cubicBezTo>
                  <a:cubicBezTo>
                    <a:pt x="61" y="45"/>
                    <a:pt x="71" y="0"/>
                    <a:pt x="71" y="0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2"/>
                    <a:pt x="75" y="53"/>
                    <a:pt x="74" y="58"/>
                  </a:cubicBezTo>
                  <a:cubicBezTo>
                    <a:pt x="72" y="64"/>
                    <a:pt x="25" y="113"/>
                    <a:pt x="15" y="113"/>
                  </a:cubicBezTo>
                  <a:cubicBezTo>
                    <a:pt x="4" y="113"/>
                    <a:pt x="0" y="100"/>
                    <a:pt x="6" y="87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îṧḻídè"/>
            <p:cNvSpPr/>
            <p:nvPr/>
          </p:nvSpPr>
          <p:spPr bwMode="auto">
            <a:xfrm>
              <a:off x="6132513" y="3294063"/>
              <a:ext cx="217488" cy="327025"/>
            </a:xfrm>
            <a:custGeom>
              <a:avLst/>
              <a:gdLst>
                <a:gd name="T0" fmla="*/ 28 w 30"/>
                <a:gd name="T1" fmla="*/ 17 h 45"/>
                <a:gd name="T2" fmla="*/ 25 w 30"/>
                <a:gd name="T3" fmla="*/ 4 h 45"/>
                <a:gd name="T4" fmla="*/ 9 w 30"/>
                <a:gd name="T5" fmla="*/ 2 h 45"/>
                <a:gd name="T6" fmla="*/ 14 w 30"/>
                <a:gd name="T7" fmla="*/ 7 h 45"/>
                <a:gd name="T8" fmla="*/ 3 w 30"/>
                <a:gd name="T9" fmla="*/ 15 h 45"/>
                <a:gd name="T10" fmla="*/ 4 w 30"/>
                <a:gd name="T11" fmla="*/ 23 h 45"/>
                <a:gd name="T12" fmla="*/ 5 w 30"/>
                <a:gd name="T13" fmla="*/ 34 h 45"/>
                <a:gd name="T14" fmla="*/ 22 w 30"/>
                <a:gd name="T15" fmla="*/ 45 h 45"/>
                <a:gd name="T16" fmla="*/ 23 w 30"/>
                <a:gd name="T17" fmla="*/ 34 h 45"/>
                <a:gd name="T18" fmla="*/ 17 w 30"/>
                <a:gd name="T19" fmla="*/ 30 h 45"/>
                <a:gd name="T20" fmla="*/ 21 w 30"/>
                <a:gd name="T21" fmla="*/ 27 h 45"/>
                <a:gd name="T22" fmla="*/ 24 w 30"/>
                <a:gd name="T23" fmla="*/ 31 h 45"/>
                <a:gd name="T24" fmla="*/ 23 w 30"/>
                <a:gd name="T25" fmla="*/ 23 h 45"/>
                <a:gd name="T26" fmla="*/ 28 w 30"/>
                <a:gd name="T27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45">
                  <a:moveTo>
                    <a:pt x="28" y="17"/>
                  </a:moveTo>
                  <a:cubicBezTo>
                    <a:pt x="28" y="17"/>
                    <a:pt x="30" y="8"/>
                    <a:pt x="25" y="4"/>
                  </a:cubicBezTo>
                  <a:cubicBezTo>
                    <a:pt x="20" y="0"/>
                    <a:pt x="11" y="1"/>
                    <a:pt x="9" y="2"/>
                  </a:cubicBezTo>
                  <a:cubicBezTo>
                    <a:pt x="9" y="4"/>
                    <a:pt x="15" y="6"/>
                    <a:pt x="14" y="7"/>
                  </a:cubicBezTo>
                  <a:cubicBezTo>
                    <a:pt x="12" y="9"/>
                    <a:pt x="5" y="7"/>
                    <a:pt x="3" y="15"/>
                  </a:cubicBezTo>
                  <a:cubicBezTo>
                    <a:pt x="2" y="22"/>
                    <a:pt x="4" y="23"/>
                    <a:pt x="4" y="23"/>
                  </a:cubicBezTo>
                  <a:cubicBezTo>
                    <a:pt x="4" y="23"/>
                    <a:pt x="0" y="28"/>
                    <a:pt x="5" y="34"/>
                  </a:cubicBezTo>
                  <a:cubicBezTo>
                    <a:pt x="9" y="40"/>
                    <a:pt x="19" y="45"/>
                    <a:pt x="22" y="45"/>
                  </a:cubicBezTo>
                  <a:cubicBezTo>
                    <a:pt x="24" y="44"/>
                    <a:pt x="23" y="34"/>
                    <a:pt x="23" y="34"/>
                  </a:cubicBezTo>
                  <a:cubicBezTo>
                    <a:pt x="23" y="34"/>
                    <a:pt x="17" y="34"/>
                    <a:pt x="17" y="30"/>
                  </a:cubicBezTo>
                  <a:cubicBezTo>
                    <a:pt x="16" y="26"/>
                    <a:pt x="20" y="26"/>
                    <a:pt x="21" y="27"/>
                  </a:cubicBezTo>
                  <a:cubicBezTo>
                    <a:pt x="22" y="28"/>
                    <a:pt x="23" y="31"/>
                    <a:pt x="24" y="31"/>
                  </a:cubicBezTo>
                  <a:cubicBezTo>
                    <a:pt x="25" y="30"/>
                    <a:pt x="23" y="23"/>
                    <a:pt x="23" y="23"/>
                  </a:cubicBezTo>
                  <a:cubicBezTo>
                    <a:pt x="23" y="23"/>
                    <a:pt x="27" y="20"/>
                    <a:pt x="28" y="17"/>
                  </a:cubicBez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šḻíḍê"/>
            <p:cNvSpPr/>
            <p:nvPr/>
          </p:nvSpPr>
          <p:spPr bwMode="auto">
            <a:xfrm>
              <a:off x="6169025" y="4935538"/>
              <a:ext cx="603250" cy="581025"/>
            </a:xfrm>
            <a:custGeom>
              <a:avLst/>
              <a:gdLst>
                <a:gd name="T0" fmla="*/ 51 w 83"/>
                <a:gd name="T1" fmla="*/ 2 h 80"/>
                <a:gd name="T2" fmla="*/ 15 w 83"/>
                <a:gd name="T3" fmla="*/ 12 h 80"/>
                <a:gd name="T4" fmla="*/ 2 w 83"/>
                <a:gd name="T5" fmla="*/ 35 h 80"/>
                <a:gd name="T6" fmla="*/ 9 w 83"/>
                <a:gd name="T7" fmla="*/ 59 h 80"/>
                <a:gd name="T8" fmla="*/ 32 w 83"/>
                <a:gd name="T9" fmla="*/ 72 h 80"/>
                <a:gd name="T10" fmla="*/ 42 w 83"/>
                <a:gd name="T11" fmla="*/ 69 h 80"/>
                <a:gd name="T12" fmla="*/ 53 w 83"/>
                <a:gd name="T13" fmla="*/ 80 h 80"/>
                <a:gd name="T14" fmla="*/ 56 w 83"/>
                <a:gd name="T15" fmla="*/ 65 h 80"/>
                <a:gd name="T16" fmla="*/ 67 w 83"/>
                <a:gd name="T17" fmla="*/ 62 h 80"/>
                <a:gd name="T18" fmla="*/ 80 w 83"/>
                <a:gd name="T19" fmla="*/ 40 h 80"/>
                <a:gd name="T20" fmla="*/ 73 w 83"/>
                <a:gd name="T21" fmla="*/ 15 h 80"/>
                <a:gd name="T22" fmla="*/ 51 w 83"/>
                <a:gd name="T2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0">
                  <a:moveTo>
                    <a:pt x="51" y="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5" y="15"/>
                    <a:pt x="0" y="25"/>
                    <a:pt x="2" y="35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12" y="69"/>
                    <a:pt x="22" y="75"/>
                    <a:pt x="32" y="72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77" y="60"/>
                    <a:pt x="83" y="50"/>
                    <a:pt x="80" y="40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1" y="5"/>
                    <a:pt x="60" y="0"/>
                    <a:pt x="51" y="2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îṥḷîḋè"/>
            <p:cNvSpPr/>
            <p:nvPr/>
          </p:nvSpPr>
          <p:spPr bwMode="auto">
            <a:xfrm>
              <a:off x="6307138" y="5218113"/>
              <a:ext cx="65088" cy="65088"/>
            </a:xfrm>
            <a:custGeom>
              <a:avLst/>
              <a:gdLst>
                <a:gd name="T0" fmla="*/ 8 w 9"/>
                <a:gd name="T1" fmla="*/ 4 h 9"/>
                <a:gd name="T2" fmla="*/ 5 w 9"/>
                <a:gd name="T3" fmla="*/ 9 h 9"/>
                <a:gd name="T4" fmla="*/ 0 w 9"/>
                <a:gd name="T5" fmla="*/ 6 h 9"/>
                <a:gd name="T6" fmla="*/ 3 w 9"/>
                <a:gd name="T7" fmla="*/ 1 h 9"/>
                <a:gd name="T8" fmla="*/ 8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4"/>
                  </a:moveTo>
                  <a:cubicBezTo>
                    <a:pt x="9" y="6"/>
                    <a:pt x="7" y="8"/>
                    <a:pt x="5" y="9"/>
                  </a:cubicBezTo>
                  <a:cubicBezTo>
                    <a:pt x="3" y="9"/>
                    <a:pt x="1" y="8"/>
                    <a:pt x="0" y="6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8" y="1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iṡļïḑè"/>
            <p:cNvSpPr/>
            <p:nvPr/>
          </p:nvSpPr>
          <p:spPr bwMode="auto">
            <a:xfrm>
              <a:off x="6437313" y="5181600"/>
              <a:ext cx="65088" cy="65088"/>
            </a:xfrm>
            <a:custGeom>
              <a:avLst/>
              <a:gdLst>
                <a:gd name="T0" fmla="*/ 8 w 9"/>
                <a:gd name="T1" fmla="*/ 4 h 9"/>
                <a:gd name="T2" fmla="*/ 5 w 9"/>
                <a:gd name="T3" fmla="*/ 9 h 9"/>
                <a:gd name="T4" fmla="*/ 0 w 9"/>
                <a:gd name="T5" fmla="*/ 6 h 9"/>
                <a:gd name="T6" fmla="*/ 3 w 9"/>
                <a:gd name="T7" fmla="*/ 1 h 9"/>
                <a:gd name="T8" fmla="*/ 8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4"/>
                  </a:moveTo>
                  <a:cubicBezTo>
                    <a:pt x="9" y="6"/>
                    <a:pt x="7" y="8"/>
                    <a:pt x="5" y="9"/>
                  </a:cubicBezTo>
                  <a:cubicBezTo>
                    <a:pt x="3" y="9"/>
                    <a:pt x="1" y="8"/>
                    <a:pt x="0" y="6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1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iṣľïďe"/>
            <p:cNvSpPr/>
            <p:nvPr/>
          </p:nvSpPr>
          <p:spPr bwMode="auto">
            <a:xfrm>
              <a:off x="6567488" y="5145088"/>
              <a:ext cx="66675" cy="66675"/>
            </a:xfrm>
            <a:custGeom>
              <a:avLst/>
              <a:gdLst>
                <a:gd name="T0" fmla="*/ 8 w 9"/>
                <a:gd name="T1" fmla="*/ 4 h 9"/>
                <a:gd name="T2" fmla="*/ 5 w 9"/>
                <a:gd name="T3" fmla="*/ 9 h 9"/>
                <a:gd name="T4" fmla="*/ 0 w 9"/>
                <a:gd name="T5" fmla="*/ 6 h 9"/>
                <a:gd name="T6" fmla="*/ 3 w 9"/>
                <a:gd name="T7" fmla="*/ 1 h 9"/>
                <a:gd name="T8" fmla="*/ 8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4"/>
                  </a:moveTo>
                  <a:cubicBezTo>
                    <a:pt x="9" y="6"/>
                    <a:pt x="7" y="8"/>
                    <a:pt x="5" y="9"/>
                  </a:cubicBezTo>
                  <a:cubicBezTo>
                    <a:pt x="3" y="9"/>
                    <a:pt x="1" y="8"/>
                    <a:pt x="0" y="6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2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îṣļïďe"/>
            <p:cNvSpPr/>
            <p:nvPr/>
          </p:nvSpPr>
          <p:spPr bwMode="auto">
            <a:xfrm>
              <a:off x="5210175" y="4718050"/>
              <a:ext cx="95250" cy="93663"/>
            </a:xfrm>
            <a:prstGeom prst="ellipse">
              <a:avLst/>
            </a:prstGeom>
            <a:solidFill>
              <a:srgbClr val="FF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ṥ1îḍê"/>
            <p:cNvSpPr/>
            <p:nvPr/>
          </p:nvSpPr>
          <p:spPr bwMode="auto">
            <a:xfrm>
              <a:off x="6967538" y="4413250"/>
              <a:ext cx="93663" cy="93663"/>
            </a:xfrm>
            <a:prstGeom prst="ellipse">
              <a:avLst/>
            </a:prstGeom>
            <a:solidFill>
              <a:srgbClr val="FF4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58445" y="77470"/>
          <a:ext cx="11630025" cy="606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5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1700"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表格相关的</a:t>
                      </a:r>
                      <a:r>
                        <a:rPr lang="en-US" altLang="zh-CN" sz="2800" b="0" u="sng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CSS</a:t>
                      </a:r>
                      <a:r>
                        <a:rPr lang="zh-CN" altLang="en-US" sz="2800" b="0" u="sng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属性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solidFill>
                      <a:srgbClr val="EA55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3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+mn-ea"/>
                        </a:rPr>
                        <a:t>用法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+mn-ea"/>
                        </a:rPr>
                        <a:t>意义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77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border-spacing:20px; 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单元格间距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单元格间距(该属性必须给table添加) 表示单元格边框之间的距离， 不可取负值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77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border-collapse:separate/collapse;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合并相邻单元格边框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合并相邻单元格边框 (该属性必须给table添加) separate(边框分开)默认值； collapse(边框合并)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677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empty-cells:show/hide;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无内容时单元格的设置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定义当单元格无内容时，是否显示该单元格的边框区域；show：显示 ；hide：隐藏；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967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table-layout:auto/fixed;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是否固定单元格的宽度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fixed：固定宽，没有定义时则宽度会平均分配，高度则会随内容变化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677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caption-side:top/right/bottom/left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表格标题位置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left,right位置只有火狐识别，top,bottom IE7上版本支持，ie7以下版本不支持其它属性值，只识别top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4056999"/>
              </p:ext>
            </p:extLst>
          </p:nvPr>
        </p:nvGraphicFramePr>
        <p:xfrm>
          <a:off x="473710" y="204470"/>
          <a:ext cx="11244580" cy="5024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7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3225"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表格相关的</a:t>
                      </a:r>
                      <a:r>
                        <a:rPr lang="en-US" altLang="zh-CN" sz="2800" b="0" u="sng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HTML</a:t>
                      </a:r>
                      <a:r>
                        <a:rPr lang="zh-CN" altLang="en-US" sz="2800" b="0" u="sng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标签和属性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solidFill>
                      <a:srgbClr val="EA55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3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+mn-ea"/>
                        </a:rPr>
                        <a:t>用法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+mn-ea"/>
                        </a:rPr>
                        <a:t>意义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55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表格标题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&lt;caption&gt;标题内容&lt;/caption&gt;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78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表格行分组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 indent="0" algn="l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200000"/>
                        </a:lnSpc>
                        <a:buFont typeface="+mj-lt"/>
                        <a:buAutoNum type="alphaUcPeriod"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thead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&gt;&lt;/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thead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&gt;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表头</a:t>
                      </a:r>
                    </a:p>
                    <a:p>
                      <a:pPr marL="342900" indent="-342900">
                        <a:lnSpc>
                          <a:spcPct val="200000"/>
                        </a:lnSpc>
                        <a:buFont typeface="+mj-lt"/>
                        <a:buAutoNum type="alphaUcPeriod"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tbody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&gt;&lt;/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tbody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&gt;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表体</a:t>
                      </a:r>
                    </a:p>
                    <a:p>
                      <a:pPr marL="342900" indent="-342900">
                        <a:lnSpc>
                          <a:spcPct val="200000"/>
                        </a:lnSpc>
                        <a:buFont typeface="+mj-lt"/>
                        <a:buAutoNum type="alphaUcPeriod"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tfoot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&gt;&lt;/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tfoot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&gt;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表尾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5784"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indent="-342900">
                        <a:lnSpc>
                          <a:spcPct val="200000"/>
                        </a:lnSpc>
                        <a:buFont typeface="+mj-lt"/>
                        <a:buAutoNum type="alphaUcPeriod"/>
                      </a:pP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765290" y="2358390"/>
            <a:ext cx="44538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表格相关的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表单相关的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BFC</a:t>
            </a:r>
            <a:r>
              <a:rPr lang="zh-CN" altLang="en-US" sz="3200" dirty="0"/>
              <a:t>概念和应用</a:t>
            </a:r>
          </a:p>
        </p:txBody>
      </p:sp>
      <p:grpSp>
        <p:nvGrpSpPr>
          <p:cNvPr id="4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814312" y="1485408"/>
            <a:ext cx="5262563" cy="3906051"/>
            <a:chOff x="3263900" y="1320800"/>
            <a:chExt cx="5672138" cy="4210051"/>
          </a:xfrm>
        </p:grpSpPr>
        <p:sp>
          <p:nvSpPr>
            <p:cNvPr id="55" name="îś1îḍe"/>
            <p:cNvSpPr/>
            <p:nvPr/>
          </p:nvSpPr>
          <p:spPr bwMode="auto">
            <a:xfrm>
              <a:off x="7773988" y="3671888"/>
              <a:ext cx="1162050" cy="1858963"/>
            </a:xfrm>
            <a:custGeom>
              <a:avLst/>
              <a:gdLst>
                <a:gd name="T0" fmla="*/ 34 w 160"/>
                <a:gd name="T1" fmla="*/ 163 h 256"/>
                <a:gd name="T2" fmla="*/ 56 w 160"/>
                <a:gd name="T3" fmla="*/ 73 h 256"/>
                <a:gd name="T4" fmla="*/ 41 w 160"/>
                <a:gd name="T5" fmla="*/ 55 h 256"/>
                <a:gd name="T6" fmla="*/ 68 w 160"/>
                <a:gd name="T7" fmla="*/ 23 h 256"/>
                <a:gd name="T8" fmla="*/ 82 w 160"/>
                <a:gd name="T9" fmla="*/ 10 h 256"/>
                <a:gd name="T10" fmla="*/ 88 w 160"/>
                <a:gd name="T11" fmla="*/ 15 h 256"/>
                <a:gd name="T12" fmla="*/ 104 w 160"/>
                <a:gd name="T13" fmla="*/ 5 h 256"/>
                <a:gd name="T14" fmla="*/ 128 w 160"/>
                <a:gd name="T15" fmla="*/ 11 h 256"/>
                <a:gd name="T16" fmla="*/ 144 w 160"/>
                <a:gd name="T17" fmla="*/ 37 h 256"/>
                <a:gd name="T18" fmla="*/ 138 w 160"/>
                <a:gd name="T19" fmla="*/ 61 h 256"/>
                <a:gd name="T20" fmla="*/ 122 w 160"/>
                <a:gd name="T21" fmla="*/ 71 h 256"/>
                <a:gd name="T22" fmla="*/ 127 w 160"/>
                <a:gd name="T23" fmla="*/ 108 h 256"/>
                <a:gd name="T24" fmla="*/ 145 w 160"/>
                <a:gd name="T25" fmla="*/ 114 h 256"/>
                <a:gd name="T26" fmla="*/ 158 w 160"/>
                <a:gd name="T27" fmla="*/ 135 h 256"/>
                <a:gd name="T28" fmla="*/ 149 w 160"/>
                <a:gd name="T29" fmla="*/ 165 h 256"/>
                <a:gd name="T30" fmla="*/ 128 w 160"/>
                <a:gd name="T31" fmla="*/ 177 h 256"/>
                <a:gd name="T32" fmla="*/ 110 w 160"/>
                <a:gd name="T33" fmla="*/ 172 h 256"/>
                <a:gd name="T34" fmla="*/ 92 w 160"/>
                <a:gd name="T35" fmla="*/ 195 h 256"/>
                <a:gd name="T36" fmla="*/ 102 w 160"/>
                <a:gd name="T37" fmla="*/ 211 h 256"/>
                <a:gd name="T38" fmla="*/ 96 w 160"/>
                <a:gd name="T39" fmla="*/ 235 h 256"/>
                <a:gd name="T40" fmla="*/ 70 w 160"/>
                <a:gd name="T41" fmla="*/ 251 h 256"/>
                <a:gd name="T42" fmla="*/ 46 w 160"/>
                <a:gd name="T43" fmla="*/ 245 h 256"/>
                <a:gd name="T44" fmla="*/ 36 w 160"/>
                <a:gd name="T45" fmla="*/ 229 h 256"/>
                <a:gd name="T46" fmla="*/ 7 w 160"/>
                <a:gd name="T47" fmla="*/ 234 h 256"/>
                <a:gd name="T48" fmla="*/ 0 w 160"/>
                <a:gd name="T49" fmla="*/ 173 h 256"/>
                <a:gd name="T50" fmla="*/ 34 w 160"/>
                <a:gd name="T51" fmla="*/ 16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256">
                  <a:moveTo>
                    <a:pt x="34" y="163"/>
                  </a:moveTo>
                  <a:cubicBezTo>
                    <a:pt x="65" y="144"/>
                    <a:pt x="75" y="104"/>
                    <a:pt x="56" y="73"/>
                  </a:cubicBezTo>
                  <a:cubicBezTo>
                    <a:pt x="52" y="66"/>
                    <a:pt x="47" y="60"/>
                    <a:pt x="41" y="55"/>
                  </a:cubicBezTo>
                  <a:cubicBezTo>
                    <a:pt x="49" y="44"/>
                    <a:pt x="58" y="34"/>
                    <a:pt x="68" y="23"/>
                  </a:cubicBezTo>
                  <a:cubicBezTo>
                    <a:pt x="72" y="19"/>
                    <a:pt x="77" y="14"/>
                    <a:pt x="82" y="10"/>
                  </a:cubicBezTo>
                  <a:cubicBezTo>
                    <a:pt x="84" y="12"/>
                    <a:pt x="86" y="13"/>
                    <a:pt x="88" y="15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12" y="0"/>
                    <a:pt x="123" y="3"/>
                    <a:pt x="128" y="11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9" y="45"/>
                    <a:pt x="146" y="56"/>
                    <a:pt x="138" y="6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6" y="83"/>
                    <a:pt x="127" y="96"/>
                    <a:pt x="127" y="108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55" y="116"/>
                    <a:pt x="160" y="126"/>
                    <a:pt x="158" y="13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7" y="174"/>
                    <a:pt x="137" y="179"/>
                    <a:pt x="128" y="177"/>
                  </a:cubicBezTo>
                  <a:cubicBezTo>
                    <a:pt x="110" y="172"/>
                    <a:pt x="110" y="172"/>
                    <a:pt x="110" y="172"/>
                  </a:cubicBezTo>
                  <a:cubicBezTo>
                    <a:pt x="105" y="180"/>
                    <a:pt x="99" y="188"/>
                    <a:pt x="92" y="195"/>
                  </a:cubicBezTo>
                  <a:cubicBezTo>
                    <a:pt x="102" y="211"/>
                    <a:pt x="102" y="211"/>
                    <a:pt x="102" y="211"/>
                  </a:cubicBezTo>
                  <a:cubicBezTo>
                    <a:pt x="107" y="219"/>
                    <a:pt x="105" y="230"/>
                    <a:pt x="96" y="235"/>
                  </a:cubicBezTo>
                  <a:cubicBezTo>
                    <a:pt x="70" y="251"/>
                    <a:pt x="70" y="251"/>
                    <a:pt x="70" y="251"/>
                  </a:cubicBezTo>
                  <a:cubicBezTo>
                    <a:pt x="62" y="256"/>
                    <a:pt x="51" y="253"/>
                    <a:pt x="46" y="245"/>
                  </a:cubicBezTo>
                  <a:cubicBezTo>
                    <a:pt x="36" y="229"/>
                    <a:pt x="36" y="229"/>
                    <a:pt x="36" y="229"/>
                  </a:cubicBezTo>
                  <a:cubicBezTo>
                    <a:pt x="27" y="232"/>
                    <a:pt x="17" y="233"/>
                    <a:pt x="7" y="234"/>
                  </a:cubicBezTo>
                  <a:cubicBezTo>
                    <a:pt x="2" y="214"/>
                    <a:pt x="0" y="194"/>
                    <a:pt x="0" y="173"/>
                  </a:cubicBezTo>
                  <a:cubicBezTo>
                    <a:pt x="12" y="173"/>
                    <a:pt x="24" y="170"/>
                    <a:pt x="34" y="163"/>
                  </a:cubicBezTo>
                </a:path>
              </a:pathLst>
            </a:custGeom>
            <a:solidFill>
              <a:srgbClr val="489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ṩļíḑè"/>
            <p:cNvSpPr/>
            <p:nvPr/>
          </p:nvSpPr>
          <p:spPr bwMode="auto">
            <a:xfrm>
              <a:off x="3394075" y="2212975"/>
              <a:ext cx="4495800" cy="3194050"/>
            </a:xfrm>
            <a:custGeom>
              <a:avLst/>
              <a:gdLst>
                <a:gd name="T0" fmla="*/ 592 w 619"/>
                <a:gd name="T1" fmla="*/ 440 h 440"/>
                <a:gd name="T2" fmla="*/ 28 w 619"/>
                <a:gd name="T3" fmla="*/ 440 h 440"/>
                <a:gd name="T4" fmla="*/ 0 w 619"/>
                <a:gd name="T5" fmla="*/ 413 h 440"/>
                <a:gd name="T6" fmla="*/ 0 w 619"/>
                <a:gd name="T7" fmla="*/ 28 h 440"/>
                <a:gd name="T8" fmla="*/ 28 w 619"/>
                <a:gd name="T9" fmla="*/ 0 h 440"/>
                <a:gd name="T10" fmla="*/ 592 w 619"/>
                <a:gd name="T11" fmla="*/ 0 h 440"/>
                <a:gd name="T12" fmla="*/ 619 w 619"/>
                <a:gd name="T13" fmla="*/ 28 h 440"/>
                <a:gd name="T14" fmla="*/ 619 w 619"/>
                <a:gd name="T15" fmla="*/ 413 h 440"/>
                <a:gd name="T16" fmla="*/ 592 w 619"/>
                <a:gd name="T17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9" h="440">
                  <a:moveTo>
                    <a:pt x="592" y="440"/>
                  </a:moveTo>
                  <a:cubicBezTo>
                    <a:pt x="28" y="440"/>
                    <a:pt x="28" y="440"/>
                    <a:pt x="28" y="440"/>
                  </a:cubicBezTo>
                  <a:cubicBezTo>
                    <a:pt x="12" y="440"/>
                    <a:pt x="0" y="428"/>
                    <a:pt x="0" y="41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592" y="0"/>
                    <a:pt x="592" y="0"/>
                    <a:pt x="592" y="0"/>
                  </a:cubicBezTo>
                  <a:cubicBezTo>
                    <a:pt x="607" y="0"/>
                    <a:pt x="619" y="13"/>
                    <a:pt x="619" y="28"/>
                  </a:cubicBezTo>
                  <a:cubicBezTo>
                    <a:pt x="619" y="413"/>
                    <a:pt x="619" y="413"/>
                    <a:pt x="619" y="413"/>
                  </a:cubicBezTo>
                  <a:cubicBezTo>
                    <a:pt x="619" y="428"/>
                    <a:pt x="607" y="440"/>
                    <a:pt x="592" y="440"/>
                  </a:cubicBezTo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ŝľíde"/>
            <p:cNvSpPr/>
            <p:nvPr/>
          </p:nvSpPr>
          <p:spPr bwMode="auto">
            <a:xfrm>
              <a:off x="3452813" y="2255838"/>
              <a:ext cx="4378325" cy="3114675"/>
            </a:xfrm>
            <a:custGeom>
              <a:avLst/>
              <a:gdLst>
                <a:gd name="T0" fmla="*/ 581 w 603"/>
                <a:gd name="T1" fmla="*/ 429 h 429"/>
                <a:gd name="T2" fmla="*/ 22 w 603"/>
                <a:gd name="T3" fmla="*/ 429 h 429"/>
                <a:gd name="T4" fmla="*/ 0 w 603"/>
                <a:gd name="T5" fmla="*/ 407 h 429"/>
                <a:gd name="T6" fmla="*/ 0 w 603"/>
                <a:gd name="T7" fmla="*/ 22 h 429"/>
                <a:gd name="T8" fmla="*/ 22 w 603"/>
                <a:gd name="T9" fmla="*/ 0 h 429"/>
                <a:gd name="T10" fmla="*/ 581 w 603"/>
                <a:gd name="T11" fmla="*/ 0 h 429"/>
                <a:gd name="T12" fmla="*/ 603 w 603"/>
                <a:gd name="T13" fmla="*/ 22 h 429"/>
                <a:gd name="T14" fmla="*/ 603 w 603"/>
                <a:gd name="T15" fmla="*/ 407 h 429"/>
                <a:gd name="T16" fmla="*/ 581 w 603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3" h="429">
                  <a:moveTo>
                    <a:pt x="581" y="429"/>
                  </a:moveTo>
                  <a:cubicBezTo>
                    <a:pt x="22" y="429"/>
                    <a:pt x="22" y="429"/>
                    <a:pt x="22" y="429"/>
                  </a:cubicBezTo>
                  <a:cubicBezTo>
                    <a:pt x="10" y="429"/>
                    <a:pt x="0" y="419"/>
                    <a:pt x="0" y="40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593" y="0"/>
                    <a:pt x="603" y="10"/>
                    <a:pt x="603" y="22"/>
                  </a:cubicBezTo>
                  <a:cubicBezTo>
                    <a:pt x="603" y="407"/>
                    <a:pt x="603" y="407"/>
                    <a:pt x="603" y="407"/>
                  </a:cubicBezTo>
                  <a:cubicBezTo>
                    <a:pt x="603" y="419"/>
                    <a:pt x="593" y="429"/>
                    <a:pt x="581" y="429"/>
                  </a:cubicBezTo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şľîḓe"/>
            <p:cNvSpPr/>
            <p:nvPr/>
          </p:nvSpPr>
          <p:spPr bwMode="auto">
            <a:xfrm>
              <a:off x="3641725" y="2401888"/>
              <a:ext cx="4000500" cy="2692400"/>
            </a:xfrm>
            <a:custGeom>
              <a:avLst/>
              <a:gdLst>
                <a:gd name="T0" fmla="*/ 538 w 551"/>
                <a:gd name="T1" fmla="*/ 371 h 371"/>
                <a:gd name="T2" fmla="*/ 14 w 551"/>
                <a:gd name="T3" fmla="*/ 371 h 371"/>
                <a:gd name="T4" fmla="*/ 0 w 551"/>
                <a:gd name="T5" fmla="*/ 357 h 371"/>
                <a:gd name="T6" fmla="*/ 0 w 551"/>
                <a:gd name="T7" fmla="*/ 14 h 371"/>
                <a:gd name="T8" fmla="*/ 14 w 551"/>
                <a:gd name="T9" fmla="*/ 0 h 371"/>
                <a:gd name="T10" fmla="*/ 538 w 551"/>
                <a:gd name="T11" fmla="*/ 0 h 371"/>
                <a:gd name="T12" fmla="*/ 551 w 551"/>
                <a:gd name="T13" fmla="*/ 14 h 371"/>
                <a:gd name="T14" fmla="*/ 551 w 551"/>
                <a:gd name="T15" fmla="*/ 357 h 371"/>
                <a:gd name="T16" fmla="*/ 538 w 551"/>
                <a:gd name="T1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371">
                  <a:moveTo>
                    <a:pt x="538" y="371"/>
                  </a:moveTo>
                  <a:cubicBezTo>
                    <a:pt x="14" y="371"/>
                    <a:pt x="14" y="371"/>
                    <a:pt x="14" y="371"/>
                  </a:cubicBezTo>
                  <a:cubicBezTo>
                    <a:pt x="6" y="371"/>
                    <a:pt x="0" y="365"/>
                    <a:pt x="0" y="35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38" y="0"/>
                    <a:pt x="538" y="0"/>
                    <a:pt x="538" y="0"/>
                  </a:cubicBezTo>
                  <a:cubicBezTo>
                    <a:pt x="545" y="0"/>
                    <a:pt x="551" y="6"/>
                    <a:pt x="551" y="14"/>
                  </a:cubicBezTo>
                  <a:cubicBezTo>
                    <a:pt x="551" y="357"/>
                    <a:pt x="551" y="357"/>
                    <a:pt x="551" y="357"/>
                  </a:cubicBezTo>
                  <a:cubicBezTo>
                    <a:pt x="551" y="365"/>
                    <a:pt x="545" y="371"/>
                    <a:pt x="538" y="371"/>
                  </a:cubicBezTo>
                </a:path>
              </a:pathLst>
            </a:custGeom>
            <a:solidFill>
              <a:srgbClr val="2F6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$ļiḑé"/>
            <p:cNvSpPr/>
            <p:nvPr/>
          </p:nvSpPr>
          <p:spPr bwMode="auto">
            <a:xfrm>
              <a:off x="3263900" y="5246688"/>
              <a:ext cx="4756150" cy="247650"/>
            </a:xfrm>
            <a:custGeom>
              <a:avLst/>
              <a:gdLst>
                <a:gd name="T0" fmla="*/ 3 w 655"/>
                <a:gd name="T1" fmla="*/ 0 h 34"/>
                <a:gd name="T2" fmla="*/ 0 w 655"/>
                <a:gd name="T3" fmla="*/ 11 h 34"/>
                <a:gd name="T4" fmla="*/ 23 w 655"/>
                <a:gd name="T5" fmla="*/ 34 h 34"/>
                <a:gd name="T6" fmla="*/ 632 w 655"/>
                <a:gd name="T7" fmla="*/ 34 h 34"/>
                <a:gd name="T8" fmla="*/ 655 w 655"/>
                <a:gd name="T9" fmla="*/ 11 h 34"/>
                <a:gd name="T10" fmla="*/ 653 w 655"/>
                <a:gd name="T11" fmla="*/ 0 h 34"/>
                <a:gd name="T12" fmla="*/ 3 w 65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34">
                  <a:moveTo>
                    <a:pt x="3" y="0"/>
                  </a:moveTo>
                  <a:cubicBezTo>
                    <a:pt x="1" y="3"/>
                    <a:pt x="0" y="7"/>
                    <a:pt x="0" y="11"/>
                  </a:cubicBezTo>
                  <a:cubicBezTo>
                    <a:pt x="0" y="23"/>
                    <a:pt x="11" y="34"/>
                    <a:pt x="23" y="34"/>
                  </a:cubicBezTo>
                  <a:cubicBezTo>
                    <a:pt x="632" y="34"/>
                    <a:pt x="632" y="34"/>
                    <a:pt x="632" y="34"/>
                  </a:cubicBezTo>
                  <a:cubicBezTo>
                    <a:pt x="645" y="34"/>
                    <a:pt x="655" y="23"/>
                    <a:pt x="655" y="11"/>
                  </a:cubicBezTo>
                  <a:cubicBezTo>
                    <a:pt x="655" y="7"/>
                    <a:pt x="654" y="3"/>
                    <a:pt x="653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S1îḓé"/>
            <p:cNvSpPr/>
            <p:nvPr/>
          </p:nvSpPr>
          <p:spPr bwMode="auto">
            <a:xfrm>
              <a:off x="3286125" y="5407025"/>
              <a:ext cx="4719638" cy="87313"/>
            </a:xfrm>
            <a:custGeom>
              <a:avLst/>
              <a:gdLst>
                <a:gd name="T0" fmla="*/ 0 w 650"/>
                <a:gd name="T1" fmla="*/ 0 h 12"/>
                <a:gd name="T2" fmla="*/ 20 w 650"/>
                <a:gd name="T3" fmla="*/ 12 h 12"/>
                <a:gd name="T4" fmla="*/ 629 w 650"/>
                <a:gd name="T5" fmla="*/ 12 h 12"/>
                <a:gd name="T6" fmla="*/ 650 w 650"/>
                <a:gd name="T7" fmla="*/ 0 h 12"/>
                <a:gd name="T8" fmla="*/ 0 w 65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2">
                  <a:moveTo>
                    <a:pt x="0" y="0"/>
                  </a:moveTo>
                  <a:cubicBezTo>
                    <a:pt x="4" y="7"/>
                    <a:pt x="12" y="12"/>
                    <a:pt x="20" y="12"/>
                  </a:cubicBezTo>
                  <a:cubicBezTo>
                    <a:pt x="629" y="12"/>
                    <a:pt x="629" y="12"/>
                    <a:pt x="629" y="12"/>
                  </a:cubicBezTo>
                  <a:cubicBezTo>
                    <a:pt x="638" y="12"/>
                    <a:pt x="646" y="7"/>
                    <a:pt x="6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D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ṧľidê"/>
            <p:cNvSpPr/>
            <p:nvPr/>
          </p:nvSpPr>
          <p:spPr bwMode="auto">
            <a:xfrm>
              <a:off x="4687888" y="2212975"/>
              <a:ext cx="3201988" cy="2090738"/>
            </a:xfrm>
            <a:custGeom>
              <a:avLst/>
              <a:gdLst>
                <a:gd name="T0" fmla="*/ 2017 w 2017"/>
                <a:gd name="T1" fmla="*/ 1258 h 1317"/>
                <a:gd name="T2" fmla="*/ 1980 w 2017"/>
                <a:gd name="T3" fmla="*/ 1258 h 1317"/>
                <a:gd name="T4" fmla="*/ 1980 w 2017"/>
                <a:gd name="T5" fmla="*/ 1317 h 1317"/>
                <a:gd name="T6" fmla="*/ 2017 w 2017"/>
                <a:gd name="T7" fmla="*/ 1317 h 1317"/>
                <a:gd name="T8" fmla="*/ 2017 w 2017"/>
                <a:gd name="T9" fmla="*/ 1258 h 1317"/>
                <a:gd name="T10" fmla="*/ 73 w 2017"/>
                <a:gd name="T11" fmla="*/ 0 h 1317"/>
                <a:gd name="T12" fmla="*/ 0 w 2017"/>
                <a:gd name="T13" fmla="*/ 0 h 1317"/>
                <a:gd name="T14" fmla="*/ 0 w 2017"/>
                <a:gd name="T15" fmla="*/ 27 h 1317"/>
                <a:gd name="T16" fmla="*/ 73 w 2017"/>
                <a:gd name="T17" fmla="*/ 27 h 1317"/>
                <a:gd name="T18" fmla="*/ 73 w 2017"/>
                <a:gd name="T19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7" h="1317">
                  <a:moveTo>
                    <a:pt x="2017" y="1258"/>
                  </a:moveTo>
                  <a:lnTo>
                    <a:pt x="1980" y="1258"/>
                  </a:lnTo>
                  <a:lnTo>
                    <a:pt x="1980" y="1317"/>
                  </a:lnTo>
                  <a:lnTo>
                    <a:pt x="2017" y="1317"/>
                  </a:lnTo>
                  <a:lnTo>
                    <a:pt x="2017" y="1258"/>
                  </a:lnTo>
                  <a:close/>
                  <a:moveTo>
                    <a:pt x="73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73" y="27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1C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Sḻïḑè"/>
            <p:cNvSpPr/>
            <p:nvPr/>
          </p:nvSpPr>
          <p:spPr bwMode="auto">
            <a:xfrm>
              <a:off x="4687888" y="2212975"/>
              <a:ext cx="3201988" cy="2090738"/>
            </a:xfrm>
            <a:custGeom>
              <a:avLst/>
              <a:gdLst>
                <a:gd name="T0" fmla="*/ 2017 w 2017"/>
                <a:gd name="T1" fmla="*/ 1258 h 1317"/>
                <a:gd name="T2" fmla="*/ 1980 w 2017"/>
                <a:gd name="T3" fmla="*/ 1258 h 1317"/>
                <a:gd name="T4" fmla="*/ 1980 w 2017"/>
                <a:gd name="T5" fmla="*/ 1317 h 1317"/>
                <a:gd name="T6" fmla="*/ 2017 w 2017"/>
                <a:gd name="T7" fmla="*/ 1317 h 1317"/>
                <a:gd name="T8" fmla="*/ 2017 w 2017"/>
                <a:gd name="T9" fmla="*/ 1258 h 1317"/>
                <a:gd name="T10" fmla="*/ 73 w 2017"/>
                <a:gd name="T11" fmla="*/ 0 h 1317"/>
                <a:gd name="T12" fmla="*/ 0 w 2017"/>
                <a:gd name="T13" fmla="*/ 0 h 1317"/>
                <a:gd name="T14" fmla="*/ 0 w 2017"/>
                <a:gd name="T15" fmla="*/ 27 h 1317"/>
                <a:gd name="T16" fmla="*/ 73 w 2017"/>
                <a:gd name="T17" fmla="*/ 27 h 1317"/>
                <a:gd name="T18" fmla="*/ 73 w 2017"/>
                <a:gd name="T19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7" h="1317">
                  <a:moveTo>
                    <a:pt x="2017" y="1258"/>
                  </a:moveTo>
                  <a:lnTo>
                    <a:pt x="1980" y="1258"/>
                  </a:lnTo>
                  <a:lnTo>
                    <a:pt x="1980" y="1317"/>
                  </a:lnTo>
                  <a:lnTo>
                    <a:pt x="2017" y="1317"/>
                  </a:lnTo>
                  <a:lnTo>
                    <a:pt x="2017" y="1258"/>
                  </a:lnTo>
                  <a:moveTo>
                    <a:pt x="73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73" y="27"/>
                  </a:lnTo>
                  <a:lnTo>
                    <a:pt x="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ś1ide"/>
            <p:cNvSpPr/>
            <p:nvPr/>
          </p:nvSpPr>
          <p:spPr bwMode="auto">
            <a:xfrm>
              <a:off x="4687888" y="2255838"/>
              <a:ext cx="3143250" cy="2047875"/>
            </a:xfrm>
            <a:custGeom>
              <a:avLst/>
              <a:gdLst>
                <a:gd name="T0" fmla="*/ 1980 w 1980"/>
                <a:gd name="T1" fmla="*/ 1231 h 1290"/>
                <a:gd name="T2" fmla="*/ 1861 w 1980"/>
                <a:gd name="T3" fmla="*/ 1231 h 1290"/>
                <a:gd name="T4" fmla="*/ 1861 w 1980"/>
                <a:gd name="T5" fmla="*/ 1290 h 1290"/>
                <a:gd name="T6" fmla="*/ 1980 w 1980"/>
                <a:gd name="T7" fmla="*/ 1290 h 1290"/>
                <a:gd name="T8" fmla="*/ 1980 w 1980"/>
                <a:gd name="T9" fmla="*/ 1231 h 1290"/>
                <a:gd name="T10" fmla="*/ 73 w 1980"/>
                <a:gd name="T11" fmla="*/ 0 h 1290"/>
                <a:gd name="T12" fmla="*/ 0 w 1980"/>
                <a:gd name="T13" fmla="*/ 0 h 1290"/>
                <a:gd name="T14" fmla="*/ 0 w 1980"/>
                <a:gd name="T15" fmla="*/ 92 h 1290"/>
                <a:gd name="T16" fmla="*/ 73 w 1980"/>
                <a:gd name="T17" fmla="*/ 92 h 1290"/>
                <a:gd name="T18" fmla="*/ 73 w 1980"/>
                <a:gd name="T1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0" h="1290">
                  <a:moveTo>
                    <a:pt x="1980" y="1231"/>
                  </a:moveTo>
                  <a:lnTo>
                    <a:pt x="1861" y="1231"/>
                  </a:lnTo>
                  <a:lnTo>
                    <a:pt x="1861" y="1290"/>
                  </a:lnTo>
                  <a:lnTo>
                    <a:pt x="1980" y="1290"/>
                  </a:lnTo>
                  <a:lnTo>
                    <a:pt x="1980" y="1231"/>
                  </a:lnTo>
                  <a:close/>
                  <a:moveTo>
                    <a:pt x="73" y="0"/>
                  </a:moveTo>
                  <a:lnTo>
                    <a:pt x="0" y="0"/>
                  </a:lnTo>
                  <a:lnTo>
                    <a:pt x="0" y="92"/>
                  </a:lnTo>
                  <a:lnTo>
                    <a:pt x="73" y="9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D9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şļïde"/>
            <p:cNvSpPr/>
            <p:nvPr/>
          </p:nvSpPr>
          <p:spPr bwMode="auto">
            <a:xfrm>
              <a:off x="4687888" y="2255838"/>
              <a:ext cx="3143250" cy="2047875"/>
            </a:xfrm>
            <a:custGeom>
              <a:avLst/>
              <a:gdLst>
                <a:gd name="T0" fmla="*/ 1980 w 1980"/>
                <a:gd name="T1" fmla="*/ 1231 h 1290"/>
                <a:gd name="T2" fmla="*/ 1861 w 1980"/>
                <a:gd name="T3" fmla="*/ 1231 h 1290"/>
                <a:gd name="T4" fmla="*/ 1861 w 1980"/>
                <a:gd name="T5" fmla="*/ 1290 h 1290"/>
                <a:gd name="T6" fmla="*/ 1980 w 1980"/>
                <a:gd name="T7" fmla="*/ 1290 h 1290"/>
                <a:gd name="T8" fmla="*/ 1980 w 1980"/>
                <a:gd name="T9" fmla="*/ 1231 h 1290"/>
                <a:gd name="T10" fmla="*/ 73 w 1980"/>
                <a:gd name="T11" fmla="*/ 0 h 1290"/>
                <a:gd name="T12" fmla="*/ 0 w 1980"/>
                <a:gd name="T13" fmla="*/ 0 h 1290"/>
                <a:gd name="T14" fmla="*/ 0 w 1980"/>
                <a:gd name="T15" fmla="*/ 92 h 1290"/>
                <a:gd name="T16" fmla="*/ 73 w 1980"/>
                <a:gd name="T17" fmla="*/ 92 h 1290"/>
                <a:gd name="T18" fmla="*/ 73 w 1980"/>
                <a:gd name="T1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0" h="1290">
                  <a:moveTo>
                    <a:pt x="1980" y="1231"/>
                  </a:moveTo>
                  <a:lnTo>
                    <a:pt x="1861" y="1231"/>
                  </a:lnTo>
                  <a:lnTo>
                    <a:pt x="1861" y="1290"/>
                  </a:lnTo>
                  <a:lnTo>
                    <a:pt x="1980" y="1290"/>
                  </a:lnTo>
                  <a:lnTo>
                    <a:pt x="1980" y="1231"/>
                  </a:lnTo>
                  <a:moveTo>
                    <a:pt x="73" y="0"/>
                  </a:moveTo>
                  <a:lnTo>
                    <a:pt x="0" y="0"/>
                  </a:lnTo>
                  <a:lnTo>
                    <a:pt x="0" y="92"/>
                  </a:lnTo>
                  <a:lnTo>
                    <a:pt x="73" y="92"/>
                  </a:lnTo>
                  <a:lnTo>
                    <a:pt x="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šḻiḓè"/>
            <p:cNvSpPr/>
            <p:nvPr/>
          </p:nvSpPr>
          <p:spPr bwMode="auto">
            <a:xfrm>
              <a:off x="4687888" y="2401888"/>
              <a:ext cx="2954338" cy="1901825"/>
            </a:xfrm>
            <a:custGeom>
              <a:avLst/>
              <a:gdLst>
                <a:gd name="T0" fmla="*/ 16 w 407"/>
                <a:gd name="T1" fmla="*/ 0 h 262"/>
                <a:gd name="T2" fmla="*/ 0 w 407"/>
                <a:gd name="T3" fmla="*/ 0 h 262"/>
                <a:gd name="T4" fmla="*/ 0 w 407"/>
                <a:gd name="T5" fmla="*/ 251 h 262"/>
                <a:gd name="T6" fmla="*/ 11 w 407"/>
                <a:gd name="T7" fmla="*/ 262 h 262"/>
                <a:gd name="T8" fmla="*/ 407 w 407"/>
                <a:gd name="T9" fmla="*/ 262 h 262"/>
                <a:gd name="T10" fmla="*/ 407 w 407"/>
                <a:gd name="T11" fmla="*/ 249 h 262"/>
                <a:gd name="T12" fmla="*/ 27 w 407"/>
                <a:gd name="T13" fmla="*/ 249 h 262"/>
                <a:gd name="T14" fmla="*/ 16 w 407"/>
                <a:gd name="T15" fmla="*/ 238 h 262"/>
                <a:gd name="T16" fmla="*/ 16 w 407"/>
                <a:gd name="T1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262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257"/>
                    <a:pt x="5" y="262"/>
                    <a:pt x="11" y="262"/>
                  </a:cubicBezTo>
                  <a:cubicBezTo>
                    <a:pt x="407" y="262"/>
                    <a:pt x="407" y="262"/>
                    <a:pt x="407" y="262"/>
                  </a:cubicBezTo>
                  <a:cubicBezTo>
                    <a:pt x="407" y="249"/>
                    <a:pt x="407" y="249"/>
                    <a:pt x="407" y="249"/>
                  </a:cubicBezTo>
                  <a:cubicBezTo>
                    <a:pt x="27" y="249"/>
                    <a:pt x="27" y="249"/>
                    <a:pt x="27" y="249"/>
                  </a:cubicBezTo>
                  <a:cubicBezTo>
                    <a:pt x="21" y="249"/>
                    <a:pt x="16" y="244"/>
                    <a:pt x="16" y="238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285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ṡḻîḋè"/>
            <p:cNvSpPr/>
            <p:nvPr/>
          </p:nvSpPr>
          <p:spPr bwMode="auto">
            <a:xfrm>
              <a:off x="4803775" y="1981200"/>
              <a:ext cx="3506788" cy="2228850"/>
            </a:xfrm>
            <a:custGeom>
              <a:avLst/>
              <a:gdLst>
                <a:gd name="T0" fmla="*/ 472 w 483"/>
                <a:gd name="T1" fmla="*/ 0 h 307"/>
                <a:gd name="T2" fmla="*/ 11 w 483"/>
                <a:gd name="T3" fmla="*/ 0 h 307"/>
                <a:gd name="T4" fmla="*/ 0 w 483"/>
                <a:gd name="T5" fmla="*/ 11 h 307"/>
                <a:gd name="T6" fmla="*/ 0 w 483"/>
                <a:gd name="T7" fmla="*/ 32 h 307"/>
                <a:gd name="T8" fmla="*/ 398 w 483"/>
                <a:gd name="T9" fmla="*/ 32 h 307"/>
                <a:gd name="T10" fmla="*/ 425 w 483"/>
                <a:gd name="T11" fmla="*/ 60 h 307"/>
                <a:gd name="T12" fmla="*/ 425 w 483"/>
                <a:gd name="T13" fmla="*/ 307 h 307"/>
                <a:gd name="T14" fmla="*/ 466 w 483"/>
                <a:gd name="T15" fmla="*/ 307 h 307"/>
                <a:gd name="T16" fmla="*/ 465 w 483"/>
                <a:gd name="T17" fmla="*/ 306 h 307"/>
                <a:gd name="T18" fmla="*/ 450 w 483"/>
                <a:gd name="T19" fmla="*/ 288 h 307"/>
                <a:gd name="T20" fmla="*/ 477 w 483"/>
                <a:gd name="T21" fmla="*/ 256 h 307"/>
                <a:gd name="T22" fmla="*/ 483 w 483"/>
                <a:gd name="T23" fmla="*/ 250 h 307"/>
                <a:gd name="T24" fmla="*/ 483 w 483"/>
                <a:gd name="T25" fmla="*/ 11 h 307"/>
                <a:gd name="T26" fmla="*/ 472 w 483"/>
                <a:gd name="T2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" h="307">
                  <a:moveTo>
                    <a:pt x="47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398" y="32"/>
                    <a:pt x="398" y="32"/>
                    <a:pt x="398" y="32"/>
                  </a:cubicBezTo>
                  <a:cubicBezTo>
                    <a:pt x="413" y="32"/>
                    <a:pt x="425" y="45"/>
                    <a:pt x="425" y="60"/>
                  </a:cubicBezTo>
                  <a:cubicBezTo>
                    <a:pt x="425" y="307"/>
                    <a:pt x="425" y="307"/>
                    <a:pt x="425" y="307"/>
                  </a:cubicBezTo>
                  <a:cubicBezTo>
                    <a:pt x="466" y="307"/>
                    <a:pt x="466" y="307"/>
                    <a:pt x="466" y="307"/>
                  </a:cubicBezTo>
                  <a:cubicBezTo>
                    <a:pt x="466" y="307"/>
                    <a:pt x="466" y="306"/>
                    <a:pt x="465" y="306"/>
                  </a:cubicBezTo>
                  <a:cubicBezTo>
                    <a:pt x="461" y="299"/>
                    <a:pt x="456" y="293"/>
                    <a:pt x="450" y="288"/>
                  </a:cubicBezTo>
                  <a:cubicBezTo>
                    <a:pt x="458" y="277"/>
                    <a:pt x="467" y="267"/>
                    <a:pt x="477" y="256"/>
                  </a:cubicBezTo>
                  <a:cubicBezTo>
                    <a:pt x="479" y="254"/>
                    <a:pt x="481" y="252"/>
                    <a:pt x="483" y="250"/>
                  </a:cubicBezTo>
                  <a:cubicBezTo>
                    <a:pt x="483" y="11"/>
                    <a:pt x="483" y="11"/>
                    <a:pt x="483" y="11"/>
                  </a:cubicBezTo>
                  <a:cubicBezTo>
                    <a:pt x="483" y="5"/>
                    <a:pt x="479" y="0"/>
                    <a:pt x="472" y="0"/>
                  </a:cubicBezTo>
                </a:path>
              </a:pathLst>
            </a:custGeom>
            <a:solidFill>
              <a:srgbClr val="F9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ŝḻíḓé"/>
            <p:cNvSpPr/>
            <p:nvPr/>
          </p:nvSpPr>
          <p:spPr bwMode="auto">
            <a:xfrm>
              <a:off x="8070850" y="3795713"/>
              <a:ext cx="239713" cy="414338"/>
            </a:xfrm>
            <a:custGeom>
              <a:avLst/>
              <a:gdLst>
                <a:gd name="T0" fmla="*/ 33 w 33"/>
                <a:gd name="T1" fmla="*/ 0 h 57"/>
                <a:gd name="T2" fmla="*/ 27 w 33"/>
                <a:gd name="T3" fmla="*/ 6 h 57"/>
                <a:gd name="T4" fmla="*/ 0 w 33"/>
                <a:gd name="T5" fmla="*/ 38 h 57"/>
                <a:gd name="T6" fmla="*/ 15 w 33"/>
                <a:gd name="T7" fmla="*/ 56 h 57"/>
                <a:gd name="T8" fmla="*/ 16 w 33"/>
                <a:gd name="T9" fmla="*/ 57 h 57"/>
                <a:gd name="T10" fmla="*/ 22 w 33"/>
                <a:gd name="T11" fmla="*/ 57 h 57"/>
                <a:gd name="T12" fmla="*/ 33 w 33"/>
                <a:gd name="T13" fmla="*/ 46 h 57"/>
                <a:gd name="T14" fmla="*/ 33 w 33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57">
                  <a:moveTo>
                    <a:pt x="33" y="0"/>
                  </a:moveTo>
                  <a:cubicBezTo>
                    <a:pt x="31" y="2"/>
                    <a:pt x="29" y="4"/>
                    <a:pt x="27" y="6"/>
                  </a:cubicBezTo>
                  <a:cubicBezTo>
                    <a:pt x="17" y="17"/>
                    <a:pt x="8" y="27"/>
                    <a:pt x="0" y="38"/>
                  </a:cubicBezTo>
                  <a:cubicBezTo>
                    <a:pt x="6" y="43"/>
                    <a:pt x="11" y="49"/>
                    <a:pt x="15" y="56"/>
                  </a:cubicBezTo>
                  <a:cubicBezTo>
                    <a:pt x="16" y="56"/>
                    <a:pt x="16" y="57"/>
                    <a:pt x="16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9" y="57"/>
                    <a:pt x="33" y="52"/>
                    <a:pt x="33" y="46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69A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ŝļidè"/>
            <p:cNvSpPr/>
            <p:nvPr/>
          </p:nvSpPr>
          <p:spPr bwMode="auto">
            <a:xfrm>
              <a:off x="4803775" y="2212975"/>
              <a:ext cx="3086100" cy="1997075"/>
            </a:xfrm>
            <a:custGeom>
              <a:avLst/>
              <a:gdLst>
                <a:gd name="T0" fmla="*/ 398 w 425"/>
                <a:gd name="T1" fmla="*/ 0 h 275"/>
                <a:gd name="T2" fmla="*/ 0 w 425"/>
                <a:gd name="T3" fmla="*/ 0 h 275"/>
                <a:gd name="T4" fmla="*/ 0 w 425"/>
                <a:gd name="T5" fmla="*/ 6 h 275"/>
                <a:gd name="T6" fmla="*/ 395 w 425"/>
                <a:gd name="T7" fmla="*/ 6 h 275"/>
                <a:gd name="T8" fmla="*/ 417 w 425"/>
                <a:gd name="T9" fmla="*/ 28 h 275"/>
                <a:gd name="T10" fmla="*/ 417 w 425"/>
                <a:gd name="T11" fmla="*/ 275 h 275"/>
                <a:gd name="T12" fmla="*/ 425 w 425"/>
                <a:gd name="T13" fmla="*/ 275 h 275"/>
                <a:gd name="T14" fmla="*/ 425 w 425"/>
                <a:gd name="T15" fmla="*/ 28 h 275"/>
                <a:gd name="T16" fmla="*/ 398 w 425"/>
                <a:gd name="T17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275">
                  <a:moveTo>
                    <a:pt x="3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95" y="6"/>
                    <a:pt x="395" y="6"/>
                    <a:pt x="395" y="6"/>
                  </a:cubicBezTo>
                  <a:cubicBezTo>
                    <a:pt x="407" y="6"/>
                    <a:pt x="417" y="16"/>
                    <a:pt x="417" y="28"/>
                  </a:cubicBezTo>
                  <a:cubicBezTo>
                    <a:pt x="417" y="275"/>
                    <a:pt x="417" y="275"/>
                    <a:pt x="417" y="275"/>
                  </a:cubicBezTo>
                  <a:cubicBezTo>
                    <a:pt x="425" y="275"/>
                    <a:pt x="425" y="275"/>
                    <a:pt x="425" y="275"/>
                  </a:cubicBezTo>
                  <a:cubicBezTo>
                    <a:pt x="425" y="28"/>
                    <a:pt x="425" y="28"/>
                    <a:pt x="425" y="28"/>
                  </a:cubicBezTo>
                  <a:cubicBezTo>
                    <a:pt x="425" y="13"/>
                    <a:pt x="413" y="0"/>
                    <a:pt x="398" y="0"/>
                  </a:cubicBezTo>
                </a:path>
              </a:pathLst>
            </a:custGeom>
            <a:solidFill>
              <a:srgbClr val="C8C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ṩḻïḍê"/>
            <p:cNvSpPr/>
            <p:nvPr/>
          </p:nvSpPr>
          <p:spPr bwMode="auto">
            <a:xfrm>
              <a:off x="4803775" y="2255838"/>
              <a:ext cx="3027363" cy="1954213"/>
            </a:xfrm>
            <a:custGeom>
              <a:avLst/>
              <a:gdLst>
                <a:gd name="T0" fmla="*/ 395 w 417"/>
                <a:gd name="T1" fmla="*/ 0 h 269"/>
                <a:gd name="T2" fmla="*/ 0 w 417"/>
                <a:gd name="T3" fmla="*/ 0 h 269"/>
                <a:gd name="T4" fmla="*/ 0 w 417"/>
                <a:gd name="T5" fmla="*/ 20 h 269"/>
                <a:gd name="T6" fmla="*/ 378 w 417"/>
                <a:gd name="T7" fmla="*/ 20 h 269"/>
                <a:gd name="T8" fmla="*/ 391 w 417"/>
                <a:gd name="T9" fmla="*/ 34 h 269"/>
                <a:gd name="T10" fmla="*/ 391 w 417"/>
                <a:gd name="T11" fmla="*/ 269 h 269"/>
                <a:gd name="T12" fmla="*/ 417 w 417"/>
                <a:gd name="T13" fmla="*/ 269 h 269"/>
                <a:gd name="T14" fmla="*/ 417 w 417"/>
                <a:gd name="T15" fmla="*/ 22 h 269"/>
                <a:gd name="T16" fmla="*/ 395 w 417"/>
                <a:gd name="T1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7" h="269">
                  <a:moveTo>
                    <a:pt x="3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78" y="20"/>
                    <a:pt x="378" y="20"/>
                    <a:pt x="378" y="20"/>
                  </a:cubicBezTo>
                  <a:cubicBezTo>
                    <a:pt x="385" y="20"/>
                    <a:pt x="391" y="26"/>
                    <a:pt x="391" y="34"/>
                  </a:cubicBezTo>
                  <a:cubicBezTo>
                    <a:pt x="391" y="269"/>
                    <a:pt x="391" y="269"/>
                    <a:pt x="391" y="269"/>
                  </a:cubicBezTo>
                  <a:cubicBezTo>
                    <a:pt x="417" y="269"/>
                    <a:pt x="417" y="269"/>
                    <a:pt x="417" y="269"/>
                  </a:cubicBezTo>
                  <a:cubicBezTo>
                    <a:pt x="417" y="22"/>
                    <a:pt x="417" y="22"/>
                    <a:pt x="417" y="22"/>
                  </a:cubicBezTo>
                  <a:cubicBezTo>
                    <a:pt x="417" y="10"/>
                    <a:pt x="407" y="0"/>
                    <a:pt x="395" y="0"/>
                  </a:cubicBezTo>
                </a:path>
              </a:pathLst>
            </a:custGeom>
            <a:solidFill>
              <a:srgbClr val="79A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$ḷiḍe"/>
            <p:cNvSpPr/>
            <p:nvPr/>
          </p:nvSpPr>
          <p:spPr bwMode="auto">
            <a:xfrm>
              <a:off x="4803775" y="2401888"/>
              <a:ext cx="2838450" cy="1808163"/>
            </a:xfrm>
            <a:custGeom>
              <a:avLst/>
              <a:gdLst>
                <a:gd name="T0" fmla="*/ 378 w 391"/>
                <a:gd name="T1" fmla="*/ 0 h 249"/>
                <a:gd name="T2" fmla="*/ 0 w 391"/>
                <a:gd name="T3" fmla="*/ 0 h 249"/>
                <a:gd name="T4" fmla="*/ 0 w 391"/>
                <a:gd name="T5" fmla="*/ 238 h 249"/>
                <a:gd name="T6" fmla="*/ 11 w 391"/>
                <a:gd name="T7" fmla="*/ 249 h 249"/>
                <a:gd name="T8" fmla="*/ 391 w 391"/>
                <a:gd name="T9" fmla="*/ 249 h 249"/>
                <a:gd name="T10" fmla="*/ 391 w 391"/>
                <a:gd name="T11" fmla="*/ 14 h 249"/>
                <a:gd name="T12" fmla="*/ 378 w 391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1" h="249">
                  <a:moveTo>
                    <a:pt x="37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4"/>
                    <a:pt x="5" y="249"/>
                    <a:pt x="11" y="249"/>
                  </a:cubicBezTo>
                  <a:cubicBezTo>
                    <a:pt x="391" y="249"/>
                    <a:pt x="391" y="249"/>
                    <a:pt x="391" y="249"/>
                  </a:cubicBezTo>
                  <a:cubicBezTo>
                    <a:pt x="391" y="14"/>
                    <a:pt x="391" y="14"/>
                    <a:pt x="391" y="14"/>
                  </a:cubicBezTo>
                  <a:cubicBezTo>
                    <a:pt x="391" y="6"/>
                    <a:pt x="385" y="0"/>
                    <a:pt x="378" y="0"/>
                  </a:cubicBezTo>
                </a:path>
              </a:pathLst>
            </a:custGeom>
            <a:solidFill>
              <a:srgbClr val="507B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ŝlíḑè"/>
            <p:cNvSpPr/>
            <p:nvPr/>
          </p:nvSpPr>
          <p:spPr bwMode="auto">
            <a:xfrm>
              <a:off x="4941888" y="1828800"/>
              <a:ext cx="3514725" cy="2227263"/>
            </a:xfrm>
            <a:custGeom>
              <a:avLst/>
              <a:gdLst>
                <a:gd name="T0" fmla="*/ 473 w 484"/>
                <a:gd name="T1" fmla="*/ 307 h 307"/>
                <a:gd name="T2" fmla="*/ 11 w 484"/>
                <a:gd name="T3" fmla="*/ 307 h 307"/>
                <a:gd name="T4" fmla="*/ 0 w 484"/>
                <a:gd name="T5" fmla="*/ 296 h 307"/>
                <a:gd name="T6" fmla="*/ 0 w 484"/>
                <a:gd name="T7" fmla="*/ 12 h 307"/>
                <a:gd name="T8" fmla="*/ 11 w 484"/>
                <a:gd name="T9" fmla="*/ 0 h 307"/>
                <a:gd name="T10" fmla="*/ 473 w 484"/>
                <a:gd name="T11" fmla="*/ 0 h 307"/>
                <a:gd name="T12" fmla="*/ 484 w 484"/>
                <a:gd name="T13" fmla="*/ 12 h 307"/>
                <a:gd name="T14" fmla="*/ 484 w 484"/>
                <a:gd name="T15" fmla="*/ 296 h 307"/>
                <a:gd name="T16" fmla="*/ 473 w 484"/>
                <a:gd name="T17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4" h="307">
                  <a:moveTo>
                    <a:pt x="473" y="307"/>
                  </a:moveTo>
                  <a:cubicBezTo>
                    <a:pt x="11" y="307"/>
                    <a:pt x="11" y="307"/>
                    <a:pt x="11" y="307"/>
                  </a:cubicBezTo>
                  <a:cubicBezTo>
                    <a:pt x="5" y="307"/>
                    <a:pt x="0" y="302"/>
                    <a:pt x="0" y="2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73" y="0"/>
                    <a:pt x="473" y="0"/>
                    <a:pt x="473" y="0"/>
                  </a:cubicBezTo>
                  <a:cubicBezTo>
                    <a:pt x="479" y="0"/>
                    <a:pt x="484" y="5"/>
                    <a:pt x="484" y="12"/>
                  </a:cubicBezTo>
                  <a:cubicBezTo>
                    <a:pt x="484" y="296"/>
                    <a:pt x="484" y="296"/>
                    <a:pt x="484" y="296"/>
                  </a:cubicBezTo>
                  <a:cubicBezTo>
                    <a:pt x="484" y="302"/>
                    <a:pt x="479" y="307"/>
                    <a:pt x="473" y="307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ṡ1ïḍè"/>
            <p:cNvSpPr/>
            <p:nvPr/>
          </p:nvSpPr>
          <p:spPr bwMode="auto">
            <a:xfrm>
              <a:off x="3889375" y="2873375"/>
              <a:ext cx="457200" cy="479425"/>
            </a:xfrm>
            <a:custGeom>
              <a:avLst/>
              <a:gdLst>
                <a:gd name="T0" fmla="*/ 56 w 63"/>
                <a:gd name="T1" fmla="*/ 0 h 66"/>
                <a:gd name="T2" fmla="*/ 7 w 63"/>
                <a:gd name="T3" fmla="*/ 0 h 66"/>
                <a:gd name="T4" fmla="*/ 0 w 63"/>
                <a:gd name="T5" fmla="*/ 7 h 66"/>
                <a:gd name="T6" fmla="*/ 0 w 63"/>
                <a:gd name="T7" fmla="*/ 59 h 66"/>
                <a:gd name="T8" fmla="*/ 7 w 63"/>
                <a:gd name="T9" fmla="*/ 66 h 66"/>
                <a:gd name="T10" fmla="*/ 56 w 63"/>
                <a:gd name="T11" fmla="*/ 66 h 66"/>
                <a:gd name="T12" fmla="*/ 63 w 63"/>
                <a:gd name="T13" fmla="*/ 59 h 66"/>
                <a:gd name="T14" fmla="*/ 63 w 63"/>
                <a:gd name="T15" fmla="*/ 7 h 66"/>
                <a:gd name="T16" fmla="*/ 56 w 63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6">
                  <a:moveTo>
                    <a:pt x="5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6"/>
                    <a:pt x="63" y="63"/>
                    <a:pt x="63" y="59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3"/>
                    <a:pt x="59" y="0"/>
                    <a:pt x="56" y="0"/>
                  </a:cubicBezTo>
                </a:path>
              </a:pathLst>
            </a:custGeom>
            <a:solidFill>
              <a:srgbClr val="285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ṧlïḓè"/>
            <p:cNvSpPr/>
            <p:nvPr/>
          </p:nvSpPr>
          <p:spPr bwMode="auto">
            <a:xfrm>
              <a:off x="3859213" y="3570288"/>
              <a:ext cx="457200" cy="471488"/>
            </a:xfrm>
            <a:custGeom>
              <a:avLst/>
              <a:gdLst>
                <a:gd name="T0" fmla="*/ 56 w 63"/>
                <a:gd name="T1" fmla="*/ 65 h 65"/>
                <a:gd name="T2" fmla="*/ 7 w 63"/>
                <a:gd name="T3" fmla="*/ 65 h 65"/>
                <a:gd name="T4" fmla="*/ 0 w 63"/>
                <a:gd name="T5" fmla="*/ 58 h 65"/>
                <a:gd name="T6" fmla="*/ 0 w 63"/>
                <a:gd name="T7" fmla="*/ 7 h 65"/>
                <a:gd name="T8" fmla="*/ 7 w 63"/>
                <a:gd name="T9" fmla="*/ 0 h 65"/>
                <a:gd name="T10" fmla="*/ 56 w 63"/>
                <a:gd name="T11" fmla="*/ 0 h 65"/>
                <a:gd name="T12" fmla="*/ 63 w 63"/>
                <a:gd name="T13" fmla="*/ 7 h 65"/>
                <a:gd name="T14" fmla="*/ 63 w 63"/>
                <a:gd name="T15" fmla="*/ 58 h 65"/>
                <a:gd name="T16" fmla="*/ 56 w 63"/>
                <a:gd name="T1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5">
                  <a:moveTo>
                    <a:pt x="56" y="65"/>
                  </a:moveTo>
                  <a:cubicBezTo>
                    <a:pt x="7" y="65"/>
                    <a:pt x="7" y="65"/>
                    <a:pt x="7" y="65"/>
                  </a:cubicBezTo>
                  <a:cubicBezTo>
                    <a:pt x="3" y="65"/>
                    <a:pt x="0" y="62"/>
                    <a:pt x="0" y="5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3" y="3"/>
                    <a:pt x="63" y="7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62"/>
                    <a:pt x="60" y="65"/>
                    <a:pt x="56" y="65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ṩḷîḑè"/>
            <p:cNvSpPr/>
            <p:nvPr/>
          </p:nvSpPr>
          <p:spPr bwMode="auto">
            <a:xfrm>
              <a:off x="3859213" y="4244975"/>
              <a:ext cx="457200" cy="479425"/>
            </a:xfrm>
            <a:custGeom>
              <a:avLst/>
              <a:gdLst>
                <a:gd name="T0" fmla="*/ 56 w 63"/>
                <a:gd name="T1" fmla="*/ 66 h 66"/>
                <a:gd name="T2" fmla="*/ 7 w 63"/>
                <a:gd name="T3" fmla="*/ 66 h 66"/>
                <a:gd name="T4" fmla="*/ 0 w 63"/>
                <a:gd name="T5" fmla="*/ 59 h 66"/>
                <a:gd name="T6" fmla="*/ 0 w 63"/>
                <a:gd name="T7" fmla="*/ 7 h 66"/>
                <a:gd name="T8" fmla="*/ 7 w 63"/>
                <a:gd name="T9" fmla="*/ 0 h 66"/>
                <a:gd name="T10" fmla="*/ 56 w 63"/>
                <a:gd name="T11" fmla="*/ 0 h 66"/>
                <a:gd name="T12" fmla="*/ 63 w 63"/>
                <a:gd name="T13" fmla="*/ 7 h 66"/>
                <a:gd name="T14" fmla="*/ 63 w 63"/>
                <a:gd name="T15" fmla="*/ 59 h 66"/>
                <a:gd name="T16" fmla="*/ 56 w 63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6">
                  <a:moveTo>
                    <a:pt x="56" y="66"/>
                  </a:moveTo>
                  <a:cubicBezTo>
                    <a:pt x="7" y="66"/>
                    <a:pt x="7" y="66"/>
                    <a:pt x="7" y="66"/>
                  </a:cubicBezTo>
                  <a:cubicBezTo>
                    <a:pt x="3" y="66"/>
                    <a:pt x="0" y="63"/>
                    <a:pt x="0" y="5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3" y="3"/>
                    <a:pt x="63" y="7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3" y="63"/>
                    <a:pt x="60" y="66"/>
                    <a:pt x="56" y="66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ṩḻiḑe"/>
            <p:cNvSpPr/>
            <p:nvPr/>
          </p:nvSpPr>
          <p:spPr bwMode="auto">
            <a:xfrm>
              <a:off x="3954463" y="4325938"/>
              <a:ext cx="246063" cy="311150"/>
            </a:xfrm>
            <a:custGeom>
              <a:avLst/>
              <a:gdLst>
                <a:gd name="T0" fmla="*/ 32 w 34"/>
                <a:gd name="T1" fmla="*/ 15 h 43"/>
                <a:gd name="T2" fmla="*/ 17 w 34"/>
                <a:gd name="T3" fmla="*/ 0 h 43"/>
                <a:gd name="T4" fmla="*/ 2 w 34"/>
                <a:gd name="T5" fmla="*/ 15 h 43"/>
                <a:gd name="T6" fmla="*/ 17 w 34"/>
                <a:gd name="T7" fmla="*/ 43 h 43"/>
                <a:gd name="T8" fmla="*/ 32 w 34"/>
                <a:gd name="T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3">
                  <a:moveTo>
                    <a:pt x="32" y="15"/>
                  </a:moveTo>
                  <a:cubicBezTo>
                    <a:pt x="32" y="6"/>
                    <a:pt x="26" y="0"/>
                    <a:pt x="17" y="0"/>
                  </a:cubicBezTo>
                  <a:cubicBezTo>
                    <a:pt x="9" y="0"/>
                    <a:pt x="2" y="6"/>
                    <a:pt x="2" y="15"/>
                  </a:cubicBezTo>
                  <a:cubicBezTo>
                    <a:pt x="2" y="15"/>
                    <a:pt x="0" y="30"/>
                    <a:pt x="17" y="43"/>
                  </a:cubicBezTo>
                  <a:cubicBezTo>
                    <a:pt x="34" y="30"/>
                    <a:pt x="32" y="15"/>
                    <a:pt x="32" y="15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ṧlïḋe"/>
            <p:cNvSpPr/>
            <p:nvPr/>
          </p:nvSpPr>
          <p:spPr bwMode="auto">
            <a:xfrm>
              <a:off x="3997325" y="4346575"/>
              <a:ext cx="166688" cy="168275"/>
            </a:xfrm>
            <a:custGeom>
              <a:avLst/>
              <a:gdLst>
                <a:gd name="T0" fmla="*/ 12 w 23"/>
                <a:gd name="T1" fmla="*/ 22 h 23"/>
                <a:gd name="T2" fmla="*/ 0 w 23"/>
                <a:gd name="T3" fmla="*/ 11 h 23"/>
                <a:gd name="T4" fmla="*/ 10 w 23"/>
                <a:gd name="T5" fmla="*/ 1 h 23"/>
                <a:gd name="T6" fmla="*/ 22 w 23"/>
                <a:gd name="T7" fmla="*/ 12 h 23"/>
                <a:gd name="T8" fmla="*/ 12 w 23"/>
                <a:gd name="T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2" y="22"/>
                  </a:moveTo>
                  <a:cubicBezTo>
                    <a:pt x="5" y="23"/>
                    <a:pt x="0" y="17"/>
                    <a:pt x="0" y="11"/>
                  </a:cubicBezTo>
                  <a:cubicBezTo>
                    <a:pt x="1" y="5"/>
                    <a:pt x="5" y="1"/>
                    <a:pt x="10" y="1"/>
                  </a:cubicBezTo>
                  <a:cubicBezTo>
                    <a:pt x="17" y="0"/>
                    <a:pt x="23" y="6"/>
                    <a:pt x="22" y="12"/>
                  </a:cubicBezTo>
                  <a:cubicBezTo>
                    <a:pt x="22" y="18"/>
                    <a:pt x="17" y="22"/>
                    <a:pt x="12" y="22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ṧlíḓé"/>
            <p:cNvSpPr/>
            <p:nvPr/>
          </p:nvSpPr>
          <p:spPr bwMode="auto">
            <a:xfrm>
              <a:off x="3924300" y="3649663"/>
              <a:ext cx="304800" cy="298450"/>
            </a:xfrm>
            <a:prstGeom prst="ellipse">
              <a:avLst/>
            </a:pr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ṣ1îḑé"/>
            <p:cNvSpPr/>
            <p:nvPr/>
          </p:nvSpPr>
          <p:spPr bwMode="auto">
            <a:xfrm>
              <a:off x="3954463" y="3679825"/>
              <a:ext cx="246063" cy="239713"/>
            </a:xfrm>
            <a:prstGeom prst="ellipse">
              <a:avLst/>
            </a:pr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śľíḍê"/>
            <p:cNvSpPr/>
            <p:nvPr/>
          </p:nvSpPr>
          <p:spPr bwMode="auto">
            <a:xfrm>
              <a:off x="3954463" y="3671888"/>
              <a:ext cx="246063" cy="95250"/>
            </a:xfrm>
            <a:custGeom>
              <a:avLst/>
              <a:gdLst>
                <a:gd name="T0" fmla="*/ 17 w 34"/>
                <a:gd name="T1" fmla="*/ 1 h 13"/>
                <a:gd name="T2" fmla="*/ 33 w 34"/>
                <a:gd name="T3" fmla="*/ 13 h 13"/>
                <a:gd name="T4" fmla="*/ 34 w 34"/>
                <a:gd name="T5" fmla="*/ 13 h 13"/>
                <a:gd name="T6" fmla="*/ 34 w 34"/>
                <a:gd name="T7" fmla="*/ 13 h 13"/>
                <a:gd name="T8" fmla="*/ 17 w 34"/>
                <a:gd name="T9" fmla="*/ 0 h 13"/>
                <a:gd name="T10" fmla="*/ 0 w 34"/>
                <a:gd name="T11" fmla="*/ 13 h 13"/>
                <a:gd name="T12" fmla="*/ 0 w 34"/>
                <a:gd name="T13" fmla="*/ 13 h 13"/>
                <a:gd name="T14" fmla="*/ 1 w 34"/>
                <a:gd name="T15" fmla="*/ 13 h 13"/>
                <a:gd name="T16" fmla="*/ 17 w 34"/>
                <a:gd name="T1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17" y="1"/>
                  </a:moveTo>
                  <a:cubicBezTo>
                    <a:pt x="25" y="1"/>
                    <a:pt x="31" y="6"/>
                    <a:pt x="33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2" y="5"/>
                    <a:pt x="25" y="0"/>
                    <a:pt x="17" y="0"/>
                  </a:cubicBezTo>
                  <a:cubicBezTo>
                    <a:pt x="9" y="0"/>
                    <a:pt x="2" y="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3" y="6"/>
                    <a:pt x="9" y="1"/>
                    <a:pt x="17" y="1"/>
                  </a:cubicBezTo>
                  <a:close/>
                </a:path>
              </a:pathLst>
            </a:custGeom>
            <a:solidFill>
              <a:srgbClr val="BB8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ṩ1ïďe"/>
            <p:cNvSpPr/>
            <p:nvPr/>
          </p:nvSpPr>
          <p:spPr bwMode="auto">
            <a:xfrm>
              <a:off x="3924300" y="3802063"/>
              <a:ext cx="304800" cy="146050"/>
            </a:xfrm>
            <a:custGeom>
              <a:avLst/>
              <a:gdLst>
                <a:gd name="T0" fmla="*/ 39 w 42"/>
                <a:gd name="T1" fmla="*/ 0 h 20"/>
                <a:gd name="T2" fmla="*/ 38 w 42"/>
                <a:gd name="T3" fmla="*/ 2 h 20"/>
                <a:gd name="T4" fmla="*/ 21 w 42"/>
                <a:gd name="T5" fmla="*/ 16 h 20"/>
                <a:gd name="T6" fmla="*/ 4 w 42"/>
                <a:gd name="T7" fmla="*/ 2 h 20"/>
                <a:gd name="T8" fmla="*/ 2 w 42"/>
                <a:gd name="T9" fmla="*/ 0 h 20"/>
                <a:gd name="T10" fmla="*/ 0 w 42"/>
                <a:gd name="T11" fmla="*/ 2 h 20"/>
                <a:gd name="T12" fmla="*/ 21 w 42"/>
                <a:gd name="T13" fmla="*/ 20 h 20"/>
                <a:gd name="T14" fmla="*/ 41 w 42"/>
                <a:gd name="T15" fmla="*/ 2 h 20"/>
                <a:gd name="T16" fmla="*/ 39 w 42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0">
                  <a:moveTo>
                    <a:pt x="39" y="0"/>
                  </a:moveTo>
                  <a:cubicBezTo>
                    <a:pt x="38" y="0"/>
                    <a:pt x="38" y="1"/>
                    <a:pt x="38" y="2"/>
                  </a:cubicBezTo>
                  <a:cubicBezTo>
                    <a:pt x="36" y="10"/>
                    <a:pt x="29" y="16"/>
                    <a:pt x="21" y="16"/>
                  </a:cubicBezTo>
                  <a:cubicBezTo>
                    <a:pt x="13" y="16"/>
                    <a:pt x="6" y="10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2" y="13"/>
                    <a:pt x="11" y="20"/>
                    <a:pt x="21" y="20"/>
                  </a:cubicBezTo>
                  <a:cubicBezTo>
                    <a:pt x="31" y="20"/>
                    <a:pt x="40" y="13"/>
                    <a:pt x="41" y="2"/>
                  </a:cubicBezTo>
                  <a:cubicBezTo>
                    <a:pt x="42" y="1"/>
                    <a:pt x="41" y="0"/>
                    <a:pt x="39" y="0"/>
                  </a:cubicBezTo>
                  <a:close/>
                </a:path>
              </a:pathLst>
            </a:custGeom>
            <a:solidFill>
              <a:srgbClr val="7F5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ṡḷïḋé"/>
            <p:cNvSpPr/>
            <p:nvPr/>
          </p:nvSpPr>
          <p:spPr bwMode="auto">
            <a:xfrm>
              <a:off x="3954463" y="3679825"/>
              <a:ext cx="246063" cy="239713"/>
            </a:xfrm>
            <a:prstGeom prst="ellipse">
              <a:avLst/>
            </a:pr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ṩľiḍe"/>
            <p:cNvSpPr/>
            <p:nvPr/>
          </p:nvSpPr>
          <p:spPr bwMode="auto">
            <a:xfrm>
              <a:off x="3954463" y="3838575"/>
              <a:ext cx="246063" cy="95250"/>
            </a:xfrm>
            <a:custGeom>
              <a:avLst/>
              <a:gdLst>
                <a:gd name="T0" fmla="*/ 33 w 34"/>
                <a:gd name="T1" fmla="*/ 0 h 13"/>
                <a:gd name="T2" fmla="*/ 33 w 34"/>
                <a:gd name="T3" fmla="*/ 0 h 13"/>
                <a:gd name="T4" fmla="*/ 17 w 34"/>
                <a:gd name="T5" fmla="*/ 11 h 13"/>
                <a:gd name="T6" fmla="*/ 1 w 34"/>
                <a:gd name="T7" fmla="*/ 0 h 13"/>
                <a:gd name="T8" fmla="*/ 1 w 34"/>
                <a:gd name="T9" fmla="*/ 0 h 13"/>
                <a:gd name="T10" fmla="*/ 0 w 34"/>
                <a:gd name="T11" fmla="*/ 1 h 13"/>
                <a:gd name="T12" fmla="*/ 17 w 34"/>
                <a:gd name="T13" fmla="*/ 13 h 13"/>
                <a:gd name="T14" fmla="*/ 34 w 34"/>
                <a:gd name="T15" fmla="*/ 1 h 13"/>
                <a:gd name="T16" fmla="*/ 33 w 3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7"/>
                    <a:pt x="24" y="11"/>
                    <a:pt x="17" y="11"/>
                  </a:cubicBezTo>
                  <a:cubicBezTo>
                    <a:pt x="10" y="11"/>
                    <a:pt x="4" y="7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3" y="8"/>
                    <a:pt x="9" y="13"/>
                    <a:pt x="17" y="13"/>
                  </a:cubicBezTo>
                  <a:cubicBezTo>
                    <a:pt x="25" y="13"/>
                    <a:pt x="31" y="8"/>
                    <a:pt x="34" y="1"/>
                  </a:cubicBezTo>
                  <a:cubicBezTo>
                    <a:pt x="34" y="0"/>
                    <a:pt x="34" y="0"/>
                    <a:pt x="33" y="0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ṡḷiḍê"/>
            <p:cNvSpPr/>
            <p:nvPr/>
          </p:nvSpPr>
          <p:spPr bwMode="auto">
            <a:xfrm>
              <a:off x="4070350" y="3716338"/>
              <a:ext cx="14288" cy="93663"/>
            </a:xfrm>
            <a:custGeom>
              <a:avLst/>
              <a:gdLst>
                <a:gd name="T0" fmla="*/ 1 w 2"/>
                <a:gd name="T1" fmla="*/ 13 h 13"/>
                <a:gd name="T2" fmla="*/ 1 w 2"/>
                <a:gd name="T3" fmla="*/ 13 h 13"/>
                <a:gd name="T4" fmla="*/ 0 w 2"/>
                <a:gd name="T5" fmla="*/ 12 h 13"/>
                <a:gd name="T6" fmla="*/ 0 w 2"/>
                <a:gd name="T7" fmla="*/ 1 h 13"/>
                <a:gd name="T8" fmla="*/ 1 w 2"/>
                <a:gd name="T9" fmla="*/ 0 h 13"/>
                <a:gd name="T10" fmla="*/ 2 w 2"/>
                <a:gd name="T11" fmla="*/ 1 h 13"/>
                <a:gd name="T12" fmla="*/ 2 w 2"/>
                <a:gd name="T13" fmla="*/ 12 h 13"/>
                <a:gd name="T14" fmla="*/ 1 w 2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şḻíḑe"/>
            <p:cNvSpPr/>
            <p:nvPr/>
          </p:nvSpPr>
          <p:spPr bwMode="auto">
            <a:xfrm>
              <a:off x="4070350" y="3802063"/>
              <a:ext cx="65088" cy="50800"/>
            </a:xfrm>
            <a:custGeom>
              <a:avLst/>
              <a:gdLst>
                <a:gd name="T0" fmla="*/ 0 w 41"/>
                <a:gd name="T1" fmla="*/ 0 h 32"/>
                <a:gd name="T2" fmla="*/ 0 w 41"/>
                <a:gd name="T3" fmla="*/ 0 h 32"/>
                <a:gd name="T4" fmla="*/ 4 w 41"/>
                <a:gd name="T5" fmla="*/ 0 h 32"/>
                <a:gd name="T6" fmla="*/ 41 w 41"/>
                <a:gd name="T7" fmla="*/ 28 h 32"/>
                <a:gd name="T8" fmla="*/ 41 w 41"/>
                <a:gd name="T9" fmla="*/ 32 h 32"/>
                <a:gd name="T10" fmla="*/ 36 w 41"/>
                <a:gd name="T11" fmla="*/ 32 h 32"/>
                <a:gd name="T12" fmla="*/ 0 w 41"/>
                <a:gd name="T13" fmla="*/ 5 h 32"/>
                <a:gd name="T14" fmla="*/ 0 w 41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2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1" y="28"/>
                  </a:lnTo>
                  <a:lnTo>
                    <a:pt x="41" y="32"/>
                  </a:lnTo>
                  <a:lnTo>
                    <a:pt x="36" y="3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sľíḑê"/>
            <p:cNvSpPr/>
            <p:nvPr/>
          </p:nvSpPr>
          <p:spPr bwMode="auto">
            <a:xfrm>
              <a:off x="4076700" y="3686175"/>
              <a:ext cx="1588" cy="14288"/>
            </a:xfrm>
            <a:prstGeom prst="rect">
              <a:avLst/>
            </a:pr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ṩḻidè"/>
            <p:cNvSpPr/>
            <p:nvPr/>
          </p:nvSpPr>
          <p:spPr bwMode="auto">
            <a:xfrm>
              <a:off x="4076700" y="3897313"/>
              <a:ext cx="1588" cy="14288"/>
            </a:xfrm>
            <a:prstGeom prst="rect">
              <a:avLst/>
            </a:pr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ślíḑe"/>
            <p:cNvSpPr/>
            <p:nvPr/>
          </p:nvSpPr>
          <p:spPr bwMode="auto">
            <a:xfrm>
              <a:off x="3960813" y="3795713"/>
              <a:ext cx="14288" cy="6350"/>
            </a:xfrm>
            <a:prstGeom prst="rect">
              <a:avLst/>
            </a:pr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ṥḻíḋe"/>
            <p:cNvSpPr/>
            <p:nvPr/>
          </p:nvSpPr>
          <p:spPr bwMode="auto">
            <a:xfrm>
              <a:off x="4178300" y="3795713"/>
              <a:ext cx="7938" cy="6350"/>
            </a:xfrm>
            <a:prstGeom prst="rect">
              <a:avLst/>
            </a:pr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s1iḓê"/>
            <p:cNvSpPr/>
            <p:nvPr/>
          </p:nvSpPr>
          <p:spPr bwMode="auto">
            <a:xfrm>
              <a:off x="3997325" y="3716338"/>
              <a:ext cx="7938" cy="14288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9 h 9"/>
                <a:gd name="T4" fmla="*/ 0 w 5"/>
                <a:gd name="T5" fmla="*/ 4 h 9"/>
                <a:gd name="T6" fmla="*/ 0 w 5"/>
                <a:gd name="T7" fmla="*/ 0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lnTo>
                    <a:pt x="5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šḻîḋe"/>
            <p:cNvSpPr/>
            <p:nvPr/>
          </p:nvSpPr>
          <p:spPr bwMode="auto">
            <a:xfrm>
              <a:off x="4143375" y="3868738"/>
              <a:ext cx="14288" cy="14288"/>
            </a:xfrm>
            <a:custGeom>
              <a:avLst/>
              <a:gdLst>
                <a:gd name="T0" fmla="*/ 9 w 9"/>
                <a:gd name="T1" fmla="*/ 4 h 9"/>
                <a:gd name="T2" fmla="*/ 9 w 9"/>
                <a:gd name="T3" fmla="*/ 9 h 9"/>
                <a:gd name="T4" fmla="*/ 0 w 9"/>
                <a:gd name="T5" fmla="*/ 0 h 9"/>
                <a:gd name="T6" fmla="*/ 4 w 9"/>
                <a:gd name="T7" fmla="*/ 0 h 9"/>
                <a:gd name="T8" fmla="*/ 9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lnTo>
                    <a:pt x="9" y="9"/>
                  </a:lnTo>
                  <a:lnTo>
                    <a:pt x="0" y="0"/>
                  </a:lnTo>
                  <a:lnTo>
                    <a:pt x="4" y="0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ŝḻîde"/>
            <p:cNvSpPr/>
            <p:nvPr/>
          </p:nvSpPr>
          <p:spPr bwMode="auto">
            <a:xfrm>
              <a:off x="3997325" y="3868738"/>
              <a:ext cx="7938" cy="14288"/>
            </a:xfrm>
            <a:custGeom>
              <a:avLst/>
              <a:gdLst>
                <a:gd name="T0" fmla="*/ 5 w 5"/>
                <a:gd name="T1" fmla="*/ 0 h 9"/>
                <a:gd name="T2" fmla="*/ 5 w 5"/>
                <a:gd name="T3" fmla="*/ 0 h 9"/>
                <a:gd name="T4" fmla="*/ 0 w 5"/>
                <a:gd name="T5" fmla="*/ 9 h 9"/>
                <a:gd name="T6" fmla="*/ 0 w 5"/>
                <a:gd name="T7" fmla="*/ 4 h 9"/>
                <a:gd name="T8" fmla="*/ 5 w 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lnTo>
                    <a:pt x="5" y="0"/>
                  </a:lnTo>
                  <a:lnTo>
                    <a:pt x="0" y="9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Slíḋe"/>
            <p:cNvSpPr/>
            <p:nvPr/>
          </p:nvSpPr>
          <p:spPr bwMode="auto">
            <a:xfrm>
              <a:off x="4143375" y="3716338"/>
              <a:ext cx="14288" cy="14288"/>
            </a:xfrm>
            <a:custGeom>
              <a:avLst/>
              <a:gdLst>
                <a:gd name="T0" fmla="*/ 9 w 9"/>
                <a:gd name="T1" fmla="*/ 0 h 9"/>
                <a:gd name="T2" fmla="*/ 9 w 9"/>
                <a:gd name="T3" fmla="*/ 4 h 9"/>
                <a:gd name="T4" fmla="*/ 4 w 9"/>
                <a:gd name="T5" fmla="*/ 9 h 9"/>
                <a:gd name="T6" fmla="*/ 0 w 9"/>
                <a:gd name="T7" fmla="*/ 9 h 9"/>
                <a:gd name="T8" fmla="*/ 9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9" y="4"/>
                  </a:lnTo>
                  <a:lnTo>
                    <a:pt x="4" y="9"/>
                  </a:lnTo>
                  <a:lnTo>
                    <a:pt x="0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E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šľîḋe"/>
            <p:cNvSpPr/>
            <p:nvPr/>
          </p:nvSpPr>
          <p:spPr bwMode="auto">
            <a:xfrm>
              <a:off x="3859213" y="2859088"/>
              <a:ext cx="457200" cy="479425"/>
            </a:xfrm>
            <a:custGeom>
              <a:avLst/>
              <a:gdLst>
                <a:gd name="T0" fmla="*/ 56 w 63"/>
                <a:gd name="T1" fmla="*/ 66 h 66"/>
                <a:gd name="T2" fmla="*/ 7 w 63"/>
                <a:gd name="T3" fmla="*/ 66 h 66"/>
                <a:gd name="T4" fmla="*/ 0 w 63"/>
                <a:gd name="T5" fmla="*/ 59 h 66"/>
                <a:gd name="T6" fmla="*/ 0 w 63"/>
                <a:gd name="T7" fmla="*/ 7 h 66"/>
                <a:gd name="T8" fmla="*/ 7 w 63"/>
                <a:gd name="T9" fmla="*/ 0 h 66"/>
                <a:gd name="T10" fmla="*/ 56 w 63"/>
                <a:gd name="T11" fmla="*/ 0 h 66"/>
                <a:gd name="T12" fmla="*/ 63 w 63"/>
                <a:gd name="T13" fmla="*/ 7 h 66"/>
                <a:gd name="T14" fmla="*/ 63 w 63"/>
                <a:gd name="T15" fmla="*/ 59 h 66"/>
                <a:gd name="T16" fmla="*/ 56 w 63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6">
                  <a:moveTo>
                    <a:pt x="56" y="66"/>
                  </a:moveTo>
                  <a:cubicBezTo>
                    <a:pt x="7" y="66"/>
                    <a:pt x="7" y="66"/>
                    <a:pt x="7" y="66"/>
                  </a:cubicBezTo>
                  <a:cubicBezTo>
                    <a:pt x="3" y="66"/>
                    <a:pt x="0" y="63"/>
                    <a:pt x="0" y="5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3" y="3"/>
                    <a:pt x="63" y="7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3" y="63"/>
                    <a:pt x="60" y="66"/>
                    <a:pt x="56" y="66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ṡḻíḋè"/>
            <p:cNvSpPr/>
            <p:nvPr/>
          </p:nvSpPr>
          <p:spPr bwMode="auto">
            <a:xfrm>
              <a:off x="3816350" y="3113088"/>
              <a:ext cx="79375" cy="174625"/>
            </a:xfrm>
            <a:custGeom>
              <a:avLst/>
              <a:gdLst>
                <a:gd name="T0" fmla="*/ 13 w 50"/>
                <a:gd name="T1" fmla="*/ 110 h 110"/>
                <a:gd name="T2" fmla="*/ 36 w 50"/>
                <a:gd name="T3" fmla="*/ 91 h 110"/>
                <a:gd name="T4" fmla="*/ 50 w 50"/>
                <a:gd name="T5" fmla="*/ 55 h 110"/>
                <a:gd name="T6" fmla="*/ 36 w 50"/>
                <a:gd name="T7" fmla="*/ 50 h 110"/>
                <a:gd name="T8" fmla="*/ 27 w 50"/>
                <a:gd name="T9" fmla="*/ 69 h 110"/>
                <a:gd name="T10" fmla="*/ 36 w 50"/>
                <a:gd name="T11" fmla="*/ 0 h 110"/>
                <a:gd name="T12" fmla="*/ 23 w 50"/>
                <a:gd name="T13" fmla="*/ 0 h 110"/>
                <a:gd name="T14" fmla="*/ 13 w 50"/>
                <a:gd name="T15" fmla="*/ 69 h 110"/>
                <a:gd name="T16" fmla="*/ 0 w 50"/>
                <a:gd name="T17" fmla="*/ 96 h 110"/>
                <a:gd name="T18" fmla="*/ 9 w 50"/>
                <a:gd name="T19" fmla="*/ 105 h 110"/>
                <a:gd name="T20" fmla="*/ 13 w 50"/>
                <a:gd name="T21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110">
                  <a:moveTo>
                    <a:pt x="13" y="110"/>
                  </a:moveTo>
                  <a:lnTo>
                    <a:pt x="36" y="91"/>
                  </a:lnTo>
                  <a:lnTo>
                    <a:pt x="50" y="55"/>
                  </a:lnTo>
                  <a:lnTo>
                    <a:pt x="36" y="50"/>
                  </a:lnTo>
                  <a:lnTo>
                    <a:pt x="27" y="69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13" y="69"/>
                  </a:lnTo>
                  <a:lnTo>
                    <a:pt x="0" y="96"/>
                  </a:lnTo>
                  <a:lnTo>
                    <a:pt x="9" y="105"/>
                  </a:lnTo>
                  <a:lnTo>
                    <a:pt x="13" y="110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ṧḷïďe"/>
            <p:cNvSpPr/>
            <p:nvPr/>
          </p:nvSpPr>
          <p:spPr bwMode="auto">
            <a:xfrm>
              <a:off x="3816350" y="3113088"/>
              <a:ext cx="79375" cy="174625"/>
            </a:xfrm>
            <a:custGeom>
              <a:avLst/>
              <a:gdLst>
                <a:gd name="T0" fmla="*/ 13 w 50"/>
                <a:gd name="T1" fmla="*/ 110 h 110"/>
                <a:gd name="T2" fmla="*/ 36 w 50"/>
                <a:gd name="T3" fmla="*/ 91 h 110"/>
                <a:gd name="T4" fmla="*/ 50 w 50"/>
                <a:gd name="T5" fmla="*/ 55 h 110"/>
                <a:gd name="T6" fmla="*/ 36 w 50"/>
                <a:gd name="T7" fmla="*/ 50 h 110"/>
                <a:gd name="T8" fmla="*/ 27 w 50"/>
                <a:gd name="T9" fmla="*/ 69 h 110"/>
                <a:gd name="T10" fmla="*/ 36 w 50"/>
                <a:gd name="T11" fmla="*/ 0 h 110"/>
                <a:gd name="T12" fmla="*/ 23 w 50"/>
                <a:gd name="T13" fmla="*/ 0 h 110"/>
                <a:gd name="T14" fmla="*/ 13 w 50"/>
                <a:gd name="T15" fmla="*/ 69 h 110"/>
                <a:gd name="T16" fmla="*/ 0 w 50"/>
                <a:gd name="T17" fmla="*/ 96 h 110"/>
                <a:gd name="T18" fmla="*/ 9 w 50"/>
                <a:gd name="T19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110">
                  <a:moveTo>
                    <a:pt x="13" y="110"/>
                  </a:moveTo>
                  <a:lnTo>
                    <a:pt x="36" y="91"/>
                  </a:lnTo>
                  <a:lnTo>
                    <a:pt x="50" y="55"/>
                  </a:lnTo>
                  <a:lnTo>
                    <a:pt x="36" y="50"/>
                  </a:lnTo>
                  <a:lnTo>
                    <a:pt x="27" y="69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13" y="69"/>
                  </a:lnTo>
                  <a:lnTo>
                    <a:pt x="0" y="96"/>
                  </a:lnTo>
                  <a:lnTo>
                    <a:pt x="9" y="1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ś1idê"/>
            <p:cNvSpPr/>
            <p:nvPr/>
          </p:nvSpPr>
          <p:spPr bwMode="auto">
            <a:xfrm>
              <a:off x="4062413" y="3302000"/>
              <a:ext cx="152400" cy="109538"/>
            </a:xfrm>
            <a:custGeom>
              <a:avLst/>
              <a:gdLst>
                <a:gd name="T0" fmla="*/ 0 w 96"/>
                <a:gd name="T1" fmla="*/ 64 h 69"/>
                <a:gd name="T2" fmla="*/ 0 w 96"/>
                <a:gd name="T3" fmla="*/ 32 h 69"/>
                <a:gd name="T4" fmla="*/ 37 w 96"/>
                <a:gd name="T5" fmla="*/ 0 h 69"/>
                <a:gd name="T6" fmla="*/ 46 w 96"/>
                <a:gd name="T7" fmla="*/ 9 h 69"/>
                <a:gd name="T8" fmla="*/ 32 w 96"/>
                <a:gd name="T9" fmla="*/ 23 h 69"/>
                <a:gd name="T10" fmla="*/ 96 w 96"/>
                <a:gd name="T11" fmla="*/ 9 h 69"/>
                <a:gd name="T12" fmla="*/ 96 w 96"/>
                <a:gd name="T13" fmla="*/ 23 h 69"/>
                <a:gd name="T14" fmla="*/ 37 w 96"/>
                <a:gd name="T15" fmla="*/ 46 h 69"/>
                <a:gd name="T16" fmla="*/ 23 w 96"/>
                <a:gd name="T17" fmla="*/ 69 h 69"/>
                <a:gd name="T18" fmla="*/ 0 w 96"/>
                <a:gd name="T19" fmla="*/ 6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69">
                  <a:moveTo>
                    <a:pt x="0" y="64"/>
                  </a:moveTo>
                  <a:lnTo>
                    <a:pt x="0" y="32"/>
                  </a:lnTo>
                  <a:lnTo>
                    <a:pt x="37" y="0"/>
                  </a:lnTo>
                  <a:lnTo>
                    <a:pt x="46" y="9"/>
                  </a:lnTo>
                  <a:lnTo>
                    <a:pt x="32" y="23"/>
                  </a:lnTo>
                  <a:lnTo>
                    <a:pt x="96" y="9"/>
                  </a:lnTo>
                  <a:lnTo>
                    <a:pt x="96" y="23"/>
                  </a:lnTo>
                  <a:lnTo>
                    <a:pt x="37" y="46"/>
                  </a:lnTo>
                  <a:lnTo>
                    <a:pt x="23" y="69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ṥľïde"/>
            <p:cNvSpPr/>
            <p:nvPr/>
          </p:nvSpPr>
          <p:spPr bwMode="auto">
            <a:xfrm>
              <a:off x="3373438" y="4514850"/>
              <a:ext cx="361950" cy="1008063"/>
            </a:xfrm>
            <a:custGeom>
              <a:avLst/>
              <a:gdLst>
                <a:gd name="T0" fmla="*/ 0 w 228"/>
                <a:gd name="T1" fmla="*/ 0 h 635"/>
                <a:gd name="T2" fmla="*/ 128 w 228"/>
                <a:gd name="T3" fmla="*/ 635 h 635"/>
                <a:gd name="T4" fmla="*/ 228 w 228"/>
                <a:gd name="T5" fmla="*/ 621 h 635"/>
                <a:gd name="T6" fmla="*/ 160 w 228"/>
                <a:gd name="T7" fmla="*/ 599 h 635"/>
                <a:gd name="T8" fmla="*/ 187 w 228"/>
                <a:gd name="T9" fmla="*/ 589 h 635"/>
                <a:gd name="T10" fmla="*/ 151 w 228"/>
                <a:gd name="T11" fmla="*/ 0 h 635"/>
                <a:gd name="T12" fmla="*/ 0 w 228"/>
                <a:gd name="T13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635">
                  <a:moveTo>
                    <a:pt x="0" y="0"/>
                  </a:moveTo>
                  <a:lnTo>
                    <a:pt x="128" y="635"/>
                  </a:lnTo>
                  <a:lnTo>
                    <a:pt x="228" y="621"/>
                  </a:lnTo>
                  <a:lnTo>
                    <a:pt x="160" y="599"/>
                  </a:lnTo>
                  <a:lnTo>
                    <a:pt x="187" y="589"/>
                  </a:lnTo>
                  <a:lnTo>
                    <a:pt x="1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ŝḻïḑê"/>
            <p:cNvSpPr/>
            <p:nvPr/>
          </p:nvSpPr>
          <p:spPr bwMode="auto">
            <a:xfrm>
              <a:off x="3430588" y="4441825"/>
              <a:ext cx="530225" cy="1023938"/>
            </a:xfrm>
            <a:custGeom>
              <a:avLst/>
              <a:gdLst>
                <a:gd name="T0" fmla="*/ 37 w 73"/>
                <a:gd name="T1" fmla="*/ 8 h 141"/>
                <a:gd name="T2" fmla="*/ 68 w 73"/>
                <a:gd name="T3" fmla="*/ 82 h 141"/>
                <a:gd name="T4" fmla="*/ 49 w 73"/>
                <a:gd name="T5" fmla="*/ 126 h 141"/>
                <a:gd name="T6" fmla="*/ 45 w 73"/>
                <a:gd name="T7" fmla="*/ 126 h 141"/>
                <a:gd name="T8" fmla="*/ 51 w 73"/>
                <a:gd name="T9" fmla="*/ 141 h 141"/>
                <a:gd name="T10" fmla="*/ 33 w 73"/>
                <a:gd name="T11" fmla="*/ 123 h 141"/>
                <a:gd name="T12" fmla="*/ 42 w 73"/>
                <a:gd name="T13" fmla="*/ 63 h 141"/>
                <a:gd name="T14" fmla="*/ 0 w 73"/>
                <a:gd name="T15" fmla="*/ 22 h 141"/>
                <a:gd name="T16" fmla="*/ 26 w 73"/>
                <a:gd name="T17" fmla="*/ 0 h 141"/>
                <a:gd name="T18" fmla="*/ 37 w 73"/>
                <a:gd name="T19" fmla="*/ 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41">
                  <a:moveTo>
                    <a:pt x="37" y="8"/>
                  </a:moveTo>
                  <a:cubicBezTo>
                    <a:pt x="37" y="8"/>
                    <a:pt x="73" y="42"/>
                    <a:pt x="68" y="82"/>
                  </a:cubicBezTo>
                  <a:cubicBezTo>
                    <a:pt x="62" y="114"/>
                    <a:pt x="49" y="126"/>
                    <a:pt x="49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51" y="141"/>
                    <a:pt x="51" y="141"/>
                    <a:pt x="51" y="141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3" y="123"/>
                    <a:pt x="55" y="94"/>
                    <a:pt x="42" y="63"/>
                  </a:cubicBezTo>
                  <a:cubicBezTo>
                    <a:pt x="28" y="33"/>
                    <a:pt x="0" y="22"/>
                    <a:pt x="0" y="22"/>
                  </a:cubicBezTo>
                  <a:cubicBezTo>
                    <a:pt x="0" y="22"/>
                    <a:pt x="24" y="0"/>
                    <a:pt x="26" y="0"/>
                  </a:cubicBezTo>
                  <a:cubicBezTo>
                    <a:pt x="28" y="1"/>
                    <a:pt x="37" y="8"/>
                    <a:pt x="37" y="8"/>
                  </a:cubicBez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ṥļïḋê"/>
            <p:cNvSpPr/>
            <p:nvPr/>
          </p:nvSpPr>
          <p:spPr bwMode="auto">
            <a:xfrm>
              <a:off x="3314700" y="3251200"/>
              <a:ext cx="552450" cy="1298575"/>
            </a:xfrm>
            <a:custGeom>
              <a:avLst/>
              <a:gdLst>
                <a:gd name="T0" fmla="*/ 68 w 76"/>
                <a:gd name="T1" fmla="*/ 0 h 179"/>
                <a:gd name="T2" fmla="*/ 3 w 76"/>
                <a:gd name="T3" fmla="*/ 86 h 179"/>
                <a:gd name="T4" fmla="*/ 0 w 76"/>
                <a:gd name="T5" fmla="*/ 106 h 179"/>
                <a:gd name="T6" fmla="*/ 5 w 76"/>
                <a:gd name="T7" fmla="*/ 176 h 179"/>
                <a:gd name="T8" fmla="*/ 65 w 76"/>
                <a:gd name="T9" fmla="*/ 179 h 179"/>
                <a:gd name="T10" fmla="*/ 45 w 76"/>
                <a:gd name="T11" fmla="*/ 111 h 179"/>
                <a:gd name="T12" fmla="*/ 25 w 76"/>
                <a:gd name="T13" fmla="*/ 96 h 179"/>
                <a:gd name="T14" fmla="*/ 76 w 76"/>
                <a:gd name="T15" fmla="*/ 5 h 179"/>
                <a:gd name="T16" fmla="*/ 68 w 76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9">
                  <a:moveTo>
                    <a:pt x="68" y="0"/>
                  </a:moveTo>
                  <a:cubicBezTo>
                    <a:pt x="68" y="0"/>
                    <a:pt x="9" y="72"/>
                    <a:pt x="3" y="86"/>
                  </a:cubicBezTo>
                  <a:cubicBezTo>
                    <a:pt x="3" y="86"/>
                    <a:pt x="0" y="91"/>
                    <a:pt x="0" y="106"/>
                  </a:cubicBezTo>
                  <a:cubicBezTo>
                    <a:pt x="0" y="121"/>
                    <a:pt x="5" y="176"/>
                    <a:pt x="5" y="176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5" y="179"/>
                    <a:pt x="45" y="112"/>
                    <a:pt x="45" y="111"/>
                  </a:cubicBezTo>
                  <a:cubicBezTo>
                    <a:pt x="44" y="109"/>
                    <a:pt x="35" y="98"/>
                    <a:pt x="25" y="96"/>
                  </a:cubicBezTo>
                  <a:cubicBezTo>
                    <a:pt x="76" y="5"/>
                    <a:pt x="76" y="5"/>
                    <a:pt x="76" y="5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FF8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Sľîḓè"/>
            <p:cNvSpPr/>
            <p:nvPr/>
          </p:nvSpPr>
          <p:spPr bwMode="auto">
            <a:xfrm>
              <a:off x="3444875" y="3860800"/>
              <a:ext cx="123825" cy="123825"/>
            </a:xfrm>
            <a:custGeom>
              <a:avLst/>
              <a:gdLst>
                <a:gd name="T0" fmla="*/ 13 w 17"/>
                <a:gd name="T1" fmla="*/ 5 h 17"/>
                <a:gd name="T2" fmla="*/ 17 w 17"/>
                <a:gd name="T3" fmla="*/ 17 h 17"/>
                <a:gd name="T4" fmla="*/ 0 w 17"/>
                <a:gd name="T5" fmla="*/ 11 h 17"/>
                <a:gd name="T6" fmla="*/ 5 w 17"/>
                <a:gd name="T7" fmla="*/ 0 h 17"/>
                <a:gd name="T8" fmla="*/ 13 w 17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3" y="5"/>
                  </a:moveTo>
                  <a:cubicBezTo>
                    <a:pt x="13" y="5"/>
                    <a:pt x="16" y="13"/>
                    <a:pt x="17" y="17"/>
                  </a:cubicBezTo>
                  <a:cubicBezTo>
                    <a:pt x="17" y="17"/>
                    <a:pt x="5" y="17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13" y="5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$1ide"/>
            <p:cNvSpPr/>
            <p:nvPr/>
          </p:nvSpPr>
          <p:spPr bwMode="auto">
            <a:xfrm>
              <a:off x="3409950" y="3635375"/>
              <a:ext cx="223838" cy="319088"/>
            </a:xfrm>
            <a:custGeom>
              <a:avLst/>
              <a:gdLst>
                <a:gd name="T0" fmla="*/ 27 w 31"/>
                <a:gd name="T1" fmla="*/ 13 h 44"/>
                <a:gd name="T2" fmla="*/ 27 w 31"/>
                <a:gd name="T3" fmla="*/ 39 h 44"/>
                <a:gd name="T4" fmla="*/ 6 w 31"/>
                <a:gd name="T5" fmla="*/ 28 h 44"/>
                <a:gd name="T6" fmla="*/ 9 w 31"/>
                <a:gd name="T7" fmla="*/ 1 h 44"/>
                <a:gd name="T8" fmla="*/ 27 w 31"/>
                <a:gd name="T9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4">
                  <a:moveTo>
                    <a:pt x="27" y="13"/>
                  </a:moveTo>
                  <a:cubicBezTo>
                    <a:pt x="27" y="13"/>
                    <a:pt x="31" y="34"/>
                    <a:pt x="27" y="39"/>
                  </a:cubicBezTo>
                  <a:cubicBezTo>
                    <a:pt x="24" y="44"/>
                    <a:pt x="11" y="36"/>
                    <a:pt x="6" y="28"/>
                  </a:cubicBezTo>
                  <a:cubicBezTo>
                    <a:pt x="1" y="20"/>
                    <a:pt x="0" y="3"/>
                    <a:pt x="9" y="1"/>
                  </a:cubicBezTo>
                  <a:cubicBezTo>
                    <a:pt x="18" y="0"/>
                    <a:pt x="25" y="5"/>
                    <a:pt x="27" y="13"/>
                  </a:cubicBez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ṥḷîḍê"/>
            <p:cNvSpPr/>
            <p:nvPr/>
          </p:nvSpPr>
          <p:spPr bwMode="auto">
            <a:xfrm>
              <a:off x="3525838" y="3381375"/>
              <a:ext cx="587375" cy="820738"/>
            </a:xfrm>
            <a:custGeom>
              <a:avLst/>
              <a:gdLst>
                <a:gd name="T0" fmla="*/ 6 w 81"/>
                <a:gd name="T1" fmla="*/ 87 h 113"/>
                <a:gd name="T2" fmla="*/ 57 w 81"/>
                <a:gd name="T3" fmla="*/ 51 h 113"/>
                <a:gd name="T4" fmla="*/ 71 w 81"/>
                <a:gd name="T5" fmla="*/ 0 h 113"/>
                <a:gd name="T6" fmla="*/ 81 w 81"/>
                <a:gd name="T7" fmla="*/ 2 h 113"/>
                <a:gd name="T8" fmla="*/ 74 w 81"/>
                <a:gd name="T9" fmla="*/ 58 h 113"/>
                <a:gd name="T10" fmla="*/ 15 w 81"/>
                <a:gd name="T11" fmla="*/ 113 h 113"/>
                <a:gd name="T12" fmla="*/ 6 w 81"/>
                <a:gd name="T1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13">
                  <a:moveTo>
                    <a:pt x="6" y="87"/>
                  </a:moveTo>
                  <a:cubicBezTo>
                    <a:pt x="6" y="87"/>
                    <a:pt x="53" y="57"/>
                    <a:pt x="57" y="51"/>
                  </a:cubicBezTo>
                  <a:cubicBezTo>
                    <a:pt x="61" y="45"/>
                    <a:pt x="71" y="0"/>
                    <a:pt x="71" y="0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1" y="2"/>
                    <a:pt x="75" y="53"/>
                    <a:pt x="74" y="58"/>
                  </a:cubicBezTo>
                  <a:cubicBezTo>
                    <a:pt x="72" y="64"/>
                    <a:pt x="26" y="113"/>
                    <a:pt x="15" y="113"/>
                  </a:cubicBezTo>
                  <a:cubicBezTo>
                    <a:pt x="4" y="113"/>
                    <a:pt x="0" y="99"/>
                    <a:pt x="6" y="87"/>
                  </a:cubicBezTo>
                  <a:close/>
                </a:path>
              </a:pathLst>
            </a:custGeom>
            <a:solidFill>
              <a:srgbClr val="FF8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ṥlîḑè"/>
            <p:cNvSpPr/>
            <p:nvPr/>
          </p:nvSpPr>
          <p:spPr bwMode="auto">
            <a:xfrm>
              <a:off x="3379788" y="3592513"/>
              <a:ext cx="269875" cy="311150"/>
            </a:xfrm>
            <a:custGeom>
              <a:avLst/>
              <a:gdLst>
                <a:gd name="T0" fmla="*/ 6 w 37"/>
                <a:gd name="T1" fmla="*/ 8 h 43"/>
                <a:gd name="T2" fmla="*/ 23 w 37"/>
                <a:gd name="T3" fmla="*/ 2 h 43"/>
                <a:gd name="T4" fmla="*/ 37 w 37"/>
                <a:gd name="T5" fmla="*/ 2 h 43"/>
                <a:gd name="T6" fmla="*/ 27 w 37"/>
                <a:gd name="T7" fmla="*/ 16 h 43"/>
                <a:gd name="T8" fmla="*/ 17 w 37"/>
                <a:gd name="T9" fmla="*/ 18 h 43"/>
                <a:gd name="T10" fmla="*/ 22 w 37"/>
                <a:gd name="T11" fmla="*/ 26 h 43"/>
                <a:gd name="T12" fmla="*/ 17 w 37"/>
                <a:gd name="T13" fmla="*/ 24 h 43"/>
                <a:gd name="T14" fmla="*/ 21 w 37"/>
                <a:gd name="T15" fmla="*/ 32 h 43"/>
                <a:gd name="T16" fmla="*/ 21 w 37"/>
                <a:gd name="T17" fmla="*/ 37 h 43"/>
                <a:gd name="T18" fmla="*/ 15 w 37"/>
                <a:gd name="T19" fmla="*/ 42 h 43"/>
                <a:gd name="T20" fmla="*/ 3 w 37"/>
                <a:gd name="T21" fmla="*/ 28 h 43"/>
                <a:gd name="T22" fmla="*/ 6 w 37"/>
                <a:gd name="T23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43">
                  <a:moveTo>
                    <a:pt x="6" y="8"/>
                  </a:moveTo>
                  <a:cubicBezTo>
                    <a:pt x="6" y="8"/>
                    <a:pt x="12" y="0"/>
                    <a:pt x="23" y="2"/>
                  </a:cubicBezTo>
                  <a:cubicBezTo>
                    <a:pt x="34" y="4"/>
                    <a:pt x="37" y="2"/>
                    <a:pt x="37" y="2"/>
                  </a:cubicBezTo>
                  <a:cubicBezTo>
                    <a:pt x="37" y="2"/>
                    <a:pt x="35" y="14"/>
                    <a:pt x="27" y="16"/>
                  </a:cubicBezTo>
                  <a:cubicBezTo>
                    <a:pt x="19" y="19"/>
                    <a:pt x="17" y="18"/>
                    <a:pt x="17" y="18"/>
                  </a:cubicBezTo>
                  <a:cubicBezTo>
                    <a:pt x="17" y="18"/>
                    <a:pt x="21" y="23"/>
                    <a:pt x="22" y="26"/>
                  </a:cubicBezTo>
                  <a:cubicBezTo>
                    <a:pt x="24" y="29"/>
                    <a:pt x="19" y="22"/>
                    <a:pt x="17" y="24"/>
                  </a:cubicBezTo>
                  <a:cubicBezTo>
                    <a:pt x="16" y="27"/>
                    <a:pt x="17" y="32"/>
                    <a:pt x="21" y="32"/>
                  </a:cubicBezTo>
                  <a:cubicBezTo>
                    <a:pt x="24" y="31"/>
                    <a:pt x="22" y="34"/>
                    <a:pt x="21" y="37"/>
                  </a:cubicBezTo>
                  <a:cubicBezTo>
                    <a:pt x="19" y="40"/>
                    <a:pt x="17" y="43"/>
                    <a:pt x="15" y="42"/>
                  </a:cubicBezTo>
                  <a:cubicBezTo>
                    <a:pt x="13" y="41"/>
                    <a:pt x="6" y="37"/>
                    <a:pt x="3" y="28"/>
                  </a:cubicBezTo>
                  <a:cubicBezTo>
                    <a:pt x="0" y="19"/>
                    <a:pt x="0" y="11"/>
                    <a:pt x="6" y="8"/>
                  </a:cubicBez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şlïḑè"/>
            <p:cNvSpPr/>
            <p:nvPr/>
          </p:nvSpPr>
          <p:spPr bwMode="auto">
            <a:xfrm>
              <a:off x="5159375" y="2068513"/>
              <a:ext cx="1052513" cy="1770063"/>
            </a:xfrm>
            <a:custGeom>
              <a:avLst/>
              <a:gdLst>
                <a:gd name="T0" fmla="*/ 140 w 145"/>
                <a:gd name="T1" fmla="*/ 244 h 244"/>
                <a:gd name="T2" fmla="*/ 5 w 145"/>
                <a:gd name="T3" fmla="*/ 244 h 244"/>
                <a:gd name="T4" fmla="*/ 0 w 145"/>
                <a:gd name="T5" fmla="*/ 239 h 244"/>
                <a:gd name="T6" fmla="*/ 0 w 145"/>
                <a:gd name="T7" fmla="*/ 5 h 244"/>
                <a:gd name="T8" fmla="*/ 5 w 145"/>
                <a:gd name="T9" fmla="*/ 0 h 244"/>
                <a:gd name="T10" fmla="*/ 140 w 145"/>
                <a:gd name="T11" fmla="*/ 0 h 244"/>
                <a:gd name="T12" fmla="*/ 145 w 145"/>
                <a:gd name="T13" fmla="*/ 5 h 244"/>
                <a:gd name="T14" fmla="*/ 145 w 145"/>
                <a:gd name="T15" fmla="*/ 239 h 244"/>
                <a:gd name="T16" fmla="*/ 140 w 145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244">
                  <a:moveTo>
                    <a:pt x="140" y="244"/>
                  </a:moveTo>
                  <a:cubicBezTo>
                    <a:pt x="5" y="244"/>
                    <a:pt x="5" y="244"/>
                    <a:pt x="5" y="244"/>
                  </a:cubicBezTo>
                  <a:cubicBezTo>
                    <a:pt x="2" y="244"/>
                    <a:pt x="0" y="242"/>
                    <a:pt x="0" y="23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3" y="0"/>
                    <a:pt x="145" y="2"/>
                    <a:pt x="145" y="5"/>
                  </a:cubicBezTo>
                  <a:cubicBezTo>
                    <a:pt x="145" y="239"/>
                    <a:pt x="145" y="239"/>
                    <a:pt x="145" y="239"/>
                  </a:cubicBezTo>
                  <a:cubicBezTo>
                    <a:pt x="145" y="242"/>
                    <a:pt x="143" y="244"/>
                    <a:pt x="140" y="24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ṥḻiḓe"/>
            <p:cNvSpPr/>
            <p:nvPr/>
          </p:nvSpPr>
          <p:spPr bwMode="auto">
            <a:xfrm>
              <a:off x="5340350" y="2205038"/>
              <a:ext cx="682625" cy="152400"/>
            </a:xfrm>
            <a:custGeom>
              <a:avLst/>
              <a:gdLst>
                <a:gd name="T0" fmla="*/ 89 w 94"/>
                <a:gd name="T1" fmla="*/ 21 h 21"/>
                <a:gd name="T2" fmla="*/ 4 w 94"/>
                <a:gd name="T3" fmla="*/ 21 h 21"/>
                <a:gd name="T4" fmla="*/ 0 w 94"/>
                <a:gd name="T5" fmla="*/ 17 h 21"/>
                <a:gd name="T6" fmla="*/ 0 w 94"/>
                <a:gd name="T7" fmla="*/ 4 h 21"/>
                <a:gd name="T8" fmla="*/ 4 w 94"/>
                <a:gd name="T9" fmla="*/ 0 h 21"/>
                <a:gd name="T10" fmla="*/ 89 w 94"/>
                <a:gd name="T11" fmla="*/ 0 h 21"/>
                <a:gd name="T12" fmla="*/ 94 w 94"/>
                <a:gd name="T13" fmla="*/ 4 h 21"/>
                <a:gd name="T14" fmla="*/ 94 w 94"/>
                <a:gd name="T15" fmla="*/ 17 h 21"/>
                <a:gd name="T16" fmla="*/ 89 w 94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1">
                  <a:moveTo>
                    <a:pt x="89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1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2" y="0"/>
                    <a:pt x="94" y="2"/>
                    <a:pt x="94" y="4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9"/>
                    <a:pt x="92" y="21"/>
                    <a:pt x="89" y="21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ŝḷiḑê"/>
            <p:cNvSpPr/>
            <p:nvPr/>
          </p:nvSpPr>
          <p:spPr bwMode="auto">
            <a:xfrm>
              <a:off x="5370513" y="3076575"/>
              <a:ext cx="254000" cy="115888"/>
            </a:xfrm>
            <a:custGeom>
              <a:avLst/>
              <a:gdLst>
                <a:gd name="T0" fmla="*/ 27 w 35"/>
                <a:gd name="T1" fmla="*/ 16 h 16"/>
                <a:gd name="T2" fmla="*/ 8 w 35"/>
                <a:gd name="T3" fmla="*/ 16 h 16"/>
                <a:gd name="T4" fmla="*/ 0 w 35"/>
                <a:gd name="T5" fmla="*/ 8 h 16"/>
                <a:gd name="T6" fmla="*/ 8 w 35"/>
                <a:gd name="T7" fmla="*/ 0 h 16"/>
                <a:gd name="T8" fmla="*/ 27 w 35"/>
                <a:gd name="T9" fmla="*/ 0 h 16"/>
                <a:gd name="T10" fmla="*/ 35 w 35"/>
                <a:gd name="T11" fmla="*/ 8 h 16"/>
                <a:gd name="T12" fmla="*/ 27 w 35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6">
                  <a:moveTo>
                    <a:pt x="27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1" y="0"/>
                    <a:pt x="35" y="4"/>
                    <a:pt x="35" y="8"/>
                  </a:cubicBezTo>
                  <a:cubicBezTo>
                    <a:pt x="35" y="13"/>
                    <a:pt x="31" y="16"/>
                    <a:pt x="27" y="16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ṣḷïḓê"/>
            <p:cNvSpPr/>
            <p:nvPr/>
          </p:nvSpPr>
          <p:spPr bwMode="auto">
            <a:xfrm>
              <a:off x="5762625" y="3076575"/>
              <a:ext cx="254000" cy="115888"/>
            </a:xfrm>
            <a:custGeom>
              <a:avLst/>
              <a:gdLst>
                <a:gd name="T0" fmla="*/ 27 w 35"/>
                <a:gd name="T1" fmla="*/ 16 h 16"/>
                <a:gd name="T2" fmla="*/ 8 w 35"/>
                <a:gd name="T3" fmla="*/ 16 h 16"/>
                <a:gd name="T4" fmla="*/ 0 w 35"/>
                <a:gd name="T5" fmla="*/ 8 h 16"/>
                <a:gd name="T6" fmla="*/ 8 w 35"/>
                <a:gd name="T7" fmla="*/ 0 h 16"/>
                <a:gd name="T8" fmla="*/ 27 w 35"/>
                <a:gd name="T9" fmla="*/ 0 h 16"/>
                <a:gd name="T10" fmla="*/ 35 w 35"/>
                <a:gd name="T11" fmla="*/ 8 h 16"/>
                <a:gd name="T12" fmla="*/ 27 w 35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6">
                  <a:moveTo>
                    <a:pt x="27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1" y="0"/>
                    <a:pt x="35" y="4"/>
                    <a:pt x="35" y="8"/>
                  </a:cubicBezTo>
                  <a:cubicBezTo>
                    <a:pt x="35" y="13"/>
                    <a:pt x="31" y="16"/>
                    <a:pt x="27" y="16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ṧ1ïḋé"/>
            <p:cNvSpPr/>
            <p:nvPr/>
          </p:nvSpPr>
          <p:spPr bwMode="auto">
            <a:xfrm>
              <a:off x="5326063" y="2509838"/>
              <a:ext cx="727075" cy="117475"/>
            </a:xfrm>
            <a:prstGeom prst="rect">
              <a:avLst/>
            </a:pr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ŝľidê"/>
            <p:cNvSpPr/>
            <p:nvPr/>
          </p:nvSpPr>
          <p:spPr bwMode="auto">
            <a:xfrm>
              <a:off x="5326063" y="2706688"/>
              <a:ext cx="727075" cy="115888"/>
            </a:xfrm>
            <a:prstGeom prst="rect">
              <a:avLst/>
            </a:pr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ṡļïḑè"/>
            <p:cNvSpPr/>
            <p:nvPr/>
          </p:nvSpPr>
          <p:spPr bwMode="auto">
            <a:xfrm>
              <a:off x="5478463" y="2895600"/>
              <a:ext cx="422275" cy="22225"/>
            </a:xfrm>
            <a:prstGeom prst="rect">
              <a:avLst/>
            </a:prstGeom>
            <a:solidFill>
              <a:srgbClr val="CD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şḻîḋê"/>
            <p:cNvSpPr/>
            <p:nvPr/>
          </p:nvSpPr>
          <p:spPr bwMode="auto">
            <a:xfrm>
              <a:off x="6916738" y="3222625"/>
              <a:ext cx="1612900" cy="290513"/>
            </a:xfrm>
            <a:custGeom>
              <a:avLst/>
              <a:gdLst>
                <a:gd name="T0" fmla="*/ 202 w 222"/>
                <a:gd name="T1" fmla="*/ 40 h 40"/>
                <a:gd name="T2" fmla="*/ 21 w 222"/>
                <a:gd name="T3" fmla="*/ 40 h 40"/>
                <a:gd name="T4" fmla="*/ 0 w 222"/>
                <a:gd name="T5" fmla="*/ 20 h 40"/>
                <a:gd name="T6" fmla="*/ 21 w 222"/>
                <a:gd name="T7" fmla="*/ 0 h 40"/>
                <a:gd name="T8" fmla="*/ 202 w 222"/>
                <a:gd name="T9" fmla="*/ 0 h 40"/>
                <a:gd name="T10" fmla="*/ 222 w 222"/>
                <a:gd name="T11" fmla="*/ 20 h 40"/>
                <a:gd name="T12" fmla="*/ 202 w 22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40">
                  <a:moveTo>
                    <a:pt x="202" y="40"/>
                  </a:moveTo>
                  <a:cubicBezTo>
                    <a:pt x="21" y="40"/>
                    <a:pt x="2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3" y="0"/>
                    <a:pt x="222" y="9"/>
                    <a:pt x="222" y="20"/>
                  </a:cubicBezTo>
                  <a:cubicBezTo>
                    <a:pt x="222" y="31"/>
                    <a:pt x="213" y="40"/>
                    <a:pt x="202" y="40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ṥḻíḑê"/>
            <p:cNvSpPr/>
            <p:nvPr/>
          </p:nvSpPr>
          <p:spPr bwMode="auto">
            <a:xfrm>
              <a:off x="6299200" y="2024063"/>
              <a:ext cx="1068388" cy="247650"/>
            </a:xfrm>
            <a:custGeom>
              <a:avLst/>
              <a:gdLst>
                <a:gd name="T0" fmla="*/ 130 w 147"/>
                <a:gd name="T1" fmla="*/ 34 h 34"/>
                <a:gd name="T2" fmla="*/ 17 w 147"/>
                <a:gd name="T3" fmla="*/ 34 h 34"/>
                <a:gd name="T4" fmla="*/ 0 w 147"/>
                <a:gd name="T5" fmla="*/ 17 h 34"/>
                <a:gd name="T6" fmla="*/ 17 w 147"/>
                <a:gd name="T7" fmla="*/ 0 h 34"/>
                <a:gd name="T8" fmla="*/ 130 w 147"/>
                <a:gd name="T9" fmla="*/ 0 h 34"/>
                <a:gd name="T10" fmla="*/ 147 w 147"/>
                <a:gd name="T11" fmla="*/ 17 h 34"/>
                <a:gd name="T12" fmla="*/ 130 w 14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4">
                  <a:moveTo>
                    <a:pt x="130" y="34"/>
                  </a:moveTo>
                  <a:cubicBezTo>
                    <a:pt x="17" y="34"/>
                    <a:pt x="17" y="34"/>
                    <a:pt x="17" y="34"/>
                  </a:cubicBez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0"/>
                    <a:pt x="147" y="8"/>
                    <a:pt x="147" y="17"/>
                  </a:cubicBezTo>
                  <a:cubicBezTo>
                    <a:pt x="147" y="26"/>
                    <a:pt x="139" y="34"/>
                    <a:pt x="130" y="3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ṥlíḓé"/>
            <p:cNvSpPr/>
            <p:nvPr/>
          </p:nvSpPr>
          <p:spPr bwMode="auto">
            <a:xfrm>
              <a:off x="6538913" y="2111375"/>
              <a:ext cx="79375" cy="73025"/>
            </a:xfrm>
            <a:prstGeom prst="ellipse">
              <a:avLst/>
            </a:prstGeom>
            <a:solidFill>
              <a:srgbClr val="FF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ṧlíḑê"/>
            <p:cNvSpPr/>
            <p:nvPr/>
          </p:nvSpPr>
          <p:spPr bwMode="auto">
            <a:xfrm>
              <a:off x="6800850" y="2111375"/>
              <a:ext cx="73025" cy="73025"/>
            </a:xfrm>
            <a:prstGeom prst="ellipse">
              <a:avLst/>
            </a:prstGeom>
            <a:solidFill>
              <a:srgbClr val="90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ṡļïde"/>
            <p:cNvSpPr/>
            <p:nvPr/>
          </p:nvSpPr>
          <p:spPr bwMode="auto">
            <a:xfrm>
              <a:off x="7040563" y="2111375"/>
              <a:ext cx="73025" cy="73025"/>
            </a:xfrm>
            <a:prstGeom prst="ellipse">
              <a:avLst/>
            </a:prstGeom>
            <a:solidFill>
              <a:srgbClr val="EB4F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$1íďê"/>
            <p:cNvSpPr/>
            <p:nvPr/>
          </p:nvSpPr>
          <p:spPr bwMode="auto">
            <a:xfrm>
              <a:off x="3990975" y="3033713"/>
              <a:ext cx="180975" cy="1889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ṣļíḓê"/>
            <p:cNvSpPr/>
            <p:nvPr/>
          </p:nvSpPr>
          <p:spPr bwMode="auto">
            <a:xfrm>
              <a:off x="3946525" y="2982913"/>
              <a:ext cx="276225" cy="260350"/>
            </a:xfrm>
            <a:custGeom>
              <a:avLst/>
              <a:gdLst>
                <a:gd name="T0" fmla="*/ 32 w 38"/>
                <a:gd name="T1" fmla="*/ 5 h 36"/>
                <a:gd name="T2" fmla="*/ 30 w 38"/>
                <a:gd name="T3" fmla="*/ 5 h 36"/>
                <a:gd name="T4" fmla="*/ 26 w 38"/>
                <a:gd name="T5" fmla="*/ 0 h 36"/>
                <a:gd name="T6" fmla="*/ 25 w 38"/>
                <a:gd name="T7" fmla="*/ 0 h 36"/>
                <a:gd name="T8" fmla="*/ 13 w 38"/>
                <a:gd name="T9" fmla="*/ 0 h 36"/>
                <a:gd name="T10" fmla="*/ 11 w 38"/>
                <a:gd name="T11" fmla="*/ 0 h 36"/>
                <a:gd name="T12" fmla="*/ 8 w 38"/>
                <a:gd name="T13" fmla="*/ 5 h 36"/>
                <a:gd name="T14" fmla="*/ 6 w 38"/>
                <a:gd name="T15" fmla="*/ 5 h 36"/>
                <a:gd name="T16" fmla="*/ 0 w 38"/>
                <a:gd name="T17" fmla="*/ 11 h 36"/>
                <a:gd name="T18" fmla="*/ 0 w 38"/>
                <a:gd name="T19" fmla="*/ 29 h 36"/>
                <a:gd name="T20" fmla="*/ 6 w 38"/>
                <a:gd name="T21" fmla="*/ 36 h 36"/>
                <a:gd name="T22" fmla="*/ 32 w 38"/>
                <a:gd name="T23" fmla="*/ 36 h 36"/>
                <a:gd name="T24" fmla="*/ 38 w 38"/>
                <a:gd name="T25" fmla="*/ 29 h 36"/>
                <a:gd name="T26" fmla="*/ 38 w 38"/>
                <a:gd name="T27" fmla="*/ 11 h 36"/>
                <a:gd name="T28" fmla="*/ 32 w 38"/>
                <a:gd name="T29" fmla="*/ 5 h 36"/>
                <a:gd name="T30" fmla="*/ 19 w 38"/>
                <a:gd name="T31" fmla="*/ 29 h 36"/>
                <a:gd name="T32" fmla="*/ 10 w 38"/>
                <a:gd name="T33" fmla="*/ 20 h 36"/>
                <a:gd name="T34" fmla="*/ 19 w 38"/>
                <a:gd name="T35" fmla="*/ 11 h 36"/>
                <a:gd name="T36" fmla="*/ 28 w 38"/>
                <a:gd name="T37" fmla="*/ 20 h 36"/>
                <a:gd name="T38" fmla="*/ 19 w 38"/>
                <a:gd name="T39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36">
                  <a:moveTo>
                    <a:pt x="32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0" y="8"/>
                    <a:pt x="0" y="1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3" y="36"/>
                    <a:pt x="6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5" y="36"/>
                    <a:pt x="38" y="33"/>
                    <a:pt x="38" y="29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8"/>
                    <a:pt x="35" y="5"/>
                    <a:pt x="32" y="5"/>
                  </a:cubicBezTo>
                  <a:close/>
                  <a:moveTo>
                    <a:pt x="19" y="29"/>
                  </a:moveTo>
                  <a:cubicBezTo>
                    <a:pt x="14" y="29"/>
                    <a:pt x="10" y="25"/>
                    <a:pt x="10" y="20"/>
                  </a:cubicBezTo>
                  <a:cubicBezTo>
                    <a:pt x="10" y="15"/>
                    <a:pt x="14" y="11"/>
                    <a:pt x="19" y="11"/>
                  </a:cubicBezTo>
                  <a:cubicBezTo>
                    <a:pt x="24" y="11"/>
                    <a:pt x="28" y="15"/>
                    <a:pt x="28" y="20"/>
                  </a:cubicBezTo>
                  <a:cubicBezTo>
                    <a:pt x="28" y="25"/>
                    <a:pt x="24" y="29"/>
                    <a:pt x="19" y="29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ṡlîḋé"/>
            <p:cNvSpPr/>
            <p:nvPr/>
          </p:nvSpPr>
          <p:spPr bwMode="auto">
            <a:xfrm>
              <a:off x="4041775" y="3084513"/>
              <a:ext cx="85725" cy="87313"/>
            </a:xfrm>
            <a:prstGeom prst="ellipse">
              <a:avLst/>
            </a:pr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ṣļïḑé"/>
            <p:cNvSpPr/>
            <p:nvPr/>
          </p:nvSpPr>
          <p:spPr bwMode="auto">
            <a:xfrm>
              <a:off x="6611938" y="2517775"/>
              <a:ext cx="812800" cy="530225"/>
            </a:xfrm>
            <a:custGeom>
              <a:avLst/>
              <a:gdLst>
                <a:gd name="T0" fmla="*/ 103 w 112"/>
                <a:gd name="T1" fmla="*/ 73 h 73"/>
                <a:gd name="T2" fmla="*/ 8 w 112"/>
                <a:gd name="T3" fmla="*/ 73 h 73"/>
                <a:gd name="T4" fmla="*/ 0 w 112"/>
                <a:gd name="T5" fmla="*/ 64 h 73"/>
                <a:gd name="T6" fmla="*/ 0 w 112"/>
                <a:gd name="T7" fmla="*/ 8 h 73"/>
                <a:gd name="T8" fmla="*/ 8 w 112"/>
                <a:gd name="T9" fmla="*/ 0 h 73"/>
                <a:gd name="T10" fmla="*/ 103 w 112"/>
                <a:gd name="T11" fmla="*/ 0 h 73"/>
                <a:gd name="T12" fmla="*/ 112 w 112"/>
                <a:gd name="T13" fmla="*/ 8 h 73"/>
                <a:gd name="T14" fmla="*/ 112 w 112"/>
                <a:gd name="T15" fmla="*/ 64 h 73"/>
                <a:gd name="T16" fmla="*/ 103 w 11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73">
                  <a:moveTo>
                    <a:pt x="103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8" y="0"/>
                    <a:pt x="112" y="3"/>
                    <a:pt x="112" y="8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12" y="69"/>
                    <a:pt x="108" y="73"/>
                    <a:pt x="103" y="73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ṧľïḓê"/>
            <p:cNvSpPr/>
            <p:nvPr/>
          </p:nvSpPr>
          <p:spPr bwMode="auto">
            <a:xfrm>
              <a:off x="6684963" y="2554288"/>
              <a:ext cx="666750" cy="225425"/>
            </a:xfrm>
            <a:custGeom>
              <a:avLst/>
              <a:gdLst>
                <a:gd name="T0" fmla="*/ 46 w 92"/>
                <a:gd name="T1" fmla="*/ 31 h 31"/>
                <a:gd name="T2" fmla="*/ 46 w 92"/>
                <a:gd name="T3" fmla="*/ 31 h 31"/>
                <a:gd name="T4" fmla="*/ 44 w 92"/>
                <a:gd name="T5" fmla="*/ 30 h 31"/>
                <a:gd name="T6" fmla="*/ 2 w 92"/>
                <a:gd name="T7" fmla="*/ 6 h 31"/>
                <a:gd name="T8" fmla="*/ 0 w 92"/>
                <a:gd name="T9" fmla="*/ 2 h 31"/>
                <a:gd name="T10" fmla="*/ 4 w 92"/>
                <a:gd name="T11" fmla="*/ 1 h 31"/>
                <a:gd name="T12" fmla="*/ 46 w 92"/>
                <a:gd name="T13" fmla="*/ 24 h 31"/>
                <a:gd name="T14" fmla="*/ 87 w 92"/>
                <a:gd name="T15" fmla="*/ 1 h 31"/>
                <a:gd name="T16" fmla="*/ 91 w 92"/>
                <a:gd name="T17" fmla="*/ 2 h 31"/>
                <a:gd name="T18" fmla="*/ 90 w 92"/>
                <a:gd name="T19" fmla="*/ 6 h 31"/>
                <a:gd name="T20" fmla="*/ 47 w 92"/>
                <a:gd name="T21" fmla="*/ 30 h 31"/>
                <a:gd name="T22" fmla="*/ 46 w 9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31">
                  <a:moveTo>
                    <a:pt x="46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5" y="30"/>
                    <a:pt x="44" y="3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9" y="0"/>
                    <a:pt x="91" y="1"/>
                    <a:pt x="91" y="2"/>
                  </a:cubicBezTo>
                  <a:cubicBezTo>
                    <a:pt x="92" y="4"/>
                    <a:pt x="92" y="6"/>
                    <a:pt x="90" y="6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1"/>
                    <a:pt x="46" y="31"/>
                  </a:cubicBezTo>
                  <a:close/>
                </a:path>
              </a:pathLst>
            </a:custGeom>
            <a:solidFill>
              <a:srgbClr val="FD4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Sľïďè"/>
            <p:cNvSpPr/>
            <p:nvPr/>
          </p:nvSpPr>
          <p:spPr bwMode="auto">
            <a:xfrm>
              <a:off x="7607300" y="1697038"/>
              <a:ext cx="1001713" cy="1292225"/>
            </a:xfrm>
            <a:custGeom>
              <a:avLst/>
              <a:gdLst>
                <a:gd name="T0" fmla="*/ 130 w 138"/>
                <a:gd name="T1" fmla="*/ 178 h 178"/>
                <a:gd name="T2" fmla="*/ 7 w 138"/>
                <a:gd name="T3" fmla="*/ 178 h 178"/>
                <a:gd name="T4" fmla="*/ 0 w 138"/>
                <a:gd name="T5" fmla="*/ 171 h 178"/>
                <a:gd name="T6" fmla="*/ 0 w 138"/>
                <a:gd name="T7" fmla="*/ 7 h 178"/>
                <a:gd name="T8" fmla="*/ 7 w 138"/>
                <a:gd name="T9" fmla="*/ 0 h 178"/>
                <a:gd name="T10" fmla="*/ 130 w 138"/>
                <a:gd name="T11" fmla="*/ 0 h 178"/>
                <a:gd name="T12" fmla="*/ 138 w 138"/>
                <a:gd name="T13" fmla="*/ 7 h 178"/>
                <a:gd name="T14" fmla="*/ 138 w 138"/>
                <a:gd name="T15" fmla="*/ 171 h 178"/>
                <a:gd name="T16" fmla="*/ 130 w 138"/>
                <a:gd name="T17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78">
                  <a:moveTo>
                    <a:pt x="130" y="178"/>
                  </a:moveTo>
                  <a:cubicBezTo>
                    <a:pt x="7" y="178"/>
                    <a:pt x="7" y="178"/>
                    <a:pt x="7" y="178"/>
                  </a:cubicBezTo>
                  <a:cubicBezTo>
                    <a:pt x="3" y="178"/>
                    <a:pt x="0" y="175"/>
                    <a:pt x="0" y="17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4" y="0"/>
                    <a:pt x="138" y="3"/>
                    <a:pt x="138" y="7"/>
                  </a:cubicBezTo>
                  <a:cubicBezTo>
                    <a:pt x="138" y="171"/>
                    <a:pt x="138" y="171"/>
                    <a:pt x="138" y="171"/>
                  </a:cubicBezTo>
                  <a:cubicBezTo>
                    <a:pt x="138" y="175"/>
                    <a:pt x="134" y="178"/>
                    <a:pt x="130" y="178"/>
                  </a:cubicBez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ṥḷíḋe"/>
            <p:cNvSpPr/>
            <p:nvPr/>
          </p:nvSpPr>
          <p:spPr bwMode="auto">
            <a:xfrm>
              <a:off x="7751763" y="1843088"/>
              <a:ext cx="79375" cy="28575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S1îḍe"/>
            <p:cNvSpPr/>
            <p:nvPr/>
          </p:nvSpPr>
          <p:spPr bwMode="auto">
            <a:xfrm>
              <a:off x="7853363" y="1843088"/>
              <a:ext cx="392113" cy="28575"/>
            </a:xfrm>
            <a:custGeom>
              <a:avLst/>
              <a:gdLst>
                <a:gd name="T0" fmla="*/ 53 w 54"/>
                <a:gd name="T1" fmla="*/ 4 h 4"/>
                <a:gd name="T2" fmla="*/ 1 w 54"/>
                <a:gd name="T3" fmla="*/ 4 h 4"/>
                <a:gd name="T4" fmla="*/ 0 w 54"/>
                <a:gd name="T5" fmla="*/ 2 h 4"/>
                <a:gd name="T6" fmla="*/ 1 w 54"/>
                <a:gd name="T7" fmla="*/ 0 h 4"/>
                <a:gd name="T8" fmla="*/ 53 w 54"/>
                <a:gd name="T9" fmla="*/ 0 h 4"/>
                <a:gd name="T10" fmla="*/ 54 w 54"/>
                <a:gd name="T11" fmla="*/ 2 h 4"/>
                <a:gd name="T12" fmla="*/ 53 w 5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">
                  <a:moveTo>
                    <a:pt x="5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1"/>
                    <a:pt x="54" y="2"/>
                  </a:cubicBezTo>
                  <a:cubicBezTo>
                    <a:pt x="54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ïs1iḍé"/>
            <p:cNvSpPr/>
            <p:nvPr/>
          </p:nvSpPr>
          <p:spPr bwMode="auto">
            <a:xfrm>
              <a:off x="7853363" y="1900238"/>
              <a:ext cx="130175" cy="22225"/>
            </a:xfrm>
            <a:custGeom>
              <a:avLst/>
              <a:gdLst>
                <a:gd name="T0" fmla="*/ 18 w 18"/>
                <a:gd name="T1" fmla="*/ 3 h 3"/>
                <a:gd name="T2" fmla="*/ 1 w 18"/>
                <a:gd name="T3" fmla="*/ 3 h 3"/>
                <a:gd name="T4" fmla="*/ 0 w 18"/>
                <a:gd name="T5" fmla="*/ 1 h 3"/>
                <a:gd name="T6" fmla="*/ 1 w 18"/>
                <a:gd name="T7" fmla="*/ 0 h 3"/>
                <a:gd name="T8" fmla="*/ 18 w 18"/>
                <a:gd name="T9" fmla="*/ 0 h 3"/>
                <a:gd name="T10" fmla="*/ 18 w 18"/>
                <a:gd name="T11" fmla="*/ 1 h 3"/>
                <a:gd name="T12" fmla="*/ 18 w 1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8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2"/>
                    <a:pt x="18" y="3"/>
                    <a:pt x="18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ṡḷíde"/>
            <p:cNvSpPr/>
            <p:nvPr/>
          </p:nvSpPr>
          <p:spPr bwMode="auto">
            <a:xfrm>
              <a:off x="7999413" y="1900238"/>
              <a:ext cx="188913" cy="22225"/>
            </a:xfrm>
            <a:custGeom>
              <a:avLst/>
              <a:gdLst>
                <a:gd name="T0" fmla="*/ 25 w 26"/>
                <a:gd name="T1" fmla="*/ 3 h 3"/>
                <a:gd name="T2" fmla="*/ 1 w 26"/>
                <a:gd name="T3" fmla="*/ 3 h 3"/>
                <a:gd name="T4" fmla="*/ 0 w 26"/>
                <a:gd name="T5" fmla="*/ 1 h 3"/>
                <a:gd name="T6" fmla="*/ 1 w 26"/>
                <a:gd name="T7" fmla="*/ 0 h 3"/>
                <a:gd name="T8" fmla="*/ 25 w 26"/>
                <a:gd name="T9" fmla="*/ 0 h 3"/>
                <a:gd name="T10" fmla="*/ 26 w 26"/>
                <a:gd name="T11" fmla="*/ 1 h 3"/>
                <a:gd name="T12" fmla="*/ 25 w 2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">
                  <a:moveTo>
                    <a:pt x="25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0"/>
                    <a:pt x="26" y="1"/>
                  </a:cubicBezTo>
                  <a:cubicBezTo>
                    <a:pt x="26" y="2"/>
                    <a:pt x="26" y="3"/>
                    <a:pt x="25" y="3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$ḷîdé"/>
            <p:cNvSpPr/>
            <p:nvPr/>
          </p:nvSpPr>
          <p:spPr bwMode="auto">
            <a:xfrm>
              <a:off x="7853363" y="2154238"/>
              <a:ext cx="392113" cy="30163"/>
            </a:xfrm>
            <a:custGeom>
              <a:avLst/>
              <a:gdLst>
                <a:gd name="T0" fmla="*/ 53 w 54"/>
                <a:gd name="T1" fmla="*/ 4 h 4"/>
                <a:gd name="T2" fmla="*/ 1 w 54"/>
                <a:gd name="T3" fmla="*/ 4 h 4"/>
                <a:gd name="T4" fmla="*/ 0 w 54"/>
                <a:gd name="T5" fmla="*/ 2 h 4"/>
                <a:gd name="T6" fmla="*/ 1 w 54"/>
                <a:gd name="T7" fmla="*/ 0 h 4"/>
                <a:gd name="T8" fmla="*/ 53 w 54"/>
                <a:gd name="T9" fmla="*/ 0 h 4"/>
                <a:gd name="T10" fmla="*/ 54 w 54"/>
                <a:gd name="T11" fmla="*/ 2 h 4"/>
                <a:gd name="T12" fmla="*/ 53 w 5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">
                  <a:moveTo>
                    <a:pt x="5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1"/>
                    <a:pt x="54" y="2"/>
                  </a:cubicBezTo>
                  <a:cubicBezTo>
                    <a:pt x="54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şľïḑé"/>
            <p:cNvSpPr/>
            <p:nvPr/>
          </p:nvSpPr>
          <p:spPr bwMode="auto">
            <a:xfrm>
              <a:off x="7751763" y="2212975"/>
              <a:ext cx="79375" cy="22225"/>
            </a:xfrm>
            <a:custGeom>
              <a:avLst/>
              <a:gdLst>
                <a:gd name="T0" fmla="*/ 11 w 11"/>
                <a:gd name="T1" fmla="*/ 3 h 3"/>
                <a:gd name="T2" fmla="*/ 1 w 11"/>
                <a:gd name="T3" fmla="*/ 3 h 3"/>
                <a:gd name="T4" fmla="*/ 0 w 11"/>
                <a:gd name="T5" fmla="*/ 1 h 3"/>
                <a:gd name="T6" fmla="*/ 1 w 11"/>
                <a:gd name="T7" fmla="*/ 0 h 3"/>
                <a:gd name="T8" fmla="*/ 11 w 11"/>
                <a:gd name="T9" fmla="*/ 0 h 3"/>
                <a:gd name="T10" fmla="*/ 11 w 11"/>
                <a:gd name="T11" fmla="*/ 1 h 3"/>
                <a:gd name="T12" fmla="*/ 11 w 11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ślíḓé"/>
            <p:cNvSpPr/>
            <p:nvPr/>
          </p:nvSpPr>
          <p:spPr bwMode="auto">
            <a:xfrm>
              <a:off x="7853363" y="2212975"/>
              <a:ext cx="130175" cy="22225"/>
            </a:xfrm>
            <a:custGeom>
              <a:avLst/>
              <a:gdLst>
                <a:gd name="T0" fmla="*/ 18 w 18"/>
                <a:gd name="T1" fmla="*/ 3 h 3"/>
                <a:gd name="T2" fmla="*/ 1 w 18"/>
                <a:gd name="T3" fmla="*/ 3 h 3"/>
                <a:gd name="T4" fmla="*/ 0 w 18"/>
                <a:gd name="T5" fmla="*/ 1 h 3"/>
                <a:gd name="T6" fmla="*/ 1 w 18"/>
                <a:gd name="T7" fmla="*/ 0 h 3"/>
                <a:gd name="T8" fmla="*/ 18 w 18"/>
                <a:gd name="T9" fmla="*/ 0 h 3"/>
                <a:gd name="T10" fmla="*/ 18 w 18"/>
                <a:gd name="T11" fmla="*/ 1 h 3"/>
                <a:gd name="T12" fmla="*/ 18 w 1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8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2"/>
                    <a:pt x="18" y="3"/>
                    <a:pt x="18" y="3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ṥlidé"/>
            <p:cNvSpPr/>
            <p:nvPr/>
          </p:nvSpPr>
          <p:spPr bwMode="auto">
            <a:xfrm>
              <a:off x="7999413" y="2212975"/>
              <a:ext cx="188913" cy="22225"/>
            </a:xfrm>
            <a:custGeom>
              <a:avLst/>
              <a:gdLst>
                <a:gd name="T0" fmla="*/ 25 w 26"/>
                <a:gd name="T1" fmla="*/ 3 h 3"/>
                <a:gd name="T2" fmla="*/ 1 w 26"/>
                <a:gd name="T3" fmla="*/ 3 h 3"/>
                <a:gd name="T4" fmla="*/ 0 w 26"/>
                <a:gd name="T5" fmla="*/ 1 h 3"/>
                <a:gd name="T6" fmla="*/ 1 w 26"/>
                <a:gd name="T7" fmla="*/ 0 h 3"/>
                <a:gd name="T8" fmla="*/ 25 w 26"/>
                <a:gd name="T9" fmla="*/ 0 h 3"/>
                <a:gd name="T10" fmla="*/ 26 w 26"/>
                <a:gd name="T11" fmla="*/ 1 h 3"/>
                <a:gd name="T12" fmla="*/ 25 w 2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">
                  <a:moveTo>
                    <a:pt x="25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0"/>
                    <a:pt x="26" y="1"/>
                  </a:cubicBezTo>
                  <a:cubicBezTo>
                    <a:pt x="26" y="2"/>
                    <a:pt x="26" y="3"/>
                    <a:pt x="25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ïSḷïdé"/>
            <p:cNvSpPr/>
            <p:nvPr/>
          </p:nvSpPr>
          <p:spPr bwMode="auto">
            <a:xfrm>
              <a:off x="7853363" y="1951038"/>
              <a:ext cx="487363" cy="22225"/>
            </a:xfrm>
            <a:custGeom>
              <a:avLst/>
              <a:gdLst>
                <a:gd name="T0" fmla="*/ 66 w 67"/>
                <a:gd name="T1" fmla="*/ 3 h 3"/>
                <a:gd name="T2" fmla="*/ 1 w 67"/>
                <a:gd name="T3" fmla="*/ 3 h 3"/>
                <a:gd name="T4" fmla="*/ 0 w 67"/>
                <a:gd name="T5" fmla="*/ 2 h 3"/>
                <a:gd name="T6" fmla="*/ 1 w 67"/>
                <a:gd name="T7" fmla="*/ 0 h 3"/>
                <a:gd name="T8" fmla="*/ 66 w 67"/>
                <a:gd name="T9" fmla="*/ 0 h 3"/>
                <a:gd name="T10" fmla="*/ 67 w 67"/>
                <a:gd name="T11" fmla="*/ 2 h 3"/>
                <a:gd name="T12" fmla="*/ 66 w 67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">
                  <a:moveTo>
                    <a:pt x="66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7" y="1"/>
                    <a:pt x="67" y="2"/>
                  </a:cubicBezTo>
                  <a:cubicBezTo>
                    <a:pt x="67" y="3"/>
                    <a:pt x="67" y="3"/>
                    <a:pt x="66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ṥľîďe"/>
            <p:cNvSpPr/>
            <p:nvPr/>
          </p:nvSpPr>
          <p:spPr bwMode="auto">
            <a:xfrm>
              <a:off x="8115300" y="2001838"/>
              <a:ext cx="130175" cy="30163"/>
            </a:xfrm>
            <a:custGeom>
              <a:avLst/>
              <a:gdLst>
                <a:gd name="T0" fmla="*/ 17 w 18"/>
                <a:gd name="T1" fmla="*/ 4 h 4"/>
                <a:gd name="T2" fmla="*/ 1 w 18"/>
                <a:gd name="T3" fmla="*/ 4 h 4"/>
                <a:gd name="T4" fmla="*/ 0 w 18"/>
                <a:gd name="T5" fmla="*/ 3 h 4"/>
                <a:gd name="T6" fmla="*/ 0 w 18"/>
                <a:gd name="T7" fmla="*/ 1 h 4"/>
                <a:gd name="T8" fmla="*/ 1 w 18"/>
                <a:gd name="T9" fmla="*/ 0 h 4"/>
                <a:gd name="T10" fmla="*/ 17 w 18"/>
                <a:gd name="T11" fmla="*/ 0 h 4"/>
                <a:gd name="T12" fmla="*/ 18 w 18"/>
                <a:gd name="T13" fmla="*/ 1 h 4"/>
                <a:gd name="T14" fmla="*/ 18 w 18"/>
                <a:gd name="T15" fmla="*/ 3 h 4"/>
                <a:gd name="T16" fmla="*/ 17 w 18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4">
                  <a:moveTo>
                    <a:pt x="17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ṥḻíḋé"/>
            <p:cNvSpPr/>
            <p:nvPr/>
          </p:nvSpPr>
          <p:spPr bwMode="auto">
            <a:xfrm>
              <a:off x="7853363" y="2001838"/>
              <a:ext cx="174625" cy="30163"/>
            </a:xfrm>
            <a:custGeom>
              <a:avLst/>
              <a:gdLst>
                <a:gd name="T0" fmla="*/ 23 w 24"/>
                <a:gd name="T1" fmla="*/ 4 h 4"/>
                <a:gd name="T2" fmla="*/ 1 w 24"/>
                <a:gd name="T3" fmla="*/ 4 h 4"/>
                <a:gd name="T4" fmla="*/ 0 w 24"/>
                <a:gd name="T5" fmla="*/ 2 h 4"/>
                <a:gd name="T6" fmla="*/ 1 w 24"/>
                <a:gd name="T7" fmla="*/ 0 h 4"/>
                <a:gd name="T8" fmla="*/ 23 w 24"/>
                <a:gd name="T9" fmla="*/ 0 h 4"/>
                <a:gd name="T10" fmla="*/ 24 w 24"/>
                <a:gd name="T11" fmla="*/ 2 h 4"/>
                <a:gd name="T12" fmla="*/ 23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šļíḋe"/>
            <p:cNvSpPr/>
            <p:nvPr/>
          </p:nvSpPr>
          <p:spPr bwMode="auto">
            <a:xfrm>
              <a:off x="8034338" y="2001838"/>
              <a:ext cx="73025" cy="30163"/>
            </a:xfrm>
            <a:custGeom>
              <a:avLst/>
              <a:gdLst>
                <a:gd name="T0" fmla="*/ 9 w 10"/>
                <a:gd name="T1" fmla="*/ 4 h 4"/>
                <a:gd name="T2" fmla="*/ 1 w 10"/>
                <a:gd name="T3" fmla="*/ 4 h 4"/>
                <a:gd name="T4" fmla="*/ 0 w 10"/>
                <a:gd name="T5" fmla="*/ 2 h 4"/>
                <a:gd name="T6" fmla="*/ 1 w 10"/>
                <a:gd name="T7" fmla="*/ 0 h 4"/>
                <a:gd name="T8" fmla="*/ 9 w 10"/>
                <a:gd name="T9" fmla="*/ 0 h 4"/>
                <a:gd name="T10" fmla="*/ 10 w 10"/>
                <a:gd name="T11" fmla="*/ 2 h 4"/>
                <a:gd name="T12" fmla="*/ 9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3"/>
                    <a:pt x="10" y="4"/>
                    <a:pt x="9" y="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i$ḷiḑé"/>
            <p:cNvSpPr/>
            <p:nvPr/>
          </p:nvSpPr>
          <p:spPr bwMode="auto">
            <a:xfrm>
              <a:off x="7751763" y="2052638"/>
              <a:ext cx="79375" cy="30163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$1iḓe"/>
            <p:cNvSpPr/>
            <p:nvPr/>
          </p:nvSpPr>
          <p:spPr bwMode="auto">
            <a:xfrm>
              <a:off x="7853363" y="2052638"/>
              <a:ext cx="487363" cy="30163"/>
            </a:xfrm>
            <a:custGeom>
              <a:avLst/>
              <a:gdLst>
                <a:gd name="T0" fmla="*/ 66 w 67"/>
                <a:gd name="T1" fmla="*/ 4 h 4"/>
                <a:gd name="T2" fmla="*/ 1 w 67"/>
                <a:gd name="T3" fmla="*/ 4 h 4"/>
                <a:gd name="T4" fmla="*/ 0 w 67"/>
                <a:gd name="T5" fmla="*/ 2 h 4"/>
                <a:gd name="T6" fmla="*/ 1 w 67"/>
                <a:gd name="T7" fmla="*/ 0 h 4"/>
                <a:gd name="T8" fmla="*/ 66 w 67"/>
                <a:gd name="T9" fmla="*/ 0 h 4"/>
                <a:gd name="T10" fmla="*/ 67 w 67"/>
                <a:gd name="T11" fmla="*/ 2 h 4"/>
                <a:gd name="T12" fmla="*/ 66 w 6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">
                  <a:moveTo>
                    <a:pt x="66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7" y="1"/>
                    <a:pt x="67" y="2"/>
                  </a:cubicBezTo>
                  <a:cubicBezTo>
                    <a:pt x="67" y="3"/>
                    <a:pt x="67" y="4"/>
                    <a:pt x="66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ṥḻïḋe"/>
            <p:cNvSpPr/>
            <p:nvPr/>
          </p:nvSpPr>
          <p:spPr bwMode="auto">
            <a:xfrm>
              <a:off x="7751763" y="2255838"/>
              <a:ext cx="79375" cy="30163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$ľide"/>
            <p:cNvSpPr/>
            <p:nvPr/>
          </p:nvSpPr>
          <p:spPr bwMode="auto">
            <a:xfrm>
              <a:off x="8115300" y="2255838"/>
              <a:ext cx="174625" cy="30163"/>
            </a:xfrm>
            <a:custGeom>
              <a:avLst/>
              <a:gdLst>
                <a:gd name="T0" fmla="*/ 23 w 24"/>
                <a:gd name="T1" fmla="*/ 4 h 4"/>
                <a:gd name="T2" fmla="*/ 2 w 24"/>
                <a:gd name="T3" fmla="*/ 4 h 4"/>
                <a:gd name="T4" fmla="*/ 0 w 24"/>
                <a:gd name="T5" fmla="*/ 3 h 4"/>
                <a:gd name="T6" fmla="*/ 0 w 24"/>
                <a:gd name="T7" fmla="*/ 2 h 4"/>
                <a:gd name="T8" fmla="*/ 2 w 24"/>
                <a:gd name="T9" fmla="*/ 0 h 4"/>
                <a:gd name="T10" fmla="*/ 23 w 24"/>
                <a:gd name="T11" fmla="*/ 0 h 4"/>
                <a:gd name="T12" fmla="*/ 24 w 24"/>
                <a:gd name="T13" fmla="*/ 2 h 4"/>
                <a:gd name="T14" fmla="*/ 24 w 24"/>
                <a:gd name="T15" fmla="*/ 3 h 4"/>
                <a:gd name="T16" fmla="*/ 23 w 24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">
                  <a:moveTo>
                    <a:pt x="2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4" y="1"/>
                    <a:pt x="24" y="2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4"/>
                    <a:pt x="2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śľïḍe"/>
            <p:cNvSpPr/>
            <p:nvPr/>
          </p:nvSpPr>
          <p:spPr bwMode="auto">
            <a:xfrm>
              <a:off x="7853363" y="2255838"/>
              <a:ext cx="174625" cy="30163"/>
            </a:xfrm>
            <a:custGeom>
              <a:avLst/>
              <a:gdLst>
                <a:gd name="T0" fmla="*/ 23 w 24"/>
                <a:gd name="T1" fmla="*/ 4 h 4"/>
                <a:gd name="T2" fmla="*/ 1 w 24"/>
                <a:gd name="T3" fmla="*/ 4 h 4"/>
                <a:gd name="T4" fmla="*/ 0 w 24"/>
                <a:gd name="T5" fmla="*/ 2 h 4"/>
                <a:gd name="T6" fmla="*/ 1 w 24"/>
                <a:gd name="T7" fmla="*/ 0 h 4"/>
                <a:gd name="T8" fmla="*/ 23 w 24"/>
                <a:gd name="T9" fmla="*/ 0 h 4"/>
                <a:gd name="T10" fmla="*/ 24 w 24"/>
                <a:gd name="T11" fmla="*/ 2 h 4"/>
                <a:gd name="T12" fmla="*/ 23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iṩḷîḑê"/>
            <p:cNvSpPr/>
            <p:nvPr/>
          </p:nvSpPr>
          <p:spPr bwMode="auto">
            <a:xfrm>
              <a:off x="8034338" y="2255838"/>
              <a:ext cx="73025" cy="30163"/>
            </a:xfrm>
            <a:custGeom>
              <a:avLst/>
              <a:gdLst>
                <a:gd name="T0" fmla="*/ 9 w 10"/>
                <a:gd name="T1" fmla="*/ 4 h 4"/>
                <a:gd name="T2" fmla="*/ 1 w 10"/>
                <a:gd name="T3" fmla="*/ 4 h 4"/>
                <a:gd name="T4" fmla="*/ 0 w 10"/>
                <a:gd name="T5" fmla="*/ 2 h 4"/>
                <a:gd name="T6" fmla="*/ 1 w 10"/>
                <a:gd name="T7" fmla="*/ 0 h 4"/>
                <a:gd name="T8" fmla="*/ 9 w 10"/>
                <a:gd name="T9" fmla="*/ 0 h 4"/>
                <a:gd name="T10" fmla="*/ 10 w 10"/>
                <a:gd name="T11" fmla="*/ 2 h 4"/>
                <a:gd name="T12" fmla="*/ 9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3"/>
                    <a:pt x="10" y="4"/>
                    <a:pt x="9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ṡḻïḓé"/>
            <p:cNvSpPr/>
            <p:nvPr/>
          </p:nvSpPr>
          <p:spPr bwMode="auto">
            <a:xfrm>
              <a:off x="7751763" y="2314575"/>
              <a:ext cx="79375" cy="22225"/>
            </a:xfrm>
            <a:custGeom>
              <a:avLst/>
              <a:gdLst>
                <a:gd name="T0" fmla="*/ 11 w 11"/>
                <a:gd name="T1" fmla="*/ 3 h 3"/>
                <a:gd name="T2" fmla="*/ 1 w 11"/>
                <a:gd name="T3" fmla="*/ 3 h 3"/>
                <a:gd name="T4" fmla="*/ 0 w 11"/>
                <a:gd name="T5" fmla="*/ 1 h 3"/>
                <a:gd name="T6" fmla="*/ 1 w 11"/>
                <a:gd name="T7" fmla="*/ 0 h 3"/>
                <a:gd name="T8" fmla="*/ 11 w 11"/>
                <a:gd name="T9" fmla="*/ 0 h 3"/>
                <a:gd name="T10" fmla="*/ 11 w 11"/>
                <a:gd name="T11" fmla="*/ 1 h 3"/>
                <a:gd name="T12" fmla="*/ 11 w 11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$ḷïḍé"/>
            <p:cNvSpPr/>
            <p:nvPr/>
          </p:nvSpPr>
          <p:spPr bwMode="auto">
            <a:xfrm>
              <a:off x="7853363" y="2314575"/>
              <a:ext cx="95250" cy="22225"/>
            </a:xfrm>
            <a:custGeom>
              <a:avLst/>
              <a:gdLst>
                <a:gd name="T0" fmla="*/ 12 w 13"/>
                <a:gd name="T1" fmla="*/ 3 h 3"/>
                <a:gd name="T2" fmla="*/ 1 w 13"/>
                <a:gd name="T3" fmla="*/ 3 h 3"/>
                <a:gd name="T4" fmla="*/ 0 w 13"/>
                <a:gd name="T5" fmla="*/ 1 h 3"/>
                <a:gd name="T6" fmla="*/ 1 w 13"/>
                <a:gd name="T7" fmla="*/ 0 h 3"/>
                <a:gd name="T8" fmla="*/ 12 w 13"/>
                <a:gd name="T9" fmla="*/ 0 h 3"/>
                <a:gd name="T10" fmla="*/ 13 w 13"/>
                <a:gd name="T11" fmla="*/ 1 h 3"/>
                <a:gd name="T12" fmla="*/ 12 w 1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3" y="2"/>
                    <a:pt x="13" y="3"/>
                    <a:pt x="12" y="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îSļíďe"/>
            <p:cNvSpPr/>
            <p:nvPr/>
          </p:nvSpPr>
          <p:spPr bwMode="auto">
            <a:xfrm>
              <a:off x="7751763" y="2111375"/>
              <a:ext cx="79375" cy="22225"/>
            </a:xfrm>
            <a:custGeom>
              <a:avLst/>
              <a:gdLst>
                <a:gd name="T0" fmla="*/ 1 w 11"/>
                <a:gd name="T1" fmla="*/ 3 h 3"/>
                <a:gd name="T2" fmla="*/ 0 w 11"/>
                <a:gd name="T3" fmla="*/ 1 h 3"/>
                <a:gd name="T4" fmla="*/ 1 w 11"/>
                <a:gd name="T5" fmla="*/ 0 h 3"/>
                <a:gd name="T6" fmla="*/ 11 w 11"/>
                <a:gd name="T7" fmla="*/ 0 h 3"/>
                <a:gd name="T8" fmla="*/ 11 w 11"/>
                <a:gd name="T9" fmla="*/ 1 h 3"/>
                <a:gd name="T10" fmla="*/ 11 w 11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3"/>
                    <a:pt x="11" y="3"/>
                  </a:cubicBezTo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S1îḑè"/>
            <p:cNvSpPr/>
            <p:nvPr/>
          </p:nvSpPr>
          <p:spPr bwMode="auto">
            <a:xfrm>
              <a:off x="8115300" y="2111375"/>
              <a:ext cx="195263" cy="22225"/>
            </a:xfrm>
            <a:custGeom>
              <a:avLst/>
              <a:gdLst>
                <a:gd name="T0" fmla="*/ 26 w 27"/>
                <a:gd name="T1" fmla="*/ 3 h 3"/>
                <a:gd name="T2" fmla="*/ 2 w 27"/>
                <a:gd name="T3" fmla="*/ 3 h 3"/>
                <a:gd name="T4" fmla="*/ 0 w 27"/>
                <a:gd name="T5" fmla="*/ 2 h 3"/>
                <a:gd name="T6" fmla="*/ 0 w 27"/>
                <a:gd name="T7" fmla="*/ 1 h 3"/>
                <a:gd name="T8" fmla="*/ 2 w 27"/>
                <a:gd name="T9" fmla="*/ 0 h 3"/>
                <a:gd name="T10" fmla="*/ 26 w 27"/>
                <a:gd name="T11" fmla="*/ 0 h 3"/>
                <a:gd name="T12" fmla="*/ 27 w 27"/>
                <a:gd name="T13" fmla="*/ 1 h 3"/>
                <a:gd name="T14" fmla="*/ 27 w 27"/>
                <a:gd name="T15" fmla="*/ 2 h 3"/>
                <a:gd name="T16" fmla="*/ 26 w 27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">
                  <a:moveTo>
                    <a:pt x="26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0"/>
                    <a:pt x="27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3"/>
                    <a:pt x="27" y="3"/>
                    <a:pt x="26" y="3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iSḻïdè"/>
            <p:cNvSpPr/>
            <p:nvPr/>
          </p:nvSpPr>
          <p:spPr bwMode="auto">
            <a:xfrm>
              <a:off x="7853363" y="2111375"/>
              <a:ext cx="174625" cy="22225"/>
            </a:xfrm>
            <a:custGeom>
              <a:avLst/>
              <a:gdLst>
                <a:gd name="T0" fmla="*/ 23 w 24"/>
                <a:gd name="T1" fmla="*/ 3 h 3"/>
                <a:gd name="T2" fmla="*/ 1 w 24"/>
                <a:gd name="T3" fmla="*/ 3 h 3"/>
                <a:gd name="T4" fmla="*/ 0 w 24"/>
                <a:gd name="T5" fmla="*/ 1 h 3"/>
                <a:gd name="T6" fmla="*/ 1 w 24"/>
                <a:gd name="T7" fmla="*/ 0 h 3"/>
                <a:gd name="T8" fmla="*/ 23 w 24"/>
                <a:gd name="T9" fmla="*/ 0 h 3"/>
                <a:gd name="T10" fmla="*/ 24 w 24"/>
                <a:gd name="T11" fmla="*/ 1 h 3"/>
                <a:gd name="T12" fmla="*/ 23 w 24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">
                  <a:moveTo>
                    <a:pt x="23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2"/>
                    <a:pt x="23" y="3"/>
                    <a:pt x="23" y="3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ṡḻïďê"/>
            <p:cNvSpPr/>
            <p:nvPr/>
          </p:nvSpPr>
          <p:spPr bwMode="auto">
            <a:xfrm>
              <a:off x="8034338" y="2111375"/>
              <a:ext cx="73025" cy="22225"/>
            </a:xfrm>
            <a:custGeom>
              <a:avLst/>
              <a:gdLst>
                <a:gd name="T0" fmla="*/ 9 w 10"/>
                <a:gd name="T1" fmla="*/ 3 h 3"/>
                <a:gd name="T2" fmla="*/ 1 w 10"/>
                <a:gd name="T3" fmla="*/ 3 h 3"/>
                <a:gd name="T4" fmla="*/ 0 w 10"/>
                <a:gd name="T5" fmla="*/ 1 h 3"/>
                <a:gd name="T6" fmla="*/ 1 w 10"/>
                <a:gd name="T7" fmla="*/ 0 h 3"/>
                <a:gd name="T8" fmla="*/ 9 w 10"/>
                <a:gd name="T9" fmla="*/ 0 h 3"/>
                <a:gd name="T10" fmla="*/ 10 w 10"/>
                <a:gd name="T11" fmla="*/ 1 h 3"/>
                <a:gd name="T12" fmla="*/ 9 w 1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">
                  <a:moveTo>
                    <a:pt x="9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2"/>
                    <a:pt x="10" y="3"/>
                    <a:pt x="9" y="3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ṥļîdê"/>
            <p:cNvSpPr/>
            <p:nvPr/>
          </p:nvSpPr>
          <p:spPr bwMode="auto">
            <a:xfrm>
              <a:off x="7853363" y="2365375"/>
              <a:ext cx="392113" cy="28575"/>
            </a:xfrm>
            <a:custGeom>
              <a:avLst/>
              <a:gdLst>
                <a:gd name="T0" fmla="*/ 53 w 54"/>
                <a:gd name="T1" fmla="*/ 4 h 4"/>
                <a:gd name="T2" fmla="*/ 1 w 54"/>
                <a:gd name="T3" fmla="*/ 4 h 4"/>
                <a:gd name="T4" fmla="*/ 0 w 54"/>
                <a:gd name="T5" fmla="*/ 2 h 4"/>
                <a:gd name="T6" fmla="*/ 1 w 54"/>
                <a:gd name="T7" fmla="*/ 0 h 4"/>
                <a:gd name="T8" fmla="*/ 53 w 54"/>
                <a:gd name="T9" fmla="*/ 0 h 4"/>
                <a:gd name="T10" fmla="*/ 54 w 54"/>
                <a:gd name="T11" fmla="*/ 2 h 4"/>
                <a:gd name="T12" fmla="*/ 53 w 5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">
                  <a:moveTo>
                    <a:pt x="5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1"/>
                    <a:pt x="54" y="2"/>
                  </a:cubicBezTo>
                  <a:cubicBezTo>
                    <a:pt x="54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ŝḻïdè"/>
            <p:cNvSpPr/>
            <p:nvPr/>
          </p:nvSpPr>
          <p:spPr bwMode="auto">
            <a:xfrm>
              <a:off x="7853363" y="2416175"/>
              <a:ext cx="130175" cy="28575"/>
            </a:xfrm>
            <a:custGeom>
              <a:avLst/>
              <a:gdLst>
                <a:gd name="T0" fmla="*/ 18 w 18"/>
                <a:gd name="T1" fmla="*/ 4 h 4"/>
                <a:gd name="T2" fmla="*/ 1 w 18"/>
                <a:gd name="T3" fmla="*/ 4 h 4"/>
                <a:gd name="T4" fmla="*/ 0 w 18"/>
                <a:gd name="T5" fmla="*/ 2 h 4"/>
                <a:gd name="T6" fmla="*/ 1 w 18"/>
                <a:gd name="T7" fmla="*/ 0 h 4"/>
                <a:gd name="T8" fmla="*/ 18 w 18"/>
                <a:gd name="T9" fmla="*/ 0 h 4"/>
                <a:gd name="T10" fmla="*/ 18 w 18"/>
                <a:gd name="T11" fmla="*/ 2 h 4"/>
                <a:gd name="T12" fmla="*/ 18 w 1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8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1"/>
                    <a:pt x="18" y="2"/>
                  </a:cubicBezTo>
                  <a:cubicBezTo>
                    <a:pt x="18" y="3"/>
                    <a:pt x="18" y="4"/>
                    <a:pt x="18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ṣļïďé"/>
            <p:cNvSpPr/>
            <p:nvPr/>
          </p:nvSpPr>
          <p:spPr bwMode="auto">
            <a:xfrm>
              <a:off x="7999413" y="2416175"/>
              <a:ext cx="188913" cy="28575"/>
            </a:xfrm>
            <a:custGeom>
              <a:avLst/>
              <a:gdLst>
                <a:gd name="T0" fmla="*/ 25 w 26"/>
                <a:gd name="T1" fmla="*/ 4 h 4"/>
                <a:gd name="T2" fmla="*/ 1 w 26"/>
                <a:gd name="T3" fmla="*/ 4 h 4"/>
                <a:gd name="T4" fmla="*/ 0 w 26"/>
                <a:gd name="T5" fmla="*/ 2 h 4"/>
                <a:gd name="T6" fmla="*/ 1 w 26"/>
                <a:gd name="T7" fmla="*/ 0 h 4"/>
                <a:gd name="T8" fmla="*/ 25 w 26"/>
                <a:gd name="T9" fmla="*/ 0 h 4"/>
                <a:gd name="T10" fmla="*/ 26 w 26"/>
                <a:gd name="T11" fmla="*/ 2 h 4"/>
                <a:gd name="T12" fmla="*/ 25 w 2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4">
                  <a:moveTo>
                    <a:pt x="25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1"/>
                    <a:pt x="26" y="2"/>
                  </a:cubicBezTo>
                  <a:cubicBezTo>
                    <a:pt x="26" y="3"/>
                    <a:pt x="26" y="4"/>
                    <a:pt x="25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ïṡḷîḓé"/>
            <p:cNvSpPr/>
            <p:nvPr/>
          </p:nvSpPr>
          <p:spPr bwMode="auto">
            <a:xfrm>
              <a:off x="7853363" y="2678113"/>
              <a:ext cx="392113" cy="28575"/>
            </a:xfrm>
            <a:custGeom>
              <a:avLst/>
              <a:gdLst>
                <a:gd name="T0" fmla="*/ 53 w 54"/>
                <a:gd name="T1" fmla="*/ 4 h 4"/>
                <a:gd name="T2" fmla="*/ 1 w 54"/>
                <a:gd name="T3" fmla="*/ 4 h 4"/>
                <a:gd name="T4" fmla="*/ 0 w 54"/>
                <a:gd name="T5" fmla="*/ 2 h 4"/>
                <a:gd name="T6" fmla="*/ 1 w 54"/>
                <a:gd name="T7" fmla="*/ 0 h 4"/>
                <a:gd name="T8" fmla="*/ 53 w 54"/>
                <a:gd name="T9" fmla="*/ 0 h 4"/>
                <a:gd name="T10" fmla="*/ 54 w 54"/>
                <a:gd name="T11" fmla="*/ 2 h 4"/>
                <a:gd name="T12" fmla="*/ 53 w 5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">
                  <a:moveTo>
                    <a:pt x="5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1"/>
                    <a:pt x="54" y="2"/>
                  </a:cubicBezTo>
                  <a:cubicBezTo>
                    <a:pt x="54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s1îḑê"/>
            <p:cNvSpPr/>
            <p:nvPr/>
          </p:nvSpPr>
          <p:spPr bwMode="auto">
            <a:xfrm>
              <a:off x="7751763" y="2735263"/>
              <a:ext cx="79375" cy="22225"/>
            </a:xfrm>
            <a:custGeom>
              <a:avLst/>
              <a:gdLst>
                <a:gd name="T0" fmla="*/ 11 w 11"/>
                <a:gd name="T1" fmla="*/ 3 h 3"/>
                <a:gd name="T2" fmla="*/ 1 w 11"/>
                <a:gd name="T3" fmla="*/ 3 h 3"/>
                <a:gd name="T4" fmla="*/ 0 w 11"/>
                <a:gd name="T5" fmla="*/ 1 h 3"/>
                <a:gd name="T6" fmla="*/ 1 w 11"/>
                <a:gd name="T7" fmla="*/ 0 h 3"/>
                <a:gd name="T8" fmla="*/ 11 w 11"/>
                <a:gd name="T9" fmla="*/ 0 h 3"/>
                <a:gd name="T10" fmla="*/ 11 w 11"/>
                <a:gd name="T11" fmla="*/ 1 h 3"/>
                <a:gd name="T12" fmla="*/ 11 w 11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îŝ1ïḍè"/>
            <p:cNvSpPr/>
            <p:nvPr/>
          </p:nvSpPr>
          <p:spPr bwMode="auto">
            <a:xfrm>
              <a:off x="7853363" y="2735263"/>
              <a:ext cx="130175" cy="22225"/>
            </a:xfrm>
            <a:custGeom>
              <a:avLst/>
              <a:gdLst>
                <a:gd name="T0" fmla="*/ 18 w 18"/>
                <a:gd name="T1" fmla="*/ 3 h 3"/>
                <a:gd name="T2" fmla="*/ 1 w 18"/>
                <a:gd name="T3" fmla="*/ 3 h 3"/>
                <a:gd name="T4" fmla="*/ 0 w 18"/>
                <a:gd name="T5" fmla="*/ 1 h 3"/>
                <a:gd name="T6" fmla="*/ 1 w 18"/>
                <a:gd name="T7" fmla="*/ 0 h 3"/>
                <a:gd name="T8" fmla="*/ 18 w 18"/>
                <a:gd name="T9" fmla="*/ 0 h 3"/>
                <a:gd name="T10" fmla="*/ 18 w 18"/>
                <a:gd name="T11" fmla="*/ 1 h 3"/>
                <a:gd name="T12" fmla="*/ 18 w 1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8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2"/>
                    <a:pt x="18" y="3"/>
                    <a:pt x="18" y="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îsḻiḋê"/>
            <p:cNvSpPr/>
            <p:nvPr/>
          </p:nvSpPr>
          <p:spPr bwMode="auto">
            <a:xfrm>
              <a:off x="7999413" y="2735263"/>
              <a:ext cx="188913" cy="22225"/>
            </a:xfrm>
            <a:custGeom>
              <a:avLst/>
              <a:gdLst>
                <a:gd name="T0" fmla="*/ 25 w 26"/>
                <a:gd name="T1" fmla="*/ 3 h 3"/>
                <a:gd name="T2" fmla="*/ 1 w 26"/>
                <a:gd name="T3" fmla="*/ 3 h 3"/>
                <a:gd name="T4" fmla="*/ 0 w 26"/>
                <a:gd name="T5" fmla="*/ 1 h 3"/>
                <a:gd name="T6" fmla="*/ 1 w 26"/>
                <a:gd name="T7" fmla="*/ 0 h 3"/>
                <a:gd name="T8" fmla="*/ 25 w 26"/>
                <a:gd name="T9" fmla="*/ 0 h 3"/>
                <a:gd name="T10" fmla="*/ 26 w 26"/>
                <a:gd name="T11" fmla="*/ 1 h 3"/>
                <a:gd name="T12" fmla="*/ 25 w 2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">
                  <a:moveTo>
                    <a:pt x="25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0"/>
                    <a:pt x="26" y="1"/>
                  </a:cubicBezTo>
                  <a:cubicBezTo>
                    <a:pt x="26" y="2"/>
                    <a:pt x="26" y="3"/>
                    <a:pt x="25" y="3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ṡḻîḍè"/>
            <p:cNvSpPr/>
            <p:nvPr/>
          </p:nvSpPr>
          <p:spPr bwMode="auto">
            <a:xfrm>
              <a:off x="7751763" y="2474913"/>
              <a:ext cx="79375" cy="20638"/>
            </a:xfrm>
            <a:custGeom>
              <a:avLst/>
              <a:gdLst>
                <a:gd name="T0" fmla="*/ 11 w 11"/>
                <a:gd name="T1" fmla="*/ 3 h 3"/>
                <a:gd name="T2" fmla="*/ 1 w 11"/>
                <a:gd name="T3" fmla="*/ 3 h 3"/>
                <a:gd name="T4" fmla="*/ 0 w 11"/>
                <a:gd name="T5" fmla="*/ 2 h 3"/>
                <a:gd name="T6" fmla="*/ 1 w 11"/>
                <a:gd name="T7" fmla="*/ 0 h 3"/>
                <a:gd name="T8" fmla="*/ 11 w 11"/>
                <a:gd name="T9" fmla="*/ 0 h 3"/>
                <a:gd name="T10" fmla="*/ 11 w 11"/>
                <a:gd name="T11" fmla="*/ 2 h 3"/>
                <a:gd name="T12" fmla="*/ 11 w 11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ṩľídé"/>
            <p:cNvSpPr/>
            <p:nvPr/>
          </p:nvSpPr>
          <p:spPr bwMode="auto">
            <a:xfrm>
              <a:off x="7853363" y="2474913"/>
              <a:ext cx="355600" cy="20638"/>
            </a:xfrm>
            <a:custGeom>
              <a:avLst/>
              <a:gdLst>
                <a:gd name="T0" fmla="*/ 48 w 49"/>
                <a:gd name="T1" fmla="*/ 3 h 3"/>
                <a:gd name="T2" fmla="*/ 1 w 49"/>
                <a:gd name="T3" fmla="*/ 3 h 3"/>
                <a:gd name="T4" fmla="*/ 0 w 49"/>
                <a:gd name="T5" fmla="*/ 2 h 3"/>
                <a:gd name="T6" fmla="*/ 0 w 49"/>
                <a:gd name="T7" fmla="*/ 1 h 3"/>
                <a:gd name="T8" fmla="*/ 1 w 49"/>
                <a:gd name="T9" fmla="*/ 0 h 3"/>
                <a:gd name="T10" fmla="*/ 48 w 49"/>
                <a:gd name="T11" fmla="*/ 0 h 3"/>
                <a:gd name="T12" fmla="*/ 49 w 49"/>
                <a:gd name="T13" fmla="*/ 1 h 3"/>
                <a:gd name="T14" fmla="*/ 49 w 49"/>
                <a:gd name="T15" fmla="*/ 2 h 3"/>
                <a:gd name="T16" fmla="*/ 48 w 4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">
                  <a:moveTo>
                    <a:pt x="48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3"/>
                    <a:pt x="48" y="3"/>
                    <a:pt x="48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iṥḷïďe"/>
            <p:cNvSpPr/>
            <p:nvPr/>
          </p:nvSpPr>
          <p:spPr bwMode="auto">
            <a:xfrm>
              <a:off x="7751763" y="2525713"/>
              <a:ext cx="79375" cy="28575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ïṧ1ïdè"/>
            <p:cNvSpPr/>
            <p:nvPr/>
          </p:nvSpPr>
          <p:spPr bwMode="auto">
            <a:xfrm>
              <a:off x="7853363" y="2525713"/>
              <a:ext cx="174625" cy="28575"/>
            </a:xfrm>
            <a:custGeom>
              <a:avLst/>
              <a:gdLst>
                <a:gd name="T0" fmla="*/ 23 w 24"/>
                <a:gd name="T1" fmla="*/ 4 h 4"/>
                <a:gd name="T2" fmla="*/ 1 w 24"/>
                <a:gd name="T3" fmla="*/ 4 h 4"/>
                <a:gd name="T4" fmla="*/ 0 w 24"/>
                <a:gd name="T5" fmla="*/ 2 h 4"/>
                <a:gd name="T6" fmla="*/ 1 w 24"/>
                <a:gd name="T7" fmla="*/ 0 h 4"/>
                <a:gd name="T8" fmla="*/ 23 w 24"/>
                <a:gd name="T9" fmla="*/ 0 h 4"/>
                <a:gd name="T10" fmla="*/ 24 w 24"/>
                <a:gd name="T11" fmla="*/ 2 h 4"/>
                <a:gd name="T12" fmla="*/ 23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iṧliḋê"/>
            <p:cNvSpPr/>
            <p:nvPr/>
          </p:nvSpPr>
          <p:spPr bwMode="auto">
            <a:xfrm>
              <a:off x="8034338" y="2525713"/>
              <a:ext cx="73025" cy="28575"/>
            </a:xfrm>
            <a:custGeom>
              <a:avLst/>
              <a:gdLst>
                <a:gd name="T0" fmla="*/ 9 w 10"/>
                <a:gd name="T1" fmla="*/ 4 h 4"/>
                <a:gd name="T2" fmla="*/ 1 w 10"/>
                <a:gd name="T3" fmla="*/ 4 h 4"/>
                <a:gd name="T4" fmla="*/ 0 w 10"/>
                <a:gd name="T5" fmla="*/ 2 h 4"/>
                <a:gd name="T6" fmla="*/ 1 w 10"/>
                <a:gd name="T7" fmla="*/ 0 h 4"/>
                <a:gd name="T8" fmla="*/ 9 w 10"/>
                <a:gd name="T9" fmla="*/ 0 h 4"/>
                <a:gd name="T10" fmla="*/ 10 w 10"/>
                <a:gd name="T11" fmla="*/ 2 h 4"/>
                <a:gd name="T12" fmla="*/ 9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3"/>
                    <a:pt x="10" y="4"/>
                    <a:pt x="9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ṧ1ïḋè"/>
            <p:cNvSpPr/>
            <p:nvPr/>
          </p:nvSpPr>
          <p:spPr bwMode="auto">
            <a:xfrm>
              <a:off x="7751763" y="2576513"/>
              <a:ext cx="79375" cy="28575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$ḷïḓe"/>
            <p:cNvSpPr/>
            <p:nvPr/>
          </p:nvSpPr>
          <p:spPr bwMode="auto">
            <a:xfrm>
              <a:off x="7853363" y="2576513"/>
              <a:ext cx="442913" cy="28575"/>
            </a:xfrm>
            <a:custGeom>
              <a:avLst/>
              <a:gdLst>
                <a:gd name="T0" fmla="*/ 60 w 61"/>
                <a:gd name="T1" fmla="*/ 4 h 4"/>
                <a:gd name="T2" fmla="*/ 1 w 61"/>
                <a:gd name="T3" fmla="*/ 4 h 4"/>
                <a:gd name="T4" fmla="*/ 0 w 61"/>
                <a:gd name="T5" fmla="*/ 3 h 4"/>
                <a:gd name="T6" fmla="*/ 0 w 61"/>
                <a:gd name="T7" fmla="*/ 1 h 4"/>
                <a:gd name="T8" fmla="*/ 1 w 61"/>
                <a:gd name="T9" fmla="*/ 0 h 4"/>
                <a:gd name="T10" fmla="*/ 60 w 61"/>
                <a:gd name="T11" fmla="*/ 0 h 4"/>
                <a:gd name="T12" fmla="*/ 61 w 61"/>
                <a:gd name="T13" fmla="*/ 1 h 4"/>
                <a:gd name="T14" fmla="*/ 61 w 61"/>
                <a:gd name="T15" fmla="*/ 3 h 4"/>
                <a:gd name="T16" fmla="*/ 60 w 6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4">
                  <a:moveTo>
                    <a:pt x="6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1" y="1"/>
                    <a:pt x="61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4"/>
                    <a:pt x="60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$ḷîḓê"/>
            <p:cNvSpPr/>
            <p:nvPr/>
          </p:nvSpPr>
          <p:spPr bwMode="auto">
            <a:xfrm>
              <a:off x="7751763" y="2779713"/>
              <a:ext cx="79375" cy="28575"/>
            </a:xfrm>
            <a:custGeom>
              <a:avLst/>
              <a:gdLst>
                <a:gd name="T0" fmla="*/ 11 w 11"/>
                <a:gd name="T1" fmla="*/ 4 h 4"/>
                <a:gd name="T2" fmla="*/ 1 w 11"/>
                <a:gd name="T3" fmla="*/ 4 h 4"/>
                <a:gd name="T4" fmla="*/ 0 w 11"/>
                <a:gd name="T5" fmla="*/ 2 h 4"/>
                <a:gd name="T6" fmla="*/ 1 w 11"/>
                <a:gd name="T7" fmla="*/ 0 h 4"/>
                <a:gd name="T8" fmla="*/ 11 w 11"/>
                <a:gd name="T9" fmla="*/ 0 h 4"/>
                <a:gd name="T10" fmla="*/ 11 w 11"/>
                <a:gd name="T11" fmla="*/ 2 h 4"/>
                <a:gd name="T12" fmla="*/ 1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3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îṣlïḋè"/>
            <p:cNvSpPr/>
            <p:nvPr/>
          </p:nvSpPr>
          <p:spPr bwMode="auto">
            <a:xfrm>
              <a:off x="8115300" y="2779713"/>
              <a:ext cx="225425" cy="28575"/>
            </a:xfrm>
            <a:custGeom>
              <a:avLst/>
              <a:gdLst>
                <a:gd name="T0" fmla="*/ 30 w 31"/>
                <a:gd name="T1" fmla="*/ 4 h 4"/>
                <a:gd name="T2" fmla="*/ 1 w 31"/>
                <a:gd name="T3" fmla="*/ 4 h 4"/>
                <a:gd name="T4" fmla="*/ 0 w 31"/>
                <a:gd name="T5" fmla="*/ 2 h 4"/>
                <a:gd name="T6" fmla="*/ 1 w 31"/>
                <a:gd name="T7" fmla="*/ 0 h 4"/>
                <a:gd name="T8" fmla="*/ 30 w 31"/>
                <a:gd name="T9" fmla="*/ 0 h 4"/>
                <a:gd name="T10" fmla="*/ 31 w 31"/>
                <a:gd name="T11" fmla="*/ 2 h 4"/>
                <a:gd name="T12" fmla="*/ 30 w 3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">
                  <a:moveTo>
                    <a:pt x="3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1" y="1"/>
                    <a:pt x="31" y="2"/>
                  </a:cubicBezTo>
                  <a:cubicBezTo>
                    <a:pt x="31" y="3"/>
                    <a:pt x="31" y="4"/>
                    <a:pt x="30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ïṩlîḍé"/>
            <p:cNvSpPr/>
            <p:nvPr/>
          </p:nvSpPr>
          <p:spPr bwMode="auto">
            <a:xfrm>
              <a:off x="7853363" y="2779713"/>
              <a:ext cx="174625" cy="28575"/>
            </a:xfrm>
            <a:custGeom>
              <a:avLst/>
              <a:gdLst>
                <a:gd name="T0" fmla="*/ 23 w 24"/>
                <a:gd name="T1" fmla="*/ 4 h 4"/>
                <a:gd name="T2" fmla="*/ 1 w 24"/>
                <a:gd name="T3" fmla="*/ 4 h 4"/>
                <a:gd name="T4" fmla="*/ 0 w 24"/>
                <a:gd name="T5" fmla="*/ 2 h 4"/>
                <a:gd name="T6" fmla="*/ 1 w 24"/>
                <a:gd name="T7" fmla="*/ 0 h 4"/>
                <a:gd name="T8" fmla="*/ 23 w 24"/>
                <a:gd name="T9" fmla="*/ 0 h 4"/>
                <a:gd name="T10" fmla="*/ 24 w 24"/>
                <a:gd name="T11" fmla="*/ 2 h 4"/>
                <a:gd name="T12" fmla="*/ 23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3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iŝ1îďe"/>
            <p:cNvSpPr/>
            <p:nvPr/>
          </p:nvSpPr>
          <p:spPr bwMode="auto">
            <a:xfrm>
              <a:off x="8034338" y="2779713"/>
              <a:ext cx="73025" cy="28575"/>
            </a:xfrm>
            <a:custGeom>
              <a:avLst/>
              <a:gdLst>
                <a:gd name="T0" fmla="*/ 9 w 10"/>
                <a:gd name="T1" fmla="*/ 4 h 4"/>
                <a:gd name="T2" fmla="*/ 1 w 10"/>
                <a:gd name="T3" fmla="*/ 4 h 4"/>
                <a:gd name="T4" fmla="*/ 0 w 10"/>
                <a:gd name="T5" fmla="*/ 2 h 4"/>
                <a:gd name="T6" fmla="*/ 1 w 10"/>
                <a:gd name="T7" fmla="*/ 0 h 4"/>
                <a:gd name="T8" fmla="*/ 9 w 10"/>
                <a:gd name="T9" fmla="*/ 0 h 4"/>
                <a:gd name="T10" fmla="*/ 10 w 10"/>
                <a:gd name="T11" fmla="*/ 2 h 4"/>
                <a:gd name="T12" fmla="*/ 9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3"/>
                    <a:pt x="10" y="4"/>
                    <a:pt x="9" y="4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sľídé"/>
            <p:cNvSpPr/>
            <p:nvPr/>
          </p:nvSpPr>
          <p:spPr bwMode="auto">
            <a:xfrm>
              <a:off x="7853363" y="2830513"/>
              <a:ext cx="298450" cy="28575"/>
            </a:xfrm>
            <a:custGeom>
              <a:avLst/>
              <a:gdLst>
                <a:gd name="T0" fmla="*/ 40 w 41"/>
                <a:gd name="T1" fmla="*/ 4 h 4"/>
                <a:gd name="T2" fmla="*/ 1 w 41"/>
                <a:gd name="T3" fmla="*/ 4 h 4"/>
                <a:gd name="T4" fmla="*/ 0 w 41"/>
                <a:gd name="T5" fmla="*/ 3 h 4"/>
                <a:gd name="T6" fmla="*/ 0 w 41"/>
                <a:gd name="T7" fmla="*/ 1 h 4"/>
                <a:gd name="T8" fmla="*/ 1 w 41"/>
                <a:gd name="T9" fmla="*/ 0 h 4"/>
                <a:gd name="T10" fmla="*/ 40 w 41"/>
                <a:gd name="T11" fmla="*/ 0 h 4"/>
                <a:gd name="T12" fmla="*/ 41 w 41"/>
                <a:gd name="T13" fmla="*/ 1 h 4"/>
                <a:gd name="T14" fmla="*/ 41 w 41"/>
                <a:gd name="T15" fmla="*/ 3 h 4"/>
                <a:gd name="T16" fmla="*/ 40 w 4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">
                  <a:moveTo>
                    <a:pt x="4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1" y="1"/>
                    <a:pt x="41" y="1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4"/>
                    <a:pt x="40" y="4"/>
                    <a:pt x="40" y="4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iS1ïḍê"/>
            <p:cNvSpPr/>
            <p:nvPr/>
          </p:nvSpPr>
          <p:spPr bwMode="auto">
            <a:xfrm>
              <a:off x="8115300" y="2633663"/>
              <a:ext cx="209550" cy="22225"/>
            </a:xfrm>
            <a:custGeom>
              <a:avLst/>
              <a:gdLst>
                <a:gd name="T0" fmla="*/ 28 w 29"/>
                <a:gd name="T1" fmla="*/ 3 h 3"/>
                <a:gd name="T2" fmla="*/ 2 w 29"/>
                <a:gd name="T3" fmla="*/ 3 h 3"/>
                <a:gd name="T4" fmla="*/ 0 w 29"/>
                <a:gd name="T5" fmla="*/ 2 h 3"/>
                <a:gd name="T6" fmla="*/ 0 w 29"/>
                <a:gd name="T7" fmla="*/ 1 h 3"/>
                <a:gd name="T8" fmla="*/ 2 w 29"/>
                <a:gd name="T9" fmla="*/ 0 h 3"/>
                <a:gd name="T10" fmla="*/ 28 w 29"/>
                <a:gd name="T11" fmla="*/ 0 h 3"/>
                <a:gd name="T12" fmla="*/ 29 w 29"/>
                <a:gd name="T13" fmla="*/ 1 h 3"/>
                <a:gd name="T14" fmla="*/ 29 w 29"/>
                <a:gd name="T15" fmla="*/ 2 h 3"/>
                <a:gd name="T16" fmla="*/ 28 w 2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">
                  <a:moveTo>
                    <a:pt x="2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9" y="0"/>
                    <a:pt x="29" y="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3"/>
                    <a:pt x="28" y="3"/>
                    <a:pt x="28" y="3"/>
                  </a:cubicBezTo>
                  <a:close/>
                </a:path>
              </a:pathLst>
            </a:custGeom>
            <a:solidFill>
              <a:srgbClr val="FF5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ṣ1íḍé"/>
            <p:cNvSpPr/>
            <p:nvPr/>
          </p:nvSpPr>
          <p:spPr bwMode="auto">
            <a:xfrm>
              <a:off x="7853363" y="2633663"/>
              <a:ext cx="174625" cy="22225"/>
            </a:xfrm>
            <a:custGeom>
              <a:avLst/>
              <a:gdLst>
                <a:gd name="T0" fmla="*/ 23 w 24"/>
                <a:gd name="T1" fmla="*/ 3 h 3"/>
                <a:gd name="T2" fmla="*/ 1 w 24"/>
                <a:gd name="T3" fmla="*/ 3 h 3"/>
                <a:gd name="T4" fmla="*/ 0 w 24"/>
                <a:gd name="T5" fmla="*/ 1 h 3"/>
                <a:gd name="T6" fmla="*/ 1 w 24"/>
                <a:gd name="T7" fmla="*/ 0 h 3"/>
                <a:gd name="T8" fmla="*/ 23 w 24"/>
                <a:gd name="T9" fmla="*/ 0 h 3"/>
                <a:gd name="T10" fmla="*/ 24 w 24"/>
                <a:gd name="T11" fmla="*/ 1 h 3"/>
                <a:gd name="T12" fmla="*/ 23 w 24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">
                  <a:moveTo>
                    <a:pt x="23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2"/>
                    <a:pt x="23" y="3"/>
                    <a:pt x="23" y="3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ŝľïḋé"/>
            <p:cNvSpPr/>
            <p:nvPr/>
          </p:nvSpPr>
          <p:spPr bwMode="auto">
            <a:xfrm>
              <a:off x="8034338" y="2633663"/>
              <a:ext cx="73025" cy="22225"/>
            </a:xfrm>
            <a:custGeom>
              <a:avLst/>
              <a:gdLst>
                <a:gd name="T0" fmla="*/ 9 w 10"/>
                <a:gd name="T1" fmla="*/ 3 h 3"/>
                <a:gd name="T2" fmla="*/ 1 w 10"/>
                <a:gd name="T3" fmla="*/ 3 h 3"/>
                <a:gd name="T4" fmla="*/ 0 w 10"/>
                <a:gd name="T5" fmla="*/ 1 h 3"/>
                <a:gd name="T6" fmla="*/ 1 w 10"/>
                <a:gd name="T7" fmla="*/ 0 h 3"/>
                <a:gd name="T8" fmla="*/ 9 w 10"/>
                <a:gd name="T9" fmla="*/ 0 h 3"/>
                <a:gd name="T10" fmla="*/ 10 w 10"/>
                <a:gd name="T11" fmla="*/ 1 h 3"/>
                <a:gd name="T12" fmla="*/ 9 w 1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">
                  <a:moveTo>
                    <a:pt x="9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2"/>
                    <a:pt x="10" y="3"/>
                    <a:pt x="9" y="3"/>
                  </a:cubicBezTo>
                  <a:close/>
                </a:path>
              </a:pathLst>
            </a:custGeom>
            <a:solidFill>
              <a:srgbClr val="FFC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sḷíḑê"/>
            <p:cNvSpPr/>
            <p:nvPr/>
          </p:nvSpPr>
          <p:spPr bwMode="auto">
            <a:xfrm>
              <a:off x="8310563" y="1508125"/>
              <a:ext cx="428625" cy="428625"/>
            </a:xfrm>
            <a:prstGeom prst="ellipse">
              <a:avLst/>
            </a:prstGeom>
            <a:solidFill>
              <a:srgbClr val="FF4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iṧľídé"/>
            <p:cNvSpPr/>
            <p:nvPr/>
          </p:nvSpPr>
          <p:spPr bwMode="auto">
            <a:xfrm>
              <a:off x="8391525" y="1668463"/>
              <a:ext cx="115888" cy="130175"/>
            </a:xfrm>
            <a:custGeom>
              <a:avLst/>
              <a:gdLst>
                <a:gd name="T0" fmla="*/ 73 w 73"/>
                <a:gd name="T1" fmla="*/ 23 h 82"/>
                <a:gd name="T2" fmla="*/ 22 w 73"/>
                <a:gd name="T3" fmla="*/ 41 h 82"/>
                <a:gd name="T4" fmla="*/ 73 w 73"/>
                <a:gd name="T5" fmla="*/ 59 h 82"/>
                <a:gd name="T6" fmla="*/ 73 w 73"/>
                <a:gd name="T7" fmla="*/ 82 h 82"/>
                <a:gd name="T8" fmla="*/ 0 w 73"/>
                <a:gd name="T9" fmla="*/ 50 h 82"/>
                <a:gd name="T10" fmla="*/ 0 w 73"/>
                <a:gd name="T11" fmla="*/ 32 h 82"/>
                <a:gd name="T12" fmla="*/ 73 w 73"/>
                <a:gd name="T13" fmla="*/ 0 h 82"/>
                <a:gd name="T14" fmla="*/ 73 w 73"/>
                <a:gd name="T15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2">
                  <a:moveTo>
                    <a:pt x="73" y="23"/>
                  </a:moveTo>
                  <a:lnTo>
                    <a:pt x="22" y="41"/>
                  </a:lnTo>
                  <a:lnTo>
                    <a:pt x="73" y="59"/>
                  </a:lnTo>
                  <a:lnTo>
                    <a:pt x="73" y="82"/>
                  </a:lnTo>
                  <a:lnTo>
                    <a:pt x="0" y="50"/>
                  </a:lnTo>
                  <a:lnTo>
                    <a:pt x="0" y="32"/>
                  </a:lnTo>
                  <a:lnTo>
                    <a:pt x="73" y="0"/>
                  </a:lnTo>
                  <a:lnTo>
                    <a:pt x="73" y="23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í$ļíḓè"/>
            <p:cNvSpPr/>
            <p:nvPr/>
          </p:nvSpPr>
          <p:spPr bwMode="auto">
            <a:xfrm>
              <a:off x="8535988" y="1668463"/>
              <a:ext cx="123825" cy="130175"/>
            </a:xfrm>
            <a:custGeom>
              <a:avLst/>
              <a:gdLst>
                <a:gd name="T0" fmla="*/ 0 w 78"/>
                <a:gd name="T1" fmla="*/ 0 h 82"/>
                <a:gd name="T2" fmla="*/ 78 w 78"/>
                <a:gd name="T3" fmla="*/ 32 h 82"/>
                <a:gd name="T4" fmla="*/ 78 w 78"/>
                <a:gd name="T5" fmla="*/ 50 h 82"/>
                <a:gd name="T6" fmla="*/ 0 w 78"/>
                <a:gd name="T7" fmla="*/ 82 h 82"/>
                <a:gd name="T8" fmla="*/ 0 w 78"/>
                <a:gd name="T9" fmla="*/ 59 h 82"/>
                <a:gd name="T10" fmla="*/ 55 w 78"/>
                <a:gd name="T11" fmla="*/ 41 h 82"/>
                <a:gd name="T12" fmla="*/ 0 w 78"/>
                <a:gd name="T13" fmla="*/ 23 h 82"/>
                <a:gd name="T14" fmla="*/ 0 w 78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82">
                  <a:moveTo>
                    <a:pt x="0" y="0"/>
                  </a:moveTo>
                  <a:lnTo>
                    <a:pt x="78" y="32"/>
                  </a:lnTo>
                  <a:lnTo>
                    <a:pt x="78" y="50"/>
                  </a:lnTo>
                  <a:lnTo>
                    <a:pt x="0" y="82"/>
                  </a:lnTo>
                  <a:lnTo>
                    <a:pt x="0" y="59"/>
                  </a:lnTo>
                  <a:lnTo>
                    <a:pt x="55" y="4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šḻíḓê"/>
            <p:cNvSpPr/>
            <p:nvPr/>
          </p:nvSpPr>
          <p:spPr bwMode="auto">
            <a:xfrm>
              <a:off x="6902450" y="5051425"/>
              <a:ext cx="457200" cy="457200"/>
            </a:xfrm>
            <a:prstGeom prst="ellipse">
              <a:avLst/>
            </a:prstGeom>
            <a:solidFill>
              <a:srgbClr val="FF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ŝľîde"/>
            <p:cNvSpPr/>
            <p:nvPr/>
          </p:nvSpPr>
          <p:spPr bwMode="auto">
            <a:xfrm>
              <a:off x="7010400" y="5153025"/>
              <a:ext cx="239713" cy="246063"/>
            </a:xfrm>
            <a:custGeom>
              <a:avLst/>
              <a:gdLst>
                <a:gd name="T0" fmla="*/ 33 w 33"/>
                <a:gd name="T1" fmla="*/ 15 h 34"/>
                <a:gd name="T2" fmla="*/ 32 w 33"/>
                <a:gd name="T3" fmla="*/ 21 h 34"/>
                <a:gd name="T4" fmla="*/ 29 w 33"/>
                <a:gd name="T5" fmla="*/ 24 h 34"/>
                <a:gd name="T6" fmla="*/ 26 w 33"/>
                <a:gd name="T7" fmla="*/ 26 h 34"/>
                <a:gd name="T8" fmla="*/ 23 w 33"/>
                <a:gd name="T9" fmla="*/ 25 h 34"/>
                <a:gd name="T10" fmla="*/ 21 w 33"/>
                <a:gd name="T11" fmla="*/ 23 h 34"/>
                <a:gd name="T12" fmla="*/ 21 w 33"/>
                <a:gd name="T13" fmla="*/ 23 h 34"/>
                <a:gd name="T14" fmla="*/ 15 w 33"/>
                <a:gd name="T15" fmla="*/ 26 h 34"/>
                <a:gd name="T16" fmla="*/ 10 w 33"/>
                <a:gd name="T17" fmla="*/ 24 h 34"/>
                <a:gd name="T18" fmla="*/ 7 w 33"/>
                <a:gd name="T19" fmla="*/ 18 h 34"/>
                <a:gd name="T20" fmla="*/ 10 w 33"/>
                <a:gd name="T21" fmla="*/ 11 h 34"/>
                <a:gd name="T22" fmla="*/ 17 w 33"/>
                <a:gd name="T23" fmla="*/ 8 h 34"/>
                <a:gd name="T24" fmla="*/ 21 w 33"/>
                <a:gd name="T25" fmla="*/ 8 h 34"/>
                <a:gd name="T26" fmla="*/ 25 w 33"/>
                <a:gd name="T27" fmla="*/ 9 h 34"/>
                <a:gd name="T28" fmla="*/ 24 w 33"/>
                <a:gd name="T29" fmla="*/ 19 h 34"/>
                <a:gd name="T30" fmla="*/ 26 w 33"/>
                <a:gd name="T31" fmla="*/ 22 h 34"/>
                <a:gd name="T32" fmla="*/ 28 w 33"/>
                <a:gd name="T33" fmla="*/ 20 h 34"/>
                <a:gd name="T34" fmla="*/ 29 w 33"/>
                <a:gd name="T35" fmla="*/ 15 h 34"/>
                <a:gd name="T36" fmla="*/ 27 w 33"/>
                <a:gd name="T37" fmla="*/ 9 h 34"/>
                <a:gd name="T38" fmla="*/ 23 w 33"/>
                <a:gd name="T39" fmla="*/ 6 h 34"/>
                <a:gd name="T40" fmla="*/ 18 w 33"/>
                <a:gd name="T41" fmla="*/ 4 h 34"/>
                <a:gd name="T42" fmla="*/ 11 w 33"/>
                <a:gd name="T43" fmla="*/ 6 h 34"/>
                <a:gd name="T44" fmla="*/ 6 w 33"/>
                <a:gd name="T45" fmla="*/ 11 h 34"/>
                <a:gd name="T46" fmla="*/ 4 w 33"/>
                <a:gd name="T47" fmla="*/ 18 h 34"/>
                <a:gd name="T48" fmla="*/ 7 w 33"/>
                <a:gd name="T49" fmla="*/ 27 h 34"/>
                <a:gd name="T50" fmla="*/ 16 w 33"/>
                <a:gd name="T51" fmla="*/ 30 h 34"/>
                <a:gd name="T52" fmla="*/ 21 w 33"/>
                <a:gd name="T53" fmla="*/ 29 h 34"/>
                <a:gd name="T54" fmla="*/ 26 w 33"/>
                <a:gd name="T55" fmla="*/ 28 h 34"/>
                <a:gd name="T56" fmla="*/ 26 w 33"/>
                <a:gd name="T57" fmla="*/ 32 h 34"/>
                <a:gd name="T58" fmla="*/ 16 w 33"/>
                <a:gd name="T59" fmla="*/ 34 h 34"/>
                <a:gd name="T60" fmla="*/ 4 w 33"/>
                <a:gd name="T61" fmla="*/ 30 h 34"/>
                <a:gd name="T62" fmla="*/ 0 w 33"/>
                <a:gd name="T63" fmla="*/ 18 h 34"/>
                <a:gd name="T64" fmla="*/ 2 w 33"/>
                <a:gd name="T65" fmla="*/ 9 h 34"/>
                <a:gd name="T66" fmla="*/ 8 w 33"/>
                <a:gd name="T67" fmla="*/ 3 h 34"/>
                <a:gd name="T68" fmla="*/ 18 w 33"/>
                <a:gd name="T69" fmla="*/ 0 h 34"/>
                <a:gd name="T70" fmla="*/ 26 w 33"/>
                <a:gd name="T71" fmla="*/ 2 h 34"/>
                <a:gd name="T72" fmla="*/ 31 w 33"/>
                <a:gd name="T73" fmla="*/ 7 h 34"/>
                <a:gd name="T74" fmla="*/ 33 w 33"/>
                <a:gd name="T75" fmla="*/ 15 h 34"/>
                <a:gd name="T76" fmla="*/ 12 w 33"/>
                <a:gd name="T77" fmla="*/ 18 h 34"/>
                <a:gd name="T78" fmla="*/ 16 w 33"/>
                <a:gd name="T79" fmla="*/ 22 h 34"/>
                <a:gd name="T80" fmla="*/ 19 w 33"/>
                <a:gd name="T81" fmla="*/ 21 h 34"/>
                <a:gd name="T82" fmla="*/ 20 w 33"/>
                <a:gd name="T83" fmla="*/ 17 h 34"/>
                <a:gd name="T84" fmla="*/ 20 w 33"/>
                <a:gd name="T85" fmla="*/ 12 h 34"/>
                <a:gd name="T86" fmla="*/ 18 w 33"/>
                <a:gd name="T87" fmla="*/ 12 h 34"/>
                <a:gd name="T88" fmla="*/ 14 w 33"/>
                <a:gd name="T89" fmla="*/ 13 h 34"/>
                <a:gd name="T90" fmla="*/ 12 w 33"/>
                <a:gd name="T91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" h="34">
                  <a:moveTo>
                    <a:pt x="33" y="15"/>
                  </a:moveTo>
                  <a:cubicBezTo>
                    <a:pt x="33" y="17"/>
                    <a:pt x="33" y="19"/>
                    <a:pt x="32" y="21"/>
                  </a:cubicBezTo>
                  <a:cubicBezTo>
                    <a:pt x="32" y="22"/>
                    <a:pt x="31" y="23"/>
                    <a:pt x="29" y="24"/>
                  </a:cubicBezTo>
                  <a:cubicBezTo>
                    <a:pt x="28" y="25"/>
                    <a:pt x="27" y="26"/>
                    <a:pt x="26" y="26"/>
                  </a:cubicBezTo>
                  <a:cubicBezTo>
                    <a:pt x="25" y="26"/>
                    <a:pt x="24" y="26"/>
                    <a:pt x="23" y="25"/>
                  </a:cubicBezTo>
                  <a:cubicBezTo>
                    <a:pt x="22" y="25"/>
                    <a:pt x="22" y="24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9" y="25"/>
                    <a:pt x="18" y="26"/>
                    <a:pt x="15" y="26"/>
                  </a:cubicBezTo>
                  <a:cubicBezTo>
                    <a:pt x="13" y="26"/>
                    <a:pt x="11" y="25"/>
                    <a:pt x="10" y="24"/>
                  </a:cubicBezTo>
                  <a:cubicBezTo>
                    <a:pt x="8" y="22"/>
                    <a:pt x="7" y="20"/>
                    <a:pt x="7" y="18"/>
                  </a:cubicBezTo>
                  <a:cubicBezTo>
                    <a:pt x="7" y="15"/>
                    <a:pt x="8" y="13"/>
                    <a:pt x="10" y="11"/>
                  </a:cubicBezTo>
                  <a:cubicBezTo>
                    <a:pt x="12" y="9"/>
                    <a:pt x="14" y="8"/>
                    <a:pt x="17" y="8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3" y="9"/>
                    <a:pt x="24" y="9"/>
                    <a:pt x="25" y="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1"/>
                    <a:pt x="25" y="22"/>
                    <a:pt x="26" y="22"/>
                  </a:cubicBezTo>
                  <a:cubicBezTo>
                    <a:pt x="27" y="22"/>
                    <a:pt x="27" y="21"/>
                    <a:pt x="28" y="20"/>
                  </a:cubicBezTo>
                  <a:cubicBezTo>
                    <a:pt x="28" y="19"/>
                    <a:pt x="29" y="17"/>
                    <a:pt x="29" y="15"/>
                  </a:cubicBezTo>
                  <a:cubicBezTo>
                    <a:pt x="29" y="13"/>
                    <a:pt x="28" y="11"/>
                    <a:pt x="27" y="9"/>
                  </a:cubicBezTo>
                  <a:cubicBezTo>
                    <a:pt x="26" y="8"/>
                    <a:pt x="25" y="6"/>
                    <a:pt x="23" y="6"/>
                  </a:cubicBezTo>
                  <a:cubicBezTo>
                    <a:pt x="22" y="5"/>
                    <a:pt x="20" y="4"/>
                    <a:pt x="18" y="4"/>
                  </a:cubicBezTo>
                  <a:cubicBezTo>
                    <a:pt x="15" y="4"/>
                    <a:pt x="13" y="5"/>
                    <a:pt x="11" y="6"/>
                  </a:cubicBezTo>
                  <a:cubicBezTo>
                    <a:pt x="9" y="7"/>
                    <a:pt x="7" y="9"/>
                    <a:pt x="6" y="11"/>
                  </a:cubicBezTo>
                  <a:cubicBezTo>
                    <a:pt x="5" y="13"/>
                    <a:pt x="4" y="15"/>
                    <a:pt x="4" y="18"/>
                  </a:cubicBezTo>
                  <a:cubicBezTo>
                    <a:pt x="4" y="22"/>
                    <a:pt x="5" y="25"/>
                    <a:pt x="7" y="27"/>
                  </a:cubicBezTo>
                  <a:cubicBezTo>
                    <a:pt x="9" y="29"/>
                    <a:pt x="12" y="30"/>
                    <a:pt x="16" y="30"/>
                  </a:cubicBezTo>
                  <a:cubicBezTo>
                    <a:pt x="17" y="30"/>
                    <a:pt x="19" y="30"/>
                    <a:pt x="21" y="29"/>
                  </a:cubicBezTo>
                  <a:cubicBezTo>
                    <a:pt x="23" y="29"/>
                    <a:pt x="24" y="29"/>
                    <a:pt x="26" y="2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3"/>
                    <a:pt x="20" y="34"/>
                    <a:pt x="16" y="34"/>
                  </a:cubicBezTo>
                  <a:cubicBezTo>
                    <a:pt x="11" y="34"/>
                    <a:pt x="7" y="32"/>
                    <a:pt x="4" y="30"/>
                  </a:cubicBezTo>
                  <a:cubicBezTo>
                    <a:pt x="1" y="27"/>
                    <a:pt x="0" y="23"/>
                    <a:pt x="0" y="18"/>
                  </a:cubicBezTo>
                  <a:cubicBezTo>
                    <a:pt x="0" y="15"/>
                    <a:pt x="1" y="12"/>
                    <a:pt x="2" y="9"/>
                  </a:cubicBezTo>
                  <a:cubicBezTo>
                    <a:pt x="3" y="6"/>
                    <a:pt x="6" y="4"/>
                    <a:pt x="8" y="3"/>
                  </a:cubicBezTo>
                  <a:cubicBezTo>
                    <a:pt x="11" y="1"/>
                    <a:pt x="14" y="0"/>
                    <a:pt x="18" y="0"/>
                  </a:cubicBezTo>
                  <a:cubicBezTo>
                    <a:pt x="21" y="0"/>
                    <a:pt x="23" y="1"/>
                    <a:pt x="26" y="2"/>
                  </a:cubicBezTo>
                  <a:cubicBezTo>
                    <a:pt x="28" y="3"/>
                    <a:pt x="30" y="5"/>
                    <a:pt x="31" y="7"/>
                  </a:cubicBezTo>
                  <a:cubicBezTo>
                    <a:pt x="32" y="10"/>
                    <a:pt x="33" y="12"/>
                    <a:pt x="33" y="15"/>
                  </a:cubicBezTo>
                  <a:close/>
                  <a:moveTo>
                    <a:pt x="12" y="18"/>
                  </a:moveTo>
                  <a:cubicBezTo>
                    <a:pt x="12" y="21"/>
                    <a:pt x="13" y="22"/>
                    <a:pt x="16" y="22"/>
                  </a:cubicBezTo>
                  <a:cubicBezTo>
                    <a:pt x="17" y="22"/>
                    <a:pt x="18" y="22"/>
                    <a:pt x="19" y="21"/>
                  </a:cubicBezTo>
                  <a:cubicBezTo>
                    <a:pt x="19" y="20"/>
                    <a:pt x="20" y="19"/>
                    <a:pt x="20" y="17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8" y="12"/>
                    <a:pt x="18" y="12"/>
                  </a:cubicBezTo>
                  <a:cubicBezTo>
                    <a:pt x="16" y="12"/>
                    <a:pt x="15" y="12"/>
                    <a:pt x="14" y="13"/>
                  </a:cubicBezTo>
                  <a:cubicBezTo>
                    <a:pt x="13" y="15"/>
                    <a:pt x="12" y="16"/>
                    <a:pt x="1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ṣḻîḋê"/>
            <p:cNvSpPr/>
            <p:nvPr/>
          </p:nvSpPr>
          <p:spPr bwMode="auto">
            <a:xfrm>
              <a:off x="4338638" y="1320800"/>
              <a:ext cx="1852613" cy="522288"/>
            </a:xfrm>
            <a:custGeom>
              <a:avLst/>
              <a:gdLst>
                <a:gd name="T0" fmla="*/ 226 w 255"/>
                <a:gd name="T1" fmla="*/ 0 h 72"/>
                <a:gd name="T2" fmla="*/ 29 w 255"/>
                <a:gd name="T3" fmla="*/ 0 h 72"/>
                <a:gd name="T4" fmla="*/ 0 w 255"/>
                <a:gd name="T5" fmla="*/ 29 h 72"/>
                <a:gd name="T6" fmla="*/ 29 w 255"/>
                <a:gd name="T7" fmla="*/ 58 h 72"/>
                <a:gd name="T8" fmla="*/ 43 w 255"/>
                <a:gd name="T9" fmla="*/ 58 h 72"/>
                <a:gd name="T10" fmla="*/ 57 w 255"/>
                <a:gd name="T11" fmla="*/ 72 h 72"/>
                <a:gd name="T12" fmla="*/ 71 w 255"/>
                <a:gd name="T13" fmla="*/ 58 h 72"/>
                <a:gd name="T14" fmla="*/ 226 w 255"/>
                <a:gd name="T15" fmla="*/ 58 h 72"/>
                <a:gd name="T16" fmla="*/ 255 w 255"/>
                <a:gd name="T17" fmla="*/ 29 h 72"/>
                <a:gd name="T18" fmla="*/ 226 w 255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72">
                  <a:moveTo>
                    <a:pt x="226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42" y="58"/>
                    <a:pt x="255" y="45"/>
                    <a:pt x="255" y="29"/>
                  </a:cubicBezTo>
                  <a:cubicBezTo>
                    <a:pt x="255" y="13"/>
                    <a:pt x="242" y="0"/>
                    <a:pt x="226" y="0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ïşľiḓé"/>
            <p:cNvSpPr/>
            <p:nvPr/>
          </p:nvSpPr>
          <p:spPr bwMode="auto">
            <a:xfrm>
              <a:off x="4600575" y="1552575"/>
              <a:ext cx="993775" cy="50800"/>
            </a:xfrm>
            <a:custGeom>
              <a:avLst/>
              <a:gdLst>
                <a:gd name="T0" fmla="*/ 134 w 137"/>
                <a:gd name="T1" fmla="*/ 7 h 7"/>
                <a:gd name="T2" fmla="*/ 4 w 137"/>
                <a:gd name="T3" fmla="*/ 7 h 7"/>
                <a:gd name="T4" fmla="*/ 0 w 137"/>
                <a:gd name="T5" fmla="*/ 3 h 7"/>
                <a:gd name="T6" fmla="*/ 4 w 137"/>
                <a:gd name="T7" fmla="*/ 0 h 7"/>
                <a:gd name="T8" fmla="*/ 134 w 137"/>
                <a:gd name="T9" fmla="*/ 0 h 7"/>
                <a:gd name="T10" fmla="*/ 137 w 137"/>
                <a:gd name="T11" fmla="*/ 3 h 7"/>
                <a:gd name="T12" fmla="*/ 134 w 137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7">
                  <a:moveTo>
                    <a:pt x="13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5" y="0"/>
                    <a:pt x="137" y="1"/>
                    <a:pt x="137" y="3"/>
                  </a:cubicBezTo>
                  <a:cubicBezTo>
                    <a:pt x="137" y="5"/>
                    <a:pt x="135" y="7"/>
                    <a:pt x="13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śľíďe"/>
            <p:cNvSpPr/>
            <p:nvPr/>
          </p:nvSpPr>
          <p:spPr bwMode="auto">
            <a:xfrm>
              <a:off x="4600575" y="1422400"/>
              <a:ext cx="696913" cy="50800"/>
            </a:xfrm>
            <a:custGeom>
              <a:avLst/>
              <a:gdLst>
                <a:gd name="T0" fmla="*/ 93 w 96"/>
                <a:gd name="T1" fmla="*/ 7 h 7"/>
                <a:gd name="T2" fmla="*/ 4 w 96"/>
                <a:gd name="T3" fmla="*/ 7 h 7"/>
                <a:gd name="T4" fmla="*/ 0 w 96"/>
                <a:gd name="T5" fmla="*/ 3 h 7"/>
                <a:gd name="T6" fmla="*/ 4 w 96"/>
                <a:gd name="T7" fmla="*/ 0 h 7"/>
                <a:gd name="T8" fmla="*/ 93 w 96"/>
                <a:gd name="T9" fmla="*/ 0 h 7"/>
                <a:gd name="T10" fmla="*/ 96 w 96"/>
                <a:gd name="T11" fmla="*/ 3 h 7"/>
                <a:gd name="T12" fmla="*/ 93 w 9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7">
                  <a:moveTo>
                    <a:pt x="9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6" y="2"/>
                    <a:pt x="96" y="3"/>
                  </a:cubicBezTo>
                  <a:cubicBezTo>
                    <a:pt x="96" y="5"/>
                    <a:pt x="95" y="7"/>
                    <a:pt x="9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sḻiḑè"/>
            <p:cNvSpPr/>
            <p:nvPr/>
          </p:nvSpPr>
          <p:spPr bwMode="auto">
            <a:xfrm>
              <a:off x="7912100" y="3962400"/>
              <a:ext cx="115888" cy="115888"/>
            </a:xfrm>
            <a:custGeom>
              <a:avLst/>
              <a:gdLst>
                <a:gd name="T0" fmla="*/ 4 w 16"/>
                <a:gd name="T1" fmla="*/ 4 h 16"/>
                <a:gd name="T2" fmla="*/ 0 w 16"/>
                <a:gd name="T3" fmla="*/ 16 h 16"/>
                <a:gd name="T4" fmla="*/ 16 w 16"/>
                <a:gd name="T5" fmla="*/ 10 h 16"/>
                <a:gd name="T6" fmla="*/ 12 w 16"/>
                <a:gd name="T7" fmla="*/ 0 h 16"/>
                <a:gd name="T8" fmla="*/ 4 w 16"/>
                <a:gd name="T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4"/>
                  </a:moveTo>
                  <a:cubicBezTo>
                    <a:pt x="4" y="4"/>
                    <a:pt x="2" y="12"/>
                    <a:pt x="0" y="16"/>
                  </a:cubicBezTo>
                  <a:cubicBezTo>
                    <a:pt x="0" y="16"/>
                    <a:pt x="12" y="16"/>
                    <a:pt x="16" y="1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ṧľïḓê"/>
            <p:cNvSpPr/>
            <p:nvPr/>
          </p:nvSpPr>
          <p:spPr bwMode="auto">
            <a:xfrm>
              <a:off x="7926388" y="5429250"/>
              <a:ext cx="57150" cy="36513"/>
            </a:xfrm>
            <a:custGeom>
              <a:avLst/>
              <a:gdLst>
                <a:gd name="T0" fmla="*/ 0 w 36"/>
                <a:gd name="T1" fmla="*/ 0 h 23"/>
                <a:gd name="T2" fmla="*/ 4 w 36"/>
                <a:gd name="T3" fmla="*/ 23 h 23"/>
                <a:gd name="T4" fmla="*/ 36 w 36"/>
                <a:gd name="T5" fmla="*/ 23 h 23"/>
                <a:gd name="T6" fmla="*/ 32 w 36"/>
                <a:gd name="T7" fmla="*/ 0 h 23"/>
                <a:gd name="T8" fmla="*/ 0 w 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0" y="0"/>
                  </a:moveTo>
                  <a:lnTo>
                    <a:pt x="4" y="23"/>
                  </a:lnTo>
                  <a:lnTo>
                    <a:pt x="36" y="23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ṥḷiḓé"/>
            <p:cNvSpPr/>
            <p:nvPr/>
          </p:nvSpPr>
          <p:spPr bwMode="auto">
            <a:xfrm>
              <a:off x="7853363" y="5465763"/>
              <a:ext cx="138113" cy="42863"/>
            </a:xfrm>
            <a:custGeom>
              <a:avLst/>
              <a:gdLst>
                <a:gd name="T0" fmla="*/ 11 w 19"/>
                <a:gd name="T1" fmla="*/ 0 h 6"/>
                <a:gd name="T2" fmla="*/ 1 w 19"/>
                <a:gd name="T3" fmla="*/ 6 h 6"/>
                <a:gd name="T4" fmla="*/ 19 w 19"/>
                <a:gd name="T5" fmla="*/ 4 h 6"/>
                <a:gd name="T6" fmla="*/ 18 w 19"/>
                <a:gd name="T7" fmla="*/ 0 h 6"/>
                <a:gd name="T8" fmla="*/ 11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1" y="0"/>
                  </a:moveTo>
                  <a:cubicBezTo>
                    <a:pt x="11" y="0"/>
                    <a:pt x="0" y="5"/>
                    <a:pt x="1" y="6"/>
                  </a:cubicBezTo>
                  <a:cubicBezTo>
                    <a:pt x="1" y="6"/>
                    <a:pt x="19" y="4"/>
                    <a:pt x="19" y="4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šḻîḍê"/>
            <p:cNvSpPr/>
            <p:nvPr/>
          </p:nvSpPr>
          <p:spPr bwMode="auto">
            <a:xfrm>
              <a:off x="8332788" y="5341938"/>
              <a:ext cx="65088" cy="50800"/>
            </a:xfrm>
            <a:custGeom>
              <a:avLst/>
              <a:gdLst>
                <a:gd name="T0" fmla="*/ 0 w 41"/>
                <a:gd name="T1" fmla="*/ 14 h 32"/>
                <a:gd name="T2" fmla="*/ 9 w 41"/>
                <a:gd name="T3" fmla="*/ 32 h 32"/>
                <a:gd name="T4" fmla="*/ 41 w 41"/>
                <a:gd name="T5" fmla="*/ 23 h 32"/>
                <a:gd name="T6" fmla="*/ 23 w 41"/>
                <a:gd name="T7" fmla="*/ 0 h 32"/>
                <a:gd name="T8" fmla="*/ 0 w 41"/>
                <a:gd name="T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2">
                  <a:moveTo>
                    <a:pt x="0" y="14"/>
                  </a:moveTo>
                  <a:lnTo>
                    <a:pt x="9" y="32"/>
                  </a:lnTo>
                  <a:lnTo>
                    <a:pt x="41" y="23"/>
                  </a:lnTo>
                  <a:lnTo>
                    <a:pt x="23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79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s1íḓé"/>
            <p:cNvSpPr/>
            <p:nvPr/>
          </p:nvSpPr>
          <p:spPr bwMode="auto">
            <a:xfrm>
              <a:off x="8289925" y="5378450"/>
              <a:ext cx="122238" cy="87313"/>
            </a:xfrm>
            <a:custGeom>
              <a:avLst/>
              <a:gdLst>
                <a:gd name="T0" fmla="*/ 36 w 77"/>
                <a:gd name="T1" fmla="*/ 9 h 55"/>
                <a:gd name="T2" fmla="*/ 0 w 77"/>
                <a:gd name="T3" fmla="*/ 55 h 55"/>
                <a:gd name="T4" fmla="*/ 77 w 77"/>
                <a:gd name="T5" fmla="*/ 13 h 55"/>
                <a:gd name="T6" fmla="*/ 68 w 77"/>
                <a:gd name="T7" fmla="*/ 0 h 55"/>
                <a:gd name="T8" fmla="*/ 36 w 77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5">
                  <a:moveTo>
                    <a:pt x="36" y="9"/>
                  </a:moveTo>
                  <a:lnTo>
                    <a:pt x="0" y="55"/>
                  </a:lnTo>
                  <a:lnTo>
                    <a:pt x="77" y="13"/>
                  </a:lnTo>
                  <a:lnTo>
                    <a:pt x="68" y="0"/>
                  </a:lnTo>
                  <a:lnTo>
                    <a:pt x="36" y="9"/>
                  </a:ln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Sḻíḍê"/>
            <p:cNvSpPr/>
            <p:nvPr/>
          </p:nvSpPr>
          <p:spPr bwMode="auto">
            <a:xfrm>
              <a:off x="7700963" y="4557713"/>
              <a:ext cx="319088" cy="877888"/>
            </a:xfrm>
            <a:custGeom>
              <a:avLst/>
              <a:gdLst>
                <a:gd name="T0" fmla="*/ 19 w 44"/>
                <a:gd name="T1" fmla="*/ 1 h 121"/>
                <a:gd name="T2" fmla="*/ 30 w 44"/>
                <a:gd name="T3" fmla="*/ 121 h 121"/>
                <a:gd name="T4" fmla="*/ 39 w 44"/>
                <a:gd name="T5" fmla="*/ 121 h 121"/>
                <a:gd name="T6" fmla="*/ 44 w 44"/>
                <a:gd name="T7" fmla="*/ 0 h 121"/>
                <a:gd name="T8" fmla="*/ 19 w 44"/>
                <a:gd name="T9" fmla="*/ 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21">
                  <a:moveTo>
                    <a:pt x="19" y="1"/>
                  </a:moveTo>
                  <a:cubicBezTo>
                    <a:pt x="19" y="1"/>
                    <a:pt x="0" y="62"/>
                    <a:pt x="30" y="121"/>
                  </a:cubicBezTo>
                  <a:cubicBezTo>
                    <a:pt x="39" y="121"/>
                    <a:pt x="39" y="121"/>
                    <a:pt x="39" y="121"/>
                  </a:cubicBezTo>
                  <a:cubicBezTo>
                    <a:pt x="39" y="121"/>
                    <a:pt x="21" y="55"/>
                    <a:pt x="44" y="0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FF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iṥ1îďè"/>
            <p:cNvSpPr/>
            <p:nvPr/>
          </p:nvSpPr>
          <p:spPr bwMode="auto">
            <a:xfrm>
              <a:off x="7962900" y="4514850"/>
              <a:ext cx="428625" cy="863600"/>
            </a:xfrm>
            <a:custGeom>
              <a:avLst/>
              <a:gdLst>
                <a:gd name="T0" fmla="*/ 0 w 59"/>
                <a:gd name="T1" fmla="*/ 9 h 119"/>
                <a:gd name="T2" fmla="*/ 50 w 59"/>
                <a:gd name="T3" fmla="*/ 119 h 119"/>
                <a:gd name="T4" fmla="*/ 59 w 59"/>
                <a:gd name="T5" fmla="*/ 116 h 119"/>
                <a:gd name="T6" fmla="*/ 22 w 59"/>
                <a:gd name="T7" fmla="*/ 0 h 119"/>
                <a:gd name="T8" fmla="*/ 0 w 59"/>
                <a:gd name="T9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9">
                  <a:moveTo>
                    <a:pt x="0" y="9"/>
                  </a:moveTo>
                  <a:cubicBezTo>
                    <a:pt x="0" y="9"/>
                    <a:pt x="3" y="73"/>
                    <a:pt x="50" y="119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9" y="116"/>
                    <a:pt x="20" y="59"/>
                    <a:pt x="22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Slîḑe"/>
            <p:cNvSpPr/>
            <p:nvPr/>
          </p:nvSpPr>
          <p:spPr bwMode="auto">
            <a:xfrm>
              <a:off x="7824788" y="3462338"/>
              <a:ext cx="73025" cy="85725"/>
            </a:xfrm>
            <a:custGeom>
              <a:avLst/>
              <a:gdLst>
                <a:gd name="T0" fmla="*/ 10 w 10"/>
                <a:gd name="T1" fmla="*/ 10 h 12"/>
                <a:gd name="T2" fmla="*/ 10 w 10"/>
                <a:gd name="T3" fmla="*/ 6 h 12"/>
                <a:gd name="T4" fmla="*/ 10 w 10"/>
                <a:gd name="T5" fmla="*/ 5 h 12"/>
                <a:gd name="T6" fmla="*/ 9 w 10"/>
                <a:gd name="T7" fmla="*/ 3 h 12"/>
                <a:gd name="T8" fmla="*/ 7 w 10"/>
                <a:gd name="T9" fmla="*/ 3 h 12"/>
                <a:gd name="T10" fmla="*/ 5 w 10"/>
                <a:gd name="T11" fmla="*/ 1 h 12"/>
                <a:gd name="T12" fmla="*/ 2 w 10"/>
                <a:gd name="T13" fmla="*/ 2 h 12"/>
                <a:gd name="T14" fmla="*/ 0 w 10"/>
                <a:gd name="T15" fmla="*/ 6 h 12"/>
                <a:gd name="T16" fmla="*/ 1 w 10"/>
                <a:gd name="T17" fmla="*/ 8 h 12"/>
                <a:gd name="T18" fmla="*/ 4 w 10"/>
                <a:gd name="T19" fmla="*/ 12 h 12"/>
                <a:gd name="T20" fmla="*/ 6 w 10"/>
                <a:gd name="T21" fmla="*/ 12 h 12"/>
                <a:gd name="T22" fmla="*/ 9 w 10"/>
                <a:gd name="T23" fmla="*/ 11 h 12"/>
                <a:gd name="T24" fmla="*/ 10 w 10"/>
                <a:gd name="T2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2">
                  <a:moveTo>
                    <a:pt x="10" y="10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F79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ṡļïḓe"/>
            <p:cNvSpPr/>
            <p:nvPr/>
          </p:nvSpPr>
          <p:spPr bwMode="auto">
            <a:xfrm>
              <a:off x="7831138" y="3533775"/>
              <a:ext cx="327025" cy="741363"/>
            </a:xfrm>
            <a:custGeom>
              <a:avLst/>
              <a:gdLst>
                <a:gd name="T0" fmla="*/ 41 w 45"/>
                <a:gd name="T1" fmla="*/ 83 h 102"/>
                <a:gd name="T2" fmla="*/ 15 w 45"/>
                <a:gd name="T3" fmla="*/ 47 h 102"/>
                <a:gd name="T4" fmla="*/ 10 w 45"/>
                <a:gd name="T5" fmla="*/ 0 h 102"/>
                <a:gd name="T6" fmla="*/ 3 w 45"/>
                <a:gd name="T7" fmla="*/ 2 h 102"/>
                <a:gd name="T8" fmla="*/ 2 w 45"/>
                <a:gd name="T9" fmla="*/ 60 h 102"/>
                <a:gd name="T10" fmla="*/ 29 w 45"/>
                <a:gd name="T11" fmla="*/ 99 h 102"/>
                <a:gd name="T12" fmla="*/ 41 w 45"/>
                <a:gd name="T13" fmla="*/ 8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02">
                  <a:moveTo>
                    <a:pt x="41" y="83"/>
                  </a:moveTo>
                  <a:cubicBezTo>
                    <a:pt x="41" y="83"/>
                    <a:pt x="17" y="56"/>
                    <a:pt x="15" y="47"/>
                  </a:cubicBezTo>
                  <a:cubicBezTo>
                    <a:pt x="14" y="37"/>
                    <a:pt x="10" y="0"/>
                    <a:pt x="10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0" y="54"/>
                    <a:pt x="2" y="60"/>
                  </a:cubicBezTo>
                  <a:cubicBezTo>
                    <a:pt x="5" y="66"/>
                    <a:pt x="19" y="97"/>
                    <a:pt x="29" y="99"/>
                  </a:cubicBezTo>
                  <a:cubicBezTo>
                    <a:pt x="38" y="102"/>
                    <a:pt x="45" y="93"/>
                    <a:pt x="41" y="83"/>
                  </a:cubicBezTo>
                  <a:close/>
                </a:path>
              </a:pathLst>
            </a:custGeom>
            <a:solidFill>
              <a:srgbClr val="FF4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iṥļiḋè"/>
            <p:cNvSpPr/>
            <p:nvPr/>
          </p:nvSpPr>
          <p:spPr bwMode="auto">
            <a:xfrm>
              <a:off x="7847013" y="3736975"/>
              <a:ext cx="223838" cy="284163"/>
            </a:xfrm>
            <a:custGeom>
              <a:avLst/>
              <a:gdLst>
                <a:gd name="T0" fmla="*/ 5 w 31"/>
                <a:gd name="T1" fmla="*/ 11 h 39"/>
                <a:gd name="T2" fmla="*/ 3 w 31"/>
                <a:gd name="T3" fmla="*/ 34 h 39"/>
                <a:gd name="T4" fmla="*/ 25 w 31"/>
                <a:gd name="T5" fmla="*/ 27 h 39"/>
                <a:gd name="T6" fmla="*/ 22 w 31"/>
                <a:gd name="T7" fmla="*/ 2 h 39"/>
                <a:gd name="T8" fmla="*/ 5 w 31"/>
                <a:gd name="T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9">
                  <a:moveTo>
                    <a:pt x="5" y="11"/>
                  </a:moveTo>
                  <a:cubicBezTo>
                    <a:pt x="5" y="11"/>
                    <a:pt x="0" y="30"/>
                    <a:pt x="3" y="34"/>
                  </a:cubicBezTo>
                  <a:cubicBezTo>
                    <a:pt x="7" y="39"/>
                    <a:pt x="20" y="35"/>
                    <a:pt x="25" y="27"/>
                  </a:cubicBezTo>
                  <a:cubicBezTo>
                    <a:pt x="30" y="20"/>
                    <a:pt x="31" y="3"/>
                    <a:pt x="22" y="2"/>
                  </a:cubicBezTo>
                  <a:cubicBezTo>
                    <a:pt x="14" y="0"/>
                    <a:pt x="7" y="4"/>
                    <a:pt x="5" y="11"/>
                  </a:cubicBezTo>
                  <a:close/>
                </a:path>
              </a:pathLst>
            </a:custGeom>
            <a:solidFill>
              <a:srgbClr val="F79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iṡ1ïḑé"/>
            <p:cNvSpPr/>
            <p:nvPr/>
          </p:nvSpPr>
          <p:spPr bwMode="auto">
            <a:xfrm>
              <a:off x="7751763" y="4027488"/>
              <a:ext cx="406400" cy="573088"/>
            </a:xfrm>
            <a:custGeom>
              <a:avLst/>
              <a:gdLst>
                <a:gd name="T0" fmla="*/ 52 w 56"/>
                <a:gd name="T1" fmla="*/ 79 h 79"/>
                <a:gd name="T2" fmla="*/ 56 w 56"/>
                <a:gd name="T3" fmla="*/ 11 h 79"/>
                <a:gd name="T4" fmla="*/ 56 w 56"/>
                <a:gd name="T5" fmla="*/ 10 h 79"/>
                <a:gd name="T6" fmla="*/ 40 w 56"/>
                <a:gd name="T7" fmla="*/ 1 h 79"/>
                <a:gd name="T8" fmla="*/ 22 w 56"/>
                <a:gd name="T9" fmla="*/ 7 h 79"/>
                <a:gd name="T10" fmla="*/ 22 w 56"/>
                <a:gd name="T11" fmla="*/ 7 h 79"/>
                <a:gd name="T12" fmla="*/ 13 w 56"/>
                <a:gd name="T13" fmla="*/ 16 h 79"/>
                <a:gd name="T14" fmla="*/ 11 w 56"/>
                <a:gd name="T15" fmla="*/ 77 h 79"/>
                <a:gd name="T16" fmla="*/ 52 w 56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9">
                  <a:moveTo>
                    <a:pt x="52" y="79"/>
                  </a:moveTo>
                  <a:cubicBezTo>
                    <a:pt x="52" y="79"/>
                    <a:pt x="56" y="26"/>
                    <a:pt x="56" y="11"/>
                  </a:cubicBezTo>
                  <a:cubicBezTo>
                    <a:pt x="56" y="11"/>
                    <a:pt x="56" y="10"/>
                    <a:pt x="56" y="10"/>
                  </a:cubicBezTo>
                  <a:cubicBezTo>
                    <a:pt x="53" y="0"/>
                    <a:pt x="44" y="0"/>
                    <a:pt x="40" y="1"/>
                  </a:cubicBezTo>
                  <a:cubicBezTo>
                    <a:pt x="36" y="2"/>
                    <a:pt x="22" y="6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7" y="11"/>
                    <a:pt x="13" y="15"/>
                    <a:pt x="13" y="16"/>
                  </a:cubicBezTo>
                  <a:cubicBezTo>
                    <a:pt x="13" y="16"/>
                    <a:pt x="0" y="44"/>
                    <a:pt x="11" y="77"/>
                  </a:cubicBezTo>
                  <a:lnTo>
                    <a:pt x="52" y="79"/>
                  </a:lnTo>
                  <a:close/>
                </a:path>
              </a:pathLst>
            </a:custGeom>
            <a:solidFill>
              <a:srgbClr val="FF4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iś1îďe"/>
            <p:cNvSpPr/>
            <p:nvPr/>
          </p:nvSpPr>
          <p:spPr bwMode="auto">
            <a:xfrm>
              <a:off x="7540625" y="3490913"/>
              <a:ext cx="73025" cy="87313"/>
            </a:xfrm>
            <a:custGeom>
              <a:avLst/>
              <a:gdLst>
                <a:gd name="T0" fmla="*/ 10 w 10"/>
                <a:gd name="T1" fmla="*/ 8 h 12"/>
                <a:gd name="T2" fmla="*/ 10 w 10"/>
                <a:gd name="T3" fmla="*/ 5 h 12"/>
                <a:gd name="T4" fmla="*/ 9 w 10"/>
                <a:gd name="T5" fmla="*/ 4 h 12"/>
                <a:gd name="T6" fmla="*/ 8 w 10"/>
                <a:gd name="T7" fmla="*/ 2 h 12"/>
                <a:gd name="T8" fmla="*/ 6 w 10"/>
                <a:gd name="T9" fmla="*/ 3 h 12"/>
                <a:gd name="T10" fmla="*/ 4 w 10"/>
                <a:gd name="T11" fmla="*/ 1 h 12"/>
                <a:gd name="T12" fmla="*/ 1 w 10"/>
                <a:gd name="T13" fmla="*/ 2 h 12"/>
                <a:gd name="T14" fmla="*/ 0 w 10"/>
                <a:gd name="T15" fmla="*/ 7 h 12"/>
                <a:gd name="T16" fmla="*/ 1 w 10"/>
                <a:gd name="T17" fmla="*/ 8 h 12"/>
                <a:gd name="T18" fmla="*/ 5 w 10"/>
                <a:gd name="T19" fmla="*/ 11 h 12"/>
                <a:gd name="T20" fmla="*/ 7 w 10"/>
                <a:gd name="T21" fmla="*/ 12 h 12"/>
                <a:gd name="T22" fmla="*/ 9 w 10"/>
                <a:gd name="T23" fmla="*/ 10 h 12"/>
                <a:gd name="T24" fmla="*/ 10 w 10"/>
                <a:gd name="T2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6" y="12"/>
                    <a:pt x="7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9"/>
                    <a:pt x="10" y="8"/>
                  </a:cubicBezTo>
                  <a:close/>
                </a:path>
              </a:pathLst>
            </a:custGeom>
            <a:solidFill>
              <a:srgbClr val="F79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$1íďè"/>
            <p:cNvSpPr/>
            <p:nvPr/>
          </p:nvSpPr>
          <p:spPr bwMode="auto">
            <a:xfrm>
              <a:off x="7570788" y="3556000"/>
              <a:ext cx="420688" cy="688975"/>
            </a:xfrm>
            <a:custGeom>
              <a:avLst/>
              <a:gdLst>
                <a:gd name="T0" fmla="*/ 53 w 58"/>
                <a:gd name="T1" fmla="*/ 75 h 95"/>
                <a:gd name="T2" fmla="*/ 21 w 58"/>
                <a:gd name="T3" fmla="*/ 44 h 95"/>
                <a:gd name="T4" fmla="*/ 7 w 58"/>
                <a:gd name="T5" fmla="*/ 0 h 95"/>
                <a:gd name="T6" fmla="*/ 0 w 58"/>
                <a:gd name="T7" fmla="*/ 2 h 95"/>
                <a:gd name="T8" fmla="*/ 10 w 58"/>
                <a:gd name="T9" fmla="*/ 60 h 95"/>
                <a:gd name="T10" fmla="*/ 43 w 58"/>
                <a:gd name="T11" fmla="*/ 94 h 95"/>
                <a:gd name="T12" fmla="*/ 53 w 58"/>
                <a:gd name="T13" fmla="*/ 7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95">
                  <a:moveTo>
                    <a:pt x="53" y="75"/>
                  </a:moveTo>
                  <a:cubicBezTo>
                    <a:pt x="53" y="75"/>
                    <a:pt x="24" y="54"/>
                    <a:pt x="21" y="44"/>
                  </a:cubicBezTo>
                  <a:cubicBezTo>
                    <a:pt x="17" y="35"/>
                    <a:pt x="7" y="0"/>
                    <a:pt x="7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7" y="54"/>
                    <a:pt x="10" y="60"/>
                  </a:cubicBezTo>
                  <a:cubicBezTo>
                    <a:pt x="14" y="65"/>
                    <a:pt x="33" y="93"/>
                    <a:pt x="43" y="94"/>
                  </a:cubicBezTo>
                  <a:cubicBezTo>
                    <a:pt x="53" y="95"/>
                    <a:pt x="58" y="85"/>
                    <a:pt x="53" y="75"/>
                  </a:cubicBezTo>
                  <a:close/>
                </a:path>
              </a:pathLst>
            </a:custGeom>
            <a:solidFill>
              <a:srgbClr val="FF4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îṡļïḍè"/>
            <p:cNvSpPr/>
            <p:nvPr/>
          </p:nvSpPr>
          <p:spPr bwMode="auto">
            <a:xfrm>
              <a:off x="7802563" y="3700463"/>
              <a:ext cx="573088" cy="1017588"/>
            </a:xfrm>
            <a:custGeom>
              <a:avLst/>
              <a:gdLst>
                <a:gd name="T0" fmla="*/ 32 w 79"/>
                <a:gd name="T1" fmla="*/ 7 h 140"/>
                <a:gd name="T2" fmla="*/ 10 w 79"/>
                <a:gd name="T3" fmla="*/ 13 h 140"/>
                <a:gd name="T4" fmla="*/ 20 w 79"/>
                <a:gd name="T5" fmla="*/ 16 h 140"/>
                <a:gd name="T6" fmla="*/ 19 w 79"/>
                <a:gd name="T7" fmla="*/ 26 h 140"/>
                <a:gd name="T8" fmla="*/ 24 w 79"/>
                <a:gd name="T9" fmla="*/ 26 h 140"/>
                <a:gd name="T10" fmla="*/ 20 w 79"/>
                <a:gd name="T11" fmla="*/ 32 h 140"/>
                <a:gd name="T12" fmla="*/ 18 w 79"/>
                <a:gd name="T13" fmla="*/ 43 h 140"/>
                <a:gd name="T14" fmla="*/ 10 w 79"/>
                <a:gd name="T15" fmla="*/ 64 h 140"/>
                <a:gd name="T16" fmla="*/ 7 w 79"/>
                <a:gd name="T17" fmla="*/ 106 h 140"/>
                <a:gd name="T18" fmla="*/ 70 w 79"/>
                <a:gd name="T19" fmla="*/ 114 h 140"/>
                <a:gd name="T20" fmla="*/ 52 w 79"/>
                <a:gd name="T21" fmla="*/ 70 h 140"/>
                <a:gd name="T22" fmla="*/ 51 w 79"/>
                <a:gd name="T23" fmla="*/ 45 h 140"/>
                <a:gd name="T24" fmla="*/ 40 w 79"/>
                <a:gd name="T25" fmla="*/ 19 h 140"/>
                <a:gd name="T26" fmla="*/ 32 w 79"/>
                <a:gd name="T27" fmla="*/ 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40">
                  <a:moveTo>
                    <a:pt x="32" y="7"/>
                  </a:moveTo>
                  <a:cubicBezTo>
                    <a:pt x="32" y="7"/>
                    <a:pt x="17" y="0"/>
                    <a:pt x="10" y="13"/>
                  </a:cubicBezTo>
                  <a:cubicBezTo>
                    <a:pt x="6" y="21"/>
                    <a:pt x="18" y="14"/>
                    <a:pt x="20" y="16"/>
                  </a:cubicBezTo>
                  <a:cubicBezTo>
                    <a:pt x="23" y="19"/>
                    <a:pt x="17" y="24"/>
                    <a:pt x="19" y="26"/>
                  </a:cubicBezTo>
                  <a:cubicBezTo>
                    <a:pt x="20" y="28"/>
                    <a:pt x="23" y="23"/>
                    <a:pt x="24" y="26"/>
                  </a:cubicBezTo>
                  <a:cubicBezTo>
                    <a:pt x="26" y="28"/>
                    <a:pt x="22" y="29"/>
                    <a:pt x="20" y="32"/>
                  </a:cubicBezTo>
                  <a:cubicBezTo>
                    <a:pt x="17" y="35"/>
                    <a:pt x="22" y="40"/>
                    <a:pt x="18" y="43"/>
                  </a:cubicBezTo>
                  <a:cubicBezTo>
                    <a:pt x="14" y="46"/>
                    <a:pt x="4" y="48"/>
                    <a:pt x="10" y="64"/>
                  </a:cubicBezTo>
                  <a:cubicBezTo>
                    <a:pt x="17" y="80"/>
                    <a:pt x="0" y="84"/>
                    <a:pt x="7" y="106"/>
                  </a:cubicBezTo>
                  <a:cubicBezTo>
                    <a:pt x="14" y="128"/>
                    <a:pt x="62" y="140"/>
                    <a:pt x="70" y="114"/>
                  </a:cubicBezTo>
                  <a:cubicBezTo>
                    <a:pt x="79" y="88"/>
                    <a:pt x="50" y="82"/>
                    <a:pt x="52" y="70"/>
                  </a:cubicBezTo>
                  <a:cubicBezTo>
                    <a:pt x="54" y="59"/>
                    <a:pt x="60" y="56"/>
                    <a:pt x="51" y="45"/>
                  </a:cubicBezTo>
                  <a:cubicBezTo>
                    <a:pt x="42" y="33"/>
                    <a:pt x="37" y="27"/>
                    <a:pt x="40" y="19"/>
                  </a:cubicBezTo>
                  <a:cubicBezTo>
                    <a:pt x="42" y="12"/>
                    <a:pt x="35" y="7"/>
                    <a:pt x="32" y="7"/>
                  </a:cubicBez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ṩlïdê"/>
            <p:cNvSpPr/>
            <p:nvPr/>
          </p:nvSpPr>
          <p:spPr bwMode="auto">
            <a:xfrm>
              <a:off x="8093075" y="3105150"/>
              <a:ext cx="465138" cy="458788"/>
            </a:xfrm>
            <a:custGeom>
              <a:avLst/>
              <a:gdLst>
                <a:gd name="T0" fmla="*/ 32 w 64"/>
                <a:gd name="T1" fmla="*/ 0 h 63"/>
                <a:gd name="T2" fmla="*/ 0 w 64"/>
                <a:gd name="T3" fmla="*/ 31 h 63"/>
                <a:gd name="T4" fmla="*/ 32 w 64"/>
                <a:gd name="T5" fmla="*/ 63 h 63"/>
                <a:gd name="T6" fmla="*/ 64 w 64"/>
                <a:gd name="T7" fmla="*/ 31 h 63"/>
                <a:gd name="T8" fmla="*/ 32 w 64"/>
                <a:gd name="T9" fmla="*/ 0 h 63"/>
                <a:gd name="T10" fmla="*/ 16 w 64"/>
                <a:gd name="T11" fmla="*/ 29 h 63"/>
                <a:gd name="T12" fmla="*/ 20 w 64"/>
                <a:gd name="T13" fmla="*/ 25 h 63"/>
                <a:gd name="T14" fmla="*/ 24 w 64"/>
                <a:gd name="T15" fmla="*/ 29 h 63"/>
                <a:gd name="T16" fmla="*/ 20 w 64"/>
                <a:gd name="T17" fmla="*/ 33 h 63"/>
                <a:gd name="T18" fmla="*/ 16 w 64"/>
                <a:gd name="T19" fmla="*/ 29 h 63"/>
                <a:gd name="T20" fmla="*/ 32 w 64"/>
                <a:gd name="T21" fmla="*/ 49 h 63"/>
                <a:gd name="T22" fmla="*/ 22 w 64"/>
                <a:gd name="T23" fmla="*/ 40 h 63"/>
                <a:gd name="T24" fmla="*/ 42 w 64"/>
                <a:gd name="T25" fmla="*/ 40 h 63"/>
                <a:gd name="T26" fmla="*/ 32 w 64"/>
                <a:gd name="T27" fmla="*/ 49 h 63"/>
                <a:gd name="T28" fmla="*/ 44 w 64"/>
                <a:gd name="T29" fmla="*/ 33 h 63"/>
                <a:gd name="T30" fmla="*/ 40 w 64"/>
                <a:gd name="T31" fmla="*/ 29 h 63"/>
                <a:gd name="T32" fmla="*/ 44 w 64"/>
                <a:gd name="T33" fmla="*/ 25 h 63"/>
                <a:gd name="T34" fmla="*/ 48 w 64"/>
                <a:gd name="T35" fmla="*/ 29 h 63"/>
                <a:gd name="T36" fmla="*/ 44 w 64"/>
                <a:gd name="T37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63">
                  <a:moveTo>
                    <a:pt x="32" y="0"/>
                  </a:moveTo>
                  <a:cubicBezTo>
                    <a:pt x="15" y="0"/>
                    <a:pt x="0" y="14"/>
                    <a:pt x="0" y="31"/>
                  </a:cubicBezTo>
                  <a:cubicBezTo>
                    <a:pt x="0" y="49"/>
                    <a:pt x="15" y="63"/>
                    <a:pt x="32" y="63"/>
                  </a:cubicBezTo>
                  <a:cubicBezTo>
                    <a:pt x="49" y="63"/>
                    <a:pt x="64" y="49"/>
                    <a:pt x="64" y="31"/>
                  </a:cubicBezTo>
                  <a:cubicBezTo>
                    <a:pt x="64" y="14"/>
                    <a:pt x="49" y="0"/>
                    <a:pt x="32" y="0"/>
                  </a:cubicBezTo>
                  <a:close/>
                  <a:moveTo>
                    <a:pt x="16" y="29"/>
                  </a:moveTo>
                  <a:cubicBezTo>
                    <a:pt x="16" y="27"/>
                    <a:pt x="18" y="25"/>
                    <a:pt x="20" y="25"/>
                  </a:cubicBezTo>
                  <a:cubicBezTo>
                    <a:pt x="22" y="25"/>
                    <a:pt x="24" y="27"/>
                    <a:pt x="24" y="29"/>
                  </a:cubicBezTo>
                  <a:cubicBezTo>
                    <a:pt x="24" y="31"/>
                    <a:pt x="22" y="33"/>
                    <a:pt x="20" y="33"/>
                  </a:cubicBezTo>
                  <a:cubicBezTo>
                    <a:pt x="18" y="33"/>
                    <a:pt x="16" y="31"/>
                    <a:pt x="16" y="29"/>
                  </a:cubicBezTo>
                  <a:close/>
                  <a:moveTo>
                    <a:pt x="32" y="49"/>
                  </a:moveTo>
                  <a:cubicBezTo>
                    <a:pt x="27" y="49"/>
                    <a:pt x="23" y="45"/>
                    <a:pt x="2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1" y="45"/>
                    <a:pt x="37" y="49"/>
                    <a:pt x="32" y="49"/>
                  </a:cubicBezTo>
                  <a:close/>
                  <a:moveTo>
                    <a:pt x="44" y="33"/>
                  </a:moveTo>
                  <a:cubicBezTo>
                    <a:pt x="42" y="33"/>
                    <a:pt x="40" y="31"/>
                    <a:pt x="40" y="29"/>
                  </a:cubicBezTo>
                  <a:cubicBezTo>
                    <a:pt x="40" y="27"/>
                    <a:pt x="42" y="25"/>
                    <a:pt x="44" y="25"/>
                  </a:cubicBezTo>
                  <a:cubicBezTo>
                    <a:pt x="46" y="25"/>
                    <a:pt x="48" y="27"/>
                    <a:pt x="48" y="29"/>
                  </a:cubicBezTo>
                  <a:cubicBezTo>
                    <a:pt x="48" y="31"/>
                    <a:pt x="46" y="33"/>
                    <a:pt x="44" y="33"/>
                  </a:cubicBezTo>
                  <a:close/>
                </a:path>
              </a:pathLst>
            </a:custGeom>
            <a:solidFill>
              <a:srgbClr val="FE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Slïḍè"/>
            <p:cNvSpPr/>
            <p:nvPr/>
          </p:nvSpPr>
          <p:spPr bwMode="auto">
            <a:xfrm>
              <a:off x="4897438" y="4383088"/>
              <a:ext cx="2636838" cy="588963"/>
            </a:xfrm>
            <a:custGeom>
              <a:avLst/>
              <a:gdLst>
                <a:gd name="T0" fmla="*/ 5 w 1661"/>
                <a:gd name="T1" fmla="*/ 371 h 371"/>
                <a:gd name="T2" fmla="*/ 0 w 1661"/>
                <a:gd name="T3" fmla="*/ 352 h 371"/>
                <a:gd name="T4" fmla="*/ 229 w 1661"/>
                <a:gd name="T5" fmla="*/ 238 h 371"/>
                <a:gd name="T6" fmla="*/ 517 w 1661"/>
                <a:gd name="T7" fmla="*/ 243 h 371"/>
                <a:gd name="T8" fmla="*/ 833 w 1661"/>
                <a:gd name="T9" fmla="*/ 124 h 371"/>
                <a:gd name="T10" fmla="*/ 1071 w 1661"/>
                <a:gd name="T11" fmla="*/ 124 h 371"/>
                <a:gd name="T12" fmla="*/ 1331 w 1661"/>
                <a:gd name="T13" fmla="*/ 37 h 371"/>
                <a:gd name="T14" fmla="*/ 1331 w 1661"/>
                <a:gd name="T15" fmla="*/ 37 h 371"/>
                <a:gd name="T16" fmla="*/ 1537 w 1661"/>
                <a:gd name="T17" fmla="*/ 60 h 371"/>
                <a:gd name="T18" fmla="*/ 1652 w 1661"/>
                <a:gd name="T19" fmla="*/ 0 h 371"/>
                <a:gd name="T20" fmla="*/ 1661 w 1661"/>
                <a:gd name="T21" fmla="*/ 19 h 371"/>
                <a:gd name="T22" fmla="*/ 1542 w 1661"/>
                <a:gd name="T23" fmla="*/ 83 h 371"/>
                <a:gd name="T24" fmla="*/ 1537 w 1661"/>
                <a:gd name="T25" fmla="*/ 83 h 371"/>
                <a:gd name="T26" fmla="*/ 1331 w 1661"/>
                <a:gd name="T27" fmla="*/ 55 h 371"/>
                <a:gd name="T28" fmla="*/ 1075 w 1661"/>
                <a:gd name="T29" fmla="*/ 142 h 371"/>
                <a:gd name="T30" fmla="*/ 833 w 1661"/>
                <a:gd name="T31" fmla="*/ 142 h 371"/>
                <a:gd name="T32" fmla="*/ 522 w 1661"/>
                <a:gd name="T33" fmla="*/ 261 h 371"/>
                <a:gd name="T34" fmla="*/ 517 w 1661"/>
                <a:gd name="T35" fmla="*/ 261 h 371"/>
                <a:gd name="T36" fmla="*/ 234 w 1661"/>
                <a:gd name="T37" fmla="*/ 256 h 371"/>
                <a:gd name="T38" fmla="*/ 5 w 1661"/>
                <a:gd name="T3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61" h="371">
                  <a:moveTo>
                    <a:pt x="5" y="371"/>
                  </a:moveTo>
                  <a:lnTo>
                    <a:pt x="0" y="352"/>
                  </a:lnTo>
                  <a:lnTo>
                    <a:pt x="229" y="238"/>
                  </a:lnTo>
                  <a:lnTo>
                    <a:pt x="517" y="243"/>
                  </a:lnTo>
                  <a:lnTo>
                    <a:pt x="833" y="124"/>
                  </a:lnTo>
                  <a:lnTo>
                    <a:pt x="1071" y="124"/>
                  </a:lnTo>
                  <a:lnTo>
                    <a:pt x="1331" y="37"/>
                  </a:lnTo>
                  <a:lnTo>
                    <a:pt x="1331" y="37"/>
                  </a:lnTo>
                  <a:lnTo>
                    <a:pt x="1537" y="60"/>
                  </a:lnTo>
                  <a:lnTo>
                    <a:pt x="1652" y="0"/>
                  </a:lnTo>
                  <a:lnTo>
                    <a:pt x="1661" y="19"/>
                  </a:lnTo>
                  <a:lnTo>
                    <a:pt x="1542" y="83"/>
                  </a:lnTo>
                  <a:lnTo>
                    <a:pt x="1537" y="83"/>
                  </a:lnTo>
                  <a:lnTo>
                    <a:pt x="1331" y="55"/>
                  </a:lnTo>
                  <a:lnTo>
                    <a:pt x="1075" y="142"/>
                  </a:lnTo>
                  <a:lnTo>
                    <a:pt x="833" y="142"/>
                  </a:lnTo>
                  <a:lnTo>
                    <a:pt x="522" y="261"/>
                  </a:lnTo>
                  <a:lnTo>
                    <a:pt x="517" y="261"/>
                  </a:lnTo>
                  <a:lnTo>
                    <a:pt x="234" y="256"/>
                  </a:lnTo>
                  <a:lnTo>
                    <a:pt x="5" y="37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ṧľíḍe"/>
            <p:cNvSpPr/>
            <p:nvPr/>
          </p:nvSpPr>
          <p:spPr bwMode="auto">
            <a:xfrm>
              <a:off x="6248400" y="4086225"/>
              <a:ext cx="558800" cy="1160463"/>
            </a:xfrm>
            <a:custGeom>
              <a:avLst/>
              <a:gdLst>
                <a:gd name="T0" fmla="*/ 0 w 77"/>
                <a:gd name="T1" fmla="*/ 22 h 160"/>
                <a:gd name="T2" fmla="*/ 43 w 77"/>
                <a:gd name="T3" fmla="*/ 159 h 160"/>
                <a:gd name="T4" fmla="*/ 77 w 77"/>
                <a:gd name="T5" fmla="*/ 160 h 160"/>
                <a:gd name="T6" fmla="*/ 63 w 77"/>
                <a:gd name="T7" fmla="*/ 151 h 160"/>
                <a:gd name="T8" fmla="*/ 67 w 77"/>
                <a:gd name="T9" fmla="*/ 150 h 160"/>
                <a:gd name="T10" fmla="*/ 43 w 77"/>
                <a:gd name="T11" fmla="*/ 33 h 160"/>
                <a:gd name="T12" fmla="*/ 27 w 77"/>
                <a:gd name="T13" fmla="*/ 12 h 160"/>
                <a:gd name="T14" fmla="*/ 0 w 77"/>
                <a:gd name="T15" fmla="*/ 2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60">
                  <a:moveTo>
                    <a:pt x="0" y="22"/>
                  </a:moveTo>
                  <a:cubicBezTo>
                    <a:pt x="0" y="22"/>
                    <a:pt x="49" y="103"/>
                    <a:pt x="43" y="159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54" y="64"/>
                    <a:pt x="43" y="33"/>
                  </a:cubicBezTo>
                  <a:cubicBezTo>
                    <a:pt x="30" y="0"/>
                    <a:pt x="27" y="12"/>
                    <a:pt x="27" y="1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i$ľíḍé"/>
            <p:cNvSpPr/>
            <p:nvPr/>
          </p:nvSpPr>
          <p:spPr bwMode="auto">
            <a:xfrm>
              <a:off x="5986463" y="4187825"/>
              <a:ext cx="349250" cy="1052513"/>
            </a:xfrm>
            <a:custGeom>
              <a:avLst/>
              <a:gdLst>
                <a:gd name="T0" fmla="*/ 18 w 48"/>
                <a:gd name="T1" fmla="*/ 3 h 145"/>
                <a:gd name="T2" fmla="*/ 16 w 48"/>
                <a:gd name="T3" fmla="*/ 81 h 145"/>
                <a:gd name="T4" fmla="*/ 0 w 48"/>
                <a:gd name="T5" fmla="*/ 144 h 145"/>
                <a:gd name="T6" fmla="*/ 32 w 48"/>
                <a:gd name="T7" fmla="*/ 145 h 145"/>
                <a:gd name="T8" fmla="*/ 23 w 48"/>
                <a:gd name="T9" fmla="*/ 139 h 145"/>
                <a:gd name="T10" fmla="*/ 18 w 48"/>
                <a:gd name="T11" fmla="*/ 136 h 145"/>
                <a:gd name="T12" fmla="*/ 43 w 48"/>
                <a:gd name="T13" fmla="*/ 46 h 145"/>
                <a:gd name="T14" fmla="*/ 48 w 48"/>
                <a:gd name="T15" fmla="*/ 0 h 145"/>
                <a:gd name="T16" fmla="*/ 18 w 48"/>
                <a:gd name="T17" fmla="*/ 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45">
                  <a:moveTo>
                    <a:pt x="18" y="3"/>
                  </a:moveTo>
                  <a:cubicBezTo>
                    <a:pt x="18" y="3"/>
                    <a:pt x="21" y="59"/>
                    <a:pt x="16" y="81"/>
                  </a:cubicBezTo>
                  <a:cubicBezTo>
                    <a:pt x="12" y="102"/>
                    <a:pt x="0" y="144"/>
                    <a:pt x="0" y="144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8" y="136"/>
                    <a:pt x="41" y="75"/>
                    <a:pt x="43" y="46"/>
                  </a:cubicBezTo>
                  <a:cubicBezTo>
                    <a:pt x="45" y="17"/>
                    <a:pt x="48" y="0"/>
                    <a:pt x="48" y="0"/>
                  </a:cubicBezTo>
                  <a:lnTo>
                    <a:pt x="18" y="3"/>
                  </a:ln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iŝļiḑê"/>
            <p:cNvSpPr/>
            <p:nvPr/>
          </p:nvSpPr>
          <p:spPr bwMode="auto">
            <a:xfrm>
              <a:off x="6561138" y="2830513"/>
              <a:ext cx="79375" cy="173038"/>
            </a:xfrm>
            <a:custGeom>
              <a:avLst/>
              <a:gdLst>
                <a:gd name="T0" fmla="*/ 18 w 50"/>
                <a:gd name="T1" fmla="*/ 109 h 109"/>
                <a:gd name="T2" fmla="*/ 41 w 50"/>
                <a:gd name="T3" fmla="*/ 96 h 109"/>
                <a:gd name="T4" fmla="*/ 50 w 50"/>
                <a:gd name="T5" fmla="*/ 55 h 109"/>
                <a:gd name="T6" fmla="*/ 41 w 50"/>
                <a:gd name="T7" fmla="*/ 55 h 109"/>
                <a:gd name="T8" fmla="*/ 32 w 50"/>
                <a:gd name="T9" fmla="*/ 68 h 109"/>
                <a:gd name="T10" fmla="*/ 41 w 50"/>
                <a:gd name="T11" fmla="*/ 0 h 109"/>
                <a:gd name="T12" fmla="*/ 27 w 50"/>
                <a:gd name="T13" fmla="*/ 4 h 109"/>
                <a:gd name="T14" fmla="*/ 18 w 50"/>
                <a:gd name="T15" fmla="*/ 68 h 109"/>
                <a:gd name="T16" fmla="*/ 0 w 50"/>
                <a:gd name="T17" fmla="*/ 100 h 109"/>
                <a:gd name="T18" fmla="*/ 14 w 50"/>
                <a:gd name="T19" fmla="*/ 105 h 109"/>
                <a:gd name="T20" fmla="*/ 18 w 5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109">
                  <a:moveTo>
                    <a:pt x="18" y="109"/>
                  </a:moveTo>
                  <a:lnTo>
                    <a:pt x="41" y="96"/>
                  </a:lnTo>
                  <a:lnTo>
                    <a:pt x="50" y="55"/>
                  </a:lnTo>
                  <a:lnTo>
                    <a:pt x="41" y="55"/>
                  </a:lnTo>
                  <a:lnTo>
                    <a:pt x="32" y="68"/>
                  </a:lnTo>
                  <a:lnTo>
                    <a:pt x="41" y="0"/>
                  </a:lnTo>
                  <a:lnTo>
                    <a:pt x="27" y="4"/>
                  </a:lnTo>
                  <a:lnTo>
                    <a:pt x="18" y="68"/>
                  </a:lnTo>
                  <a:lnTo>
                    <a:pt x="0" y="100"/>
                  </a:lnTo>
                  <a:lnTo>
                    <a:pt x="14" y="105"/>
                  </a:lnTo>
                  <a:lnTo>
                    <a:pt x="18" y="109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îṡḻîďe"/>
            <p:cNvSpPr/>
            <p:nvPr/>
          </p:nvSpPr>
          <p:spPr bwMode="auto">
            <a:xfrm>
              <a:off x="6561138" y="2830513"/>
              <a:ext cx="79375" cy="173038"/>
            </a:xfrm>
            <a:custGeom>
              <a:avLst/>
              <a:gdLst>
                <a:gd name="T0" fmla="*/ 18 w 50"/>
                <a:gd name="T1" fmla="*/ 109 h 109"/>
                <a:gd name="T2" fmla="*/ 41 w 50"/>
                <a:gd name="T3" fmla="*/ 96 h 109"/>
                <a:gd name="T4" fmla="*/ 50 w 50"/>
                <a:gd name="T5" fmla="*/ 55 h 109"/>
                <a:gd name="T6" fmla="*/ 41 w 50"/>
                <a:gd name="T7" fmla="*/ 55 h 109"/>
                <a:gd name="T8" fmla="*/ 32 w 50"/>
                <a:gd name="T9" fmla="*/ 68 h 109"/>
                <a:gd name="T10" fmla="*/ 41 w 50"/>
                <a:gd name="T11" fmla="*/ 0 h 109"/>
                <a:gd name="T12" fmla="*/ 27 w 50"/>
                <a:gd name="T13" fmla="*/ 4 h 109"/>
                <a:gd name="T14" fmla="*/ 18 w 50"/>
                <a:gd name="T15" fmla="*/ 68 h 109"/>
                <a:gd name="T16" fmla="*/ 0 w 50"/>
                <a:gd name="T17" fmla="*/ 100 h 109"/>
                <a:gd name="T18" fmla="*/ 14 w 50"/>
                <a:gd name="T19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109">
                  <a:moveTo>
                    <a:pt x="18" y="109"/>
                  </a:moveTo>
                  <a:lnTo>
                    <a:pt x="41" y="96"/>
                  </a:lnTo>
                  <a:lnTo>
                    <a:pt x="50" y="55"/>
                  </a:lnTo>
                  <a:lnTo>
                    <a:pt x="41" y="55"/>
                  </a:lnTo>
                  <a:lnTo>
                    <a:pt x="32" y="68"/>
                  </a:lnTo>
                  <a:lnTo>
                    <a:pt x="41" y="0"/>
                  </a:lnTo>
                  <a:lnTo>
                    <a:pt x="27" y="4"/>
                  </a:lnTo>
                  <a:lnTo>
                    <a:pt x="18" y="68"/>
                  </a:lnTo>
                  <a:lnTo>
                    <a:pt x="0" y="100"/>
                  </a:lnTo>
                  <a:lnTo>
                    <a:pt x="14" y="1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í$liḍê"/>
            <p:cNvSpPr/>
            <p:nvPr/>
          </p:nvSpPr>
          <p:spPr bwMode="auto">
            <a:xfrm>
              <a:off x="6807200" y="3019425"/>
              <a:ext cx="160338" cy="107950"/>
            </a:xfrm>
            <a:custGeom>
              <a:avLst/>
              <a:gdLst>
                <a:gd name="T0" fmla="*/ 0 w 101"/>
                <a:gd name="T1" fmla="*/ 64 h 68"/>
                <a:gd name="T2" fmla="*/ 5 w 101"/>
                <a:gd name="T3" fmla="*/ 36 h 68"/>
                <a:gd name="T4" fmla="*/ 42 w 101"/>
                <a:gd name="T5" fmla="*/ 0 h 68"/>
                <a:gd name="T6" fmla="*/ 51 w 101"/>
                <a:gd name="T7" fmla="*/ 9 h 68"/>
                <a:gd name="T8" fmla="*/ 37 w 101"/>
                <a:gd name="T9" fmla="*/ 27 h 68"/>
                <a:gd name="T10" fmla="*/ 101 w 101"/>
                <a:gd name="T11" fmla="*/ 9 h 68"/>
                <a:gd name="T12" fmla="*/ 101 w 101"/>
                <a:gd name="T13" fmla="*/ 22 h 68"/>
                <a:gd name="T14" fmla="*/ 42 w 101"/>
                <a:gd name="T15" fmla="*/ 45 h 68"/>
                <a:gd name="T16" fmla="*/ 28 w 101"/>
                <a:gd name="T17" fmla="*/ 68 h 68"/>
                <a:gd name="T18" fmla="*/ 0 w 101"/>
                <a:gd name="T19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68">
                  <a:moveTo>
                    <a:pt x="0" y="64"/>
                  </a:moveTo>
                  <a:lnTo>
                    <a:pt x="5" y="36"/>
                  </a:lnTo>
                  <a:lnTo>
                    <a:pt x="42" y="0"/>
                  </a:lnTo>
                  <a:lnTo>
                    <a:pt x="51" y="9"/>
                  </a:lnTo>
                  <a:lnTo>
                    <a:pt x="37" y="27"/>
                  </a:lnTo>
                  <a:lnTo>
                    <a:pt x="101" y="9"/>
                  </a:lnTo>
                  <a:lnTo>
                    <a:pt x="101" y="22"/>
                  </a:lnTo>
                  <a:lnTo>
                    <a:pt x="42" y="45"/>
                  </a:lnTo>
                  <a:lnTo>
                    <a:pt x="28" y="6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ïṣḷîde"/>
            <p:cNvSpPr/>
            <p:nvPr/>
          </p:nvSpPr>
          <p:spPr bwMode="auto">
            <a:xfrm>
              <a:off x="6059488" y="2968625"/>
              <a:ext cx="558800" cy="1306513"/>
            </a:xfrm>
            <a:custGeom>
              <a:avLst/>
              <a:gdLst>
                <a:gd name="T0" fmla="*/ 69 w 77"/>
                <a:gd name="T1" fmla="*/ 0 h 180"/>
                <a:gd name="T2" fmla="*/ 3 w 77"/>
                <a:gd name="T3" fmla="*/ 86 h 180"/>
                <a:gd name="T4" fmla="*/ 0 w 77"/>
                <a:gd name="T5" fmla="*/ 106 h 180"/>
                <a:gd name="T6" fmla="*/ 6 w 77"/>
                <a:gd name="T7" fmla="*/ 176 h 180"/>
                <a:gd name="T8" fmla="*/ 66 w 77"/>
                <a:gd name="T9" fmla="*/ 180 h 180"/>
                <a:gd name="T10" fmla="*/ 46 w 77"/>
                <a:gd name="T11" fmla="*/ 111 h 180"/>
                <a:gd name="T12" fmla="*/ 26 w 77"/>
                <a:gd name="T13" fmla="*/ 96 h 180"/>
                <a:gd name="T14" fmla="*/ 77 w 77"/>
                <a:gd name="T15" fmla="*/ 5 h 180"/>
                <a:gd name="T16" fmla="*/ 69 w 77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80">
                  <a:moveTo>
                    <a:pt x="69" y="0"/>
                  </a:moveTo>
                  <a:cubicBezTo>
                    <a:pt x="69" y="0"/>
                    <a:pt x="10" y="72"/>
                    <a:pt x="3" y="86"/>
                  </a:cubicBezTo>
                  <a:cubicBezTo>
                    <a:pt x="3" y="86"/>
                    <a:pt x="0" y="91"/>
                    <a:pt x="0" y="106"/>
                  </a:cubicBezTo>
                  <a:cubicBezTo>
                    <a:pt x="0" y="121"/>
                    <a:pt x="6" y="176"/>
                    <a:pt x="6" y="176"/>
                  </a:cubicBezTo>
                  <a:cubicBezTo>
                    <a:pt x="66" y="180"/>
                    <a:pt x="66" y="180"/>
                    <a:pt x="66" y="180"/>
                  </a:cubicBezTo>
                  <a:cubicBezTo>
                    <a:pt x="66" y="180"/>
                    <a:pt x="46" y="113"/>
                    <a:pt x="46" y="111"/>
                  </a:cubicBezTo>
                  <a:cubicBezTo>
                    <a:pt x="45" y="109"/>
                    <a:pt x="35" y="99"/>
                    <a:pt x="26" y="96"/>
                  </a:cubicBezTo>
                  <a:cubicBezTo>
                    <a:pt x="77" y="5"/>
                    <a:pt x="77" y="5"/>
                    <a:pt x="77" y="5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sḻíḓe"/>
            <p:cNvSpPr/>
            <p:nvPr/>
          </p:nvSpPr>
          <p:spPr bwMode="auto">
            <a:xfrm>
              <a:off x="6197600" y="3584575"/>
              <a:ext cx="123825" cy="115888"/>
            </a:xfrm>
            <a:custGeom>
              <a:avLst/>
              <a:gdLst>
                <a:gd name="T0" fmla="*/ 13 w 17"/>
                <a:gd name="T1" fmla="*/ 5 h 16"/>
                <a:gd name="T2" fmla="*/ 17 w 17"/>
                <a:gd name="T3" fmla="*/ 16 h 16"/>
                <a:gd name="T4" fmla="*/ 0 w 17"/>
                <a:gd name="T5" fmla="*/ 11 h 16"/>
                <a:gd name="T6" fmla="*/ 5 w 17"/>
                <a:gd name="T7" fmla="*/ 0 h 16"/>
                <a:gd name="T8" fmla="*/ 13 w 17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3" y="5"/>
                  </a:moveTo>
                  <a:cubicBezTo>
                    <a:pt x="13" y="5"/>
                    <a:pt x="15" y="12"/>
                    <a:pt x="17" y="16"/>
                  </a:cubicBezTo>
                  <a:cubicBezTo>
                    <a:pt x="17" y="16"/>
                    <a:pt x="4" y="16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13" y="5"/>
                  </a:ln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iṥḻïḓè"/>
            <p:cNvSpPr/>
            <p:nvPr/>
          </p:nvSpPr>
          <p:spPr bwMode="auto">
            <a:xfrm>
              <a:off x="6161088" y="3352800"/>
              <a:ext cx="225425" cy="319088"/>
            </a:xfrm>
            <a:custGeom>
              <a:avLst/>
              <a:gdLst>
                <a:gd name="T0" fmla="*/ 27 w 31"/>
                <a:gd name="T1" fmla="*/ 13 h 44"/>
                <a:gd name="T2" fmla="*/ 27 w 31"/>
                <a:gd name="T3" fmla="*/ 39 h 44"/>
                <a:gd name="T4" fmla="*/ 6 w 31"/>
                <a:gd name="T5" fmla="*/ 28 h 44"/>
                <a:gd name="T6" fmla="*/ 8 w 31"/>
                <a:gd name="T7" fmla="*/ 2 h 44"/>
                <a:gd name="T8" fmla="*/ 27 w 31"/>
                <a:gd name="T9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4">
                  <a:moveTo>
                    <a:pt x="27" y="13"/>
                  </a:moveTo>
                  <a:cubicBezTo>
                    <a:pt x="27" y="13"/>
                    <a:pt x="31" y="34"/>
                    <a:pt x="27" y="39"/>
                  </a:cubicBezTo>
                  <a:cubicBezTo>
                    <a:pt x="24" y="44"/>
                    <a:pt x="11" y="36"/>
                    <a:pt x="6" y="28"/>
                  </a:cubicBezTo>
                  <a:cubicBezTo>
                    <a:pt x="1" y="21"/>
                    <a:pt x="0" y="3"/>
                    <a:pt x="8" y="2"/>
                  </a:cubicBezTo>
                  <a:cubicBezTo>
                    <a:pt x="17" y="0"/>
                    <a:pt x="25" y="6"/>
                    <a:pt x="27" y="13"/>
                  </a:cubicBezTo>
                  <a:close/>
                </a:path>
              </a:pathLst>
            </a:custGeom>
            <a:solidFill>
              <a:srgbClr val="F7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i$ľíde"/>
            <p:cNvSpPr/>
            <p:nvPr/>
          </p:nvSpPr>
          <p:spPr bwMode="auto">
            <a:xfrm>
              <a:off x="6276975" y="3098800"/>
              <a:ext cx="581025" cy="820738"/>
            </a:xfrm>
            <a:custGeom>
              <a:avLst/>
              <a:gdLst>
                <a:gd name="T0" fmla="*/ 6 w 80"/>
                <a:gd name="T1" fmla="*/ 87 h 113"/>
                <a:gd name="T2" fmla="*/ 57 w 80"/>
                <a:gd name="T3" fmla="*/ 52 h 113"/>
                <a:gd name="T4" fmla="*/ 71 w 80"/>
                <a:gd name="T5" fmla="*/ 0 h 113"/>
                <a:gd name="T6" fmla="*/ 80 w 80"/>
                <a:gd name="T7" fmla="*/ 2 h 113"/>
                <a:gd name="T8" fmla="*/ 74 w 80"/>
                <a:gd name="T9" fmla="*/ 58 h 113"/>
                <a:gd name="T10" fmla="*/ 15 w 80"/>
                <a:gd name="T11" fmla="*/ 113 h 113"/>
                <a:gd name="T12" fmla="*/ 6 w 80"/>
                <a:gd name="T1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13">
                  <a:moveTo>
                    <a:pt x="6" y="87"/>
                  </a:moveTo>
                  <a:cubicBezTo>
                    <a:pt x="6" y="87"/>
                    <a:pt x="53" y="58"/>
                    <a:pt x="57" y="52"/>
                  </a:cubicBezTo>
                  <a:cubicBezTo>
                    <a:pt x="61" y="45"/>
                    <a:pt x="71" y="0"/>
                    <a:pt x="71" y="0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2"/>
                    <a:pt x="75" y="53"/>
                    <a:pt x="74" y="58"/>
                  </a:cubicBezTo>
                  <a:cubicBezTo>
                    <a:pt x="72" y="64"/>
                    <a:pt x="25" y="113"/>
                    <a:pt x="15" y="113"/>
                  </a:cubicBezTo>
                  <a:cubicBezTo>
                    <a:pt x="4" y="113"/>
                    <a:pt x="0" y="100"/>
                    <a:pt x="6" y="87"/>
                  </a:cubicBezTo>
                  <a:close/>
                </a:path>
              </a:pathLst>
            </a:custGeom>
            <a:solidFill>
              <a:srgbClr val="6D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îṧḻídè"/>
            <p:cNvSpPr/>
            <p:nvPr/>
          </p:nvSpPr>
          <p:spPr bwMode="auto">
            <a:xfrm>
              <a:off x="6132513" y="3294063"/>
              <a:ext cx="217488" cy="327025"/>
            </a:xfrm>
            <a:custGeom>
              <a:avLst/>
              <a:gdLst>
                <a:gd name="T0" fmla="*/ 28 w 30"/>
                <a:gd name="T1" fmla="*/ 17 h 45"/>
                <a:gd name="T2" fmla="*/ 25 w 30"/>
                <a:gd name="T3" fmla="*/ 4 h 45"/>
                <a:gd name="T4" fmla="*/ 9 w 30"/>
                <a:gd name="T5" fmla="*/ 2 h 45"/>
                <a:gd name="T6" fmla="*/ 14 w 30"/>
                <a:gd name="T7" fmla="*/ 7 h 45"/>
                <a:gd name="T8" fmla="*/ 3 w 30"/>
                <a:gd name="T9" fmla="*/ 15 h 45"/>
                <a:gd name="T10" fmla="*/ 4 w 30"/>
                <a:gd name="T11" fmla="*/ 23 h 45"/>
                <a:gd name="T12" fmla="*/ 5 w 30"/>
                <a:gd name="T13" fmla="*/ 34 h 45"/>
                <a:gd name="T14" fmla="*/ 22 w 30"/>
                <a:gd name="T15" fmla="*/ 45 h 45"/>
                <a:gd name="T16" fmla="*/ 23 w 30"/>
                <a:gd name="T17" fmla="*/ 34 h 45"/>
                <a:gd name="T18" fmla="*/ 17 w 30"/>
                <a:gd name="T19" fmla="*/ 30 h 45"/>
                <a:gd name="T20" fmla="*/ 21 w 30"/>
                <a:gd name="T21" fmla="*/ 27 h 45"/>
                <a:gd name="T22" fmla="*/ 24 w 30"/>
                <a:gd name="T23" fmla="*/ 31 h 45"/>
                <a:gd name="T24" fmla="*/ 23 w 30"/>
                <a:gd name="T25" fmla="*/ 23 h 45"/>
                <a:gd name="T26" fmla="*/ 28 w 30"/>
                <a:gd name="T27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45">
                  <a:moveTo>
                    <a:pt x="28" y="17"/>
                  </a:moveTo>
                  <a:cubicBezTo>
                    <a:pt x="28" y="17"/>
                    <a:pt x="30" y="8"/>
                    <a:pt x="25" y="4"/>
                  </a:cubicBezTo>
                  <a:cubicBezTo>
                    <a:pt x="20" y="0"/>
                    <a:pt x="11" y="1"/>
                    <a:pt x="9" y="2"/>
                  </a:cubicBezTo>
                  <a:cubicBezTo>
                    <a:pt x="9" y="4"/>
                    <a:pt x="15" y="6"/>
                    <a:pt x="14" y="7"/>
                  </a:cubicBezTo>
                  <a:cubicBezTo>
                    <a:pt x="12" y="9"/>
                    <a:pt x="5" y="7"/>
                    <a:pt x="3" y="15"/>
                  </a:cubicBezTo>
                  <a:cubicBezTo>
                    <a:pt x="2" y="22"/>
                    <a:pt x="4" y="23"/>
                    <a:pt x="4" y="23"/>
                  </a:cubicBezTo>
                  <a:cubicBezTo>
                    <a:pt x="4" y="23"/>
                    <a:pt x="0" y="28"/>
                    <a:pt x="5" y="34"/>
                  </a:cubicBezTo>
                  <a:cubicBezTo>
                    <a:pt x="9" y="40"/>
                    <a:pt x="19" y="45"/>
                    <a:pt x="22" y="45"/>
                  </a:cubicBezTo>
                  <a:cubicBezTo>
                    <a:pt x="24" y="44"/>
                    <a:pt x="23" y="34"/>
                    <a:pt x="23" y="34"/>
                  </a:cubicBezTo>
                  <a:cubicBezTo>
                    <a:pt x="23" y="34"/>
                    <a:pt x="17" y="34"/>
                    <a:pt x="17" y="30"/>
                  </a:cubicBezTo>
                  <a:cubicBezTo>
                    <a:pt x="16" y="26"/>
                    <a:pt x="20" y="26"/>
                    <a:pt x="21" y="27"/>
                  </a:cubicBezTo>
                  <a:cubicBezTo>
                    <a:pt x="22" y="28"/>
                    <a:pt x="23" y="31"/>
                    <a:pt x="24" y="31"/>
                  </a:cubicBezTo>
                  <a:cubicBezTo>
                    <a:pt x="25" y="30"/>
                    <a:pt x="23" y="23"/>
                    <a:pt x="23" y="23"/>
                  </a:cubicBezTo>
                  <a:cubicBezTo>
                    <a:pt x="23" y="23"/>
                    <a:pt x="27" y="20"/>
                    <a:pt x="28" y="17"/>
                  </a:cubicBezTo>
                  <a:close/>
                </a:path>
              </a:pathLst>
            </a:custGeom>
            <a:solidFill>
              <a:srgbClr val="544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šḻíḍê"/>
            <p:cNvSpPr/>
            <p:nvPr/>
          </p:nvSpPr>
          <p:spPr bwMode="auto">
            <a:xfrm>
              <a:off x="6169025" y="4935538"/>
              <a:ext cx="603250" cy="581025"/>
            </a:xfrm>
            <a:custGeom>
              <a:avLst/>
              <a:gdLst>
                <a:gd name="T0" fmla="*/ 51 w 83"/>
                <a:gd name="T1" fmla="*/ 2 h 80"/>
                <a:gd name="T2" fmla="*/ 15 w 83"/>
                <a:gd name="T3" fmla="*/ 12 h 80"/>
                <a:gd name="T4" fmla="*/ 2 w 83"/>
                <a:gd name="T5" fmla="*/ 35 h 80"/>
                <a:gd name="T6" fmla="*/ 9 w 83"/>
                <a:gd name="T7" fmla="*/ 59 h 80"/>
                <a:gd name="T8" fmla="*/ 32 w 83"/>
                <a:gd name="T9" fmla="*/ 72 h 80"/>
                <a:gd name="T10" fmla="*/ 42 w 83"/>
                <a:gd name="T11" fmla="*/ 69 h 80"/>
                <a:gd name="T12" fmla="*/ 53 w 83"/>
                <a:gd name="T13" fmla="*/ 80 h 80"/>
                <a:gd name="T14" fmla="*/ 56 w 83"/>
                <a:gd name="T15" fmla="*/ 65 h 80"/>
                <a:gd name="T16" fmla="*/ 67 w 83"/>
                <a:gd name="T17" fmla="*/ 62 h 80"/>
                <a:gd name="T18" fmla="*/ 80 w 83"/>
                <a:gd name="T19" fmla="*/ 40 h 80"/>
                <a:gd name="T20" fmla="*/ 73 w 83"/>
                <a:gd name="T21" fmla="*/ 15 h 80"/>
                <a:gd name="T22" fmla="*/ 51 w 83"/>
                <a:gd name="T2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0">
                  <a:moveTo>
                    <a:pt x="51" y="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5" y="15"/>
                    <a:pt x="0" y="25"/>
                    <a:pt x="2" y="35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12" y="69"/>
                    <a:pt x="22" y="75"/>
                    <a:pt x="32" y="72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77" y="60"/>
                    <a:pt x="83" y="50"/>
                    <a:pt x="80" y="40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1" y="5"/>
                    <a:pt x="60" y="0"/>
                    <a:pt x="51" y="2"/>
                  </a:cubicBezTo>
                  <a:close/>
                </a:path>
              </a:pathLst>
            </a:custGeom>
            <a:solidFill>
              <a:srgbClr val="957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îṥḷîḋè"/>
            <p:cNvSpPr/>
            <p:nvPr/>
          </p:nvSpPr>
          <p:spPr bwMode="auto">
            <a:xfrm>
              <a:off x="6307138" y="5218113"/>
              <a:ext cx="65088" cy="65088"/>
            </a:xfrm>
            <a:custGeom>
              <a:avLst/>
              <a:gdLst>
                <a:gd name="T0" fmla="*/ 8 w 9"/>
                <a:gd name="T1" fmla="*/ 4 h 9"/>
                <a:gd name="T2" fmla="*/ 5 w 9"/>
                <a:gd name="T3" fmla="*/ 9 h 9"/>
                <a:gd name="T4" fmla="*/ 0 w 9"/>
                <a:gd name="T5" fmla="*/ 6 h 9"/>
                <a:gd name="T6" fmla="*/ 3 w 9"/>
                <a:gd name="T7" fmla="*/ 1 h 9"/>
                <a:gd name="T8" fmla="*/ 8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4"/>
                  </a:moveTo>
                  <a:cubicBezTo>
                    <a:pt x="9" y="6"/>
                    <a:pt x="7" y="8"/>
                    <a:pt x="5" y="9"/>
                  </a:cubicBezTo>
                  <a:cubicBezTo>
                    <a:pt x="3" y="9"/>
                    <a:pt x="1" y="8"/>
                    <a:pt x="0" y="6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8" y="1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iṡļïḑè"/>
            <p:cNvSpPr/>
            <p:nvPr/>
          </p:nvSpPr>
          <p:spPr bwMode="auto">
            <a:xfrm>
              <a:off x="6437313" y="5181600"/>
              <a:ext cx="65088" cy="65088"/>
            </a:xfrm>
            <a:custGeom>
              <a:avLst/>
              <a:gdLst>
                <a:gd name="T0" fmla="*/ 8 w 9"/>
                <a:gd name="T1" fmla="*/ 4 h 9"/>
                <a:gd name="T2" fmla="*/ 5 w 9"/>
                <a:gd name="T3" fmla="*/ 9 h 9"/>
                <a:gd name="T4" fmla="*/ 0 w 9"/>
                <a:gd name="T5" fmla="*/ 6 h 9"/>
                <a:gd name="T6" fmla="*/ 3 w 9"/>
                <a:gd name="T7" fmla="*/ 1 h 9"/>
                <a:gd name="T8" fmla="*/ 8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4"/>
                  </a:moveTo>
                  <a:cubicBezTo>
                    <a:pt x="9" y="6"/>
                    <a:pt x="7" y="8"/>
                    <a:pt x="5" y="9"/>
                  </a:cubicBezTo>
                  <a:cubicBezTo>
                    <a:pt x="3" y="9"/>
                    <a:pt x="1" y="8"/>
                    <a:pt x="0" y="6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1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iṣľïďe"/>
            <p:cNvSpPr/>
            <p:nvPr/>
          </p:nvSpPr>
          <p:spPr bwMode="auto">
            <a:xfrm>
              <a:off x="6567488" y="5145088"/>
              <a:ext cx="66675" cy="66675"/>
            </a:xfrm>
            <a:custGeom>
              <a:avLst/>
              <a:gdLst>
                <a:gd name="T0" fmla="*/ 8 w 9"/>
                <a:gd name="T1" fmla="*/ 4 h 9"/>
                <a:gd name="T2" fmla="*/ 5 w 9"/>
                <a:gd name="T3" fmla="*/ 9 h 9"/>
                <a:gd name="T4" fmla="*/ 0 w 9"/>
                <a:gd name="T5" fmla="*/ 6 h 9"/>
                <a:gd name="T6" fmla="*/ 3 w 9"/>
                <a:gd name="T7" fmla="*/ 1 h 9"/>
                <a:gd name="T8" fmla="*/ 8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4"/>
                  </a:moveTo>
                  <a:cubicBezTo>
                    <a:pt x="9" y="6"/>
                    <a:pt x="7" y="8"/>
                    <a:pt x="5" y="9"/>
                  </a:cubicBezTo>
                  <a:cubicBezTo>
                    <a:pt x="3" y="9"/>
                    <a:pt x="1" y="8"/>
                    <a:pt x="0" y="6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2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îṣļïďe"/>
            <p:cNvSpPr/>
            <p:nvPr/>
          </p:nvSpPr>
          <p:spPr bwMode="auto">
            <a:xfrm>
              <a:off x="5210175" y="4718050"/>
              <a:ext cx="95250" cy="93663"/>
            </a:xfrm>
            <a:prstGeom prst="ellipse">
              <a:avLst/>
            </a:prstGeom>
            <a:solidFill>
              <a:srgbClr val="FFC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ṥ1îḍê"/>
            <p:cNvSpPr/>
            <p:nvPr/>
          </p:nvSpPr>
          <p:spPr bwMode="auto">
            <a:xfrm>
              <a:off x="6967538" y="4413250"/>
              <a:ext cx="93663" cy="93663"/>
            </a:xfrm>
            <a:prstGeom prst="ellipse">
              <a:avLst/>
            </a:prstGeom>
            <a:solidFill>
              <a:srgbClr val="FF4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3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表单内容回顾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4985" y="1484630"/>
            <a:ext cx="112668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400">
                <a:solidFill>
                  <a:schemeClr val="tx1"/>
                </a:solidFill>
                <a:effectLst/>
                <a:latin typeface="+mn-ea"/>
                <a:sym typeface="+mn-ea"/>
              </a:rPr>
              <a:t>回顾：</a:t>
            </a:r>
            <a:endParaRPr sz="2400">
              <a:solidFill>
                <a:schemeClr val="tx1"/>
              </a:solidFill>
              <a:effectLst/>
              <a:latin typeface="+mn-ea"/>
            </a:endParaRPr>
          </a:p>
          <a:p>
            <a:pPr>
              <a:lnSpc>
                <a:spcPct val="200000"/>
              </a:lnSpc>
            </a:pPr>
            <a:r>
              <a:rPr sz="2400">
                <a:solidFill>
                  <a:schemeClr val="tx1"/>
                </a:solidFill>
                <a:effectLst/>
                <a:latin typeface="+mn-ea"/>
                <a:sym typeface="+mn-ea"/>
              </a:rPr>
              <a:t>表单的作用：用来收集用户的信息的; </a:t>
            </a:r>
            <a:endParaRPr sz="2400">
              <a:solidFill>
                <a:schemeClr val="tx1"/>
              </a:solidFill>
              <a:effectLst/>
              <a:latin typeface="+mn-ea"/>
            </a:endParaRPr>
          </a:p>
          <a:p>
            <a:pPr>
              <a:lnSpc>
                <a:spcPct val="200000"/>
              </a:lnSpc>
            </a:pPr>
            <a:r>
              <a:rPr sz="2400">
                <a:solidFill>
                  <a:schemeClr val="tx1"/>
                </a:solidFill>
                <a:effectLst/>
                <a:latin typeface="+mn-ea"/>
                <a:sym typeface="+mn-ea"/>
              </a:rPr>
              <a:t>表单的组成：</a:t>
            </a:r>
            <a:endParaRPr sz="2400">
              <a:solidFill>
                <a:schemeClr val="tx1"/>
              </a:solidFill>
              <a:effectLst/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sz="2400">
                <a:solidFill>
                  <a:schemeClr val="tx1"/>
                </a:solidFill>
                <a:effectLst/>
                <a:latin typeface="+mn-ea"/>
                <a:sym typeface="+mn-ea"/>
              </a:rPr>
              <a:t>表单域： &lt;form name="" method="get/post" action=""&gt;&lt;/form&gt;</a:t>
            </a:r>
            <a:endParaRPr sz="2400">
              <a:solidFill>
                <a:schemeClr val="tx1"/>
              </a:solidFill>
              <a:effectLst/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sz="2400">
                <a:solidFill>
                  <a:schemeClr val="tx1"/>
                </a:solidFill>
                <a:effectLst/>
                <a:latin typeface="+mn-ea"/>
                <a:sym typeface="+mn-ea"/>
              </a:rPr>
              <a:t>表单控件 ： &lt;input type="text" value=""/&gt;</a:t>
            </a:r>
            <a:endParaRPr sz="2400">
              <a:solidFill>
                <a:schemeClr val="tx1"/>
              </a:solidFill>
              <a:effectLst/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sz="2400">
                <a:solidFill>
                  <a:schemeClr val="tx1"/>
                </a:solidFill>
                <a:effectLst/>
                <a:latin typeface="+mn-ea"/>
                <a:sym typeface="+mn-ea"/>
              </a:rPr>
              <a:t>提示信息</a:t>
            </a:r>
            <a:endParaRPr lang="zh-CN" altLang="en-US" sz="2400" dirty="0">
              <a:solidFill>
                <a:schemeClr val="tx1"/>
              </a:solidFill>
              <a:effectLst/>
              <a:latin typeface="+mn-ea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73710" y="104140"/>
          <a:ext cx="11244580" cy="611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9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169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表单相关的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+mn-ea"/>
                        </a:rPr>
                        <a:t>标签和属性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&lt;fieldset&gt;&lt;/fieldset&gt;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fieldset表单字段集，相当于一个方框，fieldset元素可以嵌套，在其内部可以在设置多个fieldset对象，配合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legend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适应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11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&lt;legend&gt;&lt;/legend&gt;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字段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集的</a:t>
                      </a:r>
                      <a:r>
                        <a:rPr lang="en-US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标题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&lt;label for="box"&gt;&lt;/label&gt;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label 提示信息标签  for="绑定控件id名"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&lt;input type="file"/&gt;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上传文件框   multiple="multiple"   multiple属性可实现多选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&lt;input type="hidden"/&gt;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隐藏字段对于用户来说通常是不可见的，通常会存储一个默认值，通过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js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来修改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311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6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&lt;input type="radio" name=”sex”/&gt;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type="radio"单选按钮  单选按钮里的name属性必须写，同一组单选按钮的name属性值必须一样。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73710" y="391160"/>
          <a:ext cx="11244580" cy="566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8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4090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表单相关的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7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+mn-ea"/>
                        </a:rPr>
                        <a:t>标签和属性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7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&lt;input type="checkbox" </a:t>
                      </a:r>
                    </a:p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name="like" disabled="disabled" checked="checked"/&gt;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t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ype="checkbox" 多选按钮  name可加可不加 </a:t>
                      </a:r>
                    </a:p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 checked="checked"(选中) disabled="disabled"禁用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387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8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&lt;select&gt;</a:t>
                      </a:r>
                    </a:p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  &lt;option&gt;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北京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&lt;/option&gt;</a:t>
                      </a:r>
                    </a:p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 &lt;option&gt;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上海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&lt;/option&gt;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&lt;/select&gt;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下拉菜单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81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9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&lt;textarea cols="40" rows="5"&gt;文本域&lt;/textarea&gt;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文本域    cols="字符宽度"    rows="行数"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RESOURCELIBID_ANIM" val="5569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bebefa6-4e49-4634-84f4-1da21fd5ae7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ba98524-8f67-421a-818d-0a92acf34ca3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56e044b-60b5-4a4e-a541-32dd7807aee1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b5bab28-4e8b-4306-9dee-78dc9ecbba78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842</Words>
  <Application>Microsoft Office PowerPoint</Application>
  <PresentationFormat>宽屏</PresentationFormat>
  <Paragraphs>138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2375</cp:revision>
  <dcterms:created xsi:type="dcterms:W3CDTF">2019-10-17T07:10:00Z</dcterms:created>
  <dcterms:modified xsi:type="dcterms:W3CDTF">2021-07-01T12:03:09Z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