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6" r:id="rId3"/>
    <p:sldId id="357" r:id="rId4"/>
    <p:sldId id="358" r:id="rId5"/>
    <p:sldId id="313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9" r:id="rId14"/>
    <p:sldId id="370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0000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图片整合和浏览器兼容</a:t>
            </a:r>
            <a:endParaRPr lang="en-US" altLang="zh-CN"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6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低版本的兼容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368" y="2441524"/>
            <a:ext cx="11266805" cy="13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000" dirty="0">
                <a:latin typeface="+mn-ea"/>
              </a:rPr>
              <a:t>IE</a:t>
            </a:r>
            <a:r>
              <a:rPr lang="zh-CN" altLang="en-US" sz="4000" dirty="0">
                <a:latin typeface="+mn-ea"/>
              </a:rPr>
              <a:t>低版本浏览器的兼容，仅作了解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044" y="90068"/>
          <a:ext cx="11244580" cy="60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常见的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Bug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和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的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Bug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默认高度（IE6、IE7）在IE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低</a:t>
                      </a: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版本中，部分块元素拥有默认高度（低于18px高度）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r>
                        <a:rPr sz="160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给元素添加声明：font-size:0;</a:t>
                      </a:r>
                      <a:endParaRPr sz="1600">
                        <a:solidFill>
                          <a:schemeClr val="tx1"/>
                        </a:solidFill>
                        <a:effectLst/>
                        <a:latin typeface="+mn-ea"/>
                      </a:endParaRP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UcPeriod"/>
                      </a:pPr>
                      <a:r>
                        <a:rPr sz="160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给元素添加声明：overflow:hidden;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双倍浮向（双倍边距</a:t>
                      </a: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）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在IE6中，一个居左（或居右）浮动的元素放置进一个容器盒(box)，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并在浮动元素上使用了左边距</a:t>
                      </a: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(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或右边距</a:t>
                      </a: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) 在ie6内便产生双倍边距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给浮动元素添加声明：display:inline</a:t>
                      </a:r>
                      <a:r>
                        <a:rPr sz="160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;</a:t>
                      </a:r>
                      <a:endParaRPr sz="160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9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在IE6及更低版本的浏览器里，如果想去掉input的默认边框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设置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input{border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如果设置了input的高度，在其他浏览器上显示的value的内容是垂直居中的，但是在ie6上是在顶部的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给input添加一个行高等于它的高度</a:t>
                      </a:r>
                      <a:r>
                        <a:rPr sz="1600" dirty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在IE6及以下版本中在解析百分比时，会按四舍五入方式计算从而导致50%加50%大于100%的情况。（也会受系统影响）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给右面的浮动元素添加声明：clear:right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49964" y="2132844"/>
            <a:ext cx="481864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浏览器内核和代表作品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浏览器常见兼容问题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图片整合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5262563" cy="4164499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5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图片整合相关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84784"/>
            <a:ext cx="11266805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  <a:sym typeface="+mn-ea"/>
              </a:rPr>
              <a:t>CSS Sprites</a:t>
            </a:r>
            <a:r>
              <a:rPr lang="zh-CN" altLang="en-US" sz="2400" dirty="0">
                <a:latin typeface="+mn-ea"/>
                <a:sym typeface="+mn-ea"/>
              </a:rPr>
              <a:t>的原理（图片整合技术）</a:t>
            </a:r>
            <a:r>
              <a:rPr lang="en-US" altLang="zh-CN" sz="2400" dirty="0" err="1">
                <a:latin typeface="+mn-ea"/>
                <a:sym typeface="+mn-ea"/>
              </a:rPr>
              <a:t>css</a:t>
            </a:r>
            <a:r>
              <a:rPr lang="zh-CN" altLang="en-US" sz="2400" dirty="0">
                <a:latin typeface="+mn-ea"/>
                <a:sym typeface="+mn-ea"/>
              </a:rPr>
              <a:t>精灵  雪碧图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+mn-ea"/>
                <a:sym typeface="+mn-ea"/>
              </a:rPr>
              <a:t>一、将导航背景图片，按钮背景图片等有规则的合并成一张背景图，即将多张图片合为一张整图，然后用</a:t>
            </a:r>
            <a:r>
              <a:rPr lang="en-US" altLang="zh-CN" sz="2400" dirty="0">
                <a:latin typeface="+mn-ea"/>
                <a:sym typeface="+mn-ea"/>
              </a:rPr>
              <a:t>background-position”</a:t>
            </a:r>
            <a:r>
              <a:rPr lang="zh-CN" altLang="en-US" sz="2400" dirty="0">
                <a:latin typeface="+mn-ea"/>
                <a:sym typeface="+mn-ea"/>
              </a:rPr>
              <a:t>来实现背景图片的定位技术。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effectLst>
                  <a:reflection blurRad="6350" stA="53000" endA="300" endPos="35500" dir="5400000" sy="-90000" algn="bl" rotWithShape="0"/>
                </a:effectLst>
                <a:latin typeface="+mn-ea"/>
                <a:sym typeface="+mn-ea"/>
              </a:rPr>
              <a:t>二、图片整合的优势：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）通过图片整合来减少对服务器的请求次数，从而提高 页面的加载速度。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）通过整合图片来减小图片的体积。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5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图片整合相关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001833"/>
            <a:ext cx="7554117" cy="3134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27104" y="1580394"/>
            <a:ext cx="481864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浏览器内核和代表作品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浏览器常见兼容问题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图片整合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5262563" cy="4164499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11" y="56718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浏览器兼容原因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726" y="1762036"/>
            <a:ext cx="11266805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为什么会出现浏览器兼容问题？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+mn-ea"/>
              </a:rPr>
              <a:t>       由于各大主流浏览器由不同的厂家开发，所用的核心架构和代码也很难重和，这就为各种莫名其妙的</a:t>
            </a:r>
            <a:r>
              <a:rPr lang="en-US" altLang="zh-CN" sz="2400" dirty="0">
                <a:latin typeface="+mn-ea"/>
              </a:rPr>
              <a:t>Bug(</a:t>
            </a:r>
            <a:r>
              <a:rPr lang="zh-CN" altLang="en-US" sz="2400" dirty="0">
                <a:latin typeface="+mn-ea"/>
              </a:rPr>
              <a:t>代码错误）提供了温床。再加上各大厂商出于自身利益考虑而设置的种种技术壁垒，都让</a:t>
            </a:r>
            <a:r>
              <a:rPr lang="en-US" altLang="zh-CN" sz="2400" dirty="0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应用起来比想象得要麻烦。浏览器的兼容问题是我们必须去克服的。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5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兼容相关术语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593" y="1561411"/>
            <a:ext cx="11266805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CSS Bug</a:t>
            </a: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、</a:t>
            </a: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CSS</a:t>
            </a: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 </a:t>
            </a: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Hack</a:t>
            </a: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和</a:t>
            </a: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Filter</a:t>
            </a:r>
            <a:endParaRPr lang="zh-CN" altLang="en-US" sz="2000" dirty="0">
              <a:effectLst>
                <a:reflection blurRad="6350" stA="53000" endA="300" endPos="35500" dir="5400000" sy="-90000" algn="bl" rotWithShape="0"/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1) CSS Bug: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样式在各浏览器中解析不一致的情况，或者说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样式在浏览器中不能正确显示的问题称为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bug.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2) CSS Hack: 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中，</a:t>
            </a:r>
            <a:r>
              <a:rPr lang="en-US" altLang="zh-CN" sz="2000" dirty="0">
                <a:latin typeface="+mn-ea"/>
              </a:rPr>
              <a:t>Hack</a:t>
            </a:r>
            <a:r>
              <a:rPr lang="zh-CN" altLang="en-US" sz="2000" dirty="0">
                <a:latin typeface="+mn-ea"/>
              </a:rPr>
              <a:t>是指一种兼容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在不同浏览器中正确显示的技巧方法，因为它们都属于个人对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代码的非官方的修改，或非官方的补丁。有些人更喜欢使用</a:t>
            </a:r>
            <a:r>
              <a:rPr lang="en-US" altLang="zh-CN" sz="2000" dirty="0">
                <a:latin typeface="+mn-ea"/>
              </a:rPr>
              <a:t>patch(</a:t>
            </a:r>
            <a:r>
              <a:rPr lang="zh-CN" altLang="en-US" sz="2000" dirty="0">
                <a:latin typeface="+mn-ea"/>
              </a:rPr>
              <a:t>补丁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来描述这种行为。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3) Filter:</a:t>
            </a: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表示过滤器的意思，</a:t>
            </a:r>
            <a:r>
              <a:rPr lang="zh-CN" altLang="en-US" sz="2000" dirty="0">
                <a:latin typeface="+mn-ea"/>
              </a:rPr>
              <a:t>它是一种对特定的浏览器或浏览器组显示或隐藏规则或声明的方法。本质上讲，</a:t>
            </a:r>
            <a:r>
              <a:rPr lang="en-US" altLang="zh-CN" sz="2000" dirty="0">
                <a:latin typeface="+mn-ea"/>
              </a:rPr>
              <a:t>Filter</a:t>
            </a:r>
            <a:r>
              <a:rPr lang="zh-CN" altLang="en-US" sz="2000" dirty="0">
                <a:latin typeface="+mn-ea"/>
              </a:rPr>
              <a:t>是一种用来过滤不同浏览器的</a:t>
            </a:r>
            <a:r>
              <a:rPr lang="en-US" altLang="zh-CN" sz="2000" dirty="0">
                <a:latin typeface="+mn-ea"/>
              </a:rPr>
              <a:t>Hack</a:t>
            </a:r>
            <a:r>
              <a:rPr lang="zh-CN" altLang="en-US" sz="2000" dirty="0">
                <a:latin typeface="+mn-ea"/>
              </a:rPr>
              <a:t>类型。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356" y="116631"/>
          <a:ext cx="11593288" cy="599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542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800" dirty="0">
                          <a:solidFill>
                            <a:schemeClr val="bg1"/>
                          </a:solidFill>
                          <a:sym typeface="+mn-ea"/>
                        </a:rPr>
                        <a:t>五大浏览器内核代表作品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18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内核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代表作品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85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Trident</a:t>
                      </a:r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又称IE内核或是MSHTML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代表作品IE,因为IE捆绑在Windows中，所以占有极高的市场份额，此内核只能应用于windows平台，且是不开源的。Maxthon(遨游)、腾讯 、Theworld世界之窗、360浏览器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0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Gecko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代表作品Mozilla Firefox 是开源的,它的最大优势是跨平台，能在Microsoft Windows、Linux和MacOS X等主要操作系统上运行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0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Webkit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代表作品Safari、Chrome 、傲游浏览器3，是一个开源项目。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33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Presto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代表作品Opera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前内核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)，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Presto是由Opera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Software开发的浏览器排版引擎。它也是世界上公认的渲染速度最快的引擎。Opera现已改用Google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Chrome的Blink内核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70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Blink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由Google和Opera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Software开发的浏览器排版引擎，2013年4月发布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12699" y="567180"/>
            <a:ext cx="2856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的副作用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593" y="1961265"/>
            <a:ext cx="11266805" cy="150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使用</a:t>
            </a:r>
            <a:r>
              <a:rPr lang="en-US" altLang="zh-CN" sz="2000" dirty="0"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Hack</a:t>
            </a:r>
            <a:r>
              <a:rPr lang="zh-CN" altLang="en-US" sz="2000" dirty="0"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带来的一些副作用</a:t>
            </a:r>
            <a:endParaRPr lang="zh-CN" altLang="en-US" sz="2000" dirty="0">
              <a:effectLst>
                <a:reflection blurRad="6350" stA="53000" endA="300" endPos="35500" dir="5400000" sy="-90000" algn="bl" rotWithShape="0"/>
              </a:effectLst>
              <a:latin typeface="+mn-ea"/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zh-CN" altLang="en-US" sz="2000" dirty="0">
                <a:latin typeface="+mn-ea"/>
              </a:rPr>
              <a:t>降低了</a:t>
            </a:r>
            <a:r>
              <a:rPr lang="en-US" altLang="zh-CN" sz="2000" dirty="0">
                <a:latin typeface="+mn-ea"/>
              </a:rPr>
              <a:t>CSS</a:t>
            </a:r>
            <a:r>
              <a:rPr lang="zh-CN" altLang="en-US" sz="2000" dirty="0">
                <a:latin typeface="+mn-ea"/>
              </a:rPr>
              <a:t>代码的可读性，增加了代码的负担。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49964" y="2132844"/>
            <a:ext cx="481864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浏览器内核和代表作品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浏览器常见兼容问题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ym typeface="+mn-ea"/>
              </a:rPr>
              <a:t>图片整合</a:t>
            </a:r>
            <a:endParaRPr lang="en-US" altLang="zh-CN" sz="3200" dirty="0"/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5262563" cy="4164499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071709"/>
              </p:ext>
            </p:extLst>
          </p:nvPr>
        </p:nvGraphicFramePr>
        <p:xfrm>
          <a:off x="407368" y="214202"/>
          <a:ext cx="11449272" cy="602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211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常见的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Bug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和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0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的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Bug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3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在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任何标签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中插入图片时，图片会将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元素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下方撑大三像素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（有可能是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&gt;3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像素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）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给&lt;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img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添加声明：display:block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img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添加声明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vertical-align:top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/middle;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当图片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（所有的行内元素和行内块元素）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横着排的时候，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水平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之间存在一定的间距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img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{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float:left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;}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将&lt;div&gt;与&lt;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img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写在一行上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图片添加上超链接之后，在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上有边框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给img的边写成0；img{border:0;}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图片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png24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格式的兼容，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png24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格式在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IE6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上不透明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把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png24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格式换成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png8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或者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GIF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格式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7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表单元素距离顶部间距不一致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(IE,MOZ,C,O,S)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给表单元素添加声明：float:left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或者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vertical-align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06" y="343689"/>
          <a:ext cx="11244580" cy="540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393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常见的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Bug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和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的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Bug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Hack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cursor属性的hand属性值只有IE9以下浏览器识别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如统一某元素鼠标指针形状为手型，应添加声明：cursor:pointer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7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子元素没设置任何浮动，设置了margin-top属性后，会错误的把margin-top的属性值添加给父元素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给父元素添加overflow:hidden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给父元素添加上边框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border-top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lphaUcPeriod"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父元素或者子元素浮动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71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margin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的外边距重叠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给其中的一个元素添加父元素，并且添加声明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overflow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hidden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fdd32e-d767-474b-aae9-51ea5f579d1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7913d2-13da-4555-9da4-528c53597cb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c43707-7bca-425e-8f6e-ed8e8e578bf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1267d1-3913-45e2-bf47-8b5364703f4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973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2453</cp:revision>
  <dcterms:created xsi:type="dcterms:W3CDTF">2019-10-17T07:10:00Z</dcterms:created>
  <dcterms:modified xsi:type="dcterms:W3CDTF">2021-07-02T10:39:33Z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