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0" r:id="rId4"/>
    <p:sldId id="372" r:id="rId5"/>
    <p:sldId id="351" r:id="rId6"/>
    <p:sldId id="374" r:id="rId7"/>
    <p:sldId id="375" r:id="rId8"/>
    <p:sldId id="376" r:id="rId9"/>
    <p:sldId id="377" r:id="rId10"/>
    <p:sldId id="355" r:id="rId11"/>
    <p:sldId id="356" r:id="rId12"/>
    <p:sldId id="357" r:id="rId13"/>
    <p:sldId id="358" r:id="rId14"/>
    <p:sldId id="359" r:id="rId15"/>
    <p:sldId id="378" r:id="rId16"/>
    <p:sldId id="362" r:id="rId17"/>
    <p:sldId id="363" r:id="rId18"/>
    <p:sldId id="379" r:id="rId19"/>
    <p:sldId id="365" r:id="rId20"/>
    <p:sldId id="380" r:id="rId21"/>
    <p:sldId id="369" r:id="rId22"/>
    <p:sldId id="371" r:id="rId23"/>
    <p:sldId id="28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FC6"/>
    <a:srgbClr val="000000"/>
    <a:srgbClr val="FFFFFF"/>
    <a:srgbClr val="66D9E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82" d="100"/>
          <a:sy n="82" d="100"/>
        </p:scale>
        <p:origin x="720" y="67"/>
      </p:cViewPr>
      <p:guideLst>
        <p:guide orient="horz" pos="2119"/>
        <p:guide pos="1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849505" y="6262874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5252657" y="6484694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文本框 4"/>
          <p:cNvSpPr txBox="1"/>
          <p:nvPr>
            <p:custDataLst>
              <p:tags r:id="rId1"/>
            </p:custDataLst>
          </p:nvPr>
        </p:nvSpPr>
        <p:spPr>
          <a:xfrm>
            <a:off x="2671614" y="2759169"/>
            <a:ext cx="6876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b="1" dirty="0">
                <a:solidFill>
                  <a:srgbClr val="0F6FC6"/>
                </a:solidFill>
                <a:ea typeface="微软雅黑" panose="020B0503020204020204" pitchFamily="34" charset="-122"/>
              </a:rPr>
              <a:t>H5</a:t>
            </a:r>
            <a:r>
              <a:rPr lang="zh-CN" altLang="en-US" sz="4400" b="1" dirty="0">
                <a:solidFill>
                  <a:srgbClr val="0F6FC6"/>
                </a:solidFill>
                <a:ea typeface="微软雅黑" panose="020B0503020204020204" pitchFamily="34" charset="-122"/>
              </a:rPr>
              <a:t>相关的标签和表单</a:t>
            </a:r>
            <a:endParaRPr lang="en-US" altLang="zh-CN" sz="4400" b="1" dirty="0">
              <a:solidFill>
                <a:srgbClr val="0F6FC6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916904">
            <a:off x="1784211" y="2970526"/>
            <a:ext cx="635272" cy="389087"/>
            <a:chOff x="3487392" y="549275"/>
            <a:chExt cx="236030" cy="144562"/>
          </a:xfrm>
        </p:grpSpPr>
        <p:sp>
          <p:nvSpPr>
            <p:cNvPr id="7" name="直角三角形 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4101876">
            <a:off x="9769076" y="3133368"/>
            <a:ext cx="635272" cy="389087"/>
            <a:chOff x="3487392" y="549275"/>
            <a:chExt cx="236030" cy="144562"/>
          </a:xfrm>
        </p:grpSpPr>
        <p:sp>
          <p:nvSpPr>
            <p:cNvPr id="10" name="直角三角形 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63352" y="116633"/>
          <a:ext cx="11593288" cy="6120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736"/>
                <a:gridCol w="1735589"/>
                <a:gridCol w="4175626"/>
                <a:gridCol w="4993337"/>
              </a:tblGrid>
              <a:tr h="597249">
                <a:tc grid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800" b="0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HTML</a:t>
                      </a:r>
                      <a:r>
                        <a:rPr lang="zh-CN" altLang="en-US" sz="2800" b="0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常用标记</a:t>
                      </a:r>
                      <a:endParaRPr lang="zh-CN" altLang="en-US" sz="2800" b="0" dirty="0">
                        <a:solidFill>
                          <a:schemeClr val="bg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solidFill>
                      <a:srgbClr val="EA5519"/>
                    </a:solidFill>
                  </a:tcPr>
                </a:tc>
              </a:tr>
              <a:tr h="522592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solidFill>
                            <a:schemeClr val="bg1"/>
                          </a:solidFill>
                          <a:latin typeface="+mn-ea"/>
                        </a:rPr>
                        <a:t>含义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语法书写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</a:tr>
              <a:tr h="153889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8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独立内容块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&lt;figure&gt;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/>
                        <a:sym typeface="+mn-ea"/>
                      </a:endParaRPr>
                    </a:p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  &lt;figcaption&gt;这个是熊大小动物&lt;/figcaption&gt;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/>
                        <a:sym typeface="+mn-ea"/>
                      </a:endParaRPr>
                    </a:p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  &lt;img src="xiongda.png" /&gt;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/>
                        <a:sym typeface="+mn-ea"/>
                      </a:endParaRPr>
                    </a:p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&lt;/figure&gt;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类似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sym typeface="+mn-ea"/>
                        </a:rPr>
                        <a:t>dl  dt   dd</a:t>
                      </a:r>
                      <a:endParaRPr lang="zh-CN" altLang="en-US" sz="160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047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9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sym typeface="+mn-ea"/>
                        </a:rPr>
                        <a:t>高亮显示文字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&lt;mark&gt;&lt;/mark&gt;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一个比较典型的应用就是在搜索结果中向用户高亮显示搜索关键词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756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10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标题组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</a:rPr>
                        <a:t>&lt;hgroup&gt;&lt;/hgroup&gt;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&lt;hgroup&gt; 标签被用来对标题元素进行分组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756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11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对话框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&lt;dialog open&gt;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这是打开的对话窗口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&lt;/dialog&gt;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目前只有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Chrome 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和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Safari 6 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支持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&lt;dialog&gt; 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标签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756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12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定义图形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&lt;canvas&gt; &lt;/canvas&gt; 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只是图形容器，必须使用脚本来绘制图形。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30146" y="567180"/>
            <a:ext cx="30219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Video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视频文件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2280" y="1340768"/>
            <a:ext cx="11266805" cy="569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Video  </a:t>
            </a:r>
            <a:r>
              <a:rPr lang="zh-CN" altLang="en-US" dirty="0"/>
              <a:t>定义视频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494" y="2152650"/>
            <a:ext cx="11382375" cy="12763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30" y="3933056"/>
            <a:ext cx="7848600" cy="21621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28543" y="567180"/>
            <a:ext cx="30251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Video</a:t>
            </a:r>
            <a:r>
              <a:rPr lang="zh-CN" altLang="en-US" sz="28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支持的格式</a:t>
            </a:r>
            <a:endParaRPr lang="zh-CN" altLang="en-US" sz="28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9835" y="1340768"/>
            <a:ext cx="11266805" cy="728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/>
              <a:t>Video</a:t>
            </a:r>
            <a:r>
              <a:rPr lang="zh-CN" altLang="en-US" sz="2400" b="1" dirty="0"/>
              <a:t>的标签支持的格式</a:t>
            </a:r>
            <a:endParaRPr lang="zh-CN" alt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392" y="2261964"/>
            <a:ext cx="10829925" cy="35433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08506" y="567180"/>
            <a:ext cx="3065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Audio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音频文件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2280" y="1340768"/>
            <a:ext cx="11266805" cy="205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dirty="0"/>
              <a:t>&lt;audio </a:t>
            </a:r>
            <a:r>
              <a:rPr lang="en-US" altLang="zh-CN" dirty="0" err="1"/>
              <a:t>src</a:t>
            </a:r>
            <a:r>
              <a:rPr lang="en-US" altLang="zh-CN" dirty="0"/>
              <a:t>="someaudio.mp3"&gt;</a:t>
            </a:r>
            <a:r>
              <a:rPr lang="zh-CN" altLang="en-US" dirty="0"/>
              <a:t>您的浏览器不支持 </a:t>
            </a:r>
            <a:r>
              <a:rPr lang="en-US" altLang="zh-CN" dirty="0"/>
              <a:t>audio </a:t>
            </a:r>
            <a:r>
              <a:rPr lang="zh-CN" altLang="en-US" dirty="0"/>
              <a:t>标签。</a:t>
            </a:r>
            <a:r>
              <a:rPr lang="en-US" altLang="zh-CN" dirty="0"/>
              <a:t>&lt;/audio&gt;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定义音频，比如音乐或其他音频流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dirty="0"/>
              <a:t>提示：可以在开始标签和结束标签之间放置文本内容，这样老的浏览器就可以显示出不支持该标签的信息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280" y="3579650"/>
            <a:ext cx="7677774" cy="244550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208766" y="1343045"/>
            <a:ext cx="5719882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H5</a:t>
            </a:r>
            <a:r>
              <a:rPr lang="zh-CN" altLang="en-US" sz="3200" dirty="0"/>
              <a:t>的发展历史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H5</a:t>
            </a:r>
            <a:r>
              <a:rPr lang="zh-CN" altLang="en-US" sz="3200" dirty="0"/>
              <a:t>新增加的标签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b="1" dirty="0">
                <a:solidFill>
                  <a:srgbClr val="FF0000"/>
                </a:solidFill>
              </a:rPr>
              <a:t>H5</a:t>
            </a:r>
            <a:r>
              <a:rPr lang="zh-CN" altLang="en-US" sz="3200" b="1" dirty="0">
                <a:solidFill>
                  <a:srgbClr val="FF0000"/>
                </a:solidFill>
              </a:rPr>
              <a:t>新增加的表单</a:t>
            </a:r>
            <a:r>
              <a:rPr lang="en-US" altLang="zh-CN" sz="3200" b="1" dirty="0">
                <a:solidFill>
                  <a:srgbClr val="FF0000"/>
                </a:solidFill>
              </a:rPr>
              <a:t>type</a:t>
            </a:r>
            <a:r>
              <a:rPr lang="zh-CN" altLang="en-US" sz="3200" b="1" dirty="0">
                <a:solidFill>
                  <a:srgbClr val="FF0000"/>
                </a:solidFill>
              </a:rPr>
              <a:t>属性值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H5</a:t>
            </a:r>
            <a:r>
              <a:rPr lang="zh-CN" altLang="en-US" sz="3200" dirty="0"/>
              <a:t>新增加的表单属性</a:t>
            </a:r>
            <a:endParaRPr lang="zh-CN" altLang="en-US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H5</a:t>
            </a:r>
            <a:r>
              <a:rPr lang="zh-CN" altLang="en-US" sz="3200" dirty="0"/>
              <a:t>新增加的表单标签</a:t>
            </a:r>
            <a:endParaRPr lang="zh-CN" altLang="en-US" sz="3200" dirty="0"/>
          </a:p>
        </p:txBody>
      </p:sp>
      <p:grpSp>
        <p:nvGrpSpPr>
          <p:cNvPr id="208" name="组合 20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814313" y="1356185"/>
            <a:ext cx="4993655" cy="4017031"/>
            <a:chOff x="2894013" y="912813"/>
            <a:chExt cx="6565900" cy="5195888"/>
          </a:xfrm>
        </p:grpSpPr>
        <p:sp>
          <p:nvSpPr>
            <p:cNvPr id="209" name="işļíḍe"/>
            <p:cNvSpPr/>
            <p:nvPr/>
          </p:nvSpPr>
          <p:spPr bwMode="auto">
            <a:xfrm>
              <a:off x="4271963" y="912813"/>
              <a:ext cx="4983163" cy="4333875"/>
            </a:xfrm>
            <a:custGeom>
              <a:avLst/>
              <a:gdLst>
                <a:gd name="T0" fmla="*/ 2693 w 3359"/>
                <a:gd name="T1" fmla="*/ 148 h 2926"/>
                <a:gd name="T2" fmla="*/ 3047 w 3359"/>
                <a:gd name="T3" fmla="*/ 280 h 2926"/>
                <a:gd name="T4" fmla="*/ 3216 w 3359"/>
                <a:gd name="T5" fmla="*/ 370 h 2926"/>
                <a:gd name="T6" fmla="*/ 3310 w 3359"/>
                <a:gd name="T7" fmla="*/ 546 h 2926"/>
                <a:gd name="T8" fmla="*/ 3289 w 3359"/>
                <a:gd name="T9" fmla="*/ 970 h 2926"/>
                <a:gd name="T10" fmla="*/ 3070 w 3359"/>
                <a:gd name="T11" fmla="*/ 1298 h 2926"/>
                <a:gd name="T12" fmla="*/ 3106 w 3359"/>
                <a:gd name="T13" fmla="*/ 1587 h 2926"/>
                <a:gd name="T14" fmla="*/ 3081 w 3359"/>
                <a:gd name="T15" fmla="*/ 1962 h 2926"/>
                <a:gd name="T16" fmla="*/ 2852 w 3359"/>
                <a:gd name="T17" fmla="*/ 2227 h 2926"/>
                <a:gd name="T18" fmla="*/ 2595 w 3359"/>
                <a:gd name="T19" fmla="*/ 2230 h 2926"/>
                <a:gd name="T20" fmla="*/ 2434 w 3359"/>
                <a:gd name="T21" fmla="*/ 2216 h 2926"/>
                <a:gd name="T22" fmla="*/ 2011 w 3359"/>
                <a:gd name="T23" fmla="*/ 2409 h 2926"/>
                <a:gd name="T24" fmla="*/ 1644 w 3359"/>
                <a:gd name="T25" fmla="*/ 2707 h 2926"/>
                <a:gd name="T26" fmla="*/ 1194 w 3359"/>
                <a:gd name="T27" fmla="*/ 2874 h 2926"/>
                <a:gd name="T28" fmla="*/ 931 w 3359"/>
                <a:gd name="T29" fmla="*/ 2923 h 2926"/>
                <a:gd name="T30" fmla="*/ 641 w 3359"/>
                <a:gd name="T31" fmla="*/ 2869 h 2926"/>
                <a:gd name="T32" fmla="*/ 204 w 3359"/>
                <a:gd name="T33" fmla="*/ 2546 h 2926"/>
                <a:gd name="T34" fmla="*/ 108 w 3359"/>
                <a:gd name="T35" fmla="*/ 2254 h 2926"/>
                <a:gd name="T36" fmla="*/ 240 w 3359"/>
                <a:gd name="T37" fmla="*/ 2066 h 2926"/>
                <a:gd name="T38" fmla="*/ 309 w 3359"/>
                <a:gd name="T39" fmla="*/ 1485 h 2926"/>
                <a:gd name="T40" fmla="*/ 135 w 3359"/>
                <a:gd name="T41" fmla="*/ 1226 h 2926"/>
                <a:gd name="T42" fmla="*/ 9 w 3359"/>
                <a:gd name="T43" fmla="*/ 945 h 2926"/>
                <a:gd name="T44" fmla="*/ 144 w 3359"/>
                <a:gd name="T45" fmla="*/ 687 h 2926"/>
                <a:gd name="T46" fmla="*/ 505 w 3359"/>
                <a:gd name="T47" fmla="*/ 599 h 2926"/>
                <a:gd name="T48" fmla="*/ 546 w 3359"/>
                <a:gd name="T49" fmla="*/ 462 h 2926"/>
                <a:gd name="T50" fmla="*/ 1088 w 3359"/>
                <a:gd name="T51" fmla="*/ 3 h 2926"/>
                <a:gd name="T52" fmla="*/ 1676 w 3359"/>
                <a:gd name="T53" fmla="*/ 112 h 2926"/>
                <a:gd name="T54" fmla="*/ 1923 w 3359"/>
                <a:gd name="T55" fmla="*/ 92 h 2926"/>
                <a:gd name="T56" fmla="*/ 2274 w 3359"/>
                <a:gd name="T57" fmla="*/ 87 h 2926"/>
                <a:gd name="T58" fmla="*/ 2481 w 3359"/>
                <a:gd name="T59" fmla="*/ 163 h 2926"/>
                <a:gd name="T60" fmla="*/ 2694 w 3359"/>
                <a:gd name="T61" fmla="*/ 147 h 2926"/>
                <a:gd name="T62" fmla="*/ 2693 w 3359"/>
                <a:gd name="T63" fmla="*/ 148 h 2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59" h="2926">
                  <a:moveTo>
                    <a:pt x="2693" y="148"/>
                  </a:moveTo>
                  <a:cubicBezTo>
                    <a:pt x="2842" y="197"/>
                    <a:pt x="2899" y="226"/>
                    <a:pt x="3047" y="280"/>
                  </a:cubicBezTo>
                  <a:cubicBezTo>
                    <a:pt x="3107" y="302"/>
                    <a:pt x="3169" y="325"/>
                    <a:pt x="3216" y="370"/>
                  </a:cubicBezTo>
                  <a:cubicBezTo>
                    <a:pt x="3265" y="416"/>
                    <a:pt x="3291" y="481"/>
                    <a:pt x="3310" y="546"/>
                  </a:cubicBezTo>
                  <a:cubicBezTo>
                    <a:pt x="3351" y="686"/>
                    <a:pt x="3359" y="843"/>
                    <a:pt x="3289" y="970"/>
                  </a:cubicBezTo>
                  <a:cubicBezTo>
                    <a:pt x="3224" y="1086"/>
                    <a:pt x="3099" y="1169"/>
                    <a:pt x="3070" y="1298"/>
                  </a:cubicBezTo>
                  <a:cubicBezTo>
                    <a:pt x="3050" y="1394"/>
                    <a:pt x="3087" y="1491"/>
                    <a:pt x="3106" y="1587"/>
                  </a:cubicBezTo>
                  <a:cubicBezTo>
                    <a:pt x="3130" y="1712"/>
                    <a:pt x="3121" y="1841"/>
                    <a:pt x="3081" y="1962"/>
                  </a:cubicBezTo>
                  <a:cubicBezTo>
                    <a:pt x="3042" y="2077"/>
                    <a:pt x="2966" y="2188"/>
                    <a:pt x="2852" y="2227"/>
                  </a:cubicBezTo>
                  <a:cubicBezTo>
                    <a:pt x="2770" y="2256"/>
                    <a:pt x="2683" y="2243"/>
                    <a:pt x="2595" y="2230"/>
                  </a:cubicBezTo>
                  <a:cubicBezTo>
                    <a:pt x="2541" y="2222"/>
                    <a:pt x="2487" y="2215"/>
                    <a:pt x="2434" y="2216"/>
                  </a:cubicBezTo>
                  <a:cubicBezTo>
                    <a:pt x="2276" y="2221"/>
                    <a:pt x="2133" y="2309"/>
                    <a:pt x="2011" y="2409"/>
                  </a:cubicBezTo>
                  <a:cubicBezTo>
                    <a:pt x="1889" y="2510"/>
                    <a:pt x="1779" y="2626"/>
                    <a:pt x="1644" y="2707"/>
                  </a:cubicBezTo>
                  <a:cubicBezTo>
                    <a:pt x="1507" y="2790"/>
                    <a:pt x="1349" y="2832"/>
                    <a:pt x="1194" y="2874"/>
                  </a:cubicBezTo>
                  <a:cubicBezTo>
                    <a:pt x="1107" y="2897"/>
                    <a:pt x="1020" y="2920"/>
                    <a:pt x="931" y="2923"/>
                  </a:cubicBezTo>
                  <a:cubicBezTo>
                    <a:pt x="832" y="2926"/>
                    <a:pt x="734" y="2904"/>
                    <a:pt x="641" y="2869"/>
                  </a:cubicBezTo>
                  <a:cubicBezTo>
                    <a:pt x="471" y="2803"/>
                    <a:pt x="320" y="2688"/>
                    <a:pt x="204" y="2546"/>
                  </a:cubicBezTo>
                  <a:cubicBezTo>
                    <a:pt x="137" y="2463"/>
                    <a:pt x="78" y="2357"/>
                    <a:pt x="108" y="2254"/>
                  </a:cubicBezTo>
                  <a:cubicBezTo>
                    <a:pt x="129" y="2180"/>
                    <a:pt x="192" y="2126"/>
                    <a:pt x="240" y="2066"/>
                  </a:cubicBezTo>
                  <a:cubicBezTo>
                    <a:pt x="368" y="1905"/>
                    <a:pt x="396" y="1671"/>
                    <a:pt x="309" y="1485"/>
                  </a:cubicBezTo>
                  <a:cubicBezTo>
                    <a:pt x="266" y="1390"/>
                    <a:pt x="197" y="1311"/>
                    <a:pt x="135" y="1226"/>
                  </a:cubicBezTo>
                  <a:cubicBezTo>
                    <a:pt x="74" y="1142"/>
                    <a:pt x="19" y="1049"/>
                    <a:pt x="9" y="945"/>
                  </a:cubicBezTo>
                  <a:cubicBezTo>
                    <a:pt x="0" y="841"/>
                    <a:pt x="48" y="726"/>
                    <a:pt x="144" y="687"/>
                  </a:cubicBezTo>
                  <a:cubicBezTo>
                    <a:pt x="262" y="638"/>
                    <a:pt x="429" y="702"/>
                    <a:pt x="505" y="599"/>
                  </a:cubicBezTo>
                  <a:cubicBezTo>
                    <a:pt x="534" y="561"/>
                    <a:pt x="538" y="509"/>
                    <a:pt x="546" y="462"/>
                  </a:cubicBezTo>
                  <a:cubicBezTo>
                    <a:pt x="593" y="210"/>
                    <a:pt x="832" y="8"/>
                    <a:pt x="1088" y="3"/>
                  </a:cubicBezTo>
                  <a:cubicBezTo>
                    <a:pt x="1288" y="0"/>
                    <a:pt x="1476" y="102"/>
                    <a:pt x="1676" y="112"/>
                  </a:cubicBezTo>
                  <a:cubicBezTo>
                    <a:pt x="1758" y="115"/>
                    <a:pt x="1841" y="104"/>
                    <a:pt x="1923" y="92"/>
                  </a:cubicBezTo>
                  <a:cubicBezTo>
                    <a:pt x="2042" y="75"/>
                    <a:pt x="2159" y="57"/>
                    <a:pt x="2274" y="87"/>
                  </a:cubicBezTo>
                  <a:cubicBezTo>
                    <a:pt x="2345" y="106"/>
                    <a:pt x="2410" y="142"/>
                    <a:pt x="2481" y="163"/>
                  </a:cubicBezTo>
                  <a:cubicBezTo>
                    <a:pt x="2551" y="184"/>
                    <a:pt x="2633" y="188"/>
                    <a:pt x="2694" y="147"/>
                  </a:cubicBezTo>
                  <a:cubicBezTo>
                    <a:pt x="2693" y="148"/>
                    <a:pt x="2693" y="148"/>
                    <a:pt x="2693" y="148"/>
                  </a:cubicBezTo>
                </a:path>
              </a:pathLst>
            </a:custGeom>
            <a:solidFill>
              <a:srgbClr val="4285F4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0" name="i$1ïḓé"/>
            <p:cNvSpPr/>
            <p:nvPr/>
          </p:nvSpPr>
          <p:spPr bwMode="auto">
            <a:xfrm>
              <a:off x="5797550" y="2000251"/>
              <a:ext cx="2595563" cy="17938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1" name="îṣḷïďê"/>
            <p:cNvSpPr/>
            <p:nvPr/>
          </p:nvSpPr>
          <p:spPr bwMode="auto">
            <a:xfrm>
              <a:off x="5797550" y="2774951"/>
              <a:ext cx="2595563" cy="17938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2" name="iṧľîḑe"/>
            <p:cNvSpPr/>
            <p:nvPr/>
          </p:nvSpPr>
          <p:spPr bwMode="auto">
            <a:xfrm>
              <a:off x="5797550" y="3582988"/>
              <a:ext cx="2595563" cy="17938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3" name="ïṧḷîḓê"/>
            <p:cNvSpPr/>
            <p:nvPr/>
          </p:nvSpPr>
          <p:spPr bwMode="auto">
            <a:xfrm>
              <a:off x="6759575" y="1536701"/>
              <a:ext cx="163513" cy="4635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4" name="íşľiḋè"/>
            <p:cNvSpPr/>
            <p:nvPr/>
          </p:nvSpPr>
          <p:spPr bwMode="auto">
            <a:xfrm>
              <a:off x="6759575" y="1609726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5" name="í$ļîḑé"/>
            <p:cNvSpPr/>
            <p:nvPr/>
          </p:nvSpPr>
          <p:spPr bwMode="auto">
            <a:xfrm>
              <a:off x="6759575" y="1862138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6" name="ís1ïḋè"/>
            <p:cNvSpPr/>
            <p:nvPr/>
          </p:nvSpPr>
          <p:spPr bwMode="auto">
            <a:xfrm>
              <a:off x="7004050" y="1536701"/>
              <a:ext cx="163513" cy="4635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7" name="ïṣḷíďè"/>
            <p:cNvSpPr/>
            <p:nvPr/>
          </p:nvSpPr>
          <p:spPr bwMode="auto">
            <a:xfrm>
              <a:off x="7004050" y="1609726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8" name="ïŝľíḋé"/>
            <p:cNvSpPr/>
            <p:nvPr/>
          </p:nvSpPr>
          <p:spPr bwMode="auto">
            <a:xfrm>
              <a:off x="7004050" y="1862138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9" name="íṩļiḑê"/>
            <p:cNvSpPr/>
            <p:nvPr/>
          </p:nvSpPr>
          <p:spPr bwMode="auto">
            <a:xfrm>
              <a:off x="7248525" y="1536701"/>
              <a:ext cx="163513" cy="4635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0" name="iṥlíḑê"/>
            <p:cNvSpPr/>
            <p:nvPr/>
          </p:nvSpPr>
          <p:spPr bwMode="auto">
            <a:xfrm>
              <a:off x="7248525" y="1609726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1" name="iṣlïḋè"/>
            <p:cNvSpPr/>
            <p:nvPr/>
          </p:nvSpPr>
          <p:spPr bwMode="auto">
            <a:xfrm>
              <a:off x="7248525" y="1862138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2" name="iSļîḓe"/>
            <p:cNvSpPr/>
            <p:nvPr/>
          </p:nvSpPr>
          <p:spPr bwMode="auto">
            <a:xfrm>
              <a:off x="7494588" y="1536701"/>
              <a:ext cx="161925" cy="4635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3" name="iş1iḋé"/>
            <p:cNvSpPr/>
            <p:nvPr/>
          </p:nvSpPr>
          <p:spPr bwMode="auto">
            <a:xfrm>
              <a:off x="7494588" y="1609726"/>
              <a:ext cx="161925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4" name="ïşḻiḋe"/>
            <p:cNvSpPr/>
            <p:nvPr/>
          </p:nvSpPr>
          <p:spPr bwMode="auto">
            <a:xfrm>
              <a:off x="7494588" y="1862138"/>
              <a:ext cx="161925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5" name="isļíḓé"/>
            <p:cNvSpPr/>
            <p:nvPr/>
          </p:nvSpPr>
          <p:spPr bwMode="auto">
            <a:xfrm>
              <a:off x="7415213" y="3105151"/>
              <a:ext cx="354013" cy="488950"/>
            </a:xfrm>
            <a:custGeom>
              <a:avLst/>
              <a:gdLst>
                <a:gd name="T0" fmla="*/ 0 w 223"/>
                <a:gd name="T1" fmla="*/ 46 h 308"/>
                <a:gd name="T2" fmla="*/ 92 w 223"/>
                <a:gd name="T3" fmla="*/ 0 h 308"/>
                <a:gd name="T4" fmla="*/ 223 w 223"/>
                <a:gd name="T5" fmla="*/ 262 h 308"/>
                <a:gd name="T6" fmla="*/ 132 w 223"/>
                <a:gd name="T7" fmla="*/ 308 h 308"/>
                <a:gd name="T8" fmla="*/ 0 w 223"/>
                <a:gd name="T9" fmla="*/ 4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308">
                  <a:moveTo>
                    <a:pt x="0" y="46"/>
                  </a:moveTo>
                  <a:lnTo>
                    <a:pt x="92" y="0"/>
                  </a:lnTo>
                  <a:lnTo>
                    <a:pt x="223" y="262"/>
                  </a:lnTo>
                  <a:lnTo>
                    <a:pt x="132" y="308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6" name="ïṩ1ïḋè"/>
            <p:cNvSpPr/>
            <p:nvPr/>
          </p:nvSpPr>
          <p:spPr bwMode="auto">
            <a:xfrm>
              <a:off x="7448550" y="3170238"/>
              <a:ext cx="160338" cy="103188"/>
            </a:xfrm>
            <a:custGeom>
              <a:avLst/>
              <a:gdLst>
                <a:gd name="T0" fmla="*/ 0 w 101"/>
                <a:gd name="T1" fmla="*/ 47 h 65"/>
                <a:gd name="T2" fmla="*/ 91 w 101"/>
                <a:gd name="T3" fmla="*/ 0 h 65"/>
                <a:gd name="T4" fmla="*/ 101 w 101"/>
                <a:gd name="T5" fmla="*/ 19 h 65"/>
                <a:gd name="T6" fmla="*/ 9 w 101"/>
                <a:gd name="T7" fmla="*/ 65 h 65"/>
                <a:gd name="T8" fmla="*/ 0 w 101"/>
                <a:gd name="T9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5">
                  <a:moveTo>
                    <a:pt x="0" y="47"/>
                  </a:moveTo>
                  <a:lnTo>
                    <a:pt x="91" y="0"/>
                  </a:lnTo>
                  <a:lnTo>
                    <a:pt x="101" y="19"/>
                  </a:lnTo>
                  <a:lnTo>
                    <a:pt x="9" y="65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7" name="iSľidè"/>
            <p:cNvSpPr/>
            <p:nvPr/>
          </p:nvSpPr>
          <p:spPr bwMode="auto">
            <a:xfrm>
              <a:off x="7562850" y="3397251"/>
              <a:ext cx="158750" cy="101600"/>
            </a:xfrm>
            <a:custGeom>
              <a:avLst/>
              <a:gdLst>
                <a:gd name="T0" fmla="*/ 0 w 100"/>
                <a:gd name="T1" fmla="*/ 46 h 64"/>
                <a:gd name="T2" fmla="*/ 91 w 100"/>
                <a:gd name="T3" fmla="*/ 0 h 64"/>
                <a:gd name="T4" fmla="*/ 100 w 100"/>
                <a:gd name="T5" fmla="*/ 19 h 64"/>
                <a:gd name="T6" fmla="*/ 8 w 100"/>
                <a:gd name="T7" fmla="*/ 64 h 64"/>
                <a:gd name="T8" fmla="*/ 0 w 100"/>
                <a:gd name="T9" fmla="*/ 4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64">
                  <a:moveTo>
                    <a:pt x="0" y="46"/>
                  </a:moveTo>
                  <a:lnTo>
                    <a:pt x="91" y="0"/>
                  </a:lnTo>
                  <a:lnTo>
                    <a:pt x="100" y="19"/>
                  </a:lnTo>
                  <a:lnTo>
                    <a:pt x="8" y="64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8" name="išḷídé"/>
            <p:cNvSpPr/>
            <p:nvPr/>
          </p:nvSpPr>
          <p:spPr bwMode="auto">
            <a:xfrm>
              <a:off x="7535863" y="2319338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9" name="î$ľîḍé"/>
            <p:cNvSpPr/>
            <p:nvPr/>
          </p:nvSpPr>
          <p:spPr bwMode="auto">
            <a:xfrm>
              <a:off x="7535863" y="2392363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0" name="ïsľiďe"/>
            <p:cNvSpPr/>
            <p:nvPr/>
          </p:nvSpPr>
          <p:spPr bwMode="auto">
            <a:xfrm>
              <a:off x="7535863" y="26447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1" name="îšľïḑe"/>
            <p:cNvSpPr/>
            <p:nvPr/>
          </p:nvSpPr>
          <p:spPr bwMode="auto">
            <a:xfrm>
              <a:off x="7780338" y="2319338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2" name="ïśḷïde"/>
            <p:cNvSpPr/>
            <p:nvPr/>
          </p:nvSpPr>
          <p:spPr bwMode="auto">
            <a:xfrm>
              <a:off x="7780338" y="2392363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3" name="iṧḻîdè"/>
            <p:cNvSpPr/>
            <p:nvPr/>
          </p:nvSpPr>
          <p:spPr bwMode="auto">
            <a:xfrm>
              <a:off x="7780338" y="26447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4" name="iṥ1iḑè"/>
            <p:cNvSpPr/>
            <p:nvPr/>
          </p:nvSpPr>
          <p:spPr bwMode="auto">
            <a:xfrm>
              <a:off x="8024813" y="2319338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5" name="í$ḻîde"/>
            <p:cNvSpPr/>
            <p:nvPr/>
          </p:nvSpPr>
          <p:spPr bwMode="auto">
            <a:xfrm>
              <a:off x="8024813" y="2392363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6" name="ïṧlíḍè"/>
            <p:cNvSpPr/>
            <p:nvPr/>
          </p:nvSpPr>
          <p:spPr bwMode="auto">
            <a:xfrm>
              <a:off x="8024813" y="26447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7" name="ï$lîḍê"/>
            <p:cNvSpPr/>
            <p:nvPr/>
          </p:nvSpPr>
          <p:spPr bwMode="auto">
            <a:xfrm>
              <a:off x="6026150" y="3117851"/>
              <a:ext cx="161925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8" name="ïšliḑé"/>
            <p:cNvSpPr/>
            <p:nvPr/>
          </p:nvSpPr>
          <p:spPr bwMode="auto">
            <a:xfrm>
              <a:off x="6026150" y="3190876"/>
              <a:ext cx="161925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9" name="îś1idè"/>
            <p:cNvSpPr/>
            <p:nvPr/>
          </p:nvSpPr>
          <p:spPr bwMode="auto">
            <a:xfrm>
              <a:off x="6026150" y="3443288"/>
              <a:ext cx="161925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0" name="iŝlïḍè"/>
            <p:cNvSpPr/>
            <p:nvPr/>
          </p:nvSpPr>
          <p:spPr bwMode="auto">
            <a:xfrm>
              <a:off x="6270625" y="3117851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1" name="iṡlîďe"/>
            <p:cNvSpPr/>
            <p:nvPr/>
          </p:nvSpPr>
          <p:spPr bwMode="auto">
            <a:xfrm>
              <a:off x="6270625" y="31908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2" name="ïṧľîḓê"/>
            <p:cNvSpPr/>
            <p:nvPr/>
          </p:nvSpPr>
          <p:spPr bwMode="auto">
            <a:xfrm>
              <a:off x="6270625" y="3443288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3" name="iŝ1íḋé"/>
            <p:cNvSpPr/>
            <p:nvPr/>
          </p:nvSpPr>
          <p:spPr bwMode="auto">
            <a:xfrm>
              <a:off x="6515100" y="3117851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4" name="ísļíďé"/>
            <p:cNvSpPr/>
            <p:nvPr/>
          </p:nvSpPr>
          <p:spPr bwMode="auto">
            <a:xfrm>
              <a:off x="6515100" y="31908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5" name="ïšḷïḋé"/>
            <p:cNvSpPr/>
            <p:nvPr/>
          </p:nvSpPr>
          <p:spPr bwMode="auto">
            <a:xfrm>
              <a:off x="6515100" y="3443288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6" name="ïSḷïḋe"/>
            <p:cNvSpPr/>
            <p:nvPr/>
          </p:nvSpPr>
          <p:spPr bwMode="auto">
            <a:xfrm>
              <a:off x="6759575" y="3117851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7" name="î$1ïḋê"/>
            <p:cNvSpPr/>
            <p:nvPr/>
          </p:nvSpPr>
          <p:spPr bwMode="auto">
            <a:xfrm>
              <a:off x="6759575" y="31908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8" name="iSļíďè"/>
            <p:cNvSpPr/>
            <p:nvPr/>
          </p:nvSpPr>
          <p:spPr bwMode="auto">
            <a:xfrm>
              <a:off x="6759575" y="3443288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9" name="iŝļîḑè"/>
            <p:cNvSpPr/>
            <p:nvPr/>
          </p:nvSpPr>
          <p:spPr bwMode="auto">
            <a:xfrm>
              <a:off x="7004050" y="3117851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0" name="ïşľîḓe"/>
            <p:cNvSpPr/>
            <p:nvPr/>
          </p:nvSpPr>
          <p:spPr bwMode="auto">
            <a:xfrm>
              <a:off x="7004050" y="31908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1" name="íSľïḑé"/>
            <p:cNvSpPr/>
            <p:nvPr/>
          </p:nvSpPr>
          <p:spPr bwMode="auto">
            <a:xfrm>
              <a:off x="7004050" y="3443288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2" name="iSľïḓê"/>
            <p:cNvSpPr/>
            <p:nvPr/>
          </p:nvSpPr>
          <p:spPr bwMode="auto">
            <a:xfrm>
              <a:off x="7248525" y="3117851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3" name="îśḷîdê"/>
            <p:cNvSpPr/>
            <p:nvPr/>
          </p:nvSpPr>
          <p:spPr bwMode="auto">
            <a:xfrm>
              <a:off x="7248525" y="31908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4" name="iŝḻíḓé"/>
            <p:cNvSpPr/>
            <p:nvPr/>
          </p:nvSpPr>
          <p:spPr bwMode="auto">
            <a:xfrm>
              <a:off x="7248525" y="3443288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5" name="iṡľíḋè"/>
            <p:cNvSpPr/>
            <p:nvPr/>
          </p:nvSpPr>
          <p:spPr bwMode="auto">
            <a:xfrm>
              <a:off x="6921500" y="2597151"/>
              <a:ext cx="203200" cy="185738"/>
            </a:xfrm>
            <a:custGeom>
              <a:avLst/>
              <a:gdLst>
                <a:gd name="T0" fmla="*/ 58 w 137"/>
                <a:gd name="T1" fmla="*/ 12 h 125"/>
                <a:gd name="T2" fmla="*/ 9 w 137"/>
                <a:gd name="T3" fmla="*/ 30 h 125"/>
                <a:gd name="T4" fmla="*/ 10 w 137"/>
                <a:gd name="T5" fmla="*/ 81 h 125"/>
                <a:gd name="T6" fmla="*/ 83 w 137"/>
                <a:gd name="T7" fmla="*/ 123 h 125"/>
                <a:gd name="T8" fmla="*/ 133 w 137"/>
                <a:gd name="T9" fmla="*/ 70 h 125"/>
                <a:gd name="T10" fmla="*/ 86 w 137"/>
                <a:gd name="T11" fmla="*/ 8 h 125"/>
                <a:gd name="T12" fmla="*/ 60 w 137"/>
                <a:gd name="T13" fmla="*/ 11 h 125"/>
                <a:gd name="T14" fmla="*/ 58 w 137"/>
                <a:gd name="T15" fmla="*/ 1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125">
                  <a:moveTo>
                    <a:pt x="58" y="12"/>
                  </a:moveTo>
                  <a:cubicBezTo>
                    <a:pt x="58" y="12"/>
                    <a:pt x="25" y="0"/>
                    <a:pt x="9" y="30"/>
                  </a:cubicBezTo>
                  <a:cubicBezTo>
                    <a:pt x="0" y="46"/>
                    <a:pt x="1" y="65"/>
                    <a:pt x="10" y="81"/>
                  </a:cubicBezTo>
                  <a:cubicBezTo>
                    <a:pt x="20" y="100"/>
                    <a:pt x="42" y="125"/>
                    <a:pt x="83" y="123"/>
                  </a:cubicBezTo>
                  <a:cubicBezTo>
                    <a:pt x="118" y="121"/>
                    <a:pt x="130" y="95"/>
                    <a:pt x="133" y="70"/>
                  </a:cubicBezTo>
                  <a:cubicBezTo>
                    <a:pt x="137" y="40"/>
                    <a:pt x="116" y="12"/>
                    <a:pt x="86" y="8"/>
                  </a:cubicBezTo>
                  <a:cubicBezTo>
                    <a:pt x="77" y="7"/>
                    <a:pt x="68" y="8"/>
                    <a:pt x="60" y="11"/>
                  </a:cubicBezTo>
                  <a:cubicBezTo>
                    <a:pt x="58" y="12"/>
                    <a:pt x="58" y="12"/>
                    <a:pt x="58" y="12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6" name="îşļiḑè"/>
            <p:cNvSpPr/>
            <p:nvPr/>
          </p:nvSpPr>
          <p:spPr bwMode="auto">
            <a:xfrm>
              <a:off x="6924675" y="2608263"/>
              <a:ext cx="153988" cy="80963"/>
            </a:xfrm>
            <a:custGeom>
              <a:avLst/>
              <a:gdLst>
                <a:gd name="T0" fmla="*/ 42 w 104"/>
                <a:gd name="T1" fmla="*/ 2 h 55"/>
                <a:gd name="T2" fmla="*/ 7 w 104"/>
                <a:gd name="T3" fmla="*/ 22 h 55"/>
                <a:gd name="T4" fmla="*/ 1 w 104"/>
                <a:gd name="T5" fmla="*/ 55 h 55"/>
                <a:gd name="T6" fmla="*/ 7 w 104"/>
                <a:gd name="T7" fmla="*/ 23 h 55"/>
                <a:gd name="T8" fmla="*/ 42 w 104"/>
                <a:gd name="T9" fmla="*/ 3 h 55"/>
                <a:gd name="T10" fmla="*/ 54 w 104"/>
                <a:gd name="T11" fmla="*/ 4 h 55"/>
                <a:gd name="T12" fmla="*/ 54 w 104"/>
                <a:gd name="T13" fmla="*/ 3 h 55"/>
                <a:gd name="T14" fmla="*/ 42 w 104"/>
                <a:gd name="T15" fmla="*/ 2 h 55"/>
                <a:gd name="T16" fmla="*/ 76 w 104"/>
                <a:gd name="T17" fmla="*/ 0 h 55"/>
                <a:gd name="T18" fmla="*/ 64 w 104"/>
                <a:gd name="T19" fmla="*/ 1 h 55"/>
                <a:gd name="T20" fmla="*/ 64 w 104"/>
                <a:gd name="T21" fmla="*/ 2 h 55"/>
                <a:gd name="T22" fmla="*/ 77 w 104"/>
                <a:gd name="T23" fmla="*/ 1 h 55"/>
                <a:gd name="T24" fmla="*/ 84 w 104"/>
                <a:gd name="T25" fmla="*/ 1 h 55"/>
                <a:gd name="T26" fmla="*/ 99 w 104"/>
                <a:gd name="T27" fmla="*/ 6 h 55"/>
                <a:gd name="T28" fmla="*/ 104 w 104"/>
                <a:gd name="T29" fmla="*/ 8 h 55"/>
                <a:gd name="T30" fmla="*/ 76 w 104"/>
                <a:gd name="T3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" h="55">
                  <a:moveTo>
                    <a:pt x="42" y="2"/>
                  </a:moveTo>
                  <a:cubicBezTo>
                    <a:pt x="31" y="2"/>
                    <a:pt x="16" y="5"/>
                    <a:pt x="7" y="22"/>
                  </a:cubicBezTo>
                  <a:cubicBezTo>
                    <a:pt x="1" y="32"/>
                    <a:pt x="0" y="44"/>
                    <a:pt x="1" y="55"/>
                  </a:cubicBezTo>
                  <a:cubicBezTo>
                    <a:pt x="0" y="44"/>
                    <a:pt x="2" y="33"/>
                    <a:pt x="7" y="23"/>
                  </a:cubicBezTo>
                  <a:cubicBezTo>
                    <a:pt x="16" y="6"/>
                    <a:pt x="31" y="3"/>
                    <a:pt x="42" y="3"/>
                  </a:cubicBezTo>
                  <a:cubicBezTo>
                    <a:pt x="47" y="3"/>
                    <a:pt x="51" y="3"/>
                    <a:pt x="54" y="4"/>
                  </a:cubicBezTo>
                  <a:cubicBezTo>
                    <a:pt x="54" y="4"/>
                    <a:pt x="54" y="3"/>
                    <a:pt x="54" y="3"/>
                  </a:cubicBezTo>
                  <a:cubicBezTo>
                    <a:pt x="51" y="2"/>
                    <a:pt x="47" y="2"/>
                    <a:pt x="42" y="2"/>
                  </a:cubicBezTo>
                  <a:moveTo>
                    <a:pt x="76" y="0"/>
                  </a:moveTo>
                  <a:cubicBezTo>
                    <a:pt x="72" y="0"/>
                    <a:pt x="68" y="0"/>
                    <a:pt x="64" y="1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8" y="1"/>
                    <a:pt x="72" y="1"/>
                    <a:pt x="77" y="1"/>
                  </a:cubicBezTo>
                  <a:cubicBezTo>
                    <a:pt x="79" y="1"/>
                    <a:pt x="81" y="1"/>
                    <a:pt x="84" y="1"/>
                  </a:cubicBezTo>
                  <a:cubicBezTo>
                    <a:pt x="89" y="2"/>
                    <a:pt x="94" y="4"/>
                    <a:pt x="99" y="6"/>
                  </a:cubicBezTo>
                  <a:cubicBezTo>
                    <a:pt x="101" y="6"/>
                    <a:pt x="103" y="7"/>
                    <a:pt x="104" y="8"/>
                  </a:cubicBezTo>
                  <a:cubicBezTo>
                    <a:pt x="96" y="3"/>
                    <a:pt x="86" y="0"/>
                    <a:pt x="76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7" name="íṡľïdê"/>
            <p:cNvSpPr/>
            <p:nvPr/>
          </p:nvSpPr>
          <p:spPr bwMode="auto">
            <a:xfrm>
              <a:off x="6924675" y="2609851"/>
              <a:ext cx="146050" cy="158750"/>
            </a:xfrm>
            <a:custGeom>
              <a:avLst/>
              <a:gdLst>
                <a:gd name="T0" fmla="*/ 42 w 99"/>
                <a:gd name="T1" fmla="*/ 2 h 108"/>
                <a:gd name="T2" fmla="*/ 7 w 99"/>
                <a:gd name="T3" fmla="*/ 22 h 108"/>
                <a:gd name="T4" fmla="*/ 1 w 99"/>
                <a:gd name="T5" fmla="*/ 54 h 108"/>
                <a:gd name="T6" fmla="*/ 8 w 99"/>
                <a:gd name="T7" fmla="*/ 73 h 108"/>
                <a:gd name="T8" fmla="*/ 45 w 99"/>
                <a:gd name="T9" fmla="*/ 108 h 108"/>
                <a:gd name="T10" fmla="*/ 15 w 99"/>
                <a:gd name="T11" fmla="*/ 76 h 108"/>
                <a:gd name="T12" fmla="*/ 14 w 99"/>
                <a:gd name="T13" fmla="*/ 24 h 108"/>
                <a:gd name="T14" fmla="*/ 49 w 99"/>
                <a:gd name="T15" fmla="*/ 4 h 108"/>
                <a:gd name="T16" fmla="*/ 54 w 99"/>
                <a:gd name="T17" fmla="*/ 4 h 108"/>
                <a:gd name="T18" fmla="*/ 54 w 99"/>
                <a:gd name="T19" fmla="*/ 3 h 108"/>
                <a:gd name="T20" fmla="*/ 42 w 99"/>
                <a:gd name="T21" fmla="*/ 2 h 108"/>
                <a:gd name="T22" fmla="*/ 77 w 99"/>
                <a:gd name="T23" fmla="*/ 0 h 108"/>
                <a:gd name="T24" fmla="*/ 64 w 99"/>
                <a:gd name="T25" fmla="*/ 1 h 108"/>
                <a:gd name="T26" fmla="*/ 66 w 99"/>
                <a:gd name="T27" fmla="*/ 5 h 108"/>
                <a:gd name="T28" fmla="*/ 84 w 99"/>
                <a:gd name="T29" fmla="*/ 2 h 108"/>
                <a:gd name="T30" fmla="*/ 99 w 99"/>
                <a:gd name="T31" fmla="*/ 5 h 108"/>
                <a:gd name="T32" fmla="*/ 84 w 99"/>
                <a:gd name="T33" fmla="*/ 0 h 108"/>
                <a:gd name="T34" fmla="*/ 77 w 99"/>
                <a:gd name="T3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" h="108">
                  <a:moveTo>
                    <a:pt x="42" y="2"/>
                  </a:moveTo>
                  <a:cubicBezTo>
                    <a:pt x="31" y="2"/>
                    <a:pt x="16" y="5"/>
                    <a:pt x="7" y="22"/>
                  </a:cubicBezTo>
                  <a:cubicBezTo>
                    <a:pt x="2" y="32"/>
                    <a:pt x="0" y="43"/>
                    <a:pt x="1" y="54"/>
                  </a:cubicBezTo>
                  <a:cubicBezTo>
                    <a:pt x="2" y="60"/>
                    <a:pt x="4" y="67"/>
                    <a:pt x="8" y="73"/>
                  </a:cubicBezTo>
                  <a:cubicBezTo>
                    <a:pt x="16" y="88"/>
                    <a:pt x="29" y="101"/>
                    <a:pt x="45" y="108"/>
                  </a:cubicBezTo>
                  <a:cubicBezTo>
                    <a:pt x="32" y="101"/>
                    <a:pt x="22" y="89"/>
                    <a:pt x="15" y="76"/>
                  </a:cubicBezTo>
                  <a:cubicBezTo>
                    <a:pt x="6" y="60"/>
                    <a:pt x="5" y="41"/>
                    <a:pt x="14" y="24"/>
                  </a:cubicBezTo>
                  <a:cubicBezTo>
                    <a:pt x="23" y="8"/>
                    <a:pt x="38" y="4"/>
                    <a:pt x="49" y="4"/>
                  </a:cubicBezTo>
                  <a:cubicBezTo>
                    <a:pt x="51" y="4"/>
                    <a:pt x="52" y="4"/>
                    <a:pt x="54" y="4"/>
                  </a:cubicBezTo>
                  <a:cubicBezTo>
                    <a:pt x="54" y="4"/>
                    <a:pt x="54" y="3"/>
                    <a:pt x="54" y="3"/>
                  </a:cubicBezTo>
                  <a:cubicBezTo>
                    <a:pt x="51" y="2"/>
                    <a:pt x="47" y="2"/>
                    <a:pt x="42" y="2"/>
                  </a:cubicBezTo>
                  <a:moveTo>
                    <a:pt x="77" y="0"/>
                  </a:moveTo>
                  <a:cubicBezTo>
                    <a:pt x="72" y="0"/>
                    <a:pt x="68" y="0"/>
                    <a:pt x="64" y="1"/>
                  </a:cubicBezTo>
                  <a:cubicBezTo>
                    <a:pt x="65" y="3"/>
                    <a:pt x="66" y="4"/>
                    <a:pt x="66" y="5"/>
                  </a:cubicBezTo>
                  <a:cubicBezTo>
                    <a:pt x="72" y="3"/>
                    <a:pt x="78" y="2"/>
                    <a:pt x="84" y="2"/>
                  </a:cubicBezTo>
                  <a:cubicBezTo>
                    <a:pt x="89" y="2"/>
                    <a:pt x="94" y="3"/>
                    <a:pt x="99" y="5"/>
                  </a:cubicBezTo>
                  <a:cubicBezTo>
                    <a:pt x="94" y="3"/>
                    <a:pt x="89" y="1"/>
                    <a:pt x="84" y="0"/>
                  </a:cubicBezTo>
                  <a:cubicBezTo>
                    <a:pt x="81" y="0"/>
                    <a:pt x="79" y="0"/>
                    <a:pt x="77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8" name="ï$ḻîďè"/>
            <p:cNvSpPr/>
            <p:nvPr/>
          </p:nvSpPr>
          <p:spPr bwMode="auto">
            <a:xfrm>
              <a:off x="6981825" y="2635251"/>
              <a:ext cx="63500" cy="6350"/>
            </a:xfrm>
            <a:custGeom>
              <a:avLst/>
              <a:gdLst>
                <a:gd name="T0" fmla="*/ 43 w 43"/>
                <a:gd name="T1" fmla="*/ 0 h 4"/>
                <a:gd name="T2" fmla="*/ 34 w 43"/>
                <a:gd name="T3" fmla="*/ 0 h 4"/>
                <a:gd name="T4" fmla="*/ 34 w 43"/>
                <a:gd name="T5" fmla="*/ 0 h 4"/>
                <a:gd name="T6" fmla="*/ 34 w 43"/>
                <a:gd name="T7" fmla="*/ 0 h 4"/>
                <a:gd name="T8" fmla="*/ 34 w 43"/>
                <a:gd name="T9" fmla="*/ 0 h 4"/>
                <a:gd name="T10" fmla="*/ 17 w 43"/>
                <a:gd name="T11" fmla="*/ 2 h 4"/>
                <a:gd name="T12" fmla="*/ 17 w 43"/>
                <a:gd name="T13" fmla="*/ 2 h 4"/>
                <a:gd name="T14" fmla="*/ 17 w 43"/>
                <a:gd name="T15" fmla="*/ 0 h 4"/>
                <a:gd name="T16" fmla="*/ 0 w 43"/>
                <a:gd name="T17" fmla="*/ 0 h 4"/>
                <a:gd name="T18" fmla="*/ 18 w 43"/>
                <a:gd name="T19" fmla="*/ 4 h 4"/>
                <a:gd name="T20" fmla="*/ 43 w 4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4">
                  <a:moveTo>
                    <a:pt x="43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6" y="4"/>
                    <a:pt x="18" y="4"/>
                  </a:cubicBezTo>
                  <a:cubicBezTo>
                    <a:pt x="24" y="4"/>
                    <a:pt x="32" y="3"/>
                    <a:pt x="43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9" name="îSḷîḍê"/>
            <p:cNvSpPr/>
            <p:nvPr/>
          </p:nvSpPr>
          <p:spPr bwMode="auto">
            <a:xfrm>
              <a:off x="6977063" y="2530476"/>
              <a:ext cx="55563" cy="107950"/>
            </a:xfrm>
            <a:custGeom>
              <a:avLst/>
              <a:gdLst>
                <a:gd name="T0" fmla="*/ 0 w 37"/>
                <a:gd name="T1" fmla="*/ 0 h 73"/>
                <a:gd name="T2" fmla="*/ 20 w 37"/>
                <a:gd name="T3" fmla="*/ 73 h 73"/>
                <a:gd name="T4" fmla="*/ 37 w 37"/>
                <a:gd name="T5" fmla="*/ 71 h 73"/>
                <a:gd name="T6" fmla="*/ 15 w 37"/>
                <a:gd name="T7" fmla="*/ 0 h 73"/>
                <a:gd name="T8" fmla="*/ 0 w 37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73">
                  <a:moveTo>
                    <a:pt x="0" y="0"/>
                  </a:moveTo>
                  <a:cubicBezTo>
                    <a:pt x="0" y="0"/>
                    <a:pt x="22" y="58"/>
                    <a:pt x="20" y="73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7" y="71"/>
                    <a:pt x="8" y="2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0" name="işlïḑè"/>
            <p:cNvSpPr/>
            <p:nvPr/>
          </p:nvSpPr>
          <p:spPr bwMode="auto">
            <a:xfrm>
              <a:off x="6977063" y="2530476"/>
              <a:ext cx="55563" cy="107950"/>
            </a:xfrm>
            <a:custGeom>
              <a:avLst/>
              <a:gdLst>
                <a:gd name="T0" fmla="*/ 15 w 37"/>
                <a:gd name="T1" fmla="*/ 0 h 73"/>
                <a:gd name="T2" fmla="*/ 0 w 37"/>
                <a:gd name="T3" fmla="*/ 0 h 73"/>
                <a:gd name="T4" fmla="*/ 20 w 37"/>
                <a:gd name="T5" fmla="*/ 71 h 73"/>
                <a:gd name="T6" fmla="*/ 20 w 37"/>
                <a:gd name="T7" fmla="*/ 73 h 73"/>
                <a:gd name="T8" fmla="*/ 37 w 37"/>
                <a:gd name="T9" fmla="*/ 71 h 73"/>
                <a:gd name="T10" fmla="*/ 37 w 37"/>
                <a:gd name="T11" fmla="*/ 71 h 73"/>
                <a:gd name="T12" fmla="*/ 30 w 37"/>
                <a:gd name="T13" fmla="*/ 58 h 73"/>
                <a:gd name="T14" fmla="*/ 28 w 37"/>
                <a:gd name="T15" fmla="*/ 54 h 73"/>
                <a:gd name="T16" fmla="*/ 28 w 37"/>
                <a:gd name="T17" fmla="*/ 53 h 73"/>
                <a:gd name="T18" fmla="*/ 27 w 37"/>
                <a:gd name="T19" fmla="*/ 52 h 73"/>
                <a:gd name="T20" fmla="*/ 21 w 37"/>
                <a:gd name="T21" fmla="*/ 52 h 73"/>
                <a:gd name="T22" fmla="*/ 21 w 37"/>
                <a:gd name="T23" fmla="*/ 52 h 73"/>
                <a:gd name="T24" fmla="*/ 21 w 37"/>
                <a:gd name="T25" fmla="*/ 52 h 73"/>
                <a:gd name="T26" fmla="*/ 23 w 37"/>
                <a:gd name="T27" fmla="*/ 41 h 73"/>
                <a:gd name="T28" fmla="*/ 14 w 37"/>
                <a:gd name="T29" fmla="*/ 8 h 73"/>
                <a:gd name="T30" fmla="*/ 15 w 37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73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0" y="53"/>
                    <a:pt x="20" y="71"/>
                  </a:cubicBezTo>
                  <a:cubicBezTo>
                    <a:pt x="20" y="71"/>
                    <a:pt x="20" y="72"/>
                    <a:pt x="20" y="73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0"/>
                    <a:pt x="34" y="65"/>
                    <a:pt x="30" y="58"/>
                  </a:cubicBezTo>
                  <a:cubicBezTo>
                    <a:pt x="30" y="57"/>
                    <a:pt x="29" y="56"/>
                    <a:pt x="28" y="54"/>
                  </a:cubicBezTo>
                  <a:cubicBezTo>
                    <a:pt x="28" y="54"/>
                    <a:pt x="28" y="54"/>
                    <a:pt x="28" y="53"/>
                  </a:cubicBezTo>
                  <a:cubicBezTo>
                    <a:pt x="28" y="53"/>
                    <a:pt x="28" y="53"/>
                    <a:pt x="27" y="52"/>
                  </a:cubicBezTo>
                  <a:cubicBezTo>
                    <a:pt x="24" y="52"/>
                    <a:pt x="21" y="52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2"/>
                    <a:pt x="22" y="48"/>
                    <a:pt x="23" y="41"/>
                  </a:cubicBezTo>
                  <a:cubicBezTo>
                    <a:pt x="18" y="30"/>
                    <a:pt x="14" y="18"/>
                    <a:pt x="14" y="8"/>
                  </a:cubicBezTo>
                  <a:cubicBezTo>
                    <a:pt x="14" y="5"/>
                    <a:pt x="15" y="2"/>
                    <a:pt x="15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1" name="íšḻïḋê"/>
            <p:cNvSpPr/>
            <p:nvPr/>
          </p:nvSpPr>
          <p:spPr bwMode="auto">
            <a:xfrm>
              <a:off x="7008813" y="2513013"/>
              <a:ext cx="98425" cy="106363"/>
            </a:xfrm>
            <a:custGeom>
              <a:avLst/>
              <a:gdLst>
                <a:gd name="T0" fmla="*/ 66 w 66"/>
                <a:gd name="T1" fmla="*/ 17 h 72"/>
                <a:gd name="T2" fmla="*/ 18 w 66"/>
                <a:gd name="T3" fmla="*/ 14 h 72"/>
                <a:gd name="T4" fmla="*/ 0 w 66"/>
                <a:gd name="T5" fmla="*/ 64 h 72"/>
                <a:gd name="T6" fmla="*/ 66 w 66"/>
                <a:gd name="T7" fmla="*/ 1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72">
                  <a:moveTo>
                    <a:pt x="66" y="17"/>
                  </a:moveTo>
                  <a:cubicBezTo>
                    <a:pt x="66" y="17"/>
                    <a:pt x="33" y="0"/>
                    <a:pt x="18" y="14"/>
                  </a:cubicBezTo>
                  <a:cubicBezTo>
                    <a:pt x="3" y="28"/>
                    <a:pt x="0" y="64"/>
                    <a:pt x="0" y="64"/>
                  </a:cubicBezTo>
                  <a:cubicBezTo>
                    <a:pt x="0" y="64"/>
                    <a:pt x="55" y="72"/>
                    <a:pt x="66" y="17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2" name="íṣḷíḋé"/>
            <p:cNvSpPr/>
            <p:nvPr/>
          </p:nvSpPr>
          <p:spPr bwMode="auto">
            <a:xfrm>
              <a:off x="7008813" y="2524126"/>
              <a:ext cx="98425" cy="84138"/>
            </a:xfrm>
            <a:custGeom>
              <a:avLst/>
              <a:gdLst>
                <a:gd name="T0" fmla="*/ 34 w 66"/>
                <a:gd name="T1" fmla="*/ 0 h 56"/>
                <a:gd name="T2" fmla="*/ 18 w 66"/>
                <a:gd name="T3" fmla="*/ 6 h 56"/>
                <a:gd name="T4" fmla="*/ 2 w 66"/>
                <a:gd name="T5" fmla="*/ 45 h 56"/>
                <a:gd name="T6" fmla="*/ 0 w 66"/>
                <a:gd name="T7" fmla="*/ 56 h 56"/>
                <a:gd name="T8" fmla="*/ 7 w 66"/>
                <a:gd name="T9" fmla="*/ 56 h 56"/>
                <a:gd name="T10" fmla="*/ 66 w 66"/>
                <a:gd name="T11" fmla="*/ 9 h 56"/>
                <a:gd name="T12" fmla="*/ 34 w 66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56">
                  <a:moveTo>
                    <a:pt x="34" y="0"/>
                  </a:moveTo>
                  <a:cubicBezTo>
                    <a:pt x="28" y="0"/>
                    <a:pt x="22" y="2"/>
                    <a:pt x="18" y="6"/>
                  </a:cubicBezTo>
                  <a:cubicBezTo>
                    <a:pt x="8" y="15"/>
                    <a:pt x="4" y="34"/>
                    <a:pt x="2" y="45"/>
                  </a:cubicBezTo>
                  <a:cubicBezTo>
                    <a:pt x="1" y="52"/>
                    <a:pt x="0" y="56"/>
                    <a:pt x="0" y="56"/>
                  </a:cubicBezTo>
                  <a:cubicBezTo>
                    <a:pt x="0" y="56"/>
                    <a:pt x="3" y="56"/>
                    <a:pt x="7" y="56"/>
                  </a:cubicBezTo>
                  <a:cubicBezTo>
                    <a:pt x="22" y="56"/>
                    <a:pt x="57" y="52"/>
                    <a:pt x="66" y="9"/>
                  </a:cubicBezTo>
                  <a:cubicBezTo>
                    <a:pt x="66" y="9"/>
                    <a:pt x="49" y="0"/>
                    <a:pt x="34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3" name="í$ļiḑè"/>
            <p:cNvSpPr/>
            <p:nvPr/>
          </p:nvSpPr>
          <p:spPr bwMode="auto">
            <a:xfrm>
              <a:off x="7008813" y="2538413"/>
              <a:ext cx="98425" cy="69850"/>
            </a:xfrm>
            <a:custGeom>
              <a:avLst/>
              <a:gdLst>
                <a:gd name="T0" fmla="*/ 0 w 66"/>
                <a:gd name="T1" fmla="*/ 47 h 47"/>
                <a:gd name="T2" fmla="*/ 66 w 66"/>
                <a:gd name="T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" h="47">
                  <a:moveTo>
                    <a:pt x="0" y="47"/>
                  </a:moveTo>
                  <a:cubicBezTo>
                    <a:pt x="0" y="47"/>
                    <a:pt x="9" y="5"/>
                    <a:pt x="66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4" name="îṣľiḓe"/>
            <p:cNvSpPr/>
            <p:nvPr/>
          </p:nvSpPr>
          <p:spPr bwMode="auto">
            <a:xfrm>
              <a:off x="7967663" y="3405188"/>
              <a:ext cx="201613" cy="184150"/>
            </a:xfrm>
            <a:custGeom>
              <a:avLst/>
              <a:gdLst>
                <a:gd name="T0" fmla="*/ 58 w 136"/>
                <a:gd name="T1" fmla="*/ 11 h 125"/>
                <a:gd name="T2" fmla="*/ 8 w 136"/>
                <a:gd name="T3" fmla="*/ 30 h 125"/>
                <a:gd name="T4" fmla="*/ 9 w 136"/>
                <a:gd name="T5" fmla="*/ 81 h 125"/>
                <a:gd name="T6" fmla="*/ 82 w 136"/>
                <a:gd name="T7" fmla="*/ 123 h 125"/>
                <a:gd name="T8" fmla="*/ 132 w 136"/>
                <a:gd name="T9" fmla="*/ 70 h 125"/>
                <a:gd name="T10" fmla="*/ 85 w 136"/>
                <a:gd name="T11" fmla="*/ 8 h 125"/>
                <a:gd name="T12" fmla="*/ 59 w 136"/>
                <a:gd name="T13" fmla="*/ 11 h 125"/>
                <a:gd name="T14" fmla="*/ 58 w 136"/>
                <a:gd name="T15" fmla="*/ 1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" h="125">
                  <a:moveTo>
                    <a:pt x="58" y="11"/>
                  </a:moveTo>
                  <a:cubicBezTo>
                    <a:pt x="58" y="11"/>
                    <a:pt x="24" y="0"/>
                    <a:pt x="8" y="30"/>
                  </a:cubicBezTo>
                  <a:cubicBezTo>
                    <a:pt x="0" y="46"/>
                    <a:pt x="0" y="65"/>
                    <a:pt x="9" y="81"/>
                  </a:cubicBezTo>
                  <a:cubicBezTo>
                    <a:pt x="20" y="100"/>
                    <a:pt x="41" y="125"/>
                    <a:pt x="82" y="123"/>
                  </a:cubicBezTo>
                  <a:cubicBezTo>
                    <a:pt x="117" y="121"/>
                    <a:pt x="129" y="94"/>
                    <a:pt x="132" y="70"/>
                  </a:cubicBezTo>
                  <a:cubicBezTo>
                    <a:pt x="136" y="40"/>
                    <a:pt x="115" y="12"/>
                    <a:pt x="85" y="8"/>
                  </a:cubicBezTo>
                  <a:cubicBezTo>
                    <a:pt x="76" y="7"/>
                    <a:pt x="68" y="8"/>
                    <a:pt x="59" y="11"/>
                  </a:cubicBezTo>
                  <a:cubicBezTo>
                    <a:pt x="58" y="11"/>
                    <a:pt x="58" y="11"/>
                    <a:pt x="58" y="11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5" name="îsļîďé"/>
            <p:cNvSpPr/>
            <p:nvPr/>
          </p:nvSpPr>
          <p:spPr bwMode="auto">
            <a:xfrm>
              <a:off x="7970838" y="3414713"/>
              <a:ext cx="153988" cy="69850"/>
            </a:xfrm>
            <a:custGeom>
              <a:avLst/>
              <a:gdLst>
                <a:gd name="T0" fmla="*/ 41 w 104"/>
                <a:gd name="T1" fmla="*/ 1 h 47"/>
                <a:gd name="T2" fmla="*/ 6 w 104"/>
                <a:gd name="T3" fmla="*/ 22 h 47"/>
                <a:gd name="T4" fmla="*/ 0 w 104"/>
                <a:gd name="T5" fmla="*/ 47 h 47"/>
                <a:gd name="T6" fmla="*/ 6 w 104"/>
                <a:gd name="T7" fmla="*/ 23 h 47"/>
                <a:gd name="T8" fmla="*/ 41 w 104"/>
                <a:gd name="T9" fmla="*/ 2 h 47"/>
                <a:gd name="T10" fmla="*/ 53 w 104"/>
                <a:gd name="T11" fmla="*/ 4 h 47"/>
                <a:gd name="T12" fmla="*/ 53 w 104"/>
                <a:gd name="T13" fmla="*/ 3 h 47"/>
                <a:gd name="T14" fmla="*/ 41 w 104"/>
                <a:gd name="T15" fmla="*/ 1 h 47"/>
                <a:gd name="T16" fmla="*/ 76 w 104"/>
                <a:gd name="T17" fmla="*/ 0 h 47"/>
                <a:gd name="T18" fmla="*/ 63 w 104"/>
                <a:gd name="T19" fmla="*/ 1 h 47"/>
                <a:gd name="T20" fmla="*/ 64 w 104"/>
                <a:gd name="T21" fmla="*/ 2 h 47"/>
                <a:gd name="T22" fmla="*/ 76 w 104"/>
                <a:gd name="T23" fmla="*/ 1 h 47"/>
                <a:gd name="T24" fmla="*/ 83 w 104"/>
                <a:gd name="T25" fmla="*/ 1 h 47"/>
                <a:gd name="T26" fmla="*/ 98 w 104"/>
                <a:gd name="T27" fmla="*/ 5 h 47"/>
                <a:gd name="T28" fmla="*/ 104 w 104"/>
                <a:gd name="T29" fmla="*/ 7 h 47"/>
                <a:gd name="T30" fmla="*/ 76 w 104"/>
                <a:gd name="T3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" h="47">
                  <a:moveTo>
                    <a:pt x="41" y="1"/>
                  </a:moveTo>
                  <a:cubicBezTo>
                    <a:pt x="30" y="1"/>
                    <a:pt x="15" y="5"/>
                    <a:pt x="6" y="22"/>
                  </a:cubicBezTo>
                  <a:cubicBezTo>
                    <a:pt x="2" y="30"/>
                    <a:pt x="0" y="38"/>
                    <a:pt x="0" y="47"/>
                  </a:cubicBezTo>
                  <a:cubicBezTo>
                    <a:pt x="0" y="39"/>
                    <a:pt x="2" y="30"/>
                    <a:pt x="6" y="23"/>
                  </a:cubicBezTo>
                  <a:cubicBezTo>
                    <a:pt x="15" y="6"/>
                    <a:pt x="30" y="2"/>
                    <a:pt x="41" y="2"/>
                  </a:cubicBezTo>
                  <a:cubicBezTo>
                    <a:pt x="46" y="2"/>
                    <a:pt x="51" y="3"/>
                    <a:pt x="53" y="4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0" y="2"/>
                    <a:pt x="46" y="1"/>
                    <a:pt x="41" y="1"/>
                  </a:cubicBezTo>
                  <a:moveTo>
                    <a:pt x="76" y="0"/>
                  </a:moveTo>
                  <a:cubicBezTo>
                    <a:pt x="72" y="0"/>
                    <a:pt x="67" y="0"/>
                    <a:pt x="63" y="1"/>
                  </a:cubicBezTo>
                  <a:cubicBezTo>
                    <a:pt x="63" y="2"/>
                    <a:pt x="64" y="2"/>
                    <a:pt x="64" y="2"/>
                  </a:cubicBezTo>
                  <a:cubicBezTo>
                    <a:pt x="68" y="1"/>
                    <a:pt x="72" y="1"/>
                    <a:pt x="76" y="1"/>
                  </a:cubicBezTo>
                  <a:cubicBezTo>
                    <a:pt x="78" y="1"/>
                    <a:pt x="81" y="1"/>
                    <a:pt x="83" y="1"/>
                  </a:cubicBezTo>
                  <a:cubicBezTo>
                    <a:pt x="88" y="2"/>
                    <a:pt x="93" y="3"/>
                    <a:pt x="98" y="5"/>
                  </a:cubicBezTo>
                  <a:cubicBezTo>
                    <a:pt x="100" y="6"/>
                    <a:pt x="102" y="7"/>
                    <a:pt x="104" y="7"/>
                  </a:cubicBezTo>
                  <a:cubicBezTo>
                    <a:pt x="95" y="2"/>
                    <a:pt x="86" y="0"/>
                    <a:pt x="76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6" name="ïṡḷiḓè"/>
            <p:cNvSpPr/>
            <p:nvPr/>
          </p:nvSpPr>
          <p:spPr bwMode="auto">
            <a:xfrm>
              <a:off x="7970838" y="3416301"/>
              <a:ext cx="144463" cy="160338"/>
            </a:xfrm>
            <a:custGeom>
              <a:avLst/>
              <a:gdLst>
                <a:gd name="T0" fmla="*/ 41 w 98"/>
                <a:gd name="T1" fmla="*/ 1 h 108"/>
                <a:gd name="T2" fmla="*/ 6 w 98"/>
                <a:gd name="T3" fmla="*/ 22 h 108"/>
                <a:gd name="T4" fmla="*/ 0 w 98"/>
                <a:gd name="T5" fmla="*/ 46 h 108"/>
                <a:gd name="T6" fmla="*/ 7 w 98"/>
                <a:gd name="T7" fmla="*/ 72 h 108"/>
                <a:gd name="T8" fmla="*/ 45 w 98"/>
                <a:gd name="T9" fmla="*/ 108 h 108"/>
                <a:gd name="T10" fmla="*/ 14 w 98"/>
                <a:gd name="T11" fmla="*/ 76 h 108"/>
                <a:gd name="T12" fmla="*/ 13 w 98"/>
                <a:gd name="T13" fmla="*/ 24 h 108"/>
                <a:gd name="T14" fmla="*/ 48 w 98"/>
                <a:gd name="T15" fmla="*/ 4 h 108"/>
                <a:gd name="T16" fmla="*/ 54 w 98"/>
                <a:gd name="T17" fmla="*/ 4 h 108"/>
                <a:gd name="T18" fmla="*/ 53 w 98"/>
                <a:gd name="T19" fmla="*/ 3 h 108"/>
                <a:gd name="T20" fmla="*/ 41 w 98"/>
                <a:gd name="T21" fmla="*/ 1 h 108"/>
                <a:gd name="T22" fmla="*/ 76 w 98"/>
                <a:gd name="T23" fmla="*/ 0 h 108"/>
                <a:gd name="T24" fmla="*/ 64 w 98"/>
                <a:gd name="T25" fmla="*/ 1 h 108"/>
                <a:gd name="T26" fmla="*/ 66 w 98"/>
                <a:gd name="T27" fmla="*/ 5 h 108"/>
                <a:gd name="T28" fmla="*/ 83 w 98"/>
                <a:gd name="T29" fmla="*/ 2 h 108"/>
                <a:gd name="T30" fmla="*/ 98 w 98"/>
                <a:gd name="T31" fmla="*/ 4 h 108"/>
                <a:gd name="T32" fmla="*/ 83 w 98"/>
                <a:gd name="T33" fmla="*/ 0 h 108"/>
                <a:gd name="T34" fmla="*/ 76 w 98"/>
                <a:gd name="T3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8" h="108">
                  <a:moveTo>
                    <a:pt x="41" y="1"/>
                  </a:moveTo>
                  <a:cubicBezTo>
                    <a:pt x="30" y="1"/>
                    <a:pt x="15" y="5"/>
                    <a:pt x="6" y="22"/>
                  </a:cubicBezTo>
                  <a:cubicBezTo>
                    <a:pt x="2" y="29"/>
                    <a:pt x="0" y="38"/>
                    <a:pt x="0" y="46"/>
                  </a:cubicBezTo>
                  <a:cubicBezTo>
                    <a:pt x="0" y="55"/>
                    <a:pt x="2" y="64"/>
                    <a:pt x="7" y="72"/>
                  </a:cubicBezTo>
                  <a:cubicBezTo>
                    <a:pt x="15" y="88"/>
                    <a:pt x="28" y="101"/>
                    <a:pt x="45" y="108"/>
                  </a:cubicBezTo>
                  <a:cubicBezTo>
                    <a:pt x="32" y="100"/>
                    <a:pt x="21" y="89"/>
                    <a:pt x="14" y="76"/>
                  </a:cubicBezTo>
                  <a:cubicBezTo>
                    <a:pt x="5" y="60"/>
                    <a:pt x="5" y="40"/>
                    <a:pt x="13" y="24"/>
                  </a:cubicBezTo>
                  <a:cubicBezTo>
                    <a:pt x="22" y="8"/>
                    <a:pt x="37" y="4"/>
                    <a:pt x="48" y="4"/>
                  </a:cubicBezTo>
                  <a:cubicBezTo>
                    <a:pt x="50" y="4"/>
                    <a:pt x="52" y="4"/>
                    <a:pt x="54" y="4"/>
                  </a:cubicBezTo>
                  <a:cubicBezTo>
                    <a:pt x="53" y="4"/>
                    <a:pt x="53" y="3"/>
                    <a:pt x="53" y="3"/>
                  </a:cubicBezTo>
                  <a:cubicBezTo>
                    <a:pt x="51" y="2"/>
                    <a:pt x="46" y="1"/>
                    <a:pt x="41" y="1"/>
                  </a:cubicBezTo>
                  <a:moveTo>
                    <a:pt x="76" y="0"/>
                  </a:moveTo>
                  <a:cubicBezTo>
                    <a:pt x="72" y="0"/>
                    <a:pt x="68" y="0"/>
                    <a:pt x="64" y="1"/>
                  </a:cubicBezTo>
                  <a:cubicBezTo>
                    <a:pt x="64" y="2"/>
                    <a:pt x="65" y="4"/>
                    <a:pt x="66" y="5"/>
                  </a:cubicBezTo>
                  <a:cubicBezTo>
                    <a:pt x="71" y="3"/>
                    <a:pt x="77" y="2"/>
                    <a:pt x="83" y="2"/>
                  </a:cubicBezTo>
                  <a:cubicBezTo>
                    <a:pt x="88" y="2"/>
                    <a:pt x="93" y="3"/>
                    <a:pt x="98" y="4"/>
                  </a:cubicBezTo>
                  <a:cubicBezTo>
                    <a:pt x="93" y="2"/>
                    <a:pt x="88" y="1"/>
                    <a:pt x="83" y="0"/>
                  </a:cubicBezTo>
                  <a:cubicBezTo>
                    <a:pt x="81" y="0"/>
                    <a:pt x="78" y="0"/>
                    <a:pt x="76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7" name="işḻidè"/>
            <p:cNvSpPr/>
            <p:nvPr/>
          </p:nvSpPr>
          <p:spPr bwMode="auto">
            <a:xfrm>
              <a:off x="8026400" y="3443288"/>
              <a:ext cx="63500" cy="6350"/>
            </a:xfrm>
            <a:custGeom>
              <a:avLst/>
              <a:gdLst>
                <a:gd name="T0" fmla="*/ 43 w 43"/>
                <a:gd name="T1" fmla="*/ 0 h 4"/>
                <a:gd name="T2" fmla="*/ 34 w 43"/>
                <a:gd name="T3" fmla="*/ 0 h 4"/>
                <a:gd name="T4" fmla="*/ 34 w 43"/>
                <a:gd name="T5" fmla="*/ 0 h 4"/>
                <a:gd name="T6" fmla="*/ 34 w 43"/>
                <a:gd name="T7" fmla="*/ 0 h 4"/>
                <a:gd name="T8" fmla="*/ 34 w 43"/>
                <a:gd name="T9" fmla="*/ 0 h 4"/>
                <a:gd name="T10" fmla="*/ 17 w 43"/>
                <a:gd name="T11" fmla="*/ 1 h 4"/>
                <a:gd name="T12" fmla="*/ 17 w 43"/>
                <a:gd name="T13" fmla="*/ 1 h 4"/>
                <a:gd name="T14" fmla="*/ 17 w 43"/>
                <a:gd name="T15" fmla="*/ 0 h 4"/>
                <a:gd name="T16" fmla="*/ 0 w 43"/>
                <a:gd name="T17" fmla="*/ 0 h 4"/>
                <a:gd name="T18" fmla="*/ 19 w 43"/>
                <a:gd name="T19" fmla="*/ 4 h 4"/>
                <a:gd name="T20" fmla="*/ 43 w 4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4">
                  <a:moveTo>
                    <a:pt x="43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6" y="4"/>
                    <a:pt x="19" y="4"/>
                  </a:cubicBezTo>
                  <a:cubicBezTo>
                    <a:pt x="25" y="4"/>
                    <a:pt x="33" y="3"/>
                    <a:pt x="43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8" name="î$ḷidè"/>
            <p:cNvSpPr/>
            <p:nvPr/>
          </p:nvSpPr>
          <p:spPr bwMode="auto">
            <a:xfrm>
              <a:off x="8023225" y="3338513"/>
              <a:ext cx="53975" cy="106363"/>
            </a:xfrm>
            <a:custGeom>
              <a:avLst/>
              <a:gdLst>
                <a:gd name="T0" fmla="*/ 0 w 36"/>
                <a:gd name="T1" fmla="*/ 0 h 72"/>
                <a:gd name="T2" fmla="*/ 19 w 36"/>
                <a:gd name="T3" fmla="*/ 72 h 72"/>
                <a:gd name="T4" fmla="*/ 36 w 36"/>
                <a:gd name="T5" fmla="*/ 71 h 72"/>
                <a:gd name="T6" fmla="*/ 15 w 36"/>
                <a:gd name="T7" fmla="*/ 0 h 72"/>
                <a:gd name="T8" fmla="*/ 0 w 36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72">
                  <a:moveTo>
                    <a:pt x="0" y="0"/>
                  </a:moveTo>
                  <a:cubicBezTo>
                    <a:pt x="0" y="0"/>
                    <a:pt x="21" y="57"/>
                    <a:pt x="19" y="72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36" y="71"/>
                    <a:pt x="8" y="2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9" name="íSľïḍe"/>
            <p:cNvSpPr/>
            <p:nvPr/>
          </p:nvSpPr>
          <p:spPr bwMode="auto">
            <a:xfrm>
              <a:off x="8023225" y="3338513"/>
              <a:ext cx="53975" cy="106363"/>
            </a:xfrm>
            <a:custGeom>
              <a:avLst/>
              <a:gdLst>
                <a:gd name="T0" fmla="*/ 15 w 36"/>
                <a:gd name="T1" fmla="*/ 0 h 72"/>
                <a:gd name="T2" fmla="*/ 0 w 36"/>
                <a:gd name="T3" fmla="*/ 0 h 72"/>
                <a:gd name="T4" fmla="*/ 19 w 36"/>
                <a:gd name="T5" fmla="*/ 70 h 72"/>
                <a:gd name="T6" fmla="*/ 19 w 36"/>
                <a:gd name="T7" fmla="*/ 72 h 72"/>
                <a:gd name="T8" fmla="*/ 36 w 36"/>
                <a:gd name="T9" fmla="*/ 71 h 72"/>
                <a:gd name="T10" fmla="*/ 36 w 36"/>
                <a:gd name="T11" fmla="*/ 71 h 72"/>
                <a:gd name="T12" fmla="*/ 30 w 36"/>
                <a:gd name="T13" fmla="*/ 58 h 72"/>
                <a:gd name="T14" fmla="*/ 28 w 36"/>
                <a:gd name="T15" fmla="*/ 54 h 72"/>
                <a:gd name="T16" fmla="*/ 27 w 36"/>
                <a:gd name="T17" fmla="*/ 53 h 72"/>
                <a:gd name="T18" fmla="*/ 27 w 36"/>
                <a:gd name="T19" fmla="*/ 52 h 72"/>
                <a:gd name="T20" fmla="*/ 21 w 36"/>
                <a:gd name="T21" fmla="*/ 52 h 72"/>
                <a:gd name="T22" fmla="*/ 21 w 36"/>
                <a:gd name="T23" fmla="*/ 52 h 72"/>
                <a:gd name="T24" fmla="*/ 21 w 36"/>
                <a:gd name="T25" fmla="*/ 52 h 72"/>
                <a:gd name="T26" fmla="*/ 22 w 36"/>
                <a:gd name="T27" fmla="*/ 41 h 72"/>
                <a:gd name="T28" fmla="*/ 14 w 36"/>
                <a:gd name="T29" fmla="*/ 8 h 72"/>
                <a:gd name="T30" fmla="*/ 15 w 36"/>
                <a:gd name="T3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72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9" y="53"/>
                    <a:pt x="19" y="70"/>
                  </a:cubicBezTo>
                  <a:cubicBezTo>
                    <a:pt x="19" y="71"/>
                    <a:pt x="19" y="72"/>
                    <a:pt x="19" y="72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36" y="70"/>
                    <a:pt x="33" y="65"/>
                    <a:pt x="30" y="58"/>
                  </a:cubicBezTo>
                  <a:cubicBezTo>
                    <a:pt x="29" y="57"/>
                    <a:pt x="28" y="55"/>
                    <a:pt x="28" y="54"/>
                  </a:cubicBezTo>
                  <a:cubicBezTo>
                    <a:pt x="28" y="54"/>
                    <a:pt x="27" y="54"/>
                    <a:pt x="27" y="53"/>
                  </a:cubicBezTo>
                  <a:cubicBezTo>
                    <a:pt x="27" y="53"/>
                    <a:pt x="27" y="53"/>
                    <a:pt x="27" y="52"/>
                  </a:cubicBezTo>
                  <a:cubicBezTo>
                    <a:pt x="23" y="52"/>
                    <a:pt x="21" y="52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2"/>
                    <a:pt x="21" y="48"/>
                    <a:pt x="22" y="41"/>
                  </a:cubicBezTo>
                  <a:cubicBezTo>
                    <a:pt x="18" y="30"/>
                    <a:pt x="14" y="17"/>
                    <a:pt x="14" y="8"/>
                  </a:cubicBezTo>
                  <a:cubicBezTo>
                    <a:pt x="14" y="5"/>
                    <a:pt x="14" y="2"/>
                    <a:pt x="15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70" name="ïslîḍe"/>
            <p:cNvSpPr/>
            <p:nvPr/>
          </p:nvSpPr>
          <p:spPr bwMode="auto">
            <a:xfrm>
              <a:off x="8054975" y="3319463"/>
              <a:ext cx="96838" cy="106363"/>
            </a:xfrm>
            <a:custGeom>
              <a:avLst/>
              <a:gdLst>
                <a:gd name="T0" fmla="*/ 65 w 65"/>
                <a:gd name="T1" fmla="*/ 17 h 71"/>
                <a:gd name="T2" fmla="*/ 17 w 65"/>
                <a:gd name="T3" fmla="*/ 14 h 71"/>
                <a:gd name="T4" fmla="*/ 0 w 65"/>
                <a:gd name="T5" fmla="*/ 64 h 71"/>
                <a:gd name="T6" fmla="*/ 65 w 65"/>
                <a:gd name="T7" fmla="*/ 1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71">
                  <a:moveTo>
                    <a:pt x="65" y="17"/>
                  </a:moveTo>
                  <a:cubicBezTo>
                    <a:pt x="65" y="17"/>
                    <a:pt x="32" y="0"/>
                    <a:pt x="17" y="14"/>
                  </a:cubicBezTo>
                  <a:cubicBezTo>
                    <a:pt x="2" y="28"/>
                    <a:pt x="0" y="64"/>
                    <a:pt x="0" y="64"/>
                  </a:cubicBezTo>
                  <a:cubicBezTo>
                    <a:pt x="0" y="64"/>
                    <a:pt x="54" y="71"/>
                    <a:pt x="65" y="17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71" name="išḷiḍê"/>
            <p:cNvSpPr/>
            <p:nvPr/>
          </p:nvSpPr>
          <p:spPr bwMode="auto">
            <a:xfrm>
              <a:off x="8054975" y="3332163"/>
              <a:ext cx="96838" cy="82550"/>
            </a:xfrm>
            <a:custGeom>
              <a:avLst/>
              <a:gdLst>
                <a:gd name="T0" fmla="*/ 34 w 65"/>
                <a:gd name="T1" fmla="*/ 0 h 56"/>
                <a:gd name="T2" fmla="*/ 17 w 65"/>
                <a:gd name="T3" fmla="*/ 6 h 56"/>
                <a:gd name="T4" fmla="*/ 1 w 65"/>
                <a:gd name="T5" fmla="*/ 45 h 56"/>
                <a:gd name="T6" fmla="*/ 0 w 65"/>
                <a:gd name="T7" fmla="*/ 56 h 56"/>
                <a:gd name="T8" fmla="*/ 6 w 65"/>
                <a:gd name="T9" fmla="*/ 56 h 56"/>
                <a:gd name="T10" fmla="*/ 65 w 65"/>
                <a:gd name="T11" fmla="*/ 9 h 56"/>
                <a:gd name="T12" fmla="*/ 34 w 65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6">
                  <a:moveTo>
                    <a:pt x="34" y="0"/>
                  </a:moveTo>
                  <a:cubicBezTo>
                    <a:pt x="27" y="0"/>
                    <a:pt x="21" y="2"/>
                    <a:pt x="17" y="6"/>
                  </a:cubicBezTo>
                  <a:cubicBezTo>
                    <a:pt x="7" y="15"/>
                    <a:pt x="3" y="33"/>
                    <a:pt x="1" y="45"/>
                  </a:cubicBezTo>
                  <a:cubicBezTo>
                    <a:pt x="0" y="52"/>
                    <a:pt x="0" y="56"/>
                    <a:pt x="0" y="56"/>
                  </a:cubicBezTo>
                  <a:cubicBezTo>
                    <a:pt x="0" y="56"/>
                    <a:pt x="2" y="56"/>
                    <a:pt x="6" y="56"/>
                  </a:cubicBezTo>
                  <a:cubicBezTo>
                    <a:pt x="21" y="56"/>
                    <a:pt x="57" y="52"/>
                    <a:pt x="65" y="9"/>
                  </a:cubicBezTo>
                  <a:cubicBezTo>
                    <a:pt x="65" y="9"/>
                    <a:pt x="49" y="0"/>
                    <a:pt x="34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72" name="ïṡļídé"/>
            <p:cNvSpPr/>
            <p:nvPr/>
          </p:nvSpPr>
          <p:spPr bwMode="auto">
            <a:xfrm>
              <a:off x="8054975" y="3344863"/>
              <a:ext cx="96838" cy="69850"/>
            </a:xfrm>
            <a:custGeom>
              <a:avLst/>
              <a:gdLst>
                <a:gd name="T0" fmla="*/ 0 w 65"/>
                <a:gd name="T1" fmla="*/ 47 h 47"/>
                <a:gd name="T2" fmla="*/ 65 w 65"/>
                <a:gd name="T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5" h="47">
                  <a:moveTo>
                    <a:pt x="0" y="47"/>
                  </a:moveTo>
                  <a:cubicBezTo>
                    <a:pt x="0" y="47"/>
                    <a:pt x="9" y="5"/>
                    <a:pt x="65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73" name="îṩľiḑè"/>
            <p:cNvSpPr/>
            <p:nvPr/>
          </p:nvSpPr>
          <p:spPr bwMode="auto">
            <a:xfrm>
              <a:off x="3071813" y="4978401"/>
              <a:ext cx="6388100" cy="1130300"/>
            </a:xfrm>
            <a:custGeom>
              <a:avLst/>
              <a:gdLst>
                <a:gd name="T0" fmla="*/ 0 w 4306"/>
                <a:gd name="T1" fmla="*/ 255 h 764"/>
                <a:gd name="T2" fmla="*/ 1994 w 4306"/>
                <a:gd name="T3" fmla="*/ 628 h 764"/>
                <a:gd name="T4" fmla="*/ 4042 w 4306"/>
                <a:gd name="T5" fmla="*/ 580 h 764"/>
                <a:gd name="T6" fmla="*/ 3950 w 4306"/>
                <a:gd name="T7" fmla="*/ 208 h 764"/>
                <a:gd name="T8" fmla="*/ 2418 w 4306"/>
                <a:gd name="T9" fmla="*/ 140 h 764"/>
                <a:gd name="T10" fmla="*/ 1558 w 4306"/>
                <a:gd name="T11" fmla="*/ 0 h 764"/>
                <a:gd name="T12" fmla="*/ 0 w 4306"/>
                <a:gd name="T13" fmla="*/ 255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06" h="764">
                  <a:moveTo>
                    <a:pt x="0" y="255"/>
                  </a:moveTo>
                  <a:cubicBezTo>
                    <a:pt x="0" y="255"/>
                    <a:pt x="530" y="764"/>
                    <a:pt x="1994" y="628"/>
                  </a:cubicBezTo>
                  <a:cubicBezTo>
                    <a:pt x="3458" y="492"/>
                    <a:pt x="4042" y="580"/>
                    <a:pt x="4042" y="580"/>
                  </a:cubicBezTo>
                  <a:cubicBezTo>
                    <a:pt x="4042" y="580"/>
                    <a:pt x="4306" y="324"/>
                    <a:pt x="3950" y="208"/>
                  </a:cubicBezTo>
                  <a:cubicBezTo>
                    <a:pt x="3594" y="92"/>
                    <a:pt x="2698" y="140"/>
                    <a:pt x="2418" y="140"/>
                  </a:cubicBezTo>
                  <a:cubicBezTo>
                    <a:pt x="2138" y="140"/>
                    <a:pt x="1558" y="0"/>
                    <a:pt x="1558" y="0"/>
                  </a:cubicBezTo>
                  <a:cubicBezTo>
                    <a:pt x="0" y="255"/>
                    <a:pt x="0" y="255"/>
                    <a:pt x="0" y="255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4" name="íṥ1ídê"/>
            <p:cNvSpPr/>
            <p:nvPr/>
          </p:nvSpPr>
          <p:spPr bwMode="auto">
            <a:xfrm>
              <a:off x="8559800" y="3521076"/>
              <a:ext cx="428625" cy="2025650"/>
            </a:xfrm>
            <a:custGeom>
              <a:avLst/>
              <a:gdLst>
                <a:gd name="T0" fmla="*/ 87 w 289"/>
                <a:gd name="T1" fmla="*/ 1367 h 1367"/>
                <a:gd name="T2" fmla="*/ 179 w 289"/>
                <a:gd name="T3" fmla="*/ 625 h 1367"/>
                <a:gd name="T4" fmla="*/ 273 w 289"/>
                <a:gd name="T5" fmla="*/ 205 h 1367"/>
                <a:gd name="T6" fmla="*/ 231 w 289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9" h="1367">
                  <a:moveTo>
                    <a:pt x="87" y="1367"/>
                  </a:moveTo>
                  <a:cubicBezTo>
                    <a:pt x="87" y="1367"/>
                    <a:pt x="0" y="927"/>
                    <a:pt x="179" y="625"/>
                  </a:cubicBezTo>
                  <a:cubicBezTo>
                    <a:pt x="254" y="498"/>
                    <a:pt x="289" y="352"/>
                    <a:pt x="273" y="205"/>
                  </a:cubicBezTo>
                  <a:cubicBezTo>
                    <a:pt x="265" y="136"/>
                    <a:pt x="251" y="67"/>
                    <a:pt x="231" y="0"/>
                  </a:cubicBezTo>
                </a:path>
              </a:pathLst>
            </a:custGeom>
            <a:noFill/>
            <a:ln w="12700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5" name="is1îḋé"/>
            <p:cNvSpPr/>
            <p:nvPr/>
          </p:nvSpPr>
          <p:spPr bwMode="auto">
            <a:xfrm>
              <a:off x="8780463" y="3078163"/>
              <a:ext cx="296863" cy="452438"/>
            </a:xfrm>
            <a:custGeom>
              <a:avLst/>
              <a:gdLst>
                <a:gd name="T0" fmla="*/ 195 w 200"/>
                <a:gd name="T1" fmla="*/ 109 h 305"/>
                <a:gd name="T2" fmla="*/ 81 w 200"/>
                <a:gd name="T3" fmla="*/ 305 h 305"/>
                <a:gd name="T4" fmla="*/ 5 w 200"/>
                <a:gd name="T5" fmla="*/ 91 h 305"/>
                <a:gd name="T6" fmla="*/ 108 w 200"/>
                <a:gd name="T7" fmla="*/ 4 h 305"/>
                <a:gd name="T8" fmla="*/ 195 w 200"/>
                <a:gd name="T9" fmla="*/ 108 h 305"/>
                <a:gd name="T10" fmla="*/ 195 w 200"/>
                <a:gd name="T11" fmla="*/ 109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305">
                  <a:moveTo>
                    <a:pt x="195" y="109"/>
                  </a:moveTo>
                  <a:cubicBezTo>
                    <a:pt x="190" y="161"/>
                    <a:pt x="81" y="305"/>
                    <a:pt x="81" y="305"/>
                  </a:cubicBezTo>
                  <a:cubicBezTo>
                    <a:pt x="81" y="305"/>
                    <a:pt x="0" y="143"/>
                    <a:pt x="5" y="91"/>
                  </a:cubicBezTo>
                  <a:cubicBezTo>
                    <a:pt x="9" y="38"/>
                    <a:pt x="56" y="0"/>
                    <a:pt x="108" y="4"/>
                  </a:cubicBezTo>
                  <a:cubicBezTo>
                    <a:pt x="161" y="9"/>
                    <a:pt x="200" y="56"/>
                    <a:pt x="195" y="108"/>
                  </a:cubicBezTo>
                  <a:lnTo>
                    <a:pt x="195" y="10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6" name="iśļïďè"/>
            <p:cNvSpPr/>
            <p:nvPr/>
          </p:nvSpPr>
          <p:spPr bwMode="auto">
            <a:xfrm>
              <a:off x="8963025" y="3444876"/>
              <a:ext cx="347663" cy="400050"/>
            </a:xfrm>
            <a:custGeom>
              <a:avLst/>
              <a:gdLst>
                <a:gd name="T0" fmla="*/ 202 w 235"/>
                <a:gd name="T1" fmla="*/ 167 h 270"/>
                <a:gd name="T2" fmla="*/ 0 w 235"/>
                <a:gd name="T3" fmla="*/ 270 h 270"/>
                <a:gd name="T4" fmla="*/ 52 w 235"/>
                <a:gd name="T5" fmla="*/ 49 h 270"/>
                <a:gd name="T6" fmla="*/ 186 w 235"/>
                <a:gd name="T7" fmla="*/ 33 h 270"/>
                <a:gd name="T8" fmla="*/ 202 w 235"/>
                <a:gd name="T9" fmla="*/ 16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70">
                  <a:moveTo>
                    <a:pt x="202" y="167"/>
                  </a:moveTo>
                  <a:cubicBezTo>
                    <a:pt x="170" y="208"/>
                    <a:pt x="0" y="270"/>
                    <a:pt x="0" y="270"/>
                  </a:cubicBezTo>
                  <a:cubicBezTo>
                    <a:pt x="0" y="270"/>
                    <a:pt x="20" y="90"/>
                    <a:pt x="52" y="49"/>
                  </a:cubicBezTo>
                  <a:cubicBezTo>
                    <a:pt x="85" y="7"/>
                    <a:pt x="145" y="0"/>
                    <a:pt x="186" y="33"/>
                  </a:cubicBezTo>
                  <a:cubicBezTo>
                    <a:pt x="228" y="65"/>
                    <a:pt x="235" y="126"/>
                    <a:pt x="202" y="167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7" name="îṩḷïdé"/>
            <p:cNvSpPr/>
            <p:nvPr/>
          </p:nvSpPr>
          <p:spPr bwMode="auto">
            <a:xfrm>
              <a:off x="8848725" y="4137026"/>
              <a:ext cx="444500" cy="319088"/>
            </a:xfrm>
            <a:custGeom>
              <a:avLst/>
              <a:gdLst>
                <a:gd name="T0" fmla="*/ 227 w 300"/>
                <a:gd name="T1" fmla="*/ 197 h 216"/>
                <a:gd name="T2" fmla="*/ 0 w 300"/>
                <a:gd name="T3" fmla="*/ 183 h 216"/>
                <a:gd name="T4" fmla="*/ 157 w 300"/>
                <a:gd name="T5" fmla="*/ 19 h 216"/>
                <a:gd name="T6" fmla="*/ 281 w 300"/>
                <a:gd name="T7" fmla="*/ 73 h 216"/>
                <a:gd name="T8" fmla="*/ 227 w 300"/>
                <a:gd name="T9" fmla="*/ 19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216">
                  <a:moveTo>
                    <a:pt x="227" y="197"/>
                  </a:moveTo>
                  <a:cubicBezTo>
                    <a:pt x="178" y="216"/>
                    <a:pt x="0" y="183"/>
                    <a:pt x="0" y="183"/>
                  </a:cubicBezTo>
                  <a:cubicBezTo>
                    <a:pt x="0" y="183"/>
                    <a:pt x="108" y="38"/>
                    <a:pt x="157" y="19"/>
                  </a:cubicBezTo>
                  <a:cubicBezTo>
                    <a:pt x="206" y="0"/>
                    <a:pt x="261" y="24"/>
                    <a:pt x="281" y="73"/>
                  </a:cubicBezTo>
                  <a:cubicBezTo>
                    <a:pt x="300" y="122"/>
                    <a:pt x="276" y="177"/>
                    <a:pt x="227" y="197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8" name="ï$1ïḋê"/>
            <p:cNvSpPr/>
            <p:nvPr/>
          </p:nvSpPr>
          <p:spPr bwMode="auto">
            <a:xfrm>
              <a:off x="8666163" y="4689476"/>
              <a:ext cx="422275" cy="322263"/>
            </a:xfrm>
            <a:custGeom>
              <a:avLst/>
              <a:gdLst>
                <a:gd name="T0" fmla="*/ 225 w 285"/>
                <a:gd name="T1" fmla="*/ 191 h 218"/>
                <a:gd name="T2" fmla="*/ 0 w 285"/>
                <a:gd name="T3" fmla="*/ 216 h 218"/>
                <a:gd name="T4" fmla="*/ 126 w 285"/>
                <a:gd name="T5" fmla="*/ 27 h 218"/>
                <a:gd name="T6" fmla="*/ 258 w 285"/>
                <a:gd name="T7" fmla="*/ 59 h 218"/>
                <a:gd name="T8" fmla="*/ 225 w 285"/>
                <a:gd name="T9" fmla="*/ 19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218">
                  <a:moveTo>
                    <a:pt x="225" y="191"/>
                  </a:moveTo>
                  <a:cubicBezTo>
                    <a:pt x="180" y="218"/>
                    <a:pt x="0" y="216"/>
                    <a:pt x="0" y="216"/>
                  </a:cubicBezTo>
                  <a:cubicBezTo>
                    <a:pt x="0" y="216"/>
                    <a:pt x="81" y="55"/>
                    <a:pt x="126" y="27"/>
                  </a:cubicBezTo>
                  <a:cubicBezTo>
                    <a:pt x="171" y="0"/>
                    <a:pt x="230" y="14"/>
                    <a:pt x="258" y="59"/>
                  </a:cubicBezTo>
                  <a:cubicBezTo>
                    <a:pt x="285" y="104"/>
                    <a:pt x="270" y="163"/>
                    <a:pt x="225" y="191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9" name="îšļîḋê"/>
            <p:cNvSpPr/>
            <p:nvPr/>
          </p:nvSpPr>
          <p:spPr bwMode="auto">
            <a:xfrm>
              <a:off x="8613775" y="3582988"/>
              <a:ext cx="357188" cy="388938"/>
            </a:xfrm>
            <a:custGeom>
              <a:avLst/>
              <a:gdLst>
                <a:gd name="T0" fmla="*/ 34 w 241"/>
                <a:gd name="T1" fmla="*/ 169 h 263"/>
                <a:gd name="T2" fmla="*/ 241 w 241"/>
                <a:gd name="T3" fmla="*/ 263 h 263"/>
                <a:gd name="T4" fmla="*/ 180 w 241"/>
                <a:gd name="T5" fmla="*/ 44 h 263"/>
                <a:gd name="T6" fmla="*/ 45 w 241"/>
                <a:gd name="T7" fmla="*/ 34 h 263"/>
                <a:gd name="T8" fmla="*/ 34 w 241"/>
                <a:gd name="T9" fmla="*/ 169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263">
                  <a:moveTo>
                    <a:pt x="34" y="169"/>
                  </a:moveTo>
                  <a:cubicBezTo>
                    <a:pt x="69" y="209"/>
                    <a:pt x="241" y="263"/>
                    <a:pt x="241" y="263"/>
                  </a:cubicBezTo>
                  <a:cubicBezTo>
                    <a:pt x="241" y="263"/>
                    <a:pt x="214" y="84"/>
                    <a:pt x="180" y="44"/>
                  </a:cubicBezTo>
                  <a:cubicBezTo>
                    <a:pt x="145" y="4"/>
                    <a:pt x="85" y="0"/>
                    <a:pt x="45" y="34"/>
                  </a:cubicBezTo>
                  <a:cubicBezTo>
                    <a:pt x="5" y="68"/>
                    <a:pt x="0" y="128"/>
                    <a:pt x="34" y="169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0" name="işḷïďè"/>
            <p:cNvSpPr/>
            <p:nvPr/>
          </p:nvSpPr>
          <p:spPr bwMode="auto">
            <a:xfrm>
              <a:off x="8370888" y="4187826"/>
              <a:ext cx="420688" cy="323850"/>
            </a:xfrm>
            <a:custGeom>
              <a:avLst/>
              <a:gdLst>
                <a:gd name="T0" fmla="*/ 58 w 284"/>
                <a:gd name="T1" fmla="*/ 190 h 218"/>
                <a:gd name="T2" fmla="*/ 284 w 284"/>
                <a:gd name="T3" fmla="*/ 218 h 218"/>
                <a:gd name="T4" fmla="*/ 160 w 284"/>
                <a:gd name="T5" fmla="*/ 28 h 218"/>
                <a:gd name="T6" fmla="*/ 28 w 284"/>
                <a:gd name="T7" fmla="*/ 59 h 218"/>
                <a:gd name="T8" fmla="*/ 58 w 284"/>
                <a:gd name="T9" fmla="*/ 19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218">
                  <a:moveTo>
                    <a:pt x="58" y="190"/>
                  </a:moveTo>
                  <a:cubicBezTo>
                    <a:pt x="103" y="218"/>
                    <a:pt x="284" y="218"/>
                    <a:pt x="284" y="218"/>
                  </a:cubicBezTo>
                  <a:cubicBezTo>
                    <a:pt x="284" y="218"/>
                    <a:pt x="204" y="56"/>
                    <a:pt x="160" y="28"/>
                  </a:cubicBezTo>
                  <a:cubicBezTo>
                    <a:pt x="115" y="0"/>
                    <a:pt x="56" y="14"/>
                    <a:pt x="28" y="59"/>
                  </a:cubicBezTo>
                  <a:cubicBezTo>
                    <a:pt x="0" y="103"/>
                    <a:pt x="14" y="162"/>
                    <a:pt x="58" y="19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1" name="ï$lïḋé"/>
            <p:cNvSpPr/>
            <p:nvPr/>
          </p:nvSpPr>
          <p:spPr bwMode="auto">
            <a:xfrm>
              <a:off x="8277225" y="4854576"/>
              <a:ext cx="385763" cy="361950"/>
            </a:xfrm>
            <a:custGeom>
              <a:avLst/>
              <a:gdLst>
                <a:gd name="T0" fmla="*/ 43 w 260"/>
                <a:gd name="T1" fmla="*/ 178 h 244"/>
                <a:gd name="T2" fmla="*/ 260 w 260"/>
                <a:gd name="T3" fmla="*/ 244 h 244"/>
                <a:gd name="T4" fmla="*/ 170 w 260"/>
                <a:gd name="T5" fmla="*/ 35 h 244"/>
                <a:gd name="T6" fmla="*/ 35 w 260"/>
                <a:gd name="T7" fmla="*/ 43 h 244"/>
                <a:gd name="T8" fmla="*/ 43 w 260"/>
                <a:gd name="T9" fmla="*/ 17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244">
                  <a:moveTo>
                    <a:pt x="43" y="178"/>
                  </a:moveTo>
                  <a:cubicBezTo>
                    <a:pt x="82" y="213"/>
                    <a:pt x="260" y="244"/>
                    <a:pt x="260" y="244"/>
                  </a:cubicBezTo>
                  <a:cubicBezTo>
                    <a:pt x="260" y="244"/>
                    <a:pt x="209" y="70"/>
                    <a:pt x="170" y="35"/>
                  </a:cubicBezTo>
                  <a:cubicBezTo>
                    <a:pt x="131" y="0"/>
                    <a:pt x="70" y="4"/>
                    <a:pt x="35" y="43"/>
                  </a:cubicBezTo>
                  <a:cubicBezTo>
                    <a:pt x="0" y="82"/>
                    <a:pt x="3" y="143"/>
                    <a:pt x="43" y="178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2" name="ïṧļiḍe"/>
            <p:cNvSpPr/>
            <p:nvPr/>
          </p:nvSpPr>
          <p:spPr bwMode="auto">
            <a:xfrm>
              <a:off x="7810500" y="1414463"/>
              <a:ext cx="519113" cy="587375"/>
            </a:xfrm>
            <a:custGeom>
              <a:avLst/>
              <a:gdLst>
                <a:gd name="T0" fmla="*/ 59 w 350"/>
                <a:gd name="T1" fmla="*/ 305 h 397"/>
                <a:gd name="T2" fmla="*/ 0 w 350"/>
                <a:gd name="T3" fmla="*/ 281 h 397"/>
                <a:gd name="T4" fmla="*/ 79 w 350"/>
                <a:gd name="T5" fmla="*/ 90 h 397"/>
                <a:gd name="T6" fmla="*/ 138 w 350"/>
                <a:gd name="T7" fmla="*/ 115 h 397"/>
                <a:gd name="T8" fmla="*/ 59 w 350"/>
                <a:gd name="T9" fmla="*/ 305 h 397"/>
                <a:gd name="T10" fmla="*/ 119 w 350"/>
                <a:gd name="T11" fmla="*/ 77 h 397"/>
                <a:gd name="T12" fmla="*/ 99 w 350"/>
                <a:gd name="T13" fmla="*/ 28 h 397"/>
                <a:gd name="T14" fmla="*/ 148 w 350"/>
                <a:gd name="T15" fmla="*/ 8 h 397"/>
                <a:gd name="T16" fmla="*/ 168 w 350"/>
                <a:gd name="T17" fmla="*/ 56 h 397"/>
                <a:gd name="T18" fmla="*/ 168 w 350"/>
                <a:gd name="T19" fmla="*/ 56 h 397"/>
                <a:gd name="T20" fmla="*/ 119 w 350"/>
                <a:gd name="T21" fmla="*/ 77 h 397"/>
                <a:gd name="T22" fmla="*/ 280 w 350"/>
                <a:gd name="T23" fmla="*/ 397 h 397"/>
                <a:gd name="T24" fmla="*/ 221 w 350"/>
                <a:gd name="T25" fmla="*/ 372 h 397"/>
                <a:gd name="T26" fmla="*/ 260 w 350"/>
                <a:gd name="T27" fmla="*/ 280 h 397"/>
                <a:gd name="T28" fmla="*/ 250 w 350"/>
                <a:gd name="T29" fmla="*/ 217 h 397"/>
                <a:gd name="T30" fmla="*/ 194 w 350"/>
                <a:gd name="T31" fmla="*/ 251 h 397"/>
                <a:gd name="T32" fmla="*/ 155 w 350"/>
                <a:gd name="T33" fmla="*/ 345 h 397"/>
                <a:gd name="T34" fmla="*/ 96 w 350"/>
                <a:gd name="T35" fmla="*/ 320 h 397"/>
                <a:gd name="T36" fmla="*/ 175 w 350"/>
                <a:gd name="T37" fmla="*/ 130 h 397"/>
                <a:gd name="T38" fmla="*/ 232 w 350"/>
                <a:gd name="T39" fmla="*/ 154 h 397"/>
                <a:gd name="T40" fmla="*/ 221 w 350"/>
                <a:gd name="T41" fmla="*/ 180 h 397"/>
                <a:gd name="T42" fmla="*/ 222 w 350"/>
                <a:gd name="T43" fmla="*/ 180 h 397"/>
                <a:gd name="T44" fmla="*/ 291 w 350"/>
                <a:gd name="T45" fmla="*/ 173 h 397"/>
                <a:gd name="T46" fmla="*/ 324 w 350"/>
                <a:gd name="T47" fmla="*/ 293 h 397"/>
                <a:gd name="T48" fmla="*/ 280 w 350"/>
                <a:gd name="T49" fmla="*/ 39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0" h="397">
                  <a:moveTo>
                    <a:pt x="59" y="305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138" y="115"/>
                    <a:pt x="138" y="115"/>
                    <a:pt x="138" y="115"/>
                  </a:cubicBezTo>
                  <a:lnTo>
                    <a:pt x="59" y="305"/>
                  </a:lnTo>
                  <a:close/>
                  <a:moveTo>
                    <a:pt x="119" y="77"/>
                  </a:moveTo>
                  <a:cubicBezTo>
                    <a:pt x="100" y="69"/>
                    <a:pt x="91" y="47"/>
                    <a:pt x="99" y="28"/>
                  </a:cubicBezTo>
                  <a:cubicBezTo>
                    <a:pt x="107" y="9"/>
                    <a:pt x="129" y="0"/>
                    <a:pt x="148" y="8"/>
                  </a:cubicBezTo>
                  <a:cubicBezTo>
                    <a:pt x="167" y="15"/>
                    <a:pt x="176" y="37"/>
                    <a:pt x="168" y="56"/>
                  </a:cubicBezTo>
                  <a:cubicBezTo>
                    <a:pt x="168" y="56"/>
                    <a:pt x="168" y="56"/>
                    <a:pt x="168" y="56"/>
                  </a:cubicBezTo>
                  <a:cubicBezTo>
                    <a:pt x="160" y="75"/>
                    <a:pt x="138" y="84"/>
                    <a:pt x="119" y="77"/>
                  </a:cubicBezTo>
                  <a:close/>
                  <a:moveTo>
                    <a:pt x="280" y="397"/>
                  </a:moveTo>
                  <a:cubicBezTo>
                    <a:pt x="221" y="372"/>
                    <a:pt x="221" y="372"/>
                    <a:pt x="221" y="372"/>
                  </a:cubicBezTo>
                  <a:cubicBezTo>
                    <a:pt x="260" y="280"/>
                    <a:pt x="260" y="280"/>
                    <a:pt x="260" y="280"/>
                  </a:cubicBezTo>
                  <a:cubicBezTo>
                    <a:pt x="269" y="258"/>
                    <a:pt x="280" y="229"/>
                    <a:pt x="250" y="217"/>
                  </a:cubicBezTo>
                  <a:cubicBezTo>
                    <a:pt x="220" y="204"/>
                    <a:pt x="205" y="226"/>
                    <a:pt x="194" y="251"/>
                  </a:cubicBezTo>
                  <a:cubicBezTo>
                    <a:pt x="155" y="345"/>
                    <a:pt x="155" y="345"/>
                    <a:pt x="155" y="345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75" y="130"/>
                    <a:pt x="175" y="130"/>
                    <a:pt x="175" y="130"/>
                  </a:cubicBezTo>
                  <a:cubicBezTo>
                    <a:pt x="232" y="154"/>
                    <a:pt x="232" y="154"/>
                    <a:pt x="232" y="154"/>
                  </a:cubicBezTo>
                  <a:cubicBezTo>
                    <a:pt x="221" y="180"/>
                    <a:pt x="221" y="180"/>
                    <a:pt x="221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6" y="168"/>
                    <a:pt x="262" y="161"/>
                    <a:pt x="291" y="173"/>
                  </a:cubicBezTo>
                  <a:cubicBezTo>
                    <a:pt x="350" y="197"/>
                    <a:pt x="345" y="241"/>
                    <a:pt x="324" y="293"/>
                  </a:cubicBezTo>
                  <a:cubicBezTo>
                    <a:pt x="280" y="397"/>
                    <a:pt x="280" y="397"/>
                    <a:pt x="280" y="397"/>
                  </a:cubicBez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83" name="ïṣľíḑê"/>
            <p:cNvSpPr/>
            <p:nvPr/>
          </p:nvSpPr>
          <p:spPr bwMode="auto">
            <a:xfrm>
              <a:off x="6021388" y="1482726"/>
              <a:ext cx="495300" cy="515938"/>
            </a:xfrm>
            <a:custGeom>
              <a:avLst/>
              <a:gdLst>
                <a:gd name="T0" fmla="*/ 22 w 312"/>
                <a:gd name="T1" fmla="*/ 0 h 325"/>
                <a:gd name="T2" fmla="*/ 0 w 312"/>
                <a:gd name="T3" fmla="*/ 56 h 325"/>
                <a:gd name="T4" fmla="*/ 0 w 312"/>
                <a:gd name="T5" fmla="*/ 284 h 325"/>
                <a:gd name="T6" fmla="*/ 78 w 312"/>
                <a:gd name="T7" fmla="*/ 284 h 325"/>
                <a:gd name="T8" fmla="*/ 78 w 312"/>
                <a:gd name="T9" fmla="*/ 325 h 325"/>
                <a:gd name="T10" fmla="*/ 122 w 312"/>
                <a:gd name="T11" fmla="*/ 325 h 325"/>
                <a:gd name="T12" fmla="*/ 163 w 312"/>
                <a:gd name="T13" fmla="*/ 284 h 325"/>
                <a:gd name="T14" fmla="*/ 227 w 312"/>
                <a:gd name="T15" fmla="*/ 284 h 325"/>
                <a:gd name="T16" fmla="*/ 312 w 312"/>
                <a:gd name="T17" fmla="*/ 199 h 325"/>
                <a:gd name="T18" fmla="*/ 312 w 312"/>
                <a:gd name="T19" fmla="*/ 0 h 325"/>
                <a:gd name="T20" fmla="*/ 22 w 312"/>
                <a:gd name="T21" fmla="*/ 0 h 325"/>
                <a:gd name="T22" fmla="*/ 283 w 312"/>
                <a:gd name="T23" fmla="*/ 184 h 325"/>
                <a:gd name="T24" fmla="*/ 234 w 312"/>
                <a:gd name="T25" fmla="*/ 233 h 325"/>
                <a:gd name="T26" fmla="*/ 156 w 312"/>
                <a:gd name="T27" fmla="*/ 233 h 325"/>
                <a:gd name="T28" fmla="*/ 115 w 312"/>
                <a:gd name="T29" fmla="*/ 274 h 325"/>
                <a:gd name="T30" fmla="*/ 115 w 312"/>
                <a:gd name="T31" fmla="*/ 233 h 325"/>
                <a:gd name="T32" fmla="*/ 48 w 312"/>
                <a:gd name="T33" fmla="*/ 233 h 325"/>
                <a:gd name="T34" fmla="*/ 48 w 312"/>
                <a:gd name="T35" fmla="*/ 28 h 325"/>
                <a:gd name="T36" fmla="*/ 283 w 312"/>
                <a:gd name="T37" fmla="*/ 28 h 325"/>
                <a:gd name="T38" fmla="*/ 283 w 312"/>
                <a:gd name="T39" fmla="*/ 184 h 325"/>
                <a:gd name="T40" fmla="*/ 234 w 312"/>
                <a:gd name="T41" fmla="*/ 84 h 325"/>
                <a:gd name="T42" fmla="*/ 234 w 312"/>
                <a:gd name="T43" fmla="*/ 169 h 325"/>
                <a:gd name="T44" fmla="*/ 204 w 312"/>
                <a:gd name="T45" fmla="*/ 169 h 325"/>
                <a:gd name="T46" fmla="*/ 204 w 312"/>
                <a:gd name="T47" fmla="*/ 84 h 325"/>
                <a:gd name="T48" fmla="*/ 234 w 312"/>
                <a:gd name="T49" fmla="*/ 84 h 325"/>
                <a:gd name="T50" fmla="*/ 156 w 312"/>
                <a:gd name="T51" fmla="*/ 84 h 325"/>
                <a:gd name="T52" fmla="*/ 156 w 312"/>
                <a:gd name="T53" fmla="*/ 169 h 325"/>
                <a:gd name="T54" fmla="*/ 127 w 312"/>
                <a:gd name="T55" fmla="*/ 169 h 325"/>
                <a:gd name="T56" fmla="*/ 127 w 312"/>
                <a:gd name="T57" fmla="*/ 84 h 325"/>
                <a:gd name="T58" fmla="*/ 156 w 312"/>
                <a:gd name="T59" fmla="*/ 8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2" h="325">
                  <a:moveTo>
                    <a:pt x="22" y="0"/>
                  </a:moveTo>
                  <a:lnTo>
                    <a:pt x="0" y="56"/>
                  </a:lnTo>
                  <a:lnTo>
                    <a:pt x="0" y="284"/>
                  </a:lnTo>
                  <a:lnTo>
                    <a:pt x="78" y="284"/>
                  </a:lnTo>
                  <a:lnTo>
                    <a:pt x="78" y="325"/>
                  </a:lnTo>
                  <a:lnTo>
                    <a:pt x="122" y="325"/>
                  </a:lnTo>
                  <a:lnTo>
                    <a:pt x="163" y="284"/>
                  </a:lnTo>
                  <a:lnTo>
                    <a:pt x="227" y="284"/>
                  </a:lnTo>
                  <a:lnTo>
                    <a:pt x="312" y="199"/>
                  </a:lnTo>
                  <a:lnTo>
                    <a:pt x="312" y="0"/>
                  </a:lnTo>
                  <a:lnTo>
                    <a:pt x="22" y="0"/>
                  </a:lnTo>
                  <a:close/>
                  <a:moveTo>
                    <a:pt x="283" y="184"/>
                  </a:moveTo>
                  <a:lnTo>
                    <a:pt x="234" y="233"/>
                  </a:lnTo>
                  <a:lnTo>
                    <a:pt x="156" y="233"/>
                  </a:lnTo>
                  <a:lnTo>
                    <a:pt x="115" y="274"/>
                  </a:lnTo>
                  <a:lnTo>
                    <a:pt x="115" y="233"/>
                  </a:lnTo>
                  <a:lnTo>
                    <a:pt x="48" y="233"/>
                  </a:lnTo>
                  <a:lnTo>
                    <a:pt x="48" y="28"/>
                  </a:lnTo>
                  <a:lnTo>
                    <a:pt x="283" y="28"/>
                  </a:lnTo>
                  <a:lnTo>
                    <a:pt x="283" y="184"/>
                  </a:lnTo>
                  <a:close/>
                  <a:moveTo>
                    <a:pt x="234" y="84"/>
                  </a:moveTo>
                  <a:lnTo>
                    <a:pt x="234" y="169"/>
                  </a:lnTo>
                  <a:lnTo>
                    <a:pt x="204" y="169"/>
                  </a:lnTo>
                  <a:lnTo>
                    <a:pt x="204" y="84"/>
                  </a:lnTo>
                  <a:lnTo>
                    <a:pt x="234" y="84"/>
                  </a:lnTo>
                  <a:close/>
                  <a:moveTo>
                    <a:pt x="156" y="84"/>
                  </a:moveTo>
                  <a:lnTo>
                    <a:pt x="156" y="169"/>
                  </a:lnTo>
                  <a:lnTo>
                    <a:pt x="127" y="169"/>
                  </a:lnTo>
                  <a:lnTo>
                    <a:pt x="127" y="84"/>
                  </a:lnTo>
                  <a:lnTo>
                    <a:pt x="156" y="84"/>
                  </a:ln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84" name="ï$ḷidè"/>
            <p:cNvSpPr/>
            <p:nvPr/>
          </p:nvSpPr>
          <p:spPr bwMode="auto">
            <a:xfrm>
              <a:off x="2894013" y="1268413"/>
              <a:ext cx="657225" cy="4338638"/>
            </a:xfrm>
            <a:custGeom>
              <a:avLst/>
              <a:gdLst>
                <a:gd name="T0" fmla="*/ 4 w 443"/>
                <a:gd name="T1" fmla="*/ 355 h 2929"/>
                <a:gd name="T2" fmla="*/ 44 w 443"/>
                <a:gd name="T3" fmla="*/ 2564 h 2929"/>
                <a:gd name="T4" fmla="*/ 443 w 443"/>
                <a:gd name="T5" fmla="*/ 2929 h 2929"/>
                <a:gd name="T6" fmla="*/ 352 w 443"/>
                <a:gd name="T7" fmla="*/ 0 h 2929"/>
                <a:gd name="T8" fmla="*/ 344 w 443"/>
                <a:gd name="T9" fmla="*/ 2 h 2929"/>
                <a:gd name="T10" fmla="*/ 4 w 443"/>
                <a:gd name="T11" fmla="*/ 355 h 2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2929">
                  <a:moveTo>
                    <a:pt x="4" y="355"/>
                  </a:moveTo>
                  <a:cubicBezTo>
                    <a:pt x="44" y="2564"/>
                    <a:pt x="44" y="2564"/>
                    <a:pt x="44" y="2564"/>
                  </a:cubicBezTo>
                  <a:cubicBezTo>
                    <a:pt x="48" y="2770"/>
                    <a:pt x="240" y="2929"/>
                    <a:pt x="443" y="2929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44" y="2"/>
                    <a:pt x="344" y="2"/>
                    <a:pt x="344" y="2"/>
                  </a:cubicBezTo>
                  <a:cubicBezTo>
                    <a:pt x="176" y="45"/>
                    <a:pt x="0" y="151"/>
                    <a:pt x="4" y="355"/>
                  </a:cubicBezTo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5" name="ïṡ1ïḓê"/>
            <p:cNvSpPr/>
            <p:nvPr/>
          </p:nvSpPr>
          <p:spPr bwMode="auto">
            <a:xfrm>
              <a:off x="2900363" y="1287463"/>
              <a:ext cx="550863" cy="4311650"/>
            </a:xfrm>
            <a:custGeom>
              <a:avLst/>
              <a:gdLst>
                <a:gd name="T0" fmla="*/ 302 w 371"/>
                <a:gd name="T1" fmla="*/ 0 h 2910"/>
                <a:gd name="T2" fmla="*/ 0 w 371"/>
                <a:gd name="T3" fmla="*/ 335 h 2910"/>
                <a:gd name="T4" fmla="*/ 0 w 371"/>
                <a:gd name="T5" fmla="*/ 342 h 2910"/>
                <a:gd name="T6" fmla="*/ 40 w 371"/>
                <a:gd name="T7" fmla="*/ 2551 h 2910"/>
                <a:gd name="T8" fmla="*/ 371 w 371"/>
                <a:gd name="T9" fmla="*/ 2910 h 2910"/>
                <a:gd name="T10" fmla="*/ 221 w 371"/>
                <a:gd name="T11" fmla="*/ 2752 h 2910"/>
                <a:gd name="T12" fmla="*/ 216 w 371"/>
                <a:gd name="T13" fmla="*/ 2707 h 2910"/>
                <a:gd name="T14" fmla="*/ 213 w 371"/>
                <a:gd name="T15" fmla="*/ 2523 h 2910"/>
                <a:gd name="T16" fmla="*/ 213 w 371"/>
                <a:gd name="T17" fmla="*/ 2522 h 2910"/>
                <a:gd name="T18" fmla="*/ 212 w 371"/>
                <a:gd name="T19" fmla="*/ 2522 h 2910"/>
                <a:gd name="T20" fmla="*/ 202 w 371"/>
                <a:gd name="T21" fmla="*/ 1957 h 2910"/>
                <a:gd name="T22" fmla="*/ 203 w 371"/>
                <a:gd name="T23" fmla="*/ 1957 h 2910"/>
                <a:gd name="T24" fmla="*/ 203 w 371"/>
                <a:gd name="T25" fmla="*/ 1957 h 2910"/>
                <a:gd name="T26" fmla="*/ 172 w 371"/>
                <a:gd name="T27" fmla="*/ 237 h 2910"/>
                <a:gd name="T28" fmla="*/ 172 w 371"/>
                <a:gd name="T29" fmla="*/ 202 h 2910"/>
                <a:gd name="T30" fmla="*/ 171 w 371"/>
                <a:gd name="T31" fmla="*/ 198 h 2910"/>
                <a:gd name="T32" fmla="*/ 302 w 371"/>
                <a:gd name="T33" fmla="*/ 0 h 2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1" h="2910">
                  <a:moveTo>
                    <a:pt x="302" y="0"/>
                  </a:moveTo>
                  <a:cubicBezTo>
                    <a:pt x="148" y="48"/>
                    <a:pt x="0" y="150"/>
                    <a:pt x="0" y="335"/>
                  </a:cubicBezTo>
                  <a:cubicBezTo>
                    <a:pt x="0" y="337"/>
                    <a:pt x="0" y="340"/>
                    <a:pt x="0" y="342"/>
                  </a:cubicBezTo>
                  <a:cubicBezTo>
                    <a:pt x="40" y="2551"/>
                    <a:pt x="40" y="2551"/>
                    <a:pt x="40" y="2551"/>
                  </a:cubicBezTo>
                  <a:cubicBezTo>
                    <a:pt x="43" y="2733"/>
                    <a:pt x="195" y="2880"/>
                    <a:pt x="371" y="2910"/>
                  </a:cubicBezTo>
                  <a:cubicBezTo>
                    <a:pt x="299" y="2889"/>
                    <a:pt x="240" y="2831"/>
                    <a:pt x="221" y="2752"/>
                  </a:cubicBezTo>
                  <a:cubicBezTo>
                    <a:pt x="218" y="2737"/>
                    <a:pt x="216" y="2722"/>
                    <a:pt x="216" y="2707"/>
                  </a:cubicBezTo>
                  <a:cubicBezTo>
                    <a:pt x="213" y="2523"/>
                    <a:pt x="213" y="2523"/>
                    <a:pt x="213" y="2523"/>
                  </a:cubicBezTo>
                  <a:cubicBezTo>
                    <a:pt x="213" y="2522"/>
                    <a:pt x="213" y="2522"/>
                    <a:pt x="213" y="2522"/>
                  </a:cubicBezTo>
                  <a:cubicBezTo>
                    <a:pt x="212" y="2522"/>
                    <a:pt x="212" y="2522"/>
                    <a:pt x="212" y="2522"/>
                  </a:cubicBezTo>
                  <a:cubicBezTo>
                    <a:pt x="202" y="1957"/>
                    <a:pt x="202" y="1957"/>
                    <a:pt x="202" y="1957"/>
                  </a:cubicBezTo>
                  <a:cubicBezTo>
                    <a:pt x="203" y="1957"/>
                    <a:pt x="203" y="1957"/>
                    <a:pt x="203" y="1957"/>
                  </a:cubicBezTo>
                  <a:cubicBezTo>
                    <a:pt x="203" y="1957"/>
                    <a:pt x="203" y="1957"/>
                    <a:pt x="203" y="1957"/>
                  </a:cubicBezTo>
                  <a:cubicBezTo>
                    <a:pt x="172" y="237"/>
                    <a:pt x="172" y="237"/>
                    <a:pt x="172" y="237"/>
                  </a:cubicBezTo>
                  <a:cubicBezTo>
                    <a:pt x="172" y="202"/>
                    <a:pt x="172" y="202"/>
                    <a:pt x="172" y="202"/>
                  </a:cubicBezTo>
                  <a:cubicBezTo>
                    <a:pt x="171" y="201"/>
                    <a:pt x="171" y="200"/>
                    <a:pt x="171" y="198"/>
                  </a:cubicBezTo>
                  <a:cubicBezTo>
                    <a:pt x="171" y="110"/>
                    <a:pt x="225" y="33"/>
                    <a:pt x="302" y="0"/>
                  </a:cubicBezTo>
                </a:path>
              </a:pathLst>
            </a:custGeom>
            <a:solidFill>
              <a:srgbClr val="4B4B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6" name="îŝľíďê"/>
            <p:cNvSpPr/>
            <p:nvPr/>
          </p:nvSpPr>
          <p:spPr bwMode="auto">
            <a:xfrm>
              <a:off x="3152775" y="1157288"/>
              <a:ext cx="2274888" cy="4486275"/>
            </a:xfrm>
            <a:custGeom>
              <a:avLst/>
              <a:gdLst>
                <a:gd name="T0" fmla="*/ 1533 w 1534"/>
                <a:gd name="T1" fmla="*/ 2542 h 3028"/>
                <a:gd name="T2" fmla="*/ 1366 w 1534"/>
                <a:gd name="T3" fmla="*/ 2754 h 3028"/>
                <a:gd name="T4" fmla="*/ 311 w 1534"/>
                <a:gd name="T5" fmla="*/ 3001 h 3028"/>
                <a:gd name="T6" fmla="*/ 51 w 1534"/>
                <a:gd name="T7" fmla="*/ 2840 h 3028"/>
                <a:gd name="T8" fmla="*/ 46 w 1534"/>
                <a:gd name="T9" fmla="*/ 2795 h 3028"/>
                <a:gd name="T10" fmla="*/ 43 w 1534"/>
                <a:gd name="T11" fmla="*/ 2611 h 3028"/>
                <a:gd name="T12" fmla="*/ 43 w 1534"/>
                <a:gd name="T13" fmla="*/ 2610 h 3028"/>
                <a:gd name="T14" fmla="*/ 33 w 1534"/>
                <a:gd name="T15" fmla="*/ 2045 h 3028"/>
                <a:gd name="T16" fmla="*/ 2 w 1534"/>
                <a:gd name="T17" fmla="*/ 325 h 3028"/>
                <a:gd name="T18" fmla="*/ 2 w 1534"/>
                <a:gd name="T19" fmla="*/ 290 h 3028"/>
                <a:gd name="T20" fmla="*/ 204 w 1534"/>
                <a:gd name="T21" fmla="*/ 71 h 3028"/>
                <a:gd name="T22" fmla="*/ 1277 w 1534"/>
                <a:gd name="T23" fmla="*/ 7 h 3028"/>
                <a:gd name="T24" fmla="*/ 1505 w 1534"/>
                <a:gd name="T25" fmla="*/ 207 h 3028"/>
                <a:gd name="T26" fmla="*/ 1506 w 1534"/>
                <a:gd name="T27" fmla="*/ 220 h 3028"/>
                <a:gd name="T28" fmla="*/ 1531 w 1534"/>
                <a:gd name="T29" fmla="*/ 2359 h 3028"/>
                <a:gd name="T30" fmla="*/ 1531 w 1534"/>
                <a:gd name="T31" fmla="*/ 2370 h 3028"/>
                <a:gd name="T32" fmla="*/ 1532 w 1534"/>
                <a:gd name="T33" fmla="*/ 2523 h 3028"/>
                <a:gd name="T34" fmla="*/ 1533 w 1534"/>
                <a:gd name="T35" fmla="*/ 2542 h 3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34" h="3028">
                  <a:moveTo>
                    <a:pt x="1533" y="2542"/>
                  </a:moveTo>
                  <a:cubicBezTo>
                    <a:pt x="1534" y="2643"/>
                    <a:pt x="1464" y="2731"/>
                    <a:pt x="1366" y="2754"/>
                  </a:cubicBezTo>
                  <a:cubicBezTo>
                    <a:pt x="311" y="3001"/>
                    <a:pt x="311" y="3001"/>
                    <a:pt x="311" y="3001"/>
                  </a:cubicBezTo>
                  <a:cubicBezTo>
                    <a:pt x="195" y="3028"/>
                    <a:pt x="79" y="2956"/>
                    <a:pt x="51" y="2840"/>
                  </a:cubicBezTo>
                  <a:cubicBezTo>
                    <a:pt x="48" y="2825"/>
                    <a:pt x="46" y="2810"/>
                    <a:pt x="46" y="2795"/>
                  </a:cubicBezTo>
                  <a:cubicBezTo>
                    <a:pt x="43" y="2611"/>
                    <a:pt x="43" y="2611"/>
                    <a:pt x="43" y="2611"/>
                  </a:cubicBezTo>
                  <a:cubicBezTo>
                    <a:pt x="43" y="2610"/>
                    <a:pt x="43" y="2610"/>
                    <a:pt x="43" y="2610"/>
                  </a:cubicBezTo>
                  <a:cubicBezTo>
                    <a:pt x="33" y="2045"/>
                    <a:pt x="33" y="2045"/>
                    <a:pt x="33" y="2045"/>
                  </a:cubicBezTo>
                  <a:cubicBezTo>
                    <a:pt x="2" y="325"/>
                    <a:pt x="2" y="325"/>
                    <a:pt x="2" y="325"/>
                  </a:cubicBezTo>
                  <a:cubicBezTo>
                    <a:pt x="2" y="290"/>
                    <a:pt x="2" y="290"/>
                    <a:pt x="2" y="290"/>
                  </a:cubicBezTo>
                  <a:cubicBezTo>
                    <a:pt x="0" y="175"/>
                    <a:pt x="89" y="78"/>
                    <a:pt x="204" y="71"/>
                  </a:cubicBezTo>
                  <a:cubicBezTo>
                    <a:pt x="1277" y="7"/>
                    <a:pt x="1277" y="7"/>
                    <a:pt x="1277" y="7"/>
                  </a:cubicBezTo>
                  <a:cubicBezTo>
                    <a:pt x="1395" y="0"/>
                    <a:pt x="1497" y="89"/>
                    <a:pt x="1505" y="207"/>
                  </a:cubicBezTo>
                  <a:cubicBezTo>
                    <a:pt x="1505" y="211"/>
                    <a:pt x="1506" y="216"/>
                    <a:pt x="1506" y="220"/>
                  </a:cubicBezTo>
                  <a:cubicBezTo>
                    <a:pt x="1531" y="2359"/>
                    <a:pt x="1531" y="2359"/>
                    <a:pt x="1531" y="2359"/>
                  </a:cubicBezTo>
                  <a:cubicBezTo>
                    <a:pt x="1531" y="2370"/>
                    <a:pt x="1531" y="2370"/>
                    <a:pt x="1531" y="2370"/>
                  </a:cubicBezTo>
                  <a:cubicBezTo>
                    <a:pt x="1532" y="2523"/>
                    <a:pt x="1532" y="2523"/>
                    <a:pt x="1532" y="2523"/>
                  </a:cubicBezTo>
                  <a:cubicBezTo>
                    <a:pt x="1533" y="2542"/>
                    <a:pt x="1533" y="2542"/>
                    <a:pt x="1533" y="2542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7" name="íṧḻídé"/>
            <p:cNvSpPr/>
            <p:nvPr/>
          </p:nvSpPr>
          <p:spPr bwMode="auto">
            <a:xfrm>
              <a:off x="3154363" y="1168401"/>
              <a:ext cx="2271713" cy="4443413"/>
            </a:xfrm>
            <a:custGeom>
              <a:avLst/>
              <a:gdLst>
                <a:gd name="T0" fmla="*/ 570 w 1532"/>
                <a:gd name="T1" fmla="*/ 2618 h 3000"/>
                <a:gd name="T2" fmla="*/ 41 w 1532"/>
                <a:gd name="T3" fmla="*/ 2603 h 3000"/>
                <a:gd name="T4" fmla="*/ 42 w 1532"/>
                <a:gd name="T5" fmla="*/ 2604 h 3000"/>
                <a:gd name="T6" fmla="*/ 50 w 1532"/>
                <a:gd name="T7" fmla="*/ 2833 h 3000"/>
                <a:gd name="T8" fmla="*/ 310 w 1532"/>
                <a:gd name="T9" fmla="*/ 2994 h 3000"/>
                <a:gd name="T10" fmla="*/ 1532 w 1532"/>
                <a:gd name="T11" fmla="*/ 2537 h 3000"/>
                <a:gd name="T12" fmla="*/ 1531 w 1532"/>
                <a:gd name="T13" fmla="*/ 2516 h 3000"/>
                <a:gd name="T14" fmla="*/ 471 w 1532"/>
                <a:gd name="T15" fmla="*/ 1979 h 3000"/>
                <a:gd name="T16" fmla="*/ 513 w 1532"/>
                <a:gd name="T17" fmla="*/ 1961 h 3000"/>
                <a:gd name="T18" fmla="*/ 1504 w 1532"/>
                <a:gd name="T19" fmla="*/ 201 h 3000"/>
                <a:gd name="T20" fmla="*/ 1530 w 1532"/>
                <a:gd name="T21" fmla="*/ 2357 h 3000"/>
                <a:gd name="T22" fmla="*/ 1505 w 1532"/>
                <a:gd name="T23" fmla="*/ 213 h 3000"/>
                <a:gd name="T24" fmla="*/ 1289 w 1532"/>
                <a:gd name="T25" fmla="*/ 0 h 3000"/>
                <a:gd name="T26" fmla="*/ 203 w 1532"/>
                <a:gd name="T27" fmla="*/ 64 h 3000"/>
                <a:gd name="T28" fmla="*/ 1 w 1532"/>
                <a:gd name="T29" fmla="*/ 283 h 3000"/>
                <a:gd name="T30" fmla="*/ 32 w 1532"/>
                <a:gd name="T31" fmla="*/ 2038 h 3000"/>
                <a:gd name="T32" fmla="*/ 298 w 1532"/>
                <a:gd name="T33" fmla="*/ 2002 h 3000"/>
                <a:gd name="T34" fmla="*/ 454 w 1532"/>
                <a:gd name="T35" fmla="*/ 1856 h 3000"/>
                <a:gd name="T36" fmla="*/ 469 w 1532"/>
                <a:gd name="T37" fmla="*/ 1809 h 3000"/>
                <a:gd name="T38" fmla="*/ 409 w 1532"/>
                <a:gd name="T39" fmla="*/ 1669 h 3000"/>
                <a:gd name="T40" fmla="*/ 375 w 1532"/>
                <a:gd name="T41" fmla="*/ 1624 h 3000"/>
                <a:gd name="T42" fmla="*/ 323 w 1532"/>
                <a:gd name="T43" fmla="*/ 1527 h 3000"/>
                <a:gd name="T44" fmla="*/ 327 w 1532"/>
                <a:gd name="T45" fmla="*/ 1412 h 3000"/>
                <a:gd name="T46" fmla="*/ 282 w 1532"/>
                <a:gd name="T47" fmla="*/ 1247 h 3000"/>
                <a:gd name="T48" fmla="*/ 246 w 1532"/>
                <a:gd name="T49" fmla="*/ 990 h 3000"/>
                <a:gd name="T50" fmla="*/ 244 w 1532"/>
                <a:gd name="T51" fmla="*/ 959 h 3000"/>
                <a:gd name="T52" fmla="*/ 231 w 1532"/>
                <a:gd name="T53" fmla="*/ 960 h 3000"/>
                <a:gd name="T54" fmla="*/ 149 w 1532"/>
                <a:gd name="T55" fmla="*/ 916 h 3000"/>
                <a:gd name="T56" fmla="*/ 120 w 1532"/>
                <a:gd name="T57" fmla="*/ 855 h 3000"/>
                <a:gd name="T58" fmla="*/ 132 w 1532"/>
                <a:gd name="T59" fmla="*/ 837 h 3000"/>
                <a:gd name="T60" fmla="*/ 194 w 1532"/>
                <a:gd name="T61" fmla="*/ 727 h 3000"/>
                <a:gd name="T62" fmla="*/ 217 w 1532"/>
                <a:gd name="T63" fmla="*/ 722 h 3000"/>
                <a:gd name="T64" fmla="*/ 238 w 1532"/>
                <a:gd name="T65" fmla="*/ 717 h 3000"/>
                <a:gd name="T66" fmla="*/ 270 w 1532"/>
                <a:gd name="T67" fmla="*/ 703 h 3000"/>
                <a:gd name="T68" fmla="*/ 300 w 1532"/>
                <a:gd name="T69" fmla="*/ 736 h 3000"/>
                <a:gd name="T70" fmla="*/ 277 w 1532"/>
                <a:gd name="T71" fmla="*/ 755 h 3000"/>
                <a:gd name="T72" fmla="*/ 276 w 1532"/>
                <a:gd name="T73" fmla="*/ 755 h 3000"/>
                <a:gd name="T74" fmla="*/ 345 w 1532"/>
                <a:gd name="T75" fmla="*/ 848 h 3000"/>
                <a:gd name="T76" fmla="*/ 339 w 1532"/>
                <a:gd name="T77" fmla="*/ 890 h 3000"/>
                <a:gd name="T78" fmla="*/ 359 w 1532"/>
                <a:gd name="T79" fmla="*/ 958 h 3000"/>
                <a:gd name="T80" fmla="*/ 374 w 1532"/>
                <a:gd name="T81" fmla="*/ 963 h 3000"/>
                <a:gd name="T82" fmla="*/ 406 w 1532"/>
                <a:gd name="T83" fmla="*/ 987 h 3000"/>
                <a:gd name="T84" fmla="*/ 420 w 1532"/>
                <a:gd name="T85" fmla="*/ 979 h 3000"/>
                <a:gd name="T86" fmla="*/ 523 w 1532"/>
                <a:gd name="T87" fmla="*/ 1030 h 3000"/>
                <a:gd name="T88" fmla="*/ 454 w 1532"/>
                <a:gd name="T89" fmla="*/ 848 h 3000"/>
                <a:gd name="T90" fmla="*/ 454 w 1532"/>
                <a:gd name="T91" fmla="*/ 808 h 3000"/>
                <a:gd name="T92" fmla="*/ 454 w 1532"/>
                <a:gd name="T93" fmla="*/ 805 h 3000"/>
                <a:gd name="T94" fmla="*/ 434 w 1532"/>
                <a:gd name="T95" fmla="*/ 751 h 3000"/>
                <a:gd name="T96" fmla="*/ 463 w 1532"/>
                <a:gd name="T97" fmla="*/ 602 h 3000"/>
                <a:gd name="T98" fmla="*/ 463 w 1532"/>
                <a:gd name="T99" fmla="*/ 489 h 3000"/>
                <a:gd name="T100" fmla="*/ 497 w 1532"/>
                <a:gd name="T101" fmla="*/ 166 h 3000"/>
                <a:gd name="T102" fmla="*/ 1501 w 1532"/>
                <a:gd name="T103" fmla="*/ 175 h 3000"/>
                <a:gd name="T104" fmla="*/ 1289 w 1532"/>
                <a:gd name="T105" fmla="*/ 0 h 3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32" h="3000">
                  <a:moveTo>
                    <a:pt x="1531" y="2516"/>
                  </a:moveTo>
                  <a:cubicBezTo>
                    <a:pt x="570" y="2618"/>
                    <a:pt x="570" y="2618"/>
                    <a:pt x="570" y="2618"/>
                  </a:cubicBezTo>
                  <a:cubicBezTo>
                    <a:pt x="567" y="2518"/>
                    <a:pt x="567" y="2518"/>
                    <a:pt x="567" y="2518"/>
                  </a:cubicBezTo>
                  <a:cubicBezTo>
                    <a:pt x="41" y="2603"/>
                    <a:pt x="41" y="2603"/>
                    <a:pt x="41" y="2603"/>
                  </a:cubicBezTo>
                  <a:cubicBezTo>
                    <a:pt x="42" y="2603"/>
                    <a:pt x="42" y="2603"/>
                    <a:pt x="42" y="2603"/>
                  </a:cubicBezTo>
                  <a:cubicBezTo>
                    <a:pt x="42" y="2604"/>
                    <a:pt x="42" y="2604"/>
                    <a:pt x="42" y="2604"/>
                  </a:cubicBezTo>
                  <a:cubicBezTo>
                    <a:pt x="45" y="2788"/>
                    <a:pt x="45" y="2788"/>
                    <a:pt x="45" y="2788"/>
                  </a:cubicBezTo>
                  <a:cubicBezTo>
                    <a:pt x="45" y="2803"/>
                    <a:pt x="47" y="2818"/>
                    <a:pt x="50" y="2833"/>
                  </a:cubicBezTo>
                  <a:cubicBezTo>
                    <a:pt x="74" y="2933"/>
                    <a:pt x="162" y="3000"/>
                    <a:pt x="260" y="3000"/>
                  </a:cubicBezTo>
                  <a:cubicBezTo>
                    <a:pt x="277" y="3000"/>
                    <a:pt x="293" y="2998"/>
                    <a:pt x="310" y="2994"/>
                  </a:cubicBezTo>
                  <a:cubicBezTo>
                    <a:pt x="1365" y="2747"/>
                    <a:pt x="1365" y="2747"/>
                    <a:pt x="1365" y="2747"/>
                  </a:cubicBezTo>
                  <a:cubicBezTo>
                    <a:pt x="1463" y="2724"/>
                    <a:pt x="1532" y="2637"/>
                    <a:pt x="1532" y="2537"/>
                  </a:cubicBezTo>
                  <a:cubicBezTo>
                    <a:pt x="1532" y="2536"/>
                    <a:pt x="1532" y="2535"/>
                    <a:pt x="1532" y="2535"/>
                  </a:cubicBezTo>
                  <a:cubicBezTo>
                    <a:pt x="1531" y="2516"/>
                    <a:pt x="1531" y="2516"/>
                    <a:pt x="1531" y="2516"/>
                  </a:cubicBezTo>
                  <a:moveTo>
                    <a:pt x="520" y="1941"/>
                  </a:moveTo>
                  <a:cubicBezTo>
                    <a:pt x="509" y="1949"/>
                    <a:pt x="489" y="1964"/>
                    <a:pt x="471" y="1979"/>
                  </a:cubicBezTo>
                  <a:cubicBezTo>
                    <a:pt x="497" y="1976"/>
                    <a:pt x="497" y="1976"/>
                    <a:pt x="497" y="1976"/>
                  </a:cubicBezTo>
                  <a:cubicBezTo>
                    <a:pt x="502" y="1969"/>
                    <a:pt x="508" y="1963"/>
                    <a:pt x="513" y="1961"/>
                  </a:cubicBezTo>
                  <a:cubicBezTo>
                    <a:pt x="519" y="1959"/>
                    <a:pt x="521" y="1951"/>
                    <a:pt x="520" y="1941"/>
                  </a:cubicBezTo>
                  <a:moveTo>
                    <a:pt x="1504" y="201"/>
                  </a:moveTo>
                  <a:cubicBezTo>
                    <a:pt x="1504" y="205"/>
                    <a:pt x="1505" y="209"/>
                    <a:pt x="1505" y="213"/>
                  </a:cubicBezTo>
                  <a:cubicBezTo>
                    <a:pt x="1530" y="2357"/>
                    <a:pt x="1530" y="2357"/>
                    <a:pt x="1530" y="2357"/>
                  </a:cubicBezTo>
                  <a:cubicBezTo>
                    <a:pt x="1530" y="2352"/>
                    <a:pt x="1530" y="2352"/>
                    <a:pt x="1530" y="2352"/>
                  </a:cubicBezTo>
                  <a:cubicBezTo>
                    <a:pt x="1505" y="213"/>
                    <a:pt x="1505" y="213"/>
                    <a:pt x="1505" y="213"/>
                  </a:cubicBezTo>
                  <a:cubicBezTo>
                    <a:pt x="1505" y="209"/>
                    <a:pt x="1504" y="205"/>
                    <a:pt x="1504" y="201"/>
                  </a:cubicBezTo>
                  <a:moveTo>
                    <a:pt x="1289" y="0"/>
                  </a:moveTo>
                  <a:cubicBezTo>
                    <a:pt x="1285" y="0"/>
                    <a:pt x="1281" y="0"/>
                    <a:pt x="1276" y="0"/>
                  </a:cubicBezTo>
                  <a:cubicBezTo>
                    <a:pt x="203" y="64"/>
                    <a:pt x="203" y="64"/>
                    <a:pt x="203" y="64"/>
                  </a:cubicBezTo>
                  <a:cubicBezTo>
                    <a:pt x="89" y="71"/>
                    <a:pt x="0" y="166"/>
                    <a:pt x="0" y="279"/>
                  </a:cubicBezTo>
                  <a:cubicBezTo>
                    <a:pt x="0" y="281"/>
                    <a:pt x="0" y="282"/>
                    <a:pt x="1" y="283"/>
                  </a:cubicBezTo>
                  <a:cubicBezTo>
                    <a:pt x="1" y="318"/>
                    <a:pt x="1" y="318"/>
                    <a:pt x="1" y="318"/>
                  </a:cubicBezTo>
                  <a:cubicBezTo>
                    <a:pt x="32" y="2038"/>
                    <a:pt x="32" y="2038"/>
                    <a:pt x="32" y="2038"/>
                  </a:cubicBezTo>
                  <a:cubicBezTo>
                    <a:pt x="32" y="2038"/>
                    <a:pt x="32" y="2038"/>
                    <a:pt x="32" y="2038"/>
                  </a:cubicBezTo>
                  <a:cubicBezTo>
                    <a:pt x="298" y="2002"/>
                    <a:pt x="298" y="2002"/>
                    <a:pt x="298" y="2002"/>
                  </a:cubicBezTo>
                  <a:cubicBezTo>
                    <a:pt x="310" y="1993"/>
                    <a:pt x="319" y="1987"/>
                    <a:pt x="319" y="1987"/>
                  </a:cubicBezTo>
                  <a:cubicBezTo>
                    <a:pt x="319" y="1987"/>
                    <a:pt x="358" y="1885"/>
                    <a:pt x="454" y="1856"/>
                  </a:cubicBezTo>
                  <a:cubicBezTo>
                    <a:pt x="454" y="1856"/>
                    <a:pt x="469" y="1835"/>
                    <a:pt x="469" y="1810"/>
                  </a:cubicBezTo>
                  <a:cubicBezTo>
                    <a:pt x="469" y="1810"/>
                    <a:pt x="469" y="1809"/>
                    <a:pt x="469" y="1809"/>
                  </a:cubicBezTo>
                  <a:cubicBezTo>
                    <a:pt x="463" y="1797"/>
                    <a:pt x="459" y="1789"/>
                    <a:pt x="459" y="1789"/>
                  </a:cubicBezTo>
                  <a:cubicBezTo>
                    <a:pt x="409" y="1669"/>
                    <a:pt x="409" y="1669"/>
                    <a:pt x="409" y="1669"/>
                  </a:cubicBezTo>
                  <a:cubicBezTo>
                    <a:pt x="396" y="1657"/>
                    <a:pt x="385" y="1644"/>
                    <a:pt x="377" y="1628"/>
                  </a:cubicBezTo>
                  <a:cubicBezTo>
                    <a:pt x="376" y="1627"/>
                    <a:pt x="375" y="1626"/>
                    <a:pt x="375" y="1624"/>
                  </a:cubicBezTo>
                  <a:cubicBezTo>
                    <a:pt x="345" y="1628"/>
                    <a:pt x="321" y="1631"/>
                    <a:pt x="321" y="1631"/>
                  </a:cubicBezTo>
                  <a:cubicBezTo>
                    <a:pt x="323" y="1527"/>
                    <a:pt x="323" y="1527"/>
                    <a:pt x="323" y="1527"/>
                  </a:cubicBezTo>
                  <a:cubicBezTo>
                    <a:pt x="327" y="1482"/>
                    <a:pt x="328" y="1444"/>
                    <a:pt x="327" y="1412"/>
                  </a:cubicBezTo>
                  <a:cubicBezTo>
                    <a:pt x="327" y="1412"/>
                    <a:pt x="327" y="1412"/>
                    <a:pt x="327" y="1412"/>
                  </a:cubicBezTo>
                  <a:cubicBezTo>
                    <a:pt x="327" y="1412"/>
                    <a:pt x="327" y="1412"/>
                    <a:pt x="327" y="1412"/>
                  </a:cubicBezTo>
                  <a:cubicBezTo>
                    <a:pt x="321" y="1287"/>
                    <a:pt x="282" y="1247"/>
                    <a:pt x="282" y="1247"/>
                  </a:cubicBezTo>
                  <a:cubicBezTo>
                    <a:pt x="282" y="1247"/>
                    <a:pt x="195" y="1140"/>
                    <a:pt x="186" y="1064"/>
                  </a:cubicBezTo>
                  <a:cubicBezTo>
                    <a:pt x="178" y="993"/>
                    <a:pt x="237" y="990"/>
                    <a:pt x="246" y="990"/>
                  </a:cubicBezTo>
                  <a:cubicBezTo>
                    <a:pt x="247" y="982"/>
                    <a:pt x="248" y="971"/>
                    <a:pt x="245" y="958"/>
                  </a:cubicBezTo>
                  <a:cubicBezTo>
                    <a:pt x="244" y="958"/>
                    <a:pt x="244" y="959"/>
                    <a:pt x="244" y="959"/>
                  </a:cubicBezTo>
                  <a:cubicBezTo>
                    <a:pt x="242" y="960"/>
                    <a:pt x="240" y="961"/>
                    <a:pt x="237" y="962"/>
                  </a:cubicBezTo>
                  <a:cubicBezTo>
                    <a:pt x="235" y="961"/>
                    <a:pt x="233" y="961"/>
                    <a:pt x="231" y="960"/>
                  </a:cubicBezTo>
                  <a:cubicBezTo>
                    <a:pt x="208" y="948"/>
                    <a:pt x="191" y="926"/>
                    <a:pt x="165" y="919"/>
                  </a:cubicBezTo>
                  <a:cubicBezTo>
                    <a:pt x="160" y="918"/>
                    <a:pt x="155" y="917"/>
                    <a:pt x="149" y="916"/>
                  </a:cubicBezTo>
                  <a:cubicBezTo>
                    <a:pt x="138" y="911"/>
                    <a:pt x="128" y="902"/>
                    <a:pt x="123" y="891"/>
                  </a:cubicBezTo>
                  <a:cubicBezTo>
                    <a:pt x="119" y="879"/>
                    <a:pt x="118" y="867"/>
                    <a:pt x="120" y="855"/>
                  </a:cubicBezTo>
                  <a:cubicBezTo>
                    <a:pt x="121" y="851"/>
                    <a:pt x="122" y="848"/>
                    <a:pt x="124" y="845"/>
                  </a:cubicBezTo>
                  <a:cubicBezTo>
                    <a:pt x="127" y="842"/>
                    <a:pt x="129" y="840"/>
                    <a:pt x="132" y="837"/>
                  </a:cubicBezTo>
                  <a:cubicBezTo>
                    <a:pt x="147" y="823"/>
                    <a:pt x="147" y="799"/>
                    <a:pt x="153" y="778"/>
                  </a:cubicBezTo>
                  <a:cubicBezTo>
                    <a:pt x="159" y="757"/>
                    <a:pt x="174" y="738"/>
                    <a:pt x="194" y="727"/>
                  </a:cubicBezTo>
                  <a:cubicBezTo>
                    <a:pt x="197" y="725"/>
                    <a:pt x="200" y="724"/>
                    <a:pt x="204" y="723"/>
                  </a:cubicBezTo>
                  <a:cubicBezTo>
                    <a:pt x="208" y="722"/>
                    <a:pt x="213" y="722"/>
                    <a:pt x="217" y="722"/>
                  </a:cubicBezTo>
                  <a:cubicBezTo>
                    <a:pt x="217" y="722"/>
                    <a:pt x="217" y="722"/>
                    <a:pt x="218" y="722"/>
                  </a:cubicBezTo>
                  <a:cubicBezTo>
                    <a:pt x="225" y="722"/>
                    <a:pt x="232" y="720"/>
                    <a:pt x="238" y="717"/>
                  </a:cubicBezTo>
                  <a:cubicBezTo>
                    <a:pt x="247" y="713"/>
                    <a:pt x="256" y="707"/>
                    <a:pt x="265" y="704"/>
                  </a:cubicBezTo>
                  <a:cubicBezTo>
                    <a:pt x="267" y="703"/>
                    <a:pt x="269" y="703"/>
                    <a:pt x="270" y="703"/>
                  </a:cubicBezTo>
                  <a:cubicBezTo>
                    <a:pt x="280" y="703"/>
                    <a:pt x="280" y="716"/>
                    <a:pt x="291" y="723"/>
                  </a:cubicBezTo>
                  <a:cubicBezTo>
                    <a:pt x="296" y="726"/>
                    <a:pt x="300" y="731"/>
                    <a:pt x="300" y="736"/>
                  </a:cubicBezTo>
                  <a:cubicBezTo>
                    <a:pt x="300" y="744"/>
                    <a:pt x="293" y="749"/>
                    <a:pt x="286" y="753"/>
                  </a:cubicBezTo>
                  <a:cubicBezTo>
                    <a:pt x="281" y="755"/>
                    <a:pt x="278" y="755"/>
                    <a:pt x="277" y="755"/>
                  </a:cubicBezTo>
                  <a:cubicBezTo>
                    <a:pt x="277" y="755"/>
                    <a:pt x="277" y="755"/>
                    <a:pt x="276" y="755"/>
                  </a:cubicBezTo>
                  <a:cubicBezTo>
                    <a:pt x="276" y="755"/>
                    <a:pt x="276" y="755"/>
                    <a:pt x="276" y="755"/>
                  </a:cubicBezTo>
                  <a:cubicBezTo>
                    <a:pt x="275" y="755"/>
                    <a:pt x="274" y="756"/>
                    <a:pt x="271" y="759"/>
                  </a:cubicBezTo>
                  <a:cubicBezTo>
                    <a:pt x="313" y="766"/>
                    <a:pt x="345" y="803"/>
                    <a:pt x="345" y="848"/>
                  </a:cubicBezTo>
                  <a:cubicBezTo>
                    <a:pt x="345" y="861"/>
                    <a:pt x="343" y="873"/>
                    <a:pt x="338" y="884"/>
                  </a:cubicBezTo>
                  <a:cubicBezTo>
                    <a:pt x="338" y="886"/>
                    <a:pt x="338" y="888"/>
                    <a:pt x="339" y="890"/>
                  </a:cubicBezTo>
                  <a:cubicBezTo>
                    <a:pt x="339" y="890"/>
                    <a:pt x="339" y="890"/>
                    <a:pt x="339" y="890"/>
                  </a:cubicBezTo>
                  <a:cubicBezTo>
                    <a:pt x="342" y="912"/>
                    <a:pt x="348" y="937"/>
                    <a:pt x="359" y="958"/>
                  </a:cubicBezTo>
                  <a:cubicBezTo>
                    <a:pt x="368" y="960"/>
                    <a:pt x="374" y="962"/>
                    <a:pt x="374" y="962"/>
                  </a:cubicBezTo>
                  <a:cubicBezTo>
                    <a:pt x="374" y="962"/>
                    <a:pt x="374" y="963"/>
                    <a:pt x="374" y="963"/>
                  </a:cubicBezTo>
                  <a:cubicBezTo>
                    <a:pt x="377" y="965"/>
                    <a:pt x="377" y="965"/>
                    <a:pt x="377" y="965"/>
                  </a:cubicBezTo>
                  <a:cubicBezTo>
                    <a:pt x="383" y="970"/>
                    <a:pt x="394" y="978"/>
                    <a:pt x="406" y="987"/>
                  </a:cubicBezTo>
                  <a:cubicBezTo>
                    <a:pt x="421" y="994"/>
                    <a:pt x="435" y="1003"/>
                    <a:pt x="448" y="1012"/>
                  </a:cubicBezTo>
                  <a:cubicBezTo>
                    <a:pt x="420" y="979"/>
                    <a:pt x="420" y="979"/>
                    <a:pt x="420" y="979"/>
                  </a:cubicBezTo>
                  <a:cubicBezTo>
                    <a:pt x="492" y="999"/>
                    <a:pt x="492" y="999"/>
                    <a:pt x="492" y="999"/>
                  </a:cubicBezTo>
                  <a:cubicBezTo>
                    <a:pt x="492" y="999"/>
                    <a:pt x="506" y="1019"/>
                    <a:pt x="523" y="1030"/>
                  </a:cubicBezTo>
                  <a:cubicBezTo>
                    <a:pt x="518" y="881"/>
                    <a:pt x="518" y="881"/>
                    <a:pt x="518" y="881"/>
                  </a:cubicBezTo>
                  <a:cubicBezTo>
                    <a:pt x="454" y="848"/>
                    <a:pt x="454" y="848"/>
                    <a:pt x="454" y="848"/>
                  </a:cubicBezTo>
                  <a:cubicBezTo>
                    <a:pt x="454" y="848"/>
                    <a:pt x="454" y="848"/>
                    <a:pt x="454" y="848"/>
                  </a:cubicBezTo>
                  <a:cubicBezTo>
                    <a:pt x="454" y="808"/>
                    <a:pt x="454" y="808"/>
                    <a:pt x="454" y="808"/>
                  </a:cubicBezTo>
                  <a:cubicBezTo>
                    <a:pt x="455" y="808"/>
                    <a:pt x="456" y="808"/>
                    <a:pt x="456" y="808"/>
                  </a:cubicBezTo>
                  <a:cubicBezTo>
                    <a:pt x="454" y="805"/>
                    <a:pt x="454" y="805"/>
                    <a:pt x="454" y="805"/>
                  </a:cubicBezTo>
                  <a:cubicBezTo>
                    <a:pt x="442" y="780"/>
                    <a:pt x="442" y="780"/>
                    <a:pt x="442" y="780"/>
                  </a:cubicBezTo>
                  <a:cubicBezTo>
                    <a:pt x="437" y="771"/>
                    <a:pt x="435" y="761"/>
                    <a:pt x="434" y="751"/>
                  </a:cubicBezTo>
                  <a:cubicBezTo>
                    <a:pt x="434" y="713"/>
                    <a:pt x="435" y="619"/>
                    <a:pt x="461" y="603"/>
                  </a:cubicBezTo>
                  <a:cubicBezTo>
                    <a:pt x="462" y="603"/>
                    <a:pt x="462" y="602"/>
                    <a:pt x="463" y="602"/>
                  </a:cubicBezTo>
                  <a:cubicBezTo>
                    <a:pt x="463" y="489"/>
                    <a:pt x="463" y="489"/>
                    <a:pt x="463" y="489"/>
                  </a:cubicBezTo>
                  <a:cubicBezTo>
                    <a:pt x="463" y="489"/>
                    <a:pt x="463" y="489"/>
                    <a:pt x="463" y="489"/>
                  </a:cubicBezTo>
                  <a:cubicBezTo>
                    <a:pt x="463" y="465"/>
                    <a:pt x="482" y="445"/>
                    <a:pt x="505" y="444"/>
                  </a:cubicBezTo>
                  <a:cubicBezTo>
                    <a:pt x="497" y="166"/>
                    <a:pt x="497" y="166"/>
                    <a:pt x="497" y="166"/>
                  </a:cubicBezTo>
                  <a:cubicBezTo>
                    <a:pt x="1458" y="81"/>
                    <a:pt x="1458" y="81"/>
                    <a:pt x="1458" y="81"/>
                  </a:cubicBezTo>
                  <a:cubicBezTo>
                    <a:pt x="1480" y="109"/>
                    <a:pt x="1494" y="141"/>
                    <a:pt x="1501" y="175"/>
                  </a:cubicBezTo>
                  <a:cubicBezTo>
                    <a:pt x="1491" y="121"/>
                    <a:pt x="1460" y="74"/>
                    <a:pt x="1418" y="43"/>
                  </a:cubicBezTo>
                  <a:cubicBezTo>
                    <a:pt x="1382" y="16"/>
                    <a:pt x="1337" y="0"/>
                    <a:pt x="1289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8" name="íṩľíďé"/>
            <p:cNvSpPr/>
            <p:nvPr/>
          </p:nvSpPr>
          <p:spPr bwMode="auto">
            <a:xfrm>
              <a:off x="3890963" y="1287463"/>
              <a:ext cx="1533525" cy="3759200"/>
            </a:xfrm>
            <a:custGeom>
              <a:avLst/>
              <a:gdLst>
                <a:gd name="T0" fmla="*/ 1034 w 1034"/>
                <a:gd name="T1" fmla="*/ 2435 h 2537"/>
                <a:gd name="T2" fmla="*/ 73 w 1034"/>
                <a:gd name="T3" fmla="*/ 2537 h 2537"/>
                <a:gd name="T4" fmla="*/ 0 w 1034"/>
                <a:gd name="T5" fmla="*/ 85 h 2537"/>
                <a:gd name="T6" fmla="*/ 961 w 1034"/>
                <a:gd name="T7" fmla="*/ 0 h 2537"/>
                <a:gd name="T8" fmla="*/ 1008 w 1034"/>
                <a:gd name="T9" fmla="*/ 132 h 2537"/>
                <a:gd name="T10" fmla="*/ 1034 w 1034"/>
                <a:gd name="T11" fmla="*/ 2435 h 2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4" h="2537">
                  <a:moveTo>
                    <a:pt x="1034" y="2435"/>
                  </a:moveTo>
                  <a:cubicBezTo>
                    <a:pt x="73" y="2537"/>
                    <a:pt x="73" y="2537"/>
                    <a:pt x="73" y="2537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961" y="0"/>
                    <a:pt x="961" y="0"/>
                    <a:pt x="961" y="0"/>
                  </a:cubicBezTo>
                  <a:cubicBezTo>
                    <a:pt x="991" y="38"/>
                    <a:pt x="1007" y="84"/>
                    <a:pt x="1008" y="132"/>
                  </a:cubicBezTo>
                  <a:cubicBezTo>
                    <a:pt x="1034" y="2435"/>
                    <a:pt x="1034" y="2435"/>
                    <a:pt x="1034" y="2435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9" name="íṣľïdê"/>
            <p:cNvSpPr/>
            <p:nvPr/>
          </p:nvSpPr>
          <p:spPr bwMode="auto">
            <a:xfrm>
              <a:off x="3200400" y="4083051"/>
              <a:ext cx="2222500" cy="941388"/>
            </a:xfrm>
            <a:custGeom>
              <a:avLst/>
              <a:gdLst>
                <a:gd name="T0" fmla="*/ 1400 w 1400"/>
                <a:gd name="T1" fmla="*/ 369 h 593"/>
                <a:gd name="T2" fmla="*/ 9 w 1400"/>
                <a:gd name="T3" fmla="*/ 593 h 593"/>
                <a:gd name="T4" fmla="*/ 0 w 1400"/>
                <a:gd name="T5" fmla="*/ 65 h 593"/>
                <a:gd name="T6" fmla="*/ 485 w 1400"/>
                <a:gd name="T7" fmla="*/ 0 h 593"/>
                <a:gd name="T8" fmla="*/ 1400 w 1400"/>
                <a:gd name="T9" fmla="*/ 369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0" h="593">
                  <a:moveTo>
                    <a:pt x="1400" y="369"/>
                  </a:moveTo>
                  <a:lnTo>
                    <a:pt x="9" y="593"/>
                  </a:lnTo>
                  <a:lnTo>
                    <a:pt x="0" y="65"/>
                  </a:lnTo>
                  <a:lnTo>
                    <a:pt x="485" y="0"/>
                  </a:lnTo>
                  <a:lnTo>
                    <a:pt x="1400" y="36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0" name="îš1ïdê"/>
            <p:cNvSpPr/>
            <p:nvPr/>
          </p:nvSpPr>
          <p:spPr bwMode="auto">
            <a:xfrm>
              <a:off x="3200400" y="4083051"/>
              <a:ext cx="2222500" cy="941388"/>
            </a:xfrm>
            <a:custGeom>
              <a:avLst/>
              <a:gdLst>
                <a:gd name="T0" fmla="*/ 1400 w 1400"/>
                <a:gd name="T1" fmla="*/ 369 h 593"/>
                <a:gd name="T2" fmla="*/ 9 w 1400"/>
                <a:gd name="T3" fmla="*/ 593 h 593"/>
                <a:gd name="T4" fmla="*/ 0 w 1400"/>
                <a:gd name="T5" fmla="*/ 65 h 593"/>
                <a:gd name="T6" fmla="*/ 485 w 1400"/>
                <a:gd name="T7" fmla="*/ 0 h 593"/>
                <a:gd name="T8" fmla="*/ 1400 w 1400"/>
                <a:gd name="T9" fmla="*/ 369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0" h="593">
                  <a:moveTo>
                    <a:pt x="1400" y="369"/>
                  </a:moveTo>
                  <a:lnTo>
                    <a:pt x="9" y="593"/>
                  </a:lnTo>
                  <a:lnTo>
                    <a:pt x="0" y="65"/>
                  </a:lnTo>
                  <a:lnTo>
                    <a:pt x="485" y="0"/>
                  </a:lnTo>
                  <a:lnTo>
                    <a:pt x="1400" y="3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1" name="îs1îḑê"/>
            <p:cNvSpPr/>
            <p:nvPr/>
          </p:nvSpPr>
          <p:spPr bwMode="auto">
            <a:xfrm>
              <a:off x="3200400" y="4133851"/>
              <a:ext cx="2222500" cy="890588"/>
            </a:xfrm>
            <a:custGeom>
              <a:avLst/>
              <a:gdLst>
                <a:gd name="T0" fmla="*/ 267 w 1499"/>
                <a:gd name="T1" fmla="*/ 0 h 601"/>
                <a:gd name="T2" fmla="*/ 0 w 1499"/>
                <a:gd name="T3" fmla="*/ 36 h 601"/>
                <a:gd name="T4" fmla="*/ 10 w 1499"/>
                <a:gd name="T5" fmla="*/ 601 h 601"/>
                <a:gd name="T6" fmla="*/ 1499 w 1499"/>
                <a:gd name="T7" fmla="*/ 361 h 601"/>
                <a:gd name="T8" fmla="*/ 626 w 1499"/>
                <a:gd name="T9" fmla="*/ 9 h 601"/>
                <a:gd name="T10" fmla="*/ 602 w 1499"/>
                <a:gd name="T11" fmla="*/ 42 h 601"/>
                <a:gd name="T12" fmla="*/ 543 w 1499"/>
                <a:gd name="T13" fmla="*/ 114 h 601"/>
                <a:gd name="T14" fmla="*/ 458 w 1499"/>
                <a:gd name="T15" fmla="*/ 263 h 601"/>
                <a:gd name="T16" fmla="*/ 419 w 1499"/>
                <a:gd name="T17" fmla="*/ 265 h 601"/>
                <a:gd name="T18" fmla="*/ 343 w 1499"/>
                <a:gd name="T19" fmla="*/ 239 h 601"/>
                <a:gd name="T20" fmla="*/ 362 w 1499"/>
                <a:gd name="T21" fmla="*/ 199 h 601"/>
                <a:gd name="T22" fmla="*/ 341 w 1499"/>
                <a:gd name="T23" fmla="*/ 193 h 601"/>
                <a:gd name="T24" fmla="*/ 201 w 1499"/>
                <a:gd name="T25" fmla="*/ 125 h 601"/>
                <a:gd name="T26" fmla="*/ 222 w 1499"/>
                <a:gd name="T27" fmla="*/ 55 h 601"/>
                <a:gd name="T28" fmla="*/ 267 w 1499"/>
                <a:gd name="T29" fmla="*/ 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99" h="601">
                  <a:moveTo>
                    <a:pt x="267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10" y="601"/>
                    <a:pt x="10" y="601"/>
                    <a:pt x="10" y="601"/>
                  </a:cubicBezTo>
                  <a:cubicBezTo>
                    <a:pt x="1499" y="361"/>
                    <a:pt x="1499" y="361"/>
                    <a:pt x="1499" y="361"/>
                  </a:cubicBezTo>
                  <a:cubicBezTo>
                    <a:pt x="626" y="9"/>
                    <a:pt x="626" y="9"/>
                    <a:pt x="626" y="9"/>
                  </a:cubicBezTo>
                  <a:cubicBezTo>
                    <a:pt x="620" y="20"/>
                    <a:pt x="612" y="31"/>
                    <a:pt x="602" y="42"/>
                  </a:cubicBezTo>
                  <a:cubicBezTo>
                    <a:pt x="602" y="42"/>
                    <a:pt x="547" y="75"/>
                    <a:pt x="543" y="114"/>
                  </a:cubicBezTo>
                  <a:cubicBezTo>
                    <a:pt x="539" y="153"/>
                    <a:pt x="458" y="263"/>
                    <a:pt x="458" y="263"/>
                  </a:cubicBezTo>
                  <a:cubicBezTo>
                    <a:pt x="458" y="263"/>
                    <a:pt x="440" y="265"/>
                    <a:pt x="419" y="265"/>
                  </a:cubicBezTo>
                  <a:cubicBezTo>
                    <a:pt x="388" y="265"/>
                    <a:pt x="349" y="260"/>
                    <a:pt x="343" y="239"/>
                  </a:cubicBezTo>
                  <a:cubicBezTo>
                    <a:pt x="362" y="199"/>
                    <a:pt x="362" y="199"/>
                    <a:pt x="362" y="199"/>
                  </a:cubicBezTo>
                  <a:cubicBezTo>
                    <a:pt x="355" y="197"/>
                    <a:pt x="348" y="196"/>
                    <a:pt x="341" y="193"/>
                  </a:cubicBezTo>
                  <a:cubicBezTo>
                    <a:pt x="282" y="169"/>
                    <a:pt x="201" y="125"/>
                    <a:pt x="201" y="125"/>
                  </a:cubicBezTo>
                  <a:cubicBezTo>
                    <a:pt x="201" y="125"/>
                    <a:pt x="199" y="74"/>
                    <a:pt x="222" y="55"/>
                  </a:cubicBezTo>
                  <a:cubicBezTo>
                    <a:pt x="229" y="34"/>
                    <a:pt x="250" y="13"/>
                    <a:pt x="267" y="0"/>
                  </a:cubicBezTo>
                </a:path>
              </a:pathLst>
            </a:custGeom>
            <a:solidFill>
              <a:srgbClr val="559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2" name="îṩḷídê"/>
            <p:cNvSpPr/>
            <p:nvPr/>
          </p:nvSpPr>
          <p:spPr bwMode="auto">
            <a:xfrm>
              <a:off x="3690938" y="4094163"/>
              <a:ext cx="200025" cy="252413"/>
            </a:xfrm>
            <a:custGeom>
              <a:avLst/>
              <a:gdLst>
                <a:gd name="T0" fmla="*/ 135 w 135"/>
                <a:gd name="T1" fmla="*/ 0 h 170"/>
                <a:gd name="T2" fmla="*/ 109 w 135"/>
                <a:gd name="T3" fmla="*/ 3 h 170"/>
                <a:gd name="T4" fmla="*/ 77 w 135"/>
                <a:gd name="T5" fmla="*/ 35 h 170"/>
                <a:gd name="T6" fmla="*/ 3 w 135"/>
                <a:gd name="T7" fmla="*/ 103 h 170"/>
                <a:gd name="T8" fmla="*/ 0 w 135"/>
                <a:gd name="T9" fmla="*/ 122 h 170"/>
                <a:gd name="T10" fmla="*/ 57 w 135"/>
                <a:gd name="T11" fmla="*/ 170 h 170"/>
                <a:gd name="T12" fmla="*/ 82 w 135"/>
                <a:gd name="T13" fmla="*/ 118 h 170"/>
                <a:gd name="T14" fmla="*/ 135 w 135"/>
                <a:gd name="T1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170">
                  <a:moveTo>
                    <a:pt x="135" y="0"/>
                  </a:moveTo>
                  <a:cubicBezTo>
                    <a:pt x="109" y="3"/>
                    <a:pt x="109" y="3"/>
                    <a:pt x="109" y="3"/>
                  </a:cubicBezTo>
                  <a:cubicBezTo>
                    <a:pt x="93" y="17"/>
                    <a:pt x="79" y="29"/>
                    <a:pt x="77" y="35"/>
                  </a:cubicBezTo>
                  <a:cubicBezTo>
                    <a:pt x="73" y="51"/>
                    <a:pt x="3" y="103"/>
                    <a:pt x="3" y="10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13" y="134"/>
                    <a:pt x="35" y="154"/>
                    <a:pt x="57" y="170"/>
                  </a:cubicBezTo>
                  <a:cubicBezTo>
                    <a:pt x="82" y="118"/>
                    <a:pt x="82" y="118"/>
                    <a:pt x="82" y="118"/>
                  </a:cubicBezTo>
                  <a:cubicBezTo>
                    <a:pt x="82" y="118"/>
                    <a:pt x="107" y="35"/>
                    <a:pt x="135" y="0"/>
                  </a:cubicBezTo>
                </a:path>
              </a:pathLst>
            </a:custGeom>
            <a:solidFill>
              <a:srgbClr val="559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3" name="ïṩlíḑé"/>
            <p:cNvSpPr/>
            <p:nvPr/>
          </p:nvSpPr>
          <p:spPr bwMode="auto">
            <a:xfrm>
              <a:off x="3216275" y="4651376"/>
              <a:ext cx="2211388" cy="992188"/>
            </a:xfrm>
            <a:custGeom>
              <a:avLst/>
              <a:gdLst>
                <a:gd name="T0" fmla="*/ 1490 w 1491"/>
                <a:gd name="T1" fmla="*/ 183 h 669"/>
                <a:gd name="T2" fmla="*/ 1323 w 1491"/>
                <a:gd name="T3" fmla="*/ 395 h 669"/>
                <a:gd name="T4" fmla="*/ 268 w 1491"/>
                <a:gd name="T5" fmla="*/ 642 h 669"/>
                <a:gd name="T6" fmla="*/ 8 w 1491"/>
                <a:gd name="T7" fmla="*/ 481 h 669"/>
                <a:gd name="T8" fmla="*/ 3 w 1491"/>
                <a:gd name="T9" fmla="*/ 436 h 669"/>
                <a:gd name="T10" fmla="*/ 0 w 1491"/>
                <a:gd name="T11" fmla="*/ 252 h 669"/>
                <a:gd name="T12" fmla="*/ 1488 w 1491"/>
                <a:gd name="T13" fmla="*/ 0 h 669"/>
                <a:gd name="T14" fmla="*/ 1488 w 1491"/>
                <a:gd name="T15" fmla="*/ 11 h 669"/>
                <a:gd name="T16" fmla="*/ 1489 w 1491"/>
                <a:gd name="T17" fmla="*/ 164 h 669"/>
                <a:gd name="T18" fmla="*/ 1490 w 1491"/>
                <a:gd name="T19" fmla="*/ 183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1" h="669">
                  <a:moveTo>
                    <a:pt x="1490" y="183"/>
                  </a:moveTo>
                  <a:cubicBezTo>
                    <a:pt x="1491" y="284"/>
                    <a:pt x="1421" y="372"/>
                    <a:pt x="1323" y="395"/>
                  </a:cubicBezTo>
                  <a:cubicBezTo>
                    <a:pt x="268" y="642"/>
                    <a:pt x="268" y="642"/>
                    <a:pt x="268" y="642"/>
                  </a:cubicBezTo>
                  <a:cubicBezTo>
                    <a:pt x="152" y="669"/>
                    <a:pt x="36" y="597"/>
                    <a:pt x="8" y="481"/>
                  </a:cubicBezTo>
                  <a:cubicBezTo>
                    <a:pt x="5" y="466"/>
                    <a:pt x="3" y="451"/>
                    <a:pt x="3" y="436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1488" y="0"/>
                    <a:pt x="1488" y="0"/>
                    <a:pt x="1488" y="0"/>
                  </a:cubicBezTo>
                  <a:cubicBezTo>
                    <a:pt x="1488" y="11"/>
                    <a:pt x="1488" y="11"/>
                    <a:pt x="1488" y="11"/>
                  </a:cubicBezTo>
                  <a:cubicBezTo>
                    <a:pt x="1489" y="164"/>
                    <a:pt x="1489" y="164"/>
                    <a:pt x="1489" y="164"/>
                  </a:cubicBezTo>
                  <a:lnTo>
                    <a:pt x="1490" y="183"/>
                  </a:lnTo>
                  <a:close/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4" name="ïṩļíḋe"/>
            <p:cNvSpPr/>
            <p:nvPr/>
          </p:nvSpPr>
          <p:spPr bwMode="auto">
            <a:xfrm>
              <a:off x="3151188" y="1157288"/>
              <a:ext cx="2233613" cy="481013"/>
            </a:xfrm>
            <a:custGeom>
              <a:avLst/>
              <a:gdLst>
                <a:gd name="T0" fmla="*/ 1506 w 1506"/>
                <a:gd name="T1" fmla="*/ 207 h 325"/>
                <a:gd name="T2" fmla="*/ 3 w 1506"/>
                <a:gd name="T3" fmla="*/ 325 h 325"/>
                <a:gd name="T4" fmla="*/ 2 w 1506"/>
                <a:gd name="T5" fmla="*/ 290 h 325"/>
                <a:gd name="T6" fmla="*/ 205 w 1506"/>
                <a:gd name="T7" fmla="*/ 71 h 325"/>
                <a:gd name="T8" fmla="*/ 1278 w 1506"/>
                <a:gd name="T9" fmla="*/ 7 h 325"/>
                <a:gd name="T10" fmla="*/ 1506 w 1506"/>
                <a:gd name="T11" fmla="*/ 20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6" h="325">
                  <a:moveTo>
                    <a:pt x="1506" y="207"/>
                  </a:moveTo>
                  <a:cubicBezTo>
                    <a:pt x="3" y="325"/>
                    <a:pt x="3" y="325"/>
                    <a:pt x="3" y="325"/>
                  </a:cubicBezTo>
                  <a:cubicBezTo>
                    <a:pt x="2" y="290"/>
                    <a:pt x="2" y="290"/>
                    <a:pt x="2" y="290"/>
                  </a:cubicBezTo>
                  <a:cubicBezTo>
                    <a:pt x="0" y="175"/>
                    <a:pt x="90" y="78"/>
                    <a:pt x="205" y="71"/>
                  </a:cubicBezTo>
                  <a:cubicBezTo>
                    <a:pt x="1278" y="7"/>
                    <a:pt x="1278" y="7"/>
                    <a:pt x="1278" y="7"/>
                  </a:cubicBezTo>
                  <a:cubicBezTo>
                    <a:pt x="1396" y="0"/>
                    <a:pt x="1498" y="89"/>
                    <a:pt x="1506" y="207"/>
                  </a:cubicBezTo>
                  <a:close/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5" name="îṧļîḓe"/>
            <p:cNvSpPr/>
            <p:nvPr/>
          </p:nvSpPr>
          <p:spPr bwMode="auto">
            <a:xfrm>
              <a:off x="4273550" y="4976813"/>
              <a:ext cx="311150" cy="3111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6" name="ïṥḷiḓê"/>
            <p:cNvSpPr/>
            <p:nvPr/>
          </p:nvSpPr>
          <p:spPr bwMode="auto">
            <a:xfrm>
              <a:off x="4219575" y="1368426"/>
              <a:ext cx="265113" cy="28575"/>
            </a:xfrm>
            <a:custGeom>
              <a:avLst/>
              <a:gdLst>
                <a:gd name="T0" fmla="*/ 167 w 167"/>
                <a:gd name="T1" fmla="*/ 10 h 18"/>
                <a:gd name="T2" fmla="*/ 0 w 167"/>
                <a:gd name="T3" fmla="*/ 18 h 18"/>
                <a:gd name="T4" fmla="*/ 0 w 167"/>
                <a:gd name="T5" fmla="*/ 9 h 18"/>
                <a:gd name="T6" fmla="*/ 167 w 167"/>
                <a:gd name="T7" fmla="*/ 0 h 18"/>
                <a:gd name="T8" fmla="*/ 167 w 167"/>
                <a:gd name="T9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18">
                  <a:moveTo>
                    <a:pt x="167" y="10"/>
                  </a:moveTo>
                  <a:lnTo>
                    <a:pt x="0" y="18"/>
                  </a:lnTo>
                  <a:lnTo>
                    <a:pt x="0" y="9"/>
                  </a:lnTo>
                  <a:lnTo>
                    <a:pt x="167" y="0"/>
                  </a:lnTo>
                  <a:lnTo>
                    <a:pt x="16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7" name="íšḻîḓè"/>
            <p:cNvSpPr/>
            <p:nvPr/>
          </p:nvSpPr>
          <p:spPr bwMode="auto">
            <a:xfrm>
              <a:off x="2976563" y="1989138"/>
              <a:ext cx="95250" cy="307975"/>
            </a:xfrm>
            <a:custGeom>
              <a:avLst/>
              <a:gdLst>
                <a:gd name="T0" fmla="*/ 32 w 64"/>
                <a:gd name="T1" fmla="*/ 0 h 208"/>
                <a:gd name="T2" fmla="*/ 32 w 64"/>
                <a:gd name="T3" fmla="*/ 0 h 208"/>
                <a:gd name="T4" fmla="*/ 64 w 64"/>
                <a:gd name="T5" fmla="*/ 32 h 208"/>
                <a:gd name="T6" fmla="*/ 64 w 64"/>
                <a:gd name="T7" fmla="*/ 176 h 208"/>
                <a:gd name="T8" fmla="*/ 32 w 64"/>
                <a:gd name="T9" fmla="*/ 208 h 208"/>
                <a:gd name="T10" fmla="*/ 0 w 64"/>
                <a:gd name="T11" fmla="*/ 176 h 208"/>
                <a:gd name="T12" fmla="*/ 0 w 64"/>
                <a:gd name="T13" fmla="*/ 32 h 208"/>
                <a:gd name="T14" fmla="*/ 32 w 64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208">
                  <a:moveTo>
                    <a:pt x="32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cubicBezTo>
                    <a:pt x="64" y="176"/>
                    <a:pt x="64" y="176"/>
                    <a:pt x="64" y="176"/>
                  </a:cubicBezTo>
                  <a:cubicBezTo>
                    <a:pt x="64" y="193"/>
                    <a:pt x="49" y="208"/>
                    <a:pt x="32" y="208"/>
                  </a:cubicBezTo>
                  <a:cubicBezTo>
                    <a:pt x="14" y="208"/>
                    <a:pt x="0" y="193"/>
                    <a:pt x="0" y="17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8" name="ïşļîḓé"/>
            <p:cNvSpPr/>
            <p:nvPr/>
          </p:nvSpPr>
          <p:spPr bwMode="auto">
            <a:xfrm>
              <a:off x="4132263" y="1382713"/>
              <a:ext cx="31750" cy="317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9" name="îślídé"/>
            <p:cNvSpPr/>
            <p:nvPr/>
          </p:nvSpPr>
          <p:spPr bwMode="auto">
            <a:xfrm>
              <a:off x="3927475" y="2760663"/>
              <a:ext cx="301625" cy="704850"/>
            </a:xfrm>
            <a:custGeom>
              <a:avLst/>
              <a:gdLst>
                <a:gd name="T0" fmla="*/ 50 w 203"/>
                <a:gd name="T1" fmla="*/ 46 h 476"/>
                <a:gd name="T2" fmla="*/ 166 w 203"/>
                <a:gd name="T3" fmla="*/ 476 h 476"/>
                <a:gd name="T4" fmla="*/ 96 w 203"/>
                <a:gd name="T5" fmla="*/ 456 h 476"/>
                <a:gd name="T6" fmla="*/ 0 w 203"/>
                <a:gd name="T7" fmla="*/ 0 h 476"/>
                <a:gd name="T8" fmla="*/ 50 w 203"/>
                <a:gd name="T9" fmla="*/ 4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476">
                  <a:moveTo>
                    <a:pt x="50" y="46"/>
                  </a:moveTo>
                  <a:cubicBezTo>
                    <a:pt x="50" y="46"/>
                    <a:pt x="203" y="399"/>
                    <a:pt x="166" y="476"/>
                  </a:cubicBezTo>
                  <a:cubicBezTo>
                    <a:pt x="166" y="476"/>
                    <a:pt x="105" y="452"/>
                    <a:pt x="96" y="456"/>
                  </a:cubicBezTo>
                  <a:cubicBezTo>
                    <a:pt x="87" y="460"/>
                    <a:pt x="0" y="0"/>
                    <a:pt x="0" y="0"/>
                  </a:cubicBezTo>
                  <a:cubicBezTo>
                    <a:pt x="50" y="46"/>
                    <a:pt x="50" y="46"/>
                    <a:pt x="50" y="46"/>
                  </a:cubicBezTo>
                </a:path>
              </a:pathLst>
            </a:custGeom>
            <a:solidFill>
              <a:srgbClr val="C4C8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0" name="íśḷïďé"/>
            <p:cNvSpPr/>
            <p:nvPr/>
          </p:nvSpPr>
          <p:spPr bwMode="auto">
            <a:xfrm>
              <a:off x="3989388" y="2855913"/>
              <a:ext cx="193675" cy="609600"/>
            </a:xfrm>
            <a:custGeom>
              <a:avLst/>
              <a:gdLst>
                <a:gd name="T0" fmla="*/ 18 w 131"/>
                <a:gd name="T1" fmla="*/ 0 h 411"/>
                <a:gd name="T2" fmla="*/ 0 w 131"/>
                <a:gd name="T3" fmla="*/ 6 h 411"/>
                <a:gd name="T4" fmla="*/ 28 w 131"/>
                <a:gd name="T5" fmla="*/ 59 h 411"/>
                <a:gd name="T6" fmla="*/ 80 w 131"/>
                <a:gd name="T7" fmla="*/ 177 h 411"/>
                <a:gd name="T8" fmla="*/ 103 w 131"/>
                <a:gd name="T9" fmla="*/ 259 h 411"/>
                <a:gd name="T10" fmla="*/ 102 w 131"/>
                <a:gd name="T11" fmla="*/ 287 h 411"/>
                <a:gd name="T12" fmla="*/ 105 w 131"/>
                <a:gd name="T13" fmla="*/ 312 h 411"/>
                <a:gd name="T14" fmla="*/ 99 w 131"/>
                <a:gd name="T15" fmla="*/ 352 h 411"/>
                <a:gd name="T16" fmla="*/ 94 w 131"/>
                <a:gd name="T17" fmla="*/ 357 h 411"/>
                <a:gd name="T18" fmla="*/ 91 w 131"/>
                <a:gd name="T19" fmla="*/ 398 h 411"/>
                <a:gd name="T20" fmla="*/ 125 w 131"/>
                <a:gd name="T21" fmla="*/ 411 h 411"/>
                <a:gd name="T22" fmla="*/ 131 w 131"/>
                <a:gd name="T23" fmla="*/ 377 h 411"/>
                <a:gd name="T24" fmla="*/ 18 w 131"/>
                <a:gd name="T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411">
                  <a:moveTo>
                    <a:pt x="18" y="0"/>
                  </a:moveTo>
                  <a:cubicBezTo>
                    <a:pt x="8" y="3"/>
                    <a:pt x="3" y="5"/>
                    <a:pt x="0" y="6"/>
                  </a:cubicBezTo>
                  <a:cubicBezTo>
                    <a:pt x="10" y="24"/>
                    <a:pt x="19" y="41"/>
                    <a:pt x="28" y="59"/>
                  </a:cubicBezTo>
                  <a:cubicBezTo>
                    <a:pt x="80" y="177"/>
                    <a:pt x="80" y="177"/>
                    <a:pt x="80" y="177"/>
                  </a:cubicBezTo>
                  <a:cubicBezTo>
                    <a:pt x="103" y="259"/>
                    <a:pt x="103" y="259"/>
                    <a:pt x="103" y="259"/>
                  </a:cubicBezTo>
                  <a:cubicBezTo>
                    <a:pt x="102" y="287"/>
                    <a:pt x="102" y="287"/>
                    <a:pt x="102" y="287"/>
                  </a:cubicBezTo>
                  <a:cubicBezTo>
                    <a:pt x="104" y="295"/>
                    <a:pt x="105" y="304"/>
                    <a:pt x="105" y="312"/>
                  </a:cubicBezTo>
                  <a:cubicBezTo>
                    <a:pt x="106" y="329"/>
                    <a:pt x="104" y="344"/>
                    <a:pt x="99" y="352"/>
                  </a:cubicBezTo>
                  <a:cubicBezTo>
                    <a:pt x="98" y="354"/>
                    <a:pt x="96" y="356"/>
                    <a:pt x="94" y="357"/>
                  </a:cubicBezTo>
                  <a:cubicBezTo>
                    <a:pt x="93" y="367"/>
                    <a:pt x="92" y="382"/>
                    <a:pt x="91" y="398"/>
                  </a:cubicBezTo>
                  <a:cubicBezTo>
                    <a:pt x="108" y="404"/>
                    <a:pt x="125" y="411"/>
                    <a:pt x="125" y="411"/>
                  </a:cubicBezTo>
                  <a:cubicBezTo>
                    <a:pt x="129" y="402"/>
                    <a:pt x="131" y="391"/>
                    <a:pt x="131" y="377"/>
                  </a:cubicBezTo>
                  <a:cubicBezTo>
                    <a:pt x="131" y="280"/>
                    <a:pt x="45" y="66"/>
                    <a:pt x="18" y="0"/>
                  </a:cubicBezTo>
                </a:path>
              </a:pathLst>
            </a:custGeom>
            <a:solidFill>
              <a:srgbClr val="BAB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1" name="işḷîḑè"/>
            <p:cNvSpPr/>
            <p:nvPr/>
          </p:nvSpPr>
          <p:spPr bwMode="auto">
            <a:xfrm>
              <a:off x="3695700" y="4460876"/>
              <a:ext cx="398463" cy="292100"/>
            </a:xfrm>
            <a:custGeom>
              <a:avLst/>
              <a:gdLst>
                <a:gd name="T0" fmla="*/ 124 w 269"/>
                <a:gd name="T1" fmla="*/ 24 h 197"/>
                <a:gd name="T2" fmla="*/ 223 w 269"/>
                <a:gd name="T3" fmla="*/ 144 h 197"/>
                <a:gd name="T4" fmla="*/ 188 w 269"/>
                <a:gd name="T5" fmla="*/ 190 h 197"/>
                <a:gd name="T6" fmla="*/ 0 w 269"/>
                <a:gd name="T7" fmla="*/ 79 h 197"/>
                <a:gd name="T8" fmla="*/ 15 w 269"/>
                <a:gd name="T9" fmla="*/ 5 h 197"/>
                <a:gd name="T10" fmla="*/ 124 w 269"/>
                <a:gd name="T11" fmla="*/ 24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197">
                  <a:moveTo>
                    <a:pt x="124" y="24"/>
                  </a:moveTo>
                  <a:cubicBezTo>
                    <a:pt x="124" y="24"/>
                    <a:pt x="177" y="122"/>
                    <a:pt x="223" y="144"/>
                  </a:cubicBezTo>
                  <a:cubicBezTo>
                    <a:pt x="269" y="166"/>
                    <a:pt x="231" y="197"/>
                    <a:pt x="188" y="190"/>
                  </a:cubicBezTo>
                  <a:cubicBezTo>
                    <a:pt x="144" y="183"/>
                    <a:pt x="0" y="79"/>
                    <a:pt x="0" y="79"/>
                  </a:cubicBezTo>
                  <a:cubicBezTo>
                    <a:pt x="0" y="79"/>
                    <a:pt x="1" y="10"/>
                    <a:pt x="15" y="5"/>
                  </a:cubicBezTo>
                  <a:cubicBezTo>
                    <a:pt x="28" y="0"/>
                    <a:pt x="124" y="24"/>
                    <a:pt x="124" y="24"/>
                  </a:cubicBezTo>
                  <a:close/>
                </a:path>
              </a:pathLst>
            </a:custGeom>
            <a:solidFill>
              <a:srgbClr val="4C4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2" name="iṧḷíḓé"/>
            <p:cNvSpPr/>
            <p:nvPr/>
          </p:nvSpPr>
          <p:spPr bwMode="auto">
            <a:xfrm>
              <a:off x="3495675" y="4195763"/>
              <a:ext cx="387350" cy="258763"/>
            </a:xfrm>
            <a:custGeom>
              <a:avLst/>
              <a:gdLst>
                <a:gd name="T0" fmla="*/ 122 w 262"/>
                <a:gd name="T1" fmla="*/ 44 h 175"/>
                <a:gd name="T2" fmla="*/ 229 w 262"/>
                <a:gd name="T3" fmla="*/ 124 h 175"/>
                <a:gd name="T4" fmla="*/ 142 w 262"/>
                <a:gd name="T5" fmla="*/ 151 h 175"/>
                <a:gd name="T6" fmla="*/ 2 w 262"/>
                <a:gd name="T7" fmla="*/ 83 h 175"/>
                <a:gd name="T8" fmla="*/ 37 w 262"/>
                <a:gd name="T9" fmla="*/ 7 h 175"/>
                <a:gd name="T10" fmla="*/ 122 w 262"/>
                <a:gd name="T11" fmla="*/ 4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175">
                  <a:moveTo>
                    <a:pt x="122" y="44"/>
                  </a:moveTo>
                  <a:cubicBezTo>
                    <a:pt x="122" y="44"/>
                    <a:pt x="196" y="118"/>
                    <a:pt x="229" y="124"/>
                  </a:cubicBezTo>
                  <a:cubicBezTo>
                    <a:pt x="262" y="131"/>
                    <a:pt x="200" y="175"/>
                    <a:pt x="142" y="151"/>
                  </a:cubicBezTo>
                  <a:cubicBezTo>
                    <a:pt x="83" y="127"/>
                    <a:pt x="2" y="83"/>
                    <a:pt x="2" y="83"/>
                  </a:cubicBezTo>
                  <a:cubicBezTo>
                    <a:pt x="2" y="83"/>
                    <a:pt x="0" y="13"/>
                    <a:pt x="37" y="7"/>
                  </a:cubicBezTo>
                  <a:cubicBezTo>
                    <a:pt x="74" y="0"/>
                    <a:pt x="122" y="44"/>
                    <a:pt x="122" y="44"/>
                  </a:cubicBezTo>
                </a:path>
              </a:pathLst>
            </a:custGeom>
            <a:solidFill>
              <a:srgbClr val="4C4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3" name="ï$ļiḍè"/>
            <p:cNvSpPr/>
            <p:nvPr/>
          </p:nvSpPr>
          <p:spPr bwMode="auto">
            <a:xfrm>
              <a:off x="3517900" y="3332163"/>
              <a:ext cx="611188" cy="962025"/>
            </a:xfrm>
            <a:custGeom>
              <a:avLst/>
              <a:gdLst>
                <a:gd name="T0" fmla="*/ 413 w 413"/>
                <a:gd name="T1" fmla="*/ 20 h 649"/>
                <a:gd name="T2" fmla="*/ 377 w 413"/>
                <a:gd name="T3" fmla="*/ 323 h 649"/>
                <a:gd name="T4" fmla="*/ 284 w 413"/>
                <a:gd name="T5" fmla="*/ 474 h 649"/>
                <a:gd name="T6" fmla="*/ 194 w 413"/>
                <a:gd name="T7" fmla="*/ 550 h 649"/>
                <a:gd name="T8" fmla="*/ 120 w 413"/>
                <a:gd name="T9" fmla="*/ 618 h 649"/>
                <a:gd name="T10" fmla="*/ 116 w 413"/>
                <a:gd name="T11" fmla="*/ 649 h 649"/>
                <a:gd name="T12" fmla="*/ 6 w 413"/>
                <a:gd name="T13" fmla="*/ 603 h 649"/>
                <a:gd name="T14" fmla="*/ 74 w 413"/>
                <a:gd name="T15" fmla="*/ 526 h 649"/>
                <a:gd name="T16" fmla="*/ 209 w 413"/>
                <a:gd name="T17" fmla="*/ 395 h 649"/>
                <a:gd name="T18" fmla="*/ 214 w 413"/>
                <a:gd name="T19" fmla="*/ 317 h 649"/>
                <a:gd name="T20" fmla="*/ 111 w 413"/>
                <a:gd name="T21" fmla="*/ 133 h 649"/>
                <a:gd name="T22" fmla="*/ 126 w 413"/>
                <a:gd name="T23" fmla="*/ 0 h 649"/>
                <a:gd name="T24" fmla="*/ 413 w 413"/>
                <a:gd name="T25" fmla="*/ 2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3" h="649">
                  <a:moveTo>
                    <a:pt x="413" y="20"/>
                  </a:moveTo>
                  <a:cubicBezTo>
                    <a:pt x="413" y="20"/>
                    <a:pt x="397" y="286"/>
                    <a:pt x="377" y="323"/>
                  </a:cubicBezTo>
                  <a:cubicBezTo>
                    <a:pt x="357" y="360"/>
                    <a:pt x="284" y="474"/>
                    <a:pt x="284" y="474"/>
                  </a:cubicBezTo>
                  <a:cubicBezTo>
                    <a:pt x="284" y="474"/>
                    <a:pt x="198" y="535"/>
                    <a:pt x="194" y="550"/>
                  </a:cubicBezTo>
                  <a:cubicBezTo>
                    <a:pt x="190" y="566"/>
                    <a:pt x="120" y="618"/>
                    <a:pt x="120" y="618"/>
                  </a:cubicBezTo>
                  <a:cubicBezTo>
                    <a:pt x="116" y="649"/>
                    <a:pt x="116" y="649"/>
                    <a:pt x="116" y="649"/>
                  </a:cubicBezTo>
                  <a:cubicBezTo>
                    <a:pt x="116" y="649"/>
                    <a:pt x="0" y="642"/>
                    <a:pt x="6" y="603"/>
                  </a:cubicBezTo>
                  <a:cubicBezTo>
                    <a:pt x="13" y="564"/>
                    <a:pt x="74" y="526"/>
                    <a:pt x="74" y="526"/>
                  </a:cubicBezTo>
                  <a:cubicBezTo>
                    <a:pt x="74" y="526"/>
                    <a:pt x="113" y="424"/>
                    <a:pt x="209" y="395"/>
                  </a:cubicBezTo>
                  <a:cubicBezTo>
                    <a:pt x="209" y="395"/>
                    <a:pt x="240" y="352"/>
                    <a:pt x="214" y="317"/>
                  </a:cubicBezTo>
                  <a:cubicBezTo>
                    <a:pt x="214" y="317"/>
                    <a:pt x="148" y="153"/>
                    <a:pt x="111" y="133"/>
                  </a:cubicBezTo>
                  <a:cubicBezTo>
                    <a:pt x="74" y="114"/>
                    <a:pt x="126" y="0"/>
                    <a:pt x="126" y="0"/>
                  </a:cubicBezTo>
                  <a:cubicBezTo>
                    <a:pt x="413" y="20"/>
                    <a:pt x="413" y="20"/>
                    <a:pt x="413" y="20"/>
                  </a:cubicBezTo>
                </a:path>
              </a:pathLst>
            </a:custGeom>
            <a:solidFill>
              <a:srgbClr val="5F5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4" name="îş1ïdè"/>
            <p:cNvSpPr/>
            <p:nvPr/>
          </p:nvSpPr>
          <p:spPr bwMode="auto">
            <a:xfrm>
              <a:off x="4017963" y="3386138"/>
              <a:ext cx="111125" cy="354013"/>
            </a:xfrm>
            <a:custGeom>
              <a:avLst/>
              <a:gdLst>
                <a:gd name="T0" fmla="*/ 74 w 74"/>
                <a:gd name="T1" fmla="*/ 0 h 239"/>
                <a:gd name="T2" fmla="*/ 41 w 74"/>
                <a:gd name="T3" fmla="*/ 7 h 239"/>
                <a:gd name="T4" fmla="*/ 4 w 74"/>
                <a:gd name="T5" fmla="*/ 4 h 239"/>
                <a:gd name="T6" fmla="*/ 2 w 74"/>
                <a:gd name="T7" fmla="*/ 89 h 239"/>
                <a:gd name="T8" fmla="*/ 0 w 74"/>
                <a:gd name="T9" fmla="*/ 90 h 239"/>
                <a:gd name="T10" fmla="*/ 1 w 74"/>
                <a:gd name="T11" fmla="*/ 94 h 239"/>
                <a:gd name="T12" fmla="*/ 1 w 74"/>
                <a:gd name="T13" fmla="*/ 94 h 239"/>
                <a:gd name="T14" fmla="*/ 51 w 74"/>
                <a:gd name="T15" fmla="*/ 239 h 239"/>
                <a:gd name="T16" fmla="*/ 74 w 74"/>
                <a:gd name="T1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239">
                  <a:moveTo>
                    <a:pt x="74" y="0"/>
                  </a:moveTo>
                  <a:cubicBezTo>
                    <a:pt x="66" y="5"/>
                    <a:pt x="53" y="7"/>
                    <a:pt x="41" y="7"/>
                  </a:cubicBezTo>
                  <a:cubicBezTo>
                    <a:pt x="27" y="7"/>
                    <a:pt x="13" y="5"/>
                    <a:pt x="4" y="4"/>
                  </a:cubicBezTo>
                  <a:cubicBezTo>
                    <a:pt x="4" y="54"/>
                    <a:pt x="2" y="89"/>
                    <a:pt x="2" y="89"/>
                  </a:cubicBezTo>
                  <a:cubicBezTo>
                    <a:pt x="2" y="89"/>
                    <a:pt x="1" y="89"/>
                    <a:pt x="0" y="90"/>
                  </a:cubicBezTo>
                  <a:cubicBezTo>
                    <a:pt x="0" y="91"/>
                    <a:pt x="1" y="93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8" y="140"/>
                    <a:pt x="37" y="195"/>
                    <a:pt x="51" y="239"/>
                  </a:cubicBezTo>
                  <a:cubicBezTo>
                    <a:pt x="62" y="168"/>
                    <a:pt x="71" y="45"/>
                    <a:pt x="74" y="0"/>
                  </a:cubicBezTo>
                </a:path>
              </a:pathLst>
            </a:custGeom>
            <a:solidFill>
              <a:srgbClr val="5A5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5" name="îṥľiďè"/>
            <p:cNvSpPr/>
            <p:nvPr/>
          </p:nvSpPr>
          <p:spPr bwMode="auto">
            <a:xfrm>
              <a:off x="3525838" y="3848101"/>
              <a:ext cx="400050" cy="446088"/>
            </a:xfrm>
            <a:custGeom>
              <a:avLst/>
              <a:gdLst>
                <a:gd name="T0" fmla="*/ 218 w 269"/>
                <a:gd name="T1" fmla="*/ 0 h 301"/>
                <a:gd name="T2" fmla="*/ 218 w 269"/>
                <a:gd name="T3" fmla="*/ 1 h 301"/>
                <a:gd name="T4" fmla="*/ 203 w 269"/>
                <a:gd name="T5" fmla="*/ 47 h 301"/>
                <a:gd name="T6" fmla="*/ 68 w 269"/>
                <a:gd name="T7" fmla="*/ 178 h 301"/>
                <a:gd name="T8" fmla="*/ 0 w 269"/>
                <a:gd name="T9" fmla="*/ 255 h 301"/>
                <a:gd name="T10" fmla="*/ 0 w 269"/>
                <a:gd name="T11" fmla="*/ 258 h 301"/>
                <a:gd name="T12" fmla="*/ 110 w 269"/>
                <a:gd name="T13" fmla="*/ 301 h 301"/>
                <a:gd name="T14" fmla="*/ 114 w 269"/>
                <a:gd name="T15" fmla="*/ 270 h 301"/>
                <a:gd name="T16" fmla="*/ 188 w 269"/>
                <a:gd name="T17" fmla="*/ 202 h 301"/>
                <a:gd name="T18" fmla="*/ 269 w 269"/>
                <a:gd name="T19" fmla="*/ 132 h 301"/>
                <a:gd name="T20" fmla="*/ 218 w 269"/>
                <a:gd name="T21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9" h="301">
                  <a:moveTo>
                    <a:pt x="218" y="0"/>
                  </a:moveTo>
                  <a:cubicBezTo>
                    <a:pt x="218" y="0"/>
                    <a:pt x="218" y="1"/>
                    <a:pt x="218" y="1"/>
                  </a:cubicBezTo>
                  <a:cubicBezTo>
                    <a:pt x="218" y="26"/>
                    <a:pt x="203" y="47"/>
                    <a:pt x="203" y="47"/>
                  </a:cubicBezTo>
                  <a:cubicBezTo>
                    <a:pt x="107" y="76"/>
                    <a:pt x="68" y="178"/>
                    <a:pt x="68" y="178"/>
                  </a:cubicBezTo>
                  <a:cubicBezTo>
                    <a:pt x="68" y="178"/>
                    <a:pt x="7" y="216"/>
                    <a:pt x="0" y="255"/>
                  </a:cubicBezTo>
                  <a:cubicBezTo>
                    <a:pt x="0" y="256"/>
                    <a:pt x="0" y="257"/>
                    <a:pt x="0" y="258"/>
                  </a:cubicBezTo>
                  <a:cubicBezTo>
                    <a:pt x="0" y="294"/>
                    <a:pt x="110" y="301"/>
                    <a:pt x="110" y="301"/>
                  </a:cubicBezTo>
                  <a:cubicBezTo>
                    <a:pt x="114" y="270"/>
                    <a:pt x="114" y="270"/>
                    <a:pt x="114" y="270"/>
                  </a:cubicBezTo>
                  <a:cubicBezTo>
                    <a:pt x="114" y="270"/>
                    <a:pt x="184" y="218"/>
                    <a:pt x="188" y="202"/>
                  </a:cubicBezTo>
                  <a:cubicBezTo>
                    <a:pt x="192" y="190"/>
                    <a:pt x="248" y="147"/>
                    <a:pt x="269" y="132"/>
                  </a:cubicBezTo>
                  <a:cubicBezTo>
                    <a:pt x="267" y="98"/>
                    <a:pt x="235" y="33"/>
                    <a:pt x="218" y="0"/>
                  </a:cubicBezTo>
                </a:path>
              </a:pathLst>
            </a:custGeom>
            <a:solidFill>
              <a:srgbClr val="5A5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6" name="iṥḻiḍê"/>
            <p:cNvSpPr/>
            <p:nvPr/>
          </p:nvSpPr>
          <p:spPr bwMode="auto">
            <a:xfrm>
              <a:off x="3687763" y="3389313"/>
              <a:ext cx="522288" cy="1152525"/>
            </a:xfrm>
            <a:custGeom>
              <a:avLst/>
              <a:gdLst>
                <a:gd name="T0" fmla="*/ 84 w 352"/>
                <a:gd name="T1" fmla="*/ 594 h 778"/>
                <a:gd name="T2" fmla="*/ 14 w 352"/>
                <a:gd name="T3" fmla="*/ 741 h 778"/>
                <a:gd name="T4" fmla="*/ 129 w 352"/>
                <a:gd name="T5" fmla="*/ 765 h 778"/>
                <a:gd name="T6" fmla="*/ 214 w 352"/>
                <a:gd name="T7" fmla="*/ 616 h 778"/>
                <a:gd name="T8" fmla="*/ 273 w 352"/>
                <a:gd name="T9" fmla="*/ 544 h 778"/>
                <a:gd name="T10" fmla="*/ 293 w 352"/>
                <a:gd name="T11" fmla="*/ 306 h 778"/>
                <a:gd name="T12" fmla="*/ 293 w 352"/>
                <a:gd name="T13" fmla="*/ 303 h 778"/>
                <a:gd name="T14" fmla="*/ 224 w 352"/>
                <a:gd name="T15" fmla="*/ 91 h 778"/>
                <a:gd name="T16" fmla="*/ 190 w 352"/>
                <a:gd name="T17" fmla="*/ 0 h 778"/>
                <a:gd name="T18" fmla="*/ 14 w 352"/>
                <a:gd name="T19" fmla="*/ 59 h 778"/>
                <a:gd name="T20" fmla="*/ 17 w 352"/>
                <a:gd name="T21" fmla="*/ 128 h 778"/>
                <a:gd name="T22" fmla="*/ 49 w 352"/>
                <a:gd name="T23" fmla="*/ 169 h 778"/>
                <a:gd name="T24" fmla="*/ 99 w 352"/>
                <a:gd name="T25" fmla="*/ 289 h 778"/>
                <a:gd name="T26" fmla="*/ 153 w 352"/>
                <a:gd name="T27" fmla="*/ 461 h 778"/>
                <a:gd name="T28" fmla="*/ 84 w 352"/>
                <a:gd name="T29" fmla="*/ 594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2" h="778">
                  <a:moveTo>
                    <a:pt x="84" y="594"/>
                  </a:moveTo>
                  <a:cubicBezTo>
                    <a:pt x="14" y="741"/>
                    <a:pt x="14" y="741"/>
                    <a:pt x="14" y="741"/>
                  </a:cubicBezTo>
                  <a:cubicBezTo>
                    <a:pt x="25" y="778"/>
                    <a:pt x="129" y="765"/>
                    <a:pt x="129" y="765"/>
                  </a:cubicBezTo>
                  <a:cubicBezTo>
                    <a:pt x="129" y="765"/>
                    <a:pt x="210" y="655"/>
                    <a:pt x="214" y="616"/>
                  </a:cubicBezTo>
                  <a:cubicBezTo>
                    <a:pt x="218" y="577"/>
                    <a:pt x="273" y="544"/>
                    <a:pt x="273" y="544"/>
                  </a:cubicBezTo>
                  <a:cubicBezTo>
                    <a:pt x="352" y="459"/>
                    <a:pt x="300" y="359"/>
                    <a:pt x="293" y="306"/>
                  </a:cubicBezTo>
                  <a:cubicBezTo>
                    <a:pt x="293" y="305"/>
                    <a:pt x="293" y="304"/>
                    <a:pt x="293" y="303"/>
                  </a:cubicBezTo>
                  <a:cubicBezTo>
                    <a:pt x="287" y="268"/>
                    <a:pt x="251" y="167"/>
                    <a:pt x="224" y="91"/>
                  </a:cubicBezTo>
                  <a:cubicBezTo>
                    <a:pt x="205" y="40"/>
                    <a:pt x="190" y="0"/>
                    <a:pt x="190" y="0"/>
                  </a:cubicBezTo>
                  <a:cubicBezTo>
                    <a:pt x="190" y="0"/>
                    <a:pt x="44" y="7"/>
                    <a:pt x="14" y="59"/>
                  </a:cubicBezTo>
                  <a:cubicBezTo>
                    <a:pt x="0" y="83"/>
                    <a:pt x="6" y="108"/>
                    <a:pt x="17" y="128"/>
                  </a:cubicBezTo>
                  <a:cubicBezTo>
                    <a:pt x="25" y="144"/>
                    <a:pt x="36" y="157"/>
                    <a:pt x="49" y="169"/>
                  </a:cubicBezTo>
                  <a:cubicBezTo>
                    <a:pt x="99" y="289"/>
                    <a:pt x="99" y="289"/>
                    <a:pt x="99" y="289"/>
                  </a:cubicBezTo>
                  <a:cubicBezTo>
                    <a:pt x="99" y="289"/>
                    <a:pt x="186" y="448"/>
                    <a:pt x="153" y="461"/>
                  </a:cubicBezTo>
                  <a:cubicBezTo>
                    <a:pt x="121" y="474"/>
                    <a:pt x="84" y="594"/>
                    <a:pt x="84" y="594"/>
                  </a:cubicBezTo>
                </a:path>
              </a:pathLst>
            </a:custGeom>
            <a:solidFill>
              <a:srgbClr val="5F5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7" name="îśľiḑe"/>
            <p:cNvSpPr/>
            <p:nvPr/>
          </p:nvSpPr>
          <p:spPr bwMode="auto">
            <a:xfrm>
              <a:off x="4189413" y="2109788"/>
              <a:ext cx="114300" cy="323850"/>
            </a:xfrm>
            <a:custGeom>
              <a:avLst/>
              <a:gdLst>
                <a:gd name="T0" fmla="*/ 6 w 77"/>
                <a:gd name="T1" fmla="*/ 164 h 218"/>
                <a:gd name="T2" fmla="*/ 15 w 77"/>
                <a:gd name="T3" fmla="*/ 192 h 218"/>
                <a:gd name="T4" fmla="*/ 17 w 77"/>
                <a:gd name="T5" fmla="*/ 196 h 218"/>
                <a:gd name="T6" fmla="*/ 29 w 77"/>
                <a:gd name="T7" fmla="*/ 218 h 218"/>
                <a:gd name="T8" fmla="*/ 69 w 77"/>
                <a:gd name="T9" fmla="*/ 218 h 218"/>
                <a:gd name="T10" fmla="*/ 69 w 77"/>
                <a:gd name="T11" fmla="*/ 208 h 218"/>
                <a:gd name="T12" fmla="*/ 77 w 77"/>
                <a:gd name="T13" fmla="*/ 109 h 218"/>
                <a:gd name="T14" fmla="*/ 29 w 77"/>
                <a:gd name="T15" fmla="*/ 15 h 218"/>
                <a:gd name="T16" fmla="*/ 6 w 77"/>
                <a:gd name="T17" fmla="*/ 164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218">
                  <a:moveTo>
                    <a:pt x="6" y="164"/>
                  </a:moveTo>
                  <a:cubicBezTo>
                    <a:pt x="7" y="174"/>
                    <a:pt x="10" y="183"/>
                    <a:pt x="15" y="192"/>
                  </a:cubicBezTo>
                  <a:cubicBezTo>
                    <a:pt x="17" y="196"/>
                    <a:pt x="17" y="196"/>
                    <a:pt x="17" y="196"/>
                  </a:cubicBezTo>
                  <a:cubicBezTo>
                    <a:pt x="29" y="218"/>
                    <a:pt x="29" y="218"/>
                    <a:pt x="29" y="218"/>
                  </a:cubicBezTo>
                  <a:cubicBezTo>
                    <a:pt x="69" y="218"/>
                    <a:pt x="69" y="218"/>
                    <a:pt x="69" y="218"/>
                  </a:cubicBezTo>
                  <a:cubicBezTo>
                    <a:pt x="69" y="208"/>
                    <a:pt x="69" y="208"/>
                    <a:pt x="69" y="208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7" y="109"/>
                    <a:pt x="67" y="0"/>
                    <a:pt x="29" y="15"/>
                  </a:cubicBezTo>
                  <a:cubicBezTo>
                    <a:pt x="0" y="27"/>
                    <a:pt x="4" y="126"/>
                    <a:pt x="6" y="164"/>
                  </a:cubicBezTo>
                </a:path>
              </a:pathLst>
            </a:custGeom>
            <a:solidFill>
              <a:srgbClr val="FDC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8" name="ïṡļîḍê"/>
            <p:cNvSpPr/>
            <p:nvPr/>
          </p:nvSpPr>
          <p:spPr bwMode="auto">
            <a:xfrm>
              <a:off x="4291013" y="2417763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2 h 2"/>
                <a:gd name="T6" fmla="*/ 0 w 1"/>
                <a:gd name="T7" fmla="*/ 2 h 2"/>
                <a:gd name="T8" fmla="*/ 1 w 1"/>
                <a:gd name="T9" fmla="*/ 0 h 2"/>
                <a:gd name="T10" fmla="*/ 0 w 1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9" name="ï$ḻíḍe"/>
            <p:cNvSpPr/>
            <p:nvPr/>
          </p:nvSpPr>
          <p:spPr bwMode="auto">
            <a:xfrm>
              <a:off x="4214813" y="2400301"/>
              <a:ext cx="76200" cy="20638"/>
            </a:xfrm>
            <a:custGeom>
              <a:avLst/>
              <a:gdLst>
                <a:gd name="T0" fmla="*/ 0 w 52"/>
                <a:gd name="T1" fmla="*/ 0 h 14"/>
                <a:gd name="T2" fmla="*/ 2 w 52"/>
                <a:gd name="T3" fmla="*/ 3 h 14"/>
                <a:gd name="T4" fmla="*/ 52 w 52"/>
                <a:gd name="T5" fmla="*/ 14 h 14"/>
                <a:gd name="T6" fmla="*/ 52 w 52"/>
                <a:gd name="T7" fmla="*/ 12 h 14"/>
                <a:gd name="T8" fmla="*/ 52 w 52"/>
                <a:gd name="T9" fmla="*/ 12 h 14"/>
                <a:gd name="T10" fmla="*/ 0 w 52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4">
                  <a:moveTo>
                    <a:pt x="0" y="0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4" y="9"/>
                    <a:pt x="35" y="13"/>
                    <a:pt x="52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34" y="10"/>
                    <a:pt x="12" y="7"/>
                    <a:pt x="0" y="0"/>
                  </a:cubicBezTo>
                </a:path>
              </a:pathLst>
            </a:custGeom>
            <a:solidFill>
              <a:srgbClr val="E3AE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0" name="î$ḻíďe"/>
            <p:cNvSpPr/>
            <p:nvPr/>
          </p:nvSpPr>
          <p:spPr bwMode="auto">
            <a:xfrm>
              <a:off x="4210050" y="2400301"/>
              <a:ext cx="128588" cy="106363"/>
            </a:xfrm>
            <a:custGeom>
              <a:avLst/>
              <a:gdLst>
                <a:gd name="T0" fmla="*/ 0 w 87"/>
                <a:gd name="T1" fmla="*/ 0 h 72"/>
                <a:gd name="T2" fmla="*/ 0 w 87"/>
                <a:gd name="T3" fmla="*/ 51 h 72"/>
                <a:gd name="T4" fmla="*/ 81 w 87"/>
                <a:gd name="T5" fmla="*/ 72 h 72"/>
                <a:gd name="T6" fmla="*/ 81 w 87"/>
                <a:gd name="T7" fmla="*/ 60 h 72"/>
                <a:gd name="T8" fmla="*/ 87 w 87"/>
                <a:gd name="T9" fmla="*/ 16 h 72"/>
                <a:gd name="T10" fmla="*/ 0 w 87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72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67"/>
                    <a:pt x="81" y="60"/>
                  </a:cubicBezTo>
                  <a:cubicBezTo>
                    <a:pt x="82" y="45"/>
                    <a:pt x="83" y="20"/>
                    <a:pt x="87" y="16"/>
                  </a:cubicBezTo>
                  <a:cubicBezTo>
                    <a:pt x="87" y="16"/>
                    <a:pt x="22" y="16"/>
                    <a:pt x="0" y="0"/>
                  </a:cubicBezTo>
                </a:path>
              </a:pathLst>
            </a:custGeom>
            <a:solidFill>
              <a:srgbClr val="EAEA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1" name="išḷíde"/>
            <p:cNvSpPr/>
            <p:nvPr/>
          </p:nvSpPr>
          <p:spPr bwMode="auto">
            <a:xfrm>
              <a:off x="4210050" y="2444751"/>
              <a:ext cx="120650" cy="50800"/>
            </a:xfrm>
            <a:custGeom>
              <a:avLst/>
              <a:gdLst>
                <a:gd name="T0" fmla="*/ 0 w 81"/>
                <a:gd name="T1" fmla="*/ 0 h 34"/>
                <a:gd name="T2" fmla="*/ 0 w 81"/>
                <a:gd name="T3" fmla="*/ 4 h 34"/>
                <a:gd name="T4" fmla="*/ 81 w 81"/>
                <a:gd name="T5" fmla="*/ 34 h 34"/>
                <a:gd name="T6" fmla="*/ 81 w 81"/>
                <a:gd name="T7" fmla="*/ 30 h 34"/>
                <a:gd name="T8" fmla="*/ 0 w 81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34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5" y="12"/>
                    <a:pt x="54" y="30"/>
                    <a:pt x="81" y="34"/>
                  </a:cubicBezTo>
                  <a:cubicBezTo>
                    <a:pt x="81" y="33"/>
                    <a:pt x="81" y="32"/>
                    <a:pt x="81" y="30"/>
                  </a:cubicBezTo>
                  <a:cubicBezTo>
                    <a:pt x="54" y="25"/>
                    <a:pt x="15" y="7"/>
                    <a:pt x="0" y="0"/>
                  </a:cubicBezTo>
                </a:path>
              </a:pathLst>
            </a:custGeom>
            <a:solidFill>
              <a:srgbClr val="D2D2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2" name="ïŝḷïḋe"/>
            <p:cNvSpPr/>
            <p:nvPr/>
          </p:nvSpPr>
          <p:spPr bwMode="auto">
            <a:xfrm>
              <a:off x="3416300" y="2419351"/>
              <a:ext cx="379413" cy="266700"/>
            </a:xfrm>
            <a:custGeom>
              <a:avLst/>
              <a:gdLst>
                <a:gd name="T0" fmla="*/ 64 w 256"/>
                <a:gd name="T1" fmla="*/ 100 h 180"/>
                <a:gd name="T2" fmla="*/ 59 w 256"/>
                <a:gd name="T3" fmla="*/ 166 h 180"/>
                <a:gd name="T4" fmla="*/ 208 w 256"/>
                <a:gd name="T5" fmla="*/ 145 h 180"/>
                <a:gd name="T6" fmla="*/ 162 w 256"/>
                <a:gd name="T7" fmla="*/ 45 h 180"/>
                <a:gd name="T8" fmla="*/ 157 w 256"/>
                <a:gd name="T9" fmla="*/ 3 h 180"/>
                <a:gd name="T10" fmla="*/ 33 w 256"/>
                <a:gd name="T11" fmla="*/ 44 h 180"/>
                <a:gd name="T12" fmla="*/ 64 w 256"/>
                <a:gd name="T13" fmla="*/ 10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180">
                  <a:moveTo>
                    <a:pt x="64" y="100"/>
                  </a:moveTo>
                  <a:cubicBezTo>
                    <a:pt x="80" y="146"/>
                    <a:pt x="59" y="166"/>
                    <a:pt x="59" y="166"/>
                  </a:cubicBezTo>
                  <a:cubicBezTo>
                    <a:pt x="59" y="166"/>
                    <a:pt x="256" y="180"/>
                    <a:pt x="208" y="145"/>
                  </a:cubicBezTo>
                  <a:cubicBezTo>
                    <a:pt x="180" y="124"/>
                    <a:pt x="167" y="79"/>
                    <a:pt x="162" y="45"/>
                  </a:cubicBezTo>
                  <a:cubicBezTo>
                    <a:pt x="159" y="31"/>
                    <a:pt x="158" y="17"/>
                    <a:pt x="157" y="3"/>
                  </a:cubicBezTo>
                  <a:cubicBezTo>
                    <a:pt x="157" y="3"/>
                    <a:pt x="0" y="0"/>
                    <a:pt x="33" y="44"/>
                  </a:cubicBezTo>
                  <a:cubicBezTo>
                    <a:pt x="46" y="61"/>
                    <a:pt x="57" y="80"/>
                    <a:pt x="64" y="100"/>
                  </a:cubicBezTo>
                </a:path>
              </a:pathLst>
            </a:custGeom>
            <a:solidFill>
              <a:srgbClr val="FDC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3" name="iṩľïďé"/>
            <p:cNvSpPr/>
            <p:nvPr/>
          </p:nvSpPr>
          <p:spPr bwMode="auto">
            <a:xfrm>
              <a:off x="3654425" y="2478088"/>
              <a:ext cx="1588" cy="7938"/>
            </a:xfrm>
            <a:custGeom>
              <a:avLst/>
              <a:gdLst>
                <a:gd name="T0" fmla="*/ 0 w 1"/>
                <a:gd name="T1" fmla="*/ 0 h 6"/>
                <a:gd name="T2" fmla="*/ 0 w 1"/>
                <a:gd name="T3" fmla="*/ 0 h 6"/>
                <a:gd name="T4" fmla="*/ 1 w 1"/>
                <a:gd name="T5" fmla="*/ 6 h 6"/>
                <a:gd name="T6" fmla="*/ 1 w 1"/>
                <a:gd name="T7" fmla="*/ 6 h 6"/>
                <a:gd name="T8" fmla="*/ 1 w 1"/>
                <a:gd name="T9" fmla="*/ 6 h 6"/>
                <a:gd name="T10" fmla="*/ 0 w 1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4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0" y="0"/>
                  </a:cubicBezTo>
                </a:path>
              </a:pathLst>
            </a:custGeom>
            <a:solidFill>
              <a:srgbClr val="356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4" name="ïs1îdé"/>
            <p:cNvSpPr/>
            <p:nvPr/>
          </p:nvSpPr>
          <p:spPr bwMode="auto">
            <a:xfrm>
              <a:off x="3606800" y="2478088"/>
              <a:ext cx="49213" cy="55563"/>
            </a:xfrm>
            <a:custGeom>
              <a:avLst/>
              <a:gdLst>
                <a:gd name="T0" fmla="*/ 33 w 34"/>
                <a:gd name="T1" fmla="*/ 0 h 38"/>
                <a:gd name="T2" fmla="*/ 0 w 34"/>
                <a:gd name="T3" fmla="*/ 38 h 38"/>
                <a:gd name="T4" fmla="*/ 34 w 34"/>
                <a:gd name="T5" fmla="*/ 6 h 38"/>
                <a:gd name="T6" fmla="*/ 34 w 34"/>
                <a:gd name="T7" fmla="*/ 6 h 38"/>
                <a:gd name="T8" fmla="*/ 33 w 34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8">
                  <a:moveTo>
                    <a:pt x="33" y="0"/>
                  </a:moveTo>
                  <a:cubicBezTo>
                    <a:pt x="26" y="16"/>
                    <a:pt x="15" y="29"/>
                    <a:pt x="0" y="38"/>
                  </a:cubicBezTo>
                  <a:cubicBezTo>
                    <a:pt x="15" y="32"/>
                    <a:pt x="27" y="22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4"/>
                    <a:pt x="33" y="2"/>
                    <a:pt x="33" y="0"/>
                  </a:cubicBezTo>
                </a:path>
              </a:pathLst>
            </a:custGeom>
            <a:solidFill>
              <a:srgbClr val="E3AE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5" name="îŝ1ïḍe"/>
            <p:cNvSpPr/>
            <p:nvPr/>
          </p:nvSpPr>
          <p:spPr bwMode="auto">
            <a:xfrm>
              <a:off x="3400425" y="2290763"/>
              <a:ext cx="265113" cy="265113"/>
            </a:xfrm>
            <a:prstGeom prst="ellipse">
              <a:avLst/>
            </a:prstGeom>
            <a:solidFill>
              <a:srgbClr val="FDC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6" name="ïṩľídé"/>
            <p:cNvSpPr/>
            <p:nvPr/>
          </p:nvSpPr>
          <p:spPr bwMode="auto">
            <a:xfrm>
              <a:off x="3776663" y="2446338"/>
              <a:ext cx="585788" cy="420688"/>
            </a:xfrm>
            <a:custGeom>
              <a:avLst/>
              <a:gdLst>
                <a:gd name="T0" fmla="*/ 286 w 395"/>
                <a:gd name="T1" fmla="*/ 0 h 284"/>
                <a:gd name="T2" fmla="*/ 395 w 395"/>
                <a:gd name="T3" fmla="*/ 33 h 284"/>
                <a:gd name="T4" fmla="*/ 336 w 395"/>
                <a:gd name="T5" fmla="*/ 194 h 284"/>
                <a:gd name="T6" fmla="*/ 255 w 395"/>
                <a:gd name="T7" fmla="*/ 251 h 284"/>
                <a:gd name="T8" fmla="*/ 141 w 395"/>
                <a:gd name="T9" fmla="*/ 284 h 284"/>
                <a:gd name="T10" fmla="*/ 0 w 395"/>
                <a:gd name="T11" fmla="*/ 116 h 284"/>
                <a:gd name="T12" fmla="*/ 72 w 395"/>
                <a:gd name="T13" fmla="*/ 136 h 284"/>
                <a:gd name="T14" fmla="*/ 135 w 395"/>
                <a:gd name="T15" fmla="*/ 171 h 284"/>
                <a:gd name="T16" fmla="*/ 242 w 395"/>
                <a:gd name="T17" fmla="*/ 162 h 284"/>
                <a:gd name="T18" fmla="*/ 286 w 395"/>
                <a:gd name="T1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5" h="284">
                  <a:moveTo>
                    <a:pt x="286" y="0"/>
                  </a:moveTo>
                  <a:cubicBezTo>
                    <a:pt x="286" y="0"/>
                    <a:pt x="371" y="44"/>
                    <a:pt x="395" y="33"/>
                  </a:cubicBezTo>
                  <a:cubicBezTo>
                    <a:pt x="336" y="194"/>
                    <a:pt x="336" y="194"/>
                    <a:pt x="336" y="194"/>
                  </a:cubicBezTo>
                  <a:cubicBezTo>
                    <a:pt x="336" y="194"/>
                    <a:pt x="331" y="234"/>
                    <a:pt x="255" y="251"/>
                  </a:cubicBezTo>
                  <a:cubicBezTo>
                    <a:pt x="179" y="269"/>
                    <a:pt x="141" y="284"/>
                    <a:pt x="141" y="284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72" y="136"/>
                    <a:pt x="72" y="136"/>
                    <a:pt x="72" y="136"/>
                  </a:cubicBezTo>
                  <a:cubicBezTo>
                    <a:pt x="72" y="136"/>
                    <a:pt x="109" y="188"/>
                    <a:pt x="135" y="171"/>
                  </a:cubicBezTo>
                  <a:cubicBezTo>
                    <a:pt x="161" y="153"/>
                    <a:pt x="242" y="162"/>
                    <a:pt x="242" y="162"/>
                  </a:cubicBezTo>
                  <a:cubicBezTo>
                    <a:pt x="242" y="162"/>
                    <a:pt x="288" y="37"/>
                    <a:pt x="286" y="0"/>
                  </a:cubicBezTo>
                </a:path>
              </a:pathLst>
            </a:custGeom>
            <a:solidFill>
              <a:srgbClr val="C4C8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7" name="iŝlíḓê"/>
            <p:cNvSpPr/>
            <p:nvPr/>
          </p:nvSpPr>
          <p:spPr bwMode="auto">
            <a:xfrm>
              <a:off x="3776663" y="2446338"/>
              <a:ext cx="585788" cy="419100"/>
            </a:xfrm>
            <a:custGeom>
              <a:avLst/>
              <a:gdLst>
                <a:gd name="T0" fmla="*/ 286 w 395"/>
                <a:gd name="T1" fmla="*/ 0 h 283"/>
                <a:gd name="T2" fmla="*/ 286 w 395"/>
                <a:gd name="T3" fmla="*/ 3 h 283"/>
                <a:gd name="T4" fmla="*/ 242 w 395"/>
                <a:gd name="T5" fmla="*/ 162 h 283"/>
                <a:gd name="T6" fmla="*/ 198 w 395"/>
                <a:gd name="T7" fmla="*/ 160 h 283"/>
                <a:gd name="T8" fmla="*/ 135 w 395"/>
                <a:gd name="T9" fmla="*/ 171 h 283"/>
                <a:gd name="T10" fmla="*/ 123 w 395"/>
                <a:gd name="T11" fmla="*/ 174 h 283"/>
                <a:gd name="T12" fmla="*/ 103 w 395"/>
                <a:gd name="T13" fmla="*/ 167 h 283"/>
                <a:gd name="T14" fmla="*/ 72 w 395"/>
                <a:gd name="T15" fmla="*/ 136 h 283"/>
                <a:gd name="T16" fmla="*/ 0 w 395"/>
                <a:gd name="T17" fmla="*/ 116 h 283"/>
                <a:gd name="T18" fmla="*/ 28 w 395"/>
                <a:gd name="T19" fmla="*/ 149 h 283"/>
                <a:gd name="T20" fmla="*/ 78 w 395"/>
                <a:gd name="T21" fmla="*/ 197 h 283"/>
                <a:gd name="T22" fmla="*/ 80 w 395"/>
                <a:gd name="T23" fmla="*/ 199 h 283"/>
                <a:gd name="T24" fmla="*/ 111 w 395"/>
                <a:gd name="T25" fmla="*/ 232 h 283"/>
                <a:gd name="T26" fmla="*/ 143 w 395"/>
                <a:gd name="T27" fmla="*/ 283 h 283"/>
                <a:gd name="T28" fmla="*/ 255 w 395"/>
                <a:gd name="T29" fmla="*/ 251 h 283"/>
                <a:gd name="T30" fmla="*/ 336 w 395"/>
                <a:gd name="T31" fmla="*/ 194 h 283"/>
                <a:gd name="T32" fmla="*/ 395 w 395"/>
                <a:gd name="T33" fmla="*/ 33 h 283"/>
                <a:gd name="T34" fmla="*/ 385 w 395"/>
                <a:gd name="T35" fmla="*/ 35 h 283"/>
                <a:gd name="T36" fmla="*/ 373 w 395"/>
                <a:gd name="T37" fmla="*/ 33 h 283"/>
                <a:gd name="T38" fmla="*/ 292 w 395"/>
                <a:gd name="T39" fmla="*/ 3 h 283"/>
                <a:gd name="T40" fmla="*/ 286 w 395"/>
                <a:gd name="T41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5" h="283">
                  <a:moveTo>
                    <a:pt x="286" y="0"/>
                  </a:moveTo>
                  <a:cubicBezTo>
                    <a:pt x="286" y="1"/>
                    <a:pt x="286" y="2"/>
                    <a:pt x="286" y="3"/>
                  </a:cubicBezTo>
                  <a:cubicBezTo>
                    <a:pt x="286" y="43"/>
                    <a:pt x="242" y="162"/>
                    <a:pt x="242" y="162"/>
                  </a:cubicBezTo>
                  <a:cubicBezTo>
                    <a:pt x="242" y="162"/>
                    <a:pt x="222" y="160"/>
                    <a:pt x="198" y="160"/>
                  </a:cubicBezTo>
                  <a:cubicBezTo>
                    <a:pt x="175" y="160"/>
                    <a:pt x="148" y="162"/>
                    <a:pt x="135" y="171"/>
                  </a:cubicBezTo>
                  <a:cubicBezTo>
                    <a:pt x="131" y="173"/>
                    <a:pt x="127" y="174"/>
                    <a:pt x="123" y="174"/>
                  </a:cubicBezTo>
                  <a:cubicBezTo>
                    <a:pt x="116" y="174"/>
                    <a:pt x="109" y="171"/>
                    <a:pt x="103" y="167"/>
                  </a:cubicBezTo>
                  <a:cubicBezTo>
                    <a:pt x="86" y="156"/>
                    <a:pt x="72" y="136"/>
                    <a:pt x="72" y="13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28" y="149"/>
                    <a:pt x="28" y="149"/>
                    <a:pt x="28" y="149"/>
                  </a:cubicBezTo>
                  <a:cubicBezTo>
                    <a:pt x="46" y="163"/>
                    <a:pt x="63" y="179"/>
                    <a:pt x="78" y="197"/>
                  </a:cubicBezTo>
                  <a:cubicBezTo>
                    <a:pt x="80" y="199"/>
                    <a:pt x="80" y="199"/>
                    <a:pt x="80" y="199"/>
                  </a:cubicBezTo>
                  <a:cubicBezTo>
                    <a:pt x="91" y="208"/>
                    <a:pt x="102" y="219"/>
                    <a:pt x="111" y="232"/>
                  </a:cubicBezTo>
                  <a:cubicBezTo>
                    <a:pt x="122" y="249"/>
                    <a:pt x="133" y="266"/>
                    <a:pt x="143" y="283"/>
                  </a:cubicBezTo>
                  <a:cubicBezTo>
                    <a:pt x="151" y="280"/>
                    <a:pt x="188" y="267"/>
                    <a:pt x="255" y="251"/>
                  </a:cubicBezTo>
                  <a:cubicBezTo>
                    <a:pt x="331" y="234"/>
                    <a:pt x="336" y="194"/>
                    <a:pt x="336" y="194"/>
                  </a:cubicBezTo>
                  <a:cubicBezTo>
                    <a:pt x="395" y="33"/>
                    <a:pt x="395" y="33"/>
                    <a:pt x="395" y="33"/>
                  </a:cubicBezTo>
                  <a:cubicBezTo>
                    <a:pt x="392" y="34"/>
                    <a:pt x="389" y="35"/>
                    <a:pt x="385" y="35"/>
                  </a:cubicBezTo>
                  <a:cubicBezTo>
                    <a:pt x="381" y="35"/>
                    <a:pt x="377" y="34"/>
                    <a:pt x="373" y="33"/>
                  </a:cubicBezTo>
                  <a:cubicBezTo>
                    <a:pt x="346" y="29"/>
                    <a:pt x="307" y="11"/>
                    <a:pt x="292" y="3"/>
                  </a:cubicBezTo>
                  <a:cubicBezTo>
                    <a:pt x="288" y="1"/>
                    <a:pt x="286" y="0"/>
                    <a:pt x="286" y="0"/>
                  </a:cubicBezTo>
                </a:path>
              </a:pathLst>
            </a:custGeom>
            <a:solidFill>
              <a:srgbClr val="BAB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8" name="i$ḻîḍê"/>
            <p:cNvSpPr/>
            <p:nvPr/>
          </p:nvSpPr>
          <p:spPr bwMode="auto">
            <a:xfrm>
              <a:off x="4129088" y="3319463"/>
              <a:ext cx="17463" cy="66675"/>
            </a:xfrm>
            <a:custGeom>
              <a:avLst/>
              <a:gdLst>
                <a:gd name="T0" fmla="*/ 11 w 12"/>
                <a:gd name="T1" fmla="*/ 0 h 45"/>
                <a:gd name="T2" fmla="*/ 5 w 12"/>
                <a:gd name="T3" fmla="*/ 36 h 45"/>
                <a:gd name="T4" fmla="*/ 0 w 12"/>
                <a:gd name="T5" fmla="*/ 41 h 45"/>
                <a:gd name="T6" fmla="*/ 0 w 12"/>
                <a:gd name="T7" fmla="*/ 45 h 45"/>
                <a:gd name="T8" fmla="*/ 5 w 12"/>
                <a:gd name="T9" fmla="*/ 40 h 45"/>
                <a:gd name="T10" fmla="*/ 11 w 12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5">
                  <a:moveTo>
                    <a:pt x="11" y="0"/>
                  </a:moveTo>
                  <a:cubicBezTo>
                    <a:pt x="11" y="15"/>
                    <a:pt x="9" y="29"/>
                    <a:pt x="5" y="36"/>
                  </a:cubicBezTo>
                  <a:cubicBezTo>
                    <a:pt x="4" y="38"/>
                    <a:pt x="2" y="39"/>
                    <a:pt x="0" y="41"/>
                  </a:cubicBezTo>
                  <a:cubicBezTo>
                    <a:pt x="0" y="42"/>
                    <a:pt x="0" y="44"/>
                    <a:pt x="0" y="45"/>
                  </a:cubicBezTo>
                  <a:cubicBezTo>
                    <a:pt x="2" y="44"/>
                    <a:pt x="4" y="42"/>
                    <a:pt x="5" y="40"/>
                  </a:cubicBezTo>
                  <a:cubicBezTo>
                    <a:pt x="10" y="32"/>
                    <a:pt x="12" y="17"/>
                    <a:pt x="11" y="0"/>
                  </a:cubicBezTo>
                </a:path>
              </a:pathLst>
            </a:custGeom>
            <a:solidFill>
              <a:srgbClr val="A7A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9" name="îṧliḍê"/>
            <p:cNvSpPr/>
            <p:nvPr/>
          </p:nvSpPr>
          <p:spPr bwMode="auto">
            <a:xfrm>
              <a:off x="4024313" y="3379788"/>
              <a:ext cx="104775" cy="15875"/>
            </a:xfrm>
            <a:custGeom>
              <a:avLst/>
              <a:gdLst>
                <a:gd name="T0" fmla="*/ 70 w 70"/>
                <a:gd name="T1" fmla="*/ 0 h 11"/>
                <a:gd name="T2" fmla="*/ 37 w 70"/>
                <a:gd name="T3" fmla="*/ 6 h 11"/>
                <a:gd name="T4" fmla="*/ 0 w 70"/>
                <a:gd name="T5" fmla="*/ 3 h 11"/>
                <a:gd name="T6" fmla="*/ 0 w 70"/>
                <a:gd name="T7" fmla="*/ 8 h 11"/>
                <a:gd name="T8" fmla="*/ 37 w 70"/>
                <a:gd name="T9" fmla="*/ 11 h 11"/>
                <a:gd name="T10" fmla="*/ 70 w 70"/>
                <a:gd name="T11" fmla="*/ 4 h 11"/>
                <a:gd name="T12" fmla="*/ 70 w 7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1">
                  <a:moveTo>
                    <a:pt x="70" y="0"/>
                  </a:moveTo>
                  <a:cubicBezTo>
                    <a:pt x="62" y="5"/>
                    <a:pt x="50" y="6"/>
                    <a:pt x="37" y="6"/>
                  </a:cubicBezTo>
                  <a:cubicBezTo>
                    <a:pt x="23" y="6"/>
                    <a:pt x="9" y="5"/>
                    <a:pt x="0" y="3"/>
                  </a:cubicBezTo>
                  <a:cubicBezTo>
                    <a:pt x="0" y="5"/>
                    <a:pt x="0" y="6"/>
                    <a:pt x="0" y="8"/>
                  </a:cubicBezTo>
                  <a:cubicBezTo>
                    <a:pt x="9" y="9"/>
                    <a:pt x="23" y="11"/>
                    <a:pt x="37" y="11"/>
                  </a:cubicBezTo>
                  <a:cubicBezTo>
                    <a:pt x="49" y="11"/>
                    <a:pt x="62" y="9"/>
                    <a:pt x="70" y="4"/>
                  </a:cubicBezTo>
                  <a:cubicBezTo>
                    <a:pt x="70" y="3"/>
                    <a:pt x="70" y="1"/>
                    <a:pt x="70" y="0"/>
                  </a:cubicBezTo>
                </a:path>
              </a:pathLst>
            </a:custGeom>
            <a:solidFill>
              <a:srgbClr val="514F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0" name="iṡḷiḓè"/>
            <p:cNvSpPr/>
            <p:nvPr/>
          </p:nvSpPr>
          <p:spPr bwMode="auto">
            <a:xfrm>
              <a:off x="3519488" y="2544763"/>
              <a:ext cx="635000" cy="858838"/>
            </a:xfrm>
            <a:custGeom>
              <a:avLst/>
              <a:gdLst>
                <a:gd name="T0" fmla="*/ 128 w 429"/>
                <a:gd name="T1" fmla="*/ 33 h 580"/>
                <a:gd name="T2" fmla="*/ 0 w 429"/>
                <a:gd name="T3" fmla="*/ 61 h 580"/>
                <a:gd name="T4" fmla="*/ 130 w 429"/>
                <a:gd name="T5" fmla="*/ 81 h 580"/>
                <a:gd name="T6" fmla="*/ 147 w 429"/>
                <a:gd name="T7" fmla="*/ 92 h 580"/>
                <a:gd name="T8" fmla="*/ 280 w 429"/>
                <a:gd name="T9" fmla="*/ 295 h 580"/>
                <a:gd name="T10" fmla="*/ 328 w 429"/>
                <a:gd name="T11" fmla="*/ 508 h 580"/>
                <a:gd name="T12" fmla="*/ 333 w 429"/>
                <a:gd name="T13" fmla="*/ 566 h 580"/>
                <a:gd name="T14" fmla="*/ 416 w 429"/>
                <a:gd name="T15" fmla="*/ 559 h 580"/>
                <a:gd name="T16" fmla="*/ 400 w 429"/>
                <a:gd name="T17" fmla="*/ 446 h 580"/>
                <a:gd name="T18" fmla="*/ 350 w 429"/>
                <a:gd name="T19" fmla="*/ 325 h 580"/>
                <a:gd name="T20" fmla="*/ 331 w 429"/>
                <a:gd name="T21" fmla="*/ 267 h 580"/>
                <a:gd name="T22" fmla="*/ 256 w 429"/>
                <a:gd name="T23" fmla="*/ 136 h 580"/>
                <a:gd name="T24" fmla="*/ 252 w 429"/>
                <a:gd name="T25" fmla="*/ 131 h 580"/>
                <a:gd name="T26" fmla="*/ 145 w 429"/>
                <a:gd name="T27" fmla="*/ 51 h 580"/>
                <a:gd name="T28" fmla="*/ 128 w 429"/>
                <a:gd name="T29" fmla="*/ 33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9" h="580">
                  <a:moveTo>
                    <a:pt x="128" y="33"/>
                  </a:moveTo>
                  <a:cubicBezTo>
                    <a:pt x="128" y="33"/>
                    <a:pt x="12" y="0"/>
                    <a:pt x="0" y="61"/>
                  </a:cubicBezTo>
                  <a:cubicBezTo>
                    <a:pt x="0" y="61"/>
                    <a:pt x="53" y="35"/>
                    <a:pt x="130" y="81"/>
                  </a:cubicBezTo>
                  <a:cubicBezTo>
                    <a:pt x="136" y="84"/>
                    <a:pt x="141" y="88"/>
                    <a:pt x="147" y="92"/>
                  </a:cubicBezTo>
                  <a:cubicBezTo>
                    <a:pt x="214" y="139"/>
                    <a:pt x="261" y="212"/>
                    <a:pt x="280" y="295"/>
                  </a:cubicBezTo>
                  <a:cubicBezTo>
                    <a:pt x="328" y="508"/>
                    <a:pt x="328" y="508"/>
                    <a:pt x="328" y="508"/>
                  </a:cubicBezTo>
                  <a:cubicBezTo>
                    <a:pt x="333" y="566"/>
                    <a:pt x="333" y="566"/>
                    <a:pt x="333" y="566"/>
                  </a:cubicBezTo>
                  <a:cubicBezTo>
                    <a:pt x="333" y="566"/>
                    <a:pt x="403" y="580"/>
                    <a:pt x="416" y="559"/>
                  </a:cubicBezTo>
                  <a:cubicBezTo>
                    <a:pt x="429" y="538"/>
                    <a:pt x="420" y="469"/>
                    <a:pt x="400" y="446"/>
                  </a:cubicBezTo>
                  <a:cubicBezTo>
                    <a:pt x="381" y="423"/>
                    <a:pt x="350" y="325"/>
                    <a:pt x="350" y="325"/>
                  </a:cubicBezTo>
                  <a:cubicBezTo>
                    <a:pt x="331" y="267"/>
                    <a:pt x="331" y="267"/>
                    <a:pt x="331" y="267"/>
                  </a:cubicBezTo>
                  <a:cubicBezTo>
                    <a:pt x="315" y="219"/>
                    <a:pt x="290" y="174"/>
                    <a:pt x="256" y="136"/>
                  </a:cubicBezTo>
                  <a:cubicBezTo>
                    <a:pt x="252" y="131"/>
                    <a:pt x="252" y="131"/>
                    <a:pt x="252" y="131"/>
                  </a:cubicBezTo>
                  <a:cubicBezTo>
                    <a:pt x="223" y="96"/>
                    <a:pt x="187" y="69"/>
                    <a:pt x="145" y="51"/>
                  </a:cubicBezTo>
                  <a:cubicBezTo>
                    <a:pt x="134" y="46"/>
                    <a:pt x="126" y="40"/>
                    <a:pt x="128" y="33"/>
                  </a:cubicBezTo>
                </a:path>
              </a:pathLst>
            </a:custGeom>
            <a:solidFill>
              <a:srgbClr val="EAEA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1" name="işlîḓê"/>
            <p:cNvSpPr/>
            <p:nvPr/>
          </p:nvSpPr>
          <p:spPr bwMode="auto">
            <a:xfrm>
              <a:off x="3706813" y="2643188"/>
              <a:ext cx="430213" cy="655638"/>
            </a:xfrm>
            <a:custGeom>
              <a:avLst/>
              <a:gdLst>
                <a:gd name="T0" fmla="*/ 154 w 290"/>
                <a:gd name="T1" fmla="*/ 148 h 443"/>
                <a:gd name="T2" fmla="*/ 173 w 290"/>
                <a:gd name="T3" fmla="*/ 182 h 443"/>
                <a:gd name="T4" fmla="*/ 259 w 290"/>
                <a:gd name="T5" fmla="*/ 424 h 443"/>
                <a:gd name="T6" fmla="*/ 290 w 290"/>
                <a:gd name="T7" fmla="*/ 443 h 443"/>
                <a:gd name="T8" fmla="*/ 290 w 290"/>
                <a:gd name="T9" fmla="*/ 440 h 443"/>
                <a:gd name="T10" fmla="*/ 262 w 290"/>
                <a:gd name="T11" fmla="*/ 421 h 443"/>
                <a:gd name="T12" fmla="*/ 169 w 290"/>
                <a:gd name="T13" fmla="*/ 169 h 443"/>
                <a:gd name="T14" fmla="*/ 158 w 290"/>
                <a:gd name="T15" fmla="*/ 152 h 443"/>
                <a:gd name="T16" fmla="*/ 154 w 290"/>
                <a:gd name="T17" fmla="*/ 148 h 443"/>
                <a:gd name="T18" fmla="*/ 0 w 290"/>
                <a:gd name="T19" fmla="*/ 0 h 443"/>
                <a:gd name="T20" fmla="*/ 0 w 290"/>
                <a:gd name="T21" fmla="*/ 4 h 443"/>
                <a:gd name="T22" fmla="*/ 3 w 290"/>
                <a:gd name="T23" fmla="*/ 7 h 443"/>
                <a:gd name="T24" fmla="*/ 8 w 290"/>
                <a:gd name="T25" fmla="*/ 8 h 443"/>
                <a:gd name="T26" fmla="*/ 0 w 290"/>
                <a:gd name="T2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0" h="443">
                  <a:moveTo>
                    <a:pt x="154" y="148"/>
                  </a:moveTo>
                  <a:cubicBezTo>
                    <a:pt x="161" y="158"/>
                    <a:pt x="168" y="169"/>
                    <a:pt x="173" y="182"/>
                  </a:cubicBezTo>
                  <a:cubicBezTo>
                    <a:pt x="211" y="247"/>
                    <a:pt x="259" y="424"/>
                    <a:pt x="259" y="424"/>
                  </a:cubicBezTo>
                  <a:cubicBezTo>
                    <a:pt x="290" y="443"/>
                    <a:pt x="290" y="443"/>
                    <a:pt x="290" y="443"/>
                  </a:cubicBezTo>
                  <a:cubicBezTo>
                    <a:pt x="290" y="440"/>
                    <a:pt x="290" y="440"/>
                    <a:pt x="290" y="440"/>
                  </a:cubicBezTo>
                  <a:cubicBezTo>
                    <a:pt x="262" y="421"/>
                    <a:pt x="262" y="421"/>
                    <a:pt x="262" y="421"/>
                  </a:cubicBezTo>
                  <a:cubicBezTo>
                    <a:pt x="262" y="421"/>
                    <a:pt x="207" y="223"/>
                    <a:pt x="169" y="169"/>
                  </a:cubicBezTo>
                  <a:cubicBezTo>
                    <a:pt x="164" y="163"/>
                    <a:pt x="162" y="153"/>
                    <a:pt x="158" y="152"/>
                  </a:cubicBezTo>
                  <a:cubicBezTo>
                    <a:pt x="154" y="148"/>
                    <a:pt x="154" y="148"/>
                    <a:pt x="154" y="148"/>
                  </a:cubicBezTo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5" y="7"/>
                    <a:pt x="6" y="8"/>
                    <a:pt x="8" y="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2D2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2" name="ïṧľîḓè"/>
            <p:cNvSpPr/>
            <p:nvPr/>
          </p:nvSpPr>
          <p:spPr bwMode="auto">
            <a:xfrm>
              <a:off x="3706813" y="2592388"/>
              <a:ext cx="434975" cy="704850"/>
            </a:xfrm>
            <a:custGeom>
              <a:avLst/>
              <a:gdLst>
                <a:gd name="T0" fmla="*/ 0 w 293"/>
                <a:gd name="T1" fmla="*/ 0 h 475"/>
                <a:gd name="T2" fmla="*/ 0 w 293"/>
                <a:gd name="T3" fmla="*/ 34 h 475"/>
                <a:gd name="T4" fmla="*/ 158 w 293"/>
                <a:gd name="T5" fmla="*/ 186 h 475"/>
                <a:gd name="T6" fmla="*/ 169 w 293"/>
                <a:gd name="T7" fmla="*/ 203 h 475"/>
                <a:gd name="T8" fmla="*/ 262 w 293"/>
                <a:gd name="T9" fmla="*/ 455 h 475"/>
                <a:gd name="T10" fmla="*/ 292 w 293"/>
                <a:gd name="T11" fmla="*/ 475 h 475"/>
                <a:gd name="T12" fmla="*/ 293 w 293"/>
                <a:gd name="T13" fmla="*/ 437 h 475"/>
                <a:gd name="T14" fmla="*/ 270 w 293"/>
                <a:gd name="T15" fmla="*/ 355 h 475"/>
                <a:gd name="T16" fmla="*/ 218 w 293"/>
                <a:gd name="T17" fmla="*/ 237 h 475"/>
                <a:gd name="T18" fmla="*/ 158 w 293"/>
                <a:gd name="T19" fmla="*/ 133 h 475"/>
                <a:gd name="T20" fmla="*/ 88 w 293"/>
                <a:gd name="T21" fmla="*/ 70 h 475"/>
                <a:gd name="T22" fmla="*/ 4 w 293"/>
                <a:gd name="T23" fmla="*/ 3 h 475"/>
                <a:gd name="T24" fmla="*/ 0 w 293"/>
                <a:gd name="T25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3" h="475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158" y="186"/>
                    <a:pt x="158" y="186"/>
                    <a:pt x="158" y="186"/>
                  </a:cubicBezTo>
                  <a:cubicBezTo>
                    <a:pt x="162" y="187"/>
                    <a:pt x="164" y="197"/>
                    <a:pt x="169" y="203"/>
                  </a:cubicBezTo>
                  <a:cubicBezTo>
                    <a:pt x="207" y="257"/>
                    <a:pt x="262" y="455"/>
                    <a:pt x="262" y="455"/>
                  </a:cubicBezTo>
                  <a:cubicBezTo>
                    <a:pt x="292" y="475"/>
                    <a:pt x="292" y="475"/>
                    <a:pt x="292" y="475"/>
                  </a:cubicBezTo>
                  <a:cubicBezTo>
                    <a:pt x="293" y="437"/>
                    <a:pt x="293" y="437"/>
                    <a:pt x="293" y="437"/>
                  </a:cubicBezTo>
                  <a:cubicBezTo>
                    <a:pt x="270" y="355"/>
                    <a:pt x="270" y="355"/>
                    <a:pt x="270" y="355"/>
                  </a:cubicBezTo>
                  <a:cubicBezTo>
                    <a:pt x="218" y="237"/>
                    <a:pt x="218" y="237"/>
                    <a:pt x="218" y="237"/>
                  </a:cubicBezTo>
                  <a:cubicBezTo>
                    <a:pt x="201" y="201"/>
                    <a:pt x="181" y="166"/>
                    <a:pt x="158" y="133"/>
                  </a:cubicBezTo>
                  <a:cubicBezTo>
                    <a:pt x="133" y="97"/>
                    <a:pt x="91" y="75"/>
                    <a:pt x="88" y="70"/>
                  </a:cubicBezTo>
                  <a:cubicBezTo>
                    <a:pt x="82" y="61"/>
                    <a:pt x="21" y="16"/>
                    <a:pt x="4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3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3" name="îṥlíḑê"/>
            <p:cNvSpPr/>
            <p:nvPr/>
          </p:nvSpPr>
          <p:spPr bwMode="auto">
            <a:xfrm>
              <a:off x="3840163" y="1825626"/>
              <a:ext cx="463550" cy="461963"/>
            </a:xfrm>
            <a:custGeom>
              <a:avLst/>
              <a:gdLst>
                <a:gd name="T0" fmla="*/ 44 w 312"/>
                <a:gd name="T1" fmla="*/ 0 h 312"/>
                <a:gd name="T2" fmla="*/ 267 w 312"/>
                <a:gd name="T3" fmla="*/ 0 h 312"/>
                <a:gd name="T4" fmla="*/ 312 w 312"/>
                <a:gd name="T5" fmla="*/ 45 h 312"/>
                <a:gd name="T6" fmla="*/ 312 w 312"/>
                <a:gd name="T7" fmla="*/ 267 h 312"/>
                <a:gd name="T8" fmla="*/ 267 w 312"/>
                <a:gd name="T9" fmla="*/ 312 h 312"/>
                <a:gd name="T10" fmla="*/ 44 w 312"/>
                <a:gd name="T11" fmla="*/ 312 h 312"/>
                <a:gd name="T12" fmla="*/ 0 w 312"/>
                <a:gd name="T13" fmla="*/ 267 h 312"/>
                <a:gd name="T14" fmla="*/ 0 w 312"/>
                <a:gd name="T15" fmla="*/ 45 h 312"/>
                <a:gd name="T16" fmla="*/ 44 w 312"/>
                <a:gd name="T17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2" h="312">
                  <a:moveTo>
                    <a:pt x="44" y="0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92" y="0"/>
                    <a:pt x="312" y="20"/>
                    <a:pt x="312" y="45"/>
                  </a:cubicBezTo>
                  <a:cubicBezTo>
                    <a:pt x="312" y="267"/>
                    <a:pt x="312" y="267"/>
                    <a:pt x="312" y="267"/>
                  </a:cubicBezTo>
                  <a:cubicBezTo>
                    <a:pt x="312" y="292"/>
                    <a:pt x="292" y="312"/>
                    <a:pt x="267" y="312"/>
                  </a:cubicBezTo>
                  <a:cubicBezTo>
                    <a:pt x="44" y="312"/>
                    <a:pt x="44" y="312"/>
                    <a:pt x="44" y="312"/>
                  </a:cubicBezTo>
                  <a:cubicBezTo>
                    <a:pt x="20" y="312"/>
                    <a:pt x="0" y="292"/>
                    <a:pt x="0" y="26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0" y="0"/>
                    <a:pt x="44" y="0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4" name="ïšliḋé"/>
            <p:cNvSpPr/>
            <p:nvPr/>
          </p:nvSpPr>
          <p:spPr bwMode="auto">
            <a:xfrm>
              <a:off x="3840163" y="1825626"/>
              <a:ext cx="463550" cy="461963"/>
            </a:xfrm>
            <a:custGeom>
              <a:avLst/>
              <a:gdLst>
                <a:gd name="T0" fmla="*/ 156 w 312"/>
                <a:gd name="T1" fmla="*/ 113 h 312"/>
                <a:gd name="T2" fmla="*/ 113 w 312"/>
                <a:gd name="T3" fmla="*/ 156 h 312"/>
                <a:gd name="T4" fmla="*/ 156 w 312"/>
                <a:gd name="T5" fmla="*/ 198 h 312"/>
                <a:gd name="T6" fmla="*/ 198 w 312"/>
                <a:gd name="T7" fmla="*/ 156 h 312"/>
                <a:gd name="T8" fmla="*/ 156 w 312"/>
                <a:gd name="T9" fmla="*/ 113 h 312"/>
                <a:gd name="T10" fmla="*/ 156 w 312"/>
                <a:gd name="T11" fmla="*/ 221 h 312"/>
                <a:gd name="T12" fmla="*/ 90 w 312"/>
                <a:gd name="T13" fmla="*/ 156 h 312"/>
                <a:gd name="T14" fmla="*/ 156 w 312"/>
                <a:gd name="T15" fmla="*/ 90 h 312"/>
                <a:gd name="T16" fmla="*/ 156 w 312"/>
                <a:gd name="T17" fmla="*/ 90 h 312"/>
                <a:gd name="T18" fmla="*/ 221 w 312"/>
                <a:gd name="T19" fmla="*/ 156 h 312"/>
                <a:gd name="T20" fmla="*/ 156 w 312"/>
                <a:gd name="T21" fmla="*/ 221 h 312"/>
                <a:gd name="T22" fmla="*/ 224 w 312"/>
                <a:gd name="T23" fmla="*/ 103 h 312"/>
                <a:gd name="T24" fmla="*/ 209 w 312"/>
                <a:gd name="T25" fmla="*/ 88 h 312"/>
                <a:gd name="T26" fmla="*/ 224 w 312"/>
                <a:gd name="T27" fmla="*/ 73 h 312"/>
                <a:gd name="T28" fmla="*/ 224 w 312"/>
                <a:gd name="T29" fmla="*/ 73 h 312"/>
                <a:gd name="T30" fmla="*/ 239 w 312"/>
                <a:gd name="T31" fmla="*/ 88 h 312"/>
                <a:gd name="T32" fmla="*/ 239 w 312"/>
                <a:gd name="T33" fmla="*/ 88 h 312"/>
                <a:gd name="T34" fmla="*/ 239 w 312"/>
                <a:gd name="T35" fmla="*/ 88 h 312"/>
                <a:gd name="T36" fmla="*/ 224 w 312"/>
                <a:gd name="T37" fmla="*/ 103 h 312"/>
                <a:gd name="T38" fmla="*/ 133 w 312"/>
                <a:gd name="T39" fmla="*/ 51 h 312"/>
                <a:gd name="T40" fmla="*/ 81 w 312"/>
                <a:gd name="T41" fmla="*/ 56 h 312"/>
                <a:gd name="T42" fmla="*/ 56 w 312"/>
                <a:gd name="T43" fmla="*/ 81 h 312"/>
                <a:gd name="T44" fmla="*/ 51 w 312"/>
                <a:gd name="T45" fmla="*/ 156 h 312"/>
                <a:gd name="T46" fmla="*/ 56 w 312"/>
                <a:gd name="T47" fmla="*/ 231 h 312"/>
                <a:gd name="T48" fmla="*/ 81 w 312"/>
                <a:gd name="T49" fmla="*/ 255 h 312"/>
                <a:gd name="T50" fmla="*/ 134 w 312"/>
                <a:gd name="T51" fmla="*/ 261 h 312"/>
                <a:gd name="T52" fmla="*/ 156 w 312"/>
                <a:gd name="T53" fmla="*/ 260 h 312"/>
                <a:gd name="T54" fmla="*/ 179 w 312"/>
                <a:gd name="T55" fmla="*/ 261 h 312"/>
                <a:gd name="T56" fmla="*/ 231 w 312"/>
                <a:gd name="T57" fmla="*/ 255 h 312"/>
                <a:gd name="T58" fmla="*/ 255 w 312"/>
                <a:gd name="T59" fmla="*/ 231 h 312"/>
                <a:gd name="T60" fmla="*/ 261 w 312"/>
                <a:gd name="T61" fmla="*/ 156 h 312"/>
                <a:gd name="T62" fmla="*/ 255 w 312"/>
                <a:gd name="T63" fmla="*/ 81 h 312"/>
                <a:gd name="T64" fmla="*/ 231 w 312"/>
                <a:gd name="T65" fmla="*/ 56 h 312"/>
                <a:gd name="T66" fmla="*/ 178 w 312"/>
                <a:gd name="T67" fmla="*/ 51 h 312"/>
                <a:gd name="T68" fmla="*/ 156 w 312"/>
                <a:gd name="T69" fmla="*/ 51 h 312"/>
                <a:gd name="T70" fmla="*/ 133 w 312"/>
                <a:gd name="T71" fmla="*/ 51 h 312"/>
                <a:gd name="T72" fmla="*/ 267 w 312"/>
                <a:gd name="T73" fmla="*/ 0 h 312"/>
                <a:gd name="T74" fmla="*/ 44 w 312"/>
                <a:gd name="T75" fmla="*/ 0 h 312"/>
                <a:gd name="T76" fmla="*/ 0 w 312"/>
                <a:gd name="T77" fmla="*/ 45 h 312"/>
                <a:gd name="T78" fmla="*/ 0 w 312"/>
                <a:gd name="T79" fmla="*/ 158 h 312"/>
                <a:gd name="T80" fmla="*/ 7 w 312"/>
                <a:gd name="T81" fmla="*/ 156 h 312"/>
                <a:gd name="T82" fmla="*/ 28 w 312"/>
                <a:gd name="T83" fmla="*/ 180 h 312"/>
                <a:gd name="T84" fmla="*/ 29 w 312"/>
                <a:gd name="T85" fmla="*/ 103 h 312"/>
                <a:gd name="T86" fmla="*/ 50 w 312"/>
                <a:gd name="T87" fmla="*/ 50 h 312"/>
                <a:gd name="T88" fmla="*/ 103 w 312"/>
                <a:gd name="T89" fmla="*/ 29 h 312"/>
                <a:gd name="T90" fmla="*/ 156 w 312"/>
                <a:gd name="T91" fmla="*/ 28 h 312"/>
                <a:gd name="T92" fmla="*/ 208 w 312"/>
                <a:gd name="T93" fmla="*/ 29 h 312"/>
                <a:gd name="T94" fmla="*/ 262 w 312"/>
                <a:gd name="T95" fmla="*/ 50 h 312"/>
                <a:gd name="T96" fmla="*/ 283 w 312"/>
                <a:gd name="T97" fmla="*/ 103 h 312"/>
                <a:gd name="T98" fmla="*/ 283 w 312"/>
                <a:gd name="T99" fmla="*/ 208 h 312"/>
                <a:gd name="T100" fmla="*/ 262 w 312"/>
                <a:gd name="T101" fmla="*/ 262 h 312"/>
                <a:gd name="T102" fmla="*/ 208 w 312"/>
                <a:gd name="T103" fmla="*/ 282 h 312"/>
                <a:gd name="T104" fmla="*/ 156 w 312"/>
                <a:gd name="T105" fmla="*/ 283 h 312"/>
                <a:gd name="T106" fmla="*/ 103 w 312"/>
                <a:gd name="T107" fmla="*/ 282 h 312"/>
                <a:gd name="T108" fmla="*/ 54 w 312"/>
                <a:gd name="T109" fmla="*/ 265 h 312"/>
                <a:gd name="T110" fmla="*/ 55 w 312"/>
                <a:gd name="T111" fmla="*/ 268 h 312"/>
                <a:gd name="T112" fmla="*/ 62 w 312"/>
                <a:gd name="T113" fmla="*/ 312 h 312"/>
                <a:gd name="T114" fmla="*/ 267 w 312"/>
                <a:gd name="T115" fmla="*/ 312 h 312"/>
                <a:gd name="T116" fmla="*/ 312 w 312"/>
                <a:gd name="T117" fmla="*/ 267 h 312"/>
                <a:gd name="T118" fmla="*/ 312 w 312"/>
                <a:gd name="T119" fmla="*/ 45 h 312"/>
                <a:gd name="T120" fmla="*/ 267 w 312"/>
                <a:gd name="T12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2" h="312">
                  <a:moveTo>
                    <a:pt x="156" y="113"/>
                  </a:moveTo>
                  <a:cubicBezTo>
                    <a:pt x="132" y="113"/>
                    <a:pt x="113" y="132"/>
                    <a:pt x="113" y="156"/>
                  </a:cubicBezTo>
                  <a:cubicBezTo>
                    <a:pt x="113" y="179"/>
                    <a:pt x="132" y="198"/>
                    <a:pt x="156" y="198"/>
                  </a:cubicBezTo>
                  <a:cubicBezTo>
                    <a:pt x="179" y="198"/>
                    <a:pt x="198" y="179"/>
                    <a:pt x="198" y="156"/>
                  </a:cubicBezTo>
                  <a:cubicBezTo>
                    <a:pt x="198" y="132"/>
                    <a:pt x="179" y="113"/>
                    <a:pt x="156" y="113"/>
                  </a:cubicBezTo>
                  <a:moveTo>
                    <a:pt x="156" y="221"/>
                  </a:moveTo>
                  <a:cubicBezTo>
                    <a:pt x="120" y="221"/>
                    <a:pt x="90" y="192"/>
                    <a:pt x="90" y="156"/>
                  </a:cubicBezTo>
                  <a:cubicBezTo>
                    <a:pt x="90" y="120"/>
                    <a:pt x="120" y="90"/>
                    <a:pt x="156" y="90"/>
                  </a:cubicBezTo>
                  <a:cubicBezTo>
                    <a:pt x="156" y="90"/>
                    <a:pt x="156" y="90"/>
                    <a:pt x="156" y="90"/>
                  </a:cubicBezTo>
                  <a:cubicBezTo>
                    <a:pt x="192" y="91"/>
                    <a:pt x="221" y="120"/>
                    <a:pt x="221" y="156"/>
                  </a:cubicBezTo>
                  <a:cubicBezTo>
                    <a:pt x="221" y="192"/>
                    <a:pt x="192" y="221"/>
                    <a:pt x="156" y="221"/>
                  </a:cubicBezTo>
                  <a:moveTo>
                    <a:pt x="224" y="103"/>
                  </a:moveTo>
                  <a:cubicBezTo>
                    <a:pt x="215" y="103"/>
                    <a:pt x="209" y="96"/>
                    <a:pt x="209" y="88"/>
                  </a:cubicBezTo>
                  <a:cubicBezTo>
                    <a:pt x="209" y="79"/>
                    <a:pt x="215" y="73"/>
                    <a:pt x="224" y="73"/>
                  </a:cubicBezTo>
                  <a:cubicBezTo>
                    <a:pt x="224" y="73"/>
                    <a:pt x="224" y="73"/>
                    <a:pt x="224" y="73"/>
                  </a:cubicBezTo>
                  <a:cubicBezTo>
                    <a:pt x="232" y="73"/>
                    <a:pt x="239" y="79"/>
                    <a:pt x="239" y="88"/>
                  </a:cubicBezTo>
                  <a:cubicBezTo>
                    <a:pt x="239" y="88"/>
                    <a:pt x="239" y="88"/>
                    <a:pt x="239" y="88"/>
                  </a:cubicBezTo>
                  <a:cubicBezTo>
                    <a:pt x="239" y="88"/>
                    <a:pt x="239" y="88"/>
                    <a:pt x="239" y="88"/>
                  </a:cubicBezTo>
                  <a:cubicBezTo>
                    <a:pt x="239" y="96"/>
                    <a:pt x="232" y="103"/>
                    <a:pt x="224" y="103"/>
                  </a:cubicBezTo>
                  <a:moveTo>
                    <a:pt x="133" y="51"/>
                  </a:moveTo>
                  <a:cubicBezTo>
                    <a:pt x="114" y="51"/>
                    <a:pt x="92" y="52"/>
                    <a:pt x="81" y="56"/>
                  </a:cubicBezTo>
                  <a:cubicBezTo>
                    <a:pt x="70" y="61"/>
                    <a:pt x="61" y="70"/>
                    <a:pt x="56" y="81"/>
                  </a:cubicBezTo>
                  <a:cubicBezTo>
                    <a:pt x="50" y="97"/>
                    <a:pt x="51" y="137"/>
                    <a:pt x="51" y="156"/>
                  </a:cubicBezTo>
                  <a:cubicBezTo>
                    <a:pt x="51" y="174"/>
                    <a:pt x="50" y="214"/>
                    <a:pt x="56" y="231"/>
                  </a:cubicBezTo>
                  <a:cubicBezTo>
                    <a:pt x="61" y="242"/>
                    <a:pt x="70" y="251"/>
                    <a:pt x="81" y="255"/>
                  </a:cubicBezTo>
                  <a:cubicBezTo>
                    <a:pt x="92" y="260"/>
                    <a:pt x="115" y="261"/>
                    <a:pt x="134" y="261"/>
                  </a:cubicBezTo>
                  <a:cubicBezTo>
                    <a:pt x="142" y="261"/>
                    <a:pt x="150" y="260"/>
                    <a:pt x="156" y="260"/>
                  </a:cubicBezTo>
                  <a:cubicBezTo>
                    <a:pt x="162" y="260"/>
                    <a:pt x="170" y="261"/>
                    <a:pt x="179" y="261"/>
                  </a:cubicBezTo>
                  <a:cubicBezTo>
                    <a:pt x="198" y="261"/>
                    <a:pt x="220" y="260"/>
                    <a:pt x="231" y="255"/>
                  </a:cubicBezTo>
                  <a:cubicBezTo>
                    <a:pt x="242" y="251"/>
                    <a:pt x="251" y="242"/>
                    <a:pt x="255" y="231"/>
                  </a:cubicBezTo>
                  <a:cubicBezTo>
                    <a:pt x="262" y="214"/>
                    <a:pt x="261" y="174"/>
                    <a:pt x="261" y="156"/>
                  </a:cubicBezTo>
                  <a:cubicBezTo>
                    <a:pt x="261" y="137"/>
                    <a:pt x="262" y="97"/>
                    <a:pt x="255" y="81"/>
                  </a:cubicBezTo>
                  <a:cubicBezTo>
                    <a:pt x="251" y="70"/>
                    <a:pt x="242" y="61"/>
                    <a:pt x="231" y="56"/>
                  </a:cubicBezTo>
                  <a:cubicBezTo>
                    <a:pt x="220" y="52"/>
                    <a:pt x="197" y="51"/>
                    <a:pt x="178" y="51"/>
                  </a:cubicBezTo>
                  <a:cubicBezTo>
                    <a:pt x="169" y="51"/>
                    <a:pt x="162" y="51"/>
                    <a:pt x="156" y="51"/>
                  </a:cubicBezTo>
                  <a:cubicBezTo>
                    <a:pt x="150" y="51"/>
                    <a:pt x="142" y="51"/>
                    <a:pt x="133" y="51"/>
                  </a:cubicBezTo>
                  <a:moveTo>
                    <a:pt x="267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2" y="157"/>
                    <a:pt x="5" y="156"/>
                    <a:pt x="7" y="156"/>
                  </a:cubicBezTo>
                  <a:cubicBezTo>
                    <a:pt x="16" y="156"/>
                    <a:pt x="23" y="166"/>
                    <a:pt x="28" y="180"/>
                  </a:cubicBezTo>
                  <a:cubicBezTo>
                    <a:pt x="28" y="153"/>
                    <a:pt x="28" y="118"/>
                    <a:pt x="29" y="103"/>
                  </a:cubicBezTo>
                  <a:cubicBezTo>
                    <a:pt x="30" y="83"/>
                    <a:pt x="35" y="65"/>
                    <a:pt x="50" y="50"/>
                  </a:cubicBezTo>
                  <a:cubicBezTo>
                    <a:pt x="65" y="35"/>
                    <a:pt x="83" y="30"/>
                    <a:pt x="103" y="29"/>
                  </a:cubicBezTo>
                  <a:cubicBezTo>
                    <a:pt x="114" y="28"/>
                    <a:pt x="135" y="28"/>
                    <a:pt x="156" y="28"/>
                  </a:cubicBezTo>
                  <a:cubicBezTo>
                    <a:pt x="177" y="28"/>
                    <a:pt x="198" y="28"/>
                    <a:pt x="208" y="29"/>
                  </a:cubicBezTo>
                  <a:cubicBezTo>
                    <a:pt x="229" y="30"/>
                    <a:pt x="247" y="35"/>
                    <a:pt x="262" y="50"/>
                  </a:cubicBezTo>
                  <a:cubicBezTo>
                    <a:pt x="277" y="65"/>
                    <a:pt x="282" y="83"/>
                    <a:pt x="283" y="103"/>
                  </a:cubicBezTo>
                  <a:cubicBezTo>
                    <a:pt x="284" y="124"/>
                    <a:pt x="284" y="187"/>
                    <a:pt x="283" y="208"/>
                  </a:cubicBezTo>
                  <a:cubicBezTo>
                    <a:pt x="282" y="229"/>
                    <a:pt x="277" y="247"/>
                    <a:pt x="262" y="262"/>
                  </a:cubicBezTo>
                  <a:cubicBezTo>
                    <a:pt x="247" y="277"/>
                    <a:pt x="229" y="281"/>
                    <a:pt x="208" y="282"/>
                  </a:cubicBezTo>
                  <a:cubicBezTo>
                    <a:pt x="198" y="283"/>
                    <a:pt x="177" y="283"/>
                    <a:pt x="156" y="283"/>
                  </a:cubicBezTo>
                  <a:cubicBezTo>
                    <a:pt x="135" y="283"/>
                    <a:pt x="114" y="283"/>
                    <a:pt x="103" y="282"/>
                  </a:cubicBezTo>
                  <a:cubicBezTo>
                    <a:pt x="84" y="282"/>
                    <a:pt x="68" y="278"/>
                    <a:pt x="54" y="265"/>
                  </a:cubicBezTo>
                  <a:cubicBezTo>
                    <a:pt x="54" y="266"/>
                    <a:pt x="54" y="267"/>
                    <a:pt x="55" y="268"/>
                  </a:cubicBezTo>
                  <a:cubicBezTo>
                    <a:pt x="60" y="281"/>
                    <a:pt x="62" y="297"/>
                    <a:pt x="62" y="312"/>
                  </a:cubicBezTo>
                  <a:cubicBezTo>
                    <a:pt x="267" y="312"/>
                    <a:pt x="267" y="312"/>
                    <a:pt x="267" y="312"/>
                  </a:cubicBezTo>
                  <a:cubicBezTo>
                    <a:pt x="292" y="312"/>
                    <a:pt x="312" y="292"/>
                    <a:pt x="312" y="267"/>
                  </a:cubicBezTo>
                  <a:cubicBezTo>
                    <a:pt x="312" y="45"/>
                    <a:pt x="312" y="45"/>
                    <a:pt x="312" y="45"/>
                  </a:cubicBezTo>
                  <a:cubicBezTo>
                    <a:pt x="312" y="20"/>
                    <a:pt x="292" y="0"/>
                    <a:pt x="267" y="0"/>
                  </a:cubicBezTo>
                </a:path>
              </a:pathLst>
            </a:custGeom>
            <a:solidFill>
              <a:srgbClr val="559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5" name="iṧ1îḋé"/>
            <p:cNvSpPr/>
            <p:nvPr/>
          </p:nvSpPr>
          <p:spPr bwMode="auto">
            <a:xfrm>
              <a:off x="3881438" y="1866901"/>
              <a:ext cx="381000" cy="377825"/>
            </a:xfrm>
            <a:custGeom>
              <a:avLst/>
              <a:gdLst>
                <a:gd name="T0" fmla="*/ 128 w 256"/>
                <a:gd name="T1" fmla="*/ 170 h 255"/>
                <a:gd name="T2" fmla="*/ 85 w 256"/>
                <a:gd name="T3" fmla="*/ 128 h 255"/>
                <a:gd name="T4" fmla="*/ 128 w 256"/>
                <a:gd name="T5" fmla="*/ 85 h 255"/>
                <a:gd name="T6" fmla="*/ 170 w 256"/>
                <a:gd name="T7" fmla="*/ 128 h 255"/>
                <a:gd name="T8" fmla="*/ 128 w 256"/>
                <a:gd name="T9" fmla="*/ 170 h 255"/>
                <a:gd name="T10" fmla="*/ 128 w 256"/>
                <a:gd name="T11" fmla="*/ 62 h 255"/>
                <a:gd name="T12" fmla="*/ 128 w 256"/>
                <a:gd name="T13" fmla="*/ 62 h 255"/>
                <a:gd name="T14" fmla="*/ 62 w 256"/>
                <a:gd name="T15" fmla="*/ 128 h 255"/>
                <a:gd name="T16" fmla="*/ 128 w 256"/>
                <a:gd name="T17" fmla="*/ 193 h 255"/>
                <a:gd name="T18" fmla="*/ 193 w 256"/>
                <a:gd name="T19" fmla="*/ 128 h 255"/>
                <a:gd name="T20" fmla="*/ 128 w 256"/>
                <a:gd name="T21" fmla="*/ 62 h 255"/>
                <a:gd name="T22" fmla="*/ 196 w 256"/>
                <a:gd name="T23" fmla="*/ 45 h 255"/>
                <a:gd name="T24" fmla="*/ 196 w 256"/>
                <a:gd name="T25" fmla="*/ 45 h 255"/>
                <a:gd name="T26" fmla="*/ 181 w 256"/>
                <a:gd name="T27" fmla="*/ 60 h 255"/>
                <a:gd name="T28" fmla="*/ 196 w 256"/>
                <a:gd name="T29" fmla="*/ 75 h 255"/>
                <a:gd name="T30" fmla="*/ 211 w 256"/>
                <a:gd name="T31" fmla="*/ 60 h 255"/>
                <a:gd name="T32" fmla="*/ 211 w 256"/>
                <a:gd name="T33" fmla="*/ 60 h 255"/>
                <a:gd name="T34" fmla="*/ 211 w 256"/>
                <a:gd name="T35" fmla="*/ 60 h 255"/>
                <a:gd name="T36" fmla="*/ 196 w 256"/>
                <a:gd name="T37" fmla="*/ 45 h 255"/>
                <a:gd name="T38" fmla="*/ 106 w 256"/>
                <a:gd name="T39" fmla="*/ 233 h 255"/>
                <a:gd name="T40" fmla="*/ 53 w 256"/>
                <a:gd name="T41" fmla="*/ 227 h 255"/>
                <a:gd name="T42" fmla="*/ 28 w 256"/>
                <a:gd name="T43" fmla="*/ 203 h 255"/>
                <a:gd name="T44" fmla="*/ 23 w 256"/>
                <a:gd name="T45" fmla="*/ 128 h 255"/>
                <a:gd name="T46" fmla="*/ 28 w 256"/>
                <a:gd name="T47" fmla="*/ 53 h 255"/>
                <a:gd name="T48" fmla="*/ 53 w 256"/>
                <a:gd name="T49" fmla="*/ 28 h 255"/>
                <a:gd name="T50" fmla="*/ 105 w 256"/>
                <a:gd name="T51" fmla="*/ 23 h 255"/>
                <a:gd name="T52" fmla="*/ 128 w 256"/>
                <a:gd name="T53" fmla="*/ 23 h 255"/>
                <a:gd name="T54" fmla="*/ 150 w 256"/>
                <a:gd name="T55" fmla="*/ 23 h 255"/>
                <a:gd name="T56" fmla="*/ 203 w 256"/>
                <a:gd name="T57" fmla="*/ 28 h 255"/>
                <a:gd name="T58" fmla="*/ 227 w 256"/>
                <a:gd name="T59" fmla="*/ 53 h 255"/>
                <a:gd name="T60" fmla="*/ 233 w 256"/>
                <a:gd name="T61" fmla="*/ 128 h 255"/>
                <a:gd name="T62" fmla="*/ 227 w 256"/>
                <a:gd name="T63" fmla="*/ 203 h 255"/>
                <a:gd name="T64" fmla="*/ 203 w 256"/>
                <a:gd name="T65" fmla="*/ 227 h 255"/>
                <a:gd name="T66" fmla="*/ 151 w 256"/>
                <a:gd name="T67" fmla="*/ 233 h 255"/>
                <a:gd name="T68" fmla="*/ 128 w 256"/>
                <a:gd name="T69" fmla="*/ 232 h 255"/>
                <a:gd name="T70" fmla="*/ 106 w 256"/>
                <a:gd name="T71" fmla="*/ 233 h 255"/>
                <a:gd name="T72" fmla="*/ 128 w 256"/>
                <a:gd name="T73" fmla="*/ 0 h 255"/>
                <a:gd name="T74" fmla="*/ 75 w 256"/>
                <a:gd name="T75" fmla="*/ 1 h 255"/>
                <a:gd name="T76" fmla="*/ 22 w 256"/>
                <a:gd name="T77" fmla="*/ 22 h 255"/>
                <a:gd name="T78" fmla="*/ 1 w 256"/>
                <a:gd name="T79" fmla="*/ 75 h 255"/>
                <a:gd name="T80" fmla="*/ 0 w 256"/>
                <a:gd name="T81" fmla="*/ 152 h 255"/>
                <a:gd name="T82" fmla="*/ 26 w 256"/>
                <a:gd name="T83" fmla="*/ 237 h 255"/>
                <a:gd name="T84" fmla="*/ 75 w 256"/>
                <a:gd name="T85" fmla="*/ 254 h 255"/>
                <a:gd name="T86" fmla="*/ 128 w 256"/>
                <a:gd name="T87" fmla="*/ 255 h 255"/>
                <a:gd name="T88" fmla="*/ 180 w 256"/>
                <a:gd name="T89" fmla="*/ 254 h 255"/>
                <a:gd name="T90" fmla="*/ 234 w 256"/>
                <a:gd name="T91" fmla="*/ 234 h 255"/>
                <a:gd name="T92" fmla="*/ 255 w 256"/>
                <a:gd name="T93" fmla="*/ 180 h 255"/>
                <a:gd name="T94" fmla="*/ 255 w 256"/>
                <a:gd name="T95" fmla="*/ 75 h 255"/>
                <a:gd name="T96" fmla="*/ 234 w 256"/>
                <a:gd name="T97" fmla="*/ 22 h 255"/>
                <a:gd name="T98" fmla="*/ 180 w 256"/>
                <a:gd name="T99" fmla="*/ 1 h 255"/>
                <a:gd name="T100" fmla="*/ 128 w 256"/>
                <a:gd name="T10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6" h="255">
                  <a:moveTo>
                    <a:pt x="128" y="170"/>
                  </a:moveTo>
                  <a:cubicBezTo>
                    <a:pt x="104" y="170"/>
                    <a:pt x="85" y="151"/>
                    <a:pt x="85" y="128"/>
                  </a:cubicBezTo>
                  <a:cubicBezTo>
                    <a:pt x="85" y="104"/>
                    <a:pt x="104" y="85"/>
                    <a:pt x="128" y="85"/>
                  </a:cubicBezTo>
                  <a:cubicBezTo>
                    <a:pt x="151" y="85"/>
                    <a:pt x="170" y="104"/>
                    <a:pt x="170" y="128"/>
                  </a:cubicBezTo>
                  <a:cubicBezTo>
                    <a:pt x="170" y="151"/>
                    <a:pt x="151" y="170"/>
                    <a:pt x="128" y="170"/>
                  </a:cubicBezTo>
                  <a:moveTo>
                    <a:pt x="128" y="62"/>
                  </a:moveTo>
                  <a:cubicBezTo>
                    <a:pt x="128" y="62"/>
                    <a:pt x="128" y="62"/>
                    <a:pt x="128" y="62"/>
                  </a:cubicBezTo>
                  <a:cubicBezTo>
                    <a:pt x="92" y="62"/>
                    <a:pt x="62" y="92"/>
                    <a:pt x="62" y="128"/>
                  </a:cubicBezTo>
                  <a:cubicBezTo>
                    <a:pt x="62" y="164"/>
                    <a:pt x="92" y="193"/>
                    <a:pt x="128" y="193"/>
                  </a:cubicBezTo>
                  <a:cubicBezTo>
                    <a:pt x="164" y="193"/>
                    <a:pt x="193" y="164"/>
                    <a:pt x="193" y="128"/>
                  </a:cubicBezTo>
                  <a:cubicBezTo>
                    <a:pt x="193" y="92"/>
                    <a:pt x="164" y="63"/>
                    <a:pt x="128" y="62"/>
                  </a:cubicBezTo>
                  <a:moveTo>
                    <a:pt x="196" y="45"/>
                  </a:moveTo>
                  <a:cubicBezTo>
                    <a:pt x="196" y="45"/>
                    <a:pt x="196" y="45"/>
                    <a:pt x="196" y="45"/>
                  </a:cubicBezTo>
                  <a:cubicBezTo>
                    <a:pt x="187" y="45"/>
                    <a:pt x="181" y="51"/>
                    <a:pt x="181" y="60"/>
                  </a:cubicBezTo>
                  <a:cubicBezTo>
                    <a:pt x="181" y="68"/>
                    <a:pt x="187" y="75"/>
                    <a:pt x="196" y="75"/>
                  </a:cubicBezTo>
                  <a:cubicBezTo>
                    <a:pt x="204" y="75"/>
                    <a:pt x="211" y="68"/>
                    <a:pt x="211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11" y="51"/>
                    <a:pt x="204" y="45"/>
                    <a:pt x="196" y="45"/>
                  </a:cubicBezTo>
                  <a:moveTo>
                    <a:pt x="106" y="233"/>
                  </a:moveTo>
                  <a:cubicBezTo>
                    <a:pt x="87" y="233"/>
                    <a:pt x="64" y="232"/>
                    <a:pt x="53" y="227"/>
                  </a:cubicBezTo>
                  <a:cubicBezTo>
                    <a:pt x="42" y="223"/>
                    <a:pt x="33" y="214"/>
                    <a:pt x="28" y="203"/>
                  </a:cubicBezTo>
                  <a:cubicBezTo>
                    <a:pt x="22" y="186"/>
                    <a:pt x="23" y="146"/>
                    <a:pt x="23" y="128"/>
                  </a:cubicBezTo>
                  <a:cubicBezTo>
                    <a:pt x="23" y="109"/>
                    <a:pt x="22" y="69"/>
                    <a:pt x="28" y="53"/>
                  </a:cubicBezTo>
                  <a:cubicBezTo>
                    <a:pt x="33" y="42"/>
                    <a:pt x="42" y="33"/>
                    <a:pt x="53" y="28"/>
                  </a:cubicBezTo>
                  <a:cubicBezTo>
                    <a:pt x="64" y="24"/>
                    <a:pt x="86" y="23"/>
                    <a:pt x="105" y="23"/>
                  </a:cubicBezTo>
                  <a:cubicBezTo>
                    <a:pt x="114" y="23"/>
                    <a:pt x="122" y="23"/>
                    <a:pt x="128" y="23"/>
                  </a:cubicBezTo>
                  <a:cubicBezTo>
                    <a:pt x="134" y="23"/>
                    <a:pt x="141" y="23"/>
                    <a:pt x="150" y="23"/>
                  </a:cubicBezTo>
                  <a:cubicBezTo>
                    <a:pt x="169" y="23"/>
                    <a:pt x="192" y="24"/>
                    <a:pt x="203" y="28"/>
                  </a:cubicBezTo>
                  <a:cubicBezTo>
                    <a:pt x="214" y="33"/>
                    <a:pt x="223" y="42"/>
                    <a:pt x="227" y="53"/>
                  </a:cubicBezTo>
                  <a:cubicBezTo>
                    <a:pt x="234" y="69"/>
                    <a:pt x="233" y="109"/>
                    <a:pt x="233" y="128"/>
                  </a:cubicBezTo>
                  <a:cubicBezTo>
                    <a:pt x="233" y="146"/>
                    <a:pt x="234" y="186"/>
                    <a:pt x="227" y="203"/>
                  </a:cubicBezTo>
                  <a:cubicBezTo>
                    <a:pt x="223" y="214"/>
                    <a:pt x="214" y="223"/>
                    <a:pt x="203" y="227"/>
                  </a:cubicBezTo>
                  <a:cubicBezTo>
                    <a:pt x="192" y="232"/>
                    <a:pt x="170" y="233"/>
                    <a:pt x="151" y="233"/>
                  </a:cubicBezTo>
                  <a:cubicBezTo>
                    <a:pt x="142" y="233"/>
                    <a:pt x="134" y="232"/>
                    <a:pt x="128" y="232"/>
                  </a:cubicBezTo>
                  <a:cubicBezTo>
                    <a:pt x="122" y="232"/>
                    <a:pt x="114" y="233"/>
                    <a:pt x="106" y="233"/>
                  </a:cubicBezTo>
                  <a:moveTo>
                    <a:pt x="128" y="0"/>
                  </a:moveTo>
                  <a:cubicBezTo>
                    <a:pt x="107" y="0"/>
                    <a:pt x="86" y="0"/>
                    <a:pt x="75" y="1"/>
                  </a:cubicBezTo>
                  <a:cubicBezTo>
                    <a:pt x="55" y="2"/>
                    <a:pt x="37" y="7"/>
                    <a:pt x="22" y="22"/>
                  </a:cubicBezTo>
                  <a:cubicBezTo>
                    <a:pt x="7" y="37"/>
                    <a:pt x="2" y="55"/>
                    <a:pt x="1" y="75"/>
                  </a:cubicBezTo>
                  <a:cubicBezTo>
                    <a:pt x="0" y="90"/>
                    <a:pt x="0" y="125"/>
                    <a:pt x="0" y="152"/>
                  </a:cubicBezTo>
                  <a:cubicBezTo>
                    <a:pt x="10" y="175"/>
                    <a:pt x="16" y="212"/>
                    <a:pt x="26" y="237"/>
                  </a:cubicBezTo>
                  <a:cubicBezTo>
                    <a:pt x="40" y="250"/>
                    <a:pt x="56" y="254"/>
                    <a:pt x="75" y="254"/>
                  </a:cubicBezTo>
                  <a:cubicBezTo>
                    <a:pt x="86" y="255"/>
                    <a:pt x="107" y="255"/>
                    <a:pt x="128" y="255"/>
                  </a:cubicBezTo>
                  <a:cubicBezTo>
                    <a:pt x="149" y="255"/>
                    <a:pt x="170" y="255"/>
                    <a:pt x="180" y="254"/>
                  </a:cubicBezTo>
                  <a:cubicBezTo>
                    <a:pt x="201" y="253"/>
                    <a:pt x="219" y="249"/>
                    <a:pt x="234" y="234"/>
                  </a:cubicBezTo>
                  <a:cubicBezTo>
                    <a:pt x="249" y="219"/>
                    <a:pt x="254" y="201"/>
                    <a:pt x="255" y="180"/>
                  </a:cubicBezTo>
                  <a:cubicBezTo>
                    <a:pt x="256" y="159"/>
                    <a:pt x="256" y="96"/>
                    <a:pt x="255" y="75"/>
                  </a:cubicBezTo>
                  <a:cubicBezTo>
                    <a:pt x="254" y="55"/>
                    <a:pt x="249" y="37"/>
                    <a:pt x="234" y="22"/>
                  </a:cubicBezTo>
                  <a:cubicBezTo>
                    <a:pt x="219" y="7"/>
                    <a:pt x="201" y="2"/>
                    <a:pt x="180" y="1"/>
                  </a:cubicBezTo>
                  <a:cubicBezTo>
                    <a:pt x="170" y="0"/>
                    <a:pt x="149" y="0"/>
                    <a:pt x="128" y="0"/>
                  </a:cubicBezTo>
                </a:path>
              </a:pathLst>
            </a:custGeom>
            <a:solidFill>
              <a:srgbClr val="447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6" name="ïsḻïḋê"/>
            <p:cNvSpPr/>
            <p:nvPr/>
          </p:nvSpPr>
          <p:spPr bwMode="auto">
            <a:xfrm>
              <a:off x="3328988" y="2209801"/>
              <a:ext cx="269875" cy="382588"/>
            </a:xfrm>
            <a:custGeom>
              <a:avLst/>
              <a:gdLst>
                <a:gd name="T0" fmla="*/ 152 w 182"/>
                <a:gd name="T1" fmla="*/ 0 h 259"/>
                <a:gd name="T2" fmla="*/ 147 w 182"/>
                <a:gd name="T3" fmla="*/ 1 h 259"/>
                <a:gd name="T4" fmla="*/ 120 w 182"/>
                <a:gd name="T5" fmla="*/ 14 h 259"/>
                <a:gd name="T6" fmla="*/ 100 w 182"/>
                <a:gd name="T7" fmla="*/ 19 h 259"/>
                <a:gd name="T8" fmla="*/ 99 w 182"/>
                <a:gd name="T9" fmla="*/ 19 h 259"/>
                <a:gd name="T10" fmla="*/ 86 w 182"/>
                <a:gd name="T11" fmla="*/ 20 h 259"/>
                <a:gd name="T12" fmla="*/ 76 w 182"/>
                <a:gd name="T13" fmla="*/ 24 h 259"/>
                <a:gd name="T14" fmla="*/ 35 w 182"/>
                <a:gd name="T15" fmla="*/ 75 h 259"/>
                <a:gd name="T16" fmla="*/ 14 w 182"/>
                <a:gd name="T17" fmla="*/ 134 h 259"/>
                <a:gd name="T18" fmla="*/ 6 w 182"/>
                <a:gd name="T19" fmla="*/ 142 h 259"/>
                <a:gd name="T20" fmla="*/ 2 w 182"/>
                <a:gd name="T21" fmla="*/ 152 h 259"/>
                <a:gd name="T22" fmla="*/ 5 w 182"/>
                <a:gd name="T23" fmla="*/ 188 h 259"/>
                <a:gd name="T24" fmla="*/ 31 w 182"/>
                <a:gd name="T25" fmla="*/ 213 h 259"/>
                <a:gd name="T26" fmla="*/ 47 w 182"/>
                <a:gd name="T27" fmla="*/ 216 h 259"/>
                <a:gd name="T28" fmla="*/ 113 w 182"/>
                <a:gd name="T29" fmla="*/ 257 h 259"/>
                <a:gd name="T30" fmla="*/ 119 w 182"/>
                <a:gd name="T31" fmla="*/ 259 h 259"/>
                <a:gd name="T32" fmla="*/ 126 w 182"/>
                <a:gd name="T33" fmla="*/ 256 h 259"/>
                <a:gd name="T34" fmla="*/ 127 w 182"/>
                <a:gd name="T35" fmla="*/ 255 h 259"/>
                <a:gd name="T36" fmla="*/ 123 w 182"/>
                <a:gd name="T37" fmla="*/ 242 h 259"/>
                <a:gd name="T38" fmla="*/ 119 w 182"/>
                <a:gd name="T39" fmla="*/ 232 h 259"/>
                <a:gd name="T40" fmla="*/ 48 w 182"/>
                <a:gd name="T41" fmla="*/ 145 h 259"/>
                <a:gd name="T42" fmla="*/ 138 w 182"/>
                <a:gd name="T43" fmla="*/ 55 h 259"/>
                <a:gd name="T44" fmla="*/ 153 w 182"/>
                <a:gd name="T45" fmla="*/ 56 h 259"/>
                <a:gd name="T46" fmla="*/ 158 w 182"/>
                <a:gd name="T47" fmla="*/ 52 h 259"/>
                <a:gd name="T48" fmla="*/ 158 w 182"/>
                <a:gd name="T49" fmla="*/ 52 h 259"/>
                <a:gd name="T50" fmla="*/ 159 w 182"/>
                <a:gd name="T51" fmla="*/ 52 h 259"/>
                <a:gd name="T52" fmla="*/ 168 w 182"/>
                <a:gd name="T53" fmla="*/ 50 h 259"/>
                <a:gd name="T54" fmla="*/ 182 w 182"/>
                <a:gd name="T55" fmla="*/ 33 h 259"/>
                <a:gd name="T56" fmla="*/ 173 w 182"/>
                <a:gd name="T57" fmla="*/ 20 h 259"/>
                <a:gd name="T58" fmla="*/ 152 w 182"/>
                <a:gd name="T59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2" h="259">
                  <a:moveTo>
                    <a:pt x="152" y="0"/>
                  </a:moveTo>
                  <a:cubicBezTo>
                    <a:pt x="151" y="0"/>
                    <a:pt x="149" y="0"/>
                    <a:pt x="147" y="1"/>
                  </a:cubicBezTo>
                  <a:cubicBezTo>
                    <a:pt x="138" y="4"/>
                    <a:pt x="129" y="10"/>
                    <a:pt x="120" y="14"/>
                  </a:cubicBezTo>
                  <a:cubicBezTo>
                    <a:pt x="114" y="17"/>
                    <a:pt x="107" y="19"/>
                    <a:pt x="100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5" y="19"/>
                    <a:pt x="90" y="19"/>
                    <a:pt x="86" y="20"/>
                  </a:cubicBezTo>
                  <a:cubicBezTo>
                    <a:pt x="82" y="21"/>
                    <a:pt x="79" y="22"/>
                    <a:pt x="76" y="24"/>
                  </a:cubicBezTo>
                  <a:cubicBezTo>
                    <a:pt x="56" y="35"/>
                    <a:pt x="41" y="54"/>
                    <a:pt x="35" y="75"/>
                  </a:cubicBezTo>
                  <a:cubicBezTo>
                    <a:pt x="29" y="96"/>
                    <a:pt x="29" y="120"/>
                    <a:pt x="14" y="134"/>
                  </a:cubicBezTo>
                  <a:cubicBezTo>
                    <a:pt x="11" y="137"/>
                    <a:pt x="9" y="139"/>
                    <a:pt x="6" y="142"/>
                  </a:cubicBezTo>
                  <a:cubicBezTo>
                    <a:pt x="4" y="145"/>
                    <a:pt x="3" y="148"/>
                    <a:pt x="2" y="152"/>
                  </a:cubicBezTo>
                  <a:cubicBezTo>
                    <a:pt x="0" y="164"/>
                    <a:pt x="1" y="176"/>
                    <a:pt x="5" y="188"/>
                  </a:cubicBezTo>
                  <a:cubicBezTo>
                    <a:pt x="10" y="199"/>
                    <a:pt x="20" y="208"/>
                    <a:pt x="31" y="213"/>
                  </a:cubicBezTo>
                  <a:cubicBezTo>
                    <a:pt x="37" y="214"/>
                    <a:pt x="42" y="215"/>
                    <a:pt x="47" y="216"/>
                  </a:cubicBezTo>
                  <a:cubicBezTo>
                    <a:pt x="73" y="223"/>
                    <a:pt x="90" y="245"/>
                    <a:pt x="113" y="257"/>
                  </a:cubicBezTo>
                  <a:cubicBezTo>
                    <a:pt x="115" y="258"/>
                    <a:pt x="117" y="258"/>
                    <a:pt x="119" y="259"/>
                  </a:cubicBezTo>
                  <a:cubicBezTo>
                    <a:pt x="122" y="258"/>
                    <a:pt x="124" y="257"/>
                    <a:pt x="126" y="256"/>
                  </a:cubicBezTo>
                  <a:cubicBezTo>
                    <a:pt x="126" y="256"/>
                    <a:pt x="126" y="255"/>
                    <a:pt x="127" y="255"/>
                  </a:cubicBezTo>
                  <a:cubicBezTo>
                    <a:pt x="126" y="251"/>
                    <a:pt x="125" y="246"/>
                    <a:pt x="123" y="242"/>
                  </a:cubicBezTo>
                  <a:cubicBezTo>
                    <a:pt x="122" y="239"/>
                    <a:pt x="121" y="235"/>
                    <a:pt x="119" y="232"/>
                  </a:cubicBezTo>
                  <a:cubicBezTo>
                    <a:pt x="79" y="224"/>
                    <a:pt x="48" y="188"/>
                    <a:pt x="48" y="145"/>
                  </a:cubicBezTo>
                  <a:cubicBezTo>
                    <a:pt x="48" y="95"/>
                    <a:pt x="88" y="55"/>
                    <a:pt x="138" y="55"/>
                  </a:cubicBezTo>
                  <a:cubicBezTo>
                    <a:pt x="143" y="55"/>
                    <a:pt x="148" y="56"/>
                    <a:pt x="153" y="56"/>
                  </a:cubicBezTo>
                  <a:cubicBezTo>
                    <a:pt x="156" y="53"/>
                    <a:pt x="157" y="52"/>
                    <a:pt x="158" y="52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9" y="52"/>
                    <a:pt x="159" y="52"/>
                    <a:pt x="159" y="52"/>
                  </a:cubicBezTo>
                  <a:cubicBezTo>
                    <a:pt x="160" y="52"/>
                    <a:pt x="163" y="52"/>
                    <a:pt x="168" y="50"/>
                  </a:cubicBezTo>
                  <a:cubicBezTo>
                    <a:pt x="175" y="46"/>
                    <a:pt x="182" y="41"/>
                    <a:pt x="182" y="33"/>
                  </a:cubicBezTo>
                  <a:cubicBezTo>
                    <a:pt x="182" y="28"/>
                    <a:pt x="178" y="23"/>
                    <a:pt x="173" y="20"/>
                  </a:cubicBezTo>
                  <a:cubicBezTo>
                    <a:pt x="162" y="13"/>
                    <a:pt x="162" y="0"/>
                    <a:pt x="152" y="0"/>
                  </a:cubicBezTo>
                </a:path>
              </a:pathLst>
            </a:custGeom>
            <a:solidFill>
              <a:srgbClr val="356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7" name="îṥľiďé"/>
            <p:cNvSpPr/>
            <p:nvPr/>
          </p:nvSpPr>
          <p:spPr bwMode="auto">
            <a:xfrm>
              <a:off x="3505200" y="2552701"/>
              <a:ext cx="33338" cy="34925"/>
            </a:xfrm>
            <a:custGeom>
              <a:avLst/>
              <a:gdLst>
                <a:gd name="T0" fmla="*/ 0 w 22"/>
                <a:gd name="T1" fmla="*/ 0 h 23"/>
                <a:gd name="T2" fmla="*/ 4 w 22"/>
                <a:gd name="T3" fmla="*/ 10 h 23"/>
                <a:gd name="T4" fmla="*/ 8 w 22"/>
                <a:gd name="T5" fmla="*/ 23 h 23"/>
                <a:gd name="T6" fmla="*/ 22 w 22"/>
                <a:gd name="T7" fmla="*/ 2 h 23"/>
                <a:gd name="T8" fmla="*/ 19 w 22"/>
                <a:gd name="T9" fmla="*/ 2 h 23"/>
                <a:gd name="T10" fmla="*/ 0 w 22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3">
                  <a:moveTo>
                    <a:pt x="0" y="0"/>
                  </a:moveTo>
                  <a:cubicBezTo>
                    <a:pt x="2" y="3"/>
                    <a:pt x="3" y="7"/>
                    <a:pt x="4" y="10"/>
                  </a:cubicBezTo>
                  <a:cubicBezTo>
                    <a:pt x="6" y="14"/>
                    <a:pt x="7" y="19"/>
                    <a:pt x="8" y="23"/>
                  </a:cubicBezTo>
                  <a:cubicBezTo>
                    <a:pt x="15" y="18"/>
                    <a:pt x="20" y="11"/>
                    <a:pt x="22" y="2"/>
                  </a:cubicBezTo>
                  <a:cubicBezTo>
                    <a:pt x="21" y="2"/>
                    <a:pt x="20" y="2"/>
                    <a:pt x="19" y="2"/>
                  </a:cubicBezTo>
                  <a:cubicBezTo>
                    <a:pt x="12" y="2"/>
                    <a:pt x="6" y="2"/>
                    <a:pt x="0" y="0"/>
                  </a:cubicBezTo>
                </a:path>
              </a:pathLst>
            </a:custGeom>
            <a:solidFill>
              <a:srgbClr val="E3AE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8" name="îş1ïḓê"/>
            <p:cNvSpPr/>
            <p:nvPr/>
          </p:nvSpPr>
          <p:spPr bwMode="auto">
            <a:xfrm>
              <a:off x="3400425" y="2290763"/>
              <a:ext cx="155575" cy="265113"/>
            </a:xfrm>
            <a:custGeom>
              <a:avLst/>
              <a:gdLst>
                <a:gd name="T0" fmla="*/ 90 w 105"/>
                <a:gd name="T1" fmla="*/ 0 h 179"/>
                <a:gd name="T2" fmla="*/ 0 w 105"/>
                <a:gd name="T3" fmla="*/ 90 h 179"/>
                <a:gd name="T4" fmla="*/ 71 w 105"/>
                <a:gd name="T5" fmla="*/ 177 h 179"/>
                <a:gd name="T6" fmla="*/ 90 w 105"/>
                <a:gd name="T7" fmla="*/ 179 h 179"/>
                <a:gd name="T8" fmla="*/ 93 w 105"/>
                <a:gd name="T9" fmla="*/ 179 h 179"/>
                <a:gd name="T10" fmla="*/ 94 w 105"/>
                <a:gd name="T11" fmla="*/ 174 h 179"/>
                <a:gd name="T12" fmla="*/ 88 w 105"/>
                <a:gd name="T13" fmla="*/ 154 h 179"/>
                <a:gd name="T14" fmla="*/ 77 w 105"/>
                <a:gd name="T15" fmla="*/ 119 h 179"/>
                <a:gd name="T16" fmla="*/ 77 w 105"/>
                <a:gd name="T17" fmla="*/ 111 h 179"/>
                <a:gd name="T18" fmla="*/ 88 w 105"/>
                <a:gd name="T19" fmla="*/ 99 h 179"/>
                <a:gd name="T20" fmla="*/ 94 w 105"/>
                <a:gd name="T21" fmla="*/ 70 h 179"/>
                <a:gd name="T22" fmla="*/ 81 w 105"/>
                <a:gd name="T23" fmla="*/ 41 h 179"/>
                <a:gd name="T24" fmla="*/ 78 w 105"/>
                <a:gd name="T25" fmla="*/ 32 h 179"/>
                <a:gd name="T26" fmla="*/ 103 w 105"/>
                <a:gd name="T27" fmla="*/ 4 h 179"/>
                <a:gd name="T28" fmla="*/ 105 w 105"/>
                <a:gd name="T29" fmla="*/ 1 h 179"/>
                <a:gd name="T30" fmla="*/ 90 w 105"/>
                <a:gd name="T31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79">
                  <a:moveTo>
                    <a:pt x="90" y="0"/>
                  </a:moveTo>
                  <a:cubicBezTo>
                    <a:pt x="40" y="0"/>
                    <a:pt x="0" y="40"/>
                    <a:pt x="0" y="90"/>
                  </a:cubicBezTo>
                  <a:cubicBezTo>
                    <a:pt x="0" y="133"/>
                    <a:pt x="31" y="169"/>
                    <a:pt x="71" y="177"/>
                  </a:cubicBezTo>
                  <a:cubicBezTo>
                    <a:pt x="77" y="179"/>
                    <a:pt x="83" y="179"/>
                    <a:pt x="90" y="179"/>
                  </a:cubicBezTo>
                  <a:cubicBezTo>
                    <a:pt x="91" y="179"/>
                    <a:pt x="92" y="179"/>
                    <a:pt x="93" y="179"/>
                  </a:cubicBezTo>
                  <a:cubicBezTo>
                    <a:pt x="93" y="177"/>
                    <a:pt x="94" y="176"/>
                    <a:pt x="94" y="174"/>
                  </a:cubicBezTo>
                  <a:cubicBezTo>
                    <a:pt x="93" y="167"/>
                    <a:pt x="91" y="161"/>
                    <a:pt x="88" y="154"/>
                  </a:cubicBezTo>
                  <a:cubicBezTo>
                    <a:pt x="83" y="143"/>
                    <a:pt x="79" y="131"/>
                    <a:pt x="77" y="119"/>
                  </a:cubicBezTo>
                  <a:cubicBezTo>
                    <a:pt x="76" y="117"/>
                    <a:pt x="76" y="114"/>
                    <a:pt x="77" y="111"/>
                  </a:cubicBezTo>
                  <a:cubicBezTo>
                    <a:pt x="78" y="106"/>
                    <a:pt x="84" y="103"/>
                    <a:pt x="88" y="99"/>
                  </a:cubicBezTo>
                  <a:cubicBezTo>
                    <a:pt x="96" y="92"/>
                    <a:pt x="97" y="80"/>
                    <a:pt x="94" y="70"/>
                  </a:cubicBezTo>
                  <a:cubicBezTo>
                    <a:pt x="91" y="60"/>
                    <a:pt x="85" y="51"/>
                    <a:pt x="81" y="41"/>
                  </a:cubicBezTo>
                  <a:cubicBezTo>
                    <a:pt x="79" y="38"/>
                    <a:pt x="78" y="35"/>
                    <a:pt x="78" y="32"/>
                  </a:cubicBezTo>
                  <a:cubicBezTo>
                    <a:pt x="78" y="19"/>
                    <a:pt x="95" y="12"/>
                    <a:pt x="103" y="4"/>
                  </a:cubicBezTo>
                  <a:cubicBezTo>
                    <a:pt x="103" y="3"/>
                    <a:pt x="104" y="2"/>
                    <a:pt x="105" y="1"/>
                  </a:cubicBezTo>
                  <a:cubicBezTo>
                    <a:pt x="100" y="1"/>
                    <a:pt x="95" y="0"/>
                    <a:pt x="90" y="0"/>
                  </a:cubicBezTo>
                </a:path>
              </a:pathLst>
            </a:custGeom>
            <a:solidFill>
              <a:srgbClr val="E3AE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9" name="îŝḷïḋê"/>
            <p:cNvSpPr/>
            <p:nvPr/>
          </p:nvSpPr>
          <p:spPr bwMode="auto">
            <a:xfrm>
              <a:off x="3324225" y="2203451"/>
              <a:ext cx="271463" cy="387350"/>
            </a:xfrm>
            <a:custGeom>
              <a:avLst/>
              <a:gdLst>
                <a:gd name="T0" fmla="*/ 168 w 183"/>
                <a:gd name="T1" fmla="*/ 54 h 262"/>
                <a:gd name="T2" fmla="*/ 183 w 183"/>
                <a:gd name="T3" fmla="*/ 37 h 262"/>
                <a:gd name="T4" fmla="*/ 174 w 183"/>
                <a:gd name="T5" fmla="*/ 24 h 262"/>
                <a:gd name="T6" fmla="*/ 148 w 183"/>
                <a:gd name="T7" fmla="*/ 5 h 262"/>
                <a:gd name="T8" fmla="*/ 121 w 183"/>
                <a:gd name="T9" fmla="*/ 18 h 262"/>
                <a:gd name="T10" fmla="*/ 100 w 183"/>
                <a:gd name="T11" fmla="*/ 23 h 262"/>
                <a:gd name="T12" fmla="*/ 77 w 183"/>
                <a:gd name="T13" fmla="*/ 17 h 262"/>
                <a:gd name="T14" fmla="*/ 67 w 183"/>
                <a:gd name="T15" fmla="*/ 21 h 262"/>
                <a:gd name="T16" fmla="*/ 25 w 183"/>
                <a:gd name="T17" fmla="*/ 73 h 262"/>
                <a:gd name="T18" fmla="*/ 8 w 183"/>
                <a:gd name="T19" fmla="*/ 133 h 262"/>
                <a:gd name="T20" fmla="*/ 7 w 183"/>
                <a:gd name="T21" fmla="*/ 145 h 262"/>
                <a:gd name="T22" fmla="*/ 3 w 183"/>
                <a:gd name="T23" fmla="*/ 155 h 262"/>
                <a:gd name="T24" fmla="*/ 6 w 183"/>
                <a:gd name="T25" fmla="*/ 192 h 262"/>
                <a:gd name="T26" fmla="*/ 32 w 183"/>
                <a:gd name="T27" fmla="*/ 216 h 262"/>
                <a:gd name="T28" fmla="*/ 48 w 183"/>
                <a:gd name="T29" fmla="*/ 220 h 262"/>
                <a:gd name="T30" fmla="*/ 114 w 183"/>
                <a:gd name="T31" fmla="*/ 260 h 262"/>
                <a:gd name="T32" fmla="*/ 120 w 183"/>
                <a:gd name="T33" fmla="*/ 262 h 262"/>
                <a:gd name="T34" fmla="*/ 126 w 183"/>
                <a:gd name="T35" fmla="*/ 260 h 262"/>
                <a:gd name="T36" fmla="*/ 142 w 183"/>
                <a:gd name="T37" fmla="*/ 233 h 262"/>
                <a:gd name="T38" fmla="*/ 137 w 183"/>
                <a:gd name="T39" fmla="*/ 213 h 262"/>
                <a:gd name="T40" fmla="*/ 126 w 183"/>
                <a:gd name="T41" fmla="*/ 178 h 262"/>
                <a:gd name="T42" fmla="*/ 125 w 183"/>
                <a:gd name="T43" fmla="*/ 169 h 262"/>
                <a:gd name="T44" fmla="*/ 137 w 183"/>
                <a:gd name="T45" fmla="*/ 158 h 262"/>
                <a:gd name="T46" fmla="*/ 143 w 183"/>
                <a:gd name="T47" fmla="*/ 128 h 262"/>
                <a:gd name="T48" fmla="*/ 129 w 183"/>
                <a:gd name="T49" fmla="*/ 100 h 262"/>
                <a:gd name="T50" fmla="*/ 127 w 183"/>
                <a:gd name="T51" fmla="*/ 90 h 262"/>
                <a:gd name="T52" fmla="*/ 151 w 183"/>
                <a:gd name="T53" fmla="*/ 62 h 262"/>
                <a:gd name="T54" fmla="*/ 168 w 183"/>
                <a:gd name="T55" fmla="*/ 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3" h="262">
                  <a:moveTo>
                    <a:pt x="168" y="54"/>
                  </a:moveTo>
                  <a:cubicBezTo>
                    <a:pt x="175" y="50"/>
                    <a:pt x="183" y="45"/>
                    <a:pt x="183" y="37"/>
                  </a:cubicBezTo>
                  <a:cubicBezTo>
                    <a:pt x="182" y="32"/>
                    <a:pt x="179" y="27"/>
                    <a:pt x="174" y="24"/>
                  </a:cubicBezTo>
                  <a:cubicBezTo>
                    <a:pt x="162" y="16"/>
                    <a:pt x="162" y="0"/>
                    <a:pt x="148" y="5"/>
                  </a:cubicBezTo>
                  <a:cubicBezTo>
                    <a:pt x="139" y="8"/>
                    <a:pt x="130" y="14"/>
                    <a:pt x="121" y="18"/>
                  </a:cubicBezTo>
                  <a:cubicBezTo>
                    <a:pt x="114" y="21"/>
                    <a:pt x="107" y="22"/>
                    <a:pt x="100" y="23"/>
                  </a:cubicBezTo>
                  <a:cubicBezTo>
                    <a:pt x="96" y="23"/>
                    <a:pt x="81" y="16"/>
                    <a:pt x="77" y="17"/>
                  </a:cubicBezTo>
                  <a:cubicBezTo>
                    <a:pt x="73" y="18"/>
                    <a:pt x="70" y="19"/>
                    <a:pt x="67" y="21"/>
                  </a:cubicBezTo>
                  <a:cubicBezTo>
                    <a:pt x="47" y="32"/>
                    <a:pt x="32" y="51"/>
                    <a:pt x="25" y="73"/>
                  </a:cubicBezTo>
                  <a:cubicBezTo>
                    <a:pt x="20" y="93"/>
                    <a:pt x="24" y="118"/>
                    <a:pt x="8" y="133"/>
                  </a:cubicBezTo>
                  <a:cubicBezTo>
                    <a:pt x="6" y="135"/>
                    <a:pt x="9" y="143"/>
                    <a:pt x="7" y="145"/>
                  </a:cubicBezTo>
                  <a:cubicBezTo>
                    <a:pt x="5" y="148"/>
                    <a:pt x="4" y="152"/>
                    <a:pt x="3" y="155"/>
                  </a:cubicBezTo>
                  <a:cubicBezTo>
                    <a:pt x="0" y="168"/>
                    <a:pt x="1" y="180"/>
                    <a:pt x="6" y="192"/>
                  </a:cubicBezTo>
                  <a:cubicBezTo>
                    <a:pt x="11" y="203"/>
                    <a:pt x="20" y="212"/>
                    <a:pt x="32" y="216"/>
                  </a:cubicBezTo>
                  <a:cubicBezTo>
                    <a:pt x="37" y="218"/>
                    <a:pt x="43" y="219"/>
                    <a:pt x="48" y="220"/>
                  </a:cubicBezTo>
                  <a:cubicBezTo>
                    <a:pt x="73" y="226"/>
                    <a:pt x="91" y="248"/>
                    <a:pt x="114" y="260"/>
                  </a:cubicBezTo>
                  <a:cubicBezTo>
                    <a:pt x="116" y="262"/>
                    <a:pt x="118" y="262"/>
                    <a:pt x="120" y="262"/>
                  </a:cubicBezTo>
                  <a:cubicBezTo>
                    <a:pt x="122" y="262"/>
                    <a:pt x="125" y="261"/>
                    <a:pt x="126" y="260"/>
                  </a:cubicBezTo>
                  <a:cubicBezTo>
                    <a:pt x="135" y="253"/>
                    <a:pt x="142" y="244"/>
                    <a:pt x="142" y="233"/>
                  </a:cubicBezTo>
                  <a:cubicBezTo>
                    <a:pt x="142" y="226"/>
                    <a:pt x="140" y="219"/>
                    <a:pt x="137" y="213"/>
                  </a:cubicBezTo>
                  <a:cubicBezTo>
                    <a:pt x="132" y="202"/>
                    <a:pt x="128" y="190"/>
                    <a:pt x="126" y="178"/>
                  </a:cubicBezTo>
                  <a:cubicBezTo>
                    <a:pt x="125" y="175"/>
                    <a:pt x="125" y="172"/>
                    <a:pt x="125" y="169"/>
                  </a:cubicBezTo>
                  <a:cubicBezTo>
                    <a:pt x="127" y="164"/>
                    <a:pt x="133" y="162"/>
                    <a:pt x="137" y="158"/>
                  </a:cubicBezTo>
                  <a:cubicBezTo>
                    <a:pt x="145" y="151"/>
                    <a:pt x="146" y="139"/>
                    <a:pt x="143" y="128"/>
                  </a:cubicBezTo>
                  <a:cubicBezTo>
                    <a:pt x="140" y="118"/>
                    <a:pt x="134" y="109"/>
                    <a:pt x="129" y="100"/>
                  </a:cubicBezTo>
                  <a:cubicBezTo>
                    <a:pt x="128" y="97"/>
                    <a:pt x="127" y="94"/>
                    <a:pt x="127" y="90"/>
                  </a:cubicBezTo>
                  <a:cubicBezTo>
                    <a:pt x="127" y="78"/>
                    <a:pt x="144" y="71"/>
                    <a:pt x="151" y="62"/>
                  </a:cubicBezTo>
                  <a:cubicBezTo>
                    <a:pt x="161" y="51"/>
                    <a:pt x="155" y="60"/>
                    <a:pt x="168" y="54"/>
                  </a:cubicBezTo>
                  <a:close/>
                </a:path>
              </a:pathLst>
            </a:custGeom>
            <a:solidFill>
              <a:srgbClr val="865A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0" name="işḷîḑe"/>
            <p:cNvSpPr/>
            <p:nvPr/>
          </p:nvSpPr>
          <p:spPr bwMode="auto">
            <a:xfrm>
              <a:off x="4017963" y="3519488"/>
              <a:ext cx="1588" cy="4763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0 h 4"/>
                <a:gd name="T4" fmla="*/ 1 w 1"/>
                <a:gd name="T5" fmla="*/ 4 h 4"/>
                <a:gd name="T6" fmla="*/ 1 w 1"/>
                <a:gd name="T7" fmla="*/ 4 h 4"/>
                <a:gd name="T8" fmla="*/ 1 w 1"/>
                <a:gd name="T9" fmla="*/ 4 h 4"/>
                <a:gd name="T10" fmla="*/ 0 w 1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0" y="1"/>
                    <a:pt x="0" y="0"/>
                  </a:cubicBezTo>
                </a:path>
              </a:pathLst>
            </a:custGeom>
            <a:solidFill>
              <a:srgbClr val="514F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1" name="ïśļîḓé"/>
            <p:cNvSpPr/>
            <p:nvPr/>
          </p:nvSpPr>
          <p:spPr bwMode="auto">
            <a:xfrm>
              <a:off x="3709988" y="3519488"/>
              <a:ext cx="309563" cy="60325"/>
            </a:xfrm>
            <a:custGeom>
              <a:avLst/>
              <a:gdLst>
                <a:gd name="T0" fmla="*/ 208 w 209"/>
                <a:gd name="T1" fmla="*/ 0 h 41"/>
                <a:gd name="T2" fmla="*/ 124 w 209"/>
                <a:gd name="T3" fmla="*/ 32 h 41"/>
                <a:gd name="T4" fmla="*/ 114 w 209"/>
                <a:gd name="T5" fmla="*/ 31 h 41"/>
                <a:gd name="T6" fmla="*/ 93 w 209"/>
                <a:gd name="T7" fmla="*/ 30 h 41"/>
                <a:gd name="T8" fmla="*/ 0 w 209"/>
                <a:gd name="T9" fmla="*/ 37 h 41"/>
                <a:gd name="T10" fmla="*/ 2 w 209"/>
                <a:gd name="T11" fmla="*/ 41 h 41"/>
                <a:gd name="T12" fmla="*/ 93 w 209"/>
                <a:gd name="T13" fmla="*/ 34 h 41"/>
                <a:gd name="T14" fmla="*/ 114 w 209"/>
                <a:gd name="T15" fmla="*/ 36 h 41"/>
                <a:gd name="T16" fmla="*/ 124 w 209"/>
                <a:gd name="T17" fmla="*/ 36 h 41"/>
                <a:gd name="T18" fmla="*/ 209 w 209"/>
                <a:gd name="T19" fmla="*/ 4 h 41"/>
                <a:gd name="T20" fmla="*/ 209 w 209"/>
                <a:gd name="T21" fmla="*/ 4 h 41"/>
                <a:gd name="T22" fmla="*/ 208 w 209"/>
                <a:gd name="T2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9" h="41">
                  <a:moveTo>
                    <a:pt x="208" y="0"/>
                  </a:moveTo>
                  <a:cubicBezTo>
                    <a:pt x="197" y="7"/>
                    <a:pt x="157" y="32"/>
                    <a:pt x="124" y="32"/>
                  </a:cubicBezTo>
                  <a:cubicBezTo>
                    <a:pt x="120" y="32"/>
                    <a:pt x="117" y="32"/>
                    <a:pt x="114" y="31"/>
                  </a:cubicBezTo>
                  <a:cubicBezTo>
                    <a:pt x="109" y="30"/>
                    <a:pt x="101" y="30"/>
                    <a:pt x="93" y="30"/>
                  </a:cubicBezTo>
                  <a:cubicBezTo>
                    <a:pt x="67" y="30"/>
                    <a:pt x="30" y="34"/>
                    <a:pt x="0" y="37"/>
                  </a:cubicBezTo>
                  <a:cubicBezTo>
                    <a:pt x="0" y="39"/>
                    <a:pt x="1" y="40"/>
                    <a:pt x="2" y="41"/>
                  </a:cubicBezTo>
                  <a:cubicBezTo>
                    <a:pt x="32" y="38"/>
                    <a:pt x="67" y="34"/>
                    <a:pt x="93" y="34"/>
                  </a:cubicBezTo>
                  <a:cubicBezTo>
                    <a:pt x="101" y="34"/>
                    <a:pt x="109" y="35"/>
                    <a:pt x="114" y="36"/>
                  </a:cubicBezTo>
                  <a:cubicBezTo>
                    <a:pt x="117" y="36"/>
                    <a:pt x="121" y="36"/>
                    <a:pt x="124" y="36"/>
                  </a:cubicBezTo>
                  <a:cubicBezTo>
                    <a:pt x="158" y="36"/>
                    <a:pt x="200" y="10"/>
                    <a:pt x="209" y="4"/>
                  </a:cubicBezTo>
                  <a:cubicBezTo>
                    <a:pt x="209" y="4"/>
                    <a:pt x="209" y="4"/>
                    <a:pt x="209" y="4"/>
                  </a:cubicBezTo>
                  <a:cubicBezTo>
                    <a:pt x="208" y="3"/>
                    <a:pt x="208" y="2"/>
                    <a:pt x="208" y="0"/>
                  </a:cubicBezTo>
                </a:path>
              </a:pathLst>
            </a:custGeom>
            <a:solidFill>
              <a:srgbClr val="5554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2" name="íŝľíḓe"/>
            <p:cNvSpPr/>
            <p:nvPr/>
          </p:nvSpPr>
          <p:spPr bwMode="auto">
            <a:xfrm>
              <a:off x="3416300" y="2571751"/>
              <a:ext cx="638175" cy="1012825"/>
            </a:xfrm>
            <a:custGeom>
              <a:avLst/>
              <a:gdLst>
                <a:gd name="T0" fmla="*/ 9 w 430"/>
                <a:gd name="T1" fmla="*/ 116 h 683"/>
                <a:gd name="T2" fmla="*/ 105 w 430"/>
                <a:gd name="T3" fmla="*/ 299 h 683"/>
                <a:gd name="T4" fmla="*/ 146 w 430"/>
                <a:gd name="T5" fmla="*/ 579 h 683"/>
                <a:gd name="T6" fmla="*/ 144 w 430"/>
                <a:gd name="T7" fmla="*/ 683 h 683"/>
                <a:gd name="T8" fmla="*/ 312 w 430"/>
                <a:gd name="T9" fmla="*/ 670 h 683"/>
                <a:gd name="T10" fmla="*/ 408 w 430"/>
                <a:gd name="T11" fmla="*/ 638 h 683"/>
                <a:gd name="T12" fmla="*/ 336 w 430"/>
                <a:gd name="T13" fmla="*/ 181 h 683"/>
                <a:gd name="T14" fmla="*/ 299 w 430"/>
                <a:gd name="T15" fmla="*/ 130 h 683"/>
                <a:gd name="T16" fmla="*/ 207 w 430"/>
                <a:gd name="T17" fmla="*/ 57 h 683"/>
                <a:gd name="T18" fmla="*/ 194 w 430"/>
                <a:gd name="T19" fmla="*/ 55 h 683"/>
                <a:gd name="T20" fmla="*/ 70 w 430"/>
                <a:gd name="T21" fmla="*/ 42 h 683"/>
                <a:gd name="T22" fmla="*/ 9 w 430"/>
                <a:gd name="T23" fmla="*/ 116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0" h="683">
                  <a:moveTo>
                    <a:pt x="9" y="116"/>
                  </a:moveTo>
                  <a:cubicBezTo>
                    <a:pt x="18" y="192"/>
                    <a:pt x="105" y="299"/>
                    <a:pt x="105" y="299"/>
                  </a:cubicBezTo>
                  <a:cubicBezTo>
                    <a:pt x="105" y="299"/>
                    <a:pt x="166" y="363"/>
                    <a:pt x="146" y="579"/>
                  </a:cubicBezTo>
                  <a:cubicBezTo>
                    <a:pt x="144" y="683"/>
                    <a:pt x="144" y="683"/>
                    <a:pt x="144" y="683"/>
                  </a:cubicBezTo>
                  <a:cubicBezTo>
                    <a:pt x="144" y="683"/>
                    <a:pt x="273" y="664"/>
                    <a:pt x="312" y="670"/>
                  </a:cubicBezTo>
                  <a:cubicBezTo>
                    <a:pt x="351" y="677"/>
                    <a:pt x="408" y="638"/>
                    <a:pt x="408" y="638"/>
                  </a:cubicBezTo>
                  <a:cubicBezTo>
                    <a:pt x="408" y="638"/>
                    <a:pt x="430" y="260"/>
                    <a:pt x="336" y="181"/>
                  </a:cubicBezTo>
                  <a:cubicBezTo>
                    <a:pt x="325" y="164"/>
                    <a:pt x="312" y="146"/>
                    <a:pt x="299" y="130"/>
                  </a:cubicBezTo>
                  <a:cubicBezTo>
                    <a:pt x="273" y="100"/>
                    <a:pt x="239" y="65"/>
                    <a:pt x="207" y="57"/>
                  </a:cubicBezTo>
                  <a:cubicBezTo>
                    <a:pt x="203" y="56"/>
                    <a:pt x="199" y="55"/>
                    <a:pt x="194" y="55"/>
                  </a:cubicBezTo>
                  <a:cubicBezTo>
                    <a:pt x="194" y="55"/>
                    <a:pt x="96" y="0"/>
                    <a:pt x="70" y="42"/>
                  </a:cubicBezTo>
                  <a:cubicBezTo>
                    <a:pt x="70" y="42"/>
                    <a:pt x="0" y="39"/>
                    <a:pt x="9" y="116"/>
                  </a:cubicBezTo>
                </a:path>
              </a:pathLst>
            </a:custGeom>
            <a:solidFill>
              <a:srgbClr val="C4C8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3" name="îṧḻîḑe"/>
            <p:cNvSpPr/>
            <p:nvPr/>
          </p:nvSpPr>
          <p:spPr bwMode="auto">
            <a:xfrm>
              <a:off x="3638550" y="32591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56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4" name="îS1idé"/>
            <p:cNvSpPr/>
            <p:nvPr/>
          </p:nvSpPr>
          <p:spPr bwMode="auto">
            <a:xfrm>
              <a:off x="3638550" y="3259138"/>
              <a:ext cx="381000" cy="87313"/>
            </a:xfrm>
            <a:custGeom>
              <a:avLst/>
              <a:gdLst>
                <a:gd name="T0" fmla="*/ 213 w 257"/>
                <a:gd name="T1" fmla="*/ 49 h 59"/>
                <a:gd name="T2" fmla="*/ 257 w 257"/>
                <a:gd name="T3" fmla="*/ 59 h 59"/>
                <a:gd name="T4" fmla="*/ 213 w 257"/>
                <a:gd name="T5" fmla="*/ 49 h 59"/>
                <a:gd name="T6" fmla="*/ 0 w 257"/>
                <a:gd name="T7" fmla="*/ 0 h 59"/>
                <a:gd name="T8" fmla="*/ 0 w 257"/>
                <a:gd name="T9" fmla="*/ 0 h 59"/>
                <a:gd name="T10" fmla="*/ 156 w 257"/>
                <a:gd name="T11" fmla="*/ 48 h 59"/>
                <a:gd name="T12" fmla="*/ 164 w 257"/>
                <a:gd name="T13" fmla="*/ 48 h 59"/>
                <a:gd name="T14" fmla="*/ 184 w 257"/>
                <a:gd name="T15" fmla="*/ 47 h 59"/>
                <a:gd name="T16" fmla="*/ 213 w 257"/>
                <a:gd name="T17" fmla="*/ 49 h 59"/>
                <a:gd name="T18" fmla="*/ 0 w 257"/>
                <a:gd name="T1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59">
                  <a:moveTo>
                    <a:pt x="213" y="49"/>
                  </a:moveTo>
                  <a:cubicBezTo>
                    <a:pt x="257" y="59"/>
                    <a:pt x="257" y="59"/>
                    <a:pt x="257" y="59"/>
                  </a:cubicBezTo>
                  <a:cubicBezTo>
                    <a:pt x="257" y="59"/>
                    <a:pt x="241" y="52"/>
                    <a:pt x="213" y="49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97" y="48"/>
                    <a:pt x="156" y="48"/>
                  </a:cubicBezTo>
                  <a:cubicBezTo>
                    <a:pt x="159" y="48"/>
                    <a:pt x="161" y="48"/>
                    <a:pt x="164" y="48"/>
                  </a:cubicBezTo>
                  <a:cubicBezTo>
                    <a:pt x="171" y="48"/>
                    <a:pt x="178" y="47"/>
                    <a:pt x="184" y="47"/>
                  </a:cubicBezTo>
                  <a:cubicBezTo>
                    <a:pt x="195" y="47"/>
                    <a:pt x="205" y="48"/>
                    <a:pt x="213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0B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5" name="ïsḷiḑè"/>
            <p:cNvSpPr/>
            <p:nvPr/>
          </p:nvSpPr>
          <p:spPr bwMode="auto">
            <a:xfrm>
              <a:off x="3924300" y="4068763"/>
              <a:ext cx="95250" cy="47625"/>
            </a:xfrm>
            <a:custGeom>
              <a:avLst/>
              <a:gdLst>
                <a:gd name="T0" fmla="*/ 38 w 65"/>
                <a:gd name="T1" fmla="*/ 18 h 33"/>
                <a:gd name="T2" fmla="*/ 65 w 65"/>
                <a:gd name="T3" fmla="*/ 33 h 33"/>
                <a:gd name="T4" fmla="*/ 38 w 65"/>
                <a:gd name="T5" fmla="*/ 18 h 33"/>
                <a:gd name="T6" fmla="*/ 2 w 65"/>
                <a:gd name="T7" fmla="*/ 0 h 33"/>
                <a:gd name="T8" fmla="*/ 28 w 65"/>
                <a:gd name="T9" fmla="*/ 15 h 33"/>
                <a:gd name="T10" fmla="*/ 38 w 65"/>
                <a:gd name="T11" fmla="*/ 18 h 33"/>
                <a:gd name="T12" fmla="*/ 2 w 65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33">
                  <a:moveTo>
                    <a:pt x="38" y="18"/>
                  </a:moveTo>
                  <a:cubicBezTo>
                    <a:pt x="65" y="33"/>
                    <a:pt x="65" y="33"/>
                    <a:pt x="65" y="33"/>
                  </a:cubicBezTo>
                  <a:cubicBezTo>
                    <a:pt x="65" y="33"/>
                    <a:pt x="59" y="26"/>
                    <a:pt x="38" y="18"/>
                  </a:cubicBezTo>
                  <a:moveTo>
                    <a:pt x="2" y="0"/>
                  </a:moveTo>
                  <a:cubicBezTo>
                    <a:pt x="2" y="0"/>
                    <a:pt x="0" y="6"/>
                    <a:pt x="28" y="15"/>
                  </a:cubicBezTo>
                  <a:cubicBezTo>
                    <a:pt x="32" y="16"/>
                    <a:pt x="35" y="17"/>
                    <a:pt x="38" y="18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5A5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6" name="išḻíḋé"/>
            <p:cNvSpPr/>
            <p:nvPr/>
          </p:nvSpPr>
          <p:spPr bwMode="auto">
            <a:xfrm>
              <a:off x="3797300" y="2032001"/>
              <a:ext cx="144463" cy="358775"/>
            </a:xfrm>
            <a:custGeom>
              <a:avLst/>
              <a:gdLst>
                <a:gd name="T0" fmla="*/ 0 w 97"/>
                <a:gd name="T1" fmla="*/ 168 h 243"/>
                <a:gd name="T2" fmla="*/ 8 w 97"/>
                <a:gd name="T3" fmla="*/ 197 h 243"/>
                <a:gd name="T4" fmla="*/ 20 w 97"/>
                <a:gd name="T5" fmla="*/ 222 h 243"/>
                <a:gd name="T6" fmla="*/ 29 w 97"/>
                <a:gd name="T7" fmla="*/ 239 h 243"/>
                <a:gd name="T8" fmla="*/ 84 w 97"/>
                <a:gd name="T9" fmla="*/ 243 h 243"/>
                <a:gd name="T10" fmla="*/ 86 w 97"/>
                <a:gd name="T11" fmla="*/ 231 h 243"/>
                <a:gd name="T12" fmla="*/ 84 w 97"/>
                <a:gd name="T13" fmla="*/ 129 h 243"/>
                <a:gd name="T14" fmla="*/ 27 w 97"/>
                <a:gd name="T15" fmla="*/ 20 h 243"/>
                <a:gd name="T16" fmla="*/ 0 w 97"/>
                <a:gd name="T17" fmla="*/ 168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243">
                  <a:moveTo>
                    <a:pt x="0" y="168"/>
                  </a:moveTo>
                  <a:cubicBezTo>
                    <a:pt x="1" y="178"/>
                    <a:pt x="3" y="188"/>
                    <a:pt x="8" y="197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9" y="239"/>
                    <a:pt x="29" y="239"/>
                    <a:pt x="29" y="239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84" y="243"/>
                    <a:pt x="85" y="238"/>
                    <a:pt x="86" y="231"/>
                  </a:cubicBezTo>
                  <a:cubicBezTo>
                    <a:pt x="90" y="209"/>
                    <a:pt x="97" y="162"/>
                    <a:pt x="84" y="129"/>
                  </a:cubicBezTo>
                  <a:cubicBezTo>
                    <a:pt x="66" y="86"/>
                    <a:pt x="60" y="0"/>
                    <a:pt x="27" y="20"/>
                  </a:cubicBezTo>
                  <a:cubicBezTo>
                    <a:pt x="1" y="36"/>
                    <a:pt x="0" y="130"/>
                    <a:pt x="0" y="168"/>
                  </a:cubicBezTo>
                </a:path>
              </a:pathLst>
            </a:custGeom>
            <a:solidFill>
              <a:srgbClr val="FDC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7" name="iṧ1íḑê"/>
            <p:cNvSpPr/>
            <p:nvPr/>
          </p:nvSpPr>
          <p:spPr bwMode="auto">
            <a:xfrm>
              <a:off x="3827463" y="2357438"/>
              <a:ext cx="98425" cy="22225"/>
            </a:xfrm>
            <a:custGeom>
              <a:avLst/>
              <a:gdLst>
                <a:gd name="T0" fmla="*/ 15 w 66"/>
                <a:gd name="T1" fmla="*/ 0 h 15"/>
                <a:gd name="T2" fmla="*/ 0 w 66"/>
                <a:gd name="T3" fmla="*/ 1 h 15"/>
                <a:gd name="T4" fmla="*/ 0 w 66"/>
                <a:gd name="T5" fmla="*/ 2 h 15"/>
                <a:gd name="T6" fmla="*/ 2 w 66"/>
                <a:gd name="T7" fmla="*/ 5 h 15"/>
                <a:gd name="T8" fmla="*/ 15 w 66"/>
                <a:gd name="T9" fmla="*/ 4 h 15"/>
                <a:gd name="T10" fmla="*/ 65 w 66"/>
                <a:gd name="T11" fmla="*/ 15 h 15"/>
                <a:gd name="T12" fmla="*/ 66 w 66"/>
                <a:gd name="T13" fmla="*/ 11 h 15"/>
                <a:gd name="T14" fmla="*/ 15 w 66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5">
                  <a:moveTo>
                    <a:pt x="15" y="0"/>
                  </a:moveTo>
                  <a:cubicBezTo>
                    <a:pt x="10" y="0"/>
                    <a:pt x="5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6" y="4"/>
                    <a:pt x="11" y="4"/>
                    <a:pt x="15" y="4"/>
                  </a:cubicBezTo>
                  <a:cubicBezTo>
                    <a:pt x="32" y="4"/>
                    <a:pt x="50" y="9"/>
                    <a:pt x="65" y="15"/>
                  </a:cubicBezTo>
                  <a:cubicBezTo>
                    <a:pt x="66" y="14"/>
                    <a:pt x="66" y="12"/>
                    <a:pt x="66" y="11"/>
                  </a:cubicBezTo>
                  <a:cubicBezTo>
                    <a:pt x="51" y="5"/>
                    <a:pt x="32" y="0"/>
                    <a:pt x="15" y="0"/>
                  </a:cubicBezTo>
                </a:path>
              </a:pathLst>
            </a:custGeom>
            <a:solidFill>
              <a:srgbClr val="E3AE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8" name="ísḻîḋé"/>
            <p:cNvSpPr/>
            <p:nvPr/>
          </p:nvSpPr>
          <p:spPr bwMode="auto">
            <a:xfrm>
              <a:off x="3827463" y="2359026"/>
              <a:ext cx="142875" cy="125413"/>
            </a:xfrm>
            <a:custGeom>
              <a:avLst/>
              <a:gdLst>
                <a:gd name="T0" fmla="*/ 0 w 96"/>
                <a:gd name="T1" fmla="*/ 4 h 85"/>
                <a:gd name="T2" fmla="*/ 0 w 96"/>
                <a:gd name="T3" fmla="*/ 44 h 85"/>
                <a:gd name="T4" fmla="*/ 79 w 96"/>
                <a:gd name="T5" fmla="*/ 85 h 85"/>
                <a:gd name="T6" fmla="*/ 82 w 96"/>
                <a:gd name="T7" fmla="*/ 69 h 85"/>
                <a:gd name="T8" fmla="*/ 96 w 96"/>
                <a:gd name="T9" fmla="*/ 28 h 85"/>
                <a:gd name="T10" fmla="*/ 70 w 96"/>
                <a:gd name="T11" fmla="*/ 16 h 85"/>
                <a:gd name="T12" fmla="*/ 0 w 96"/>
                <a:gd name="T13" fmla="*/ 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85">
                  <a:moveTo>
                    <a:pt x="0" y="4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79" y="85"/>
                    <a:pt x="80" y="78"/>
                    <a:pt x="82" y="69"/>
                  </a:cubicBezTo>
                  <a:cubicBezTo>
                    <a:pt x="84" y="53"/>
                    <a:pt x="90" y="31"/>
                    <a:pt x="96" y="28"/>
                  </a:cubicBezTo>
                  <a:cubicBezTo>
                    <a:pt x="96" y="28"/>
                    <a:pt x="85" y="22"/>
                    <a:pt x="70" y="16"/>
                  </a:cubicBezTo>
                  <a:cubicBezTo>
                    <a:pt x="50" y="8"/>
                    <a:pt x="22" y="0"/>
                    <a:pt x="0" y="4"/>
                  </a:cubicBezTo>
                </a:path>
              </a:pathLst>
            </a:custGeom>
            <a:solidFill>
              <a:srgbClr val="EAEA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9" name="ïṥlîďè"/>
            <p:cNvSpPr/>
            <p:nvPr/>
          </p:nvSpPr>
          <p:spPr bwMode="auto">
            <a:xfrm>
              <a:off x="3722688" y="2655888"/>
              <a:ext cx="136525" cy="109538"/>
            </a:xfrm>
            <a:custGeom>
              <a:avLst/>
              <a:gdLst>
                <a:gd name="T0" fmla="*/ 0 w 92"/>
                <a:gd name="T1" fmla="*/ 0 h 73"/>
                <a:gd name="T2" fmla="*/ 0 w 92"/>
                <a:gd name="T3" fmla="*/ 0 h 73"/>
                <a:gd name="T4" fmla="*/ 92 w 92"/>
                <a:gd name="T5" fmla="*/ 73 h 73"/>
                <a:gd name="T6" fmla="*/ 92 w 92"/>
                <a:gd name="T7" fmla="*/ 73 h 73"/>
                <a:gd name="T8" fmla="*/ 92 w 92"/>
                <a:gd name="T9" fmla="*/ 73 h 73"/>
                <a:gd name="T10" fmla="*/ 0 w 92"/>
                <a:gd name="T1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7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2" y="8"/>
                    <a:pt x="66" y="43"/>
                    <a:pt x="92" y="73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67" y="42"/>
                    <a:pt x="32" y="8"/>
                    <a:pt x="0" y="0"/>
                  </a:cubicBezTo>
                </a:path>
              </a:pathLst>
            </a:custGeom>
            <a:solidFill>
              <a:srgbClr val="C8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0" name="ïṥliďé"/>
            <p:cNvSpPr/>
            <p:nvPr/>
          </p:nvSpPr>
          <p:spPr bwMode="auto">
            <a:xfrm>
              <a:off x="3435350" y="2655888"/>
              <a:ext cx="423863" cy="271463"/>
            </a:xfrm>
            <a:custGeom>
              <a:avLst/>
              <a:gdLst>
                <a:gd name="T0" fmla="*/ 194 w 286"/>
                <a:gd name="T1" fmla="*/ 0 h 183"/>
                <a:gd name="T2" fmla="*/ 151 w 286"/>
                <a:gd name="T3" fmla="*/ 63 h 183"/>
                <a:gd name="T4" fmla="*/ 64 w 286"/>
                <a:gd name="T5" fmla="*/ 27 h 183"/>
                <a:gd name="T6" fmla="*/ 18 w 286"/>
                <a:gd name="T7" fmla="*/ 59 h 183"/>
                <a:gd name="T8" fmla="*/ 52 w 286"/>
                <a:gd name="T9" fmla="*/ 160 h 183"/>
                <a:gd name="T10" fmla="*/ 113 w 286"/>
                <a:gd name="T11" fmla="*/ 183 h 183"/>
                <a:gd name="T12" fmla="*/ 123 w 286"/>
                <a:gd name="T13" fmla="*/ 183 h 183"/>
                <a:gd name="T14" fmla="*/ 265 w 286"/>
                <a:gd name="T15" fmla="*/ 120 h 183"/>
                <a:gd name="T16" fmla="*/ 286 w 286"/>
                <a:gd name="T17" fmla="*/ 73 h 183"/>
                <a:gd name="T18" fmla="*/ 286 w 286"/>
                <a:gd name="T19" fmla="*/ 73 h 183"/>
                <a:gd name="T20" fmla="*/ 194 w 286"/>
                <a:gd name="T2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183">
                  <a:moveTo>
                    <a:pt x="194" y="0"/>
                  </a:moveTo>
                  <a:cubicBezTo>
                    <a:pt x="171" y="37"/>
                    <a:pt x="151" y="63"/>
                    <a:pt x="151" y="63"/>
                  </a:cubicBezTo>
                  <a:cubicBezTo>
                    <a:pt x="151" y="63"/>
                    <a:pt x="104" y="27"/>
                    <a:pt x="64" y="27"/>
                  </a:cubicBezTo>
                  <a:cubicBezTo>
                    <a:pt x="45" y="27"/>
                    <a:pt x="28" y="35"/>
                    <a:pt x="18" y="59"/>
                  </a:cubicBezTo>
                  <a:cubicBezTo>
                    <a:pt x="0" y="102"/>
                    <a:pt x="27" y="138"/>
                    <a:pt x="52" y="160"/>
                  </a:cubicBezTo>
                  <a:cubicBezTo>
                    <a:pt x="69" y="175"/>
                    <a:pt x="91" y="183"/>
                    <a:pt x="113" y="183"/>
                  </a:cubicBezTo>
                  <a:cubicBezTo>
                    <a:pt x="116" y="183"/>
                    <a:pt x="119" y="183"/>
                    <a:pt x="123" y="183"/>
                  </a:cubicBezTo>
                  <a:cubicBezTo>
                    <a:pt x="261" y="169"/>
                    <a:pt x="265" y="120"/>
                    <a:pt x="265" y="120"/>
                  </a:cubicBezTo>
                  <a:cubicBezTo>
                    <a:pt x="286" y="73"/>
                    <a:pt x="286" y="73"/>
                    <a:pt x="286" y="73"/>
                  </a:cubicBezTo>
                  <a:cubicBezTo>
                    <a:pt x="286" y="73"/>
                    <a:pt x="286" y="73"/>
                    <a:pt x="286" y="73"/>
                  </a:cubicBezTo>
                  <a:cubicBezTo>
                    <a:pt x="260" y="43"/>
                    <a:pt x="226" y="8"/>
                    <a:pt x="194" y="0"/>
                  </a:cubicBezTo>
                </a:path>
              </a:pathLst>
            </a:custGeom>
            <a:solidFill>
              <a:srgbClr val="BAB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1" name="ï$1iḋê"/>
            <p:cNvSpPr/>
            <p:nvPr/>
          </p:nvSpPr>
          <p:spPr bwMode="auto">
            <a:xfrm>
              <a:off x="3827463" y="2424113"/>
              <a:ext cx="95250" cy="49213"/>
            </a:xfrm>
            <a:custGeom>
              <a:avLst/>
              <a:gdLst>
                <a:gd name="T0" fmla="*/ 0 w 60"/>
                <a:gd name="T1" fmla="*/ 0 h 31"/>
                <a:gd name="T2" fmla="*/ 0 w 60"/>
                <a:gd name="T3" fmla="*/ 0 h 31"/>
                <a:gd name="T4" fmla="*/ 60 w 60"/>
                <a:gd name="T5" fmla="*/ 31 h 31"/>
                <a:gd name="T6" fmla="*/ 60 w 60"/>
                <a:gd name="T7" fmla="*/ 31 h 31"/>
                <a:gd name="T8" fmla="*/ 0 w 6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1">
                  <a:moveTo>
                    <a:pt x="0" y="0"/>
                  </a:moveTo>
                  <a:lnTo>
                    <a:pt x="0" y="0"/>
                  </a:lnTo>
                  <a:lnTo>
                    <a:pt x="60" y="31"/>
                  </a:lnTo>
                  <a:lnTo>
                    <a:pt x="6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6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2" name="i$ľíḍê"/>
            <p:cNvSpPr/>
            <p:nvPr/>
          </p:nvSpPr>
          <p:spPr bwMode="auto">
            <a:xfrm>
              <a:off x="3827463" y="2424113"/>
              <a:ext cx="95250" cy="49213"/>
            </a:xfrm>
            <a:custGeom>
              <a:avLst/>
              <a:gdLst>
                <a:gd name="T0" fmla="*/ 0 w 60"/>
                <a:gd name="T1" fmla="*/ 0 h 31"/>
                <a:gd name="T2" fmla="*/ 0 w 60"/>
                <a:gd name="T3" fmla="*/ 0 h 31"/>
                <a:gd name="T4" fmla="*/ 60 w 60"/>
                <a:gd name="T5" fmla="*/ 31 h 31"/>
                <a:gd name="T6" fmla="*/ 60 w 60"/>
                <a:gd name="T7" fmla="*/ 31 h 31"/>
                <a:gd name="T8" fmla="*/ 0 w 6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1">
                  <a:moveTo>
                    <a:pt x="0" y="0"/>
                  </a:moveTo>
                  <a:lnTo>
                    <a:pt x="0" y="0"/>
                  </a:lnTo>
                  <a:lnTo>
                    <a:pt x="60" y="31"/>
                  </a:lnTo>
                  <a:lnTo>
                    <a:pt x="60" y="3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3" name="i$ľiḓê"/>
            <p:cNvSpPr/>
            <p:nvPr/>
          </p:nvSpPr>
          <p:spPr bwMode="auto">
            <a:xfrm>
              <a:off x="3922713" y="2460626"/>
              <a:ext cx="25400" cy="23813"/>
            </a:xfrm>
            <a:custGeom>
              <a:avLst/>
              <a:gdLst>
                <a:gd name="T0" fmla="*/ 18 w 18"/>
                <a:gd name="T1" fmla="*/ 0 h 16"/>
                <a:gd name="T2" fmla="*/ 15 w 18"/>
                <a:gd name="T3" fmla="*/ 16 h 16"/>
                <a:gd name="T4" fmla="*/ 0 w 18"/>
                <a:gd name="T5" fmla="*/ 8 h 16"/>
                <a:gd name="T6" fmla="*/ 0 w 18"/>
                <a:gd name="T7" fmla="*/ 8 h 16"/>
                <a:gd name="T8" fmla="*/ 15 w 18"/>
                <a:gd name="T9" fmla="*/ 16 h 16"/>
                <a:gd name="T10" fmla="*/ 18 w 18"/>
                <a:gd name="T11" fmla="*/ 0 h 16"/>
                <a:gd name="T12" fmla="*/ 18 w 18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cubicBezTo>
                    <a:pt x="16" y="9"/>
                    <a:pt x="15" y="16"/>
                    <a:pt x="15" y="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6" y="9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4" name="î$ḻíḋe"/>
            <p:cNvSpPr/>
            <p:nvPr/>
          </p:nvSpPr>
          <p:spPr bwMode="auto">
            <a:xfrm>
              <a:off x="3827463" y="2400301"/>
              <a:ext cx="120650" cy="84138"/>
            </a:xfrm>
            <a:custGeom>
              <a:avLst/>
              <a:gdLst>
                <a:gd name="T0" fmla="*/ 0 w 82"/>
                <a:gd name="T1" fmla="*/ 0 h 57"/>
                <a:gd name="T2" fmla="*/ 0 w 82"/>
                <a:gd name="T3" fmla="*/ 16 h 57"/>
                <a:gd name="T4" fmla="*/ 64 w 82"/>
                <a:gd name="T5" fmla="*/ 49 h 57"/>
                <a:gd name="T6" fmla="*/ 79 w 82"/>
                <a:gd name="T7" fmla="*/ 57 h 57"/>
                <a:gd name="T8" fmla="*/ 82 w 82"/>
                <a:gd name="T9" fmla="*/ 41 h 57"/>
                <a:gd name="T10" fmla="*/ 0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80" y="50"/>
                    <a:pt x="82" y="41"/>
                  </a:cubicBezTo>
                  <a:cubicBezTo>
                    <a:pt x="48" y="30"/>
                    <a:pt x="14" y="9"/>
                    <a:pt x="0" y="0"/>
                  </a:cubicBezTo>
                </a:path>
              </a:pathLst>
            </a:custGeom>
            <a:solidFill>
              <a:srgbClr val="D2D2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5" name="iṣḻîḍê"/>
            <p:cNvSpPr/>
            <p:nvPr/>
          </p:nvSpPr>
          <p:spPr bwMode="auto">
            <a:xfrm>
              <a:off x="3432175" y="2400301"/>
              <a:ext cx="544513" cy="508000"/>
            </a:xfrm>
            <a:custGeom>
              <a:avLst/>
              <a:gdLst>
                <a:gd name="T0" fmla="*/ 258 w 367"/>
                <a:gd name="T1" fmla="*/ 0 h 343"/>
                <a:gd name="T2" fmla="*/ 367 w 367"/>
                <a:gd name="T3" fmla="*/ 51 h 343"/>
                <a:gd name="T4" fmla="*/ 264 w 367"/>
                <a:gd name="T5" fmla="*/ 278 h 343"/>
                <a:gd name="T6" fmla="*/ 122 w 367"/>
                <a:gd name="T7" fmla="*/ 341 h 343"/>
                <a:gd name="T8" fmla="*/ 52 w 367"/>
                <a:gd name="T9" fmla="*/ 318 h 343"/>
                <a:gd name="T10" fmla="*/ 18 w 367"/>
                <a:gd name="T11" fmla="*/ 217 h 343"/>
                <a:gd name="T12" fmla="*/ 151 w 367"/>
                <a:gd name="T13" fmla="*/ 221 h 343"/>
                <a:gd name="T14" fmla="*/ 258 w 367"/>
                <a:gd name="T15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7" h="343">
                  <a:moveTo>
                    <a:pt x="258" y="0"/>
                  </a:moveTo>
                  <a:cubicBezTo>
                    <a:pt x="258" y="0"/>
                    <a:pt x="317" y="42"/>
                    <a:pt x="367" y="51"/>
                  </a:cubicBezTo>
                  <a:cubicBezTo>
                    <a:pt x="264" y="278"/>
                    <a:pt x="264" y="278"/>
                    <a:pt x="264" y="278"/>
                  </a:cubicBezTo>
                  <a:cubicBezTo>
                    <a:pt x="264" y="278"/>
                    <a:pt x="261" y="327"/>
                    <a:pt x="122" y="341"/>
                  </a:cubicBezTo>
                  <a:cubicBezTo>
                    <a:pt x="97" y="343"/>
                    <a:pt x="71" y="335"/>
                    <a:pt x="52" y="318"/>
                  </a:cubicBezTo>
                  <a:cubicBezTo>
                    <a:pt x="26" y="296"/>
                    <a:pt x="0" y="260"/>
                    <a:pt x="18" y="217"/>
                  </a:cubicBezTo>
                  <a:cubicBezTo>
                    <a:pt x="48" y="142"/>
                    <a:pt x="151" y="221"/>
                    <a:pt x="151" y="221"/>
                  </a:cubicBezTo>
                  <a:cubicBezTo>
                    <a:pt x="151" y="221"/>
                    <a:pt x="256" y="83"/>
                    <a:pt x="258" y="0"/>
                  </a:cubicBezTo>
                  <a:close/>
                </a:path>
              </a:pathLst>
            </a:custGeom>
            <a:solidFill>
              <a:srgbClr val="C4C8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6" name="ísḻîḑè"/>
            <p:cNvSpPr/>
            <p:nvPr/>
          </p:nvSpPr>
          <p:spPr bwMode="auto">
            <a:xfrm>
              <a:off x="4657725" y="1792288"/>
              <a:ext cx="450850" cy="365125"/>
            </a:xfrm>
            <a:custGeom>
              <a:avLst/>
              <a:gdLst>
                <a:gd name="T0" fmla="*/ 211 w 304"/>
                <a:gd name="T1" fmla="*/ 0 h 247"/>
                <a:gd name="T2" fmla="*/ 210 w 304"/>
                <a:gd name="T3" fmla="*/ 0 h 247"/>
                <a:gd name="T4" fmla="*/ 148 w 304"/>
                <a:gd name="T5" fmla="*/ 63 h 247"/>
                <a:gd name="T6" fmla="*/ 150 w 304"/>
                <a:gd name="T7" fmla="*/ 77 h 247"/>
                <a:gd name="T8" fmla="*/ 21 w 304"/>
                <a:gd name="T9" fmla="*/ 12 h 247"/>
                <a:gd name="T10" fmla="*/ 41 w 304"/>
                <a:gd name="T11" fmla="*/ 95 h 247"/>
                <a:gd name="T12" fmla="*/ 13 w 304"/>
                <a:gd name="T13" fmla="*/ 87 h 247"/>
                <a:gd name="T14" fmla="*/ 13 w 304"/>
                <a:gd name="T15" fmla="*/ 88 h 247"/>
                <a:gd name="T16" fmla="*/ 63 w 304"/>
                <a:gd name="T17" fmla="*/ 149 h 247"/>
                <a:gd name="T18" fmla="*/ 46 w 304"/>
                <a:gd name="T19" fmla="*/ 151 h 247"/>
                <a:gd name="T20" fmla="*/ 34 w 304"/>
                <a:gd name="T21" fmla="*/ 150 h 247"/>
                <a:gd name="T22" fmla="*/ 93 w 304"/>
                <a:gd name="T23" fmla="*/ 194 h 247"/>
                <a:gd name="T24" fmla="*/ 16 w 304"/>
                <a:gd name="T25" fmla="*/ 220 h 247"/>
                <a:gd name="T26" fmla="*/ 15 w 304"/>
                <a:gd name="T27" fmla="*/ 220 h 247"/>
                <a:gd name="T28" fmla="*/ 14 w 304"/>
                <a:gd name="T29" fmla="*/ 220 h 247"/>
                <a:gd name="T30" fmla="*/ 0 w 304"/>
                <a:gd name="T31" fmla="*/ 219 h 247"/>
                <a:gd name="T32" fmla="*/ 95 w 304"/>
                <a:gd name="T33" fmla="*/ 247 h 247"/>
                <a:gd name="T34" fmla="*/ 96 w 304"/>
                <a:gd name="T35" fmla="*/ 247 h 247"/>
                <a:gd name="T36" fmla="*/ 273 w 304"/>
                <a:gd name="T37" fmla="*/ 70 h 247"/>
                <a:gd name="T38" fmla="*/ 273 w 304"/>
                <a:gd name="T39" fmla="*/ 62 h 247"/>
                <a:gd name="T40" fmla="*/ 304 w 304"/>
                <a:gd name="T41" fmla="*/ 30 h 247"/>
                <a:gd name="T42" fmla="*/ 268 w 304"/>
                <a:gd name="T43" fmla="*/ 40 h 247"/>
                <a:gd name="T44" fmla="*/ 296 w 304"/>
                <a:gd name="T45" fmla="*/ 5 h 247"/>
                <a:gd name="T46" fmla="*/ 256 w 304"/>
                <a:gd name="T47" fmla="*/ 20 h 247"/>
                <a:gd name="T48" fmla="*/ 211 w 304"/>
                <a:gd name="T4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4" h="247">
                  <a:moveTo>
                    <a:pt x="211" y="0"/>
                  </a:moveTo>
                  <a:cubicBezTo>
                    <a:pt x="211" y="0"/>
                    <a:pt x="211" y="0"/>
                    <a:pt x="210" y="0"/>
                  </a:cubicBezTo>
                  <a:cubicBezTo>
                    <a:pt x="176" y="0"/>
                    <a:pt x="148" y="28"/>
                    <a:pt x="148" y="63"/>
                  </a:cubicBezTo>
                  <a:cubicBezTo>
                    <a:pt x="148" y="68"/>
                    <a:pt x="149" y="72"/>
                    <a:pt x="150" y="77"/>
                  </a:cubicBezTo>
                  <a:cubicBezTo>
                    <a:pt x="100" y="75"/>
                    <a:pt x="53" y="51"/>
                    <a:pt x="21" y="12"/>
                  </a:cubicBezTo>
                  <a:cubicBezTo>
                    <a:pt x="5" y="40"/>
                    <a:pt x="13" y="77"/>
                    <a:pt x="41" y="95"/>
                  </a:cubicBezTo>
                  <a:cubicBezTo>
                    <a:pt x="31" y="95"/>
                    <a:pt x="21" y="92"/>
                    <a:pt x="13" y="87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3" y="118"/>
                    <a:pt x="33" y="143"/>
                    <a:pt x="63" y="149"/>
                  </a:cubicBezTo>
                  <a:cubicBezTo>
                    <a:pt x="57" y="151"/>
                    <a:pt x="52" y="151"/>
                    <a:pt x="46" y="151"/>
                  </a:cubicBezTo>
                  <a:cubicBezTo>
                    <a:pt x="42" y="151"/>
                    <a:pt x="38" y="151"/>
                    <a:pt x="34" y="150"/>
                  </a:cubicBezTo>
                  <a:cubicBezTo>
                    <a:pt x="43" y="176"/>
                    <a:pt x="66" y="193"/>
                    <a:pt x="93" y="194"/>
                  </a:cubicBezTo>
                  <a:cubicBezTo>
                    <a:pt x="71" y="211"/>
                    <a:pt x="44" y="220"/>
                    <a:pt x="16" y="220"/>
                  </a:cubicBezTo>
                  <a:cubicBezTo>
                    <a:pt x="16" y="220"/>
                    <a:pt x="15" y="220"/>
                    <a:pt x="15" y="220"/>
                  </a:cubicBezTo>
                  <a:cubicBezTo>
                    <a:pt x="15" y="220"/>
                    <a:pt x="15" y="220"/>
                    <a:pt x="14" y="220"/>
                  </a:cubicBezTo>
                  <a:cubicBezTo>
                    <a:pt x="10" y="220"/>
                    <a:pt x="5" y="220"/>
                    <a:pt x="0" y="219"/>
                  </a:cubicBezTo>
                  <a:cubicBezTo>
                    <a:pt x="29" y="238"/>
                    <a:pt x="62" y="247"/>
                    <a:pt x="95" y="247"/>
                  </a:cubicBezTo>
                  <a:cubicBezTo>
                    <a:pt x="96" y="247"/>
                    <a:pt x="96" y="247"/>
                    <a:pt x="96" y="247"/>
                  </a:cubicBezTo>
                  <a:cubicBezTo>
                    <a:pt x="211" y="247"/>
                    <a:pt x="273" y="152"/>
                    <a:pt x="273" y="70"/>
                  </a:cubicBezTo>
                  <a:cubicBezTo>
                    <a:pt x="273" y="68"/>
                    <a:pt x="273" y="65"/>
                    <a:pt x="273" y="62"/>
                  </a:cubicBezTo>
                  <a:cubicBezTo>
                    <a:pt x="285" y="53"/>
                    <a:pt x="296" y="42"/>
                    <a:pt x="304" y="30"/>
                  </a:cubicBezTo>
                  <a:cubicBezTo>
                    <a:pt x="293" y="35"/>
                    <a:pt x="281" y="38"/>
                    <a:pt x="268" y="40"/>
                  </a:cubicBezTo>
                  <a:cubicBezTo>
                    <a:pt x="281" y="32"/>
                    <a:pt x="291" y="20"/>
                    <a:pt x="296" y="5"/>
                  </a:cubicBezTo>
                  <a:cubicBezTo>
                    <a:pt x="284" y="12"/>
                    <a:pt x="270" y="18"/>
                    <a:pt x="256" y="20"/>
                  </a:cubicBezTo>
                  <a:cubicBezTo>
                    <a:pt x="244" y="8"/>
                    <a:pt x="228" y="0"/>
                    <a:pt x="211" y="0"/>
                  </a:cubicBezTo>
                </a:path>
              </a:pathLst>
            </a:custGeom>
            <a:solidFill>
              <a:srgbClr val="356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7" name="ïṩḻiḑê"/>
            <p:cNvSpPr/>
            <p:nvPr/>
          </p:nvSpPr>
          <p:spPr bwMode="auto">
            <a:xfrm>
              <a:off x="4324350" y="2822576"/>
              <a:ext cx="392113" cy="390525"/>
            </a:xfrm>
            <a:custGeom>
              <a:avLst/>
              <a:gdLst>
                <a:gd name="T0" fmla="*/ 249 w 264"/>
                <a:gd name="T1" fmla="*/ 0 h 264"/>
                <a:gd name="T2" fmla="*/ 15 w 264"/>
                <a:gd name="T3" fmla="*/ 0 h 264"/>
                <a:gd name="T4" fmla="*/ 0 w 264"/>
                <a:gd name="T5" fmla="*/ 15 h 264"/>
                <a:gd name="T6" fmla="*/ 0 w 264"/>
                <a:gd name="T7" fmla="*/ 250 h 264"/>
                <a:gd name="T8" fmla="*/ 15 w 264"/>
                <a:gd name="T9" fmla="*/ 264 h 264"/>
                <a:gd name="T10" fmla="*/ 141 w 264"/>
                <a:gd name="T11" fmla="*/ 264 h 264"/>
                <a:gd name="T12" fmla="*/ 141 w 264"/>
                <a:gd name="T13" fmla="*/ 162 h 264"/>
                <a:gd name="T14" fmla="*/ 106 w 264"/>
                <a:gd name="T15" fmla="*/ 162 h 264"/>
                <a:gd name="T16" fmla="*/ 106 w 264"/>
                <a:gd name="T17" fmla="*/ 122 h 264"/>
                <a:gd name="T18" fmla="*/ 141 w 264"/>
                <a:gd name="T19" fmla="*/ 122 h 264"/>
                <a:gd name="T20" fmla="*/ 141 w 264"/>
                <a:gd name="T21" fmla="*/ 93 h 264"/>
                <a:gd name="T22" fmla="*/ 192 w 264"/>
                <a:gd name="T23" fmla="*/ 40 h 264"/>
                <a:gd name="T24" fmla="*/ 193 w 264"/>
                <a:gd name="T25" fmla="*/ 40 h 264"/>
                <a:gd name="T26" fmla="*/ 223 w 264"/>
                <a:gd name="T27" fmla="*/ 42 h 264"/>
                <a:gd name="T28" fmla="*/ 223 w 264"/>
                <a:gd name="T29" fmla="*/ 77 h 264"/>
                <a:gd name="T30" fmla="*/ 202 w 264"/>
                <a:gd name="T31" fmla="*/ 77 h 264"/>
                <a:gd name="T32" fmla="*/ 182 w 264"/>
                <a:gd name="T33" fmla="*/ 97 h 264"/>
                <a:gd name="T34" fmla="*/ 182 w 264"/>
                <a:gd name="T35" fmla="*/ 122 h 264"/>
                <a:gd name="T36" fmla="*/ 221 w 264"/>
                <a:gd name="T37" fmla="*/ 122 h 264"/>
                <a:gd name="T38" fmla="*/ 216 w 264"/>
                <a:gd name="T39" fmla="*/ 162 h 264"/>
                <a:gd name="T40" fmla="*/ 182 w 264"/>
                <a:gd name="T41" fmla="*/ 162 h 264"/>
                <a:gd name="T42" fmla="*/ 182 w 264"/>
                <a:gd name="T43" fmla="*/ 264 h 264"/>
                <a:gd name="T44" fmla="*/ 249 w 264"/>
                <a:gd name="T45" fmla="*/ 264 h 264"/>
                <a:gd name="T46" fmla="*/ 264 w 264"/>
                <a:gd name="T47" fmla="*/ 250 h 264"/>
                <a:gd name="T48" fmla="*/ 264 w 264"/>
                <a:gd name="T49" fmla="*/ 15 h 264"/>
                <a:gd name="T50" fmla="*/ 249 w 264"/>
                <a:gd name="T5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4" h="264">
                  <a:moveTo>
                    <a:pt x="249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0" y="258"/>
                    <a:pt x="6" y="264"/>
                    <a:pt x="15" y="264"/>
                  </a:cubicBezTo>
                  <a:cubicBezTo>
                    <a:pt x="141" y="264"/>
                    <a:pt x="141" y="264"/>
                    <a:pt x="141" y="264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06" y="162"/>
                    <a:pt x="106" y="162"/>
                    <a:pt x="106" y="162"/>
                  </a:cubicBezTo>
                  <a:cubicBezTo>
                    <a:pt x="106" y="122"/>
                    <a:pt x="106" y="122"/>
                    <a:pt x="106" y="122"/>
                  </a:cubicBezTo>
                  <a:cubicBezTo>
                    <a:pt x="141" y="122"/>
                    <a:pt x="141" y="122"/>
                    <a:pt x="141" y="122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59"/>
                    <a:pt x="162" y="40"/>
                    <a:pt x="192" y="40"/>
                  </a:cubicBezTo>
                  <a:cubicBezTo>
                    <a:pt x="192" y="40"/>
                    <a:pt x="192" y="40"/>
                    <a:pt x="193" y="40"/>
                  </a:cubicBezTo>
                  <a:cubicBezTo>
                    <a:pt x="203" y="40"/>
                    <a:pt x="213" y="41"/>
                    <a:pt x="223" y="42"/>
                  </a:cubicBezTo>
                  <a:cubicBezTo>
                    <a:pt x="223" y="77"/>
                    <a:pt x="223" y="77"/>
                    <a:pt x="223" y="77"/>
                  </a:cubicBezTo>
                  <a:cubicBezTo>
                    <a:pt x="202" y="77"/>
                    <a:pt x="202" y="77"/>
                    <a:pt x="202" y="77"/>
                  </a:cubicBezTo>
                  <a:cubicBezTo>
                    <a:pt x="185" y="77"/>
                    <a:pt x="182" y="85"/>
                    <a:pt x="182" y="97"/>
                  </a:cubicBezTo>
                  <a:cubicBezTo>
                    <a:pt x="182" y="122"/>
                    <a:pt x="182" y="122"/>
                    <a:pt x="182" y="122"/>
                  </a:cubicBezTo>
                  <a:cubicBezTo>
                    <a:pt x="221" y="122"/>
                    <a:pt x="221" y="122"/>
                    <a:pt x="221" y="122"/>
                  </a:cubicBezTo>
                  <a:cubicBezTo>
                    <a:pt x="216" y="162"/>
                    <a:pt x="216" y="162"/>
                    <a:pt x="216" y="162"/>
                  </a:cubicBezTo>
                  <a:cubicBezTo>
                    <a:pt x="182" y="162"/>
                    <a:pt x="182" y="162"/>
                    <a:pt x="182" y="162"/>
                  </a:cubicBezTo>
                  <a:cubicBezTo>
                    <a:pt x="182" y="264"/>
                    <a:pt x="182" y="264"/>
                    <a:pt x="182" y="264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57" y="264"/>
                    <a:pt x="264" y="258"/>
                    <a:pt x="264" y="250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7"/>
                    <a:pt x="257" y="0"/>
                    <a:pt x="249" y="0"/>
                  </a:cubicBezTo>
                </a:path>
              </a:pathLst>
            </a:custGeom>
            <a:solidFill>
              <a:srgbClr val="356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8" name="iṥ1íḍê"/>
            <p:cNvSpPr/>
            <p:nvPr/>
          </p:nvSpPr>
          <p:spPr bwMode="auto">
            <a:xfrm>
              <a:off x="5949950" y="2317751"/>
              <a:ext cx="639763" cy="463550"/>
            </a:xfrm>
            <a:custGeom>
              <a:avLst/>
              <a:gdLst>
                <a:gd name="T0" fmla="*/ 412 w 431"/>
                <a:gd name="T1" fmla="*/ 43 h 313"/>
                <a:gd name="T2" fmla="*/ 373 w 431"/>
                <a:gd name="T3" fmla="*/ 7 h 313"/>
                <a:gd name="T4" fmla="*/ 207 w 431"/>
                <a:gd name="T5" fmla="*/ 8 h 313"/>
                <a:gd name="T6" fmla="*/ 42 w 431"/>
                <a:gd name="T7" fmla="*/ 26 h 313"/>
                <a:gd name="T8" fmla="*/ 7 w 431"/>
                <a:gd name="T9" fmla="*/ 66 h 313"/>
                <a:gd name="T10" fmla="*/ 4 w 431"/>
                <a:gd name="T11" fmla="*/ 169 h 313"/>
                <a:gd name="T12" fmla="*/ 18 w 431"/>
                <a:gd name="T13" fmla="*/ 271 h 313"/>
                <a:gd name="T14" fmla="*/ 58 w 431"/>
                <a:gd name="T15" fmla="*/ 306 h 313"/>
                <a:gd name="T16" fmla="*/ 224 w 431"/>
                <a:gd name="T17" fmla="*/ 305 h 313"/>
                <a:gd name="T18" fmla="*/ 389 w 431"/>
                <a:gd name="T19" fmla="*/ 287 h 313"/>
                <a:gd name="T20" fmla="*/ 424 w 431"/>
                <a:gd name="T21" fmla="*/ 248 h 313"/>
                <a:gd name="T22" fmla="*/ 427 w 431"/>
                <a:gd name="T23" fmla="*/ 145 h 313"/>
                <a:gd name="T24" fmla="*/ 412 w 431"/>
                <a:gd name="T25" fmla="*/ 43 h 313"/>
                <a:gd name="T26" fmla="*/ 176 w 431"/>
                <a:gd name="T27" fmla="*/ 222 h 313"/>
                <a:gd name="T28" fmla="*/ 169 w 431"/>
                <a:gd name="T29" fmla="*/ 96 h 313"/>
                <a:gd name="T30" fmla="*/ 283 w 431"/>
                <a:gd name="T31" fmla="*/ 153 h 313"/>
                <a:gd name="T32" fmla="*/ 176 w 431"/>
                <a:gd name="T33" fmla="*/ 22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1" h="313">
                  <a:moveTo>
                    <a:pt x="412" y="43"/>
                  </a:moveTo>
                  <a:cubicBezTo>
                    <a:pt x="406" y="25"/>
                    <a:pt x="391" y="11"/>
                    <a:pt x="373" y="7"/>
                  </a:cubicBezTo>
                  <a:cubicBezTo>
                    <a:pt x="339" y="0"/>
                    <a:pt x="207" y="8"/>
                    <a:pt x="207" y="8"/>
                  </a:cubicBezTo>
                  <a:cubicBezTo>
                    <a:pt x="207" y="8"/>
                    <a:pt x="75" y="15"/>
                    <a:pt x="42" y="26"/>
                  </a:cubicBezTo>
                  <a:cubicBezTo>
                    <a:pt x="24" y="32"/>
                    <a:pt x="11" y="47"/>
                    <a:pt x="7" y="66"/>
                  </a:cubicBezTo>
                  <a:cubicBezTo>
                    <a:pt x="0" y="99"/>
                    <a:pt x="4" y="169"/>
                    <a:pt x="4" y="169"/>
                  </a:cubicBezTo>
                  <a:cubicBezTo>
                    <a:pt x="4" y="169"/>
                    <a:pt x="8" y="238"/>
                    <a:pt x="18" y="271"/>
                  </a:cubicBezTo>
                  <a:cubicBezTo>
                    <a:pt x="24" y="289"/>
                    <a:pt x="39" y="302"/>
                    <a:pt x="58" y="306"/>
                  </a:cubicBezTo>
                  <a:cubicBezTo>
                    <a:pt x="91" y="313"/>
                    <a:pt x="224" y="305"/>
                    <a:pt x="224" y="305"/>
                  </a:cubicBezTo>
                  <a:cubicBezTo>
                    <a:pt x="224" y="305"/>
                    <a:pt x="356" y="298"/>
                    <a:pt x="389" y="287"/>
                  </a:cubicBezTo>
                  <a:cubicBezTo>
                    <a:pt x="407" y="281"/>
                    <a:pt x="420" y="266"/>
                    <a:pt x="424" y="248"/>
                  </a:cubicBezTo>
                  <a:cubicBezTo>
                    <a:pt x="431" y="214"/>
                    <a:pt x="427" y="145"/>
                    <a:pt x="427" y="145"/>
                  </a:cubicBezTo>
                  <a:cubicBezTo>
                    <a:pt x="427" y="145"/>
                    <a:pt x="423" y="75"/>
                    <a:pt x="412" y="43"/>
                  </a:cubicBezTo>
                  <a:close/>
                  <a:moveTo>
                    <a:pt x="176" y="222"/>
                  </a:moveTo>
                  <a:cubicBezTo>
                    <a:pt x="169" y="96"/>
                    <a:pt x="169" y="96"/>
                    <a:pt x="169" y="96"/>
                  </a:cubicBezTo>
                  <a:cubicBezTo>
                    <a:pt x="283" y="153"/>
                    <a:pt x="283" y="153"/>
                    <a:pt x="283" y="153"/>
                  </a:cubicBezTo>
                  <a:cubicBezTo>
                    <a:pt x="176" y="222"/>
                    <a:pt x="176" y="222"/>
                    <a:pt x="176" y="222"/>
                  </a:cubicBez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02483" y="567180"/>
            <a:ext cx="3077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sz="24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新增加的属性值</a:t>
            </a:r>
            <a:endParaRPr lang="zh-CN" altLang="en-US" sz="24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384" y="2144617"/>
            <a:ext cx="11314519" cy="26542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02483" y="567180"/>
            <a:ext cx="3077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sz="24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新增加的属性值</a:t>
            </a:r>
            <a:endParaRPr lang="zh-CN" altLang="en-US" sz="24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416" y="1702722"/>
            <a:ext cx="9144000" cy="29146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11424" y="4941168"/>
            <a:ext cx="9071992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注意，跟 </a:t>
            </a:r>
            <a:r>
              <a:rPr lang="en-US" altLang="zh-CN" dirty="0"/>
              <a:t>input </a:t>
            </a:r>
            <a:r>
              <a:rPr lang="zh-CN" altLang="en-US" dirty="0"/>
              <a:t>标签设置样式一样，但是要设置标签中局部的样式不能实现。如改变日历的背景色，颜色框的按钮效果等，这些都不可以实现。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208766" y="1343045"/>
            <a:ext cx="5719882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H5</a:t>
            </a:r>
            <a:r>
              <a:rPr lang="zh-CN" altLang="en-US" sz="3200" dirty="0"/>
              <a:t>的发展历史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H5</a:t>
            </a:r>
            <a:r>
              <a:rPr lang="zh-CN" altLang="en-US" sz="3200" dirty="0"/>
              <a:t>新增加的标签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H5</a:t>
            </a:r>
            <a:r>
              <a:rPr lang="zh-CN" altLang="en-US" sz="3200" dirty="0"/>
              <a:t>新增加的表单</a:t>
            </a:r>
            <a:r>
              <a:rPr lang="en-US" altLang="zh-CN" sz="3200" dirty="0"/>
              <a:t>type</a:t>
            </a:r>
            <a:r>
              <a:rPr lang="zh-CN" altLang="en-US" sz="3200" dirty="0"/>
              <a:t>属性值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b="1" dirty="0">
                <a:solidFill>
                  <a:srgbClr val="FF0000"/>
                </a:solidFill>
              </a:rPr>
              <a:t>H5</a:t>
            </a:r>
            <a:r>
              <a:rPr lang="zh-CN" altLang="en-US" sz="3200" b="1" dirty="0">
                <a:solidFill>
                  <a:srgbClr val="FF0000"/>
                </a:solidFill>
              </a:rPr>
              <a:t>新增加的表单属性</a:t>
            </a:r>
            <a:endParaRPr lang="zh-CN" altLang="en-US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H5</a:t>
            </a:r>
            <a:r>
              <a:rPr lang="zh-CN" altLang="en-US" sz="3200" dirty="0"/>
              <a:t>新增加的表单标签</a:t>
            </a:r>
            <a:endParaRPr lang="zh-CN" altLang="en-US" sz="3200" dirty="0"/>
          </a:p>
        </p:txBody>
      </p:sp>
      <p:grpSp>
        <p:nvGrpSpPr>
          <p:cNvPr id="208" name="组合 20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814313" y="1356185"/>
            <a:ext cx="4993655" cy="4017031"/>
            <a:chOff x="2894013" y="912813"/>
            <a:chExt cx="6565900" cy="5195888"/>
          </a:xfrm>
        </p:grpSpPr>
        <p:sp>
          <p:nvSpPr>
            <p:cNvPr id="209" name="işļíḍe"/>
            <p:cNvSpPr/>
            <p:nvPr/>
          </p:nvSpPr>
          <p:spPr bwMode="auto">
            <a:xfrm>
              <a:off x="4271963" y="912813"/>
              <a:ext cx="4983163" cy="4333875"/>
            </a:xfrm>
            <a:custGeom>
              <a:avLst/>
              <a:gdLst>
                <a:gd name="T0" fmla="*/ 2693 w 3359"/>
                <a:gd name="T1" fmla="*/ 148 h 2926"/>
                <a:gd name="T2" fmla="*/ 3047 w 3359"/>
                <a:gd name="T3" fmla="*/ 280 h 2926"/>
                <a:gd name="T4" fmla="*/ 3216 w 3359"/>
                <a:gd name="T5" fmla="*/ 370 h 2926"/>
                <a:gd name="T6" fmla="*/ 3310 w 3359"/>
                <a:gd name="T7" fmla="*/ 546 h 2926"/>
                <a:gd name="T8" fmla="*/ 3289 w 3359"/>
                <a:gd name="T9" fmla="*/ 970 h 2926"/>
                <a:gd name="T10" fmla="*/ 3070 w 3359"/>
                <a:gd name="T11" fmla="*/ 1298 h 2926"/>
                <a:gd name="T12" fmla="*/ 3106 w 3359"/>
                <a:gd name="T13" fmla="*/ 1587 h 2926"/>
                <a:gd name="T14" fmla="*/ 3081 w 3359"/>
                <a:gd name="T15" fmla="*/ 1962 h 2926"/>
                <a:gd name="T16" fmla="*/ 2852 w 3359"/>
                <a:gd name="T17" fmla="*/ 2227 h 2926"/>
                <a:gd name="T18" fmla="*/ 2595 w 3359"/>
                <a:gd name="T19" fmla="*/ 2230 h 2926"/>
                <a:gd name="T20" fmla="*/ 2434 w 3359"/>
                <a:gd name="T21" fmla="*/ 2216 h 2926"/>
                <a:gd name="T22" fmla="*/ 2011 w 3359"/>
                <a:gd name="T23" fmla="*/ 2409 h 2926"/>
                <a:gd name="T24" fmla="*/ 1644 w 3359"/>
                <a:gd name="T25" fmla="*/ 2707 h 2926"/>
                <a:gd name="T26" fmla="*/ 1194 w 3359"/>
                <a:gd name="T27" fmla="*/ 2874 h 2926"/>
                <a:gd name="T28" fmla="*/ 931 w 3359"/>
                <a:gd name="T29" fmla="*/ 2923 h 2926"/>
                <a:gd name="T30" fmla="*/ 641 w 3359"/>
                <a:gd name="T31" fmla="*/ 2869 h 2926"/>
                <a:gd name="T32" fmla="*/ 204 w 3359"/>
                <a:gd name="T33" fmla="*/ 2546 h 2926"/>
                <a:gd name="T34" fmla="*/ 108 w 3359"/>
                <a:gd name="T35" fmla="*/ 2254 h 2926"/>
                <a:gd name="T36" fmla="*/ 240 w 3359"/>
                <a:gd name="T37" fmla="*/ 2066 h 2926"/>
                <a:gd name="T38" fmla="*/ 309 w 3359"/>
                <a:gd name="T39" fmla="*/ 1485 h 2926"/>
                <a:gd name="T40" fmla="*/ 135 w 3359"/>
                <a:gd name="T41" fmla="*/ 1226 h 2926"/>
                <a:gd name="T42" fmla="*/ 9 w 3359"/>
                <a:gd name="T43" fmla="*/ 945 h 2926"/>
                <a:gd name="T44" fmla="*/ 144 w 3359"/>
                <a:gd name="T45" fmla="*/ 687 h 2926"/>
                <a:gd name="T46" fmla="*/ 505 w 3359"/>
                <a:gd name="T47" fmla="*/ 599 h 2926"/>
                <a:gd name="T48" fmla="*/ 546 w 3359"/>
                <a:gd name="T49" fmla="*/ 462 h 2926"/>
                <a:gd name="T50" fmla="*/ 1088 w 3359"/>
                <a:gd name="T51" fmla="*/ 3 h 2926"/>
                <a:gd name="T52" fmla="*/ 1676 w 3359"/>
                <a:gd name="T53" fmla="*/ 112 h 2926"/>
                <a:gd name="T54" fmla="*/ 1923 w 3359"/>
                <a:gd name="T55" fmla="*/ 92 h 2926"/>
                <a:gd name="T56" fmla="*/ 2274 w 3359"/>
                <a:gd name="T57" fmla="*/ 87 h 2926"/>
                <a:gd name="T58" fmla="*/ 2481 w 3359"/>
                <a:gd name="T59" fmla="*/ 163 h 2926"/>
                <a:gd name="T60" fmla="*/ 2694 w 3359"/>
                <a:gd name="T61" fmla="*/ 147 h 2926"/>
                <a:gd name="T62" fmla="*/ 2693 w 3359"/>
                <a:gd name="T63" fmla="*/ 148 h 2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59" h="2926">
                  <a:moveTo>
                    <a:pt x="2693" y="148"/>
                  </a:moveTo>
                  <a:cubicBezTo>
                    <a:pt x="2842" y="197"/>
                    <a:pt x="2899" y="226"/>
                    <a:pt x="3047" y="280"/>
                  </a:cubicBezTo>
                  <a:cubicBezTo>
                    <a:pt x="3107" y="302"/>
                    <a:pt x="3169" y="325"/>
                    <a:pt x="3216" y="370"/>
                  </a:cubicBezTo>
                  <a:cubicBezTo>
                    <a:pt x="3265" y="416"/>
                    <a:pt x="3291" y="481"/>
                    <a:pt x="3310" y="546"/>
                  </a:cubicBezTo>
                  <a:cubicBezTo>
                    <a:pt x="3351" y="686"/>
                    <a:pt x="3359" y="843"/>
                    <a:pt x="3289" y="970"/>
                  </a:cubicBezTo>
                  <a:cubicBezTo>
                    <a:pt x="3224" y="1086"/>
                    <a:pt x="3099" y="1169"/>
                    <a:pt x="3070" y="1298"/>
                  </a:cubicBezTo>
                  <a:cubicBezTo>
                    <a:pt x="3050" y="1394"/>
                    <a:pt x="3087" y="1491"/>
                    <a:pt x="3106" y="1587"/>
                  </a:cubicBezTo>
                  <a:cubicBezTo>
                    <a:pt x="3130" y="1712"/>
                    <a:pt x="3121" y="1841"/>
                    <a:pt x="3081" y="1962"/>
                  </a:cubicBezTo>
                  <a:cubicBezTo>
                    <a:pt x="3042" y="2077"/>
                    <a:pt x="2966" y="2188"/>
                    <a:pt x="2852" y="2227"/>
                  </a:cubicBezTo>
                  <a:cubicBezTo>
                    <a:pt x="2770" y="2256"/>
                    <a:pt x="2683" y="2243"/>
                    <a:pt x="2595" y="2230"/>
                  </a:cubicBezTo>
                  <a:cubicBezTo>
                    <a:pt x="2541" y="2222"/>
                    <a:pt x="2487" y="2215"/>
                    <a:pt x="2434" y="2216"/>
                  </a:cubicBezTo>
                  <a:cubicBezTo>
                    <a:pt x="2276" y="2221"/>
                    <a:pt x="2133" y="2309"/>
                    <a:pt x="2011" y="2409"/>
                  </a:cubicBezTo>
                  <a:cubicBezTo>
                    <a:pt x="1889" y="2510"/>
                    <a:pt x="1779" y="2626"/>
                    <a:pt x="1644" y="2707"/>
                  </a:cubicBezTo>
                  <a:cubicBezTo>
                    <a:pt x="1507" y="2790"/>
                    <a:pt x="1349" y="2832"/>
                    <a:pt x="1194" y="2874"/>
                  </a:cubicBezTo>
                  <a:cubicBezTo>
                    <a:pt x="1107" y="2897"/>
                    <a:pt x="1020" y="2920"/>
                    <a:pt x="931" y="2923"/>
                  </a:cubicBezTo>
                  <a:cubicBezTo>
                    <a:pt x="832" y="2926"/>
                    <a:pt x="734" y="2904"/>
                    <a:pt x="641" y="2869"/>
                  </a:cubicBezTo>
                  <a:cubicBezTo>
                    <a:pt x="471" y="2803"/>
                    <a:pt x="320" y="2688"/>
                    <a:pt x="204" y="2546"/>
                  </a:cubicBezTo>
                  <a:cubicBezTo>
                    <a:pt x="137" y="2463"/>
                    <a:pt x="78" y="2357"/>
                    <a:pt x="108" y="2254"/>
                  </a:cubicBezTo>
                  <a:cubicBezTo>
                    <a:pt x="129" y="2180"/>
                    <a:pt x="192" y="2126"/>
                    <a:pt x="240" y="2066"/>
                  </a:cubicBezTo>
                  <a:cubicBezTo>
                    <a:pt x="368" y="1905"/>
                    <a:pt x="396" y="1671"/>
                    <a:pt x="309" y="1485"/>
                  </a:cubicBezTo>
                  <a:cubicBezTo>
                    <a:pt x="266" y="1390"/>
                    <a:pt x="197" y="1311"/>
                    <a:pt x="135" y="1226"/>
                  </a:cubicBezTo>
                  <a:cubicBezTo>
                    <a:pt x="74" y="1142"/>
                    <a:pt x="19" y="1049"/>
                    <a:pt x="9" y="945"/>
                  </a:cubicBezTo>
                  <a:cubicBezTo>
                    <a:pt x="0" y="841"/>
                    <a:pt x="48" y="726"/>
                    <a:pt x="144" y="687"/>
                  </a:cubicBezTo>
                  <a:cubicBezTo>
                    <a:pt x="262" y="638"/>
                    <a:pt x="429" y="702"/>
                    <a:pt x="505" y="599"/>
                  </a:cubicBezTo>
                  <a:cubicBezTo>
                    <a:pt x="534" y="561"/>
                    <a:pt x="538" y="509"/>
                    <a:pt x="546" y="462"/>
                  </a:cubicBezTo>
                  <a:cubicBezTo>
                    <a:pt x="593" y="210"/>
                    <a:pt x="832" y="8"/>
                    <a:pt x="1088" y="3"/>
                  </a:cubicBezTo>
                  <a:cubicBezTo>
                    <a:pt x="1288" y="0"/>
                    <a:pt x="1476" y="102"/>
                    <a:pt x="1676" y="112"/>
                  </a:cubicBezTo>
                  <a:cubicBezTo>
                    <a:pt x="1758" y="115"/>
                    <a:pt x="1841" y="104"/>
                    <a:pt x="1923" y="92"/>
                  </a:cubicBezTo>
                  <a:cubicBezTo>
                    <a:pt x="2042" y="75"/>
                    <a:pt x="2159" y="57"/>
                    <a:pt x="2274" y="87"/>
                  </a:cubicBezTo>
                  <a:cubicBezTo>
                    <a:pt x="2345" y="106"/>
                    <a:pt x="2410" y="142"/>
                    <a:pt x="2481" y="163"/>
                  </a:cubicBezTo>
                  <a:cubicBezTo>
                    <a:pt x="2551" y="184"/>
                    <a:pt x="2633" y="188"/>
                    <a:pt x="2694" y="147"/>
                  </a:cubicBezTo>
                  <a:cubicBezTo>
                    <a:pt x="2693" y="148"/>
                    <a:pt x="2693" y="148"/>
                    <a:pt x="2693" y="148"/>
                  </a:cubicBezTo>
                </a:path>
              </a:pathLst>
            </a:custGeom>
            <a:solidFill>
              <a:srgbClr val="4285F4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0" name="i$1ïḓé"/>
            <p:cNvSpPr/>
            <p:nvPr/>
          </p:nvSpPr>
          <p:spPr bwMode="auto">
            <a:xfrm>
              <a:off x="5797550" y="2000251"/>
              <a:ext cx="2595563" cy="17938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1" name="îṣḷïďê"/>
            <p:cNvSpPr/>
            <p:nvPr/>
          </p:nvSpPr>
          <p:spPr bwMode="auto">
            <a:xfrm>
              <a:off x="5797550" y="2774951"/>
              <a:ext cx="2595563" cy="17938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2" name="iṧľîḑe"/>
            <p:cNvSpPr/>
            <p:nvPr/>
          </p:nvSpPr>
          <p:spPr bwMode="auto">
            <a:xfrm>
              <a:off x="5797550" y="3582988"/>
              <a:ext cx="2595563" cy="17938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3" name="ïṧḷîḓê"/>
            <p:cNvSpPr/>
            <p:nvPr/>
          </p:nvSpPr>
          <p:spPr bwMode="auto">
            <a:xfrm>
              <a:off x="6759575" y="1536701"/>
              <a:ext cx="163513" cy="4635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4" name="íşľiḋè"/>
            <p:cNvSpPr/>
            <p:nvPr/>
          </p:nvSpPr>
          <p:spPr bwMode="auto">
            <a:xfrm>
              <a:off x="6759575" y="1609726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5" name="í$ļîḑé"/>
            <p:cNvSpPr/>
            <p:nvPr/>
          </p:nvSpPr>
          <p:spPr bwMode="auto">
            <a:xfrm>
              <a:off x="6759575" y="1862138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6" name="ís1ïḋè"/>
            <p:cNvSpPr/>
            <p:nvPr/>
          </p:nvSpPr>
          <p:spPr bwMode="auto">
            <a:xfrm>
              <a:off x="7004050" y="1536701"/>
              <a:ext cx="163513" cy="4635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7" name="ïṣḷíďè"/>
            <p:cNvSpPr/>
            <p:nvPr/>
          </p:nvSpPr>
          <p:spPr bwMode="auto">
            <a:xfrm>
              <a:off x="7004050" y="1609726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8" name="ïŝľíḋé"/>
            <p:cNvSpPr/>
            <p:nvPr/>
          </p:nvSpPr>
          <p:spPr bwMode="auto">
            <a:xfrm>
              <a:off x="7004050" y="1862138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9" name="íṩļiḑê"/>
            <p:cNvSpPr/>
            <p:nvPr/>
          </p:nvSpPr>
          <p:spPr bwMode="auto">
            <a:xfrm>
              <a:off x="7248525" y="1536701"/>
              <a:ext cx="163513" cy="4635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0" name="iṥlíḑê"/>
            <p:cNvSpPr/>
            <p:nvPr/>
          </p:nvSpPr>
          <p:spPr bwMode="auto">
            <a:xfrm>
              <a:off x="7248525" y="1609726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1" name="iṣlïḋè"/>
            <p:cNvSpPr/>
            <p:nvPr/>
          </p:nvSpPr>
          <p:spPr bwMode="auto">
            <a:xfrm>
              <a:off x="7248525" y="1862138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2" name="iSļîḓe"/>
            <p:cNvSpPr/>
            <p:nvPr/>
          </p:nvSpPr>
          <p:spPr bwMode="auto">
            <a:xfrm>
              <a:off x="7494588" y="1536701"/>
              <a:ext cx="161925" cy="4635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3" name="iş1iḋé"/>
            <p:cNvSpPr/>
            <p:nvPr/>
          </p:nvSpPr>
          <p:spPr bwMode="auto">
            <a:xfrm>
              <a:off x="7494588" y="1609726"/>
              <a:ext cx="161925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4" name="ïşḻiḋe"/>
            <p:cNvSpPr/>
            <p:nvPr/>
          </p:nvSpPr>
          <p:spPr bwMode="auto">
            <a:xfrm>
              <a:off x="7494588" y="1862138"/>
              <a:ext cx="161925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5" name="isļíḓé"/>
            <p:cNvSpPr/>
            <p:nvPr/>
          </p:nvSpPr>
          <p:spPr bwMode="auto">
            <a:xfrm>
              <a:off x="7415213" y="3105151"/>
              <a:ext cx="354013" cy="488950"/>
            </a:xfrm>
            <a:custGeom>
              <a:avLst/>
              <a:gdLst>
                <a:gd name="T0" fmla="*/ 0 w 223"/>
                <a:gd name="T1" fmla="*/ 46 h 308"/>
                <a:gd name="T2" fmla="*/ 92 w 223"/>
                <a:gd name="T3" fmla="*/ 0 h 308"/>
                <a:gd name="T4" fmla="*/ 223 w 223"/>
                <a:gd name="T5" fmla="*/ 262 h 308"/>
                <a:gd name="T6" fmla="*/ 132 w 223"/>
                <a:gd name="T7" fmla="*/ 308 h 308"/>
                <a:gd name="T8" fmla="*/ 0 w 223"/>
                <a:gd name="T9" fmla="*/ 4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308">
                  <a:moveTo>
                    <a:pt x="0" y="46"/>
                  </a:moveTo>
                  <a:lnTo>
                    <a:pt x="92" y="0"/>
                  </a:lnTo>
                  <a:lnTo>
                    <a:pt x="223" y="262"/>
                  </a:lnTo>
                  <a:lnTo>
                    <a:pt x="132" y="308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6" name="ïṩ1ïḋè"/>
            <p:cNvSpPr/>
            <p:nvPr/>
          </p:nvSpPr>
          <p:spPr bwMode="auto">
            <a:xfrm>
              <a:off x="7448550" y="3170238"/>
              <a:ext cx="160338" cy="103188"/>
            </a:xfrm>
            <a:custGeom>
              <a:avLst/>
              <a:gdLst>
                <a:gd name="T0" fmla="*/ 0 w 101"/>
                <a:gd name="T1" fmla="*/ 47 h 65"/>
                <a:gd name="T2" fmla="*/ 91 w 101"/>
                <a:gd name="T3" fmla="*/ 0 h 65"/>
                <a:gd name="T4" fmla="*/ 101 w 101"/>
                <a:gd name="T5" fmla="*/ 19 h 65"/>
                <a:gd name="T6" fmla="*/ 9 w 101"/>
                <a:gd name="T7" fmla="*/ 65 h 65"/>
                <a:gd name="T8" fmla="*/ 0 w 101"/>
                <a:gd name="T9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5">
                  <a:moveTo>
                    <a:pt x="0" y="47"/>
                  </a:moveTo>
                  <a:lnTo>
                    <a:pt x="91" y="0"/>
                  </a:lnTo>
                  <a:lnTo>
                    <a:pt x="101" y="19"/>
                  </a:lnTo>
                  <a:lnTo>
                    <a:pt x="9" y="65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7" name="iSľidè"/>
            <p:cNvSpPr/>
            <p:nvPr/>
          </p:nvSpPr>
          <p:spPr bwMode="auto">
            <a:xfrm>
              <a:off x="7562850" y="3397251"/>
              <a:ext cx="158750" cy="101600"/>
            </a:xfrm>
            <a:custGeom>
              <a:avLst/>
              <a:gdLst>
                <a:gd name="T0" fmla="*/ 0 w 100"/>
                <a:gd name="T1" fmla="*/ 46 h 64"/>
                <a:gd name="T2" fmla="*/ 91 w 100"/>
                <a:gd name="T3" fmla="*/ 0 h 64"/>
                <a:gd name="T4" fmla="*/ 100 w 100"/>
                <a:gd name="T5" fmla="*/ 19 h 64"/>
                <a:gd name="T6" fmla="*/ 8 w 100"/>
                <a:gd name="T7" fmla="*/ 64 h 64"/>
                <a:gd name="T8" fmla="*/ 0 w 100"/>
                <a:gd name="T9" fmla="*/ 4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64">
                  <a:moveTo>
                    <a:pt x="0" y="46"/>
                  </a:moveTo>
                  <a:lnTo>
                    <a:pt x="91" y="0"/>
                  </a:lnTo>
                  <a:lnTo>
                    <a:pt x="100" y="19"/>
                  </a:lnTo>
                  <a:lnTo>
                    <a:pt x="8" y="64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8" name="išḷídé"/>
            <p:cNvSpPr/>
            <p:nvPr/>
          </p:nvSpPr>
          <p:spPr bwMode="auto">
            <a:xfrm>
              <a:off x="7535863" y="2319338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9" name="î$ľîḍé"/>
            <p:cNvSpPr/>
            <p:nvPr/>
          </p:nvSpPr>
          <p:spPr bwMode="auto">
            <a:xfrm>
              <a:off x="7535863" y="2392363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0" name="ïsľiďe"/>
            <p:cNvSpPr/>
            <p:nvPr/>
          </p:nvSpPr>
          <p:spPr bwMode="auto">
            <a:xfrm>
              <a:off x="7535863" y="26447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1" name="îšľïḑe"/>
            <p:cNvSpPr/>
            <p:nvPr/>
          </p:nvSpPr>
          <p:spPr bwMode="auto">
            <a:xfrm>
              <a:off x="7780338" y="2319338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2" name="ïśḷïde"/>
            <p:cNvSpPr/>
            <p:nvPr/>
          </p:nvSpPr>
          <p:spPr bwMode="auto">
            <a:xfrm>
              <a:off x="7780338" y="2392363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3" name="iṧḻîdè"/>
            <p:cNvSpPr/>
            <p:nvPr/>
          </p:nvSpPr>
          <p:spPr bwMode="auto">
            <a:xfrm>
              <a:off x="7780338" y="26447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4" name="iṥ1iḑè"/>
            <p:cNvSpPr/>
            <p:nvPr/>
          </p:nvSpPr>
          <p:spPr bwMode="auto">
            <a:xfrm>
              <a:off x="8024813" y="2319338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5" name="í$ḻîde"/>
            <p:cNvSpPr/>
            <p:nvPr/>
          </p:nvSpPr>
          <p:spPr bwMode="auto">
            <a:xfrm>
              <a:off x="8024813" y="2392363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6" name="ïṧlíḍè"/>
            <p:cNvSpPr/>
            <p:nvPr/>
          </p:nvSpPr>
          <p:spPr bwMode="auto">
            <a:xfrm>
              <a:off x="8024813" y="26447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7" name="ï$lîḍê"/>
            <p:cNvSpPr/>
            <p:nvPr/>
          </p:nvSpPr>
          <p:spPr bwMode="auto">
            <a:xfrm>
              <a:off x="6026150" y="3117851"/>
              <a:ext cx="161925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8" name="ïšliḑé"/>
            <p:cNvSpPr/>
            <p:nvPr/>
          </p:nvSpPr>
          <p:spPr bwMode="auto">
            <a:xfrm>
              <a:off x="6026150" y="3190876"/>
              <a:ext cx="161925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9" name="îś1idè"/>
            <p:cNvSpPr/>
            <p:nvPr/>
          </p:nvSpPr>
          <p:spPr bwMode="auto">
            <a:xfrm>
              <a:off x="6026150" y="3443288"/>
              <a:ext cx="161925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0" name="iŝlïḍè"/>
            <p:cNvSpPr/>
            <p:nvPr/>
          </p:nvSpPr>
          <p:spPr bwMode="auto">
            <a:xfrm>
              <a:off x="6270625" y="3117851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1" name="iṡlîďe"/>
            <p:cNvSpPr/>
            <p:nvPr/>
          </p:nvSpPr>
          <p:spPr bwMode="auto">
            <a:xfrm>
              <a:off x="6270625" y="31908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2" name="ïṧľîḓê"/>
            <p:cNvSpPr/>
            <p:nvPr/>
          </p:nvSpPr>
          <p:spPr bwMode="auto">
            <a:xfrm>
              <a:off x="6270625" y="3443288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3" name="iŝ1íḋé"/>
            <p:cNvSpPr/>
            <p:nvPr/>
          </p:nvSpPr>
          <p:spPr bwMode="auto">
            <a:xfrm>
              <a:off x="6515100" y="3117851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4" name="ísļíďé"/>
            <p:cNvSpPr/>
            <p:nvPr/>
          </p:nvSpPr>
          <p:spPr bwMode="auto">
            <a:xfrm>
              <a:off x="6515100" y="31908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5" name="ïšḷïḋé"/>
            <p:cNvSpPr/>
            <p:nvPr/>
          </p:nvSpPr>
          <p:spPr bwMode="auto">
            <a:xfrm>
              <a:off x="6515100" y="3443288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6" name="ïSḷïḋe"/>
            <p:cNvSpPr/>
            <p:nvPr/>
          </p:nvSpPr>
          <p:spPr bwMode="auto">
            <a:xfrm>
              <a:off x="6759575" y="3117851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7" name="î$1ïḋê"/>
            <p:cNvSpPr/>
            <p:nvPr/>
          </p:nvSpPr>
          <p:spPr bwMode="auto">
            <a:xfrm>
              <a:off x="6759575" y="31908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8" name="iSļíďè"/>
            <p:cNvSpPr/>
            <p:nvPr/>
          </p:nvSpPr>
          <p:spPr bwMode="auto">
            <a:xfrm>
              <a:off x="6759575" y="3443288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9" name="iŝļîḑè"/>
            <p:cNvSpPr/>
            <p:nvPr/>
          </p:nvSpPr>
          <p:spPr bwMode="auto">
            <a:xfrm>
              <a:off x="7004050" y="3117851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0" name="ïşľîḓe"/>
            <p:cNvSpPr/>
            <p:nvPr/>
          </p:nvSpPr>
          <p:spPr bwMode="auto">
            <a:xfrm>
              <a:off x="7004050" y="31908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1" name="íSľïḑé"/>
            <p:cNvSpPr/>
            <p:nvPr/>
          </p:nvSpPr>
          <p:spPr bwMode="auto">
            <a:xfrm>
              <a:off x="7004050" y="3443288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2" name="iSľïḓê"/>
            <p:cNvSpPr/>
            <p:nvPr/>
          </p:nvSpPr>
          <p:spPr bwMode="auto">
            <a:xfrm>
              <a:off x="7248525" y="3117851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3" name="îśḷîdê"/>
            <p:cNvSpPr/>
            <p:nvPr/>
          </p:nvSpPr>
          <p:spPr bwMode="auto">
            <a:xfrm>
              <a:off x="7248525" y="31908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4" name="iŝḻíḓé"/>
            <p:cNvSpPr/>
            <p:nvPr/>
          </p:nvSpPr>
          <p:spPr bwMode="auto">
            <a:xfrm>
              <a:off x="7248525" y="3443288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5" name="iṡľíḋè"/>
            <p:cNvSpPr/>
            <p:nvPr/>
          </p:nvSpPr>
          <p:spPr bwMode="auto">
            <a:xfrm>
              <a:off x="6921500" y="2597151"/>
              <a:ext cx="203200" cy="185738"/>
            </a:xfrm>
            <a:custGeom>
              <a:avLst/>
              <a:gdLst>
                <a:gd name="T0" fmla="*/ 58 w 137"/>
                <a:gd name="T1" fmla="*/ 12 h 125"/>
                <a:gd name="T2" fmla="*/ 9 w 137"/>
                <a:gd name="T3" fmla="*/ 30 h 125"/>
                <a:gd name="T4" fmla="*/ 10 w 137"/>
                <a:gd name="T5" fmla="*/ 81 h 125"/>
                <a:gd name="T6" fmla="*/ 83 w 137"/>
                <a:gd name="T7" fmla="*/ 123 h 125"/>
                <a:gd name="T8" fmla="*/ 133 w 137"/>
                <a:gd name="T9" fmla="*/ 70 h 125"/>
                <a:gd name="T10" fmla="*/ 86 w 137"/>
                <a:gd name="T11" fmla="*/ 8 h 125"/>
                <a:gd name="T12" fmla="*/ 60 w 137"/>
                <a:gd name="T13" fmla="*/ 11 h 125"/>
                <a:gd name="T14" fmla="*/ 58 w 137"/>
                <a:gd name="T15" fmla="*/ 1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125">
                  <a:moveTo>
                    <a:pt x="58" y="12"/>
                  </a:moveTo>
                  <a:cubicBezTo>
                    <a:pt x="58" y="12"/>
                    <a:pt x="25" y="0"/>
                    <a:pt x="9" y="30"/>
                  </a:cubicBezTo>
                  <a:cubicBezTo>
                    <a:pt x="0" y="46"/>
                    <a:pt x="1" y="65"/>
                    <a:pt x="10" y="81"/>
                  </a:cubicBezTo>
                  <a:cubicBezTo>
                    <a:pt x="20" y="100"/>
                    <a:pt x="42" y="125"/>
                    <a:pt x="83" y="123"/>
                  </a:cubicBezTo>
                  <a:cubicBezTo>
                    <a:pt x="118" y="121"/>
                    <a:pt x="130" y="95"/>
                    <a:pt x="133" y="70"/>
                  </a:cubicBezTo>
                  <a:cubicBezTo>
                    <a:pt x="137" y="40"/>
                    <a:pt x="116" y="12"/>
                    <a:pt x="86" y="8"/>
                  </a:cubicBezTo>
                  <a:cubicBezTo>
                    <a:pt x="77" y="7"/>
                    <a:pt x="68" y="8"/>
                    <a:pt x="60" y="11"/>
                  </a:cubicBezTo>
                  <a:cubicBezTo>
                    <a:pt x="58" y="12"/>
                    <a:pt x="58" y="12"/>
                    <a:pt x="58" y="12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6" name="îşļiḑè"/>
            <p:cNvSpPr/>
            <p:nvPr/>
          </p:nvSpPr>
          <p:spPr bwMode="auto">
            <a:xfrm>
              <a:off x="6924675" y="2608263"/>
              <a:ext cx="153988" cy="80963"/>
            </a:xfrm>
            <a:custGeom>
              <a:avLst/>
              <a:gdLst>
                <a:gd name="T0" fmla="*/ 42 w 104"/>
                <a:gd name="T1" fmla="*/ 2 h 55"/>
                <a:gd name="T2" fmla="*/ 7 w 104"/>
                <a:gd name="T3" fmla="*/ 22 h 55"/>
                <a:gd name="T4" fmla="*/ 1 w 104"/>
                <a:gd name="T5" fmla="*/ 55 h 55"/>
                <a:gd name="T6" fmla="*/ 7 w 104"/>
                <a:gd name="T7" fmla="*/ 23 h 55"/>
                <a:gd name="T8" fmla="*/ 42 w 104"/>
                <a:gd name="T9" fmla="*/ 3 h 55"/>
                <a:gd name="T10" fmla="*/ 54 w 104"/>
                <a:gd name="T11" fmla="*/ 4 h 55"/>
                <a:gd name="T12" fmla="*/ 54 w 104"/>
                <a:gd name="T13" fmla="*/ 3 h 55"/>
                <a:gd name="T14" fmla="*/ 42 w 104"/>
                <a:gd name="T15" fmla="*/ 2 h 55"/>
                <a:gd name="T16" fmla="*/ 76 w 104"/>
                <a:gd name="T17" fmla="*/ 0 h 55"/>
                <a:gd name="T18" fmla="*/ 64 w 104"/>
                <a:gd name="T19" fmla="*/ 1 h 55"/>
                <a:gd name="T20" fmla="*/ 64 w 104"/>
                <a:gd name="T21" fmla="*/ 2 h 55"/>
                <a:gd name="T22" fmla="*/ 77 w 104"/>
                <a:gd name="T23" fmla="*/ 1 h 55"/>
                <a:gd name="T24" fmla="*/ 84 w 104"/>
                <a:gd name="T25" fmla="*/ 1 h 55"/>
                <a:gd name="T26" fmla="*/ 99 w 104"/>
                <a:gd name="T27" fmla="*/ 6 h 55"/>
                <a:gd name="T28" fmla="*/ 104 w 104"/>
                <a:gd name="T29" fmla="*/ 8 h 55"/>
                <a:gd name="T30" fmla="*/ 76 w 104"/>
                <a:gd name="T3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" h="55">
                  <a:moveTo>
                    <a:pt x="42" y="2"/>
                  </a:moveTo>
                  <a:cubicBezTo>
                    <a:pt x="31" y="2"/>
                    <a:pt x="16" y="5"/>
                    <a:pt x="7" y="22"/>
                  </a:cubicBezTo>
                  <a:cubicBezTo>
                    <a:pt x="1" y="32"/>
                    <a:pt x="0" y="44"/>
                    <a:pt x="1" y="55"/>
                  </a:cubicBezTo>
                  <a:cubicBezTo>
                    <a:pt x="0" y="44"/>
                    <a:pt x="2" y="33"/>
                    <a:pt x="7" y="23"/>
                  </a:cubicBezTo>
                  <a:cubicBezTo>
                    <a:pt x="16" y="6"/>
                    <a:pt x="31" y="3"/>
                    <a:pt x="42" y="3"/>
                  </a:cubicBezTo>
                  <a:cubicBezTo>
                    <a:pt x="47" y="3"/>
                    <a:pt x="51" y="3"/>
                    <a:pt x="54" y="4"/>
                  </a:cubicBezTo>
                  <a:cubicBezTo>
                    <a:pt x="54" y="4"/>
                    <a:pt x="54" y="3"/>
                    <a:pt x="54" y="3"/>
                  </a:cubicBezTo>
                  <a:cubicBezTo>
                    <a:pt x="51" y="2"/>
                    <a:pt x="47" y="2"/>
                    <a:pt x="42" y="2"/>
                  </a:cubicBezTo>
                  <a:moveTo>
                    <a:pt x="76" y="0"/>
                  </a:moveTo>
                  <a:cubicBezTo>
                    <a:pt x="72" y="0"/>
                    <a:pt x="68" y="0"/>
                    <a:pt x="64" y="1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8" y="1"/>
                    <a:pt x="72" y="1"/>
                    <a:pt x="77" y="1"/>
                  </a:cubicBezTo>
                  <a:cubicBezTo>
                    <a:pt x="79" y="1"/>
                    <a:pt x="81" y="1"/>
                    <a:pt x="84" y="1"/>
                  </a:cubicBezTo>
                  <a:cubicBezTo>
                    <a:pt x="89" y="2"/>
                    <a:pt x="94" y="4"/>
                    <a:pt x="99" y="6"/>
                  </a:cubicBezTo>
                  <a:cubicBezTo>
                    <a:pt x="101" y="6"/>
                    <a:pt x="103" y="7"/>
                    <a:pt x="104" y="8"/>
                  </a:cubicBezTo>
                  <a:cubicBezTo>
                    <a:pt x="96" y="3"/>
                    <a:pt x="86" y="0"/>
                    <a:pt x="76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7" name="íṡľïdê"/>
            <p:cNvSpPr/>
            <p:nvPr/>
          </p:nvSpPr>
          <p:spPr bwMode="auto">
            <a:xfrm>
              <a:off x="6924675" y="2609851"/>
              <a:ext cx="146050" cy="158750"/>
            </a:xfrm>
            <a:custGeom>
              <a:avLst/>
              <a:gdLst>
                <a:gd name="T0" fmla="*/ 42 w 99"/>
                <a:gd name="T1" fmla="*/ 2 h 108"/>
                <a:gd name="T2" fmla="*/ 7 w 99"/>
                <a:gd name="T3" fmla="*/ 22 h 108"/>
                <a:gd name="T4" fmla="*/ 1 w 99"/>
                <a:gd name="T5" fmla="*/ 54 h 108"/>
                <a:gd name="T6" fmla="*/ 8 w 99"/>
                <a:gd name="T7" fmla="*/ 73 h 108"/>
                <a:gd name="T8" fmla="*/ 45 w 99"/>
                <a:gd name="T9" fmla="*/ 108 h 108"/>
                <a:gd name="T10" fmla="*/ 15 w 99"/>
                <a:gd name="T11" fmla="*/ 76 h 108"/>
                <a:gd name="T12" fmla="*/ 14 w 99"/>
                <a:gd name="T13" fmla="*/ 24 h 108"/>
                <a:gd name="T14" fmla="*/ 49 w 99"/>
                <a:gd name="T15" fmla="*/ 4 h 108"/>
                <a:gd name="T16" fmla="*/ 54 w 99"/>
                <a:gd name="T17" fmla="*/ 4 h 108"/>
                <a:gd name="T18" fmla="*/ 54 w 99"/>
                <a:gd name="T19" fmla="*/ 3 h 108"/>
                <a:gd name="T20" fmla="*/ 42 w 99"/>
                <a:gd name="T21" fmla="*/ 2 h 108"/>
                <a:gd name="T22" fmla="*/ 77 w 99"/>
                <a:gd name="T23" fmla="*/ 0 h 108"/>
                <a:gd name="T24" fmla="*/ 64 w 99"/>
                <a:gd name="T25" fmla="*/ 1 h 108"/>
                <a:gd name="T26" fmla="*/ 66 w 99"/>
                <a:gd name="T27" fmla="*/ 5 h 108"/>
                <a:gd name="T28" fmla="*/ 84 w 99"/>
                <a:gd name="T29" fmla="*/ 2 h 108"/>
                <a:gd name="T30" fmla="*/ 99 w 99"/>
                <a:gd name="T31" fmla="*/ 5 h 108"/>
                <a:gd name="T32" fmla="*/ 84 w 99"/>
                <a:gd name="T33" fmla="*/ 0 h 108"/>
                <a:gd name="T34" fmla="*/ 77 w 99"/>
                <a:gd name="T3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" h="108">
                  <a:moveTo>
                    <a:pt x="42" y="2"/>
                  </a:moveTo>
                  <a:cubicBezTo>
                    <a:pt x="31" y="2"/>
                    <a:pt x="16" y="5"/>
                    <a:pt x="7" y="22"/>
                  </a:cubicBezTo>
                  <a:cubicBezTo>
                    <a:pt x="2" y="32"/>
                    <a:pt x="0" y="43"/>
                    <a:pt x="1" y="54"/>
                  </a:cubicBezTo>
                  <a:cubicBezTo>
                    <a:pt x="2" y="60"/>
                    <a:pt x="4" y="67"/>
                    <a:pt x="8" y="73"/>
                  </a:cubicBezTo>
                  <a:cubicBezTo>
                    <a:pt x="16" y="88"/>
                    <a:pt x="29" y="101"/>
                    <a:pt x="45" y="108"/>
                  </a:cubicBezTo>
                  <a:cubicBezTo>
                    <a:pt x="32" y="101"/>
                    <a:pt x="22" y="89"/>
                    <a:pt x="15" y="76"/>
                  </a:cubicBezTo>
                  <a:cubicBezTo>
                    <a:pt x="6" y="60"/>
                    <a:pt x="5" y="41"/>
                    <a:pt x="14" y="24"/>
                  </a:cubicBezTo>
                  <a:cubicBezTo>
                    <a:pt x="23" y="8"/>
                    <a:pt x="38" y="4"/>
                    <a:pt x="49" y="4"/>
                  </a:cubicBezTo>
                  <a:cubicBezTo>
                    <a:pt x="51" y="4"/>
                    <a:pt x="52" y="4"/>
                    <a:pt x="54" y="4"/>
                  </a:cubicBezTo>
                  <a:cubicBezTo>
                    <a:pt x="54" y="4"/>
                    <a:pt x="54" y="3"/>
                    <a:pt x="54" y="3"/>
                  </a:cubicBezTo>
                  <a:cubicBezTo>
                    <a:pt x="51" y="2"/>
                    <a:pt x="47" y="2"/>
                    <a:pt x="42" y="2"/>
                  </a:cubicBezTo>
                  <a:moveTo>
                    <a:pt x="77" y="0"/>
                  </a:moveTo>
                  <a:cubicBezTo>
                    <a:pt x="72" y="0"/>
                    <a:pt x="68" y="0"/>
                    <a:pt x="64" y="1"/>
                  </a:cubicBezTo>
                  <a:cubicBezTo>
                    <a:pt x="65" y="3"/>
                    <a:pt x="66" y="4"/>
                    <a:pt x="66" y="5"/>
                  </a:cubicBezTo>
                  <a:cubicBezTo>
                    <a:pt x="72" y="3"/>
                    <a:pt x="78" y="2"/>
                    <a:pt x="84" y="2"/>
                  </a:cubicBezTo>
                  <a:cubicBezTo>
                    <a:pt x="89" y="2"/>
                    <a:pt x="94" y="3"/>
                    <a:pt x="99" y="5"/>
                  </a:cubicBezTo>
                  <a:cubicBezTo>
                    <a:pt x="94" y="3"/>
                    <a:pt x="89" y="1"/>
                    <a:pt x="84" y="0"/>
                  </a:cubicBezTo>
                  <a:cubicBezTo>
                    <a:pt x="81" y="0"/>
                    <a:pt x="79" y="0"/>
                    <a:pt x="77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8" name="ï$ḻîďè"/>
            <p:cNvSpPr/>
            <p:nvPr/>
          </p:nvSpPr>
          <p:spPr bwMode="auto">
            <a:xfrm>
              <a:off x="6981825" y="2635251"/>
              <a:ext cx="63500" cy="6350"/>
            </a:xfrm>
            <a:custGeom>
              <a:avLst/>
              <a:gdLst>
                <a:gd name="T0" fmla="*/ 43 w 43"/>
                <a:gd name="T1" fmla="*/ 0 h 4"/>
                <a:gd name="T2" fmla="*/ 34 w 43"/>
                <a:gd name="T3" fmla="*/ 0 h 4"/>
                <a:gd name="T4" fmla="*/ 34 w 43"/>
                <a:gd name="T5" fmla="*/ 0 h 4"/>
                <a:gd name="T6" fmla="*/ 34 w 43"/>
                <a:gd name="T7" fmla="*/ 0 h 4"/>
                <a:gd name="T8" fmla="*/ 34 w 43"/>
                <a:gd name="T9" fmla="*/ 0 h 4"/>
                <a:gd name="T10" fmla="*/ 17 w 43"/>
                <a:gd name="T11" fmla="*/ 2 h 4"/>
                <a:gd name="T12" fmla="*/ 17 w 43"/>
                <a:gd name="T13" fmla="*/ 2 h 4"/>
                <a:gd name="T14" fmla="*/ 17 w 43"/>
                <a:gd name="T15" fmla="*/ 0 h 4"/>
                <a:gd name="T16" fmla="*/ 0 w 43"/>
                <a:gd name="T17" fmla="*/ 0 h 4"/>
                <a:gd name="T18" fmla="*/ 18 w 43"/>
                <a:gd name="T19" fmla="*/ 4 h 4"/>
                <a:gd name="T20" fmla="*/ 43 w 4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4">
                  <a:moveTo>
                    <a:pt x="43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6" y="4"/>
                    <a:pt x="18" y="4"/>
                  </a:cubicBezTo>
                  <a:cubicBezTo>
                    <a:pt x="24" y="4"/>
                    <a:pt x="32" y="3"/>
                    <a:pt x="43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9" name="îSḷîḍê"/>
            <p:cNvSpPr/>
            <p:nvPr/>
          </p:nvSpPr>
          <p:spPr bwMode="auto">
            <a:xfrm>
              <a:off x="6977063" y="2530476"/>
              <a:ext cx="55563" cy="107950"/>
            </a:xfrm>
            <a:custGeom>
              <a:avLst/>
              <a:gdLst>
                <a:gd name="T0" fmla="*/ 0 w 37"/>
                <a:gd name="T1" fmla="*/ 0 h 73"/>
                <a:gd name="T2" fmla="*/ 20 w 37"/>
                <a:gd name="T3" fmla="*/ 73 h 73"/>
                <a:gd name="T4" fmla="*/ 37 w 37"/>
                <a:gd name="T5" fmla="*/ 71 h 73"/>
                <a:gd name="T6" fmla="*/ 15 w 37"/>
                <a:gd name="T7" fmla="*/ 0 h 73"/>
                <a:gd name="T8" fmla="*/ 0 w 37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73">
                  <a:moveTo>
                    <a:pt x="0" y="0"/>
                  </a:moveTo>
                  <a:cubicBezTo>
                    <a:pt x="0" y="0"/>
                    <a:pt x="22" y="58"/>
                    <a:pt x="20" y="73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7" y="71"/>
                    <a:pt x="8" y="2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0" name="işlïḑè"/>
            <p:cNvSpPr/>
            <p:nvPr/>
          </p:nvSpPr>
          <p:spPr bwMode="auto">
            <a:xfrm>
              <a:off x="6977063" y="2530476"/>
              <a:ext cx="55563" cy="107950"/>
            </a:xfrm>
            <a:custGeom>
              <a:avLst/>
              <a:gdLst>
                <a:gd name="T0" fmla="*/ 15 w 37"/>
                <a:gd name="T1" fmla="*/ 0 h 73"/>
                <a:gd name="T2" fmla="*/ 0 w 37"/>
                <a:gd name="T3" fmla="*/ 0 h 73"/>
                <a:gd name="T4" fmla="*/ 20 w 37"/>
                <a:gd name="T5" fmla="*/ 71 h 73"/>
                <a:gd name="T6" fmla="*/ 20 w 37"/>
                <a:gd name="T7" fmla="*/ 73 h 73"/>
                <a:gd name="T8" fmla="*/ 37 w 37"/>
                <a:gd name="T9" fmla="*/ 71 h 73"/>
                <a:gd name="T10" fmla="*/ 37 w 37"/>
                <a:gd name="T11" fmla="*/ 71 h 73"/>
                <a:gd name="T12" fmla="*/ 30 w 37"/>
                <a:gd name="T13" fmla="*/ 58 h 73"/>
                <a:gd name="T14" fmla="*/ 28 w 37"/>
                <a:gd name="T15" fmla="*/ 54 h 73"/>
                <a:gd name="T16" fmla="*/ 28 w 37"/>
                <a:gd name="T17" fmla="*/ 53 h 73"/>
                <a:gd name="T18" fmla="*/ 27 w 37"/>
                <a:gd name="T19" fmla="*/ 52 h 73"/>
                <a:gd name="T20" fmla="*/ 21 w 37"/>
                <a:gd name="T21" fmla="*/ 52 h 73"/>
                <a:gd name="T22" fmla="*/ 21 w 37"/>
                <a:gd name="T23" fmla="*/ 52 h 73"/>
                <a:gd name="T24" fmla="*/ 21 w 37"/>
                <a:gd name="T25" fmla="*/ 52 h 73"/>
                <a:gd name="T26" fmla="*/ 23 w 37"/>
                <a:gd name="T27" fmla="*/ 41 h 73"/>
                <a:gd name="T28" fmla="*/ 14 w 37"/>
                <a:gd name="T29" fmla="*/ 8 h 73"/>
                <a:gd name="T30" fmla="*/ 15 w 37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73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0" y="53"/>
                    <a:pt x="20" y="71"/>
                  </a:cubicBezTo>
                  <a:cubicBezTo>
                    <a:pt x="20" y="71"/>
                    <a:pt x="20" y="72"/>
                    <a:pt x="20" y="73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0"/>
                    <a:pt x="34" y="65"/>
                    <a:pt x="30" y="58"/>
                  </a:cubicBezTo>
                  <a:cubicBezTo>
                    <a:pt x="30" y="57"/>
                    <a:pt x="29" y="56"/>
                    <a:pt x="28" y="54"/>
                  </a:cubicBezTo>
                  <a:cubicBezTo>
                    <a:pt x="28" y="54"/>
                    <a:pt x="28" y="54"/>
                    <a:pt x="28" y="53"/>
                  </a:cubicBezTo>
                  <a:cubicBezTo>
                    <a:pt x="28" y="53"/>
                    <a:pt x="28" y="53"/>
                    <a:pt x="27" y="52"/>
                  </a:cubicBezTo>
                  <a:cubicBezTo>
                    <a:pt x="24" y="52"/>
                    <a:pt x="21" y="52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2"/>
                    <a:pt x="22" y="48"/>
                    <a:pt x="23" y="41"/>
                  </a:cubicBezTo>
                  <a:cubicBezTo>
                    <a:pt x="18" y="30"/>
                    <a:pt x="14" y="18"/>
                    <a:pt x="14" y="8"/>
                  </a:cubicBezTo>
                  <a:cubicBezTo>
                    <a:pt x="14" y="5"/>
                    <a:pt x="15" y="2"/>
                    <a:pt x="15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1" name="íšḻïḋê"/>
            <p:cNvSpPr/>
            <p:nvPr/>
          </p:nvSpPr>
          <p:spPr bwMode="auto">
            <a:xfrm>
              <a:off x="7008813" y="2513013"/>
              <a:ext cx="98425" cy="106363"/>
            </a:xfrm>
            <a:custGeom>
              <a:avLst/>
              <a:gdLst>
                <a:gd name="T0" fmla="*/ 66 w 66"/>
                <a:gd name="T1" fmla="*/ 17 h 72"/>
                <a:gd name="T2" fmla="*/ 18 w 66"/>
                <a:gd name="T3" fmla="*/ 14 h 72"/>
                <a:gd name="T4" fmla="*/ 0 w 66"/>
                <a:gd name="T5" fmla="*/ 64 h 72"/>
                <a:gd name="T6" fmla="*/ 66 w 66"/>
                <a:gd name="T7" fmla="*/ 1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72">
                  <a:moveTo>
                    <a:pt x="66" y="17"/>
                  </a:moveTo>
                  <a:cubicBezTo>
                    <a:pt x="66" y="17"/>
                    <a:pt x="33" y="0"/>
                    <a:pt x="18" y="14"/>
                  </a:cubicBezTo>
                  <a:cubicBezTo>
                    <a:pt x="3" y="28"/>
                    <a:pt x="0" y="64"/>
                    <a:pt x="0" y="64"/>
                  </a:cubicBezTo>
                  <a:cubicBezTo>
                    <a:pt x="0" y="64"/>
                    <a:pt x="55" y="72"/>
                    <a:pt x="66" y="17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2" name="íṣḷíḋé"/>
            <p:cNvSpPr/>
            <p:nvPr/>
          </p:nvSpPr>
          <p:spPr bwMode="auto">
            <a:xfrm>
              <a:off x="7008813" y="2524126"/>
              <a:ext cx="98425" cy="84138"/>
            </a:xfrm>
            <a:custGeom>
              <a:avLst/>
              <a:gdLst>
                <a:gd name="T0" fmla="*/ 34 w 66"/>
                <a:gd name="T1" fmla="*/ 0 h 56"/>
                <a:gd name="T2" fmla="*/ 18 w 66"/>
                <a:gd name="T3" fmla="*/ 6 h 56"/>
                <a:gd name="T4" fmla="*/ 2 w 66"/>
                <a:gd name="T5" fmla="*/ 45 h 56"/>
                <a:gd name="T6" fmla="*/ 0 w 66"/>
                <a:gd name="T7" fmla="*/ 56 h 56"/>
                <a:gd name="T8" fmla="*/ 7 w 66"/>
                <a:gd name="T9" fmla="*/ 56 h 56"/>
                <a:gd name="T10" fmla="*/ 66 w 66"/>
                <a:gd name="T11" fmla="*/ 9 h 56"/>
                <a:gd name="T12" fmla="*/ 34 w 66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56">
                  <a:moveTo>
                    <a:pt x="34" y="0"/>
                  </a:moveTo>
                  <a:cubicBezTo>
                    <a:pt x="28" y="0"/>
                    <a:pt x="22" y="2"/>
                    <a:pt x="18" y="6"/>
                  </a:cubicBezTo>
                  <a:cubicBezTo>
                    <a:pt x="8" y="15"/>
                    <a:pt x="4" y="34"/>
                    <a:pt x="2" y="45"/>
                  </a:cubicBezTo>
                  <a:cubicBezTo>
                    <a:pt x="1" y="52"/>
                    <a:pt x="0" y="56"/>
                    <a:pt x="0" y="56"/>
                  </a:cubicBezTo>
                  <a:cubicBezTo>
                    <a:pt x="0" y="56"/>
                    <a:pt x="3" y="56"/>
                    <a:pt x="7" y="56"/>
                  </a:cubicBezTo>
                  <a:cubicBezTo>
                    <a:pt x="22" y="56"/>
                    <a:pt x="57" y="52"/>
                    <a:pt x="66" y="9"/>
                  </a:cubicBezTo>
                  <a:cubicBezTo>
                    <a:pt x="66" y="9"/>
                    <a:pt x="49" y="0"/>
                    <a:pt x="34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3" name="í$ļiḑè"/>
            <p:cNvSpPr/>
            <p:nvPr/>
          </p:nvSpPr>
          <p:spPr bwMode="auto">
            <a:xfrm>
              <a:off x="7008813" y="2538413"/>
              <a:ext cx="98425" cy="69850"/>
            </a:xfrm>
            <a:custGeom>
              <a:avLst/>
              <a:gdLst>
                <a:gd name="T0" fmla="*/ 0 w 66"/>
                <a:gd name="T1" fmla="*/ 47 h 47"/>
                <a:gd name="T2" fmla="*/ 66 w 66"/>
                <a:gd name="T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" h="47">
                  <a:moveTo>
                    <a:pt x="0" y="47"/>
                  </a:moveTo>
                  <a:cubicBezTo>
                    <a:pt x="0" y="47"/>
                    <a:pt x="9" y="5"/>
                    <a:pt x="66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4" name="îṣľiḓe"/>
            <p:cNvSpPr/>
            <p:nvPr/>
          </p:nvSpPr>
          <p:spPr bwMode="auto">
            <a:xfrm>
              <a:off x="7967663" y="3405188"/>
              <a:ext cx="201613" cy="184150"/>
            </a:xfrm>
            <a:custGeom>
              <a:avLst/>
              <a:gdLst>
                <a:gd name="T0" fmla="*/ 58 w 136"/>
                <a:gd name="T1" fmla="*/ 11 h 125"/>
                <a:gd name="T2" fmla="*/ 8 w 136"/>
                <a:gd name="T3" fmla="*/ 30 h 125"/>
                <a:gd name="T4" fmla="*/ 9 w 136"/>
                <a:gd name="T5" fmla="*/ 81 h 125"/>
                <a:gd name="T6" fmla="*/ 82 w 136"/>
                <a:gd name="T7" fmla="*/ 123 h 125"/>
                <a:gd name="T8" fmla="*/ 132 w 136"/>
                <a:gd name="T9" fmla="*/ 70 h 125"/>
                <a:gd name="T10" fmla="*/ 85 w 136"/>
                <a:gd name="T11" fmla="*/ 8 h 125"/>
                <a:gd name="T12" fmla="*/ 59 w 136"/>
                <a:gd name="T13" fmla="*/ 11 h 125"/>
                <a:gd name="T14" fmla="*/ 58 w 136"/>
                <a:gd name="T15" fmla="*/ 1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" h="125">
                  <a:moveTo>
                    <a:pt x="58" y="11"/>
                  </a:moveTo>
                  <a:cubicBezTo>
                    <a:pt x="58" y="11"/>
                    <a:pt x="24" y="0"/>
                    <a:pt x="8" y="30"/>
                  </a:cubicBezTo>
                  <a:cubicBezTo>
                    <a:pt x="0" y="46"/>
                    <a:pt x="0" y="65"/>
                    <a:pt x="9" y="81"/>
                  </a:cubicBezTo>
                  <a:cubicBezTo>
                    <a:pt x="20" y="100"/>
                    <a:pt x="41" y="125"/>
                    <a:pt x="82" y="123"/>
                  </a:cubicBezTo>
                  <a:cubicBezTo>
                    <a:pt x="117" y="121"/>
                    <a:pt x="129" y="94"/>
                    <a:pt x="132" y="70"/>
                  </a:cubicBezTo>
                  <a:cubicBezTo>
                    <a:pt x="136" y="40"/>
                    <a:pt x="115" y="12"/>
                    <a:pt x="85" y="8"/>
                  </a:cubicBezTo>
                  <a:cubicBezTo>
                    <a:pt x="76" y="7"/>
                    <a:pt x="68" y="8"/>
                    <a:pt x="59" y="11"/>
                  </a:cubicBezTo>
                  <a:cubicBezTo>
                    <a:pt x="58" y="11"/>
                    <a:pt x="58" y="11"/>
                    <a:pt x="58" y="11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5" name="îsļîďé"/>
            <p:cNvSpPr/>
            <p:nvPr/>
          </p:nvSpPr>
          <p:spPr bwMode="auto">
            <a:xfrm>
              <a:off x="7970838" y="3414713"/>
              <a:ext cx="153988" cy="69850"/>
            </a:xfrm>
            <a:custGeom>
              <a:avLst/>
              <a:gdLst>
                <a:gd name="T0" fmla="*/ 41 w 104"/>
                <a:gd name="T1" fmla="*/ 1 h 47"/>
                <a:gd name="T2" fmla="*/ 6 w 104"/>
                <a:gd name="T3" fmla="*/ 22 h 47"/>
                <a:gd name="T4" fmla="*/ 0 w 104"/>
                <a:gd name="T5" fmla="*/ 47 h 47"/>
                <a:gd name="T6" fmla="*/ 6 w 104"/>
                <a:gd name="T7" fmla="*/ 23 h 47"/>
                <a:gd name="T8" fmla="*/ 41 w 104"/>
                <a:gd name="T9" fmla="*/ 2 h 47"/>
                <a:gd name="T10" fmla="*/ 53 w 104"/>
                <a:gd name="T11" fmla="*/ 4 h 47"/>
                <a:gd name="T12" fmla="*/ 53 w 104"/>
                <a:gd name="T13" fmla="*/ 3 h 47"/>
                <a:gd name="T14" fmla="*/ 41 w 104"/>
                <a:gd name="T15" fmla="*/ 1 h 47"/>
                <a:gd name="T16" fmla="*/ 76 w 104"/>
                <a:gd name="T17" fmla="*/ 0 h 47"/>
                <a:gd name="T18" fmla="*/ 63 w 104"/>
                <a:gd name="T19" fmla="*/ 1 h 47"/>
                <a:gd name="T20" fmla="*/ 64 w 104"/>
                <a:gd name="T21" fmla="*/ 2 h 47"/>
                <a:gd name="T22" fmla="*/ 76 w 104"/>
                <a:gd name="T23" fmla="*/ 1 h 47"/>
                <a:gd name="T24" fmla="*/ 83 w 104"/>
                <a:gd name="T25" fmla="*/ 1 h 47"/>
                <a:gd name="T26" fmla="*/ 98 w 104"/>
                <a:gd name="T27" fmla="*/ 5 h 47"/>
                <a:gd name="T28" fmla="*/ 104 w 104"/>
                <a:gd name="T29" fmla="*/ 7 h 47"/>
                <a:gd name="T30" fmla="*/ 76 w 104"/>
                <a:gd name="T3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" h="47">
                  <a:moveTo>
                    <a:pt x="41" y="1"/>
                  </a:moveTo>
                  <a:cubicBezTo>
                    <a:pt x="30" y="1"/>
                    <a:pt x="15" y="5"/>
                    <a:pt x="6" y="22"/>
                  </a:cubicBezTo>
                  <a:cubicBezTo>
                    <a:pt x="2" y="30"/>
                    <a:pt x="0" y="38"/>
                    <a:pt x="0" y="47"/>
                  </a:cubicBezTo>
                  <a:cubicBezTo>
                    <a:pt x="0" y="39"/>
                    <a:pt x="2" y="30"/>
                    <a:pt x="6" y="23"/>
                  </a:cubicBezTo>
                  <a:cubicBezTo>
                    <a:pt x="15" y="6"/>
                    <a:pt x="30" y="2"/>
                    <a:pt x="41" y="2"/>
                  </a:cubicBezTo>
                  <a:cubicBezTo>
                    <a:pt x="46" y="2"/>
                    <a:pt x="51" y="3"/>
                    <a:pt x="53" y="4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0" y="2"/>
                    <a:pt x="46" y="1"/>
                    <a:pt x="41" y="1"/>
                  </a:cubicBezTo>
                  <a:moveTo>
                    <a:pt x="76" y="0"/>
                  </a:moveTo>
                  <a:cubicBezTo>
                    <a:pt x="72" y="0"/>
                    <a:pt x="67" y="0"/>
                    <a:pt x="63" y="1"/>
                  </a:cubicBezTo>
                  <a:cubicBezTo>
                    <a:pt x="63" y="2"/>
                    <a:pt x="64" y="2"/>
                    <a:pt x="64" y="2"/>
                  </a:cubicBezTo>
                  <a:cubicBezTo>
                    <a:pt x="68" y="1"/>
                    <a:pt x="72" y="1"/>
                    <a:pt x="76" y="1"/>
                  </a:cubicBezTo>
                  <a:cubicBezTo>
                    <a:pt x="78" y="1"/>
                    <a:pt x="81" y="1"/>
                    <a:pt x="83" y="1"/>
                  </a:cubicBezTo>
                  <a:cubicBezTo>
                    <a:pt x="88" y="2"/>
                    <a:pt x="93" y="3"/>
                    <a:pt x="98" y="5"/>
                  </a:cubicBezTo>
                  <a:cubicBezTo>
                    <a:pt x="100" y="6"/>
                    <a:pt x="102" y="7"/>
                    <a:pt x="104" y="7"/>
                  </a:cubicBezTo>
                  <a:cubicBezTo>
                    <a:pt x="95" y="2"/>
                    <a:pt x="86" y="0"/>
                    <a:pt x="76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6" name="ïṡḷiḓè"/>
            <p:cNvSpPr/>
            <p:nvPr/>
          </p:nvSpPr>
          <p:spPr bwMode="auto">
            <a:xfrm>
              <a:off x="7970838" y="3416301"/>
              <a:ext cx="144463" cy="160338"/>
            </a:xfrm>
            <a:custGeom>
              <a:avLst/>
              <a:gdLst>
                <a:gd name="T0" fmla="*/ 41 w 98"/>
                <a:gd name="T1" fmla="*/ 1 h 108"/>
                <a:gd name="T2" fmla="*/ 6 w 98"/>
                <a:gd name="T3" fmla="*/ 22 h 108"/>
                <a:gd name="T4" fmla="*/ 0 w 98"/>
                <a:gd name="T5" fmla="*/ 46 h 108"/>
                <a:gd name="T6" fmla="*/ 7 w 98"/>
                <a:gd name="T7" fmla="*/ 72 h 108"/>
                <a:gd name="T8" fmla="*/ 45 w 98"/>
                <a:gd name="T9" fmla="*/ 108 h 108"/>
                <a:gd name="T10" fmla="*/ 14 w 98"/>
                <a:gd name="T11" fmla="*/ 76 h 108"/>
                <a:gd name="T12" fmla="*/ 13 w 98"/>
                <a:gd name="T13" fmla="*/ 24 h 108"/>
                <a:gd name="T14" fmla="*/ 48 w 98"/>
                <a:gd name="T15" fmla="*/ 4 h 108"/>
                <a:gd name="T16" fmla="*/ 54 w 98"/>
                <a:gd name="T17" fmla="*/ 4 h 108"/>
                <a:gd name="T18" fmla="*/ 53 w 98"/>
                <a:gd name="T19" fmla="*/ 3 h 108"/>
                <a:gd name="T20" fmla="*/ 41 w 98"/>
                <a:gd name="T21" fmla="*/ 1 h 108"/>
                <a:gd name="T22" fmla="*/ 76 w 98"/>
                <a:gd name="T23" fmla="*/ 0 h 108"/>
                <a:gd name="T24" fmla="*/ 64 w 98"/>
                <a:gd name="T25" fmla="*/ 1 h 108"/>
                <a:gd name="T26" fmla="*/ 66 w 98"/>
                <a:gd name="T27" fmla="*/ 5 h 108"/>
                <a:gd name="T28" fmla="*/ 83 w 98"/>
                <a:gd name="T29" fmla="*/ 2 h 108"/>
                <a:gd name="T30" fmla="*/ 98 w 98"/>
                <a:gd name="T31" fmla="*/ 4 h 108"/>
                <a:gd name="T32" fmla="*/ 83 w 98"/>
                <a:gd name="T33" fmla="*/ 0 h 108"/>
                <a:gd name="T34" fmla="*/ 76 w 98"/>
                <a:gd name="T3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8" h="108">
                  <a:moveTo>
                    <a:pt x="41" y="1"/>
                  </a:moveTo>
                  <a:cubicBezTo>
                    <a:pt x="30" y="1"/>
                    <a:pt x="15" y="5"/>
                    <a:pt x="6" y="22"/>
                  </a:cubicBezTo>
                  <a:cubicBezTo>
                    <a:pt x="2" y="29"/>
                    <a:pt x="0" y="38"/>
                    <a:pt x="0" y="46"/>
                  </a:cubicBezTo>
                  <a:cubicBezTo>
                    <a:pt x="0" y="55"/>
                    <a:pt x="2" y="64"/>
                    <a:pt x="7" y="72"/>
                  </a:cubicBezTo>
                  <a:cubicBezTo>
                    <a:pt x="15" y="88"/>
                    <a:pt x="28" y="101"/>
                    <a:pt x="45" y="108"/>
                  </a:cubicBezTo>
                  <a:cubicBezTo>
                    <a:pt x="32" y="100"/>
                    <a:pt x="21" y="89"/>
                    <a:pt x="14" y="76"/>
                  </a:cubicBezTo>
                  <a:cubicBezTo>
                    <a:pt x="5" y="60"/>
                    <a:pt x="5" y="40"/>
                    <a:pt x="13" y="24"/>
                  </a:cubicBezTo>
                  <a:cubicBezTo>
                    <a:pt x="22" y="8"/>
                    <a:pt x="37" y="4"/>
                    <a:pt x="48" y="4"/>
                  </a:cubicBezTo>
                  <a:cubicBezTo>
                    <a:pt x="50" y="4"/>
                    <a:pt x="52" y="4"/>
                    <a:pt x="54" y="4"/>
                  </a:cubicBezTo>
                  <a:cubicBezTo>
                    <a:pt x="53" y="4"/>
                    <a:pt x="53" y="3"/>
                    <a:pt x="53" y="3"/>
                  </a:cubicBezTo>
                  <a:cubicBezTo>
                    <a:pt x="51" y="2"/>
                    <a:pt x="46" y="1"/>
                    <a:pt x="41" y="1"/>
                  </a:cubicBezTo>
                  <a:moveTo>
                    <a:pt x="76" y="0"/>
                  </a:moveTo>
                  <a:cubicBezTo>
                    <a:pt x="72" y="0"/>
                    <a:pt x="68" y="0"/>
                    <a:pt x="64" y="1"/>
                  </a:cubicBezTo>
                  <a:cubicBezTo>
                    <a:pt x="64" y="2"/>
                    <a:pt x="65" y="4"/>
                    <a:pt x="66" y="5"/>
                  </a:cubicBezTo>
                  <a:cubicBezTo>
                    <a:pt x="71" y="3"/>
                    <a:pt x="77" y="2"/>
                    <a:pt x="83" y="2"/>
                  </a:cubicBezTo>
                  <a:cubicBezTo>
                    <a:pt x="88" y="2"/>
                    <a:pt x="93" y="3"/>
                    <a:pt x="98" y="4"/>
                  </a:cubicBezTo>
                  <a:cubicBezTo>
                    <a:pt x="93" y="2"/>
                    <a:pt x="88" y="1"/>
                    <a:pt x="83" y="0"/>
                  </a:cubicBezTo>
                  <a:cubicBezTo>
                    <a:pt x="81" y="0"/>
                    <a:pt x="78" y="0"/>
                    <a:pt x="76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7" name="işḻidè"/>
            <p:cNvSpPr/>
            <p:nvPr/>
          </p:nvSpPr>
          <p:spPr bwMode="auto">
            <a:xfrm>
              <a:off x="8026400" y="3443288"/>
              <a:ext cx="63500" cy="6350"/>
            </a:xfrm>
            <a:custGeom>
              <a:avLst/>
              <a:gdLst>
                <a:gd name="T0" fmla="*/ 43 w 43"/>
                <a:gd name="T1" fmla="*/ 0 h 4"/>
                <a:gd name="T2" fmla="*/ 34 w 43"/>
                <a:gd name="T3" fmla="*/ 0 h 4"/>
                <a:gd name="T4" fmla="*/ 34 w 43"/>
                <a:gd name="T5" fmla="*/ 0 h 4"/>
                <a:gd name="T6" fmla="*/ 34 w 43"/>
                <a:gd name="T7" fmla="*/ 0 h 4"/>
                <a:gd name="T8" fmla="*/ 34 w 43"/>
                <a:gd name="T9" fmla="*/ 0 h 4"/>
                <a:gd name="T10" fmla="*/ 17 w 43"/>
                <a:gd name="T11" fmla="*/ 1 h 4"/>
                <a:gd name="T12" fmla="*/ 17 w 43"/>
                <a:gd name="T13" fmla="*/ 1 h 4"/>
                <a:gd name="T14" fmla="*/ 17 w 43"/>
                <a:gd name="T15" fmla="*/ 0 h 4"/>
                <a:gd name="T16" fmla="*/ 0 w 43"/>
                <a:gd name="T17" fmla="*/ 0 h 4"/>
                <a:gd name="T18" fmla="*/ 19 w 43"/>
                <a:gd name="T19" fmla="*/ 4 h 4"/>
                <a:gd name="T20" fmla="*/ 43 w 4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4">
                  <a:moveTo>
                    <a:pt x="43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6" y="4"/>
                    <a:pt x="19" y="4"/>
                  </a:cubicBezTo>
                  <a:cubicBezTo>
                    <a:pt x="25" y="4"/>
                    <a:pt x="33" y="3"/>
                    <a:pt x="43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8" name="î$ḷidè"/>
            <p:cNvSpPr/>
            <p:nvPr/>
          </p:nvSpPr>
          <p:spPr bwMode="auto">
            <a:xfrm>
              <a:off x="8023225" y="3338513"/>
              <a:ext cx="53975" cy="106363"/>
            </a:xfrm>
            <a:custGeom>
              <a:avLst/>
              <a:gdLst>
                <a:gd name="T0" fmla="*/ 0 w 36"/>
                <a:gd name="T1" fmla="*/ 0 h 72"/>
                <a:gd name="T2" fmla="*/ 19 w 36"/>
                <a:gd name="T3" fmla="*/ 72 h 72"/>
                <a:gd name="T4" fmla="*/ 36 w 36"/>
                <a:gd name="T5" fmla="*/ 71 h 72"/>
                <a:gd name="T6" fmla="*/ 15 w 36"/>
                <a:gd name="T7" fmla="*/ 0 h 72"/>
                <a:gd name="T8" fmla="*/ 0 w 36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72">
                  <a:moveTo>
                    <a:pt x="0" y="0"/>
                  </a:moveTo>
                  <a:cubicBezTo>
                    <a:pt x="0" y="0"/>
                    <a:pt x="21" y="57"/>
                    <a:pt x="19" y="72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36" y="71"/>
                    <a:pt x="8" y="2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9" name="íSľïḍe"/>
            <p:cNvSpPr/>
            <p:nvPr/>
          </p:nvSpPr>
          <p:spPr bwMode="auto">
            <a:xfrm>
              <a:off x="8023225" y="3338513"/>
              <a:ext cx="53975" cy="106363"/>
            </a:xfrm>
            <a:custGeom>
              <a:avLst/>
              <a:gdLst>
                <a:gd name="T0" fmla="*/ 15 w 36"/>
                <a:gd name="T1" fmla="*/ 0 h 72"/>
                <a:gd name="T2" fmla="*/ 0 w 36"/>
                <a:gd name="T3" fmla="*/ 0 h 72"/>
                <a:gd name="T4" fmla="*/ 19 w 36"/>
                <a:gd name="T5" fmla="*/ 70 h 72"/>
                <a:gd name="T6" fmla="*/ 19 w 36"/>
                <a:gd name="T7" fmla="*/ 72 h 72"/>
                <a:gd name="T8" fmla="*/ 36 w 36"/>
                <a:gd name="T9" fmla="*/ 71 h 72"/>
                <a:gd name="T10" fmla="*/ 36 w 36"/>
                <a:gd name="T11" fmla="*/ 71 h 72"/>
                <a:gd name="T12" fmla="*/ 30 w 36"/>
                <a:gd name="T13" fmla="*/ 58 h 72"/>
                <a:gd name="T14" fmla="*/ 28 w 36"/>
                <a:gd name="T15" fmla="*/ 54 h 72"/>
                <a:gd name="T16" fmla="*/ 27 w 36"/>
                <a:gd name="T17" fmla="*/ 53 h 72"/>
                <a:gd name="T18" fmla="*/ 27 w 36"/>
                <a:gd name="T19" fmla="*/ 52 h 72"/>
                <a:gd name="T20" fmla="*/ 21 w 36"/>
                <a:gd name="T21" fmla="*/ 52 h 72"/>
                <a:gd name="T22" fmla="*/ 21 w 36"/>
                <a:gd name="T23" fmla="*/ 52 h 72"/>
                <a:gd name="T24" fmla="*/ 21 w 36"/>
                <a:gd name="T25" fmla="*/ 52 h 72"/>
                <a:gd name="T26" fmla="*/ 22 w 36"/>
                <a:gd name="T27" fmla="*/ 41 h 72"/>
                <a:gd name="T28" fmla="*/ 14 w 36"/>
                <a:gd name="T29" fmla="*/ 8 h 72"/>
                <a:gd name="T30" fmla="*/ 15 w 36"/>
                <a:gd name="T3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72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9" y="53"/>
                    <a:pt x="19" y="70"/>
                  </a:cubicBezTo>
                  <a:cubicBezTo>
                    <a:pt x="19" y="71"/>
                    <a:pt x="19" y="72"/>
                    <a:pt x="19" y="72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36" y="70"/>
                    <a:pt x="33" y="65"/>
                    <a:pt x="30" y="58"/>
                  </a:cubicBezTo>
                  <a:cubicBezTo>
                    <a:pt x="29" y="57"/>
                    <a:pt x="28" y="55"/>
                    <a:pt x="28" y="54"/>
                  </a:cubicBezTo>
                  <a:cubicBezTo>
                    <a:pt x="28" y="54"/>
                    <a:pt x="27" y="54"/>
                    <a:pt x="27" y="53"/>
                  </a:cubicBezTo>
                  <a:cubicBezTo>
                    <a:pt x="27" y="53"/>
                    <a:pt x="27" y="53"/>
                    <a:pt x="27" y="52"/>
                  </a:cubicBezTo>
                  <a:cubicBezTo>
                    <a:pt x="23" y="52"/>
                    <a:pt x="21" y="52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2"/>
                    <a:pt x="21" y="48"/>
                    <a:pt x="22" y="41"/>
                  </a:cubicBezTo>
                  <a:cubicBezTo>
                    <a:pt x="18" y="30"/>
                    <a:pt x="14" y="17"/>
                    <a:pt x="14" y="8"/>
                  </a:cubicBezTo>
                  <a:cubicBezTo>
                    <a:pt x="14" y="5"/>
                    <a:pt x="14" y="2"/>
                    <a:pt x="15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70" name="ïslîḍe"/>
            <p:cNvSpPr/>
            <p:nvPr/>
          </p:nvSpPr>
          <p:spPr bwMode="auto">
            <a:xfrm>
              <a:off x="8054975" y="3319463"/>
              <a:ext cx="96838" cy="106363"/>
            </a:xfrm>
            <a:custGeom>
              <a:avLst/>
              <a:gdLst>
                <a:gd name="T0" fmla="*/ 65 w 65"/>
                <a:gd name="T1" fmla="*/ 17 h 71"/>
                <a:gd name="T2" fmla="*/ 17 w 65"/>
                <a:gd name="T3" fmla="*/ 14 h 71"/>
                <a:gd name="T4" fmla="*/ 0 w 65"/>
                <a:gd name="T5" fmla="*/ 64 h 71"/>
                <a:gd name="T6" fmla="*/ 65 w 65"/>
                <a:gd name="T7" fmla="*/ 1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71">
                  <a:moveTo>
                    <a:pt x="65" y="17"/>
                  </a:moveTo>
                  <a:cubicBezTo>
                    <a:pt x="65" y="17"/>
                    <a:pt x="32" y="0"/>
                    <a:pt x="17" y="14"/>
                  </a:cubicBezTo>
                  <a:cubicBezTo>
                    <a:pt x="2" y="28"/>
                    <a:pt x="0" y="64"/>
                    <a:pt x="0" y="64"/>
                  </a:cubicBezTo>
                  <a:cubicBezTo>
                    <a:pt x="0" y="64"/>
                    <a:pt x="54" y="71"/>
                    <a:pt x="65" y="17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71" name="išḷiḍê"/>
            <p:cNvSpPr/>
            <p:nvPr/>
          </p:nvSpPr>
          <p:spPr bwMode="auto">
            <a:xfrm>
              <a:off x="8054975" y="3332163"/>
              <a:ext cx="96838" cy="82550"/>
            </a:xfrm>
            <a:custGeom>
              <a:avLst/>
              <a:gdLst>
                <a:gd name="T0" fmla="*/ 34 w 65"/>
                <a:gd name="T1" fmla="*/ 0 h 56"/>
                <a:gd name="T2" fmla="*/ 17 w 65"/>
                <a:gd name="T3" fmla="*/ 6 h 56"/>
                <a:gd name="T4" fmla="*/ 1 w 65"/>
                <a:gd name="T5" fmla="*/ 45 h 56"/>
                <a:gd name="T6" fmla="*/ 0 w 65"/>
                <a:gd name="T7" fmla="*/ 56 h 56"/>
                <a:gd name="T8" fmla="*/ 6 w 65"/>
                <a:gd name="T9" fmla="*/ 56 h 56"/>
                <a:gd name="T10" fmla="*/ 65 w 65"/>
                <a:gd name="T11" fmla="*/ 9 h 56"/>
                <a:gd name="T12" fmla="*/ 34 w 65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6">
                  <a:moveTo>
                    <a:pt x="34" y="0"/>
                  </a:moveTo>
                  <a:cubicBezTo>
                    <a:pt x="27" y="0"/>
                    <a:pt x="21" y="2"/>
                    <a:pt x="17" y="6"/>
                  </a:cubicBezTo>
                  <a:cubicBezTo>
                    <a:pt x="7" y="15"/>
                    <a:pt x="3" y="33"/>
                    <a:pt x="1" y="45"/>
                  </a:cubicBezTo>
                  <a:cubicBezTo>
                    <a:pt x="0" y="52"/>
                    <a:pt x="0" y="56"/>
                    <a:pt x="0" y="56"/>
                  </a:cubicBezTo>
                  <a:cubicBezTo>
                    <a:pt x="0" y="56"/>
                    <a:pt x="2" y="56"/>
                    <a:pt x="6" y="56"/>
                  </a:cubicBezTo>
                  <a:cubicBezTo>
                    <a:pt x="21" y="56"/>
                    <a:pt x="57" y="52"/>
                    <a:pt x="65" y="9"/>
                  </a:cubicBezTo>
                  <a:cubicBezTo>
                    <a:pt x="65" y="9"/>
                    <a:pt x="49" y="0"/>
                    <a:pt x="34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72" name="ïṡļídé"/>
            <p:cNvSpPr/>
            <p:nvPr/>
          </p:nvSpPr>
          <p:spPr bwMode="auto">
            <a:xfrm>
              <a:off x="8054975" y="3344863"/>
              <a:ext cx="96838" cy="69850"/>
            </a:xfrm>
            <a:custGeom>
              <a:avLst/>
              <a:gdLst>
                <a:gd name="T0" fmla="*/ 0 w 65"/>
                <a:gd name="T1" fmla="*/ 47 h 47"/>
                <a:gd name="T2" fmla="*/ 65 w 65"/>
                <a:gd name="T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5" h="47">
                  <a:moveTo>
                    <a:pt x="0" y="47"/>
                  </a:moveTo>
                  <a:cubicBezTo>
                    <a:pt x="0" y="47"/>
                    <a:pt x="9" y="5"/>
                    <a:pt x="65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73" name="îṩľiḑè"/>
            <p:cNvSpPr/>
            <p:nvPr/>
          </p:nvSpPr>
          <p:spPr bwMode="auto">
            <a:xfrm>
              <a:off x="3071813" y="4978401"/>
              <a:ext cx="6388100" cy="1130300"/>
            </a:xfrm>
            <a:custGeom>
              <a:avLst/>
              <a:gdLst>
                <a:gd name="T0" fmla="*/ 0 w 4306"/>
                <a:gd name="T1" fmla="*/ 255 h 764"/>
                <a:gd name="T2" fmla="*/ 1994 w 4306"/>
                <a:gd name="T3" fmla="*/ 628 h 764"/>
                <a:gd name="T4" fmla="*/ 4042 w 4306"/>
                <a:gd name="T5" fmla="*/ 580 h 764"/>
                <a:gd name="T6" fmla="*/ 3950 w 4306"/>
                <a:gd name="T7" fmla="*/ 208 h 764"/>
                <a:gd name="T8" fmla="*/ 2418 w 4306"/>
                <a:gd name="T9" fmla="*/ 140 h 764"/>
                <a:gd name="T10" fmla="*/ 1558 w 4306"/>
                <a:gd name="T11" fmla="*/ 0 h 764"/>
                <a:gd name="T12" fmla="*/ 0 w 4306"/>
                <a:gd name="T13" fmla="*/ 255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06" h="764">
                  <a:moveTo>
                    <a:pt x="0" y="255"/>
                  </a:moveTo>
                  <a:cubicBezTo>
                    <a:pt x="0" y="255"/>
                    <a:pt x="530" y="764"/>
                    <a:pt x="1994" y="628"/>
                  </a:cubicBezTo>
                  <a:cubicBezTo>
                    <a:pt x="3458" y="492"/>
                    <a:pt x="4042" y="580"/>
                    <a:pt x="4042" y="580"/>
                  </a:cubicBezTo>
                  <a:cubicBezTo>
                    <a:pt x="4042" y="580"/>
                    <a:pt x="4306" y="324"/>
                    <a:pt x="3950" y="208"/>
                  </a:cubicBezTo>
                  <a:cubicBezTo>
                    <a:pt x="3594" y="92"/>
                    <a:pt x="2698" y="140"/>
                    <a:pt x="2418" y="140"/>
                  </a:cubicBezTo>
                  <a:cubicBezTo>
                    <a:pt x="2138" y="140"/>
                    <a:pt x="1558" y="0"/>
                    <a:pt x="1558" y="0"/>
                  </a:cubicBezTo>
                  <a:cubicBezTo>
                    <a:pt x="0" y="255"/>
                    <a:pt x="0" y="255"/>
                    <a:pt x="0" y="255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4" name="íṥ1ídê"/>
            <p:cNvSpPr/>
            <p:nvPr/>
          </p:nvSpPr>
          <p:spPr bwMode="auto">
            <a:xfrm>
              <a:off x="8559800" y="3521076"/>
              <a:ext cx="428625" cy="2025650"/>
            </a:xfrm>
            <a:custGeom>
              <a:avLst/>
              <a:gdLst>
                <a:gd name="T0" fmla="*/ 87 w 289"/>
                <a:gd name="T1" fmla="*/ 1367 h 1367"/>
                <a:gd name="T2" fmla="*/ 179 w 289"/>
                <a:gd name="T3" fmla="*/ 625 h 1367"/>
                <a:gd name="T4" fmla="*/ 273 w 289"/>
                <a:gd name="T5" fmla="*/ 205 h 1367"/>
                <a:gd name="T6" fmla="*/ 231 w 289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9" h="1367">
                  <a:moveTo>
                    <a:pt x="87" y="1367"/>
                  </a:moveTo>
                  <a:cubicBezTo>
                    <a:pt x="87" y="1367"/>
                    <a:pt x="0" y="927"/>
                    <a:pt x="179" y="625"/>
                  </a:cubicBezTo>
                  <a:cubicBezTo>
                    <a:pt x="254" y="498"/>
                    <a:pt x="289" y="352"/>
                    <a:pt x="273" y="205"/>
                  </a:cubicBezTo>
                  <a:cubicBezTo>
                    <a:pt x="265" y="136"/>
                    <a:pt x="251" y="67"/>
                    <a:pt x="231" y="0"/>
                  </a:cubicBezTo>
                </a:path>
              </a:pathLst>
            </a:custGeom>
            <a:noFill/>
            <a:ln w="12700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5" name="is1îḋé"/>
            <p:cNvSpPr/>
            <p:nvPr/>
          </p:nvSpPr>
          <p:spPr bwMode="auto">
            <a:xfrm>
              <a:off x="8780463" y="3078163"/>
              <a:ext cx="296863" cy="452438"/>
            </a:xfrm>
            <a:custGeom>
              <a:avLst/>
              <a:gdLst>
                <a:gd name="T0" fmla="*/ 195 w 200"/>
                <a:gd name="T1" fmla="*/ 109 h 305"/>
                <a:gd name="T2" fmla="*/ 81 w 200"/>
                <a:gd name="T3" fmla="*/ 305 h 305"/>
                <a:gd name="T4" fmla="*/ 5 w 200"/>
                <a:gd name="T5" fmla="*/ 91 h 305"/>
                <a:gd name="T6" fmla="*/ 108 w 200"/>
                <a:gd name="T7" fmla="*/ 4 h 305"/>
                <a:gd name="T8" fmla="*/ 195 w 200"/>
                <a:gd name="T9" fmla="*/ 108 h 305"/>
                <a:gd name="T10" fmla="*/ 195 w 200"/>
                <a:gd name="T11" fmla="*/ 109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305">
                  <a:moveTo>
                    <a:pt x="195" y="109"/>
                  </a:moveTo>
                  <a:cubicBezTo>
                    <a:pt x="190" y="161"/>
                    <a:pt x="81" y="305"/>
                    <a:pt x="81" y="305"/>
                  </a:cubicBezTo>
                  <a:cubicBezTo>
                    <a:pt x="81" y="305"/>
                    <a:pt x="0" y="143"/>
                    <a:pt x="5" y="91"/>
                  </a:cubicBezTo>
                  <a:cubicBezTo>
                    <a:pt x="9" y="38"/>
                    <a:pt x="56" y="0"/>
                    <a:pt x="108" y="4"/>
                  </a:cubicBezTo>
                  <a:cubicBezTo>
                    <a:pt x="161" y="9"/>
                    <a:pt x="200" y="56"/>
                    <a:pt x="195" y="108"/>
                  </a:cubicBezTo>
                  <a:lnTo>
                    <a:pt x="195" y="10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6" name="iśļïďè"/>
            <p:cNvSpPr/>
            <p:nvPr/>
          </p:nvSpPr>
          <p:spPr bwMode="auto">
            <a:xfrm>
              <a:off x="8963025" y="3444876"/>
              <a:ext cx="347663" cy="400050"/>
            </a:xfrm>
            <a:custGeom>
              <a:avLst/>
              <a:gdLst>
                <a:gd name="T0" fmla="*/ 202 w 235"/>
                <a:gd name="T1" fmla="*/ 167 h 270"/>
                <a:gd name="T2" fmla="*/ 0 w 235"/>
                <a:gd name="T3" fmla="*/ 270 h 270"/>
                <a:gd name="T4" fmla="*/ 52 w 235"/>
                <a:gd name="T5" fmla="*/ 49 h 270"/>
                <a:gd name="T6" fmla="*/ 186 w 235"/>
                <a:gd name="T7" fmla="*/ 33 h 270"/>
                <a:gd name="T8" fmla="*/ 202 w 235"/>
                <a:gd name="T9" fmla="*/ 16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70">
                  <a:moveTo>
                    <a:pt x="202" y="167"/>
                  </a:moveTo>
                  <a:cubicBezTo>
                    <a:pt x="170" y="208"/>
                    <a:pt x="0" y="270"/>
                    <a:pt x="0" y="270"/>
                  </a:cubicBezTo>
                  <a:cubicBezTo>
                    <a:pt x="0" y="270"/>
                    <a:pt x="20" y="90"/>
                    <a:pt x="52" y="49"/>
                  </a:cubicBezTo>
                  <a:cubicBezTo>
                    <a:pt x="85" y="7"/>
                    <a:pt x="145" y="0"/>
                    <a:pt x="186" y="33"/>
                  </a:cubicBezTo>
                  <a:cubicBezTo>
                    <a:pt x="228" y="65"/>
                    <a:pt x="235" y="126"/>
                    <a:pt x="202" y="167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7" name="îṩḷïdé"/>
            <p:cNvSpPr/>
            <p:nvPr/>
          </p:nvSpPr>
          <p:spPr bwMode="auto">
            <a:xfrm>
              <a:off x="8848725" y="4137026"/>
              <a:ext cx="444500" cy="319088"/>
            </a:xfrm>
            <a:custGeom>
              <a:avLst/>
              <a:gdLst>
                <a:gd name="T0" fmla="*/ 227 w 300"/>
                <a:gd name="T1" fmla="*/ 197 h 216"/>
                <a:gd name="T2" fmla="*/ 0 w 300"/>
                <a:gd name="T3" fmla="*/ 183 h 216"/>
                <a:gd name="T4" fmla="*/ 157 w 300"/>
                <a:gd name="T5" fmla="*/ 19 h 216"/>
                <a:gd name="T6" fmla="*/ 281 w 300"/>
                <a:gd name="T7" fmla="*/ 73 h 216"/>
                <a:gd name="T8" fmla="*/ 227 w 300"/>
                <a:gd name="T9" fmla="*/ 19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216">
                  <a:moveTo>
                    <a:pt x="227" y="197"/>
                  </a:moveTo>
                  <a:cubicBezTo>
                    <a:pt x="178" y="216"/>
                    <a:pt x="0" y="183"/>
                    <a:pt x="0" y="183"/>
                  </a:cubicBezTo>
                  <a:cubicBezTo>
                    <a:pt x="0" y="183"/>
                    <a:pt x="108" y="38"/>
                    <a:pt x="157" y="19"/>
                  </a:cubicBezTo>
                  <a:cubicBezTo>
                    <a:pt x="206" y="0"/>
                    <a:pt x="261" y="24"/>
                    <a:pt x="281" y="73"/>
                  </a:cubicBezTo>
                  <a:cubicBezTo>
                    <a:pt x="300" y="122"/>
                    <a:pt x="276" y="177"/>
                    <a:pt x="227" y="197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8" name="ï$1ïḋê"/>
            <p:cNvSpPr/>
            <p:nvPr/>
          </p:nvSpPr>
          <p:spPr bwMode="auto">
            <a:xfrm>
              <a:off x="8666163" y="4689476"/>
              <a:ext cx="422275" cy="322263"/>
            </a:xfrm>
            <a:custGeom>
              <a:avLst/>
              <a:gdLst>
                <a:gd name="T0" fmla="*/ 225 w 285"/>
                <a:gd name="T1" fmla="*/ 191 h 218"/>
                <a:gd name="T2" fmla="*/ 0 w 285"/>
                <a:gd name="T3" fmla="*/ 216 h 218"/>
                <a:gd name="T4" fmla="*/ 126 w 285"/>
                <a:gd name="T5" fmla="*/ 27 h 218"/>
                <a:gd name="T6" fmla="*/ 258 w 285"/>
                <a:gd name="T7" fmla="*/ 59 h 218"/>
                <a:gd name="T8" fmla="*/ 225 w 285"/>
                <a:gd name="T9" fmla="*/ 19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218">
                  <a:moveTo>
                    <a:pt x="225" y="191"/>
                  </a:moveTo>
                  <a:cubicBezTo>
                    <a:pt x="180" y="218"/>
                    <a:pt x="0" y="216"/>
                    <a:pt x="0" y="216"/>
                  </a:cubicBezTo>
                  <a:cubicBezTo>
                    <a:pt x="0" y="216"/>
                    <a:pt x="81" y="55"/>
                    <a:pt x="126" y="27"/>
                  </a:cubicBezTo>
                  <a:cubicBezTo>
                    <a:pt x="171" y="0"/>
                    <a:pt x="230" y="14"/>
                    <a:pt x="258" y="59"/>
                  </a:cubicBezTo>
                  <a:cubicBezTo>
                    <a:pt x="285" y="104"/>
                    <a:pt x="270" y="163"/>
                    <a:pt x="225" y="191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9" name="îšļîḋê"/>
            <p:cNvSpPr/>
            <p:nvPr/>
          </p:nvSpPr>
          <p:spPr bwMode="auto">
            <a:xfrm>
              <a:off x="8613775" y="3582988"/>
              <a:ext cx="357188" cy="388938"/>
            </a:xfrm>
            <a:custGeom>
              <a:avLst/>
              <a:gdLst>
                <a:gd name="T0" fmla="*/ 34 w 241"/>
                <a:gd name="T1" fmla="*/ 169 h 263"/>
                <a:gd name="T2" fmla="*/ 241 w 241"/>
                <a:gd name="T3" fmla="*/ 263 h 263"/>
                <a:gd name="T4" fmla="*/ 180 w 241"/>
                <a:gd name="T5" fmla="*/ 44 h 263"/>
                <a:gd name="T6" fmla="*/ 45 w 241"/>
                <a:gd name="T7" fmla="*/ 34 h 263"/>
                <a:gd name="T8" fmla="*/ 34 w 241"/>
                <a:gd name="T9" fmla="*/ 169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263">
                  <a:moveTo>
                    <a:pt x="34" y="169"/>
                  </a:moveTo>
                  <a:cubicBezTo>
                    <a:pt x="69" y="209"/>
                    <a:pt x="241" y="263"/>
                    <a:pt x="241" y="263"/>
                  </a:cubicBezTo>
                  <a:cubicBezTo>
                    <a:pt x="241" y="263"/>
                    <a:pt x="214" y="84"/>
                    <a:pt x="180" y="44"/>
                  </a:cubicBezTo>
                  <a:cubicBezTo>
                    <a:pt x="145" y="4"/>
                    <a:pt x="85" y="0"/>
                    <a:pt x="45" y="34"/>
                  </a:cubicBezTo>
                  <a:cubicBezTo>
                    <a:pt x="5" y="68"/>
                    <a:pt x="0" y="128"/>
                    <a:pt x="34" y="169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0" name="işḷïďè"/>
            <p:cNvSpPr/>
            <p:nvPr/>
          </p:nvSpPr>
          <p:spPr bwMode="auto">
            <a:xfrm>
              <a:off x="8370888" y="4187826"/>
              <a:ext cx="420688" cy="323850"/>
            </a:xfrm>
            <a:custGeom>
              <a:avLst/>
              <a:gdLst>
                <a:gd name="T0" fmla="*/ 58 w 284"/>
                <a:gd name="T1" fmla="*/ 190 h 218"/>
                <a:gd name="T2" fmla="*/ 284 w 284"/>
                <a:gd name="T3" fmla="*/ 218 h 218"/>
                <a:gd name="T4" fmla="*/ 160 w 284"/>
                <a:gd name="T5" fmla="*/ 28 h 218"/>
                <a:gd name="T6" fmla="*/ 28 w 284"/>
                <a:gd name="T7" fmla="*/ 59 h 218"/>
                <a:gd name="T8" fmla="*/ 58 w 284"/>
                <a:gd name="T9" fmla="*/ 19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218">
                  <a:moveTo>
                    <a:pt x="58" y="190"/>
                  </a:moveTo>
                  <a:cubicBezTo>
                    <a:pt x="103" y="218"/>
                    <a:pt x="284" y="218"/>
                    <a:pt x="284" y="218"/>
                  </a:cubicBezTo>
                  <a:cubicBezTo>
                    <a:pt x="284" y="218"/>
                    <a:pt x="204" y="56"/>
                    <a:pt x="160" y="28"/>
                  </a:cubicBezTo>
                  <a:cubicBezTo>
                    <a:pt x="115" y="0"/>
                    <a:pt x="56" y="14"/>
                    <a:pt x="28" y="59"/>
                  </a:cubicBezTo>
                  <a:cubicBezTo>
                    <a:pt x="0" y="103"/>
                    <a:pt x="14" y="162"/>
                    <a:pt x="58" y="19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1" name="ï$lïḋé"/>
            <p:cNvSpPr/>
            <p:nvPr/>
          </p:nvSpPr>
          <p:spPr bwMode="auto">
            <a:xfrm>
              <a:off x="8277225" y="4854576"/>
              <a:ext cx="385763" cy="361950"/>
            </a:xfrm>
            <a:custGeom>
              <a:avLst/>
              <a:gdLst>
                <a:gd name="T0" fmla="*/ 43 w 260"/>
                <a:gd name="T1" fmla="*/ 178 h 244"/>
                <a:gd name="T2" fmla="*/ 260 w 260"/>
                <a:gd name="T3" fmla="*/ 244 h 244"/>
                <a:gd name="T4" fmla="*/ 170 w 260"/>
                <a:gd name="T5" fmla="*/ 35 h 244"/>
                <a:gd name="T6" fmla="*/ 35 w 260"/>
                <a:gd name="T7" fmla="*/ 43 h 244"/>
                <a:gd name="T8" fmla="*/ 43 w 260"/>
                <a:gd name="T9" fmla="*/ 17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244">
                  <a:moveTo>
                    <a:pt x="43" y="178"/>
                  </a:moveTo>
                  <a:cubicBezTo>
                    <a:pt x="82" y="213"/>
                    <a:pt x="260" y="244"/>
                    <a:pt x="260" y="244"/>
                  </a:cubicBezTo>
                  <a:cubicBezTo>
                    <a:pt x="260" y="244"/>
                    <a:pt x="209" y="70"/>
                    <a:pt x="170" y="35"/>
                  </a:cubicBezTo>
                  <a:cubicBezTo>
                    <a:pt x="131" y="0"/>
                    <a:pt x="70" y="4"/>
                    <a:pt x="35" y="43"/>
                  </a:cubicBezTo>
                  <a:cubicBezTo>
                    <a:pt x="0" y="82"/>
                    <a:pt x="3" y="143"/>
                    <a:pt x="43" y="178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2" name="ïṧļiḍe"/>
            <p:cNvSpPr/>
            <p:nvPr/>
          </p:nvSpPr>
          <p:spPr bwMode="auto">
            <a:xfrm>
              <a:off x="7810500" y="1414463"/>
              <a:ext cx="519113" cy="587375"/>
            </a:xfrm>
            <a:custGeom>
              <a:avLst/>
              <a:gdLst>
                <a:gd name="T0" fmla="*/ 59 w 350"/>
                <a:gd name="T1" fmla="*/ 305 h 397"/>
                <a:gd name="T2" fmla="*/ 0 w 350"/>
                <a:gd name="T3" fmla="*/ 281 h 397"/>
                <a:gd name="T4" fmla="*/ 79 w 350"/>
                <a:gd name="T5" fmla="*/ 90 h 397"/>
                <a:gd name="T6" fmla="*/ 138 w 350"/>
                <a:gd name="T7" fmla="*/ 115 h 397"/>
                <a:gd name="T8" fmla="*/ 59 w 350"/>
                <a:gd name="T9" fmla="*/ 305 h 397"/>
                <a:gd name="T10" fmla="*/ 119 w 350"/>
                <a:gd name="T11" fmla="*/ 77 h 397"/>
                <a:gd name="T12" fmla="*/ 99 w 350"/>
                <a:gd name="T13" fmla="*/ 28 h 397"/>
                <a:gd name="T14" fmla="*/ 148 w 350"/>
                <a:gd name="T15" fmla="*/ 8 h 397"/>
                <a:gd name="T16" fmla="*/ 168 w 350"/>
                <a:gd name="T17" fmla="*/ 56 h 397"/>
                <a:gd name="T18" fmla="*/ 168 w 350"/>
                <a:gd name="T19" fmla="*/ 56 h 397"/>
                <a:gd name="T20" fmla="*/ 119 w 350"/>
                <a:gd name="T21" fmla="*/ 77 h 397"/>
                <a:gd name="T22" fmla="*/ 280 w 350"/>
                <a:gd name="T23" fmla="*/ 397 h 397"/>
                <a:gd name="T24" fmla="*/ 221 w 350"/>
                <a:gd name="T25" fmla="*/ 372 h 397"/>
                <a:gd name="T26" fmla="*/ 260 w 350"/>
                <a:gd name="T27" fmla="*/ 280 h 397"/>
                <a:gd name="T28" fmla="*/ 250 w 350"/>
                <a:gd name="T29" fmla="*/ 217 h 397"/>
                <a:gd name="T30" fmla="*/ 194 w 350"/>
                <a:gd name="T31" fmla="*/ 251 h 397"/>
                <a:gd name="T32" fmla="*/ 155 w 350"/>
                <a:gd name="T33" fmla="*/ 345 h 397"/>
                <a:gd name="T34" fmla="*/ 96 w 350"/>
                <a:gd name="T35" fmla="*/ 320 h 397"/>
                <a:gd name="T36" fmla="*/ 175 w 350"/>
                <a:gd name="T37" fmla="*/ 130 h 397"/>
                <a:gd name="T38" fmla="*/ 232 w 350"/>
                <a:gd name="T39" fmla="*/ 154 h 397"/>
                <a:gd name="T40" fmla="*/ 221 w 350"/>
                <a:gd name="T41" fmla="*/ 180 h 397"/>
                <a:gd name="T42" fmla="*/ 222 w 350"/>
                <a:gd name="T43" fmla="*/ 180 h 397"/>
                <a:gd name="T44" fmla="*/ 291 w 350"/>
                <a:gd name="T45" fmla="*/ 173 h 397"/>
                <a:gd name="T46" fmla="*/ 324 w 350"/>
                <a:gd name="T47" fmla="*/ 293 h 397"/>
                <a:gd name="T48" fmla="*/ 280 w 350"/>
                <a:gd name="T49" fmla="*/ 39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0" h="397">
                  <a:moveTo>
                    <a:pt x="59" y="305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138" y="115"/>
                    <a:pt x="138" y="115"/>
                    <a:pt x="138" y="115"/>
                  </a:cubicBezTo>
                  <a:lnTo>
                    <a:pt x="59" y="305"/>
                  </a:lnTo>
                  <a:close/>
                  <a:moveTo>
                    <a:pt x="119" y="77"/>
                  </a:moveTo>
                  <a:cubicBezTo>
                    <a:pt x="100" y="69"/>
                    <a:pt x="91" y="47"/>
                    <a:pt x="99" y="28"/>
                  </a:cubicBezTo>
                  <a:cubicBezTo>
                    <a:pt x="107" y="9"/>
                    <a:pt x="129" y="0"/>
                    <a:pt x="148" y="8"/>
                  </a:cubicBezTo>
                  <a:cubicBezTo>
                    <a:pt x="167" y="15"/>
                    <a:pt x="176" y="37"/>
                    <a:pt x="168" y="56"/>
                  </a:cubicBezTo>
                  <a:cubicBezTo>
                    <a:pt x="168" y="56"/>
                    <a:pt x="168" y="56"/>
                    <a:pt x="168" y="56"/>
                  </a:cubicBezTo>
                  <a:cubicBezTo>
                    <a:pt x="160" y="75"/>
                    <a:pt x="138" y="84"/>
                    <a:pt x="119" y="77"/>
                  </a:cubicBezTo>
                  <a:close/>
                  <a:moveTo>
                    <a:pt x="280" y="397"/>
                  </a:moveTo>
                  <a:cubicBezTo>
                    <a:pt x="221" y="372"/>
                    <a:pt x="221" y="372"/>
                    <a:pt x="221" y="372"/>
                  </a:cubicBezTo>
                  <a:cubicBezTo>
                    <a:pt x="260" y="280"/>
                    <a:pt x="260" y="280"/>
                    <a:pt x="260" y="280"/>
                  </a:cubicBezTo>
                  <a:cubicBezTo>
                    <a:pt x="269" y="258"/>
                    <a:pt x="280" y="229"/>
                    <a:pt x="250" y="217"/>
                  </a:cubicBezTo>
                  <a:cubicBezTo>
                    <a:pt x="220" y="204"/>
                    <a:pt x="205" y="226"/>
                    <a:pt x="194" y="251"/>
                  </a:cubicBezTo>
                  <a:cubicBezTo>
                    <a:pt x="155" y="345"/>
                    <a:pt x="155" y="345"/>
                    <a:pt x="155" y="345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75" y="130"/>
                    <a:pt x="175" y="130"/>
                    <a:pt x="175" y="130"/>
                  </a:cubicBezTo>
                  <a:cubicBezTo>
                    <a:pt x="232" y="154"/>
                    <a:pt x="232" y="154"/>
                    <a:pt x="232" y="154"/>
                  </a:cubicBezTo>
                  <a:cubicBezTo>
                    <a:pt x="221" y="180"/>
                    <a:pt x="221" y="180"/>
                    <a:pt x="221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6" y="168"/>
                    <a:pt x="262" y="161"/>
                    <a:pt x="291" y="173"/>
                  </a:cubicBezTo>
                  <a:cubicBezTo>
                    <a:pt x="350" y="197"/>
                    <a:pt x="345" y="241"/>
                    <a:pt x="324" y="293"/>
                  </a:cubicBezTo>
                  <a:cubicBezTo>
                    <a:pt x="280" y="397"/>
                    <a:pt x="280" y="397"/>
                    <a:pt x="280" y="397"/>
                  </a:cubicBez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83" name="ïṣľíḑê"/>
            <p:cNvSpPr/>
            <p:nvPr/>
          </p:nvSpPr>
          <p:spPr bwMode="auto">
            <a:xfrm>
              <a:off x="6021388" y="1482726"/>
              <a:ext cx="495300" cy="515938"/>
            </a:xfrm>
            <a:custGeom>
              <a:avLst/>
              <a:gdLst>
                <a:gd name="T0" fmla="*/ 22 w 312"/>
                <a:gd name="T1" fmla="*/ 0 h 325"/>
                <a:gd name="T2" fmla="*/ 0 w 312"/>
                <a:gd name="T3" fmla="*/ 56 h 325"/>
                <a:gd name="T4" fmla="*/ 0 w 312"/>
                <a:gd name="T5" fmla="*/ 284 h 325"/>
                <a:gd name="T6" fmla="*/ 78 w 312"/>
                <a:gd name="T7" fmla="*/ 284 h 325"/>
                <a:gd name="T8" fmla="*/ 78 w 312"/>
                <a:gd name="T9" fmla="*/ 325 h 325"/>
                <a:gd name="T10" fmla="*/ 122 w 312"/>
                <a:gd name="T11" fmla="*/ 325 h 325"/>
                <a:gd name="T12" fmla="*/ 163 w 312"/>
                <a:gd name="T13" fmla="*/ 284 h 325"/>
                <a:gd name="T14" fmla="*/ 227 w 312"/>
                <a:gd name="T15" fmla="*/ 284 h 325"/>
                <a:gd name="T16" fmla="*/ 312 w 312"/>
                <a:gd name="T17" fmla="*/ 199 h 325"/>
                <a:gd name="T18" fmla="*/ 312 w 312"/>
                <a:gd name="T19" fmla="*/ 0 h 325"/>
                <a:gd name="T20" fmla="*/ 22 w 312"/>
                <a:gd name="T21" fmla="*/ 0 h 325"/>
                <a:gd name="T22" fmla="*/ 283 w 312"/>
                <a:gd name="T23" fmla="*/ 184 h 325"/>
                <a:gd name="T24" fmla="*/ 234 w 312"/>
                <a:gd name="T25" fmla="*/ 233 h 325"/>
                <a:gd name="T26" fmla="*/ 156 w 312"/>
                <a:gd name="T27" fmla="*/ 233 h 325"/>
                <a:gd name="T28" fmla="*/ 115 w 312"/>
                <a:gd name="T29" fmla="*/ 274 h 325"/>
                <a:gd name="T30" fmla="*/ 115 w 312"/>
                <a:gd name="T31" fmla="*/ 233 h 325"/>
                <a:gd name="T32" fmla="*/ 48 w 312"/>
                <a:gd name="T33" fmla="*/ 233 h 325"/>
                <a:gd name="T34" fmla="*/ 48 w 312"/>
                <a:gd name="T35" fmla="*/ 28 h 325"/>
                <a:gd name="T36" fmla="*/ 283 w 312"/>
                <a:gd name="T37" fmla="*/ 28 h 325"/>
                <a:gd name="T38" fmla="*/ 283 w 312"/>
                <a:gd name="T39" fmla="*/ 184 h 325"/>
                <a:gd name="T40" fmla="*/ 234 w 312"/>
                <a:gd name="T41" fmla="*/ 84 h 325"/>
                <a:gd name="T42" fmla="*/ 234 w 312"/>
                <a:gd name="T43" fmla="*/ 169 h 325"/>
                <a:gd name="T44" fmla="*/ 204 w 312"/>
                <a:gd name="T45" fmla="*/ 169 h 325"/>
                <a:gd name="T46" fmla="*/ 204 w 312"/>
                <a:gd name="T47" fmla="*/ 84 h 325"/>
                <a:gd name="T48" fmla="*/ 234 w 312"/>
                <a:gd name="T49" fmla="*/ 84 h 325"/>
                <a:gd name="T50" fmla="*/ 156 w 312"/>
                <a:gd name="T51" fmla="*/ 84 h 325"/>
                <a:gd name="T52" fmla="*/ 156 w 312"/>
                <a:gd name="T53" fmla="*/ 169 h 325"/>
                <a:gd name="T54" fmla="*/ 127 w 312"/>
                <a:gd name="T55" fmla="*/ 169 h 325"/>
                <a:gd name="T56" fmla="*/ 127 w 312"/>
                <a:gd name="T57" fmla="*/ 84 h 325"/>
                <a:gd name="T58" fmla="*/ 156 w 312"/>
                <a:gd name="T59" fmla="*/ 8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2" h="325">
                  <a:moveTo>
                    <a:pt x="22" y="0"/>
                  </a:moveTo>
                  <a:lnTo>
                    <a:pt x="0" y="56"/>
                  </a:lnTo>
                  <a:lnTo>
                    <a:pt x="0" y="284"/>
                  </a:lnTo>
                  <a:lnTo>
                    <a:pt x="78" y="284"/>
                  </a:lnTo>
                  <a:lnTo>
                    <a:pt x="78" y="325"/>
                  </a:lnTo>
                  <a:lnTo>
                    <a:pt x="122" y="325"/>
                  </a:lnTo>
                  <a:lnTo>
                    <a:pt x="163" y="284"/>
                  </a:lnTo>
                  <a:lnTo>
                    <a:pt x="227" y="284"/>
                  </a:lnTo>
                  <a:lnTo>
                    <a:pt x="312" y="199"/>
                  </a:lnTo>
                  <a:lnTo>
                    <a:pt x="312" y="0"/>
                  </a:lnTo>
                  <a:lnTo>
                    <a:pt x="22" y="0"/>
                  </a:lnTo>
                  <a:close/>
                  <a:moveTo>
                    <a:pt x="283" y="184"/>
                  </a:moveTo>
                  <a:lnTo>
                    <a:pt x="234" y="233"/>
                  </a:lnTo>
                  <a:lnTo>
                    <a:pt x="156" y="233"/>
                  </a:lnTo>
                  <a:lnTo>
                    <a:pt x="115" y="274"/>
                  </a:lnTo>
                  <a:lnTo>
                    <a:pt x="115" y="233"/>
                  </a:lnTo>
                  <a:lnTo>
                    <a:pt x="48" y="233"/>
                  </a:lnTo>
                  <a:lnTo>
                    <a:pt x="48" y="28"/>
                  </a:lnTo>
                  <a:lnTo>
                    <a:pt x="283" y="28"/>
                  </a:lnTo>
                  <a:lnTo>
                    <a:pt x="283" y="184"/>
                  </a:lnTo>
                  <a:close/>
                  <a:moveTo>
                    <a:pt x="234" y="84"/>
                  </a:moveTo>
                  <a:lnTo>
                    <a:pt x="234" y="169"/>
                  </a:lnTo>
                  <a:lnTo>
                    <a:pt x="204" y="169"/>
                  </a:lnTo>
                  <a:lnTo>
                    <a:pt x="204" y="84"/>
                  </a:lnTo>
                  <a:lnTo>
                    <a:pt x="234" y="84"/>
                  </a:lnTo>
                  <a:close/>
                  <a:moveTo>
                    <a:pt x="156" y="84"/>
                  </a:moveTo>
                  <a:lnTo>
                    <a:pt x="156" y="169"/>
                  </a:lnTo>
                  <a:lnTo>
                    <a:pt x="127" y="169"/>
                  </a:lnTo>
                  <a:lnTo>
                    <a:pt x="127" y="84"/>
                  </a:lnTo>
                  <a:lnTo>
                    <a:pt x="156" y="84"/>
                  </a:ln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84" name="ï$ḷidè"/>
            <p:cNvSpPr/>
            <p:nvPr/>
          </p:nvSpPr>
          <p:spPr bwMode="auto">
            <a:xfrm>
              <a:off x="2894013" y="1268413"/>
              <a:ext cx="657225" cy="4338638"/>
            </a:xfrm>
            <a:custGeom>
              <a:avLst/>
              <a:gdLst>
                <a:gd name="T0" fmla="*/ 4 w 443"/>
                <a:gd name="T1" fmla="*/ 355 h 2929"/>
                <a:gd name="T2" fmla="*/ 44 w 443"/>
                <a:gd name="T3" fmla="*/ 2564 h 2929"/>
                <a:gd name="T4" fmla="*/ 443 w 443"/>
                <a:gd name="T5" fmla="*/ 2929 h 2929"/>
                <a:gd name="T6" fmla="*/ 352 w 443"/>
                <a:gd name="T7" fmla="*/ 0 h 2929"/>
                <a:gd name="T8" fmla="*/ 344 w 443"/>
                <a:gd name="T9" fmla="*/ 2 h 2929"/>
                <a:gd name="T10" fmla="*/ 4 w 443"/>
                <a:gd name="T11" fmla="*/ 355 h 2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2929">
                  <a:moveTo>
                    <a:pt x="4" y="355"/>
                  </a:moveTo>
                  <a:cubicBezTo>
                    <a:pt x="44" y="2564"/>
                    <a:pt x="44" y="2564"/>
                    <a:pt x="44" y="2564"/>
                  </a:cubicBezTo>
                  <a:cubicBezTo>
                    <a:pt x="48" y="2770"/>
                    <a:pt x="240" y="2929"/>
                    <a:pt x="443" y="2929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44" y="2"/>
                    <a:pt x="344" y="2"/>
                    <a:pt x="344" y="2"/>
                  </a:cubicBezTo>
                  <a:cubicBezTo>
                    <a:pt x="176" y="45"/>
                    <a:pt x="0" y="151"/>
                    <a:pt x="4" y="355"/>
                  </a:cubicBezTo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5" name="ïṡ1ïḓê"/>
            <p:cNvSpPr/>
            <p:nvPr/>
          </p:nvSpPr>
          <p:spPr bwMode="auto">
            <a:xfrm>
              <a:off x="2900363" y="1287463"/>
              <a:ext cx="550863" cy="4311650"/>
            </a:xfrm>
            <a:custGeom>
              <a:avLst/>
              <a:gdLst>
                <a:gd name="T0" fmla="*/ 302 w 371"/>
                <a:gd name="T1" fmla="*/ 0 h 2910"/>
                <a:gd name="T2" fmla="*/ 0 w 371"/>
                <a:gd name="T3" fmla="*/ 335 h 2910"/>
                <a:gd name="T4" fmla="*/ 0 w 371"/>
                <a:gd name="T5" fmla="*/ 342 h 2910"/>
                <a:gd name="T6" fmla="*/ 40 w 371"/>
                <a:gd name="T7" fmla="*/ 2551 h 2910"/>
                <a:gd name="T8" fmla="*/ 371 w 371"/>
                <a:gd name="T9" fmla="*/ 2910 h 2910"/>
                <a:gd name="T10" fmla="*/ 221 w 371"/>
                <a:gd name="T11" fmla="*/ 2752 h 2910"/>
                <a:gd name="T12" fmla="*/ 216 w 371"/>
                <a:gd name="T13" fmla="*/ 2707 h 2910"/>
                <a:gd name="T14" fmla="*/ 213 w 371"/>
                <a:gd name="T15" fmla="*/ 2523 h 2910"/>
                <a:gd name="T16" fmla="*/ 213 w 371"/>
                <a:gd name="T17" fmla="*/ 2522 h 2910"/>
                <a:gd name="T18" fmla="*/ 212 w 371"/>
                <a:gd name="T19" fmla="*/ 2522 h 2910"/>
                <a:gd name="T20" fmla="*/ 202 w 371"/>
                <a:gd name="T21" fmla="*/ 1957 h 2910"/>
                <a:gd name="T22" fmla="*/ 203 w 371"/>
                <a:gd name="T23" fmla="*/ 1957 h 2910"/>
                <a:gd name="T24" fmla="*/ 203 w 371"/>
                <a:gd name="T25" fmla="*/ 1957 h 2910"/>
                <a:gd name="T26" fmla="*/ 172 w 371"/>
                <a:gd name="T27" fmla="*/ 237 h 2910"/>
                <a:gd name="T28" fmla="*/ 172 w 371"/>
                <a:gd name="T29" fmla="*/ 202 h 2910"/>
                <a:gd name="T30" fmla="*/ 171 w 371"/>
                <a:gd name="T31" fmla="*/ 198 h 2910"/>
                <a:gd name="T32" fmla="*/ 302 w 371"/>
                <a:gd name="T33" fmla="*/ 0 h 2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1" h="2910">
                  <a:moveTo>
                    <a:pt x="302" y="0"/>
                  </a:moveTo>
                  <a:cubicBezTo>
                    <a:pt x="148" y="48"/>
                    <a:pt x="0" y="150"/>
                    <a:pt x="0" y="335"/>
                  </a:cubicBezTo>
                  <a:cubicBezTo>
                    <a:pt x="0" y="337"/>
                    <a:pt x="0" y="340"/>
                    <a:pt x="0" y="342"/>
                  </a:cubicBezTo>
                  <a:cubicBezTo>
                    <a:pt x="40" y="2551"/>
                    <a:pt x="40" y="2551"/>
                    <a:pt x="40" y="2551"/>
                  </a:cubicBezTo>
                  <a:cubicBezTo>
                    <a:pt x="43" y="2733"/>
                    <a:pt x="195" y="2880"/>
                    <a:pt x="371" y="2910"/>
                  </a:cubicBezTo>
                  <a:cubicBezTo>
                    <a:pt x="299" y="2889"/>
                    <a:pt x="240" y="2831"/>
                    <a:pt x="221" y="2752"/>
                  </a:cubicBezTo>
                  <a:cubicBezTo>
                    <a:pt x="218" y="2737"/>
                    <a:pt x="216" y="2722"/>
                    <a:pt x="216" y="2707"/>
                  </a:cubicBezTo>
                  <a:cubicBezTo>
                    <a:pt x="213" y="2523"/>
                    <a:pt x="213" y="2523"/>
                    <a:pt x="213" y="2523"/>
                  </a:cubicBezTo>
                  <a:cubicBezTo>
                    <a:pt x="213" y="2522"/>
                    <a:pt x="213" y="2522"/>
                    <a:pt x="213" y="2522"/>
                  </a:cubicBezTo>
                  <a:cubicBezTo>
                    <a:pt x="212" y="2522"/>
                    <a:pt x="212" y="2522"/>
                    <a:pt x="212" y="2522"/>
                  </a:cubicBezTo>
                  <a:cubicBezTo>
                    <a:pt x="202" y="1957"/>
                    <a:pt x="202" y="1957"/>
                    <a:pt x="202" y="1957"/>
                  </a:cubicBezTo>
                  <a:cubicBezTo>
                    <a:pt x="203" y="1957"/>
                    <a:pt x="203" y="1957"/>
                    <a:pt x="203" y="1957"/>
                  </a:cubicBezTo>
                  <a:cubicBezTo>
                    <a:pt x="203" y="1957"/>
                    <a:pt x="203" y="1957"/>
                    <a:pt x="203" y="1957"/>
                  </a:cubicBezTo>
                  <a:cubicBezTo>
                    <a:pt x="172" y="237"/>
                    <a:pt x="172" y="237"/>
                    <a:pt x="172" y="237"/>
                  </a:cubicBezTo>
                  <a:cubicBezTo>
                    <a:pt x="172" y="202"/>
                    <a:pt x="172" y="202"/>
                    <a:pt x="172" y="202"/>
                  </a:cubicBezTo>
                  <a:cubicBezTo>
                    <a:pt x="171" y="201"/>
                    <a:pt x="171" y="200"/>
                    <a:pt x="171" y="198"/>
                  </a:cubicBezTo>
                  <a:cubicBezTo>
                    <a:pt x="171" y="110"/>
                    <a:pt x="225" y="33"/>
                    <a:pt x="302" y="0"/>
                  </a:cubicBezTo>
                </a:path>
              </a:pathLst>
            </a:custGeom>
            <a:solidFill>
              <a:srgbClr val="4B4B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6" name="îŝľíďê"/>
            <p:cNvSpPr/>
            <p:nvPr/>
          </p:nvSpPr>
          <p:spPr bwMode="auto">
            <a:xfrm>
              <a:off x="3152775" y="1157288"/>
              <a:ext cx="2274888" cy="4486275"/>
            </a:xfrm>
            <a:custGeom>
              <a:avLst/>
              <a:gdLst>
                <a:gd name="T0" fmla="*/ 1533 w 1534"/>
                <a:gd name="T1" fmla="*/ 2542 h 3028"/>
                <a:gd name="T2" fmla="*/ 1366 w 1534"/>
                <a:gd name="T3" fmla="*/ 2754 h 3028"/>
                <a:gd name="T4" fmla="*/ 311 w 1534"/>
                <a:gd name="T5" fmla="*/ 3001 h 3028"/>
                <a:gd name="T6" fmla="*/ 51 w 1534"/>
                <a:gd name="T7" fmla="*/ 2840 h 3028"/>
                <a:gd name="T8" fmla="*/ 46 w 1534"/>
                <a:gd name="T9" fmla="*/ 2795 h 3028"/>
                <a:gd name="T10" fmla="*/ 43 w 1534"/>
                <a:gd name="T11" fmla="*/ 2611 h 3028"/>
                <a:gd name="T12" fmla="*/ 43 w 1534"/>
                <a:gd name="T13" fmla="*/ 2610 h 3028"/>
                <a:gd name="T14" fmla="*/ 33 w 1534"/>
                <a:gd name="T15" fmla="*/ 2045 h 3028"/>
                <a:gd name="T16" fmla="*/ 2 w 1534"/>
                <a:gd name="T17" fmla="*/ 325 h 3028"/>
                <a:gd name="T18" fmla="*/ 2 w 1534"/>
                <a:gd name="T19" fmla="*/ 290 h 3028"/>
                <a:gd name="T20" fmla="*/ 204 w 1534"/>
                <a:gd name="T21" fmla="*/ 71 h 3028"/>
                <a:gd name="T22" fmla="*/ 1277 w 1534"/>
                <a:gd name="T23" fmla="*/ 7 h 3028"/>
                <a:gd name="T24" fmla="*/ 1505 w 1534"/>
                <a:gd name="T25" fmla="*/ 207 h 3028"/>
                <a:gd name="T26" fmla="*/ 1506 w 1534"/>
                <a:gd name="T27" fmla="*/ 220 h 3028"/>
                <a:gd name="T28" fmla="*/ 1531 w 1534"/>
                <a:gd name="T29" fmla="*/ 2359 h 3028"/>
                <a:gd name="T30" fmla="*/ 1531 w 1534"/>
                <a:gd name="T31" fmla="*/ 2370 h 3028"/>
                <a:gd name="T32" fmla="*/ 1532 w 1534"/>
                <a:gd name="T33" fmla="*/ 2523 h 3028"/>
                <a:gd name="T34" fmla="*/ 1533 w 1534"/>
                <a:gd name="T35" fmla="*/ 2542 h 3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34" h="3028">
                  <a:moveTo>
                    <a:pt x="1533" y="2542"/>
                  </a:moveTo>
                  <a:cubicBezTo>
                    <a:pt x="1534" y="2643"/>
                    <a:pt x="1464" y="2731"/>
                    <a:pt x="1366" y="2754"/>
                  </a:cubicBezTo>
                  <a:cubicBezTo>
                    <a:pt x="311" y="3001"/>
                    <a:pt x="311" y="3001"/>
                    <a:pt x="311" y="3001"/>
                  </a:cubicBezTo>
                  <a:cubicBezTo>
                    <a:pt x="195" y="3028"/>
                    <a:pt x="79" y="2956"/>
                    <a:pt x="51" y="2840"/>
                  </a:cubicBezTo>
                  <a:cubicBezTo>
                    <a:pt x="48" y="2825"/>
                    <a:pt x="46" y="2810"/>
                    <a:pt x="46" y="2795"/>
                  </a:cubicBezTo>
                  <a:cubicBezTo>
                    <a:pt x="43" y="2611"/>
                    <a:pt x="43" y="2611"/>
                    <a:pt x="43" y="2611"/>
                  </a:cubicBezTo>
                  <a:cubicBezTo>
                    <a:pt x="43" y="2610"/>
                    <a:pt x="43" y="2610"/>
                    <a:pt x="43" y="2610"/>
                  </a:cubicBezTo>
                  <a:cubicBezTo>
                    <a:pt x="33" y="2045"/>
                    <a:pt x="33" y="2045"/>
                    <a:pt x="33" y="2045"/>
                  </a:cubicBezTo>
                  <a:cubicBezTo>
                    <a:pt x="2" y="325"/>
                    <a:pt x="2" y="325"/>
                    <a:pt x="2" y="325"/>
                  </a:cubicBezTo>
                  <a:cubicBezTo>
                    <a:pt x="2" y="290"/>
                    <a:pt x="2" y="290"/>
                    <a:pt x="2" y="290"/>
                  </a:cubicBezTo>
                  <a:cubicBezTo>
                    <a:pt x="0" y="175"/>
                    <a:pt x="89" y="78"/>
                    <a:pt x="204" y="71"/>
                  </a:cubicBezTo>
                  <a:cubicBezTo>
                    <a:pt x="1277" y="7"/>
                    <a:pt x="1277" y="7"/>
                    <a:pt x="1277" y="7"/>
                  </a:cubicBezTo>
                  <a:cubicBezTo>
                    <a:pt x="1395" y="0"/>
                    <a:pt x="1497" y="89"/>
                    <a:pt x="1505" y="207"/>
                  </a:cubicBezTo>
                  <a:cubicBezTo>
                    <a:pt x="1505" y="211"/>
                    <a:pt x="1506" y="216"/>
                    <a:pt x="1506" y="220"/>
                  </a:cubicBezTo>
                  <a:cubicBezTo>
                    <a:pt x="1531" y="2359"/>
                    <a:pt x="1531" y="2359"/>
                    <a:pt x="1531" y="2359"/>
                  </a:cubicBezTo>
                  <a:cubicBezTo>
                    <a:pt x="1531" y="2370"/>
                    <a:pt x="1531" y="2370"/>
                    <a:pt x="1531" y="2370"/>
                  </a:cubicBezTo>
                  <a:cubicBezTo>
                    <a:pt x="1532" y="2523"/>
                    <a:pt x="1532" y="2523"/>
                    <a:pt x="1532" y="2523"/>
                  </a:cubicBezTo>
                  <a:cubicBezTo>
                    <a:pt x="1533" y="2542"/>
                    <a:pt x="1533" y="2542"/>
                    <a:pt x="1533" y="2542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7" name="íṧḻídé"/>
            <p:cNvSpPr/>
            <p:nvPr/>
          </p:nvSpPr>
          <p:spPr bwMode="auto">
            <a:xfrm>
              <a:off x="3154363" y="1168401"/>
              <a:ext cx="2271713" cy="4443413"/>
            </a:xfrm>
            <a:custGeom>
              <a:avLst/>
              <a:gdLst>
                <a:gd name="T0" fmla="*/ 570 w 1532"/>
                <a:gd name="T1" fmla="*/ 2618 h 3000"/>
                <a:gd name="T2" fmla="*/ 41 w 1532"/>
                <a:gd name="T3" fmla="*/ 2603 h 3000"/>
                <a:gd name="T4" fmla="*/ 42 w 1532"/>
                <a:gd name="T5" fmla="*/ 2604 h 3000"/>
                <a:gd name="T6" fmla="*/ 50 w 1532"/>
                <a:gd name="T7" fmla="*/ 2833 h 3000"/>
                <a:gd name="T8" fmla="*/ 310 w 1532"/>
                <a:gd name="T9" fmla="*/ 2994 h 3000"/>
                <a:gd name="T10" fmla="*/ 1532 w 1532"/>
                <a:gd name="T11" fmla="*/ 2537 h 3000"/>
                <a:gd name="T12" fmla="*/ 1531 w 1532"/>
                <a:gd name="T13" fmla="*/ 2516 h 3000"/>
                <a:gd name="T14" fmla="*/ 471 w 1532"/>
                <a:gd name="T15" fmla="*/ 1979 h 3000"/>
                <a:gd name="T16" fmla="*/ 513 w 1532"/>
                <a:gd name="T17" fmla="*/ 1961 h 3000"/>
                <a:gd name="T18" fmla="*/ 1504 w 1532"/>
                <a:gd name="T19" fmla="*/ 201 h 3000"/>
                <a:gd name="T20" fmla="*/ 1530 w 1532"/>
                <a:gd name="T21" fmla="*/ 2357 h 3000"/>
                <a:gd name="T22" fmla="*/ 1505 w 1532"/>
                <a:gd name="T23" fmla="*/ 213 h 3000"/>
                <a:gd name="T24" fmla="*/ 1289 w 1532"/>
                <a:gd name="T25" fmla="*/ 0 h 3000"/>
                <a:gd name="T26" fmla="*/ 203 w 1532"/>
                <a:gd name="T27" fmla="*/ 64 h 3000"/>
                <a:gd name="T28" fmla="*/ 1 w 1532"/>
                <a:gd name="T29" fmla="*/ 283 h 3000"/>
                <a:gd name="T30" fmla="*/ 32 w 1532"/>
                <a:gd name="T31" fmla="*/ 2038 h 3000"/>
                <a:gd name="T32" fmla="*/ 298 w 1532"/>
                <a:gd name="T33" fmla="*/ 2002 h 3000"/>
                <a:gd name="T34" fmla="*/ 454 w 1532"/>
                <a:gd name="T35" fmla="*/ 1856 h 3000"/>
                <a:gd name="T36" fmla="*/ 469 w 1532"/>
                <a:gd name="T37" fmla="*/ 1809 h 3000"/>
                <a:gd name="T38" fmla="*/ 409 w 1532"/>
                <a:gd name="T39" fmla="*/ 1669 h 3000"/>
                <a:gd name="T40" fmla="*/ 375 w 1532"/>
                <a:gd name="T41" fmla="*/ 1624 h 3000"/>
                <a:gd name="T42" fmla="*/ 323 w 1532"/>
                <a:gd name="T43" fmla="*/ 1527 h 3000"/>
                <a:gd name="T44" fmla="*/ 327 w 1532"/>
                <a:gd name="T45" fmla="*/ 1412 h 3000"/>
                <a:gd name="T46" fmla="*/ 282 w 1532"/>
                <a:gd name="T47" fmla="*/ 1247 h 3000"/>
                <a:gd name="T48" fmla="*/ 246 w 1532"/>
                <a:gd name="T49" fmla="*/ 990 h 3000"/>
                <a:gd name="T50" fmla="*/ 244 w 1532"/>
                <a:gd name="T51" fmla="*/ 959 h 3000"/>
                <a:gd name="T52" fmla="*/ 231 w 1532"/>
                <a:gd name="T53" fmla="*/ 960 h 3000"/>
                <a:gd name="T54" fmla="*/ 149 w 1532"/>
                <a:gd name="T55" fmla="*/ 916 h 3000"/>
                <a:gd name="T56" fmla="*/ 120 w 1532"/>
                <a:gd name="T57" fmla="*/ 855 h 3000"/>
                <a:gd name="T58" fmla="*/ 132 w 1532"/>
                <a:gd name="T59" fmla="*/ 837 h 3000"/>
                <a:gd name="T60" fmla="*/ 194 w 1532"/>
                <a:gd name="T61" fmla="*/ 727 h 3000"/>
                <a:gd name="T62" fmla="*/ 217 w 1532"/>
                <a:gd name="T63" fmla="*/ 722 h 3000"/>
                <a:gd name="T64" fmla="*/ 238 w 1532"/>
                <a:gd name="T65" fmla="*/ 717 h 3000"/>
                <a:gd name="T66" fmla="*/ 270 w 1532"/>
                <a:gd name="T67" fmla="*/ 703 h 3000"/>
                <a:gd name="T68" fmla="*/ 300 w 1532"/>
                <a:gd name="T69" fmla="*/ 736 h 3000"/>
                <a:gd name="T70" fmla="*/ 277 w 1532"/>
                <a:gd name="T71" fmla="*/ 755 h 3000"/>
                <a:gd name="T72" fmla="*/ 276 w 1532"/>
                <a:gd name="T73" fmla="*/ 755 h 3000"/>
                <a:gd name="T74" fmla="*/ 345 w 1532"/>
                <a:gd name="T75" fmla="*/ 848 h 3000"/>
                <a:gd name="T76" fmla="*/ 339 w 1532"/>
                <a:gd name="T77" fmla="*/ 890 h 3000"/>
                <a:gd name="T78" fmla="*/ 359 w 1532"/>
                <a:gd name="T79" fmla="*/ 958 h 3000"/>
                <a:gd name="T80" fmla="*/ 374 w 1532"/>
                <a:gd name="T81" fmla="*/ 963 h 3000"/>
                <a:gd name="T82" fmla="*/ 406 w 1532"/>
                <a:gd name="T83" fmla="*/ 987 h 3000"/>
                <a:gd name="T84" fmla="*/ 420 w 1532"/>
                <a:gd name="T85" fmla="*/ 979 h 3000"/>
                <a:gd name="T86" fmla="*/ 523 w 1532"/>
                <a:gd name="T87" fmla="*/ 1030 h 3000"/>
                <a:gd name="T88" fmla="*/ 454 w 1532"/>
                <a:gd name="T89" fmla="*/ 848 h 3000"/>
                <a:gd name="T90" fmla="*/ 454 w 1532"/>
                <a:gd name="T91" fmla="*/ 808 h 3000"/>
                <a:gd name="T92" fmla="*/ 454 w 1532"/>
                <a:gd name="T93" fmla="*/ 805 h 3000"/>
                <a:gd name="T94" fmla="*/ 434 w 1532"/>
                <a:gd name="T95" fmla="*/ 751 h 3000"/>
                <a:gd name="T96" fmla="*/ 463 w 1532"/>
                <a:gd name="T97" fmla="*/ 602 h 3000"/>
                <a:gd name="T98" fmla="*/ 463 w 1532"/>
                <a:gd name="T99" fmla="*/ 489 h 3000"/>
                <a:gd name="T100" fmla="*/ 497 w 1532"/>
                <a:gd name="T101" fmla="*/ 166 h 3000"/>
                <a:gd name="T102" fmla="*/ 1501 w 1532"/>
                <a:gd name="T103" fmla="*/ 175 h 3000"/>
                <a:gd name="T104" fmla="*/ 1289 w 1532"/>
                <a:gd name="T105" fmla="*/ 0 h 3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32" h="3000">
                  <a:moveTo>
                    <a:pt x="1531" y="2516"/>
                  </a:moveTo>
                  <a:cubicBezTo>
                    <a:pt x="570" y="2618"/>
                    <a:pt x="570" y="2618"/>
                    <a:pt x="570" y="2618"/>
                  </a:cubicBezTo>
                  <a:cubicBezTo>
                    <a:pt x="567" y="2518"/>
                    <a:pt x="567" y="2518"/>
                    <a:pt x="567" y="2518"/>
                  </a:cubicBezTo>
                  <a:cubicBezTo>
                    <a:pt x="41" y="2603"/>
                    <a:pt x="41" y="2603"/>
                    <a:pt x="41" y="2603"/>
                  </a:cubicBezTo>
                  <a:cubicBezTo>
                    <a:pt x="42" y="2603"/>
                    <a:pt x="42" y="2603"/>
                    <a:pt x="42" y="2603"/>
                  </a:cubicBezTo>
                  <a:cubicBezTo>
                    <a:pt x="42" y="2604"/>
                    <a:pt x="42" y="2604"/>
                    <a:pt x="42" y="2604"/>
                  </a:cubicBezTo>
                  <a:cubicBezTo>
                    <a:pt x="45" y="2788"/>
                    <a:pt x="45" y="2788"/>
                    <a:pt x="45" y="2788"/>
                  </a:cubicBezTo>
                  <a:cubicBezTo>
                    <a:pt x="45" y="2803"/>
                    <a:pt x="47" y="2818"/>
                    <a:pt x="50" y="2833"/>
                  </a:cubicBezTo>
                  <a:cubicBezTo>
                    <a:pt x="74" y="2933"/>
                    <a:pt x="162" y="3000"/>
                    <a:pt x="260" y="3000"/>
                  </a:cubicBezTo>
                  <a:cubicBezTo>
                    <a:pt x="277" y="3000"/>
                    <a:pt x="293" y="2998"/>
                    <a:pt x="310" y="2994"/>
                  </a:cubicBezTo>
                  <a:cubicBezTo>
                    <a:pt x="1365" y="2747"/>
                    <a:pt x="1365" y="2747"/>
                    <a:pt x="1365" y="2747"/>
                  </a:cubicBezTo>
                  <a:cubicBezTo>
                    <a:pt x="1463" y="2724"/>
                    <a:pt x="1532" y="2637"/>
                    <a:pt x="1532" y="2537"/>
                  </a:cubicBezTo>
                  <a:cubicBezTo>
                    <a:pt x="1532" y="2536"/>
                    <a:pt x="1532" y="2535"/>
                    <a:pt x="1532" y="2535"/>
                  </a:cubicBezTo>
                  <a:cubicBezTo>
                    <a:pt x="1531" y="2516"/>
                    <a:pt x="1531" y="2516"/>
                    <a:pt x="1531" y="2516"/>
                  </a:cubicBezTo>
                  <a:moveTo>
                    <a:pt x="520" y="1941"/>
                  </a:moveTo>
                  <a:cubicBezTo>
                    <a:pt x="509" y="1949"/>
                    <a:pt x="489" y="1964"/>
                    <a:pt x="471" y="1979"/>
                  </a:cubicBezTo>
                  <a:cubicBezTo>
                    <a:pt x="497" y="1976"/>
                    <a:pt x="497" y="1976"/>
                    <a:pt x="497" y="1976"/>
                  </a:cubicBezTo>
                  <a:cubicBezTo>
                    <a:pt x="502" y="1969"/>
                    <a:pt x="508" y="1963"/>
                    <a:pt x="513" y="1961"/>
                  </a:cubicBezTo>
                  <a:cubicBezTo>
                    <a:pt x="519" y="1959"/>
                    <a:pt x="521" y="1951"/>
                    <a:pt x="520" y="1941"/>
                  </a:cubicBezTo>
                  <a:moveTo>
                    <a:pt x="1504" y="201"/>
                  </a:moveTo>
                  <a:cubicBezTo>
                    <a:pt x="1504" y="205"/>
                    <a:pt x="1505" y="209"/>
                    <a:pt x="1505" y="213"/>
                  </a:cubicBezTo>
                  <a:cubicBezTo>
                    <a:pt x="1530" y="2357"/>
                    <a:pt x="1530" y="2357"/>
                    <a:pt x="1530" y="2357"/>
                  </a:cubicBezTo>
                  <a:cubicBezTo>
                    <a:pt x="1530" y="2352"/>
                    <a:pt x="1530" y="2352"/>
                    <a:pt x="1530" y="2352"/>
                  </a:cubicBezTo>
                  <a:cubicBezTo>
                    <a:pt x="1505" y="213"/>
                    <a:pt x="1505" y="213"/>
                    <a:pt x="1505" y="213"/>
                  </a:cubicBezTo>
                  <a:cubicBezTo>
                    <a:pt x="1505" y="209"/>
                    <a:pt x="1504" y="205"/>
                    <a:pt x="1504" y="201"/>
                  </a:cubicBezTo>
                  <a:moveTo>
                    <a:pt x="1289" y="0"/>
                  </a:moveTo>
                  <a:cubicBezTo>
                    <a:pt x="1285" y="0"/>
                    <a:pt x="1281" y="0"/>
                    <a:pt x="1276" y="0"/>
                  </a:cubicBezTo>
                  <a:cubicBezTo>
                    <a:pt x="203" y="64"/>
                    <a:pt x="203" y="64"/>
                    <a:pt x="203" y="64"/>
                  </a:cubicBezTo>
                  <a:cubicBezTo>
                    <a:pt x="89" y="71"/>
                    <a:pt x="0" y="166"/>
                    <a:pt x="0" y="279"/>
                  </a:cubicBezTo>
                  <a:cubicBezTo>
                    <a:pt x="0" y="281"/>
                    <a:pt x="0" y="282"/>
                    <a:pt x="1" y="283"/>
                  </a:cubicBezTo>
                  <a:cubicBezTo>
                    <a:pt x="1" y="318"/>
                    <a:pt x="1" y="318"/>
                    <a:pt x="1" y="318"/>
                  </a:cubicBezTo>
                  <a:cubicBezTo>
                    <a:pt x="32" y="2038"/>
                    <a:pt x="32" y="2038"/>
                    <a:pt x="32" y="2038"/>
                  </a:cubicBezTo>
                  <a:cubicBezTo>
                    <a:pt x="32" y="2038"/>
                    <a:pt x="32" y="2038"/>
                    <a:pt x="32" y="2038"/>
                  </a:cubicBezTo>
                  <a:cubicBezTo>
                    <a:pt x="298" y="2002"/>
                    <a:pt x="298" y="2002"/>
                    <a:pt x="298" y="2002"/>
                  </a:cubicBezTo>
                  <a:cubicBezTo>
                    <a:pt x="310" y="1993"/>
                    <a:pt x="319" y="1987"/>
                    <a:pt x="319" y="1987"/>
                  </a:cubicBezTo>
                  <a:cubicBezTo>
                    <a:pt x="319" y="1987"/>
                    <a:pt x="358" y="1885"/>
                    <a:pt x="454" y="1856"/>
                  </a:cubicBezTo>
                  <a:cubicBezTo>
                    <a:pt x="454" y="1856"/>
                    <a:pt x="469" y="1835"/>
                    <a:pt x="469" y="1810"/>
                  </a:cubicBezTo>
                  <a:cubicBezTo>
                    <a:pt x="469" y="1810"/>
                    <a:pt x="469" y="1809"/>
                    <a:pt x="469" y="1809"/>
                  </a:cubicBezTo>
                  <a:cubicBezTo>
                    <a:pt x="463" y="1797"/>
                    <a:pt x="459" y="1789"/>
                    <a:pt x="459" y="1789"/>
                  </a:cubicBezTo>
                  <a:cubicBezTo>
                    <a:pt x="409" y="1669"/>
                    <a:pt x="409" y="1669"/>
                    <a:pt x="409" y="1669"/>
                  </a:cubicBezTo>
                  <a:cubicBezTo>
                    <a:pt x="396" y="1657"/>
                    <a:pt x="385" y="1644"/>
                    <a:pt x="377" y="1628"/>
                  </a:cubicBezTo>
                  <a:cubicBezTo>
                    <a:pt x="376" y="1627"/>
                    <a:pt x="375" y="1626"/>
                    <a:pt x="375" y="1624"/>
                  </a:cubicBezTo>
                  <a:cubicBezTo>
                    <a:pt x="345" y="1628"/>
                    <a:pt x="321" y="1631"/>
                    <a:pt x="321" y="1631"/>
                  </a:cubicBezTo>
                  <a:cubicBezTo>
                    <a:pt x="323" y="1527"/>
                    <a:pt x="323" y="1527"/>
                    <a:pt x="323" y="1527"/>
                  </a:cubicBezTo>
                  <a:cubicBezTo>
                    <a:pt x="327" y="1482"/>
                    <a:pt x="328" y="1444"/>
                    <a:pt x="327" y="1412"/>
                  </a:cubicBezTo>
                  <a:cubicBezTo>
                    <a:pt x="327" y="1412"/>
                    <a:pt x="327" y="1412"/>
                    <a:pt x="327" y="1412"/>
                  </a:cubicBezTo>
                  <a:cubicBezTo>
                    <a:pt x="327" y="1412"/>
                    <a:pt x="327" y="1412"/>
                    <a:pt x="327" y="1412"/>
                  </a:cubicBezTo>
                  <a:cubicBezTo>
                    <a:pt x="321" y="1287"/>
                    <a:pt x="282" y="1247"/>
                    <a:pt x="282" y="1247"/>
                  </a:cubicBezTo>
                  <a:cubicBezTo>
                    <a:pt x="282" y="1247"/>
                    <a:pt x="195" y="1140"/>
                    <a:pt x="186" y="1064"/>
                  </a:cubicBezTo>
                  <a:cubicBezTo>
                    <a:pt x="178" y="993"/>
                    <a:pt x="237" y="990"/>
                    <a:pt x="246" y="990"/>
                  </a:cubicBezTo>
                  <a:cubicBezTo>
                    <a:pt x="247" y="982"/>
                    <a:pt x="248" y="971"/>
                    <a:pt x="245" y="958"/>
                  </a:cubicBezTo>
                  <a:cubicBezTo>
                    <a:pt x="244" y="958"/>
                    <a:pt x="244" y="959"/>
                    <a:pt x="244" y="959"/>
                  </a:cubicBezTo>
                  <a:cubicBezTo>
                    <a:pt x="242" y="960"/>
                    <a:pt x="240" y="961"/>
                    <a:pt x="237" y="962"/>
                  </a:cubicBezTo>
                  <a:cubicBezTo>
                    <a:pt x="235" y="961"/>
                    <a:pt x="233" y="961"/>
                    <a:pt x="231" y="960"/>
                  </a:cubicBezTo>
                  <a:cubicBezTo>
                    <a:pt x="208" y="948"/>
                    <a:pt x="191" y="926"/>
                    <a:pt x="165" y="919"/>
                  </a:cubicBezTo>
                  <a:cubicBezTo>
                    <a:pt x="160" y="918"/>
                    <a:pt x="155" y="917"/>
                    <a:pt x="149" y="916"/>
                  </a:cubicBezTo>
                  <a:cubicBezTo>
                    <a:pt x="138" y="911"/>
                    <a:pt x="128" y="902"/>
                    <a:pt x="123" y="891"/>
                  </a:cubicBezTo>
                  <a:cubicBezTo>
                    <a:pt x="119" y="879"/>
                    <a:pt x="118" y="867"/>
                    <a:pt x="120" y="855"/>
                  </a:cubicBezTo>
                  <a:cubicBezTo>
                    <a:pt x="121" y="851"/>
                    <a:pt x="122" y="848"/>
                    <a:pt x="124" y="845"/>
                  </a:cubicBezTo>
                  <a:cubicBezTo>
                    <a:pt x="127" y="842"/>
                    <a:pt x="129" y="840"/>
                    <a:pt x="132" y="837"/>
                  </a:cubicBezTo>
                  <a:cubicBezTo>
                    <a:pt x="147" y="823"/>
                    <a:pt x="147" y="799"/>
                    <a:pt x="153" y="778"/>
                  </a:cubicBezTo>
                  <a:cubicBezTo>
                    <a:pt x="159" y="757"/>
                    <a:pt x="174" y="738"/>
                    <a:pt x="194" y="727"/>
                  </a:cubicBezTo>
                  <a:cubicBezTo>
                    <a:pt x="197" y="725"/>
                    <a:pt x="200" y="724"/>
                    <a:pt x="204" y="723"/>
                  </a:cubicBezTo>
                  <a:cubicBezTo>
                    <a:pt x="208" y="722"/>
                    <a:pt x="213" y="722"/>
                    <a:pt x="217" y="722"/>
                  </a:cubicBezTo>
                  <a:cubicBezTo>
                    <a:pt x="217" y="722"/>
                    <a:pt x="217" y="722"/>
                    <a:pt x="218" y="722"/>
                  </a:cubicBezTo>
                  <a:cubicBezTo>
                    <a:pt x="225" y="722"/>
                    <a:pt x="232" y="720"/>
                    <a:pt x="238" y="717"/>
                  </a:cubicBezTo>
                  <a:cubicBezTo>
                    <a:pt x="247" y="713"/>
                    <a:pt x="256" y="707"/>
                    <a:pt x="265" y="704"/>
                  </a:cubicBezTo>
                  <a:cubicBezTo>
                    <a:pt x="267" y="703"/>
                    <a:pt x="269" y="703"/>
                    <a:pt x="270" y="703"/>
                  </a:cubicBezTo>
                  <a:cubicBezTo>
                    <a:pt x="280" y="703"/>
                    <a:pt x="280" y="716"/>
                    <a:pt x="291" y="723"/>
                  </a:cubicBezTo>
                  <a:cubicBezTo>
                    <a:pt x="296" y="726"/>
                    <a:pt x="300" y="731"/>
                    <a:pt x="300" y="736"/>
                  </a:cubicBezTo>
                  <a:cubicBezTo>
                    <a:pt x="300" y="744"/>
                    <a:pt x="293" y="749"/>
                    <a:pt x="286" y="753"/>
                  </a:cubicBezTo>
                  <a:cubicBezTo>
                    <a:pt x="281" y="755"/>
                    <a:pt x="278" y="755"/>
                    <a:pt x="277" y="755"/>
                  </a:cubicBezTo>
                  <a:cubicBezTo>
                    <a:pt x="277" y="755"/>
                    <a:pt x="277" y="755"/>
                    <a:pt x="276" y="755"/>
                  </a:cubicBezTo>
                  <a:cubicBezTo>
                    <a:pt x="276" y="755"/>
                    <a:pt x="276" y="755"/>
                    <a:pt x="276" y="755"/>
                  </a:cubicBezTo>
                  <a:cubicBezTo>
                    <a:pt x="275" y="755"/>
                    <a:pt x="274" y="756"/>
                    <a:pt x="271" y="759"/>
                  </a:cubicBezTo>
                  <a:cubicBezTo>
                    <a:pt x="313" y="766"/>
                    <a:pt x="345" y="803"/>
                    <a:pt x="345" y="848"/>
                  </a:cubicBezTo>
                  <a:cubicBezTo>
                    <a:pt x="345" y="861"/>
                    <a:pt x="343" y="873"/>
                    <a:pt x="338" y="884"/>
                  </a:cubicBezTo>
                  <a:cubicBezTo>
                    <a:pt x="338" y="886"/>
                    <a:pt x="338" y="888"/>
                    <a:pt x="339" y="890"/>
                  </a:cubicBezTo>
                  <a:cubicBezTo>
                    <a:pt x="339" y="890"/>
                    <a:pt x="339" y="890"/>
                    <a:pt x="339" y="890"/>
                  </a:cubicBezTo>
                  <a:cubicBezTo>
                    <a:pt x="342" y="912"/>
                    <a:pt x="348" y="937"/>
                    <a:pt x="359" y="958"/>
                  </a:cubicBezTo>
                  <a:cubicBezTo>
                    <a:pt x="368" y="960"/>
                    <a:pt x="374" y="962"/>
                    <a:pt x="374" y="962"/>
                  </a:cubicBezTo>
                  <a:cubicBezTo>
                    <a:pt x="374" y="962"/>
                    <a:pt x="374" y="963"/>
                    <a:pt x="374" y="963"/>
                  </a:cubicBezTo>
                  <a:cubicBezTo>
                    <a:pt x="377" y="965"/>
                    <a:pt x="377" y="965"/>
                    <a:pt x="377" y="965"/>
                  </a:cubicBezTo>
                  <a:cubicBezTo>
                    <a:pt x="383" y="970"/>
                    <a:pt x="394" y="978"/>
                    <a:pt x="406" y="987"/>
                  </a:cubicBezTo>
                  <a:cubicBezTo>
                    <a:pt x="421" y="994"/>
                    <a:pt x="435" y="1003"/>
                    <a:pt x="448" y="1012"/>
                  </a:cubicBezTo>
                  <a:cubicBezTo>
                    <a:pt x="420" y="979"/>
                    <a:pt x="420" y="979"/>
                    <a:pt x="420" y="979"/>
                  </a:cubicBezTo>
                  <a:cubicBezTo>
                    <a:pt x="492" y="999"/>
                    <a:pt x="492" y="999"/>
                    <a:pt x="492" y="999"/>
                  </a:cubicBezTo>
                  <a:cubicBezTo>
                    <a:pt x="492" y="999"/>
                    <a:pt x="506" y="1019"/>
                    <a:pt x="523" y="1030"/>
                  </a:cubicBezTo>
                  <a:cubicBezTo>
                    <a:pt x="518" y="881"/>
                    <a:pt x="518" y="881"/>
                    <a:pt x="518" y="881"/>
                  </a:cubicBezTo>
                  <a:cubicBezTo>
                    <a:pt x="454" y="848"/>
                    <a:pt x="454" y="848"/>
                    <a:pt x="454" y="848"/>
                  </a:cubicBezTo>
                  <a:cubicBezTo>
                    <a:pt x="454" y="848"/>
                    <a:pt x="454" y="848"/>
                    <a:pt x="454" y="848"/>
                  </a:cubicBezTo>
                  <a:cubicBezTo>
                    <a:pt x="454" y="808"/>
                    <a:pt x="454" y="808"/>
                    <a:pt x="454" y="808"/>
                  </a:cubicBezTo>
                  <a:cubicBezTo>
                    <a:pt x="455" y="808"/>
                    <a:pt x="456" y="808"/>
                    <a:pt x="456" y="808"/>
                  </a:cubicBezTo>
                  <a:cubicBezTo>
                    <a:pt x="454" y="805"/>
                    <a:pt x="454" y="805"/>
                    <a:pt x="454" y="805"/>
                  </a:cubicBezTo>
                  <a:cubicBezTo>
                    <a:pt x="442" y="780"/>
                    <a:pt x="442" y="780"/>
                    <a:pt x="442" y="780"/>
                  </a:cubicBezTo>
                  <a:cubicBezTo>
                    <a:pt x="437" y="771"/>
                    <a:pt x="435" y="761"/>
                    <a:pt x="434" y="751"/>
                  </a:cubicBezTo>
                  <a:cubicBezTo>
                    <a:pt x="434" y="713"/>
                    <a:pt x="435" y="619"/>
                    <a:pt x="461" y="603"/>
                  </a:cubicBezTo>
                  <a:cubicBezTo>
                    <a:pt x="462" y="603"/>
                    <a:pt x="462" y="602"/>
                    <a:pt x="463" y="602"/>
                  </a:cubicBezTo>
                  <a:cubicBezTo>
                    <a:pt x="463" y="489"/>
                    <a:pt x="463" y="489"/>
                    <a:pt x="463" y="489"/>
                  </a:cubicBezTo>
                  <a:cubicBezTo>
                    <a:pt x="463" y="489"/>
                    <a:pt x="463" y="489"/>
                    <a:pt x="463" y="489"/>
                  </a:cubicBezTo>
                  <a:cubicBezTo>
                    <a:pt x="463" y="465"/>
                    <a:pt x="482" y="445"/>
                    <a:pt x="505" y="444"/>
                  </a:cubicBezTo>
                  <a:cubicBezTo>
                    <a:pt x="497" y="166"/>
                    <a:pt x="497" y="166"/>
                    <a:pt x="497" y="166"/>
                  </a:cubicBezTo>
                  <a:cubicBezTo>
                    <a:pt x="1458" y="81"/>
                    <a:pt x="1458" y="81"/>
                    <a:pt x="1458" y="81"/>
                  </a:cubicBezTo>
                  <a:cubicBezTo>
                    <a:pt x="1480" y="109"/>
                    <a:pt x="1494" y="141"/>
                    <a:pt x="1501" y="175"/>
                  </a:cubicBezTo>
                  <a:cubicBezTo>
                    <a:pt x="1491" y="121"/>
                    <a:pt x="1460" y="74"/>
                    <a:pt x="1418" y="43"/>
                  </a:cubicBezTo>
                  <a:cubicBezTo>
                    <a:pt x="1382" y="16"/>
                    <a:pt x="1337" y="0"/>
                    <a:pt x="1289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8" name="íṩľíďé"/>
            <p:cNvSpPr/>
            <p:nvPr/>
          </p:nvSpPr>
          <p:spPr bwMode="auto">
            <a:xfrm>
              <a:off x="3890963" y="1287463"/>
              <a:ext cx="1533525" cy="3759200"/>
            </a:xfrm>
            <a:custGeom>
              <a:avLst/>
              <a:gdLst>
                <a:gd name="T0" fmla="*/ 1034 w 1034"/>
                <a:gd name="T1" fmla="*/ 2435 h 2537"/>
                <a:gd name="T2" fmla="*/ 73 w 1034"/>
                <a:gd name="T3" fmla="*/ 2537 h 2537"/>
                <a:gd name="T4" fmla="*/ 0 w 1034"/>
                <a:gd name="T5" fmla="*/ 85 h 2537"/>
                <a:gd name="T6" fmla="*/ 961 w 1034"/>
                <a:gd name="T7" fmla="*/ 0 h 2537"/>
                <a:gd name="T8" fmla="*/ 1008 w 1034"/>
                <a:gd name="T9" fmla="*/ 132 h 2537"/>
                <a:gd name="T10" fmla="*/ 1034 w 1034"/>
                <a:gd name="T11" fmla="*/ 2435 h 2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4" h="2537">
                  <a:moveTo>
                    <a:pt x="1034" y="2435"/>
                  </a:moveTo>
                  <a:cubicBezTo>
                    <a:pt x="73" y="2537"/>
                    <a:pt x="73" y="2537"/>
                    <a:pt x="73" y="2537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961" y="0"/>
                    <a:pt x="961" y="0"/>
                    <a:pt x="961" y="0"/>
                  </a:cubicBezTo>
                  <a:cubicBezTo>
                    <a:pt x="991" y="38"/>
                    <a:pt x="1007" y="84"/>
                    <a:pt x="1008" y="132"/>
                  </a:cubicBezTo>
                  <a:cubicBezTo>
                    <a:pt x="1034" y="2435"/>
                    <a:pt x="1034" y="2435"/>
                    <a:pt x="1034" y="2435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9" name="íṣľïdê"/>
            <p:cNvSpPr/>
            <p:nvPr/>
          </p:nvSpPr>
          <p:spPr bwMode="auto">
            <a:xfrm>
              <a:off x="3200400" y="4083051"/>
              <a:ext cx="2222500" cy="941388"/>
            </a:xfrm>
            <a:custGeom>
              <a:avLst/>
              <a:gdLst>
                <a:gd name="T0" fmla="*/ 1400 w 1400"/>
                <a:gd name="T1" fmla="*/ 369 h 593"/>
                <a:gd name="T2" fmla="*/ 9 w 1400"/>
                <a:gd name="T3" fmla="*/ 593 h 593"/>
                <a:gd name="T4" fmla="*/ 0 w 1400"/>
                <a:gd name="T5" fmla="*/ 65 h 593"/>
                <a:gd name="T6" fmla="*/ 485 w 1400"/>
                <a:gd name="T7" fmla="*/ 0 h 593"/>
                <a:gd name="T8" fmla="*/ 1400 w 1400"/>
                <a:gd name="T9" fmla="*/ 369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0" h="593">
                  <a:moveTo>
                    <a:pt x="1400" y="369"/>
                  </a:moveTo>
                  <a:lnTo>
                    <a:pt x="9" y="593"/>
                  </a:lnTo>
                  <a:lnTo>
                    <a:pt x="0" y="65"/>
                  </a:lnTo>
                  <a:lnTo>
                    <a:pt x="485" y="0"/>
                  </a:lnTo>
                  <a:lnTo>
                    <a:pt x="1400" y="36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0" name="îš1ïdê"/>
            <p:cNvSpPr/>
            <p:nvPr/>
          </p:nvSpPr>
          <p:spPr bwMode="auto">
            <a:xfrm>
              <a:off x="3200400" y="4083051"/>
              <a:ext cx="2222500" cy="941388"/>
            </a:xfrm>
            <a:custGeom>
              <a:avLst/>
              <a:gdLst>
                <a:gd name="T0" fmla="*/ 1400 w 1400"/>
                <a:gd name="T1" fmla="*/ 369 h 593"/>
                <a:gd name="T2" fmla="*/ 9 w 1400"/>
                <a:gd name="T3" fmla="*/ 593 h 593"/>
                <a:gd name="T4" fmla="*/ 0 w 1400"/>
                <a:gd name="T5" fmla="*/ 65 h 593"/>
                <a:gd name="T6" fmla="*/ 485 w 1400"/>
                <a:gd name="T7" fmla="*/ 0 h 593"/>
                <a:gd name="T8" fmla="*/ 1400 w 1400"/>
                <a:gd name="T9" fmla="*/ 369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0" h="593">
                  <a:moveTo>
                    <a:pt x="1400" y="369"/>
                  </a:moveTo>
                  <a:lnTo>
                    <a:pt x="9" y="593"/>
                  </a:lnTo>
                  <a:lnTo>
                    <a:pt x="0" y="65"/>
                  </a:lnTo>
                  <a:lnTo>
                    <a:pt x="485" y="0"/>
                  </a:lnTo>
                  <a:lnTo>
                    <a:pt x="1400" y="3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1" name="îs1îḑê"/>
            <p:cNvSpPr/>
            <p:nvPr/>
          </p:nvSpPr>
          <p:spPr bwMode="auto">
            <a:xfrm>
              <a:off x="3200400" y="4133851"/>
              <a:ext cx="2222500" cy="890588"/>
            </a:xfrm>
            <a:custGeom>
              <a:avLst/>
              <a:gdLst>
                <a:gd name="T0" fmla="*/ 267 w 1499"/>
                <a:gd name="T1" fmla="*/ 0 h 601"/>
                <a:gd name="T2" fmla="*/ 0 w 1499"/>
                <a:gd name="T3" fmla="*/ 36 h 601"/>
                <a:gd name="T4" fmla="*/ 10 w 1499"/>
                <a:gd name="T5" fmla="*/ 601 h 601"/>
                <a:gd name="T6" fmla="*/ 1499 w 1499"/>
                <a:gd name="T7" fmla="*/ 361 h 601"/>
                <a:gd name="T8" fmla="*/ 626 w 1499"/>
                <a:gd name="T9" fmla="*/ 9 h 601"/>
                <a:gd name="T10" fmla="*/ 602 w 1499"/>
                <a:gd name="T11" fmla="*/ 42 h 601"/>
                <a:gd name="T12" fmla="*/ 543 w 1499"/>
                <a:gd name="T13" fmla="*/ 114 h 601"/>
                <a:gd name="T14" fmla="*/ 458 w 1499"/>
                <a:gd name="T15" fmla="*/ 263 h 601"/>
                <a:gd name="T16" fmla="*/ 419 w 1499"/>
                <a:gd name="T17" fmla="*/ 265 h 601"/>
                <a:gd name="T18" fmla="*/ 343 w 1499"/>
                <a:gd name="T19" fmla="*/ 239 h 601"/>
                <a:gd name="T20" fmla="*/ 362 w 1499"/>
                <a:gd name="T21" fmla="*/ 199 h 601"/>
                <a:gd name="T22" fmla="*/ 341 w 1499"/>
                <a:gd name="T23" fmla="*/ 193 h 601"/>
                <a:gd name="T24" fmla="*/ 201 w 1499"/>
                <a:gd name="T25" fmla="*/ 125 h 601"/>
                <a:gd name="T26" fmla="*/ 222 w 1499"/>
                <a:gd name="T27" fmla="*/ 55 h 601"/>
                <a:gd name="T28" fmla="*/ 267 w 1499"/>
                <a:gd name="T29" fmla="*/ 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99" h="601">
                  <a:moveTo>
                    <a:pt x="267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10" y="601"/>
                    <a:pt x="10" y="601"/>
                    <a:pt x="10" y="601"/>
                  </a:cubicBezTo>
                  <a:cubicBezTo>
                    <a:pt x="1499" y="361"/>
                    <a:pt x="1499" y="361"/>
                    <a:pt x="1499" y="361"/>
                  </a:cubicBezTo>
                  <a:cubicBezTo>
                    <a:pt x="626" y="9"/>
                    <a:pt x="626" y="9"/>
                    <a:pt x="626" y="9"/>
                  </a:cubicBezTo>
                  <a:cubicBezTo>
                    <a:pt x="620" y="20"/>
                    <a:pt x="612" y="31"/>
                    <a:pt x="602" y="42"/>
                  </a:cubicBezTo>
                  <a:cubicBezTo>
                    <a:pt x="602" y="42"/>
                    <a:pt x="547" y="75"/>
                    <a:pt x="543" y="114"/>
                  </a:cubicBezTo>
                  <a:cubicBezTo>
                    <a:pt x="539" y="153"/>
                    <a:pt x="458" y="263"/>
                    <a:pt x="458" y="263"/>
                  </a:cubicBezTo>
                  <a:cubicBezTo>
                    <a:pt x="458" y="263"/>
                    <a:pt x="440" y="265"/>
                    <a:pt x="419" y="265"/>
                  </a:cubicBezTo>
                  <a:cubicBezTo>
                    <a:pt x="388" y="265"/>
                    <a:pt x="349" y="260"/>
                    <a:pt x="343" y="239"/>
                  </a:cubicBezTo>
                  <a:cubicBezTo>
                    <a:pt x="362" y="199"/>
                    <a:pt x="362" y="199"/>
                    <a:pt x="362" y="199"/>
                  </a:cubicBezTo>
                  <a:cubicBezTo>
                    <a:pt x="355" y="197"/>
                    <a:pt x="348" y="196"/>
                    <a:pt x="341" y="193"/>
                  </a:cubicBezTo>
                  <a:cubicBezTo>
                    <a:pt x="282" y="169"/>
                    <a:pt x="201" y="125"/>
                    <a:pt x="201" y="125"/>
                  </a:cubicBezTo>
                  <a:cubicBezTo>
                    <a:pt x="201" y="125"/>
                    <a:pt x="199" y="74"/>
                    <a:pt x="222" y="55"/>
                  </a:cubicBezTo>
                  <a:cubicBezTo>
                    <a:pt x="229" y="34"/>
                    <a:pt x="250" y="13"/>
                    <a:pt x="267" y="0"/>
                  </a:cubicBezTo>
                </a:path>
              </a:pathLst>
            </a:custGeom>
            <a:solidFill>
              <a:srgbClr val="559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2" name="îṩḷídê"/>
            <p:cNvSpPr/>
            <p:nvPr/>
          </p:nvSpPr>
          <p:spPr bwMode="auto">
            <a:xfrm>
              <a:off x="3690938" y="4094163"/>
              <a:ext cx="200025" cy="252413"/>
            </a:xfrm>
            <a:custGeom>
              <a:avLst/>
              <a:gdLst>
                <a:gd name="T0" fmla="*/ 135 w 135"/>
                <a:gd name="T1" fmla="*/ 0 h 170"/>
                <a:gd name="T2" fmla="*/ 109 w 135"/>
                <a:gd name="T3" fmla="*/ 3 h 170"/>
                <a:gd name="T4" fmla="*/ 77 w 135"/>
                <a:gd name="T5" fmla="*/ 35 h 170"/>
                <a:gd name="T6" fmla="*/ 3 w 135"/>
                <a:gd name="T7" fmla="*/ 103 h 170"/>
                <a:gd name="T8" fmla="*/ 0 w 135"/>
                <a:gd name="T9" fmla="*/ 122 h 170"/>
                <a:gd name="T10" fmla="*/ 57 w 135"/>
                <a:gd name="T11" fmla="*/ 170 h 170"/>
                <a:gd name="T12" fmla="*/ 82 w 135"/>
                <a:gd name="T13" fmla="*/ 118 h 170"/>
                <a:gd name="T14" fmla="*/ 135 w 135"/>
                <a:gd name="T1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170">
                  <a:moveTo>
                    <a:pt x="135" y="0"/>
                  </a:moveTo>
                  <a:cubicBezTo>
                    <a:pt x="109" y="3"/>
                    <a:pt x="109" y="3"/>
                    <a:pt x="109" y="3"/>
                  </a:cubicBezTo>
                  <a:cubicBezTo>
                    <a:pt x="93" y="17"/>
                    <a:pt x="79" y="29"/>
                    <a:pt x="77" y="35"/>
                  </a:cubicBezTo>
                  <a:cubicBezTo>
                    <a:pt x="73" y="51"/>
                    <a:pt x="3" y="103"/>
                    <a:pt x="3" y="10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13" y="134"/>
                    <a:pt x="35" y="154"/>
                    <a:pt x="57" y="170"/>
                  </a:cubicBezTo>
                  <a:cubicBezTo>
                    <a:pt x="82" y="118"/>
                    <a:pt x="82" y="118"/>
                    <a:pt x="82" y="118"/>
                  </a:cubicBezTo>
                  <a:cubicBezTo>
                    <a:pt x="82" y="118"/>
                    <a:pt x="107" y="35"/>
                    <a:pt x="135" y="0"/>
                  </a:cubicBezTo>
                </a:path>
              </a:pathLst>
            </a:custGeom>
            <a:solidFill>
              <a:srgbClr val="559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3" name="ïṩlíḑé"/>
            <p:cNvSpPr/>
            <p:nvPr/>
          </p:nvSpPr>
          <p:spPr bwMode="auto">
            <a:xfrm>
              <a:off x="3216275" y="4651376"/>
              <a:ext cx="2211388" cy="992188"/>
            </a:xfrm>
            <a:custGeom>
              <a:avLst/>
              <a:gdLst>
                <a:gd name="T0" fmla="*/ 1490 w 1491"/>
                <a:gd name="T1" fmla="*/ 183 h 669"/>
                <a:gd name="T2" fmla="*/ 1323 w 1491"/>
                <a:gd name="T3" fmla="*/ 395 h 669"/>
                <a:gd name="T4" fmla="*/ 268 w 1491"/>
                <a:gd name="T5" fmla="*/ 642 h 669"/>
                <a:gd name="T6" fmla="*/ 8 w 1491"/>
                <a:gd name="T7" fmla="*/ 481 h 669"/>
                <a:gd name="T8" fmla="*/ 3 w 1491"/>
                <a:gd name="T9" fmla="*/ 436 h 669"/>
                <a:gd name="T10" fmla="*/ 0 w 1491"/>
                <a:gd name="T11" fmla="*/ 252 h 669"/>
                <a:gd name="T12" fmla="*/ 1488 w 1491"/>
                <a:gd name="T13" fmla="*/ 0 h 669"/>
                <a:gd name="T14" fmla="*/ 1488 w 1491"/>
                <a:gd name="T15" fmla="*/ 11 h 669"/>
                <a:gd name="T16" fmla="*/ 1489 w 1491"/>
                <a:gd name="T17" fmla="*/ 164 h 669"/>
                <a:gd name="T18" fmla="*/ 1490 w 1491"/>
                <a:gd name="T19" fmla="*/ 183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1" h="669">
                  <a:moveTo>
                    <a:pt x="1490" y="183"/>
                  </a:moveTo>
                  <a:cubicBezTo>
                    <a:pt x="1491" y="284"/>
                    <a:pt x="1421" y="372"/>
                    <a:pt x="1323" y="395"/>
                  </a:cubicBezTo>
                  <a:cubicBezTo>
                    <a:pt x="268" y="642"/>
                    <a:pt x="268" y="642"/>
                    <a:pt x="268" y="642"/>
                  </a:cubicBezTo>
                  <a:cubicBezTo>
                    <a:pt x="152" y="669"/>
                    <a:pt x="36" y="597"/>
                    <a:pt x="8" y="481"/>
                  </a:cubicBezTo>
                  <a:cubicBezTo>
                    <a:pt x="5" y="466"/>
                    <a:pt x="3" y="451"/>
                    <a:pt x="3" y="436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1488" y="0"/>
                    <a:pt x="1488" y="0"/>
                    <a:pt x="1488" y="0"/>
                  </a:cubicBezTo>
                  <a:cubicBezTo>
                    <a:pt x="1488" y="11"/>
                    <a:pt x="1488" y="11"/>
                    <a:pt x="1488" y="11"/>
                  </a:cubicBezTo>
                  <a:cubicBezTo>
                    <a:pt x="1489" y="164"/>
                    <a:pt x="1489" y="164"/>
                    <a:pt x="1489" y="164"/>
                  </a:cubicBezTo>
                  <a:lnTo>
                    <a:pt x="1490" y="183"/>
                  </a:lnTo>
                  <a:close/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4" name="ïṩļíḋe"/>
            <p:cNvSpPr/>
            <p:nvPr/>
          </p:nvSpPr>
          <p:spPr bwMode="auto">
            <a:xfrm>
              <a:off x="3151188" y="1157288"/>
              <a:ext cx="2233613" cy="481013"/>
            </a:xfrm>
            <a:custGeom>
              <a:avLst/>
              <a:gdLst>
                <a:gd name="T0" fmla="*/ 1506 w 1506"/>
                <a:gd name="T1" fmla="*/ 207 h 325"/>
                <a:gd name="T2" fmla="*/ 3 w 1506"/>
                <a:gd name="T3" fmla="*/ 325 h 325"/>
                <a:gd name="T4" fmla="*/ 2 w 1506"/>
                <a:gd name="T5" fmla="*/ 290 h 325"/>
                <a:gd name="T6" fmla="*/ 205 w 1506"/>
                <a:gd name="T7" fmla="*/ 71 h 325"/>
                <a:gd name="T8" fmla="*/ 1278 w 1506"/>
                <a:gd name="T9" fmla="*/ 7 h 325"/>
                <a:gd name="T10" fmla="*/ 1506 w 1506"/>
                <a:gd name="T11" fmla="*/ 20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6" h="325">
                  <a:moveTo>
                    <a:pt x="1506" y="207"/>
                  </a:moveTo>
                  <a:cubicBezTo>
                    <a:pt x="3" y="325"/>
                    <a:pt x="3" y="325"/>
                    <a:pt x="3" y="325"/>
                  </a:cubicBezTo>
                  <a:cubicBezTo>
                    <a:pt x="2" y="290"/>
                    <a:pt x="2" y="290"/>
                    <a:pt x="2" y="290"/>
                  </a:cubicBezTo>
                  <a:cubicBezTo>
                    <a:pt x="0" y="175"/>
                    <a:pt x="90" y="78"/>
                    <a:pt x="205" y="71"/>
                  </a:cubicBezTo>
                  <a:cubicBezTo>
                    <a:pt x="1278" y="7"/>
                    <a:pt x="1278" y="7"/>
                    <a:pt x="1278" y="7"/>
                  </a:cubicBezTo>
                  <a:cubicBezTo>
                    <a:pt x="1396" y="0"/>
                    <a:pt x="1498" y="89"/>
                    <a:pt x="1506" y="207"/>
                  </a:cubicBezTo>
                  <a:close/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5" name="îṧļîḓe"/>
            <p:cNvSpPr/>
            <p:nvPr/>
          </p:nvSpPr>
          <p:spPr bwMode="auto">
            <a:xfrm>
              <a:off x="4273550" y="4976813"/>
              <a:ext cx="311150" cy="3111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6" name="ïṥḷiḓê"/>
            <p:cNvSpPr/>
            <p:nvPr/>
          </p:nvSpPr>
          <p:spPr bwMode="auto">
            <a:xfrm>
              <a:off x="4219575" y="1368426"/>
              <a:ext cx="265113" cy="28575"/>
            </a:xfrm>
            <a:custGeom>
              <a:avLst/>
              <a:gdLst>
                <a:gd name="T0" fmla="*/ 167 w 167"/>
                <a:gd name="T1" fmla="*/ 10 h 18"/>
                <a:gd name="T2" fmla="*/ 0 w 167"/>
                <a:gd name="T3" fmla="*/ 18 h 18"/>
                <a:gd name="T4" fmla="*/ 0 w 167"/>
                <a:gd name="T5" fmla="*/ 9 h 18"/>
                <a:gd name="T6" fmla="*/ 167 w 167"/>
                <a:gd name="T7" fmla="*/ 0 h 18"/>
                <a:gd name="T8" fmla="*/ 167 w 167"/>
                <a:gd name="T9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18">
                  <a:moveTo>
                    <a:pt x="167" y="10"/>
                  </a:moveTo>
                  <a:lnTo>
                    <a:pt x="0" y="18"/>
                  </a:lnTo>
                  <a:lnTo>
                    <a:pt x="0" y="9"/>
                  </a:lnTo>
                  <a:lnTo>
                    <a:pt x="167" y="0"/>
                  </a:lnTo>
                  <a:lnTo>
                    <a:pt x="16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7" name="íšḻîḓè"/>
            <p:cNvSpPr/>
            <p:nvPr/>
          </p:nvSpPr>
          <p:spPr bwMode="auto">
            <a:xfrm>
              <a:off x="2976563" y="1989138"/>
              <a:ext cx="95250" cy="307975"/>
            </a:xfrm>
            <a:custGeom>
              <a:avLst/>
              <a:gdLst>
                <a:gd name="T0" fmla="*/ 32 w 64"/>
                <a:gd name="T1" fmla="*/ 0 h 208"/>
                <a:gd name="T2" fmla="*/ 32 w 64"/>
                <a:gd name="T3" fmla="*/ 0 h 208"/>
                <a:gd name="T4" fmla="*/ 64 w 64"/>
                <a:gd name="T5" fmla="*/ 32 h 208"/>
                <a:gd name="T6" fmla="*/ 64 w 64"/>
                <a:gd name="T7" fmla="*/ 176 h 208"/>
                <a:gd name="T8" fmla="*/ 32 w 64"/>
                <a:gd name="T9" fmla="*/ 208 h 208"/>
                <a:gd name="T10" fmla="*/ 0 w 64"/>
                <a:gd name="T11" fmla="*/ 176 h 208"/>
                <a:gd name="T12" fmla="*/ 0 w 64"/>
                <a:gd name="T13" fmla="*/ 32 h 208"/>
                <a:gd name="T14" fmla="*/ 32 w 64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208">
                  <a:moveTo>
                    <a:pt x="32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cubicBezTo>
                    <a:pt x="64" y="176"/>
                    <a:pt x="64" y="176"/>
                    <a:pt x="64" y="176"/>
                  </a:cubicBezTo>
                  <a:cubicBezTo>
                    <a:pt x="64" y="193"/>
                    <a:pt x="49" y="208"/>
                    <a:pt x="32" y="208"/>
                  </a:cubicBezTo>
                  <a:cubicBezTo>
                    <a:pt x="14" y="208"/>
                    <a:pt x="0" y="193"/>
                    <a:pt x="0" y="17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8" name="ïşļîḓé"/>
            <p:cNvSpPr/>
            <p:nvPr/>
          </p:nvSpPr>
          <p:spPr bwMode="auto">
            <a:xfrm>
              <a:off x="4132263" y="1382713"/>
              <a:ext cx="31750" cy="317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9" name="îślídé"/>
            <p:cNvSpPr/>
            <p:nvPr/>
          </p:nvSpPr>
          <p:spPr bwMode="auto">
            <a:xfrm>
              <a:off x="3927475" y="2760663"/>
              <a:ext cx="301625" cy="704850"/>
            </a:xfrm>
            <a:custGeom>
              <a:avLst/>
              <a:gdLst>
                <a:gd name="T0" fmla="*/ 50 w 203"/>
                <a:gd name="T1" fmla="*/ 46 h 476"/>
                <a:gd name="T2" fmla="*/ 166 w 203"/>
                <a:gd name="T3" fmla="*/ 476 h 476"/>
                <a:gd name="T4" fmla="*/ 96 w 203"/>
                <a:gd name="T5" fmla="*/ 456 h 476"/>
                <a:gd name="T6" fmla="*/ 0 w 203"/>
                <a:gd name="T7" fmla="*/ 0 h 476"/>
                <a:gd name="T8" fmla="*/ 50 w 203"/>
                <a:gd name="T9" fmla="*/ 4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476">
                  <a:moveTo>
                    <a:pt x="50" y="46"/>
                  </a:moveTo>
                  <a:cubicBezTo>
                    <a:pt x="50" y="46"/>
                    <a:pt x="203" y="399"/>
                    <a:pt x="166" y="476"/>
                  </a:cubicBezTo>
                  <a:cubicBezTo>
                    <a:pt x="166" y="476"/>
                    <a:pt x="105" y="452"/>
                    <a:pt x="96" y="456"/>
                  </a:cubicBezTo>
                  <a:cubicBezTo>
                    <a:pt x="87" y="460"/>
                    <a:pt x="0" y="0"/>
                    <a:pt x="0" y="0"/>
                  </a:cubicBezTo>
                  <a:cubicBezTo>
                    <a:pt x="50" y="46"/>
                    <a:pt x="50" y="46"/>
                    <a:pt x="50" y="46"/>
                  </a:cubicBezTo>
                </a:path>
              </a:pathLst>
            </a:custGeom>
            <a:solidFill>
              <a:srgbClr val="C4C8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0" name="íśḷïďé"/>
            <p:cNvSpPr/>
            <p:nvPr/>
          </p:nvSpPr>
          <p:spPr bwMode="auto">
            <a:xfrm>
              <a:off x="3989388" y="2855913"/>
              <a:ext cx="193675" cy="609600"/>
            </a:xfrm>
            <a:custGeom>
              <a:avLst/>
              <a:gdLst>
                <a:gd name="T0" fmla="*/ 18 w 131"/>
                <a:gd name="T1" fmla="*/ 0 h 411"/>
                <a:gd name="T2" fmla="*/ 0 w 131"/>
                <a:gd name="T3" fmla="*/ 6 h 411"/>
                <a:gd name="T4" fmla="*/ 28 w 131"/>
                <a:gd name="T5" fmla="*/ 59 h 411"/>
                <a:gd name="T6" fmla="*/ 80 w 131"/>
                <a:gd name="T7" fmla="*/ 177 h 411"/>
                <a:gd name="T8" fmla="*/ 103 w 131"/>
                <a:gd name="T9" fmla="*/ 259 h 411"/>
                <a:gd name="T10" fmla="*/ 102 w 131"/>
                <a:gd name="T11" fmla="*/ 287 h 411"/>
                <a:gd name="T12" fmla="*/ 105 w 131"/>
                <a:gd name="T13" fmla="*/ 312 h 411"/>
                <a:gd name="T14" fmla="*/ 99 w 131"/>
                <a:gd name="T15" fmla="*/ 352 h 411"/>
                <a:gd name="T16" fmla="*/ 94 w 131"/>
                <a:gd name="T17" fmla="*/ 357 h 411"/>
                <a:gd name="T18" fmla="*/ 91 w 131"/>
                <a:gd name="T19" fmla="*/ 398 h 411"/>
                <a:gd name="T20" fmla="*/ 125 w 131"/>
                <a:gd name="T21" fmla="*/ 411 h 411"/>
                <a:gd name="T22" fmla="*/ 131 w 131"/>
                <a:gd name="T23" fmla="*/ 377 h 411"/>
                <a:gd name="T24" fmla="*/ 18 w 131"/>
                <a:gd name="T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411">
                  <a:moveTo>
                    <a:pt x="18" y="0"/>
                  </a:moveTo>
                  <a:cubicBezTo>
                    <a:pt x="8" y="3"/>
                    <a:pt x="3" y="5"/>
                    <a:pt x="0" y="6"/>
                  </a:cubicBezTo>
                  <a:cubicBezTo>
                    <a:pt x="10" y="24"/>
                    <a:pt x="19" y="41"/>
                    <a:pt x="28" y="59"/>
                  </a:cubicBezTo>
                  <a:cubicBezTo>
                    <a:pt x="80" y="177"/>
                    <a:pt x="80" y="177"/>
                    <a:pt x="80" y="177"/>
                  </a:cubicBezTo>
                  <a:cubicBezTo>
                    <a:pt x="103" y="259"/>
                    <a:pt x="103" y="259"/>
                    <a:pt x="103" y="259"/>
                  </a:cubicBezTo>
                  <a:cubicBezTo>
                    <a:pt x="102" y="287"/>
                    <a:pt x="102" y="287"/>
                    <a:pt x="102" y="287"/>
                  </a:cubicBezTo>
                  <a:cubicBezTo>
                    <a:pt x="104" y="295"/>
                    <a:pt x="105" y="304"/>
                    <a:pt x="105" y="312"/>
                  </a:cubicBezTo>
                  <a:cubicBezTo>
                    <a:pt x="106" y="329"/>
                    <a:pt x="104" y="344"/>
                    <a:pt x="99" y="352"/>
                  </a:cubicBezTo>
                  <a:cubicBezTo>
                    <a:pt x="98" y="354"/>
                    <a:pt x="96" y="356"/>
                    <a:pt x="94" y="357"/>
                  </a:cubicBezTo>
                  <a:cubicBezTo>
                    <a:pt x="93" y="367"/>
                    <a:pt x="92" y="382"/>
                    <a:pt x="91" y="398"/>
                  </a:cubicBezTo>
                  <a:cubicBezTo>
                    <a:pt x="108" y="404"/>
                    <a:pt x="125" y="411"/>
                    <a:pt x="125" y="411"/>
                  </a:cubicBezTo>
                  <a:cubicBezTo>
                    <a:pt x="129" y="402"/>
                    <a:pt x="131" y="391"/>
                    <a:pt x="131" y="377"/>
                  </a:cubicBezTo>
                  <a:cubicBezTo>
                    <a:pt x="131" y="280"/>
                    <a:pt x="45" y="66"/>
                    <a:pt x="18" y="0"/>
                  </a:cubicBezTo>
                </a:path>
              </a:pathLst>
            </a:custGeom>
            <a:solidFill>
              <a:srgbClr val="BAB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1" name="işḷîḑè"/>
            <p:cNvSpPr/>
            <p:nvPr/>
          </p:nvSpPr>
          <p:spPr bwMode="auto">
            <a:xfrm>
              <a:off x="3695700" y="4460876"/>
              <a:ext cx="398463" cy="292100"/>
            </a:xfrm>
            <a:custGeom>
              <a:avLst/>
              <a:gdLst>
                <a:gd name="T0" fmla="*/ 124 w 269"/>
                <a:gd name="T1" fmla="*/ 24 h 197"/>
                <a:gd name="T2" fmla="*/ 223 w 269"/>
                <a:gd name="T3" fmla="*/ 144 h 197"/>
                <a:gd name="T4" fmla="*/ 188 w 269"/>
                <a:gd name="T5" fmla="*/ 190 h 197"/>
                <a:gd name="T6" fmla="*/ 0 w 269"/>
                <a:gd name="T7" fmla="*/ 79 h 197"/>
                <a:gd name="T8" fmla="*/ 15 w 269"/>
                <a:gd name="T9" fmla="*/ 5 h 197"/>
                <a:gd name="T10" fmla="*/ 124 w 269"/>
                <a:gd name="T11" fmla="*/ 24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197">
                  <a:moveTo>
                    <a:pt x="124" y="24"/>
                  </a:moveTo>
                  <a:cubicBezTo>
                    <a:pt x="124" y="24"/>
                    <a:pt x="177" y="122"/>
                    <a:pt x="223" y="144"/>
                  </a:cubicBezTo>
                  <a:cubicBezTo>
                    <a:pt x="269" y="166"/>
                    <a:pt x="231" y="197"/>
                    <a:pt x="188" y="190"/>
                  </a:cubicBezTo>
                  <a:cubicBezTo>
                    <a:pt x="144" y="183"/>
                    <a:pt x="0" y="79"/>
                    <a:pt x="0" y="79"/>
                  </a:cubicBezTo>
                  <a:cubicBezTo>
                    <a:pt x="0" y="79"/>
                    <a:pt x="1" y="10"/>
                    <a:pt x="15" y="5"/>
                  </a:cubicBezTo>
                  <a:cubicBezTo>
                    <a:pt x="28" y="0"/>
                    <a:pt x="124" y="24"/>
                    <a:pt x="124" y="24"/>
                  </a:cubicBezTo>
                  <a:close/>
                </a:path>
              </a:pathLst>
            </a:custGeom>
            <a:solidFill>
              <a:srgbClr val="4C4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2" name="iṧḷíḓé"/>
            <p:cNvSpPr/>
            <p:nvPr/>
          </p:nvSpPr>
          <p:spPr bwMode="auto">
            <a:xfrm>
              <a:off x="3495675" y="4195763"/>
              <a:ext cx="387350" cy="258763"/>
            </a:xfrm>
            <a:custGeom>
              <a:avLst/>
              <a:gdLst>
                <a:gd name="T0" fmla="*/ 122 w 262"/>
                <a:gd name="T1" fmla="*/ 44 h 175"/>
                <a:gd name="T2" fmla="*/ 229 w 262"/>
                <a:gd name="T3" fmla="*/ 124 h 175"/>
                <a:gd name="T4" fmla="*/ 142 w 262"/>
                <a:gd name="T5" fmla="*/ 151 h 175"/>
                <a:gd name="T6" fmla="*/ 2 w 262"/>
                <a:gd name="T7" fmla="*/ 83 h 175"/>
                <a:gd name="T8" fmla="*/ 37 w 262"/>
                <a:gd name="T9" fmla="*/ 7 h 175"/>
                <a:gd name="T10" fmla="*/ 122 w 262"/>
                <a:gd name="T11" fmla="*/ 4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175">
                  <a:moveTo>
                    <a:pt x="122" y="44"/>
                  </a:moveTo>
                  <a:cubicBezTo>
                    <a:pt x="122" y="44"/>
                    <a:pt x="196" y="118"/>
                    <a:pt x="229" y="124"/>
                  </a:cubicBezTo>
                  <a:cubicBezTo>
                    <a:pt x="262" y="131"/>
                    <a:pt x="200" y="175"/>
                    <a:pt x="142" y="151"/>
                  </a:cubicBezTo>
                  <a:cubicBezTo>
                    <a:pt x="83" y="127"/>
                    <a:pt x="2" y="83"/>
                    <a:pt x="2" y="83"/>
                  </a:cubicBezTo>
                  <a:cubicBezTo>
                    <a:pt x="2" y="83"/>
                    <a:pt x="0" y="13"/>
                    <a:pt x="37" y="7"/>
                  </a:cubicBezTo>
                  <a:cubicBezTo>
                    <a:pt x="74" y="0"/>
                    <a:pt x="122" y="44"/>
                    <a:pt x="122" y="44"/>
                  </a:cubicBezTo>
                </a:path>
              </a:pathLst>
            </a:custGeom>
            <a:solidFill>
              <a:srgbClr val="4C4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3" name="ï$ļiḍè"/>
            <p:cNvSpPr/>
            <p:nvPr/>
          </p:nvSpPr>
          <p:spPr bwMode="auto">
            <a:xfrm>
              <a:off x="3517900" y="3332163"/>
              <a:ext cx="611188" cy="962025"/>
            </a:xfrm>
            <a:custGeom>
              <a:avLst/>
              <a:gdLst>
                <a:gd name="T0" fmla="*/ 413 w 413"/>
                <a:gd name="T1" fmla="*/ 20 h 649"/>
                <a:gd name="T2" fmla="*/ 377 w 413"/>
                <a:gd name="T3" fmla="*/ 323 h 649"/>
                <a:gd name="T4" fmla="*/ 284 w 413"/>
                <a:gd name="T5" fmla="*/ 474 h 649"/>
                <a:gd name="T6" fmla="*/ 194 w 413"/>
                <a:gd name="T7" fmla="*/ 550 h 649"/>
                <a:gd name="T8" fmla="*/ 120 w 413"/>
                <a:gd name="T9" fmla="*/ 618 h 649"/>
                <a:gd name="T10" fmla="*/ 116 w 413"/>
                <a:gd name="T11" fmla="*/ 649 h 649"/>
                <a:gd name="T12" fmla="*/ 6 w 413"/>
                <a:gd name="T13" fmla="*/ 603 h 649"/>
                <a:gd name="T14" fmla="*/ 74 w 413"/>
                <a:gd name="T15" fmla="*/ 526 h 649"/>
                <a:gd name="T16" fmla="*/ 209 w 413"/>
                <a:gd name="T17" fmla="*/ 395 h 649"/>
                <a:gd name="T18" fmla="*/ 214 w 413"/>
                <a:gd name="T19" fmla="*/ 317 h 649"/>
                <a:gd name="T20" fmla="*/ 111 w 413"/>
                <a:gd name="T21" fmla="*/ 133 h 649"/>
                <a:gd name="T22" fmla="*/ 126 w 413"/>
                <a:gd name="T23" fmla="*/ 0 h 649"/>
                <a:gd name="T24" fmla="*/ 413 w 413"/>
                <a:gd name="T25" fmla="*/ 2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3" h="649">
                  <a:moveTo>
                    <a:pt x="413" y="20"/>
                  </a:moveTo>
                  <a:cubicBezTo>
                    <a:pt x="413" y="20"/>
                    <a:pt x="397" y="286"/>
                    <a:pt x="377" y="323"/>
                  </a:cubicBezTo>
                  <a:cubicBezTo>
                    <a:pt x="357" y="360"/>
                    <a:pt x="284" y="474"/>
                    <a:pt x="284" y="474"/>
                  </a:cubicBezTo>
                  <a:cubicBezTo>
                    <a:pt x="284" y="474"/>
                    <a:pt x="198" y="535"/>
                    <a:pt x="194" y="550"/>
                  </a:cubicBezTo>
                  <a:cubicBezTo>
                    <a:pt x="190" y="566"/>
                    <a:pt x="120" y="618"/>
                    <a:pt x="120" y="618"/>
                  </a:cubicBezTo>
                  <a:cubicBezTo>
                    <a:pt x="116" y="649"/>
                    <a:pt x="116" y="649"/>
                    <a:pt x="116" y="649"/>
                  </a:cubicBezTo>
                  <a:cubicBezTo>
                    <a:pt x="116" y="649"/>
                    <a:pt x="0" y="642"/>
                    <a:pt x="6" y="603"/>
                  </a:cubicBezTo>
                  <a:cubicBezTo>
                    <a:pt x="13" y="564"/>
                    <a:pt x="74" y="526"/>
                    <a:pt x="74" y="526"/>
                  </a:cubicBezTo>
                  <a:cubicBezTo>
                    <a:pt x="74" y="526"/>
                    <a:pt x="113" y="424"/>
                    <a:pt x="209" y="395"/>
                  </a:cubicBezTo>
                  <a:cubicBezTo>
                    <a:pt x="209" y="395"/>
                    <a:pt x="240" y="352"/>
                    <a:pt x="214" y="317"/>
                  </a:cubicBezTo>
                  <a:cubicBezTo>
                    <a:pt x="214" y="317"/>
                    <a:pt x="148" y="153"/>
                    <a:pt x="111" y="133"/>
                  </a:cubicBezTo>
                  <a:cubicBezTo>
                    <a:pt x="74" y="114"/>
                    <a:pt x="126" y="0"/>
                    <a:pt x="126" y="0"/>
                  </a:cubicBezTo>
                  <a:cubicBezTo>
                    <a:pt x="413" y="20"/>
                    <a:pt x="413" y="20"/>
                    <a:pt x="413" y="20"/>
                  </a:cubicBezTo>
                </a:path>
              </a:pathLst>
            </a:custGeom>
            <a:solidFill>
              <a:srgbClr val="5F5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4" name="îş1ïdè"/>
            <p:cNvSpPr/>
            <p:nvPr/>
          </p:nvSpPr>
          <p:spPr bwMode="auto">
            <a:xfrm>
              <a:off x="4017963" y="3386138"/>
              <a:ext cx="111125" cy="354013"/>
            </a:xfrm>
            <a:custGeom>
              <a:avLst/>
              <a:gdLst>
                <a:gd name="T0" fmla="*/ 74 w 74"/>
                <a:gd name="T1" fmla="*/ 0 h 239"/>
                <a:gd name="T2" fmla="*/ 41 w 74"/>
                <a:gd name="T3" fmla="*/ 7 h 239"/>
                <a:gd name="T4" fmla="*/ 4 w 74"/>
                <a:gd name="T5" fmla="*/ 4 h 239"/>
                <a:gd name="T6" fmla="*/ 2 w 74"/>
                <a:gd name="T7" fmla="*/ 89 h 239"/>
                <a:gd name="T8" fmla="*/ 0 w 74"/>
                <a:gd name="T9" fmla="*/ 90 h 239"/>
                <a:gd name="T10" fmla="*/ 1 w 74"/>
                <a:gd name="T11" fmla="*/ 94 h 239"/>
                <a:gd name="T12" fmla="*/ 1 w 74"/>
                <a:gd name="T13" fmla="*/ 94 h 239"/>
                <a:gd name="T14" fmla="*/ 51 w 74"/>
                <a:gd name="T15" fmla="*/ 239 h 239"/>
                <a:gd name="T16" fmla="*/ 74 w 74"/>
                <a:gd name="T1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239">
                  <a:moveTo>
                    <a:pt x="74" y="0"/>
                  </a:moveTo>
                  <a:cubicBezTo>
                    <a:pt x="66" y="5"/>
                    <a:pt x="53" y="7"/>
                    <a:pt x="41" y="7"/>
                  </a:cubicBezTo>
                  <a:cubicBezTo>
                    <a:pt x="27" y="7"/>
                    <a:pt x="13" y="5"/>
                    <a:pt x="4" y="4"/>
                  </a:cubicBezTo>
                  <a:cubicBezTo>
                    <a:pt x="4" y="54"/>
                    <a:pt x="2" y="89"/>
                    <a:pt x="2" y="89"/>
                  </a:cubicBezTo>
                  <a:cubicBezTo>
                    <a:pt x="2" y="89"/>
                    <a:pt x="1" y="89"/>
                    <a:pt x="0" y="90"/>
                  </a:cubicBezTo>
                  <a:cubicBezTo>
                    <a:pt x="0" y="91"/>
                    <a:pt x="1" y="93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8" y="140"/>
                    <a:pt x="37" y="195"/>
                    <a:pt x="51" y="239"/>
                  </a:cubicBezTo>
                  <a:cubicBezTo>
                    <a:pt x="62" y="168"/>
                    <a:pt x="71" y="45"/>
                    <a:pt x="74" y="0"/>
                  </a:cubicBezTo>
                </a:path>
              </a:pathLst>
            </a:custGeom>
            <a:solidFill>
              <a:srgbClr val="5A5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5" name="îṥľiďè"/>
            <p:cNvSpPr/>
            <p:nvPr/>
          </p:nvSpPr>
          <p:spPr bwMode="auto">
            <a:xfrm>
              <a:off x="3525838" y="3848101"/>
              <a:ext cx="400050" cy="446088"/>
            </a:xfrm>
            <a:custGeom>
              <a:avLst/>
              <a:gdLst>
                <a:gd name="T0" fmla="*/ 218 w 269"/>
                <a:gd name="T1" fmla="*/ 0 h 301"/>
                <a:gd name="T2" fmla="*/ 218 w 269"/>
                <a:gd name="T3" fmla="*/ 1 h 301"/>
                <a:gd name="T4" fmla="*/ 203 w 269"/>
                <a:gd name="T5" fmla="*/ 47 h 301"/>
                <a:gd name="T6" fmla="*/ 68 w 269"/>
                <a:gd name="T7" fmla="*/ 178 h 301"/>
                <a:gd name="T8" fmla="*/ 0 w 269"/>
                <a:gd name="T9" fmla="*/ 255 h 301"/>
                <a:gd name="T10" fmla="*/ 0 w 269"/>
                <a:gd name="T11" fmla="*/ 258 h 301"/>
                <a:gd name="T12" fmla="*/ 110 w 269"/>
                <a:gd name="T13" fmla="*/ 301 h 301"/>
                <a:gd name="T14" fmla="*/ 114 w 269"/>
                <a:gd name="T15" fmla="*/ 270 h 301"/>
                <a:gd name="T16" fmla="*/ 188 w 269"/>
                <a:gd name="T17" fmla="*/ 202 h 301"/>
                <a:gd name="T18" fmla="*/ 269 w 269"/>
                <a:gd name="T19" fmla="*/ 132 h 301"/>
                <a:gd name="T20" fmla="*/ 218 w 269"/>
                <a:gd name="T21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9" h="301">
                  <a:moveTo>
                    <a:pt x="218" y="0"/>
                  </a:moveTo>
                  <a:cubicBezTo>
                    <a:pt x="218" y="0"/>
                    <a:pt x="218" y="1"/>
                    <a:pt x="218" y="1"/>
                  </a:cubicBezTo>
                  <a:cubicBezTo>
                    <a:pt x="218" y="26"/>
                    <a:pt x="203" y="47"/>
                    <a:pt x="203" y="47"/>
                  </a:cubicBezTo>
                  <a:cubicBezTo>
                    <a:pt x="107" y="76"/>
                    <a:pt x="68" y="178"/>
                    <a:pt x="68" y="178"/>
                  </a:cubicBezTo>
                  <a:cubicBezTo>
                    <a:pt x="68" y="178"/>
                    <a:pt x="7" y="216"/>
                    <a:pt x="0" y="255"/>
                  </a:cubicBezTo>
                  <a:cubicBezTo>
                    <a:pt x="0" y="256"/>
                    <a:pt x="0" y="257"/>
                    <a:pt x="0" y="258"/>
                  </a:cubicBezTo>
                  <a:cubicBezTo>
                    <a:pt x="0" y="294"/>
                    <a:pt x="110" y="301"/>
                    <a:pt x="110" y="301"/>
                  </a:cubicBezTo>
                  <a:cubicBezTo>
                    <a:pt x="114" y="270"/>
                    <a:pt x="114" y="270"/>
                    <a:pt x="114" y="270"/>
                  </a:cubicBezTo>
                  <a:cubicBezTo>
                    <a:pt x="114" y="270"/>
                    <a:pt x="184" y="218"/>
                    <a:pt x="188" y="202"/>
                  </a:cubicBezTo>
                  <a:cubicBezTo>
                    <a:pt x="192" y="190"/>
                    <a:pt x="248" y="147"/>
                    <a:pt x="269" y="132"/>
                  </a:cubicBezTo>
                  <a:cubicBezTo>
                    <a:pt x="267" y="98"/>
                    <a:pt x="235" y="33"/>
                    <a:pt x="218" y="0"/>
                  </a:cubicBezTo>
                </a:path>
              </a:pathLst>
            </a:custGeom>
            <a:solidFill>
              <a:srgbClr val="5A5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6" name="iṥḻiḍê"/>
            <p:cNvSpPr/>
            <p:nvPr/>
          </p:nvSpPr>
          <p:spPr bwMode="auto">
            <a:xfrm>
              <a:off x="3687763" y="3389313"/>
              <a:ext cx="522288" cy="1152525"/>
            </a:xfrm>
            <a:custGeom>
              <a:avLst/>
              <a:gdLst>
                <a:gd name="T0" fmla="*/ 84 w 352"/>
                <a:gd name="T1" fmla="*/ 594 h 778"/>
                <a:gd name="T2" fmla="*/ 14 w 352"/>
                <a:gd name="T3" fmla="*/ 741 h 778"/>
                <a:gd name="T4" fmla="*/ 129 w 352"/>
                <a:gd name="T5" fmla="*/ 765 h 778"/>
                <a:gd name="T6" fmla="*/ 214 w 352"/>
                <a:gd name="T7" fmla="*/ 616 h 778"/>
                <a:gd name="T8" fmla="*/ 273 w 352"/>
                <a:gd name="T9" fmla="*/ 544 h 778"/>
                <a:gd name="T10" fmla="*/ 293 w 352"/>
                <a:gd name="T11" fmla="*/ 306 h 778"/>
                <a:gd name="T12" fmla="*/ 293 w 352"/>
                <a:gd name="T13" fmla="*/ 303 h 778"/>
                <a:gd name="T14" fmla="*/ 224 w 352"/>
                <a:gd name="T15" fmla="*/ 91 h 778"/>
                <a:gd name="T16" fmla="*/ 190 w 352"/>
                <a:gd name="T17" fmla="*/ 0 h 778"/>
                <a:gd name="T18" fmla="*/ 14 w 352"/>
                <a:gd name="T19" fmla="*/ 59 h 778"/>
                <a:gd name="T20" fmla="*/ 17 w 352"/>
                <a:gd name="T21" fmla="*/ 128 h 778"/>
                <a:gd name="T22" fmla="*/ 49 w 352"/>
                <a:gd name="T23" fmla="*/ 169 h 778"/>
                <a:gd name="T24" fmla="*/ 99 w 352"/>
                <a:gd name="T25" fmla="*/ 289 h 778"/>
                <a:gd name="T26" fmla="*/ 153 w 352"/>
                <a:gd name="T27" fmla="*/ 461 h 778"/>
                <a:gd name="T28" fmla="*/ 84 w 352"/>
                <a:gd name="T29" fmla="*/ 594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2" h="778">
                  <a:moveTo>
                    <a:pt x="84" y="594"/>
                  </a:moveTo>
                  <a:cubicBezTo>
                    <a:pt x="14" y="741"/>
                    <a:pt x="14" y="741"/>
                    <a:pt x="14" y="741"/>
                  </a:cubicBezTo>
                  <a:cubicBezTo>
                    <a:pt x="25" y="778"/>
                    <a:pt x="129" y="765"/>
                    <a:pt x="129" y="765"/>
                  </a:cubicBezTo>
                  <a:cubicBezTo>
                    <a:pt x="129" y="765"/>
                    <a:pt x="210" y="655"/>
                    <a:pt x="214" y="616"/>
                  </a:cubicBezTo>
                  <a:cubicBezTo>
                    <a:pt x="218" y="577"/>
                    <a:pt x="273" y="544"/>
                    <a:pt x="273" y="544"/>
                  </a:cubicBezTo>
                  <a:cubicBezTo>
                    <a:pt x="352" y="459"/>
                    <a:pt x="300" y="359"/>
                    <a:pt x="293" y="306"/>
                  </a:cubicBezTo>
                  <a:cubicBezTo>
                    <a:pt x="293" y="305"/>
                    <a:pt x="293" y="304"/>
                    <a:pt x="293" y="303"/>
                  </a:cubicBezTo>
                  <a:cubicBezTo>
                    <a:pt x="287" y="268"/>
                    <a:pt x="251" y="167"/>
                    <a:pt x="224" y="91"/>
                  </a:cubicBezTo>
                  <a:cubicBezTo>
                    <a:pt x="205" y="40"/>
                    <a:pt x="190" y="0"/>
                    <a:pt x="190" y="0"/>
                  </a:cubicBezTo>
                  <a:cubicBezTo>
                    <a:pt x="190" y="0"/>
                    <a:pt x="44" y="7"/>
                    <a:pt x="14" y="59"/>
                  </a:cubicBezTo>
                  <a:cubicBezTo>
                    <a:pt x="0" y="83"/>
                    <a:pt x="6" y="108"/>
                    <a:pt x="17" y="128"/>
                  </a:cubicBezTo>
                  <a:cubicBezTo>
                    <a:pt x="25" y="144"/>
                    <a:pt x="36" y="157"/>
                    <a:pt x="49" y="169"/>
                  </a:cubicBezTo>
                  <a:cubicBezTo>
                    <a:pt x="99" y="289"/>
                    <a:pt x="99" y="289"/>
                    <a:pt x="99" y="289"/>
                  </a:cubicBezTo>
                  <a:cubicBezTo>
                    <a:pt x="99" y="289"/>
                    <a:pt x="186" y="448"/>
                    <a:pt x="153" y="461"/>
                  </a:cubicBezTo>
                  <a:cubicBezTo>
                    <a:pt x="121" y="474"/>
                    <a:pt x="84" y="594"/>
                    <a:pt x="84" y="594"/>
                  </a:cubicBezTo>
                </a:path>
              </a:pathLst>
            </a:custGeom>
            <a:solidFill>
              <a:srgbClr val="5F5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7" name="îśľiḑe"/>
            <p:cNvSpPr/>
            <p:nvPr/>
          </p:nvSpPr>
          <p:spPr bwMode="auto">
            <a:xfrm>
              <a:off x="4189413" y="2109788"/>
              <a:ext cx="114300" cy="323850"/>
            </a:xfrm>
            <a:custGeom>
              <a:avLst/>
              <a:gdLst>
                <a:gd name="T0" fmla="*/ 6 w 77"/>
                <a:gd name="T1" fmla="*/ 164 h 218"/>
                <a:gd name="T2" fmla="*/ 15 w 77"/>
                <a:gd name="T3" fmla="*/ 192 h 218"/>
                <a:gd name="T4" fmla="*/ 17 w 77"/>
                <a:gd name="T5" fmla="*/ 196 h 218"/>
                <a:gd name="T6" fmla="*/ 29 w 77"/>
                <a:gd name="T7" fmla="*/ 218 h 218"/>
                <a:gd name="T8" fmla="*/ 69 w 77"/>
                <a:gd name="T9" fmla="*/ 218 h 218"/>
                <a:gd name="T10" fmla="*/ 69 w 77"/>
                <a:gd name="T11" fmla="*/ 208 h 218"/>
                <a:gd name="T12" fmla="*/ 77 w 77"/>
                <a:gd name="T13" fmla="*/ 109 h 218"/>
                <a:gd name="T14" fmla="*/ 29 w 77"/>
                <a:gd name="T15" fmla="*/ 15 h 218"/>
                <a:gd name="T16" fmla="*/ 6 w 77"/>
                <a:gd name="T17" fmla="*/ 164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218">
                  <a:moveTo>
                    <a:pt x="6" y="164"/>
                  </a:moveTo>
                  <a:cubicBezTo>
                    <a:pt x="7" y="174"/>
                    <a:pt x="10" y="183"/>
                    <a:pt x="15" y="192"/>
                  </a:cubicBezTo>
                  <a:cubicBezTo>
                    <a:pt x="17" y="196"/>
                    <a:pt x="17" y="196"/>
                    <a:pt x="17" y="196"/>
                  </a:cubicBezTo>
                  <a:cubicBezTo>
                    <a:pt x="29" y="218"/>
                    <a:pt x="29" y="218"/>
                    <a:pt x="29" y="218"/>
                  </a:cubicBezTo>
                  <a:cubicBezTo>
                    <a:pt x="69" y="218"/>
                    <a:pt x="69" y="218"/>
                    <a:pt x="69" y="218"/>
                  </a:cubicBezTo>
                  <a:cubicBezTo>
                    <a:pt x="69" y="208"/>
                    <a:pt x="69" y="208"/>
                    <a:pt x="69" y="208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7" y="109"/>
                    <a:pt x="67" y="0"/>
                    <a:pt x="29" y="15"/>
                  </a:cubicBezTo>
                  <a:cubicBezTo>
                    <a:pt x="0" y="27"/>
                    <a:pt x="4" y="126"/>
                    <a:pt x="6" y="164"/>
                  </a:cubicBezTo>
                </a:path>
              </a:pathLst>
            </a:custGeom>
            <a:solidFill>
              <a:srgbClr val="FDC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8" name="ïṡļîḍê"/>
            <p:cNvSpPr/>
            <p:nvPr/>
          </p:nvSpPr>
          <p:spPr bwMode="auto">
            <a:xfrm>
              <a:off x="4291013" y="2417763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2 h 2"/>
                <a:gd name="T6" fmla="*/ 0 w 1"/>
                <a:gd name="T7" fmla="*/ 2 h 2"/>
                <a:gd name="T8" fmla="*/ 1 w 1"/>
                <a:gd name="T9" fmla="*/ 0 h 2"/>
                <a:gd name="T10" fmla="*/ 0 w 1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9" name="ï$ḻíḍe"/>
            <p:cNvSpPr/>
            <p:nvPr/>
          </p:nvSpPr>
          <p:spPr bwMode="auto">
            <a:xfrm>
              <a:off x="4214813" y="2400301"/>
              <a:ext cx="76200" cy="20638"/>
            </a:xfrm>
            <a:custGeom>
              <a:avLst/>
              <a:gdLst>
                <a:gd name="T0" fmla="*/ 0 w 52"/>
                <a:gd name="T1" fmla="*/ 0 h 14"/>
                <a:gd name="T2" fmla="*/ 2 w 52"/>
                <a:gd name="T3" fmla="*/ 3 h 14"/>
                <a:gd name="T4" fmla="*/ 52 w 52"/>
                <a:gd name="T5" fmla="*/ 14 h 14"/>
                <a:gd name="T6" fmla="*/ 52 w 52"/>
                <a:gd name="T7" fmla="*/ 12 h 14"/>
                <a:gd name="T8" fmla="*/ 52 w 52"/>
                <a:gd name="T9" fmla="*/ 12 h 14"/>
                <a:gd name="T10" fmla="*/ 0 w 52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4">
                  <a:moveTo>
                    <a:pt x="0" y="0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4" y="9"/>
                    <a:pt x="35" y="13"/>
                    <a:pt x="52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34" y="10"/>
                    <a:pt x="12" y="7"/>
                    <a:pt x="0" y="0"/>
                  </a:cubicBezTo>
                </a:path>
              </a:pathLst>
            </a:custGeom>
            <a:solidFill>
              <a:srgbClr val="E3AE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0" name="î$ḻíďe"/>
            <p:cNvSpPr/>
            <p:nvPr/>
          </p:nvSpPr>
          <p:spPr bwMode="auto">
            <a:xfrm>
              <a:off x="4210050" y="2400301"/>
              <a:ext cx="128588" cy="106363"/>
            </a:xfrm>
            <a:custGeom>
              <a:avLst/>
              <a:gdLst>
                <a:gd name="T0" fmla="*/ 0 w 87"/>
                <a:gd name="T1" fmla="*/ 0 h 72"/>
                <a:gd name="T2" fmla="*/ 0 w 87"/>
                <a:gd name="T3" fmla="*/ 51 h 72"/>
                <a:gd name="T4" fmla="*/ 81 w 87"/>
                <a:gd name="T5" fmla="*/ 72 h 72"/>
                <a:gd name="T6" fmla="*/ 81 w 87"/>
                <a:gd name="T7" fmla="*/ 60 h 72"/>
                <a:gd name="T8" fmla="*/ 87 w 87"/>
                <a:gd name="T9" fmla="*/ 16 h 72"/>
                <a:gd name="T10" fmla="*/ 0 w 87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72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67"/>
                    <a:pt x="81" y="60"/>
                  </a:cubicBezTo>
                  <a:cubicBezTo>
                    <a:pt x="82" y="45"/>
                    <a:pt x="83" y="20"/>
                    <a:pt x="87" y="16"/>
                  </a:cubicBezTo>
                  <a:cubicBezTo>
                    <a:pt x="87" y="16"/>
                    <a:pt x="22" y="16"/>
                    <a:pt x="0" y="0"/>
                  </a:cubicBezTo>
                </a:path>
              </a:pathLst>
            </a:custGeom>
            <a:solidFill>
              <a:srgbClr val="EAEA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1" name="išḷíde"/>
            <p:cNvSpPr/>
            <p:nvPr/>
          </p:nvSpPr>
          <p:spPr bwMode="auto">
            <a:xfrm>
              <a:off x="4210050" y="2444751"/>
              <a:ext cx="120650" cy="50800"/>
            </a:xfrm>
            <a:custGeom>
              <a:avLst/>
              <a:gdLst>
                <a:gd name="T0" fmla="*/ 0 w 81"/>
                <a:gd name="T1" fmla="*/ 0 h 34"/>
                <a:gd name="T2" fmla="*/ 0 w 81"/>
                <a:gd name="T3" fmla="*/ 4 h 34"/>
                <a:gd name="T4" fmla="*/ 81 w 81"/>
                <a:gd name="T5" fmla="*/ 34 h 34"/>
                <a:gd name="T6" fmla="*/ 81 w 81"/>
                <a:gd name="T7" fmla="*/ 30 h 34"/>
                <a:gd name="T8" fmla="*/ 0 w 81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34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5" y="12"/>
                    <a:pt x="54" y="30"/>
                    <a:pt x="81" y="34"/>
                  </a:cubicBezTo>
                  <a:cubicBezTo>
                    <a:pt x="81" y="33"/>
                    <a:pt x="81" y="32"/>
                    <a:pt x="81" y="30"/>
                  </a:cubicBezTo>
                  <a:cubicBezTo>
                    <a:pt x="54" y="25"/>
                    <a:pt x="15" y="7"/>
                    <a:pt x="0" y="0"/>
                  </a:cubicBezTo>
                </a:path>
              </a:pathLst>
            </a:custGeom>
            <a:solidFill>
              <a:srgbClr val="D2D2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2" name="ïŝḷïḋe"/>
            <p:cNvSpPr/>
            <p:nvPr/>
          </p:nvSpPr>
          <p:spPr bwMode="auto">
            <a:xfrm>
              <a:off x="3416300" y="2419351"/>
              <a:ext cx="379413" cy="266700"/>
            </a:xfrm>
            <a:custGeom>
              <a:avLst/>
              <a:gdLst>
                <a:gd name="T0" fmla="*/ 64 w 256"/>
                <a:gd name="T1" fmla="*/ 100 h 180"/>
                <a:gd name="T2" fmla="*/ 59 w 256"/>
                <a:gd name="T3" fmla="*/ 166 h 180"/>
                <a:gd name="T4" fmla="*/ 208 w 256"/>
                <a:gd name="T5" fmla="*/ 145 h 180"/>
                <a:gd name="T6" fmla="*/ 162 w 256"/>
                <a:gd name="T7" fmla="*/ 45 h 180"/>
                <a:gd name="T8" fmla="*/ 157 w 256"/>
                <a:gd name="T9" fmla="*/ 3 h 180"/>
                <a:gd name="T10" fmla="*/ 33 w 256"/>
                <a:gd name="T11" fmla="*/ 44 h 180"/>
                <a:gd name="T12" fmla="*/ 64 w 256"/>
                <a:gd name="T13" fmla="*/ 10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180">
                  <a:moveTo>
                    <a:pt x="64" y="100"/>
                  </a:moveTo>
                  <a:cubicBezTo>
                    <a:pt x="80" y="146"/>
                    <a:pt x="59" y="166"/>
                    <a:pt x="59" y="166"/>
                  </a:cubicBezTo>
                  <a:cubicBezTo>
                    <a:pt x="59" y="166"/>
                    <a:pt x="256" y="180"/>
                    <a:pt x="208" y="145"/>
                  </a:cubicBezTo>
                  <a:cubicBezTo>
                    <a:pt x="180" y="124"/>
                    <a:pt x="167" y="79"/>
                    <a:pt x="162" y="45"/>
                  </a:cubicBezTo>
                  <a:cubicBezTo>
                    <a:pt x="159" y="31"/>
                    <a:pt x="158" y="17"/>
                    <a:pt x="157" y="3"/>
                  </a:cubicBezTo>
                  <a:cubicBezTo>
                    <a:pt x="157" y="3"/>
                    <a:pt x="0" y="0"/>
                    <a:pt x="33" y="44"/>
                  </a:cubicBezTo>
                  <a:cubicBezTo>
                    <a:pt x="46" y="61"/>
                    <a:pt x="57" y="80"/>
                    <a:pt x="64" y="100"/>
                  </a:cubicBezTo>
                </a:path>
              </a:pathLst>
            </a:custGeom>
            <a:solidFill>
              <a:srgbClr val="FDC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3" name="iṩľïďé"/>
            <p:cNvSpPr/>
            <p:nvPr/>
          </p:nvSpPr>
          <p:spPr bwMode="auto">
            <a:xfrm>
              <a:off x="3654425" y="2478088"/>
              <a:ext cx="1588" cy="7938"/>
            </a:xfrm>
            <a:custGeom>
              <a:avLst/>
              <a:gdLst>
                <a:gd name="T0" fmla="*/ 0 w 1"/>
                <a:gd name="T1" fmla="*/ 0 h 6"/>
                <a:gd name="T2" fmla="*/ 0 w 1"/>
                <a:gd name="T3" fmla="*/ 0 h 6"/>
                <a:gd name="T4" fmla="*/ 1 w 1"/>
                <a:gd name="T5" fmla="*/ 6 h 6"/>
                <a:gd name="T6" fmla="*/ 1 w 1"/>
                <a:gd name="T7" fmla="*/ 6 h 6"/>
                <a:gd name="T8" fmla="*/ 1 w 1"/>
                <a:gd name="T9" fmla="*/ 6 h 6"/>
                <a:gd name="T10" fmla="*/ 0 w 1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4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0" y="0"/>
                  </a:cubicBezTo>
                </a:path>
              </a:pathLst>
            </a:custGeom>
            <a:solidFill>
              <a:srgbClr val="356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4" name="ïs1îdé"/>
            <p:cNvSpPr/>
            <p:nvPr/>
          </p:nvSpPr>
          <p:spPr bwMode="auto">
            <a:xfrm>
              <a:off x="3606800" y="2478088"/>
              <a:ext cx="49213" cy="55563"/>
            </a:xfrm>
            <a:custGeom>
              <a:avLst/>
              <a:gdLst>
                <a:gd name="T0" fmla="*/ 33 w 34"/>
                <a:gd name="T1" fmla="*/ 0 h 38"/>
                <a:gd name="T2" fmla="*/ 0 w 34"/>
                <a:gd name="T3" fmla="*/ 38 h 38"/>
                <a:gd name="T4" fmla="*/ 34 w 34"/>
                <a:gd name="T5" fmla="*/ 6 h 38"/>
                <a:gd name="T6" fmla="*/ 34 w 34"/>
                <a:gd name="T7" fmla="*/ 6 h 38"/>
                <a:gd name="T8" fmla="*/ 33 w 34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8">
                  <a:moveTo>
                    <a:pt x="33" y="0"/>
                  </a:moveTo>
                  <a:cubicBezTo>
                    <a:pt x="26" y="16"/>
                    <a:pt x="15" y="29"/>
                    <a:pt x="0" y="38"/>
                  </a:cubicBezTo>
                  <a:cubicBezTo>
                    <a:pt x="15" y="32"/>
                    <a:pt x="27" y="22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4"/>
                    <a:pt x="33" y="2"/>
                    <a:pt x="33" y="0"/>
                  </a:cubicBezTo>
                </a:path>
              </a:pathLst>
            </a:custGeom>
            <a:solidFill>
              <a:srgbClr val="E3AE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5" name="îŝ1ïḍe"/>
            <p:cNvSpPr/>
            <p:nvPr/>
          </p:nvSpPr>
          <p:spPr bwMode="auto">
            <a:xfrm>
              <a:off x="3400425" y="2290763"/>
              <a:ext cx="265113" cy="265113"/>
            </a:xfrm>
            <a:prstGeom prst="ellipse">
              <a:avLst/>
            </a:prstGeom>
            <a:solidFill>
              <a:srgbClr val="FDC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6" name="ïṩľídé"/>
            <p:cNvSpPr/>
            <p:nvPr/>
          </p:nvSpPr>
          <p:spPr bwMode="auto">
            <a:xfrm>
              <a:off x="3776663" y="2446338"/>
              <a:ext cx="585788" cy="420688"/>
            </a:xfrm>
            <a:custGeom>
              <a:avLst/>
              <a:gdLst>
                <a:gd name="T0" fmla="*/ 286 w 395"/>
                <a:gd name="T1" fmla="*/ 0 h 284"/>
                <a:gd name="T2" fmla="*/ 395 w 395"/>
                <a:gd name="T3" fmla="*/ 33 h 284"/>
                <a:gd name="T4" fmla="*/ 336 w 395"/>
                <a:gd name="T5" fmla="*/ 194 h 284"/>
                <a:gd name="T6" fmla="*/ 255 w 395"/>
                <a:gd name="T7" fmla="*/ 251 h 284"/>
                <a:gd name="T8" fmla="*/ 141 w 395"/>
                <a:gd name="T9" fmla="*/ 284 h 284"/>
                <a:gd name="T10" fmla="*/ 0 w 395"/>
                <a:gd name="T11" fmla="*/ 116 h 284"/>
                <a:gd name="T12" fmla="*/ 72 w 395"/>
                <a:gd name="T13" fmla="*/ 136 h 284"/>
                <a:gd name="T14" fmla="*/ 135 w 395"/>
                <a:gd name="T15" fmla="*/ 171 h 284"/>
                <a:gd name="T16" fmla="*/ 242 w 395"/>
                <a:gd name="T17" fmla="*/ 162 h 284"/>
                <a:gd name="T18" fmla="*/ 286 w 395"/>
                <a:gd name="T1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5" h="284">
                  <a:moveTo>
                    <a:pt x="286" y="0"/>
                  </a:moveTo>
                  <a:cubicBezTo>
                    <a:pt x="286" y="0"/>
                    <a:pt x="371" y="44"/>
                    <a:pt x="395" y="33"/>
                  </a:cubicBezTo>
                  <a:cubicBezTo>
                    <a:pt x="336" y="194"/>
                    <a:pt x="336" y="194"/>
                    <a:pt x="336" y="194"/>
                  </a:cubicBezTo>
                  <a:cubicBezTo>
                    <a:pt x="336" y="194"/>
                    <a:pt x="331" y="234"/>
                    <a:pt x="255" y="251"/>
                  </a:cubicBezTo>
                  <a:cubicBezTo>
                    <a:pt x="179" y="269"/>
                    <a:pt x="141" y="284"/>
                    <a:pt x="141" y="284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72" y="136"/>
                    <a:pt x="72" y="136"/>
                    <a:pt x="72" y="136"/>
                  </a:cubicBezTo>
                  <a:cubicBezTo>
                    <a:pt x="72" y="136"/>
                    <a:pt x="109" y="188"/>
                    <a:pt x="135" y="171"/>
                  </a:cubicBezTo>
                  <a:cubicBezTo>
                    <a:pt x="161" y="153"/>
                    <a:pt x="242" y="162"/>
                    <a:pt x="242" y="162"/>
                  </a:cubicBezTo>
                  <a:cubicBezTo>
                    <a:pt x="242" y="162"/>
                    <a:pt x="288" y="37"/>
                    <a:pt x="286" y="0"/>
                  </a:cubicBezTo>
                </a:path>
              </a:pathLst>
            </a:custGeom>
            <a:solidFill>
              <a:srgbClr val="C4C8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7" name="iŝlíḓê"/>
            <p:cNvSpPr/>
            <p:nvPr/>
          </p:nvSpPr>
          <p:spPr bwMode="auto">
            <a:xfrm>
              <a:off x="3776663" y="2446338"/>
              <a:ext cx="585788" cy="419100"/>
            </a:xfrm>
            <a:custGeom>
              <a:avLst/>
              <a:gdLst>
                <a:gd name="T0" fmla="*/ 286 w 395"/>
                <a:gd name="T1" fmla="*/ 0 h 283"/>
                <a:gd name="T2" fmla="*/ 286 w 395"/>
                <a:gd name="T3" fmla="*/ 3 h 283"/>
                <a:gd name="T4" fmla="*/ 242 w 395"/>
                <a:gd name="T5" fmla="*/ 162 h 283"/>
                <a:gd name="T6" fmla="*/ 198 w 395"/>
                <a:gd name="T7" fmla="*/ 160 h 283"/>
                <a:gd name="T8" fmla="*/ 135 w 395"/>
                <a:gd name="T9" fmla="*/ 171 h 283"/>
                <a:gd name="T10" fmla="*/ 123 w 395"/>
                <a:gd name="T11" fmla="*/ 174 h 283"/>
                <a:gd name="T12" fmla="*/ 103 w 395"/>
                <a:gd name="T13" fmla="*/ 167 h 283"/>
                <a:gd name="T14" fmla="*/ 72 w 395"/>
                <a:gd name="T15" fmla="*/ 136 h 283"/>
                <a:gd name="T16" fmla="*/ 0 w 395"/>
                <a:gd name="T17" fmla="*/ 116 h 283"/>
                <a:gd name="T18" fmla="*/ 28 w 395"/>
                <a:gd name="T19" fmla="*/ 149 h 283"/>
                <a:gd name="T20" fmla="*/ 78 w 395"/>
                <a:gd name="T21" fmla="*/ 197 h 283"/>
                <a:gd name="T22" fmla="*/ 80 w 395"/>
                <a:gd name="T23" fmla="*/ 199 h 283"/>
                <a:gd name="T24" fmla="*/ 111 w 395"/>
                <a:gd name="T25" fmla="*/ 232 h 283"/>
                <a:gd name="T26" fmla="*/ 143 w 395"/>
                <a:gd name="T27" fmla="*/ 283 h 283"/>
                <a:gd name="T28" fmla="*/ 255 w 395"/>
                <a:gd name="T29" fmla="*/ 251 h 283"/>
                <a:gd name="T30" fmla="*/ 336 w 395"/>
                <a:gd name="T31" fmla="*/ 194 h 283"/>
                <a:gd name="T32" fmla="*/ 395 w 395"/>
                <a:gd name="T33" fmla="*/ 33 h 283"/>
                <a:gd name="T34" fmla="*/ 385 w 395"/>
                <a:gd name="T35" fmla="*/ 35 h 283"/>
                <a:gd name="T36" fmla="*/ 373 w 395"/>
                <a:gd name="T37" fmla="*/ 33 h 283"/>
                <a:gd name="T38" fmla="*/ 292 w 395"/>
                <a:gd name="T39" fmla="*/ 3 h 283"/>
                <a:gd name="T40" fmla="*/ 286 w 395"/>
                <a:gd name="T41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5" h="283">
                  <a:moveTo>
                    <a:pt x="286" y="0"/>
                  </a:moveTo>
                  <a:cubicBezTo>
                    <a:pt x="286" y="1"/>
                    <a:pt x="286" y="2"/>
                    <a:pt x="286" y="3"/>
                  </a:cubicBezTo>
                  <a:cubicBezTo>
                    <a:pt x="286" y="43"/>
                    <a:pt x="242" y="162"/>
                    <a:pt x="242" y="162"/>
                  </a:cubicBezTo>
                  <a:cubicBezTo>
                    <a:pt x="242" y="162"/>
                    <a:pt x="222" y="160"/>
                    <a:pt x="198" y="160"/>
                  </a:cubicBezTo>
                  <a:cubicBezTo>
                    <a:pt x="175" y="160"/>
                    <a:pt x="148" y="162"/>
                    <a:pt x="135" y="171"/>
                  </a:cubicBezTo>
                  <a:cubicBezTo>
                    <a:pt x="131" y="173"/>
                    <a:pt x="127" y="174"/>
                    <a:pt x="123" y="174"/>
                  </a:cubicBezTo>
                  <a:cubicBezTo>
                    <a:pt x="116" y="174"/>
                    <a:pt x="109" y="171"/>
                    <a:pt x="103" y="167"/>
                  </a:cubicBezTo>
                  <a:cubicBezTo>
                    <a:pt x="86" y="156"/>
                    <a:pt x="72" y="136"/>
                    <a:pt x="72" y="13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28" y="149"/>
                    <a:pt x="28" y="149"/>
                    <a:pt x="28" y="149"/>
                  </a:cubicBezTo>
                  <a:cubicBezTo>
                    <a:pt x="46" y="163"/>
                    <a:pt x="63" y="179"/>
                    <a:pt x="78" y="197"/>
                  </a:cubicBezTo>
                  <a:cubicBezTo>
                    <a:pt x="80" y="199"/>
                    <a:pt x="80" y="199"/>
                    <a:pt x="80" y="199"/>
                  </a:cubicBezTo>
                  <a:cubicBezTo>
                    <a:pt x="91" y="208"/>
                    <a:pt x="102" y="219"/>
                    <a:pt x="111" y="232"/>
                  </a:cubicBezTo>
                  <a:cubicBezTo>
                    <a:pt x="122" y="249"/>
                    <a:pt x="133" y="266"/>
                    <a:pt x="143" y="283"/>
                  </a:cubicBezTo>
                  <a:cubicBezTo>
                    <a:pt x="151" y="280"/>
                    <a:pt x="188" y="267"/>
                    <a:pt x="255" y="251"/>
                  </a:cubicBezTo>
                  <a:cubicBezTo>
                    <a:pt x="331" y="234"/>
                    <a:pt x="336" y="194"/>
                    <a:pt x="336" y="194"/>
                  </a:cubicBezTo>
                  <a:cubicBezTo>
                    <a:pt x="395" y="33"/>
                    <a:pt x="395" y="33"/>
                    <a:pt x="395" y="33"/>
                  </a:cubicBezTo>
                  <a:cubicBezTo>
                    <a:pt x="392" y="34"/>
                    <a:pt x="389" y="35"/>
                    <a:pt x="385" y="35"/>
                  </a:cubicBezTo>
                  <a:cubicBezTo>
                    <a:pt x="381" y="35"/>
                    <a:pt x="377" y="34"/>
                    <a:pt x="373" y="33"/>
                  </a:cubicBezTo>
                  <a:cubicBezTo>
                    <a:pt x="346" y="29"/>
                    <a:pt x="307" y="11"/>
                    <a:pt x="292" y="3"/>
                  </a:cubicBezTo>
                  <a:cubicBezTo>
                    <a:pt x="288" y="1"/>
                    <a:pt x="286" y="0"/>
                    <a:pt x="286" y="0"/>
                  </a:cubicBezTo>
                </a:path>
              </a:pathLst>
            </a:custGeom>
            <a:solidFill>
              <a:srgbClr val="BAB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8" name="i$ḻîḍê"/>
            <p:cNvSpPr/>
            <p:nvPr/>
          </p:nvSpPr>
          <p:spPr bwMode="auto">
            <a:xfrm>
              <a:off x="4129088" y="3319463"/>
              <a:ext cx="17463" cy="66675"/>
            </a:xfrm>
            <a:custGeom>
              <a:avLst/>
              <a:gdLst>
                <a:gd name="T0" fmla="*/ 11 w 12"/>
                <a:gd name="T1" fmla="*/ 0 h 45"/>
                <a:gd name="T2" fmla="*/ 5 w 12"/>
                <a:gd name="T3" fmla="*/ 36 h 45"/>
                <a:gd name="T4" fmla="*/ 0 w 12"/>
                <a:gd name="T5" fmla="*/ 41 h 45"/>
                <a:gd name="T6" fmla="*/ 0 w 12"/>
                <a:gd name="T7" fmla="*/ 45 h 45"/>
                <a:gd name="T8" fmla="*/ 5 w 12"/>
                <a:gd name="T9" fmla="*/ 40 h 45"/>
                <a:gd name="T10" fmla="*/ 11 w 12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5">
                  <a:moveTo>
                    <a:pt x="11" y="0"/>
                  </a:moveTo>
                  <a:cubicBezTo>
                    <a:pt x="11" y="15"/>
                    <a:pt x="9" y="29"/>
                    <a:pt x="5" y="36"/>
                  </a:cubicBezTo>
                  <a:cubicBezTo>
                    <a:pt x="4" y="38"/>
                    <a:pt x="2" y="39"/>
                    <a:pt x="0" y="41"/>
                  </a:cubicBezTo>
                  <a:cubicBezTo>
                    <a:pt x="0" y="42"/>
                    <a:pt x="0" y="44"/>
                    <a:pt x="0" y="45"/>
                  </a:cubicBezTo>
                  <a:cubicBezTo>
                    <a:pt x="2" y="44"/>
                    <a:pt x="4" y="42"/>
                    <a:pt x="5" y="40"/>
                  </a:cubicBezTo>
                  <a:cubicBezTo>
                    <a:pt x="10" y="32"/>
                    <a:pt x="12" y="17"/>
                    <a:pt x="11" y="0"/>
                  </a:cubicBezTo>
                </a:path>
              </a:pathLst>
            </a:custGeom>
            <a:solidFill>
              <a:srgbClr val="A7A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9" name="îṧliḍê"/>
            <p:cNvSpPr/>
            <p:nvPr/>
          </p:nvSpPr>
          <p:spPr bwMode="auto">
            <a:xfrm>
              <a:off x="4024313" y="3379788"/>
              <a:ext cx="104775" cy="15875"/>
            </a:xfrm>
            <a:custGeom>
              <a:avLst/>
              <a:gdLst>
                <a:gd name="T0" fmla="*/ 70 w 70"/>
                <a:gd name="T1" fmla="*/ 0 h 11"/>
                <a:gd name="T2" fmla="*/ 37 w 70"/>
                <a:gd name="T3" fmla="*/ 6 h 11"/>
                <a:gd name="T4" fmla="*/ 0 w 70"/>
                <a:gd name="T5" fmla="*/ 3 h 11"/>
                <a:gd name="T6" fmla="*/ 0 w 70"/>
                <a:gd name="T7" fmla="*/ 8 h 11"/>
                <a:gd name="T8" fmla="*/ 37 w 70"/>
                <a:gd name="T9" fmla="*/ 11 h 11"/>
                <a:gd name="T10" fmla="*/ 70 w 70"/>
                <a:gd name="T11" fmla="*/ 4 h 11"/>
                <a:gd name="T12" fmla="*/ 70 w 7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1">
                  <a:moveTo>
                    <a:pt x="70" y="0"/>
                  </a:moveTo>
                  <a:cubicBezTo>
                    <a:pt x="62" y="5"/>
                    <a:pt x="50" y="6"/>
                    <a:pt x="37" y="6"/>
                  </a:cubicBezTo>
                  <a:cubicBezTo>
                    <a:pt x="23" y="6"/>
                    <a:pt x="9" y="5"/>
                    <a:pt x="0" y="3"/>
                  </a:cubicBezTo>
                  <a:cubicBezTo>
                    <a:pt x="0" y="5"/>
                    <a:pt x="0" y="6"/>
                    <a:pt x="0" y="8"/>
                  </a:cubicBezTo>
                  <a:cubicBezTo>
                    <a:pt x="9" y="9"/>
                    <a:pt x="23" y="11"/>
                    <a:pt x="37" y="11"/>
                  </a:cubicBezTo>
                  <a:cubicBezTo>
                    <a:pt x="49" y="11"/>
                    <a:pt x="62" y="9"/>
                    <a:pt x="70" y="4"/>
                  </a:cubicBezTo>
                  <a:cubicBezTo>
                    <a:pt x="70" y="3"/>
                    <a:pt x="70" y="1"/>
                    <a:pt x="70" y="0"/>
                  </a:cubicBezTo>
                </a:path>
              </a:pathLst>
            </a:custGeom>
            <a:solidFill>
              <a:srgbClr val="514F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0" name="iṡḷiḓè"/>
            <p:cNvSpPr/>
            <p:nvPr/>
          </p:nvSpPr>
          <p:spPr bwMode="auto">
            <a:xfrm>
              <a:off x="3519488" y="2544763"/>
              <a:ext cx="635000" cy="858838"/>
            </a:xfrm>
            <a:custGeom>
              <a:avLst/>
              <a:gdLst>
                <a:gd name="T0" fmla="*/ 128 w 429"/>
                <a:gd name="T1" fmla="*/ 33 h 580"/>
                <a:gd name="T2" fmla="*/ 0 w 429"/>
                <a:gd name="T3" fmla="*/ 61 h 580"/>
                <a:gd name="T4" fmla="*/ 130 w 429"/>
                <a:gd name="T5" fmla="*/ 81 h 580"/>
                <a:gd name="T6" fmla="*/ 147 w 429"/>
                <a:gd name="T7" fmla="*/ 92 h 580"/>
                <a:gd name="T8" fmla="*/ 280 w 429"/>
                <a:gd name="T9" fmla="*/ 295 h 580"/>
                <a:gd name="T10" fmla="*/ 328 w 429"/>
                <a:gd name="T11" fmla="*/ 508 h 580"/>
                <a:gd name="T12" fmla="*/ 333 w 429"/>
                <a:gd name="T13" fmla="*/ 566 h 580"/>
                <a:gd name="T14" fmla="*/ 416 w 429"/>
                <a:gd name="T15" fmla="*/ 559 h 580"/>
                <a:gd name="T16" fmla="*/ 400 w 429"/>
                <a:gd name="T17" fmla="*/ 446 h 580"/>
                <a:gd name="T18" fmla="*/ 350 w 429"/>
                <a:gd name="T19" fmla="*/ 325 h 580"/>
                <a:gd name="T20" fmla="*/ 331 w 429"/>
                <a:gd name="T21" fmla="*/ 267 h 580"/>
                <a:gd name="T22" fmla="*/ 256 w 429"/>
                <a:gd name="T23" fmla="*/ 136 h 580"/>
                <a:gd name="T24" fmla="*/ 252 w 429"/>
                <a:gd name="T25" fmla="*/ 131 h 580"/>
                <a:gd name="T26" fmla="*/ 145 w 429"/>
                <a:gd name="T27" fmla="*/ 51 h 580"/>
                <a:gd name="T28" fmla="*/ 128 w 429"/>
                <a:gd name="T29" fmla="*/ 33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9" h="580">
                  <a:moveTo>
                    <a:pt x="128" y="33"/>
                  </a:moveTo>
                  <a:cubicBezTo>
                    <a:pt x="128" y="33"/>
                    <a:pt x="12" y="0"/>
                    <a:pt x="0" y="61"/>
                  </a:cubicBezTo>
                  <a:cubicBezTo>
                    <a:pt x="0" y="61"/>
                    <a:pt x="53" y="35"/>
                    <a:pt x="130" y="81"/>
                  </a:cubicBezTo>
                  <a:cubicBezTo>
                    <a:pt x="136" y="84"/>
                    <a:pt x="141" y="88"/>
                    <a:pt x="147" y="92"/>
                  </a:cubicBezTo>
                  <a:cubicBezTo>
                    <a:pt x="214" y="139"/>
                    <a:pt x="261" y="212"/>
                    <a:pt x="280" y="295"/>
                  </a:cubicBezTo>
                  <a:cubicBezTo>
                    <a:pt x="328" y="508"/>
                    <a:pt x="328" y="508"/>
                    <a:pt x="328" y="508"/>
                  </a:cubicBezTo>
                  <a:cubicBezTo>
                    <a:pt x="333" y="566"/>
                    <a:pt x="333" y="566"/>
                    <a:pt x="333" y="566"/>
                  </a:cubicBezTo>
                  <a:cubicBezTo>
                    <a:pt x="333" y="566"/>
                    <a:pt x="403" y="580"/>
                    <a:pt x="416" y="559"/>
                  </a:cubicBezTo>
                  <a:cubicBezTo>
                    <a:pt x="429" y="538"/>
                    <a:pt x="420" y="469"/>
                    <a:pt x="400" y="446"/>
                  </a:cubicBezTo>
                  <a:cubicBezTo>
                    <a:pt x="381" y="423"/>
                    <a:pt x="350" y="325"/>
                    <a:pt x="350" y="325"/>
                  </a:cubicBezTo>
                  <a:cubicBezTo>
                    <a:pt x="331" y="267"/>
                    <a:pt x="331" y="267"/>
                    <a:pt x="331" y="267"/>
                  </a:cubicBezTo>
                  <a:cubicBezTo>
                    <a:pt x="315" y="219"/>
                    <a:pt x="290" y="174"/>
                    <a:pt x="256" y="136"/>
                  </a:cubicBezTo>
                  <a:cubicBezTo>
                    <a:pt x="252" y="131"/>
                    <a:pt x="252" y="131"/>
                    <a:pt x="252" y="131"/>
                  </a:cubicBezTo>
                  <a:cubicBezTo>
                    <a:pt x="223" y="96"/>
                    <a:pt x="187" y="69"/>
                    <a:pt x="145" y="51"/>
                  </a:cubicBezTo>
                  <a:cubicBezTo>
                    <a:pt x="134" y="46"/>
                    <a:pt x="126" y="40"/>
                    <a:pt x="128" y="33"/>
                  </a:cubicBezTo>
                </a:path>
              </a:pathLst>
            </a:custGeom>
            <a:solidFill>
              <a:srgbClr val="EAEA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1" name="işlîḓê"/>
            <p:cNvSpPr/>
            <p:nvPr/>
          </p:nvSpPr>
          <p:spPr bwMode="auto">
            <a:xfrm>
              <a:off x="3706813" y="2643188"/>
              <a:ext cx="430213" cy="655638"/>
            </a:xfrm>
            <a:custGeom>
              <a:avLst/>
              <a:gdLst>
                <a:gd name="T0" fmla="*/ 154 w 290"/>
                <a:gd name="T1" fmla="*/ 148 h 443"/>
                <a:gd name="T2" fmla="*/ 173 w 290"/>
                <a:gd name="T3" fmla="*/ 182 h 443"/>
                <a:gd name="T4" fmla="*/ 259 w 290"/>
                <a:gd name="T5" fmla="*/ 424 h 443"/>
                <a:gd name="T6" fmla="*/ 290 w 290"/>
                <a:gd name="T7" fmla="*/ 443 h 443"/>
                <a:gd name="T8" fmla="*/ 290 w 290"/>
                <a:gd name="T9" fmla="*/ 440 h 443"/>
                <a:gd name="T10" fmla="*/ 262 w 290"/>
                <a:gd name="T11" fmla="*/ 421 h 443"/>
                <a:gd name="T12" fmla="*/ 169 w 290"/>
                <a:gd name="T13" fmla="*/ 169 h 443"/>
                <a:gd name="T14" fmla="*/ 158 w 290"/>
                <a:gd name="T15" fmla="*/ 152 h 443"/>
                <a:gd name="T16" fmla="*/ 154 w 290"/>
                <a:gd name="T17" fmla="*/ 148 h 443"/>
                <a:gd name="T18" fmla="*/ 0 w 290"/>
                <a:gd name="T19" fmla="*/ 0 h 443"/>
                <a:gd name="T20" fmla="*/ 0 w 290"/>
                <a:gd name="T21" fmla="*/ 4 h 443"/>
                <a:gd name="T22" fmla="*/ 3 w 290"/>
                <a:gd name="T23" fmla="*/ 7 h 443"/>
                <a:gd name="T24" fmla="*/ 8 w 290"/>
                <a:gd name="T25" fmla="*/ 8 h 443"/>
                <a:gd name="T26" fmla="*/ 0 w 290"/>
                <a:gd name="T2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0" h="443">
                  <a:moveTo>
                    <a:pt x="154" y="148"/>
                  </a:moveTo>
                  <a:cubicBezTo>
                    <a:pt x="161" y="158"/>
                    <a:pt x="168" y="169"/>
                    <a:pt x="173" y="182"/>
                  </a:cubicBezTo>
                  <a:cubicBezTo>
                    <a:pt x="211" y="247"/>
                    <a:pt x="259" y="424"/>
                    <a:pt x="259" y="424"/>
                  </a:cubicBezTo>
                  <a:cubicBezTo>
                    <a:pt x="290" y="443"/>
                    <a:pt x="290" y="443"/>
                    <a:pt x="290" y="443"/>
                  </a:cubicBezTo>
                  <a:cubicBezTo>
                    <a:pt x="290" y="440"/>
                    <a:pt x="290" y="440"/>
                    <a:pt x="290" y="440"/>
                  </a:cubicBezTo>
                  <a:cubicBezTo>
                    <a:pt x="262" y="421"/>
                    <a:pt x="262" y="421"/>
                    <a:pt x="262" y="421"/>
                  </a:cubicBezTo>
                  <a:cubicBezTo>
                    <a:pt x="262" y="421"/>
                    <a:pt x="207" y="223"/>
                    <a:pt x="169" y="169"/>
                  </a:cubicBezTo>
                  <a:cubicBezTo>
                    <a:pt x="164" y="163"/>
                    <a:pt x="162" y="153"/>
                    <a:pt x="158" y="152"/>
                  </a:cubicBezTo>
                  <a:cubicBezTo>
                    <a:pt x="154" y="148"/>
                    <a:pt x="154" y="148"/>
                    <a:pt x="154" y="148"/>
                  </a:cubicBezTo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5" y="7"/>
                    <a:pt x="6" y="8"/>
                    <a:pt x="8" y="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2D2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2" name="ïṧľîḓè"/>
            <p:cNvSpPr/>
            <p:nvPr/>
          </p:nvSpPr>
          <p:spPr bwMode="auto">
            <a:xfrm>
              <a:off x="3706813" y="2592388"/>
              <a:ext cx="434975" cy="704850"/>
            </a:xfrm>
            <a:custGeom>
              <a:avLst/>
              <a:gdLst>
                <a:gd name="T0" fmla="*/ 0 w 293"/>
                <a:gd name="T1" fmla="*/ 0 h 475"/>
                <a:gd name="T2" fmla="*/ 0 w 293"/>
                <a:gd name="T3" fmla="*/ 34 h 475"/>
                <a:gd name="T4" fmla="*/ 158 w 293"/>
                <a:gd name="T5" fmla="*/ 186 h 475"/>
                <a:gd name="T6" fmla="*/ 169 w 293"/>
                <a:gd name="T7" fmla="*/ 203 h 475"/>
                <a:gd name="T8" fmla="*/ 262 w 293"/>
                <a:gd name="T9" fmla="*/ 455 h 475"/>
                <a:gd name="T10" fmla="*/ 292 w 293"/>
                <a:gd name="T11" fmla="*/ 475 h 475"/>
                <a:gd name="T12" fmla="*/ 293 w 293"/>
                <a:gd name="T13" fmla="*/ 437 h 475"/>
                <a:gd name="T14" fmla="*/ 270 w 293"/>
                <a:gd name="T15" fmla="*/ 355 h 475"/>
                <a:gd name="T16" fmla="*/ 218 w 293"/>
                <a:gd name="T17" fmla="*/ 237 h 475"/>
                <a:gd name="T18" fmla="*/ 158 w 293"/>
                <a:gd name="T19" fmla="*/ 133 h 475"/>
                <a:gd name="T20" fmla="*/ 88 w 293"/>
                <a:gd name="T21" fmla="*/ 70 h 475"/>
                <a:gd name="T22" fmla="*/ 4 w 293"/>
                <a:gd name="T23" fmla="*/ 3 h 475"/>
                <a:gd name="T24" fmla="*/ 0 w 293"/>
                <a:gd name="T25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3" h="475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158" y="186"/>
                    <a:pt x="158" y="186"/>
                    <a:pt x="158" y="186"/>
                  </a:cubicBezTo>
                  <a:cubicBezTo>
                    <a:pt x="162" y="187"/>
                    <a:pt x="164" y="197"/>
                    <a:pt x="169" y="203"/>
                  </a:cubicBezTo>
                  <a:cubicBezTo>
                    <a:pt x="207" y="257"/>
                    <a:pt x="262" y="455"/>
                    <a:pt x="262" y="455"/>
                  </a:cubicBezTo>
                  <a:cubicBezTo>
                    <a:pt x="292" y="475"/>
                    <a:pt x="292" y="475"/>
                    <a:pt x="292" y="475"/>
                  </a:cubicBezTo>
                  <a:cubicBezTo>
                    <a:pt x="293" y="437"/>
                    <a:pt x="293" y="437"/>
                    <a:pt x="293" y="437"/>
                  </a:cubicBezTo>
                  <a:cubicBezTo>
                    <a:pt x="270" y="355"/>
                    <a:pt x="270" y="355"/>
                    <a:pt x="270" y="355"/>
                  </a:cubicBezTo>
                  <a:cubicBezTo>
                    <a:pt x="218" y="237"/>
                    <a:pt x="218" y="237"/>
                    <a:pt x="218" y="237"/>
                  </a:cubicBezTo>
                  <a:cubicBezTo>
                    <a:pt x="201" y="201"/>
                    <a:pt x="181" y="166"/>
                    <a:pt x="158" y="133"/>
                  </a:cubicBezTo>
                  <a:cubicBezTo>
                    <a:pt x="133" y="97"/>
                    <a:pt x="91" y="75"/>
                    <a:pt x="88" y="70"/>
                  </a:cubicBezTo>
                  <a:cubicBezTo>
                    <a:pt x="82" y="61"/>
                    <a:pt x="21" y="16"/>
                    <a:pt x="4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3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3" name="îṥlíḑê"/>
            <p:cNvSpPr/>
            <p:nvPr/>
          </p:nvSpPr>
          <p:spPr bwMode="auto">
            <a:xfrm>
              <a:off x="3840163" y="1825626"/>
              <a:ext cx="463550" cy="461963"/>
            </a:xfrm>
            <a:custGeom>
              <a:avLst/>
              <a:gdLst>
                <a:gd name="T0" fmla="*/ 44 w 312"/>
                <a:gd name="T1" fmla="*/ 0 h 312"/>
                <a:gd name="T2" fmla="*/ 267 w 312"/>
                <a:gd name="T3" fmla="*/ 0 h 312"/>
                <a:gd name="T4" fmla="*/ 312 w 312"/>
                <a:gd name="T5" fmla="*/ 45 h 312"/>
                <a:gd name="T6" fmla="*/ 312 w 312"/>
                <a:gd name="T7" fmla="*/ 267 h 312"/>
                <a:gd name="T8" fmla="*/ 267 w 312"/>
                <a:gd name="T9" fmla="*/ 312 h 312"/>
                <a:gd name="T10" fmla="*/ 44 w 312"/>
                <a:gd name="T11" fmla="*/ 312 h 312"/>
                <a:gd name="T12" fmla="*/ 0 w 312"/>
                <a:gd name="T13" fmla="*/ 267 h 312"/>
                <a:gd name="T14" fmla="*/ 0 w 312"/>
                <a:gd name="T15" fmla="*/ 45 h 312"/>
                <a:gd name="T16" fmla="*/ 44 w 312"/>
                <a:gd name="T17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2" h="312">
                  <a:moveTo>
                    <a:pt x="44" y="0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92" y="0"/>
                    <a:pt x="312" y="20"/>
                    <a:pt x="312" y="45"/>
                  </a:cubicBezTo>
                  <a:cubicBezTo>
                    <a:pt x="312" y="267"/>
                    <a:pt x="312" y="267"/>
                    <a:pt x="312" y="267"/>
                  </a:cubicBezTo>
                  <a:cubicBezTo>
                    <a:pt x="312" y="292"/>
                    <a:pt x="292" y="312"/>
                    <a:pt x="267" y="312"/>
                  </a:cubicBezTo>
                  <a:cubicBezTo>
                    <a:pt x="44" y="312"/>
                    <a:pt x="44" y="312"/>
                    <a:pt x="44" y="312"/>
                  </a:cubicBezTo>
                  <a:cubicBezTo>
                    <a:pt x="20" y="312"/>
                    <a:pt x="0" y="292"/>
                    <a:pt x="0" y="26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0" y="0"/>
                    <a:pt x="44" y="0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4" name="ïšliḋé"/>
            <p:cNvSpPr/>
            <p:nvPr/>
          </p:nvSpPr>
          <p:spPr bwMode="auto">
            <a:xfrm>
              <a:off x="3840163" y="1825626"/>
              <a:ext cx="463550" cy="461963"/>
            </a:xfrm>
            <a:custGeom>
              <a:avLst/>
              <a:gdLst>
                <a:gd name="T0" fmla="*/ 156 w 312"/>
                <a:gd name="T1" fmla="*/ 113 h 312"/>
                <a:gd name="T2" fmla="*/ 113 w 312"/>
                <a:gd name="T3" fmla="*/ 156 h 312"/>
                <a:gd name="T4" fmla="*/ 156 w 312"/>
                <a:gd name="T5" fmla="*/ 198 h 312"/>
                <a:gd name="T6" fmla="*/ 198 w 312"/>
                <a:gd name="T7" fmla="*/ 156 h 312"/>
                <a:gd name="T8" fmla="*/ 156 w 312"/>
                <a:gd name="T9" fmla="*/ 113 h 312"/>
                <a:gd name="T10" fmla="*/ 156 w 312"/>
                <a:gd name="T11" fmla="*/ 221 h 312"/>
                <a:gd name="T12" fmla="*/ 90 w 312"/>
                <a:gd name="T13" fmla="*/ 156 h 312"/>
                <a:gd name="T14" fmla="*/ 156 w 312"/>
                <a:gd name="T15" fmla="*/ 90 h 312"/>
                <a:gd name="T16" fmla="*/ 156 w 312"/>
                <a:gd name="T17" fmla="*/ 90 h 312"/>
                <a:gd name="T18" fmla="*/ 221 w 312"/>
                <a:gd name="T19" fmla="*/ 156 h 312"/>
                <a:gd name="T20" fmla="*/ 156 w 312"/>
                <a:gd name="T21" fmla="*/ 221 h 312"/>
                <a:gd name="T22" fmla="*/ 224 w 312"/>
                <a:gd name="T23" fmla="*/ 103 h 312"/>
                <a:gd name="T24" fmla="*/ 209 w 312"/>
                <a:gd name="T25" fmla="*/ 88 h 312"/>
                <a:gd name="T26" fmla="*/ 224 w 312"/>
                <a:gd name="T27" fmla="*/ 73 h 312"/>
                <a:gd name="T28" fmla="*/ 224 w 312"/>
                <a:gd name="T29" fmla="*/ 73 h 312"/>
                <a:gd name="T30" fmla="*/ 239 w 312"/>
                <a:gd name="T31" fmla="*/ 88 h 312"/>
                <a:gd name="T32" fmla="*/ 239 w 312"/>
                <a:gd name="T33" fmla="*/ 88 h 312"/>
                <a:gd name="T34" fmla="*/ 239 w 312"/>
                <a:gd name="T35" fmla="*/ 88 h 312"/>
                <a:gd name="T36" fmla="*/ 224 w 312"/>
                <a:gd name="T37" fmla="*/ 103 h 312"/>
                <a:gd name="T38" fmla="*/ 133 w 312"/>
                <a:gd name="T39" fmla="*/ 51 h 312"/>
                <a:gd name="T40" fmla="*/ 81 w 312"/>
                <a:gd name="T41" fmla="*/ 56 h 312"/>
                <a:gd name="T42" fmla="*/ 56 w 312"/>
                <a:gd name="T43" fmla="*/ 81 h 312"/>
                <a:gd name="T44" fmla="*/ 51 w 312"/>
                <a:gd name="T45" fmla="*/ 156 h 312"/>
                <a:gd name="T46" fmla="*/ 56 w 312"/>
                <a:gd name="T47" fmla="*/ 231 h 312"/>
                <a:gd name="T48" fmla="*/ 81 w 312"/>
                <a:gd name="T49" fmla="*/ 255 h 312"/>
                <a:gd name="T50" fmla="*/ 134 w 312"/>
                <a:gd name="T51" fmla="*/ 261 h 312"/>
                <a:gd name="T52" fmla="*/ 156 w 312"/>
                <a:gd name="T53" fmla="*/ 260 h 312"/>
                <a:gd name="T54" fmla="*/ 179 w 312"/>
                <a:gd name="T55" fmla="*/ 261 h 312"/>
                <a:gd name="T56" fmla="*/ 231 w 312"/>
                <a:gd name="T57" fmla="*/ 255 h 312"/>
                <a:gd name="T58" fmla="*/ 255 w 312"/>
                <a:gd name="T59" fmla="*/ 231 h 312"/>
                <a:gd name="T60" fmla="*/ 261 w 312"/>
                <a:gd name="T61" fmla="*/ 156 h 312"/>
                <a:gd name="T62" fmla="*/ 255 w 312"/>
                <a:gd name="T63" fmla="*/ 81 h 312"/>
                <a:gd name="T64" fmla="*/ 231 w 312"/>
                <a:gd name="T65" fmla="*/ 56 h 312"/>
                <a:gd name="T66" fmla="*/ 178 w 312"/>
                <a:gd name="T67" fmla="*/ 51 h 312"/>
                <a:gd name="T68" fmla="*/ 156 w 312"/>
                <a:gd name="T69" fmla="*/ 51 h 312"/>
                <a:gd name="T70" fmla="*/ 133 w 312"/>
                <a:gd name="T71" fmla="*/ 51 h 312"/>
                <a:gd name="T72" fmla="*/ 267 w 312"/>
                <a:gd name="T73" fmla="*/ 0 h 312"/>
                <a:gd name="T74" fmla="*/ 44 w 312"/>
                <a:gd name="T75" fmla="*/ 0 h 312"/>
                <a:gd name="T76" fmla="*/ 0 w 312"/>
                <a:gd name="T77" fmla="*/ 45 h 312"/>
                <a:gd name="T78" fmla="*/ 0 w 312"/>
                <a:gd name="T79" fmla="*/ 158 h 312"/>
                <a:gd name="T80" fmla="*/ 7 w 312"/>
                <a:gd name="T81" fmla="*/ 156 h 312"/>
                <a:gd name="T82" fmla="*/ 28 w 312"/>
                <a:gd name="T83" fmla="*/ 180 h 312"/>
                <a:gd name="T84" fmla="*/ 29 w 312"/>
                <a:gd name="T85" fmla="*/ 103 h 312"/>
                <a:gd name="T86" fmla="*/ 50 w 312"/>
                <a:gd name="T87" fmla="*/ 50 h 312"/>
                <a:gd name="T88" fmla="*/ 103 w 312"/>
                <a:gd name="T89" fmla="*/ 29 h 312"/>
                <a:gd name="T90" fmla="*/ 156 w 312"/>
                <a:gd name="T91" fmla="*/ 28 h 312"/>
                <a:gd name="T92" fmla="*/ 208 w 312"/>
                <a:gd name="T93" fmla="*/ 29 h 312"/>
                <a:gd name="T94" fmla="*/ 262 w 312"/>
                <a:gd name="T95" fmla="*/ 50 h 312"/>
                <a:gd name="T96" fmla="*/ 283 w 312"/>
                <a:gd name="T97" fmla="*/ 103 h 312"/>
                <a:gd name="T98" fmla="*/ 283 w 312"/>
                <a:gd name="T99" fmla="*/ 208 h 312"/>
                <a:gd name="T100" fmla="*/ 262 w 312"/>
                <a:gd name="T101" fmla="*/ 262 h 312"/>
                <a:gd name="T102" fmla="*/ 208 w 312"/>
                <a:gd name="T103" fmla="*/ 282 h 312"/>
                <a:gd name="T104" fmla="*/ 156 w 312"/>
                <a:gd name="T105" fmla="*/ 283 h 312"/>
                <a:gd name="T106" fmla="*/ 103 w 312"/>
                <a:gd name="T107" fmla="*/ 282 h 312"/>
                <a:gd name="T108" fmla="*/ 54 w 312"/>
                <a:gd name="T109" fmla="*/ 265 h 312"/>
                <a:gd name="T110" fmla="*/ 55 w 312"/>
                <a:gd name="T111" fmla="*/ 268 h 312"/>
                <a:gd name="T112" fmla="*/ 62 w 312"/>
                <a:gd name="T113" fmla="*/ 312 h 312"/>
                <a:gd name="T114" fmla="*/ 267 w 312"/>
                <a:gd name="T115" fmla="*/ 312 h 312"/>
                <a:gd name="T116" fmla="*/ 312 w 312"/>
                <a:gd name="T117" fmla="*/ 267 h 312"/>
                <a:gd name="T118" fmla="*/ 312 w 312"/>
                <a:gd name="T119" fmla="*/ 45 h 312"/>
                <a:gd name="T120" fmla="*/ 267 w 312"/>
                <a:gd name="T12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2" h="312">
                  <a:moveTo>
                    <a:pt x="156" y="113"/>
                  </a:moveTo>
                  <a:cubicBezTo>
                    <a:pt x="132" y="113"/>
                    <a:pt x="113" y="132"/>
                    <a:pt x="113" y="156"/>
                  </a:cubicBezTo>
                  <a:cubicBezTo>
                    <a:pt x="113" y="179"/>
                    <a:pt x="132" y="198"/>
                    <a:pt x="156" y="198"/>
                  </a:cubicBezTo>
                  <a:cubicBezTo>
                    <a:pt x="179" y="198"/>
                    <a:pt x="198" y="179"/>
                    <a:pt x="198" y="156"/>
                  </a:cubicBezTo>
                  <a:cubicBezTo>
                    <a:pt x="198" y="132"/>
                    <a:pt x="179" y="113"/>
                    <a:pt x="156" y="113"/>
                  </a:cubicBezTo>
                  <a:moveTo>
                    <a:pt x="156" y="221"/>
                  </a:moveTo>
                  <a:cubicBezTo>
                    <a:pt x="120" y="221"/>
                    <a:pt x="90" y="192"/>
                    <a:pt x="90" y="156"/>
                  </a:cubicBezTo>
                  <a:cubicBezTo>
                    <a:pt x="90" y="120"/>
                    <a:pt x="120" y="90"/>
                    <a:pt x="156" y="90"/>
                  </a:cubicBezTo>
                  <a:cubicBezTo>
                    <a:pt x="156" y="90"/>
                    <a:pt x="156" y="90"/>
                    <a:pt x="156" y="90"/>
                  </a:cubicBezTo>
                  <a:cubicBezTo>
                    <a:pt x="192" y="91"/>
                    <a:pt x="221" y="120"/>
                    <a:pt x="221" y="156"/>
                  </a:cubicBezTo>
                  <a:cubicBezTo>
                    <a:pt x="221" y="192"/>
                    <a:pt x="192" y="221"/>
                    <a:pt x="156" y="221"/>
                  </a:cubicBezTo>
                  <a:moveTo>
                    <a:pt x="224" y="103"/>
                  </a:moveTo>
                  <a:cubicBezTo>
                    <a:pt x="215" y="103"/>
                    <a:pt x="209" y="96"/>
                    <a:pt x="209" y="88"/>
                  </a:cubicBezTo>
                  <a:cubicBezTo>
                    <a:pt x="209" y="79"/>
                    <a:pt x="215" y="73"/>
                    <a:pt x="224" y="73"/>
                  </a:cubicBezTo>
                  <a:cubicBezTo>
                    <a:pt x="224" y="73"/>
                    <a:pt x="224" y="73"/>
                    <a:pt x="224" y="73"/>
                  </a:cubicBezTo>
                  <a:cubicBezTo>
                    <a:pt x="232" y="73"/>
                    <a:pt x="239" y="79"/>
                    <a:pt x="239" y="88"/>
                  </a:cubicBezTo>
                  <a:cubicBezTo>
                    <a:pt x="239" y="88"/>
                    <a:pt x="239" y="88"/>
                    <a:pt x="239" y="88"/>
                  </a:cubicBezTo>
                  <a:cubicBezTo>
                    <a:pt x="239" y="88"/>
                    <a:pt x="239" y="88"/>
                    <a:pt x="239" y="88"/>
                  </a:cubicBezTo>
                  <a:cubicBezTo>
                    <a:pt x="239" y="96"/>
                    <a:pt x="232" y="103"/>
                    <a:pt x="224" y="103"/>
                  </a:cubicBezTo>
                  <a:moveTo>
                    <a:pt x="133" y="51"/>
                  </a:moveTo>
                  <a:cubicBezTo>
                    <a:pt x="114" y="51"/>
                    <a:pt x="92" y="52"/>
                    <a:pt x="81" y="56"/>
                  </a:cubicBezTo>
                  <a:cubicBezTo>
                    <a:pt x="70" y="61"/>
                    <a:pt x="61" y="70"/>
                    <a:pt x="56" y="81"/>
                  </a:cubicBezTo>
                  <a:cubicBezTo>
                    <a:pt x="50" y="97"/>
                    <a:pt x="51" y="137"/>
                    <a:pt x="51" y="156"/>
                  </a:cubicBezTo>
                  <a:cubicBezTo>
                    <a:pt x="51" y="174"/>
                    <a:pt x="50" y="214"/>
                    <a:pt x="56" y="231"/>
                  </a:cubicBezTo>
                  <a:cubicBezTo>
                    <a:pt x="61" y="242"/>
                    <a:pt x="70" y="251"/>
                    <a:pt x="81" y="255"/>
                  </a:cubicBezTo>
                  <a:cubicBezTo>
                    <a:pt x="92" y="260"/>
                    <a:pt x="115" y="261"/>
                    <a:pt x="134" y="261"/>
                  </a:cubicBezTo>
                  <a:cubicBezTo>
                    <a:pt x="142" y="261"/>
                    <a:pt x="150" y="260"/>
                    <a:pt x="156" y="260"/>
                  </a:cubicBezTo>
                  <a:cubicBezTo>
                    <a:pt x="162" y="260"/>
                    <a:pt x="170" y="261"/>
                    <a:pt x="179" y="261"/>
                  </a:cubicBezTo>
                  <a:cubicBezTo>
                    <a:pt x="198" y="261"/>
                    <a:pt x="220" y="260"/>
                    <a:pt x="231" y="255"/>
                  </a:cubicBezTo>
                  <a:cubicBezTo>
                    <a:pt x="242" y="251"/>
                    <a:pt x="251" y="242"/>
                    <a:pt x="255" y="231"/>
                  </a:cubicBezTo>
                  <a:cubicBezTo>
                    <a:pt x="262" y="214"/>
                    <a:pt x="261" y="174"/>
                    <a:pt x="261" y="156"/>
                  </a:cubicBezTo>
                  <a:cubicBezTo>
                    <a:pt x="261" y="137"/>
                    <a:pt x="262" y="97"/>
                    <a:pt x="255" y="81"/>
                  </a:cubicBezTo>
                  <a:cubicBezTo>
                    <a:pt x="251" y="70"/>
                    <a:pt x="242" y="61"/>
                    <a:pt x="231" y="56"/>
                  </a:cubicBezTo>
                  <a:cubicBezTo>
                    <a:pt x="220" y="52"/>
                    <a:pt x="197" y="51"/>
                    <a:pt x="178" y="51"/>
                  </a:cubicBezTo>
                  <a:cubicBezTo>
                    <a:pt x="169" y="51"/>
                    <a:pt x="162" y="51"/>
                    <a:pt x="156" y="51"/>
                  </a:cubicBezTo>
                  <a:cubicBezTo>
                    <a:pt x="150" y="51"/>
                    <a:pt x="142" y="51"/>
                    <a:pt x="133" y="51"/>
                  </a:cubicBezTo>
                  <a:moveTo>
                    <a:pt x="267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2" y="157"/>
                    <a:pt x="5" y="156"/>
                    <a:pt x="7" y="156"/>
                  </a:cubicBezTo>
                  <a:cubicBezTo>
                    <a:pt x="16" y="156"/>
                    <a:pt x="23" y="166"/>
                    <a:pt x="28" y="180"/>
                  </a:cubicBezTo>
                  <a:cubicBezTo>
                    <a:pt x="28" y="153"/>
                    <a:pt x="28" y="118"/>
                    <a:pt x="29" y="103"/>
                  </a:cubicBezTo>
                  <a:cubicBezTo>
                    <a:pt x="30" y="83"/>
                    <a:pt x="35" y="65"/>
                    <a:pt x="50" y="50"/>
                  </a:cubicBezTo>
                  <a:cubicBezTo>
                    <a:pt x="65" y="35"/>
                    <a:pt x="83" y="30"/>
                    <a:pt x="103" y="29"/>
                  </a:cubicBezTo>
                  <a:cubicBezTo>
                    <a:pt x="114" y="28"/>
                    <a:pt x="135" y="28"/>
                    <a:pt x="156" y="28"/>
                  </a:cubicBezTo>
                  <a:cubicBezTo>
                    <a:pt x="177" y="28"/>
                    <a:pt x="198" y="28"/>
                    <a:pt x="208" y="29"/>
                  </a:cubicBezTo>
                  <a:cubicBezTo>
                    <a:pt x="229" y="30"/>
                    <a:pt x="247" y="35"/>
                    <a:pt x="262" y="50"/>
                  </a:cubicBezTo>
                  <a:cubicBezTo>
                    <a:pt x="277" y="65"/>
                    <a:pt x="282" y="83"/>
                    <a:pt x="283" y="103"/>
                  </a:cubicBezTo>
                  <a:cubicBezTo>
                    <a:pt x="284" y="124"/>
                    <a:pt x="284" y="187"/>
                    <a:pt x="283" y="208"/>
                  </a:cubicBezTo>
                  <a:cubicBezTo>
                    <a:pt x="282" y="229"/>
                    <a:pt x="277" y="247"/>
                    <a:pt x="262" y="262"/>
                  </a:cubicBezTo>
                  <a:cubicBezTo>
                    <a:pt x="247" y="277"/>
                    <a:pt x="229" y="281"/>
                    <a:pt x="208" y="282"/>
                  </a:cubicBezTo>
                  <a:cubicBezTo>
                    <a:pt x="198" y="283"/>
                    <a:pt x="177" y="283"/>
                    <a:pt x="156" y="283"/>
                  </a:cubicBezTo>
                  <a:cubicBezTo>
                    <a:pt x="135" y="283"/>
                    <a:pt x="114" y="283"/>
                    <a:pt x="103" y="282"/>
                  </a:cubicBezTo>
                  <a:cubicBezTo>
                    <a:pt x="84" y="282"/>
                    <a:pt x="68" y="278"/>
                    <a:pt x="54" y="265"/>
                  </a:cubicBezTo>
                  <a:cubicBezTo>
                    <a:pt x="54" y="266"/>
                    <a:pt x="54" y="267"/>
                    <a:pt x="55" y="268"/>
                  </a:cubicBezTo>
                  <a:cubicBezTo>
                    <a:pt x="60" y="281"/>
                    <a:pt x="62" y="297"/>
                    <a:pt x="62" y="312"/>
                  </a:cubicBezTo>
                  <a:cubicBezTo>
                    <a:pt x="267" y="312"/>
                    <a:pt x="267" y="312"/>
                    <a:pt x="267" y="312"/>
                  </a:cubicBezTo>
                  <a:cubicBezTo>
                    <a:pt x="292" y="312"/>
                    <a:pt x="312" y="292"/>
                    <a:pt x="312" y="267"/>
                  </a:cubicBezTo>
                  <a:cubicBezTo>
                    <a:pt x="312" y="45"/>
                    <a:pt x="312" y="45"/>
                    <a:pt x="312" y="45"/>
                  </a:cubicBezTo>
                  <a:cubicBezTo>
                    <a:pt x="312" y="20"/>
                    <a:pt x="292" y="0"/>
                    <a:pt x="267" y="0"/>
                  </a:cubicBezTo>
                </a:path>
              </a:pathLst>
            </a:custGeom>
            <a:solidFill>
              <a:srgbClr val="559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5" name="iṧ1îḋé"/>
            <p:cNvSpPr/>
            <p:nvPr/>
          </p:nvSpPr>
          <p:spPr bwMode="auto">
            <a:xfrm>
              <a:off x="3881438" y="1866901"/>
              <a:ext cx="381000" cy="377825"/>
            </a:xfrm>
            <a:custGeom>
              <a:avLst/>
              <a:gdLst>
                <a:gd name="T0" fmla="*/ 128 w 256"/>
                <a:gd name="T1" fmla="*/ 170 h 255"/>
                <a:gd name="T2" fmla="*/ 85 w 256"/>
                <a:gd name="T3" fmla="*/ 128 h 255"/>
                <a:gd name="T4" fmla="*/ 128 w 256"/>
                <a:gd name="T5" fmla="*/ 85 h 255"/>
                <a:gd name="T6" fmla="*/ 170 w 256"/>
                <a:gd name="T7" fmla="*/ 128 h 255"/>
                <a:gd name="T8" fmla="*/ 128 w 256"/>
                <a:gd name="T9" fmla="*/ 170 h 255"/>
                <a:gd name="T10" fmla="*/ 128 w 256"/>
                <a:gd name="T11" fmla="*/ 62 h 255"/>
                <a:gd name="T12" fmla="*/ 128 w 256"/>
                <a:gd name="T13" fmla="*/ 62 h 255"/>
                <a:gd name="T14" fmla="*/ 62 w 256"/>
                <a:gd name="T15" fmla="*/ 128 h 255"/>
                <a:gd name="T16" fmla="*/ 128 w 256"/>
                <a:gd name="T17" fmla="*/ 193 h 255"/>
                <a:gd name="T18" fmla="*/ 193 w 256"/>
                <a:gd name="T19" fmla="*/ 128 h 255"/>
                <a:gd name="T20" fmla="*/ 128 w 256"/>
                <a:gd name="T21" fmla="*/ 62 h 255"/>
                <a:gd name="T22" fmla="*/ 196 w 256"/>
                <a:gd name="T23" fmla="*/ 45 h 255"/>
                <a:gd name="T24" fmla="*/ 196 w 256"/>
                <a:gd name="T25" fmla="*/ 45 h 255"/>
                <a:gd name="T26" fmla="*/ 181 w 256"/>
                <a:gd name="T27" fmla="*/ 60 h 255"/>
                <a:gd name="T28" fmla="*/ 196 w 256"/>
                <a:gd name="T29" fmla="*/ 75 h 255"/>
                <a:gd name="T30" fmla="*/ 211 w 256"/>
                <a:gd name="T31" fmla="*/ 60 h 255"/>
                <a:gd name="T32" fmla="*/ 211 w 256"/>
                <a:gd name="T33" fmla="*/ 60 h 255"/>
                <a:gd name="T34" fmla="*/ 211 w 256"/>
                <a:gd name="T35" fmla="*/ 60 h 255"/>
                <a:gd name="T36" fmla="*/ 196 w 256"/>
                <a:gd name="T37" fmla="*/ 45 h 255"/>
                <a:gd name="T38" fmla="*/ 106 w 256"/>
                <a:gd name="T39" fmla="*/ 233 h 255"/>
                <a:gd name="T40" fmla="*/ 53 w 256"/>
                <a:gd name="T41" fmla="*/ 227 h 255"/>
                <a:gd name="T42" fmla="*/ 28 w 256"/>
                <a:gd name="T43" fmla="*/ 203 h 255"/>
                <a:gd name="T44" fmla="*/ 23 w 256"/>
                <a:gd name="T45" fmla="*/ 128 h 255"/>
                <a:gd name="T46" fmla="*/ 28 w 256"/>
                <a:gd name="T47" fmla="*/ 53 h 255"/>
                <a:gd name="T48" fmla="*/ 53 w 256"/>
                <a:gd name="T49" fmla="*/ 28 h 255"/>
                <a:gd name="T50" fmla="*/ 105 w 256"/>
                <a:gd name="T51" fmla="*/ 23 h 255"/>
                <a:gd name="T52" fmla="*/ 128 w 256"/>
                <a:gd name="T53" fmla="*/ 23 h 255"/>
                <a:gd name="T54" fmla="*/ 150 w 256"/>
                <a:gd name="T55" fmla="*/ 23 h 255"/>
                <a:gd name="T56" fmla="*/ 203 w 256"/>
                <a:gd name="T57" fmla="*/ 28 h 255"/>
                <a:gd name="T58" fmla="*/ 227 w 256"/>
                <a:gd name="T59" fmla="*/ 53 h 255"/>
                <a:gd name="T60" fmla="*/ 233 w 256"/>
                <a:gd name="T61" fmla="*/ 128 h 255"/>
                <a:gd name="T62" fmla="*/ 227 w 256"/>
                <a:gd name="T63" fmla="*/ 203 h 255"/>
                <a:gd name="T64" fmla="*/ 203 w 256"/>
                <a:gd name="T65" fmla="*/ 227 h 255"/>
                <a:gd name="T66" fmla="*/ 151 w 256"/>
                <a:gd name="T67" fmla="*/ 233 h 255"/>
                <a:gd name="T68" fmla="*/ 128 w 256"/>
                <a:gd name="T69" fmla="*/ 232 h 255"/>
                <a:gd name="T70" fmla="*/ 106 w 256"/>
                <a:gd name="T71" fmla="*/ 233 h 255"/>
                <a:gd name="T72" fmla="*/ 128 w 256"/>
                <a:gd name="T73" fmla="*/ 0 h 255"/>
                <a:gd name="T74" fmla="*/ 75 w 256"/>
                <a:gd name="T75" fmla="*/ 1 h 255"/>
                <a:gd name="T76" fmla="*/ 22 w 256"/>
                <a:gd name="T77" fmla="*/ 22 h 255"/>
                <a:gd name="T78" fmla="*/ 1 w 256"/>
                <a:gd name="T79" fmla="*/ 75 h 255"/>
                <a:gd name="T80" fmla="*/ 0 w 256"/>
                <a:gd name="T81" fmla="*/ 152 h 255"/>
                <a:gd name="T82" fmla="*/ 26 w 256"/>
                <a:gd name="T83" fmla="*/ 237 h 255"/>
                <a:gd name="T84" fmla="*/ 75 w 256"/>
                <a:gd name="T85" fmla="*/ 254 h 255"/>
                <a:gd name="T86" fmla="*/ 128 w 256"/>
                <a:gd name="T87" fmla="*/ 255 h 255"/>
                <a:gd name="T88" fmla="*/ 180 w 256"/>
                <a:gd name="T89" fmla="*/ 254 h 255"/>
                <a:gd name="T90" fmla="*/ 234 w 256"/>
                <a:gd name="T91" fmla="*/ 234 h 255"/>
                <a:gd name="T92" fmla="*/ 255 w 256"/>
                <a:gd name="T93" fmla="*/ 180 h 255"/>
                <a:gd name="T94" fmla="*/ 255 w 256"/>
                <a:gd name="T95" fmla="*/ 75 h 255"/>
                <a:gd name="T96" fmla="*/ 234 w 256"/>
                <a:gd name="T97" fmla="*/ 22 h 255"/>
                <a:gd name="T98" fmla="*/ 180 w 256"/>
                <a:gd name="T99" fmla="*/ 1 h 255"/>
                <a:gd name="T100" fmla="*/ 128 w 256"/>
                <a:gd name="T10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6" h="255">
                  <a:moveTo>
                    <a:pt x="128" y="170"/>
                  </a:moveTo>
                  <a:cubicBezTo>
                    <a:pt x="104" y="170"/>
                    <a:pt x="85" y="151"/>
                    <a:pt x="85" y="128"/>
                  </a:cubicBezTo>
                  <a:cubicBezTo>
                    <a:pt x="85" y="104"/>
                    <a:pt x="104" y="85"/>
                    <a:pt x="128" y="85"/>
                  </a:cubicBezTo>
                  <a:cubicBezTo>
                    <a:pt x="151" y="85"/>
                    <a:pt x="170" y="104"/>
                    <a:pt x="170" y="128"/>
                  </a:cubicBezTo>
                  <a:cubicBezTo>
                    <a:pt x="170" y="151"/>
                    <a:pt x="151" y="170"/>
                    <a:pt x="128" y="170"/>
                  </a:cubicBezTo>
                  <a:moveTo>
                    <a:pt x="128" y="62"/>
                  </a:moveTo>
                  <a:cubicBezTo>
                    <a:pt x="128" y="62"/>
                    <a:pt x="128" y="62"/>
                    <a:pt x="128" y="62"/>
                  </a:cubicBezTo>
                  <a:cubicBezTo>
                    <a:pt x="92" y="62"/>
                    <a:pt x="62" y="92"/>
                    <a:pt x="62" y="128"/>
                  </a:cubicBezTo>
                  <a:cubicBezTo>
                    <a:pt x="62" y="164"/>
                    <a:pt x="92" y="193"/>
                    <a:pt x="128" y="193"/>
                  </a:cubicBezTo>
                  <a:cubicBezTo>
                    <a:pt x="164" y="193"/>
                    <a:pt x="193" y="164"/>
                    <a:pt x="193" y="128"/>
                  </a:cubicBezTo>
                  <a:cubicBezTo>
                    <a:pt x="193" y="92"/>
                    <a:pt x="164" y="63"/>
                    <a:pt x="128" y="62"/>
                  </a:cubicBezTo>
                  <a:moveTo>
                    <a:pt x="196" y="45"/>
                  </a:moveTo>
                  <a:cubicBezTo>
                    <a:pt x="196" y="45"/>
                    <a:pt x="196" y="45"/>
                    <a:pt x="196" y="45"/>
                  </a:cubicBezTo>
                  <a:cubicBezTo>
                    <a:pt x="187" y="45"/>
                    <a:pt x="181" y="51"/>
                    <a:pt x="181" y="60"/>
                  </a:cubicBezTo>
                  <a:cubicBezTo>
                    <a:pt x="181" y="68"/>
                    <a:pt x="187" y="75"/>
                    <a:pt x="196" y="75"/>
                  </a:cubicBezTo>
                  <a:cubicBezTo>
                    <a:pt x="204" y="75"/>
                    <a:pt x="211" y="68"/>
                    <a:pt x="211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11" y="51"/>
                    <a:pt x="204" y="45"/>
                    <a:pt x="196" y="45"/>
                  </a:cubicBezTo>
                  <a:moveTo>
                    <a:pt x="106" y="233"/>
                  </a:moveTo>
                  <a:cubicBezTo>
                    <a:pt x="87" y="233"/>
                    <a:pt x="64" y="232"/>
                    <a:pt x="53" y="227"/>
                  </a:cubicBezTo>
                  <a:cubicBezTo>
                    <a:pt x="42" y="223"/>
                    <a:pt x="33" y="214"/>
                    <a:pt x="28" y="203"/>
                  </a:cubicBezTo>
                  <a:cubicBezTo>
                    <a:pt x="22" y="186"/>
                    <a:pt x="23" y="146"/>
                    <a:pt x="23" y="128"/>
                  </a:cubicBezTo>
                  <a:cubicBezTo>
                    <a:pt x="23" y="109"/>
                    <a:pt x="22" y="69"/>
                    <a:pt x="28" y="53"/>
                  </a:cubicBezTo>
                  <a:cubicBezTo>
                    <a:pt x="33" y="42"/>
                    <a:pt x="42" y="33"/>
                    <a:pt x="53" y="28"/>
                  </a:cubicBezTo>
                  <a:cubicBezTo>
                    <a:pt x="64" y="24"/>
                    <a:pt x="86" y="23"/>
                    <a:pt x="105" y="23"/>
                  </a:cubicBezTo>
                  <a:cubicBezTo>
                    <a:pt x="114" y="23"/>
                    <a:pt x="122" y="23"/>
                    <a:pt x="128" y="23"/>
                  </a:cubicBezTo>
                  <a:cubicBezTo>
                    <a:pt x="134" y="23"/>
                    <a:pt x="141" y="23"/>
                    <a:pt x="150" y="23"/>
                  </a:cubicBezTo>
                  <a:cubicBezTo>
                    <a:pt x="169" y="23"/>
                    <a:pt x="192" y="24"/>
                    <a:pt x="203" y="28"/>
                  </a:cubicBezTo>
                  <a:cubicBezTo>
                    <a:pt x="214" y="33"/>
                    <a:pt x="223" y="42"/>
                    <a:pt x="227" y="53"/>
                  </a:cubicBezTo>
                  <a:cubicBezTo>
                    <a:pt x="234" y="69"/>
                    <a:pt x="233" y="109"/>
                    <a:pt x="233" y="128"/>
                  </a:cubicBezTo>
                  <a:cubicBezTo>
                    <a:pt x="233" y="146"/>
                    <a:pt x="234" y="186"/>
                    <a:pt x="227" y="203"/>
                  </a:cubicBezTo>
                  <a:cubicBezTo>
                    <a:pt x="223" y="214"/>
                    <a:pt x="214" y="223"/>
                    <a:pt x="203" y="227"/>
                  </a:cubicBezTo>
                  <a:cubicBezTo>
                    <a:pt x="192" y="232"/>
                    <a:pt x="170" y="233"/>
                    <a:pt x="151" y="233"/>
                  </a:cubicBezTo>
                  <a:cubicBezTo>
                    <a:pt x="142" y="233"/>
                    <a:pt x="134" y="232"/>
                    <a:pt x="128" y="232"/>
                  </a:cubicBezTo>
                  <a:cubicBezTo>
                    <a:pt x="122" y="232"/>
                    <a:pt x="114" y="233"/>
                    <a:pt x="106" y="233"/>
                  </a:cubicBezTo>
                  <a:moveTo>
                    <a:pt x="128" y="0"/>
                  </a:moveTo>
                  <a:cubicBezTo>
                    <a:pt x="107" y="0"/>
                    <a:pt x="86" y="0"/>
                    <a:pt x="75" y="1"/>
                  </a:cubicBezTo>
                  <a:cubicBezTo>
                    <a:pt x="55" y="2"/>
                    <a:pt x="37" y="7"/>
                    <a:pt x="22" y="22"/>
                  </a:cubicBezTo>
                  <a:cubicBezTo>
                    <a:pt x="7" y="37"/>
                    <a:pt x="2" y="55"/>
                    <a:pt x="1" y="75"/>
                  </a:cubicBezTo>
                  <a:cubicBezTo>
                    <a:pt x="0" y="90"/>
                    <a:pt x="0" y="125"/>
                    <a:pt x="0" y="152"/>
                  </a:cubicBezTo>
                  <a:cubicBezTo>
                    <a:pt x="10" y="175"/>
                    <a:pt x="16" y="212"/>
                    <a:pt x="26" y="237"/>
                  </a:cubicBezTo>
                  <a:cubicBezTo>
                    <a:pt x="40" y="250"/>
                    <a:pt x="56" y="254"/>
                    <a:pt x="75" y="254"/>
                  </a:cubicBezTo>
                  <a:cubicBezTo>
                    <a:pt x="86" y="255"/>
                    <a:pt x="107" y="255"/>
                    <a:pt x="128" y="255"/>
                  </a:cubicBezTo>
                  <a:cubicBezTo>
                    <a:pt x="149" y="255"/>
                    <a:pt x="170" y="255"/>
                    <a:pt x="180" y="254"/>
                  </a:cubicBezTo>
                  <a:cubicBezTo>
                    <a:pt x="201" y="253"/>
                    <a:pt x="219" y="249"/>
                    <a:pt x="234" y="234"/>
                  </a:cubicBezTo>
                  <a:cubicBezTo>
                    <a:pt x="249" y="219"/>
                    <a:pt x="254" y="201"/>
                    <a:pt x="255" y="180"/>
                  </a:cubicBezTo>
                  <a:cubicBezTo>
                    <a:pt x="256" y="159"/>
                    <a:pt x="256" y="96"/>
                    <a:pt x="255" y="75"/>
                  </a:cubicBezTo>
                  <a:cubicBezTo>
                    <a:pt x="254" y="55"/>
                    <a:pt x="249" y="37"/>
                    <a:pt x="234" y="22"/>
                  </a:cubicBezTo>
                  <a:cubicBezTo>
                    <a:pt x="219" y="7"/>
                    <a:pt x="201" y="2"/>
                    <a:pt x="180" y="1"/>
                  </a:cubicBezTo>
                  <a:cubicBezTo>
                    <a:pt x="170" y="0"/>
                    <a:pt x="149" y="0"/>
                    <a:pt x="128" y="0"/>
                  </a:cubicBezTo>
                </a:path>
              </a:pathLst>
            </a:custGeom>
            <a:solidFill>
              <a:srgbClr val="447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6" name="ïsḻïḋê"/>
            <p:cNvSpPr/>
            <p:nvPr/>
          </p:nvSpPr>
          <p:spPr bwMode="auto">
            <a:xfrm>
              <a:off x="3328988" y="2209801"/>
              <a:ext cx="269875" cy="382588"/>
            </a:xfrm>
            <a:custGeom>
              <a:avLst/>
              <a:gdLst>
                <a:gd name="T0" fmla="*/ 152 w 182"/>
                <a:gd name="T1" fmla="*/ 0 h 259"/>
                <a:gd name="T2" fmla="*/ 147 w 182"/>
                <a:gd name="T3" fmla="*/ 1 h 259"/>
                <a:gd name="T4" fmla="*/ 120 w 182"/>
                <a:gd name="T5" fmla="*/ 14 h 259"/>
                <a:gd name="T6" fmla="*/ 100 w 182"/>
                <a:gd name="T7" fmla="*/ 19 h 259"/>
                <a:gd name="T8" fmla="*/ 99 w 182"/>
                <a:gd name="T9" fmla="*/ 19 h 259"/>
                <a:gd name="T10" fmla="*/ 86 w 182"/>
                <a:gd name="T11" fmla="*/ 20 h 259"/>
                <a:gd name="T12" fmla="*/ 76 w 182"/>
                <a:gd name="T13" fmla="*/ 24 h 259"/>
                <a:gd name="T14" fmla="*/ 35 w 182"/>
                <a:gd name="T15" fmla="*/ 75 h 259"/>
                <a:gd name="T16" fmla="*/ 14 w 182"/>
                <a:gd name="T17" fmla="*/ 134 h 259"/>
                <a:gd name="T18" fmla="*/ 6 w 182"/>
                <a:gd name="T19" fmla="*/ 142 h 259"/>
                <a:gd name="T20" fmla="*/ 2 w 182"/>
                <a:gd name="T21" fmla="*/ 152 h 259"/>
                <a:gd name="T22" fmla="*/ 5 w 182"/>
                <a:gd name="T23" fmla="*/ 188 h 259"/>
                <a:gd name="T24" fmla="*/ 31 w 182"/>
                <a:gd name="T25" fmla="*/ 213 h 259"/>
                <a:gd name="T26" fmla="*/ 47 w 182"/>
                <a:gd name="T27" fmla="*/ 216 h 259"/>
                <a:gd name="T28" fmla="*/ 113 w 182"/>
                <a:gd name="T29" fmla="*/ 257 h 259"/>
                <a:gd name="T30" fmla="*/ 119 w 182"/>
                <a:gd name="T31" fmla="*/ 259 h 259"/>
                <a:gd name="T32" fmla="*/ 126 w 182"/>
                <a:gd name="T33" fmla="*/ 256 h 259"/>
                <a:gd name="T34" fmla="*/ 127 w 182"/>
                <a:gd name="T35" fmla="*/ 255 h 259"/>
                <a:gd name="T36" fmla="*/ 123 w 182"/>
                <a:gd name="T37" fmla="*/ 242 h 259"/>
                <a:gd name="T38" fmla="*/ 119 w 182"/>
                <a:gd name="T39" fmla="*/ 232 h 259"/>
                <a:gd name="T40" fmla="*/ 48 w 182"/>
                <a:gd name="T41" fmla="*/ 145 h 259"/>
                <a:gd name="T42" fmla="*/ 138 w 182"/>
                <a:gd name="T43" fmla="*/ 55 h 259"/>
                <a:gd name="T44" fmla="*/ 153 w 182"/>
                <a:gd name="T45" fmla="*/ 56 h 259"/>
                <a:gd name="T46" fmla="*/ 158 w 182"/>
                <a:gd name="T47" fmla="*/ 52 h 259"/>
                <a:gd name="T48" fmla="*/ 158 w 182"/>
                <a:gd name="T49" fmla="*/ 52 h 259"/>
                <a:gd name="T50" fmla="*/ 159 w 182"/>
                <a:gd name="T51" fmla="*/ 52 h 259"/>
                <a:gd name="T52" fmla="*/ 168 w 182"/>
                <a:gd name="T53" fmla="*/ 50 h 259"/>
                <a:gd name="T54" fmla="*/ 182 w 182"/>
                <a:gd name="T55" fmla="*/ 33 h 259"/>
                <a:gd name="T56" fmla="*/ 173 w 182"/>
                <a:gd name="T57" fmla="*/ 20 h 259"/>
                <a:gd name="T58" fmla="*/ 152 w 182"/>
                <a:gd name="T59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2" h="259">
                  <a:moveTo>
                    <a:pt x="152" y="0"/>
                  </a:moveTo>
                  <a:cubicBezTo>
                    <a:pt x="151" y="0"/>
                    <a:pt x="149" y="0"/>
                    <a:pt x="147" y="1"/>
                  </a:cubicBezTo>
                  <a:cubicBezTo>
                    <a:pt x="138" y="4"/>
                    <a:pt x="129" y="10"/>
                    <a:pt x="120" y="14"/>
                  </a:cubicBezTo>
                  <a:cubicBezTo>
                    <a:pt x="114" y="17"/>
                    <a:pt x="107" y="19"/>
                    <a:pt x="100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5" y="19"/>
                    <a:pt x="90" y="19"/>
                    <a:pt x="86" y="20"/>
                  </a:cubicBezTo>
                  <a:cubicBezTo>
                    <a:pt x="82" y="21"/>
                    <a:pt x="79" y="22"/>
                    <a:pt x="76" y="24"/>
                  </a:cubicBezTo>
                  <a:cubicBezTo>
                    <a:pt x="56" y="35"/>
                    <a:pt x="41" y="54"/>
                    <a:pt x="35" y="75"/>
                  </a:cubicBezTo>
                  <a:cubicBezTo>
                    <a:pt x="29" y="96"/>
                    <a:pt x="29" y="120"/>
                    <a:pt x="14" y="134"/>
                  </a:cubicBezTo>
                  <a:cubicBezTo>
                    <a:pt x="11" y="137"/>
                    <a:pt x="9" y="139"/>
                    <a:pt x="6" y="142"/>
                  </a:cubicBezTo>
                  <a:cubicBezTo>
                    <a:pt x="4" y="145"/>
                    <a:pt x="3" y="148"/>
                    <a:pt x="2" y="152"/>
                  </a:cubicBezTo>
                  <a:cubicBezTo>
                    <a:pt x="0" y="164"/>
                    <a:pt x="1" y="176"/>
                    <a:pt x="5" y="188"/>
                  </a:cubicBezTo>
                  <a:cubicBezTo>
                    <a:pt x="10" y="199"/>
                    <a:pt x="20" y="208"/>
                    <a:pt x="31" y="213"/>
                  </a:cubicBezTo>
                  <a:cubicBezTo>
                    <a:pt x="37" y="214"/>
                    <a:pt x="42" y="215"/>
                    <a:pt x="47" y="216"/>
                  </a:cubicBezTo>
                  <a:cubicBezTo>
                    <a:pt x="73" y="223"/>
                    <a:pt x="90" y="245"/>
                    <a:pt x="113" y="257"/>
                  </a:cubicBezTo>
                  <a:cubicBezTo>
                    <a:pt x="115" y="258"/>
                    <a:pt x="117" y="258"/>
                    <a:pt x="119" y="259"/>
                  </a:cubicBezTo>
                  <a:cubicBezTo>
                    <a:pt x="122" y="258"/>
                    <a:pt x="124" y="257"/>
                    <a:pt x="126" y="256"/>
                  </a:cubicBezTo>
                  <a:cubicBezTo>
                    <a:pt x="126" y="256"/>
                    <a:pt x="126" y="255"/>
                    <a:pt x="127" y="255"/>
                  </a:cubicBezTo>
                  <a:cubicBezTo>
                    <a:pt x="126" y="251"/>
                    <a:pt x="125" y="246"/>
                    <a:pt x="123" y="242"/>
                  </a:cubicBezTo>
                  <a:cubicBezTo>
                    <a:pt x="122" y="239"/>
                    <a:pt x="121" y="235"/>
                    <a:pt x="119" y="232"/>
                  </a:cubicBezTo>
                  <a:cubicBezTo>
                    <a:pt x="79" y="224"/>
                    <a:pt x="48" y="188"/>
                    <a:pt x="48" y="145"/>
                  </a:cubicBezTo>
                  <a:cubicBezTo>
                    <a:pt x="48" y="95"/>
                    <a:pt x="88" y="55"/>
                    <a:pt x="138" y="55"/>
                  </a:cubicBezTo>
                  <a:cubicBezTo>
                    <a:pt x="143" y="55"/>
                    <a:pt x="148" y="56"/>
                    <a:pt x="153" y="56"/>
                  </a:cubicBezTo>
                  <a:cubicBezTo>
                    <a:pt x="156" y="53"/>
                    <a:pt x="157" y="52"/>
                    <a:pt x="158" y="52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9" y="52"/>
                    <a:pt x="159" y="52"/>
                    <a:pt x="159" y="52"/>
                  </a:cubicBezTo>
                  <a:cubicBezTo>
                    <a:pt x="160" y="52"/>
                    <a:pt x="163" y="52"/>
                    <a:pt x="168" y="50"/>
                  </a:cubicBezTo>
                  <a:cubicBezTo>
                    <a:pt x="175" y="46"/>
                    <a:pt x="182" y="41"/>
                    <a:pt x="182" y="33"/>
                  </a:cubicBezTo>
                  <a:cubicBezTo>
                    <a:pt x="182" y="28"/>
                    <a:pt x="178" y="23"/>
                    <a:pt x="173" y="20"/>
                  </a:cubicBezTo>
                  <a:cubicBezTo>
                    <a:pt x="162" y="13"/>
                    <a:pt x="162" y="0"/>
                    <a:pt x="152" y="0"/>
                  </a:cubicBezTo>
                </a:path>
              </a:pathLst>
            </a:custGeom>
            <a:solidFill>
              <a:srgbClr val="356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7" name="îṥľiďé"/>
            <p:cNvSpPr/>
            <p:nvPr/>
          </p:nvSpPr>
          <p:spPr bwMode="auto">
            <a:xfrm>
              <a:off x="3505200" y="2552701"/>
              <a:ext cx="33338" cy="34925"/>
            </a:xfrm>
            <a:custGeom>
              <a:avLst/>
              <a:gdLst>
                <a:gd name="T0" fmla="*/ 0 w 22"/>
                <a:gd name="T1" fmla="*/ 0 h 23"/>
                <a:gd name="T2" fmla="*/ 4 w 22"/>
                <a:gd name="T3" fmla="*/ 10 h 23"/>
                <a:gd name="T4" fmla="*/ 8 w 22"/>
                <a:gd name="T5" fmla="*/ 23 h 23"/>
                <a:gd name="T6" fmla="*/ 22 w 22"/>
                <a:gd name="T7" fmla="*/ 2 h 23"/>
                <a:gd name="T8" fmla="*/ 19 w 22"/>
                <a:gd name="T9" fmla="*/ 2 h 23"/>
                <a:gd name="T10" fmla="*/ 0 w 22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3">
                  <a:moveTo>
                    <a:pt x="0" y="0"/>
                  </a:moveTo>
                  <a:cubicBezTo>
                    <a:pt x="2" y="3"/>
                    <a:pt x="3" y="7"/>
                    <a:pt x="4" y="10"/>
                  </a:cubicBezTo>
                  <a:cubicBezTo>
                    <a:pt x="6" y="14"/>
                    <a:pt x="7" y="19"/>
                    <a:pt x="8" y="23"/>
                  </a:cubicBezTo>
                  <a:cubicBezTo>
                    <a:pt x="15" y="18"/>
                    <a:pt x="20" y="11"/>
                    <a:pt x="22" y="2"/>
                  </a:cubicBezTo>
                  <a:cubicBezTo>
                    <a:pt x="21" y="2"/>
                    <a:pt x="20" y="2"/>
                    <a:pt x="19" y="2"/>
                  </a:cubicBezTo>
                  <a:cubicBezTo>
                    <a:pt x="12" y="2"/>
                    <a:pt x="6" y="2"/>
                    <a:pt x="0" y="0"/>
                  </a:cubicBezTo>
                </a:path>
              </a:pathLst>
            </a:custGeom>
            <a:solidFill>
              <a:srgbClr val="E3AE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8" name="îş1ïḓê"/>
            <p:cNvSpPr/>
            <p:nvPr/>
          </p:nvSpPr>
          <p:spPr bwMode="auto">
            <a:xfrm>
              <a:off x="3400425" y="2290763"/>
              <a:ext cx="155575" cy="265113"/>
            </a:xfrm>
            <a:custGeom>
              <a:avLst/>
              <a:gdLst>
                <a:gd name="T0" fmla="*/ 90 w 105"/>
                <a:gd name="T1" fmla="*/ 0 h 179"/>
                <a:gd name="T2" fmla="*/ 0 w 105"/>
                <a:gd name="T3" fmla="*/ 90 h 179"/>
                <a:gd name="T4" fmla="*/ 71 w 105"/>
                <a:gd name="T5" fmla="*/ 177 h 179"/>
                <a:gd name="T6" fmla="*/ 90 w 105"/>
                <a:gd name="T7" fmla="*/ 179 h 179"/>
                <a:gd name="T8" fmla="*/ 93 w 105"/>
                <a:gd name="T9" fmla="*/ 179 h 179"/>
                <a:gd name="T10" fmla="*/ 94 w 105"/>
                <a:gd name="T11" fmla="*/ 174 h 179"/>
                <a:gd name="T12" fmla="*/ 88 w 105"/>
                <a:gd name="T13" fmla="*/ 154 h 179"/>
                <a:gd name="T14" fmla="*/ 77 w 105"/>
                <a:gd name="T15" fmla="*/ 119 h 179"/>
                <a:gd name="T16" fmla="*/ 77 w 105"/>
                <a:gd name="T17" fmla="*/ 111 h 179"/>
                <a:gd name="T18" fmla="*/ 88 w 105"/>
                <a:gd name="T19" fmla="*/ 99 h 179"/>
                <a:gd name="T20" fmla="*/ 94 w 105"/>
                <a:gd name="T21" fmla="*/ 70 h 179"/>
                <a:gd name="T22" fmla="*/ 81 w 105"/>
                <a:gd name="T23" fmla="*/ 41 h 179"/>
                <a:gd name="T24" fmla="*/ 78 w 105"/>
                <a:gd name="T25" fmla="*/ 32 h 179"/>
                <a:gd name="T26" fmla="*/ 103 w 105"/>
                <a:gd name="T27" fmla="*/ 4 h 179"/>
                <a:gd name="T28" fmla="*/ 105 w 105"/>
                <a:gd name="T29" fmla="*/ 1 h 179"/>
                <a:gd name="T30" fmla="*/ 90 w 105"/>
                <a:gd name="T31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79">
                  <a:moveTo>
                    <a:pt x="90" y="0"/>
                  </a:moveTo>
                  <a:cubicBezTo>
                    <a:pt x="40" y="0"/>
                    <a:pt x="0" y="40"/>
                    <a:pt x="0" y="90"/>
                  </a:cubicBezTo>
                  <a:cubicBezTo>
                    <a:pt x="0" y="133"/>
                    <a:pt x="31" y="169"/>
                    <a:pt x="71" y="177"/>
                  </a:cubicBezTo>
                  <a:cubicBezTo>
                    <a:pt x="77" y="179"/>
                    <a:pt x="83" y="179"/>
                    <a:pt x="90" y="179"/>
                  </a:cubicBezTo>
                  <a:cubicBezTo>
                    <a:pt x="91" y="179"/>
                    <a:pt x="92" y="179"/>
                    <a:pt x="93" y="179"/>
                  </a:cubicBezTo>
                  <a:cubicBezTo>
                    <a:pt x="93" y="177"/>
                    <a:pt x="94" y="176"/>
                    <a:pt x="94" y="174"/>
                  </a:cubicBezTo>
                  <a:cubicBezTo>
                    <a:pt x="93" y="167"/>
                    <a:pt x="91" y="161"/>
                    <a:pt x="88" y="154"/>
                  </a:cubicBezTo>
                  <a:cubicBezTo>
                    <a:pt x="83" y="143"/>
                    <a:pt x="79" y="131"/>
                    <a:pt x="77" y="119"/>
                  </a:cubicBezTo>
                  <a:cubicBezTo>
                    <a:pt x="76" y="117"/>
                    <a:pt x="76" y="114"/>
                    <a:pt x="77" y="111"/>
                  </a:cubicBezTo>
                  <a:cubicBezTo>
                    <a:pt x="78" y="106"/>
                    <a:pt x="84" y="103"/>
                    <a:pt x="88" y="99"/>
                  </a:cubicBezTo>
                  <a:cubicBezTo>
                    <a:pt x="96" y="92"/>
                    <a:pt x="97" y="80"/>
                    <a:pt x="94" y="70"/>
                  </a:cubicBezTo>
                  <a:cubicBezTo>
                    <a:pt x="91" y="60"/>
                    <a:pt x="85" y="51"/>
                    <a:pt x="81" y="41"/>
                  </a:cubicBezTo>
                  <a:cubicBezTo>
                    <a:pt x="79" y="38"/>
                    <a:pt x="78" y="35"/>
                    <a:pt x="78" y="32"/>
                  </a:cubicBezTo>
                  <a:cubicBezTo>
                    <a:pt x="78" y="19"/>
                    <a:pt x="95" y="12"/>
                    <a:pt x="103" y="4"/>
                  </a:cubicBezTo>
                  <a:cubicBezTo>
                    <a:pt x="103" y="3"/>
                    <a:pt x="104" y="2"/>
                    <a:pt x="105" y="1"/>
                  </a:cubicBezTo>
                  <a:cubicBezTo>
                    <a:pt x="100" y="1"/>
                    <a:pt x="95" y="0"/>
                    <a:pt x="90" y="0"/>
                  </a:cubicBezTo>
                </a:path>
              </a:pathLst>
            </a:custGeom>
            <a:solidFill>
              <a:srgbClr val="E3AE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9" name="îŝḷïḋê"/>
            <p:cNvSpPr/>
            <p:nvPr/>
          </p:nvSpPr>
          <p:spPr bwMode="auto">
            <a:xfrm>
              <a:off x="3324225" y="2203451"/>
              <a:ext cx="271463" cy="387350"/>
            </a:xfrm>
            <a:custGeom>
              <a:avLst/>
              <a:gdLst>
                <a:gd name="T0" fmla="*/ 168 w 183"/>
                <a:gd name="T1" fmla="*/ 54 h 262"/>
                <a:gd name="T2" fmla="*/ 183 w 183"/>
                <a:gd name="T3" fmla="*/ 37 h 262"/>
                <a:gd name="T4" fmla="*/ 174 w 183"/>
                <a:gd name="T5" fmla="*/ 24 h 262"/>
                <a:gd name="T6" fmla="*/ 148 w 183"/>
                <a:gd name="T7" fmla="*/ 5 h 262"/>
                <a:gd name="T8" fmla="*/ 121 w 183"/>
                <a:gd name="T9" fmla="*/ 18 h 262"/>
                <a:gd name="T10" fmla="*/ 100 w 183"/>
                <a:gd name="T11" fmla="*/ 23 h 262"/>
                <a:gd name="T12" fmla="*/ 77 w 183"/>
                <a:gd name="T13" fmla="*/ 17 h 262"/>
                <a:gd name="T14" fmla="*/ 67 w 183"/>
                <a:gd name="T15" fmla="*/ 21 h 262"/>
                <a:gd name="T16" fmla="*/ 25 w 183"/>
                <a:gd name="T17" fmla="*/ 73 h 262"/>
                <a:gd name="T18" fmla="*/ 8 w 183"/>
                <a:gd name="T19" fmla="*/ 133 h 262"/>
                <a:gd name="T20" fmla="*/ 7 w 183"/>
                <a:gd name="T21" fmla="*/ 145 h 262"/>
                <a:gd name="T22" fmla="*/ 3 w 183"/>
                <a:gd name="T23" fmla="*/ 155 h 262"/>
                <a:gd name="T24" fmla="*/ 6 w 183"/>
                <a:gd name="T25" fmla="*/ 192 h 262"/>
                <a:gd name="T26" fmla="*/ 32 w 183"/>
                <a:gd name="T27" fmla="*/ 216 h 262"/>
                <a:gd name="T28" fmla="*/ 48 w 183"/>
                <a:gd name="T29" fmla="*/ 220 h 262"/>
                <a:gd name="T30" fmla="*/ 114 w 183"/>
                <a:gd name="T31" fmla="*/ 260 h 262"/>
                <a:gd name="T32" fmla="*/ 120 w 183"/>
                <a:gd name="T33" fmla="*/ 262 h 262"/>
                <a:gd name="T34" fmla="*/ 126 w 183"/>
                <a:gd name="T35" fmla="*/ 260 h 262"/>
                <a:gd name="T36" fmla="*/ 142 w 183"/>
                <a:gd name="T37" fmla="*/ 233 h 262"/>
                <a:gd name="T38" fmla="*/ 137 w 183"/>
                <a:gd name="T39" fmla="*/ 213 h 262"/>
                <a:gd name="T40" fmla="*/ 126 w 183"/>
                <a:gd name="T41" fmla="*/ 178 h 262"/>
                <a:gd name="T42" fmla="*/ 125 w 183"/>
                <a:gd name="T43" fmla="*/ 169 h 262"/>
                <a:gd name="T44" fmla="*/ 137 w 183"/>
                <a:gd name="T45" fmla="*/ 158 h 262"/>
                <a:gd name="T46" fmla="*/ 143 w 183"/>
                <a:gd name="T47" fmla="*/ 128 h 262"/>
                <a:gd name="T48" fmla="*/ 129 w 183"/>
                <a:gd name="T49" fmla="*/ 100 h 262"/>
                <a:gd name="T50" fmla="*/ 127 w 183"/>
                <a:gd name="T51" fmla="*/ 90 h 262"/>
                <a:gd name="T52" fmla="*/ 151 w 183"/>
                <a:gd name="T53" fmla="*/ 62 h 262"/>
                <a:gd name="T54" fmla="*/ 168 w 183"/>
                <a:gd name="T55" fmla="*/ 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3" h="262">
                  <a:moveTo>
                    <a:pt x="168" y="54"/>
                  </a:moveTo>
                  <a:cubicBezTo>
                    <a:pt x="175" y="50"/>
                    <a:pt x="183" y="45"/>
                    <a:pt x="183" y="37"/>
                  </a:cubicBezTo>
                  <a:cubicBezTo>
                    <a:pt x="182" y="32"/>
                    <a:pt x="179" y="27"/>
                    <a:pt x="174" y="24"/>
                  </a:cubicBezTo>
                  <a:cubicBezTo>
                    <a:pt x="162" y="16"/>
                    <a:pt x="162" y="0"/>
                    <a:pt x="148" y="5"/>
                  </a:cubicBezTo>
                  <a:cubicBezTo>
                    <a:pt x="139" y="8"/>
                    <a:pt x="130" y="14"/>
                    <a:pt x="121" y="18"/>
                  </a:cubicBezTo>
                  <a:cubicBezTo>
                    <a:pt x="114" y="21"/>
                    <a:pt x="107" y="22"/>
                    <a:pt x="100" y="23"/>
                  </a:cubicBezTo>
                  <a:cubicBezTo>
                    <a:pt x="96" y="23"/>
                    <a:pt x="81" y="16"/>
                    <a:pt x="77" y="17"/>
                  </a:cubicBezTo>
                  <a:cubicBezTo>
                    <a:pt x="73" y="18"/>
                    <a:pt x="70" y="19"/>
                    <a:pt x="67" y="21"/>
                  </a:cubicBezTo>
                  <a:cubicBezTo>
                    <a:pt x="47" y="32"/>
                    <a:pt x="32" y="51"/>
                    <a:pt x="25" y="73"/>
                  </a:cubicBezTo>
                  <a:cubicBezTo>
                    <a:pt x="20" y="93"/>
                    <a:pt x="24" y="118"/>
                    <a:pt x="8" y="133"/>
                  </a:cubicBezTo>
                  <a:cubicBezTo>
                    <a:pt x="6" y="135"/>
                    <a:pt x="9" y="143"/>
                    <a:pt x="7" y="145"/>
                  </a:cubicBezTo>
                  <a:cubicBezTo>
                    <a:pt x="5" y="148"/>
                    <a:pt x="4" y="152"/>
                    <a:pt x="3" y="155"/>
                  </a:cubicBezTo>
                  <a:cubicBezTo>
                    <a:pt x="0" y="168"/>
                    <a:pt x="1" y="180"/>
                    <a:pt x="6" y="192"/>
                  </a:cubicBezTo>
                  <a:cubicBezTo>
                    <a:pt x="11" y="203"/>
                    <a:pt x="20" y="212"/>
                    <a:pt x="32" y="216"/>
                  </a:cubicBezTo>
                  <a:cubicBezTo>
                    <a:pt x="37" y="218"/>
                    <a:pt x="43" y="219"/>
                    <a:pt x="48" y="220"/>
                  </a:cubicBezTo>
                  <a:cubicBezTo>
                    <a:pt x="73" y="226"/>
                    <a:pt x="91" y="248"/>
                    <a:pt x="114" y="260"/>
                  </a:cubicBezTo>
                  <a:cubicBezTo>
                    <a:pt x="116" y="262"/>
                    <a:pt x="118" y="262"/>
                    <a:pt x="120" y="262"/>
                  </a:cubicBezTo>
                  <a:cubicBezTo>
                    <a:pt x="122" y="262"/>
                    <a:pt x="125" y="261"/>
                    <a:pt x="126" y="260"/>
                  </a:cubicBezTo>
                  <a:cubicBezTo>
                    <a:pt x="135" y="253"/>
                    <a:pt x="142" y="244"/>
                    <a:pt x="142" y="233"/>
                  </a:cubicBezTo>
                  <a:cubicBezTo>
                    <a:pt x="142" y="226"/>
                    <a:pt x="140" y="219"/>
                    <a:pt x="137" y="213"/>
                  </a:cubicBezTo>
                  <a:cubicBezTo>
                    <a:pt x="132" y="202"/>
                    <a:pt x="128" y="190"/>
                    <a:pt x="126" y="178"/>
                  </a:cubicBezTo>
                  <a:cubicBezTo>
                    <a:pt x="125" y="175"/>
                    <a:pt x="125" y="172"/>
                    <a:pt x="125" y="169"/>
                  </a:cubicBezTo>
                  <a:cubicBezTo>
                    <a:pt x="127" y="164"/>
                    <a:pt x="133" y="162"/>
                    <a:pt x="137" y="158"/>
                  </a:cubicBezTo>
                  <a:cubicBezTo>
                    <a:pt x="145" y="151"/>
                    <a:pt x="146" y="139"/>
                    <a:pt x="143" y="128"/>
                  </a:cubicBezTo>
                  <a:cubicBezTo>
                    <a:pt x="140" y="118"/>
                    <a:pt x="134" y="109"/>
                    <a:pt x="129" y="100"/>
                  </a:cubicBezTo>
                  <a:cubicBezTo>
                    <a:pt x="128" y="97"/>
                    <a:pt x="127" y="94"/>
                    <a:pt x="127" y="90"/>
                  </a:cubicBezTo>
                  <a:cubicBezTo>
                    <a:pt x="127" y="78"/>
                    <a:pt x="144" y="71"/>
                    <a:pt x="151" y="62"/>
                  </a:cubicBezTo>
                  <a:cubicBezTo>
                    <a:pt x="161" y="51"/>
                    <a:pt x="155" y="60"/>
                    <a:pt x="168" y="54"/>
                  </a:cubicBezTo>
                  <a:close/>
                </a:path>
              </a:pathLst>
            </a:custGeom>
            <a:solidFill>
              <a:srgbClr val="865A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0" name="işḷîḑe"/>
            <p:cNvSpPr/>
            <p:nvPr/>
          </p:nvSpPr>
          <p:spPr bwMode="auto">
            <a:xfrm>
              <a:off x="4017963" y="3519488"/>
              <a:ext cx="1588" cy="4763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0 h 4"/>
                <a:gd name="T4" fmla="*/ 1 w 1"/>
                <a:gd name="T5" fmla="*/ 4 h 4"/>
                <a:gd name="T6" fmla="*/ 1 w 1"/>
                <a:gd name="T7" fmla="*/ 4 h 4"/>
                <a:gd name="T8" fmla="*/ 1 w 1"/>
                <a:gd name="T9" fmla="*/ 4 h 4"/>
                <a:gd name="T10" fmla="*/ 0 w 1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0" y="1"/>
                    <a:pt x="0" y="0"/>
                  </a:cubicBezTo>
                </a:path>
              </a:pathLst>
            </a:custGeom>
            <a:solidFill>
              <a:srgbClr val="514F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1" name="ïśļîḓé"/>
            <p:cNvSpPr/>
            <p:nvPr/>
          </p:nvSpPr>
          <p:spPr bwMode="auto">
            <a:xfrm>
              <a:off x="3709988" y="3519488"/>
              <a:ext cx="309563" cy="60325"/>
            </a:xfrm>
            <a:custGeom>
              <a:avLst/>
              <a:gdLst>
                <a:gd name="T0" fmla="*/ 208 w 209"/>
                <a:gd name="T1" fmla="*/ 0 h 41"/>
                <a:gd name="T2" fmla="*/ 124 w 209"/>
                <a:gd name="T3" fmla="*/ 32 h 41"/>
                <a:gd name="T4" fmla="*/ 114 w 209"/>
                <a:gd name="T5" fmla="*/ 31 h 41"/>
                <a:gd name="T6" fmla="*/ 93 w 209"/>
                <a:gd name="T7" fmla="*/ 30 h 41"/>
                <a:gd name="T8" fmla="*/ 0 w 209"/>
                <a:gd name="T9" fmla="*/ 37 h 41"/>
                <a:gd name="T10" fmla="*/ 2 w 209"/>
                <a:gd name="T11" fmla="*/ 41 h 41"/>
                <a:gd name="T12" fmla="*/ 93 w 209"/>
                <a:gd name="T13" fmla="*/ 34 h 41"/>
                <a:gd name="T14" fmla="*/ 114 w 209"/>
                <a:gd name="T15" fmla="*/ 36 h 41"/>
                <a:gd name="T16" fmla="*/ 124 w 209"/>
                <a:gd name="T17" fmla="*/ 36 h 41"/>
                <a:gd name="T18" fmla="*/ 209 w 209"/>
                <a:gd name="T19" fmla="*/ 4 h 41"/>
                <a:gd name="T20" fmla="*/ 209 w 209"/>
                <a:gd name="T21" fmla="*/ 4 h 41"/>
                <a:gd name="T22" fmla="*/ 208 w 209"/>
                <a:gd name="T2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9" h="41">
                  <a:moveTo>
                    <a:pt x="208" y="0"/>
                  </a:moveTo>
                  <a:cubicBezTo>
                    <a:pt x="197" y="7"/>
                    <a:pt x="157" y="32"/>
                    <a:pt x="124" y="32"/>
                  </a:cubicBezTo>
                  <a:cubicBezTo>
                    <a:pt x="120" y="32"/>
                    <a:pt x="117" y="32"/>
                    <a:pt x="114" y="31"/>
                  </a:cubicBezTo>
                  <a:cubicBezTo>
                    <a:pt x="109" y="30"/>
                    <a:pt x="101" y="30"/>
                    <a:pt x="93" y="30"/>
                  </a:cubicBezTo>
                  <a:cubicBezTo>
                    <a:pt x="67" y="30"/>
                    <a:pt x="30" y="34"/>
                    <a:pt x="0" y="37"/>
                  </a:cubicBezTo>
                  <a:cubicBezTo>
                    <a:pt x="0" y="39"/>
                    <a:pt x="1" y="40"/>
                    <a:pt x="2" y="41"/>
                  </a:cubicBezTo>
                  <a:cubicBezTo>
                    <a:pt x="32" y="38"/>
                    <a:pt x="67" y="34"/>
                    <a:pt x="93" y="34"/>
                  </a:cubicBezTo>
                  <a:cubicBezTo>
                    <a:pt x="101" y="34"/>
                    <a:pt x="109" y="35"/>
                    <a:pt x="114" y="36"/>
                  </a:cubicBezTo>
                  <a:cubicBezTo>
                    <a:pt x="117" y="36"/>
                    <a:pt x="121" y="36"/>
                    <a:pt x="124" y="36"/>
                  </a:cubicBezTo>
                  <a:cubicBezTo>
                    <a:pt x="158" y="36"/>
                    <a:pt x="200" y="10"/>
                    <a:pt x="209" y="4"/>
                  </a:cubicBezTo>
                  <a:cubicBezTo>
                    <a:pt x="209" y="4"/>
                    <a:pt x="209" y="4"/>
                    <a:pt x="209" y="4"/>
                  </a:cubicBezTo>
                  <a:cubicBezTo>
                    <a:pt x="208" y="3"/>
                    <a:pt x="208" y="2"/>
                    <a:pt x="208" y="0"/>
                  </a:cubicBezTo>
                </a:path>
              </a:pathLst>
            </a:custGeom>
            <a:solidFill>
              <a:srgbClr val="5554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2" name="íŝľíḓe"/>
            <p:cNvSpPr/>
            <p:nvPr/>
          </p:nvSpPr>
          <p:spPr bwMode="auto">
            <a:xfrm>
              <a:off x="3416300" y="2571751"/>
              <a:ext cx="638175" cy="1012825"/>
            </a:xfrm>
            <a:custGeom>
              <a:avLst/>
              <a:gdLst>
                <a:gd name="T0" fmla="*/ 9 w 430"/>
                <a:gd name="T1" fmla="*/ 116 h 683"/>
                <a:gd name="T2" fmla="*/ 105 w 430"/>
                <a:gd name="T3" fmla="*/ 299 h 683"/>
                <a:gd name="T4" fmla="*/ 146 w 430"/>
                <a:gd name="T5" fmla="*/ 579 h 683"/>
                <a:gd name="T6" fmla="*/ 144 w 430"/>
                <a:gd name="T7" fmla="*/ 683 h 683"/>
                <a:gd name="T8" fmla="*/ 312 w 430"/>
                <a:gd name="T9" fmla="*/ 670 h 683"/>
                <a:gd name="T10" fmla="*/ 408 w 430"/>
                <a:gd name="T11" fmla="*/ 638 h 683"/>
                <a:gd name="T12" fmla="*/ 336 w 430"/>
                <a:gd name="T13" fmla="*/ 181 h 683"/>
                <a:gd name="T14" fmla="*/ 299 w 430"/>
                <a:gd name="T15" fmla="*/ 130 h 683"/>
                <a:gd name="T16" fmla="*/ 207 w 430"/>
                <a:gd name="T17" fmla="*/ 57 h 683"/>
                <a:gd name="T18" fmla="*/ 194 w 430"/>
                <a:gd name="T19" fmla="*/ 55 h 683"/>
                <a:gd name="T20" fmla="*/ 70 w 430"/>
                <a:gd name="T21" fmla="*/ 42 h 683"/>
                <a:gd name="T22" fmla="*/ 9 w 430"/>
                <a:gd name="T23" fmla="*/ 116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0" h="683">
                  <a:moveTo>
                    <a:pt x="9" y="116"/>
                  </a:moveTo>
                  <a:cubicBezTo>
                    <a:pt x="18" y="192"/>
                    <a:pt x="105" y="299"/>
                    <a:pt x="105" y="299"/>
                  </a:cubicBezTo>
                  <a:cubicBezTo>
                    <a:pt x="105" y="299"/>
                    <a:pt x="166" y="363"/>
                    <a:pt x="146" y="579"/>
                  </a:cubicBezTo>
                  <a:cubicBezTo>
                    <a:pt x="144" y="683"/>
                    <a:pt x="144" y="683"/>
                    <a:pt x="144" y="683"/>
                  </a:cubicBezTo>
                  <a:cubicBezTo>
                    <a:pt x="144" y="683"/>
                    <a:pt x="273" y="664"/>
                    <a:pt x="312" y="670"/>
                  </a:cubicBezTo>
                  <a:cubicBezTo>
                    <a:pt x="351" y="677"/>
                    <a:pt x="408" y="638"/>
                    <a:pt x="408" y="638"/>
                  </a:cubicBezTo>
                  <a:cubicBezTo>
                    <a:pt x="408" y="638"/>
                    <a:pt x="430" y="260"/>
                    <a:pt x="336" y="181"/>
                  </a:cubicBezTo>
                  <a:cubicBezTo>
                    <a:pt x="325" y="164"/>
                    <a:pt x="312" y="146"/>
                    <a:pt x="299" y="130"/>
                  </a:cubicBezTo>
                  <a:cubicBezTo>
                    <a:pt x="273" y="100"/>
                    <a:pt x="239" y="65"/>
                    <a:pt x="207" y="57"/>
                  </a:cubicBezTo>
                  <a:cubicBezTo>
                    <a:pt x="203" y="56"/>
                    <a:pt x="199" y="55"/>
                    <a:pt x="194" y="55"/>
                  </a:cubicBezTo>
                  <a:cubicBezTo>
                    <a:pt x="194" y="55"/>
                    <a:pt x="96" y="0"/>
                    <a:pt x="70" y="42"/>
                  </a:cubicBezTo>
                  <a:cubicBezTo>
                    <a:pt x="70" y="42"/>
                    <a:pt x="0" y="39"/>
                    <a:pt x="9" y="116"/>
                  </a:cubicBezTo>
                </a:path>
              </a:pathLst>
            </a:custGeom>
            <a:solidFill>
              <a:srgbClr val="C4C8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3" name="îṧḻîḑe"/>
            <p:cNvSpPr/>
            <p:nvPr/>
          </p:nvSpPr>
          <p:spPr bwMode="auto">
            <a:xfrm>
              <a:off x="3638550" y="32591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56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4" name="îS1idé"/>
            <p:cNvSpPr/>
            <p:nvPr/>
          </p:nvSpPr>
          <p:spPr bwMode="auto">
            <a:xfrm>
              <a:off x="3638550" y="3259138"/>
              <a:ext cx="381000" cy="87313"/>
            </a:xfrm>
            <a:custGeom>
              <a:avLst/>
              <a:gdLst>
                <a:gd name="T0" fmla="*/ 213 w 257"/>
                <a:gd name="T1" fmla="*/ 49 h 59"/>
                <a:gd name="T2" fmla="*/ 257 w 257"/>
                <a:gd name="T3" fmla="*/ 59 h 59"/>
                <a:gd name="T4" fmla="*/ 213 w 257"/>
                <a:gd name="T5" fmla="*/ 49 h 59"/>
                <a:gd name="T6" fmla="*/ 0 w 257"/>
                <a:gd name="T7" fmla="*/ 0 h 59"/>
                <a:gd name="T8" fmla="*/ 0 w 257"/>
                <a:gd name="T9" fmla="*/ 0 h 59"/>
                <a:gd name="T10" fmla="*/ 156 w 257"/>
                <a:gd name="T11" fmla="*/ 48 h 59"/>
                <a:gd name="T12" fmla="*/ 164 w 257"/>
                <a:gd name="T13" fmla="*/ 48 h 59"/>
                <a:gd name="T14" fmla="*/ 184 w 257"/>
                <a:gd name="T15" fmla="*/ 47 h 59"/>
                <a:gd name="T16" fmla="*/ 213 w 257"/>
                <a:gd name="T17" fmla="*/ 49 h 59"/>
                <a:gd name="T18" fmla="*/ 0 w 257"/>
                <a:gd name="T1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59">
                  <a:moveTo>
                    <a:pt x="213" y="49"/>
                  </a:moveTo>
                  <a:cubicBezTo>
                    <a:pt x="257" y="59"/>
                    <a:pt x="257" y="59"/>
                    <a:pt x="257" y="59"/>
                  </a:cubicBezTo>
                  <a:cubicBezTo>
                    <a:pt x="257" y="59"/>
                    <a:pt x="241" y="52"/>
                    <a:pt x="213" y="49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97" y="48"/>
                    <a:pt x="156" y="48"/>
                  </a:cubicBezTo>
                  <a:cubicBezTo>
                    <a:pt x="159" y="48"/>
                    <a:pt x="161" y="48"/>
                    <a:pt x="164" y="48"/>
                  </a:cubicBezTo>
                  <a:cubicBezTo>
                    <a:pt x="171" y="48"/>
                    <a:pt x="178" y="47"/>
                    <a:pt x="184" y="47"/>
                  </a:cubicBezTo>
                  <a:cubicBezTo>
                    <a:pt x="195" y="47"/>
                    <a:pt x="205" y="48"/>
                    <a:pt x="213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0B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5" name="ïsḷiḑè"/>
            <p:cNvSpPr/>
            <p:nvPr/>
          </p:nvSpPr>
          <p:spPr bwMode="auto">
            <a:xfrm>
              <a:off x="3924300" y="4068763"/>
              <a:ext cx="95250" cy="47625"/>
            </a:xfrm>
            <a:custGeom>
              <a:avLst/>
              <a:gdLst>
                <a:gd name="T0" fmla="*/ 38 w 65"/>
                <a:gd name="T1" fmla="*/ 18 h 33"/>
                <a:gd name="T2" fmla="*/ 65 w 65"/>
                <a:gd name="T3" fmla="*/ 33 h 33"/>
                <a:gd name="T4" fmla="*/ 38 w 65"/>
                <a:gd name="T5" fmla="*/ 18 h 33"/>
                <a:gd name="T6" fmla="*/ 2 w 65"/>
                <a:gd name="T7" fmla="*/ 0 h 33"/>
                <a:gd name="T8" fmla="*/ 28 w 65"/>
                <a:gd name="T9" fmla="*/ 15 h 33"/>
                <a:gd name="T10" fmla="*/ 38 w 65"/>
                <a:gd name="T11" fmla="*/ 18 h 33"/>
                <a:gd name="T12" fmla="*/ 2 w 65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33">
                  <a:moveTo>
                    <a:pt x="38" y="18"/>
                  </a:moveTo>
                  <a:cubicBezTo>
                    <a:pt x="65" y="33"/>
                    <a:pt x="65" y="33"/>
                    <a:pt x="65" y="33"/>
                  </a:cubicBezTo>
                  <a:cubicBezTo>
                    <a:pt x="65" y="33"/>
                    <a:pt x="59" y="26"/>
                    <a:pt x="38" y="18"/>
                  </a:cubicBezTo>
                  <a:moveTo>
                    <a:pt x="2" y="0"/>
                  </a:moveTo>
                  <a:cubicBezTo>
                    <a:pt x="2" y="0"/>
                    <a:pt x="0" y="6"/>
                    <a:pt x="28" y="15"/>
                  </a:cubicBezTo>
                  <a:cubicBezTo>
                    <a:pt x="32" y="16"/>
                    <a:pt x="35" y="17"/>
                    <a:pt x="38" y="18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5A5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6" name="išḻíḋé"/>
            <p:cNvSpPr/>
            <p:nvPr/>
          </p:nvSpPr>
          <p:spPr bwMode="auto">
            <a:xfrm>
              <a:off x="3797300" y="2032001"/>
              <a:ext cx="144463" cy="358775"/>
            </a:xfrm>
            <a:custGeom>
              <a:avLst/>
              <a:gdLst>
                <a:gd name="T0" fmla="*/ 0 w 97"/>
                <a:gd name="T1" fmla="*/ 168 h 243"/>
                <a:gd name="T2" fmla="*/ 8 w 97"/>
                <a:gd name="T3" fmla="*/ 197 h 243"/>
                <a:gd name="T4" fmla="*/ 20 w 97"/>
                <a:gd name="T5" fmla="*/ 222 h 243"/>
                <a:gd name="T6" fmla="*/ 29 w 97"/>
                <a:gd name="T7" fmla="*/ 239 h 243"/>
                <a:gd name="T8" fmla="*/ 84 w 97"/>
                <a:gd name="T9" fmla="*/ 243 h 243"/>
                <a:gd name="T10" fmla="*/ 86 w 97"/>
                <a:gd name="T11" fmla="*/ 231 h 243"/>
                <a:gd name="T12" fmla="*/ 84 w 97"/>
                <a:gd name="T13" fmla="*/ 129 h 243"/>
                <a:gd name="T14" fmla="*/ 27 w 97"/>
                <a:gd name="T15" fmla="*/ 20 h 243"/>
                <a:gd name="T16" fmla="*/ 0 w 97"/>
                <a:gd name="T17" fmla="*/ 168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243">
                  <a:moveTo>
                    <a:pt x="0" y="168"/>
                  </a:moveTo>
                  <a:cubicBezTo>
                    <a:pt x="1" y="178"/>
                    <a:pt x="3" y="188"/>
                    <a:pt x="8" y="197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9" y="239"/>
                    <a:pt x="29" y="239"/>
                    <a:pt x="29" y="239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84" y="243"/>
                    <a:pt x="85" y="238"/>
                    <a:pt x="86" y="231"/>
                  </a:cubicBezTo>
                  <a:cubicBezTo>
                    <a:pt x="90" y="209"/>
                    <a:pt x="97" y="162"/>
                    <a:pt x="84" y="129"/>
                  </a:cubicBezTo>
                  <a:cubicBezTo>
                    <a:pt x="66" y="86"/>
                    <a:pt x="60" y="0"/>
                    <a:pt x="27" y="20"/>
                  </a:cubicBezTo>
                  <a:cubicBezTo>
                    <a:pt x="1" y="36"/>
                    <a:pt x="0" y="130"/>
                    <a:pt x="0" y="168"/>
                  </a:cubicBezTo>
                </a:path>
              </a:pathLst>
            </a:custGeom>
            <a:solidFill>
              <a:srgbClr val="FDC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7" name="iṧ1íḑê"/>
            <p:cNvSpPr/>
            <p:nvPr/>
          </p:nvSpPr>
          <p:spPr bwMode="auto">
            <a:xfrm>
              <a:off x="3827463" y="2357438"/>
              <a:ext cx="98425" cy="22225"/>
            </a:xfrm>
            <a:custGeom>
              <a:avLst/>
              <a:gdLst>
                <a:gd name="T0" fmla="*/ 15 w 66"/>
                <a:gd name="T1" fmla="*/ 0 h 15"/>
                <a:gd name="T2" fmla="*/ 0 w 66"/>
                <a:gd name="T3" fmla="*/ 1 h 15"/>
                <a:gd name="T4" fmla="*/ 0 w 66"/>
                <a:gd name="T5" fmla="*/ 2 h 15"/>
                <a:gd name="T6" fmla="*/ 2 w 66"/>
                <a:gd name="T7" fmla="*/ 5 h 15"/>
                <a:gd name="T8" fmla="*/ 15 w 66"/>
                <a:gd name="T9" fmla="*/ 4 h 15"/>
                <a:gd name="T10" fmla="*/ 65 w 66"/>
                <a:gd name="T11" fmla="*/ 15 h 15"/>
                <a:gd name="T12" fmla="*/ 66 w 66"/>
                <a:gd name="T13" fmla="*/ 11 h 15"/>
                <a:gd name="T14" fmla="*/ 15 w 66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5">
                  <a:moveTo>
                    <a:pt x="15" y="0"/>
                  </a:moveTo>
                  <a:cubicBezTo>
                    <a:pt x="10" y="0"/>
                    <a:pt x="5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6" y="4"/>
                    <a:pt x="11" y="4"/>
                    <a:pt x="15" y="4"/>
                  </a:cubicBezTo>
                  <a:cubicBezTo>
                    <a:pt x="32" y="4"/>
                    <a:pt x="50" y="9"/>
                    <a:pt x="65" y="15"/>
                  </a:cubicBezTo>
                  <a:cubicBezTo>
                    <a:pt x="66" y="14"/>
                    <a:pt x="66" y="12"/>
                    <a:pt x="66" y="11"/>
                  </a:cubicBezTo>
                  <a:cubicBezTo>
                    <a:pt x="51" y="5"/>
                    <a:pt x="32" y="0"/>
                    <a:pt x="15" y="0"/>
                  </a:cubicBezTo>
                </a:path>
              </a:pathLst>
            </a:custGeom>
            <a:solidFill>
              <a:srgbClr val="E3AE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8" name="ísḻîḋé"/>
            <p:cNvSpPr/>
            <p:nvPr/>
          </p:nvSpPr>
          <p:spPr bwMode="auto">
            <a:xfrm>
              <a:off x="3827463" y="2359026"/>
              <a:ext cx="142875" cy="125413"/>
            </a:xfrm>
            <a:custGeom>
              <a:avLst/>
              <a:gdLst>
                <a:gd name="T0" fmla="*/ 0 w 96"/>
                <a:gd name="T1" fmla="*/ 4 h 85"/>
                <a:gd name="T2" fmla="*/ 0 w 96"/>
                <a:gd name="T3" fmla="*/ 44 h 85"/>
                <a:gd name="T4" fmla="*/ 79 w 96"/>
                <a:gd name="T5" fmla="*/ 85 h 85"/>
                <a:gd name="T6" fmla="*/ 82 w 96"/>
                <a:gd name="T7" fmla="*/ 69 h 85"/>
                <a:gd name="T8" fmla="*/ 96 w 96"/>
                <a:gd name="T9" fmla="*/ 28 h 85"/>
                <a:gd name="T10" fmla="*/ 70 w 96"/>
                <a:gd name="T11" fmla="*/ 16 h 85"/>
                <a:gd name="T12" fmla="*/ 0 w 96"/>
                <a:gd name="T13" fmla="*/ 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85">
                  <a:moveTo>
                    <a:pt x="0" y="4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79" y="85"/>
                    <a:pt x="80" y="78"/>
                    <a:pt x="82" y="69"/>
                  </a:cubicBezTo>
                  <a:cubicBezTo>
                    <a:pt x="84" y="53"/>
                    <a:pt x="90" y="31"/>
                    <a:pt x="96" y="28"/>
                  </a:cubicBezTo>
                  <a:cubicBezTo>
                    <a:pt x="96" y="28"/>
                    <a:pt x="85" y="22"/>
                    <a:pt x="70" y="16"/>
                  </a:cubicBezTo>
                  <a:cubicBezTo>
                    <a:pt x="50" y="8"/>
                    <a:pt x="22" y="0"/>
                    <a:pt x="0" y="4"/>
                  </a:cubicBezTo>
                </a:path>
              </a:pathLst>
            </a:custGeom>
            <a:solidFill>
              <a:srgbClr val="EAEA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9" name="ïṥlîďè"/>
            <p:cNvSpPr/>
            <p:nvPr/>
          </p:nvSpPr>
          <p:spPr bwMode="auto">
            <a:xfrm>
              <a:off x="3722688" y="2655888"/>
              <a:ext cx="136525" cy="109538"/>
            </a:xfrm>
            <a:custGeom>
              <a:avLst/>
              <a:gdLst>
                <a:gd name="T0" fmla="*/ 0 w 92"/>
                <a:gd name="T1" fmla="*/ 0 h 73"/>
                <a:gd name="T2" fmla="*/ 0 w 92"/>
                <a:gd name="T3" fmla="*/ 0 h 73"/>
                <a:gd name="T4" fmla="*/ 92 w 92"/>
                <a:gd name="T5" fmla="*/ 73 h 73"/>
                <a:gd name="T6" fmla="*/ 92 w 92"/>
                <a:gd name="T7" fmla="*/ 73 h 73"/>
                <a:gd name="T8" fmla="*/ 92 w 92"/>
                <a:gd name="T9" fmla="*/ 73 h 73"/>
                <a:gd name="T10" fmla="*/ 0 w 92"/>
                <a:gd name="T1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7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2" y="8"/>
                    <a:pt x="66" y="43"/>
                    <a:pt x="92" y="73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67" y="42"/>
                    <a:pt x="32" y="8"/>
                    <a:pt x="0" y="0"/>
                  </a:cubicBezTo>
                </a:path>
              </a:pathLst>
            </a:custGeom>
            <a:solidFill>
              <a:srgbClr val="C8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0" name="ïṥliďé"/>
            <p:cNvSpPr/>
            <p:nvPr/>
          </p:nvSpPr>
          <p:spPr bwMode="auto">
            <a:xfrm>
              <a:off x="3435350" y="2655888"/>
              <a:ext cx="423863" cy="271463"/>
            </a:xfrm>
            <a:custGeom>
              <a:avLst/>
              <a:gdLst>
                <a:gd name="T0" fmla="*/ 194 w 286"/>
                <a:gd name="T1" fmla="*/ 0 h 183"/>
                <a:gd name="T2" fmla="*/ 151 w 286"/>
                <a:gd name="T3" fmla="*/ 63 h 183"/>
                <a:gd name="T4" fmla="*/ 64 w 286"/>
                <a:gd name="T5" fmla="*/ 27 h 183"/>
                <a:gd name="T6" fmla="*/ 18 w 286"/>
                <a:gd name="T7" fmla="*/ 59 h 183"/>
                <a:gd name="T8" fmla="*/ 52 w 286"/>
                <a:gd name="T9" fmla="*/ 160 h 183"/>
                <a:gd name="T10" fmla="*/ 113 w 286"/>
                <a:gd name="T11" fmla="*/ 183 h 183"/>
                <a:gd name="T12" fmla="*/ 123 w 286"/>
                <a:gd name="T13" fmla="*/ 183 h 183"/>
                <a:gd name="T14" fmla="*/ 265 w 286"/>
                <a:gd name="T15" fmla="*/ 120 h 183"/>
                <a:gd name="T16" fmla="*/ 286 w 286"/>
                <a:gd name="T17" fmla="*/ 73 h 183"/>
                <a:gd name="T18" fmla="*/ 286 w 286"/>
                <a:gd name="T19" fmla="*/ 73 h 183"/>
                <a:gd name="T20" fmla="*/ 194 w 286"/>
                <a:gd name="T2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183">
                  <a:moveTo>
                    <a:pt x="194" y="0"/>
                  </a:moveTo>
                  <a:cubicBezTo>
                    <a:pt x="171" y="37"/>
                    <a:pt x="151" y="63"/>
                    <a:pt x="151" y="63"/>
                  </a:cubicBezTo>
                  <a:cubicBezTo>
                    <a:pt x="151" y="63"/>
                    <a:pt x="104" y="27"/>
                    <a:pt x="64" y="27"/>
                  </a:cubicBezTo>
                  <a:cubicBezTo>
                    <a:pt x="45" y="27"/>
                    <a:pt x="28" y="35"/>
                    <a:pt x="18" y="59"/>
                  </a:cubicBezTo>
                  <a:cubicBezTo>
                    <a:pt x="0" y="102"/>
                    <a:pt x="27" y="138"/>
                    <a:pt x="52" y="160"/>
                  </a:cubicBezTo>
                  <a:cubicBezTo>
                    <a:pt x="69" y="175"/>
                    <a:pt x="91" y="183"/>
                    <a:pt x="113" y="183"/>
                  </a:cubicBezTo>
                  <a:cubicBezTo>
                    <a:pt x="116" y="183"/>
                    <a:pt x="119" y="183"/>
                    <a:pt x="123" y="183"/>
                  </a:cubicBezTo>
                  <a:cubicBezTo>
                    <a:pt x="261" y="169"/>
                    <a:pt x="265" y="120"/>
                    <a:pt x="265" y="120"/>
                  </a:cubicBezTo>
                  <a:cubicBezTo>
                    <a:pt x="286" y="73"/>
                    <a:pt x="286" y="73"/>
                    <a:pt x="286" y="73"/>
                  </a:cubicBezTo>
                  <a:cubicBezTo>
                    <a:pt x="286" y="73"/>
                    <a:pt x="286" y="73"/>
                    <a:pt x="286" y="73"/>
                  </a:cubicBezTo>
                  <a:cubicBezTo>
                    <a:pt x="260" y="43"/>
                    <a:pt x="226" y="8"/>
                    <a:pt x="194" y="0"/>
                  </a:cubicBezTo>
                </a:path>
              </a:pathLst>
            </a:custGeom>
            <a:solidFill>
              <a:srgbClr val="BAB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1" name="ï$1iḋê"/>
            <p:cNvSpPr/>
            <p:nvPr/>
          </p:nvSpPr>
          <p:spPr bwMode="auto">
            <a:xfrm>
              <a:off x="3827463" y="2424113"/>
              <a:ext cx="95250" cy="49213"/>
            </a:xfrm>
            <a:custGeom>
              <a:avLst/>
              <a:gdLst>
                <a:gd name="T0" fmla="*/ 0 w 60"/>
                <a:gd name="T1" fmla="*/ 0 h 31"/>
                <a:gd name="T2" fmla="*/ 0 w 60"/>
                <a:gd name="T3" fmla="*/ 0 h 31"/>
                <a:gd name="T4" fmla="*/ 60 w 60"/>
                <a:gd name="T5" fmla="*/ 31 h 31"/>
                <a:gd name="T6" fmla="*/ 60 w 60"/>
                <a:gd name="T7" fmla="*/ 31 h 31"/>
                <a:gd name="T8" fmla="*/ 0 w 6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1">
                  <a:moveTo>
                    <a:pt x="0" y="0"/>
                  </a:moveTo>
                  <a:lnTo>
                    <a:pt x="0" y="0"/>
                  </a:lnTo>
                  <a:lnTo>
                    <a:pt x="60" y="31"/>
                  </a:lnTo>
                  <a:lnTo>
                    <a:pt x="6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6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2" name="i$ľíḍê"/>
            <p:cNvSpPr/>
            <p:nvPr/>
          </p:nvSpPr>
          <p:spPr bwMode="auto">
            <a:xfrm>
              <a:off x="3827463" y="2424113"/>
              <a:ext cx="95250" cy="49213"/>
            </a:xfrm>
            <a:custGeom>
              <a:avLst/>
              <a:gdLst>
                <a:gd name="T0" fmla="*/ 0 w 60"/>
                <a:gd name="T1" fmla="*/ 0 h 31"/>
                <a:gd name="T2" fmla="*/ 0 w 60"/>
                <a:gd name="T3" fmla="*/ 0 h 31"/>
                <a:gd name="T4" fmla="*/ 60 w 60"/>
                <a:gd name="T5" fmla="*/ 31 h 31"/>
                <a:gd name="T6" fmla="*/ 60 w 60"/>
                <a:gd name="T7" fmla="*/ 31 h 31"/>
                <a:gd name="T8" fmla="*/ 0 w 6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1">
                  <a:moveTo>
                    <a:pt x="0" y="0"/>
                  </a:moveTo>
                  <a:lnTo>
                    <a:pt x="0" y="0"/>
                  </a:lnTo>
                  <a:lnTo>
                    <a:pt x="60" y="31"/>
                  </a:lnTo>
                  <a:lnTo>
                    <a:pt x="60" y="3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3" name="i$ľiḓê"/>
            <p:cNvSpPr/>
            <p:nvPr/>
          </p:nvSpPr>
          <p:spPr bwMode="auto">
            <a:xfrm>
              <a:off x="3922713" y="2460626"/>
              <a:ext cx="25400" cy="23813"/>
            </a:xfrm>
            <a:custGeom>
              <a:avLst/>
              <a:gdLst>
                <a:gd name="T0" fmla="*/ 18 w 18"/>
                <a:gd name="T1" fmla="*/ 0 h 16"/>
                <a:gd name="T2" fmla="*/ 15 w 18"/>
                <a:gd name="T3" fmla="*/ 16 h 16"/>
                <a:gd name="T4" fmla="*/ 0 w 18"/>
                <a:gd name="T5" fmla="*/ 8 h 16"/>
                <a:gd name="T6" fmla="*/ 0 w 18"/>
                <a:gd name="T7" fmla="*/ 8 h 16"/>
                <a:gd name="T8" fmla="*/ 15 w 18"/>
                <a:gd name="T9" fmla="*/ 16 h 16"/>
                <a:gd name="T10" fmla="*/ 18 w 18"/>
                <a:gd name="T11" fmla="*/ 0 h 16"/>
                <a:gd name="T12" fmla="*/ 18 w 18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cubicBezTo>
                    <a:pt x="16" y="9"/>
                    <a:pt x="15" y="16"/>
                    <a:pt x="15" y="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6" y="9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4" name="î$ḻíḋe"/>
            <p:cNvSpPr/>
            <p:nvPr/>
          </p:nvSpPr>
          <p:spPr bwMode="auto">
            <a:xfrm>
              <a:off x="3827463" y="2400301"/>
              <a:ext cx="120650" cy="84138"/>
            </a:xfrm>
            <a:custGeom>
              <a:avLst/>
              <a:gdLst>
                <a:gd name="T0" fmla="*/ 0 w 82"/>
                <a:gd name="T1" fmla="*/ 0 h 57"/>
                <a:gd name="T2" fmla="*/ 0 w 82"/>
                <a:gd name="T3" fmla="*/ 16 h 57"/>
                <a:gd name="T4" fmla="*/ 64 w 82"/>
                <a:gd name="T5" fmla="*/ 49 h 57"/>
                <a:gd name="T6" fmla="*/ 79 w 82"/>
                <a:gd name="T7" fmla="*/ 57 h 57"/>
                <a:gd name="T8" fmla="*/ 82 w 82"/>
                <a:gd name="T9" fmla="*/ 41 h 57"/>
                <a:gd name="T10" fmla="*/ 0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80" y="50"/>
                    <a:pt x="82" y="41"/>
                  </a:cubicBezTo>
                  <a:cubicBezTo>
                    <a:pt x="48" y="30"/>
                    <a:pt x="14" y="9"/>
                    <a:pt x="0" y="0"/>
                  </a:cubicBezTo>
                </a:path>
              </a:pathLst>
            </a:custGeom>
            <a:solidFill>
              <a:srgbClr val="D2D2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5" name="iṣḻîḍê"/>
            <p:cNvSpPr/>
            <p:nvPr/>
          </p:nvSpPr>
          <p:spPr bwMode="auto">
            <a:xfrm>
              <a:off x="3432175" y="2400301"/>
              <a:ext cx="544513" cy="508000"/>
            </a:xfrm>
            <a:custGeom>
              <a:avLst/>
              <a:gdLst>
                <a:gd name="T0" fmla="*/ 258 w 367"/>
                <a:gd name="T1" fmla="*/ 0 h 343"/>
                <a:gd name="T2" fmla="*/ 367 w 367"/>
                <a:gd name="T3" fmla="*/ 51 h 343"/>
                <a:gd name="T4" fmla="*/ 264 w 367"/>
                <a:gd name="T5" fmla="*/ 278 h 343"/>
                <a:gd name="T6" fmla="*/ 122 w 367"/>
                <a:gd name="T7" fmla="*/ 341 h 343"/>
                <a:gd name="T8" fmla="*/ 52 w 367"/>
                <a:gd name="T9" fmla="*/ 318 h 343"/>
                <a:gd name="T10" fmla="*/ 18 w 367"/>
                <a:gd name="T11" fmla="*/ 217 h 343"/>
                <a:gd name="T12" fmla="*/ 151 w 367"/>
                <a:gd name="T13" fmla="*/ 221 h 343"/>
                <a:gd name="T14" fmla="*/ 258 w 367"/>
                <a:gd name="T15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7" h="343">
                  <a:moveTo>
                    <a:pt x="258" y="0"/>
                  </a:moveTo>
                  <a:cubicBezTo>
                    <a:pt x="258" y="0"/>
                    <a:pt x="317" y="42"/>
                    <a:pt x="367" y="51"/>
                  </a:cubicBezTo>
                  <a:cubicBezTo>
                    <a:pt x="264" y="278"/>
                    <a:pt x="264" y="278"/>
                    <a:pt x="264" y="278"/>
                  </a:cubicBezTo>
                  <a:cubicBezTo>
                    <a:pt x="264" y="278"/>
                    <a:pt x="261" y="327"/>
                    <a:pt x="122" y="341"/>
                  </a:cubicBezTo>
                  <a:cubicBezTo>
                    <a:pt x="97" y="343"/>
                    <a:pt x="71" y="335"/>
                    <a:pt x="52" y="318"/>
                  </a:cubicBezTo>
                  <a:cubicBezTo>
                    <a:pt x="26" y="296"/>
                    <a:pt x="0" y="260"/>
                    <a:pt x="18" y="217"/>
                  </a:cubicBezTo>
                  <a:cubicBezTo>
                    <a:pt x="48" y="142"/>
                    <a:pt x="151" y="221"/>
                    <a:pt x="151" y="221"/>
                  </a:cubicBezTo>
                  <a:cubicBezTo>
                    <a:pt x="151" y="221"/>
                    <a:pt x="256" y="83"/>
                    <a:pt x="258" y="0"/>
                  </a:cubicBezTo>
                  <a:close/>
                </a:path>
              </a:pathLst>
            </a:custGeom>
            <a:solidFill>
              <a:srgbClr val="C4C8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6" name="ísḻîḑè"/>
            <p:cNvSpPr/>
            <p:nvPr/>
          </p:nvSpPr>
          <p:spPr bwMode="auto">
            <a:xfrm>
              <a:off x="4657725" y="1792288"/>
              <a:ext cx="450850" cy="365125"/>
            </a:xfrm>
            <a:custGeom>
              <a:avLst/>
              <a:gdLst>
                <a:gd name="T0" fmla="*/ 211 w 304"/>
                <a:gd name="T1" fmla="*/ 0 h 247"/>
                <a:gd name="T2" fmla="*/ 210 w 304"/>
                <a:gd name="T3" fmla="*/ 0 h 247"/>
                <a:gd name="T4" fmla="*/ 148 w 304"/>
                <a:gd name="T5" fmla="*/ 63 h 247"/>
                <a:gd name="T6" fmla="*/ 150 w 304"/>
                <a:gd name="T7" fmla="*/ 77 h 247"/>
                <a:gd name="T8" fmla="*/ 21 w 304"/>
                <a:gd name="T9" fmla="*/ 12 h 247"/>
                <a:gd name="T10" fmla="*/ 41 w 304"/>
                <a:gd name="T11" fmla="*/ 95 h 247"/>
                <a:gd name="T12" fmla="*/ 13 w 304"/>
                <a:gd name="T13" fmla="*/ 87 h 247"/>
                <a:gd name="T14" fmla="*/ 13 w 304"/>
                <a:gd name="T15" fmla="*/ 88 h 247"/>
                <a:gd name="T16" fmla="*/ 63 w 304"/>
                <a:gd name="T17" fmla="*/ 149 h 247"/>
                <a:gd name="T18" fmla="*/ 46 w 304"/>
                <a:gd name="T19" fmla="*/ 151 h 247"/>
                <a:gd name="T20" fmla="*/ 34 w 304"/>
                <a:gd name="T21" fmla="*/ 150 h 247"/>
                <a:gd name="T22" fmla="*/ 93 w 304"/>
                <a:gd name="T23" fmla="*/ 194 h 247"/>
                <a:gd name="T24" fmla="*/ 16 w 304"/>
                <a:gd name="T25" fmla="*/ 220 h 247"/>
                <a:gd name="T26" fmla="*/ 15 w 304"/>
                <a:gd name="T27" fmla="*/ 220 h 247"/>
                <a:gd name="T28" fmla="*/ 14 w 304"/>
                <a:gd name="T29" fmla="*/ 220 h 247"/>
                <a:gd name="T30" fmla="*/ 0 w 304"/>
                <a:gd name="T31" fmla="*/ 219 h 247"/>
                <a:gd name="T32" fmla="*/ 95 w 304"/>
                <a:gd name="T33" fmla="*/ 247 h 247"/>
                <a:gd name="T34" fmla="*/ 96 w 304"/>
                <a:gd name="T35" fmla="*/ 247 h 247"/>
                <a:gd name="T36" fmla="*/ 273 w 304"/>
                <a:gd name="T37" fmla="*/ 70 h 247"/>
                <a:gd name="T38" fmla="*/ 273 w 304"/>
                <a:gd name="T39" fmla="*/ 62 h 247"/>
                <a:gd name="T40" fmla="*/ 304 w 304"/>
                <a:gd name="T41" fmla="*/ 30 h 247"/>
                <a:gd name="T42" fmla="*/ 268 w 304"/>
                <a:gd name="T43" fmla="*/ 40 h 247"/>
                <a:gd name="T44" fmla="*/ 296 w 304"/>
                <a:gd name="T45" fmla="*/ 5 h 247"/>
                <a:gd name="T46" fmla="*/ 256 w 304"/>
                <a:gd name="T47" fmla="*/ 20 h 247"/>
                <a:gd name="T48" fmla="*/ 211 w 304"/>
                <a:gd name="T4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4" h="247">
                  <a:moveTo>
                    <a:pt x="211" y="0"/>
                  </a:moveTo>
                  <a:cubicBezTo>
                    <a:pt x="211" y="0"/>
                    <a:pt x="211" y="0"/>
                    <a:pt x="210" y="0"/>
                  </a:cubicBezTo>
                  <a:cubicBezTo>
                    <a:pt x="176" y="0"/>
                    <a:pt x="148" y="28"/>
                    <a:pt x="148" y="63"/>
                  </a:cubicBezTo>
                  <a:cubicBezTo>
                    <a:pt x="148" y="68"/>
                    <a:pt x="149" y="72"/>
                    <a:pt x="150" y="77"/>
                  </a:cubicBezTo>
                  <a:cubicBezTo>
                    <a:pt x="100" y="75"/>
                    <a:pt x="53" y="51"/>
                    <a:pt x="21" y="12"/>
                  </a:cubicBezTo>
                  <a:cubicBezTo>
                    <a:pt x="5" y="40"/>
                    <a:pt x="13" y="77"/>
                    <a:pt x="41" y="95"/>
                  </a:cubicBezTo>
                  <a:cubicBezTo>
                    <a:pt x="31" y="95"/>
                    <a:pt x="21" y="92"/>
                    <a:pt x="13" y="87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3" y="118"/>
                    <a:pt x="33" y="143"/>
                    <a:pt x="63" y="149"/>
                  </a:cubicBezTo>
                  <a:cubicBezTo>
                    <a:pt x="57" y="151"/>
                    <a:pt x="52" y="151"/>
                    <a:pt x="46" y="151"/>
                  </a:cubicBezTo>
                  <a:cubicBezTo>
                    <a:pt x="42" y="151"/>
                    <a:pt x="38" y="151"/>
                    <a:pt x="34" y="150"/>
                  </a:cubicBezTo>
                  <a:cubicBezTo>
                    <a:pt x="43" y="176"/>
                    <a:pt x="66" y="193"/>
                    <a:pt x="93" y="194"/>
                  </a:cubicBezTo>
                  <a:cubicBezTo>
                    <a:pt x="71" y="211"/>
                    <a:pt x="44" y="220"/>
                    <a:pt x="16" y="220"/>
                  </a:cubicBezTo>
                  <a:cubicBezTo>
                    <a:pt x="16" y="220"/>
                    <a:pt x="15" y="220"/>
                    <a:pt x="15" y="220"/>
                  </a:cubicBezTo>
                  <a:cubicBezTo>
                    <a:pt x="15" y="220"/>
                    <a:pt x="15" y="220"/>
                    <a:pt x="14" y="220"/>
                  </a:cubicBezTo>
                  <a:cubicBezTo>
                    <a:pt x="10" y="220"/>
                    <a:pt x="5" y="220"/>
                    <a:pt x="0" y="219"/>
                  </a:cubicBezTo>
                  <a:cubicBezTo>
                    <a:pt x="29" y="238"/>
                    <a:pt x="62" y="247"/>
                    <a:pt x="95" y="247"/>
                  </a:cubicBezTo>
                  <a:cubicBezTo>
                    <a:pt x="96" y="247"/>
                    <a:pt x="96" y="247"/>
                    <a:pt x="96" y="247"/>
                  </a:cubicBezTo>
                  <a:cubicBezTo>
                    <a:pt x="211" y="247"/>
                    <a:pt x="273" y="152"/>
                    <a:pt x="273" y="70"/>
                  </a:cubicBezTo>
                  <a:cubicBezTo>
                    <a:pt x="273" y="68"/>
                    <a:pt x="273" y="65"/>
                    <a:pt x="273" y="62"/>
                  </a:cubicBezTo>
                  <a:cubicBezTo>
                    <a:pt x="285" y="53"/>
                    <a:pt x="296" y="42"/>
                    <a:pt x="304" y="30"/>
                  </a:cubicBezTo>
                  <a:cubicBezTo>
                    <a:pt x="293" y="35"/>
                    <a:pt x="281" y="38"/>
                    <a:pt x="268" y="40"/>
                  </a:cubicBezTo>
                  <a:cubicBezTo>
                    <a:pt x="281" y="32"/>
                    <a:pt x="291" y="20"/>
                    <a:pt x="296" y="5"/>
                  </a:cubicBezTo>
                  <a:cubicBezTo>
                    <a:pt x="284" y="12"/>
                    <a:pt x="270" y="18"/>
                    <a:pt x="256" y="20"/>
                  </a:cubicBezTo>
                  <a:cubicBezTo>
                    <a:pt x="244" y="8"/>
                    <a:pt x="228" y="0"/>
                    <a:pt x="211" y="0"/>
                  </a:cubicBezTo>
                </a:path>
              </a:pathLst>
            </a:custGeom>
            <a:solidFill>
              <a:srgbClr val="356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7" name="ïṩḻiḑê"/>
            <p:cNvSpPr/>
            <p:nvPr/>
          </p:nvSpPr>
          <p:spPr bwMode="auto">
            <a:xfrm>
              <a:off x="4324350" y="2822576"/>
              <a:ext cx="392113" cy="390525"/>
            </a:xfrm>
            <a:custGeom>
              <a:avLst/>
              <a:gdLst>
                <a:gd name="T0" fmla="*/ 249 w 264"/>
                <a:gd name="T1" fmla="*/ 0 h 264"/>
                <a:gd name="T2" fmla="*/ 15 w 264"/>
                <a:gd name="T3" fmla="*/ 0 h 264"/>
                <a:gd name="T4" fmla="*/ 0 w 264"/>
                <a:gd name="T5" fmla="*/ 15 h 264"/>
                <a:gd name="T6" fmla="*/ 0 w 264"/>
                <a:gd name="T7" fmla="*/ 250 h 264"/>
                <a:gd name="T8" fmla="*/ 15 w 264"/>
                <a:gd name="T9" fmla="*/ 264 h 264"/>
                <a:gd name="T10" fmla="*/ 141 w 264"/>
                <a:gd name="T11" fmla="*/ 264 h 264"/>
                <a:gd name="T12" fmla="*/ 141 w 264"/>
                <a:gd name="T13" fmla="*/ 162 h 264"/>
                <a:gd name="T14" fmla="*/ 106 w 264"/>
                <a:gd name="T15" fmla="*/ 162 h 264"/>
                <a:gd name="T16" fmla="*/ 106 w 264"/>
                <a:gd name="T17" fmla="*/ 122 h 264"/>
                <a:gd name="T18" fmla="*/ 141 w 264"/>
                <a:gd name="T19" fmla="*/ 122 h 264"/>
                <a:gd name="T20" fmla="*/ 141 w 264"/>
                <a:gd name="T21" fmla="*/ 93 h 264"/>
                <a:gd name="T22" fmla="*/ 192 w 264"/>
                <a:gd name="T23" fmla="*/ 40 h 264"/>
                <a:gd name="T24" fmla="*/ 193 w 264"/>
                <a:gd name="T25" fmla="*/ 40 h 264"/>
                <a:gd name="T26" fmla="*/ 223 w 264"/>
                <a:gd name="T27" fmla="*/ 42 h 264"/>
                <a:gd name="T28" fmla="*/ 223 w 264"/>
                <a:gd name="T29" fmla="*/ 77 h 264"/>
                <a:gd name="T30" fmla="*/ 202 w 264"/>
                <a:gd name="T31" fmla="*/ 77 h 264"/>
                <a:gd name="T32" fmla="*/ 182 w 264"/>
                <a:gd name="T33" fmla="*/ 97 h 264"/>
                <a:gd name="T34" fmla="*/ 182 w 264"/>
                <a:gd name="T35" fmla="*/ 122 h 264"/>
                <a:gd name="T36" fmla="*/ 221 w 264"/>
                <a:gd name="T37" fmla="*/ 122 h 264"/>
                <a:gd name="T38" fmla="*/ 216 w 264"/>
                <a:gd name="T39" fmla="*/ 162 h 264"/>
                <a:gd name="T40" fmla="*/ 182 w 264"/>
                <a:gd name="T41" fmla="*/ 162 h 264"/>
                <a:gd name="T42" fmla="*/ 182 w 264"/>
                <a:gd name="T43" fmla="*/ 264 h 264"/>
                <a:gd name="T44" fmla="*/ 249 w 264"/>
                <a:gd name="T45" fmla="*/ 264 h 264"/>
                <a:gd name="T46" fmla="*/ 264 w 264"/>
                <a:gd name="T47" fmla="*/ 250 h 264"/>
                <a:gd name="T48" fmla="*/ 264 w 264"/>
                <a:gd name="T49" fmla="*/ 15 h 264"/>
                <a:gd name="T50" fmla="*/ 249 w 264"/>
                <a:gd name="T5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4" h="264">
                  <a:moveTo>
                    <a:pt x="249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0" y="258"/>
                    <a:pt x="6" y="264"/>
                    <a:pt x="15" y="264"/>
                  </a:cubicBezTo>
                  <a:cubicBezTo>
                    <a:pt x="141" y="264"/>
                    <a:pt x="141" y="264"/>
                    <a:pt x="141" y="264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06" y="162"/>
                    <a:pt x="106" y="162"/>
                    <a:pt x="106" y="162"/>
                  </a:cubicBezTo>
                  <a:cubicBezTo>
                    <a:pt x="106" y="122"/>
                    <a:pt x="106" y="122"/>
                    <a:pt x="106" y="122"/>
                  </a:cubicBezTo>
                  <a:cubicBezTo>
                    <a:pt x="141" y="122"/>
                    <a:pt x="141" y="122"/>
                    <a:pt x="141" y="122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59"/>
                    <a:pt x="162" y="40"/>
                    <a:pt x="192" y="40"/>
                  </a:cubicBezTo>
                  <a:cubicBezTo>
                    <a:pt x="192" y="40"/>
                    <a:pt x="192" y="40"/>
                    <a:pt x="193" y="40"/>
                  </a:cubicBezTo>
                  <a:cubicBezTo>
                    <a:pt x="203" y="40"/>
                    <a:pt x="213" y="41"/>
                    <a:pt x="223" y="42"/>
                  </a:cubicBezTo>
                  <a:cubicBezTo>
                    <a:pt x="223" y="77"/>
                    <a:pt x="223" y="77"/>
                    <a:pt x="223" y="77"/>
                  </a:cubicBezTo>
                  <a:cubicBezTo>
                    <a:pt x="202" y="77"/>
                    <a:pt x="202" y="77"/>
                    <a:pt x="202" y="77"/>
                  </a:cubicBezTo>
                  <a:cubicBezTo>
                    <a:pt x="185" y="77"/>
                    <a:pt x="182" y="85"/>
                    <a:pt x="182" y="97"/>
                  </a:cubicBezTo>
                  <a:cubicBezTo>
                    <a:pt x="182" y="122"/>
                    <a:pt x="182" y="122"/>
                    <a:pt x="182" y="122"/>
                  </a:cubicBezTo>
                  <a:cubicBezTo>
                    <a:pt x="221" y="122"/>
                    <a:pt x="221" y="122"/>
                    <a:pt x="221" y="122"/>
                  </a:cubicBezTo>
                  <a:cubicBezTo>
                    <a:pt x="216" y="162"/>
                    <a:pt x="216" y="162"/>
                    <a:pt x="216" y="162"/>
                  </a:cubicBezTo>
                  <a:cubicBezTo>
                    <a:pt x="182" y="162"/>
                    <a:pt x="182" y="162"/>
                    <a:pt x="182" y="162"/>
                  </a:cubicBezTo>
                  <a:cubicBezTo>
                    <a:pt x="182" y="264"/>
                    <a:pt x="182" y="264"/>
                    <a:pt x="182" y="264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57" y="264"/>
                    <a:pt x="264" y="258"/>
                    <a:pt x="264" y="250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7"/>
                    <a:pt x="257" y="0"/>
                    <a:pt x="249" y="0"/>
                  </a:cubicBezTo>
                </a:path>
              </a:pathLst>
            </a:custGeom>
            <a:solidFill>
              <a:srgbClr val="356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8" name="iṥ1íḍê"/>
            <p:cNvSpPr/>
            <p:nvPr/>
          </p:nvSpPr>
          <p:spPr bwMode="auto">
            <a:xfrm>
              <a:off x="5949950" y="2317751"/>
              <a:ext cx="639763" cy="463550"/>
            </a:xfrm>
            <a:custGeom>
              <a:avLst/>
              <a:gdLst>
                <a:gd name="T0" fmla="*/ 412 w 431"/>
                <a:gd name="T1" fmla="*/ 43 h 313"/>
                <a:gd name="T2" fmla="*/ 373 w 431"/>
                <a:gd name="T3" fmla="*/ 7 h 313"/>
                <a:gd name="T4" fmla="*/ 207 w 431"/>
                <a:gd name="T5" fmla="*/ 8 h 313"/>
                <a:gd name="T6" fmla="*/ 42 w 431"/>
                <a:gd name="T7" fmla="*/ 26 h 313"/>
                <a:gd name="T8" fmla="*/ 7 w 431"/>
                <a:gd name="T9" fmla="*/ 66 h 313"/>
                <a:gd name="T10" fmla="*/ 4 w 431"/>
                <a:gd name="T11" fmla="*/ 169 h 313"/>
                <a:gd name="T12" fmla="*/ 18 w 431"/>
                <a:gd name="T13" fmla="*/ 271 h 313"/>
                <a:gd name="T14" fmla="*/ 58 w 431"/>
                <a:gd name="T15" fmla="*/ 306 h 313"/>
                <a:gd name="T16" fmla="*/ 224 w 431"/>
                <a:gd name="T17" fmla="*/ 305 h 313"/>
                <a:gd name="T18" fmla="*/ 389 w 431"/>
                <a:gd name="T19" fmla="*/ 287 h 313"/>
                <a:gd name="T20" fmla="*/ 424 w 431"/>
                <a:gd name="T21" fmla="*/ 248 h 313"/>
                <a:gd name="T22" fmla="*/ 427 w 431"/>
                <a:gd name="T23" fmla="*/ 145 h 313"/>
                <a:gd name="T24" fmla="*/ 412 w 431"/>
                <a:gd name="T25" fmla="*/ 43 h 313"/>
                <a:gd name="T26" fmla="*/ 176 w 431"/>
                <a:gd name="T27" fmla="*/ 222 h 313"/>
                <a:gd name="T28" fmla="*/ 169 w 431"/>
                <a:gd name="T29" fmla="*/ 96 h 313"/>
                <a:gd name="T30" fmla="*/ 283 w 431"/>
                <a:gd name="T31" fmla="*/ 153 h 313"/>
                <a:gd name="T32" fmla="*/ 176 w 431"/>
                <a:gd name="T33" fmla="*/ 22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1" h="313">
                  <a:moveTo>
                    <a:pt x="412" y="43"/>
                  </a:moveTo>
                  <a:cubicBezTo>
                    <a:pt x="406" y="25"/>
                    <a:pt x="391" y="11"/>
                    <a:pt x="373" y="7"/>
                  </a:cubicBezTo>
                  <a:cubicBezTo>
                    <a:pt x="339" y="0"/>
                    <a:pt x="207" y="8"/>
                    <a:pt x="207" y="8"/>
                  </a:cubicBezTo>
                  <a:cubicBezTo>
                    <a:pt x="207" y="8"/>
                    <a:pt x="75" y="15"/>
                    <a:pt x="42" y="26"/>
                  </a:cubicBezTo>
                  <a:cubicBezTo>
                    <a:pt x="24" y="32"/>
                    <a:pt x="11" y="47"/>
                    <a:pt x="7" y="66"/>
                  </a:cubicBezTo>
                  <a:cubicBezTo>
                    <a:pt x="0" y="99"/>
                    <a:pt x="4" y="169"/>
                    <a:pt x="4" y="169"/>
                  </a:cubicBezTo>
                  <a:cubicBezTo>
                    <a:pt x="4" y="169"/>
                    <a:pt x="8" y="238"/>
                    <a:pt x="18" y="271"/>
                  </a:cubicBezTo>
                  <a:cubicBezTo>
                    <a:pt x="24" y="289"/>
                    <a:pt x="39" y="302"/>
                    <a:pt x="58" y="306"/>
                  </a:cubicBezTo>
                  <a:cubicBezTo>
                    <a:pt x="91" y="313"/>
                    <a:pt x="224" y="305"/>
                    <a:pt x="224" y="305"/>
                  </a:cubicBezTo>
                  <a:cubicBezTo>
                    <a:pt x="224" y="305"/>
                    <a:pt x="356" y="298"/>
                    <a:pt x="389" y="287"/>
                  </a:cubicBezTo>
                  <a:cubicBezTo>
                    <a:pt x="407" y="281"/>
                    <a:pt x="420" y="266"/>
                    <a:pt x="424" y="248"/>
                  </a:cubicBezTo>
                  <a:cubicBezTo>
                    <a:pt x="431" y="214"/>
                    <a:pt x="427" y="145"/>
                    <a:pt x="427" y="145"/>
                  </a:cubicBezTo>
                  <a:cubicBezTo>
                    <a:pt x="427" y="145"/>
                    <a:pt x="423" y="75"/>
                    <a:pt x="412" y="43"/>
                  </a:cubicBezTo>
                  <a:close/>
                  <a:moveTo>
                    <a:pt x="176" y="222"/>
                  </a:moveTo>
                  <a:cubicBezTo>
                    <a:pt x="169" y="96"/>
                    <a:pt x="169" y="96"/>
                    <a:pt x="169" y="96"/>
                  </a:cubicBezTo>
                  <a:cubicBezTo>
                    <a:pt x="283" y="153"/>
                    <a:pt x="283" y="153"/>
                    <a:pt x="283" y="153"/>
                  </a:cubicBezTo>
                  <a:cubicBezTo>
                    <a:pt x="176" y="222"/>
                    <a:pt x="176" y="222"/>
                    <a:pt x="176" y="222"/>
                  </a:cubicBez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817702" y="56718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表单新增加的属性</a:t>
            </a:r>
            <a:endParaRPr lang="zh-CN" altLang="en-US" sz="24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384" y="1651486"/>
            <a:ext cx="11238000" cy="393641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208766" y="1343045"/>
            <a:ext cx="5719882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H5</a:t>
            </a:r>
            <a:r>
              <a:rPr lang="zh-CN" altLang="en-US" sz="3200" dirty="0"/>
              <a:t>的发展历史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H5</a:t>
            </a:r>
            <a:r>
              <a:rPr lang="zh-CN" altLang="en-US" sz="3200" dirty="0"/>
              <a:t>新增加的标签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H5</a:t>
            </a:r>
            <a:r>
              <a:rPr lang="zh-CN" altLang="en-US" sz="3200" dirty="0"/>
              <a:t>新增加的表单</a:t>
            </a:r>
            <a:r>
              <a:rPr lang="en-US" altLang="zh-CN" sz="3200" dirty="0"/>
              <a:t>type</a:t>
            </a:r>
            <a:r>
              <a:rPr lang="zh-CN" altLang="en-US" sz="3200" dirty="0"/>
              <a:t>属性值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H5</a:t>
            </a:r>
            <a:r>
              <a:rPr lang="zh-CN" altLang="en-US" sz="3200" dirty="0"/>
              <a:t>新增加的表单属性</a:t>
            </a:r>
            <a:endParaRPr lang="zh-CN" altLang="en-US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b="1" dirty="0">
                <a:solidFill>
                  <a:srgbClr val="FF0000"/>
                </a:solidFill>
              </a:rPr>
              <a:t>H5</a:t>
            </a:r>
            <a:r>
              <a:rPr lang="zh-CN" altLang="en-US" sz="3200" b="1" dirty="0">
                <a:solidFill>
                  <a:srgbClr val="FF0000"/>
                </a:solidFill>
              </a:rPr>
              <a:t>新增加的表单标签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grpSp>
        <p:nvGrpSpPr>
          <p:cNvPr id="208" name="组合 20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814313" y="1356185"/>
            <a:ext cx="4993655" cy="4017031"/>
            <a:chOff x="2894013" y="912813"/>
            <a:chExt cx="6565900" cy="5195888"/>
          </a:xfrm>
        </p:grpSpPr>
        <p:sp>
          <p:nvSpPr>
            <p:cNvPr id="209" name="işļíḍe"/>
            <p:cNvSpPr/>
            <p:nvPr/>
          </p:nvSpPr>
          <p:spPr bwMode="auto">
            <a:xfrm>
              <a:off x="4271963" y="912813"/>
              <a:ext cx="4983163" cy="4333875"/>
            </a:xfrm>
            <a:custGeom>
              <a:avLst/>
              <a:gdLst>
                <a:gd name="T0" fmla="*/ 2693 w 3359"/>
                <a:gd name="T1" fmla="*/ 148 h 2926"/>
                <a:gd name="T2" fmla="*/ 3047 w 3359"/>
                <a:gd name="T3" fmla="*/ 280 h 2926"/>
                <a:gd name="T4" fmla="*/ 3216 w 3359"/>
                <a:gd name="T5" fmla="*/ 370 h 2926"/>
                <a:gd name="T6" fmla="*/ 3310 w 3359"/>
                <a:gd name="T7" fmla="*/ 546 h 2926"/>
                <a:gd name="T8" fmla="*/ 3289 w 3359"/>
                <a:gd name="T9" fmla="*/ 970 h 2926"/>
                <a:gd name="T10" fmla="*/ 3070 w 3359"/>
                <a:gd name="T11" fmla="*/ 1298 h 2926"/>
                <a:gd name="T12" fmla="*/ 3106 w 3359"/>
                <a:gd name="T13" fmla="*/ 1587 h 2926"/>
                <a:gd name="T14" fmla="*/ 3081 w 3359"/>
                <a:gd name="T15" fmla="*/ 1962 h 2926"/>
                <a:gd name="T16" fmla="*/ 2852 w 3359"/>
                <a:gd name="T17" fmla="*/ 2227 h 2926"/>
                <a:gd name="T18" fmla="*/ 2595 w 3359"/>
                <a:gd name="T19" fmla="*/ 2230 h 2926"/>
                <a:gd name="T20" fmla="*/ 2434 w 3359"/>
                <a:gd name="T21" fmla="*/ 2216 h 2926"/>
                <a:gd name="T22" fmla="*/ 2011 w 3359"/>
                <a:gd name="T23" fmla="*/ 2409 h 2926"/>
                <a:gd name="T24" fmla="*/ 1644 w 3359"/>
                <a:gd name="T25" fmla="*/ 2707 h 2926"/>
                <a:gd name="T26" fmla="*/ 1194 w 3359"/>
                <a:gd name="T27" fmla="*/ 2874 h 2926"/>
                <a:gd name="T28" fmla="*/ 931 w 3359"/>
                <a:gd name="T29" fmla="*/ 2923 h 2926"/>
                <a:gd name="T30" fmla="*/ 641 w 3359"/>
                <a:gd name="T31" fmla="*/ 2869 h 2926"/>
                <a:gd name="T32" fmla="*/ 204 w 3359"/>
                <a:gd name="T33" fmla="*/ 2546 h 2926"/>
                <a:gd name="T34" fmla="*/ 108 w 3359"/>
                <a:gd name="T35" fmla="*/ 2254 h 2926"/>
                <a:gd name="T36" fmla="*/ 240 w 3359"/>
                <a:gd name="T37" fmla="*/ 2066 h 2926"/>
                <a:gd name="T38" fmla="*/ 309 w 3359"/>
                <a:gd name="T39" fmla="*/ 1485 h 2926"/>
                <a:gd name="T40" fmla="*/ 135 w 3359"/>
                <a:gd name="T41" fmla="*/ 1226 h 2926"/>
                <a:gd name="T42" fmla="*/ 9 w 3359"/>
                <a:gd name="T43" fmla="*/ 945 h 2926"/>
                <a:gd name="T44" fmla="*/ 144 w 3359"/>
                <a:gd name="T45" fmla="*/ 687 h 2926"/>
                <a:gd name="T46" fmla="*/ 505 w 3359"/>
                <a:gd name="T47" fmla="*/ 599 h 2926"/>
                <a:gd name="T48" fmla="*/ 546 w 3359"/>
                <a:gd name="T49" fmla="*/ 462 h 2926"/>
                <a:gd name="T50" fmla="*/ 1088 w 3359"/>
                <a:gd name="T51" fmla="*/ 3 h 2926"/>
                <a:gd name="T52" fmla="*/ 1676 w 3359"/>
                <a:gd name="T53" fmla="*/ 112 h 2926"/>
                <a:gd name="T54" fmla="*/ 1923 w 3359"/>
                <a:gd name="T55" fmla="*/ 92 h 2926"/>
                <a:gd name="T56" fmla="*/ 2274 w 3359"/>
                <a:gd name="T57" fmla="*/ 87 h 2926"/>
                <a:gd name="T58" fmla="*/ 2481 w 3359"/>
                <a:gd name="T59" fmla="*/ 163 h 2926"/>
                <a:gd name="T60" fmla="*/ 2694 w 3359"/>
                <a:gd name="T61" fmla="*/ 147 h 2926"/>
                <a:gd name="T62" fmla="*/ 2693 w 3359"/>
                <a:gd name="T63" fmla="*/ 148 h 2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59" h="2926">
                  <a:moveTo>
                    <a:pt x="2693" y="148"/>
                  </a:moveTo>
                  <a:cubicBezTo>
                    <a:pt x="2842" y="197"/>
                    <a:pt x="2899" y="226"/>
                    <a:pt x="3047" y="280"/>
                  </a:cubicBezTo>
                  <a:cubicBezTo>
                    <a:pt x="3107" y="302"/>
                    <a:pt x="3169" y="325"/>
                    <a:pt x="3216" y="370"/>
                  </a:cubicBezTo>
                  <a:cubicBezTo>
                    <a:pt x="3265" y="416"/>
                    <a:pt x="3291" y="481"/>
                    <a:pt x="3310" y="546"/>
                  </a:cubicBezTo>
                  <a:cubicBezTo>
                    <a:pt x="3351" y="686"/>
                    <a:pt x="3359" y="843"/>
                    <a:pt x="3289" y="970"/>
                  </a:cubicBezTo>
                  <a:cubicBezTo>
                    <a:pt x="3224" y="1086"/>
                    <a:pt x="3099" y="1169"/>
                    <a:pt x="3070" y="1298"/>
                  </a:cubicBezTo>
                  <a:cubicBezTo>
                    <a:pt x="3050" y="1394"/>
                    <a:pt x="3087" y="1491"/>
                    <a:pt x="3106" y="1587"/>
                  </a:cubicBezTo>
                  <a:cubicBezTo>
                    <a:pt x="3130" y="1712"/>
                    <a:pt x="3121" y="1841"/>
                    <a:pt x="3081" y="1962"/>
                  </a:cubicBezTo>
                  <a:cubicBezTo>
                    <a:pt x="3042" y="2077"/>
                    <a:pt x="2966" y="2188"/>
                    <a:pt x="2852" y="2227"/>
                  </a:cubicBezTo>
                  <a:cubicBezTo>
                    <a:pt x="2770" y="2256"/>
                    <a:pt x="2683" y="2243"/>
                    <a:pt x="2595" y="2230"/>
                  </a:cubicBezTo>
                  <a:cubicBezTo>
                    <a:pt x="2541" y="2222"/>
                    <a:pt x="2487" y="2215"/>
                    <a:pt x="2434" y="2216"/>
                  </a:cubicBezTo>
                  <a:cubicBezTo>
                    <a:pt x="2276" y="2221"/>
                    <a:pt x="2133" y="2309"/>
                    <a:pt x="2011" y="2409"/>
                  </a:cubicBezTo>
                  <a:cubicBezTo>
                    <a:pt x="1889" y="2510"/>
                    <a:pt x="1779" y="2626"/>
                    <a:pt x="1644" y="2707"/>
                  </a:cubicBezTo>
                  <a:cubicBezTo>
                    <a:pt x="1507" y="2790"/>
                    <a:pt x="1349" y="2832"/>
                    <a:pt x="1194" y="2874"/>
                  </a:cubicBezTo>
                  <a:cubicBezTo>
                    <a:pt x="1107" y="2897"/>
                    <a:pt x="1020" y="2920"/>
                    <a:pt x="931" y="2923"/>
                  </a:cubicBezTo>
                  <a:cubicBezTo>
                    <a:pt x="832" y="2926"/>
                    <a:pt x="734" y="2904"/>
                    <a:pt x="641" y="2869"/>
                  </a:cubicBezTo>
                  <a:cubicBezTo>
                    <a:pt x="471" y="2803"/>
                    <a:pt x="320" y="2688"/>
                    <a:pt x="204" y="2546"/>
                  </a:cubicBezTo>
                  <a:cubicBezTo>
                    <a:pt x="137" y="2463"/>
                    <a:pt x="78" y="2357"/>
                    <a:pt x="108" y="2254"/>
                  </a:cubicBezTo>
                  <a:cubicBezTo>
                    <a:pt x="129" y="2180"/>
                    <a:pt x="192" y="2126"/>
                    <a:pt x="240" y="2066"/>
                  </a:cubicBezTo>
                  <a:cubicBezTo>
                    <a:pt x="368" y="1905"/>
                    <a:pt x="396" y="1671"/>
                    <a:pt x="309" y="1485"/>
                  </a:cubicBezTo>
                  <a:cubicBezTo>
                    <a:pt x="266" y="1390"/>
                    <a:pt x="197" y="1311"/>
                    <a:pt x="135" y="1226"/>
                  </a:cubicBezTo>
                  <a:cubicBezTo>
                    <a:pt x="74" y="1142"/>
                    <a:pt x="19" y="1049"/>
                    <a:pt x="9" y="945"/>
                  </a:cubicBezTo>
                  <a:cubicBezTo>
                    <a:pt x="0" y="841"/>
                    <a:pt x="48" y="726"/>
                    <a:pt x="144" y="687"/>
                  </a:cubicBezTo>
                  <a:cubicBezTo>
                    <a:pt x="262" y="638"/>
                    <a:pt x="429" y="702"/>
                    <a:pt x="505" y="599"/>
                  </a:cubicBezTo>
                  <a:cubicBezTo>
                    <a:pt x="534" y="561"/>
                    <a:pt x="538" y="509"/>
                    <a:pt x="546" y="462"/>
                  </a:cubicBezTo>
                  <a:cubicBezTo>
                    <a:pt x="593" y="210"/>
                    <a:pt x="832" y="8"/>
                    <a:pt x="1088" y="3"/>
                  </a:cubicBezTo>
                  <a:cubicBezTo>
                    <a:pt x="1288" y="0"/>
                    <a:pt x="1476" y="102"/>
                    <a:pt x="1676" y="112"/>
                  </a:cubicBezTo>
                  <a:cubicBezTo>
                    <a:pt x="1758" y="115"/>
                    <a:pt x="1841" y="104"/>
                    <a:pt x="1923" y="92"/>
                  </a:cubicBezTo>
                  <a:cubicBezTo>
                    <a:pt x="2042" y="75"/>
                    <a:pt x="2159" y="57"/>
                    <a:pt x="2274" y="87"/>
                  </a:cubicBezTo>
                  <a:cubicBezTo>
                    <a:pt x="2345" y="106"/>
                    <a:pt x="2410" y="142"/>
                    <a:pt x="2481" y="163"/>
                  </a:cubicBezTo>
                  <a:cubicBezTo>
                    <a:pt x="2551" y="184"/>
                    <a:pt x="2633" y="188"/>
                    <a:pt x="2694" y="147"/>
                  </a:cubicBezTo>
                  <a:cubicBezTo>
                    <a:pt x="2693" y="148"/>
                    <a:pt x="2693" y="148"/>
                    <a:pt x="2693" y="148"/>
                  </a:cubicBezTo>
                </a:path>
              </a:pathLst>
            </a:custGeom>
            <a:solidFill>
              <a:srgbClr val="4285F4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0" name="i$1ïḓé"/>
            <p:cNvSpPr/>
            <p:nvPr/>
          </p:nvSpPr>
          <p:spPr bwMode="auto">
            <a:xfrm>
              <a:off x="5797550" y="2000251"/>
              <a:ext cx="2595563" cy="17938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1" name="îṣḷïďê"/>
            <p:cNvSpPr/>
            <p:nvPr/>
          </p:nvSpPr>
          <p:spPr bwMode="auto">
            <a:xfrm>
              <a:off x="5797550" y="2774951"/>
              <a:ext cx="2595563" cy="17938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2" name="iṧľîḑe"/>
            <p:cNvSpPr/>
            <p:nvPr/>
          </p:nvSpPr>
          <p:spPr bwMode="auto">
            <a:xfrm>
              <a:off x="5797550" y="3582988"/>
              <a:ext cx="2595563" cy="17938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3" name="ïṧḷîḓê"/>
            <p:cNvSpPr/>
            <p:nvPr/>
          </p:nvSpPr>
          <p:spPr bwMode="auto">
            <a:xfrm>
              <a:off x="6759575" y="1536701"/>
              <a:ext cx="163513" cy="4635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4" name="íşľiḋè"/>
            <p:cNvSpPr/>
            <p:nvPr/>
          </p:nvSpPr>
          <p:spPr bwMode="auto">
            <a:xfrm>
              <a:off x="6759575" y="1609726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5" name="í$ļîḑé"/>
            <p:cNvSpPr/>
            <p:nvPr/>
          </p:nvSpPr>
          <p:spPr bwMode="auto">
            <a:xfrm>
              <a:off x="6759575" y="1862138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6" name="ís1ïḋè"/>
            <p:cNvSpPr/>
            <p:nvPr/>
          </p:nvSpPr>
          <p:spPr bwMode="auto">
            <a:xfrm>
              <a:off x="7004050" y="1536701"/>
              <a:ext cx="163513" cy="4635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7" name="ïṣḷíďè"/>
            <p:cNvSpPr/>
            <p:nvPr/>
          </p:nvSpPr>
          <p:spPr bwMode="auto">
            <a:xfrm>
              <a:off x="7004050" y="1609726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8" name="ïŝľíḋé"/>
            <p:cNvSpPr/>
            <p:nvPr/>
          </p:nvSpPr>
          <p:spPr bwMode="auto">
            <a:xfrm>
              <a:off x="7004050" y="1862138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9" name="íṩļiḑê"/>
            <p:cNvSpPr/>
            <p:nvPr/>
          </p:nvSpPr>
          <p:spPr bwMode="auto">
            <a:xfrm>
              <a:off x="7248525" y="1536701"/>
              <a:ext cx="163513" cy="4635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0" name="iṥlíḑê"/>
            <p:cNvSpPr/>
            <p:nvPr/>
          </p:nvSpPr>
          <p:spPr bwMode="auto">
            <a:xfrm>
              <a:off x="7248525" y="1609726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1" name="iṣlïḋè"/>
            <p:cNvSpPr/>
            <p:nvPr/>
          </p:nvSpPr>
          <p:spPr bwMode="auto">
            <a:xfrm>
              <a:off x="7248525" y="1862138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2" name="iSļîḓe"/>
            <p:cNvSpPr/>
            <p:nvPr/>
          </p:nvSpPr>
          <p:spPr bwMode="auto">
            <a:xfrm>
              <a:off x="7494588" y="1536701"/>
              <a:ext cx="161925" cy="4635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3" name="iş1iḋé"/>
            <p:cNvSpPr/>
            <p:nvPr/>
          </p:nvSpPr>
          <p:spPr bwMode="auto">
            <a:xfrm>
              <a:off x="7494588" y="1609726"/>
              <a:ext cx="161925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4" name="ïşḻiḋe"/>
            <p:cNvSpPr/>
            <p:nvPr/>
          </p:nvSpPr>
          <p:spPr bwMode="auto">
            <a:xfrm>
              <a:off x="7494588" y="1862138"/>
              <a:ext cx="161925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5" name="isļíḓé"/>
            <p:cNvSpPr/>
            <p:nvPr/>
          </p:nvSpPr>
          <p:spPr bwMode="auto">
            <a:xfrm>
              <a:off x="7415213" y="3105151"/>
              <a:ext cx="354013" cy="488950"/>
            </a:xfrm>
            <a:custGeom>
              <a:avLst/>
              <a:gdLst>
                <a:gd name="T0" fmla="*/ 0 w 223"/>
                <a:gd name="T1" fmla="*/ 46 h 308"/>
                <a:gd name="T2" fmla="*/ 92 w 223"/>
                <a:gd name="T3" fmla="*/ 0 h 308"/>
                <a:gd name="T4" fmla="*/ 223 w 223"/>
                <a:gd name="T5" fmla="*/ 262 h 308"/>
                <a:gd name="T6" fmla="*/ 132 w 223"/>
                <a:gd name="T7" fmla="*/ 308 h 308"/>
                <a:gd name="T8" fmla="*/ 0 w 223"/>
                <a:gd name="T9" fmla="*/ 4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308">
                  <a:moveTo>
                    <a:pt x="0" y="46"/>
                  </a:moveTo>
                  <a:lnTo>
                    <a:pt x="92" y="0"/>
                  </a:lnTo>
                  <a:lnTo>
                    <a:pt x="223" y="262"/>
                  </a:lnTo>
                  <a:lnTo>
                    <a:pt x="132" y="308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6" name="ïṩ1ïḋè"/>
            <p:cNvSpPr/>
            <p:nvPr/>
          </p:nvSpPr>
          <p:spPr bwMode="auto">
            <a:xfrm>
              <a:off x="7448550" y="3170238"/>
              <a:ext cx="160338" cy="103188"/>
            </a:xfrm>
            <a:custGeom>
              <a:avLst/>
              <a:gdLst>
                <a:gd name="T0" fmla="*/ 0 w 101"/>
                <a:gd name="T1" fmla="*/ 47 h 65"/>
                <a:gd name="T2" fmla="*/ 91 w 101"/>
                <a:gd name="T3" fmla="*/ 0 h 65"/>
                <a:gd name="T4" fmla="*/ 101 w 101"/>
                <a:gd name="T5" fmla="*/ 19 h 65"/>
                <a:gd name="T6" fmla="*/ 9 w 101"/>
                <a:gd name="T7" fmla="*/ 65 h 65"/>
                <a:gd name="T8" fmla="*/ 0 w 101"/>
                <a:gd name="T9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5">
                  <a:moveTo>
                    <a:pt x="0" y="47"/>
                  </a:moveTo>
                  <a:lnTo>
                    <a:pt x="91" y="0"/>
                  </a:lnTo>
                  <a:lnTo>
                    <a:pt x="101" y="19"/>
                  </a:lnTo>
                  <a:lnTo>
                    <a:pt x="9" y="65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7" name="iSľidè"/>
            <p:cNvSpPr/>
            <p:nvPr/>
          </p:nvSpPr>
          <p:spPr bwMode="auto">
            <a:xfrm>
              <a:off x="7562850" y="3397251"/>
              <a:ext cx="158750" cy="101600"/>
            </a:xfrm>
            <a:custGeom>
              <a:avLst/>
              <a:gdLst>
                <a:gd name="T0" fmla="*/ 0 w 100"/>
                <a:gd name="T1" fmla="*/ 46 h 64"/>
                <a:gd name="T2" fmla="*/ 91 w 100"/>
                <a:gd name="T3" fmla="*/ 0 h 64"/>
                <a:gd name="T4" fmla="*/ 100 w 100"/>
                <a:gd name="T5" fmla="*/ 19 h 64"/>
                <a:gd name="T6" fmla="*/ 8 w 100"/>
                <a:gd name="T7" fmla="*/ 64 h 64"/>
                <a:gd name="T8" fmla="*/ 0 w 100"/>
                <a:gd name="T9" fmla="*/ 4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64">
                  <a:moveTo>
                    <a:pt x="0" y="46"/>
                  </a:moveTo>
                  <a:lnTo>
                    <a:pt x="91" y="0"/>
                  </a:lnTo>
                  <a:lnTo>
                    <a:pt x="100" y="19"/>
                  </a:lnTo>
                  <a:lnTo>
                    <a:pt x="8" y="64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8" name="išḷídé"/>
            <p:cNvSpPr/>
            <p:nvPr/>
          </p:nvSpPr>
          <p:spPr bwMode="auto">
            <a:xfrm>
              <a:off x="7535863" y="2319338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9" name="î$ľîḍé"/>
            <p:cNvSpPr/>
            <p:nvPr/>
          </p:nvSpPr>
          <p:spPr bwMode="auto">
            <a:xfrm>
              <a:off x="7535863" y="2392363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0" name="ïsľiďe"/>
            <p:cNvSpPr/>
            <p:nvPr/>
          </p:nvSpPr>
          <p:spPr bwMode="auto">
            <a:xfrm>
              <a:off x="7535863" y="26447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1" name="îšľïḑe"/>
            <p:cNvSpPr/>
            <p:nvPr/>
          </p:nvSpPr>
          <p:spPr bwMode="auto">
            <a:xfrm>
              <a:off x="7780338" y="2319338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2" name="ïśḷïde"/>
            <p:cNvSpPr/>
            <p:nvPr/>
          </p:nvSpPr>
          <p:spPr bwMode="auto">
            <a:xfrm>
              <a:off x="7780338" y="2392363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3" name="iṧḻîdè"/>
            <p:cNvSpPr/>
            <p:nvPr/>
          </p:nvSpPr>
          <p:spPr bwMode="auto">
            <a:xfrm>
              <a:off x="7780338" y="26447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4" name="iṥ1iḑè"/>
            <p:cNvSpPr/>
            <p:nvPr/>
          </p:nvSpPr>
          <p:spPr bwMode="auto">
            <a:xfrm>
              <a:off x="8024813" y="2319338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5" name="í$ḻîde"/>
            <p:cNvSpPr/>
            <p:nvPr/>
          </p:nvSpPr>
          <p:spPr bwMode="auto">
            <a:xfrm>
              <a:off x="8024813" y="2392363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6" name="ïṧlíḍè"/>
            <p:cNvSpPr/>
            <p:nvPr/>
          </p:nvSpPr>
          <p:spPr bwMode="auto">
            <a:xfrm>
              <a:off x="8024813" y="26447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7" name="ï$lîḍê"/>
            <p:cNvSpPr/>
            <p:nvPr/>
          </p:nvSpPr>
          <p:spPr bwMode="auto">
            <a:xfrm>
              <a:off x="6026150" y="3117851"/>
              <a:ext cx="161925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8" name="ïšliḑé"/>
            <p:cNvSpPr/>
            <p:nvPr/>
          </p:nvSpPr>
          <p:spPr bwMode="auto">
            <a:xfrm>
              <a:off x="6026150" y="3190876"/>
              <a:ext cx="161925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9" name="îś1idè"/>
            <p:cNvSpPr/>
            <p:nvPr/>
          </p:nvSpPr>
          <p:spPr bwMode="auto">
            <a:xfrm>
              <a:off x="6026150" y="3443288"/>
              <a:ext cx="161925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0" name="iŝlïḍè"/>
            <p:cNvSpPr/>
            <p:nvPr/>
          </p:nvSpPr>
          <p:spPr bwMode="auto">
            <a:xfrm>
              <a:off x="6270625" y="3117851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1" name="iṡlîďe"/>
            <p:cNvSpPr/>
            <p:nvPr/>
          </p:nvSpPr>
          <p:spPr bwMode="auto">
            <a:xfrm>
              <a:off x="6270625" y="31908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2" name="ïṧľîḓê"/>
            <p:cNvSpPr/>
            <p:nvPr/>
          </p:nvSpPr>
          <p:spPr bwMode="auto">
            <a:xfrm>
              <a:off x="6270625" y="3443288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3" name="iŝ1íḋé"/>
            <p:cNvSpPr/>
            <p:nvPr/>
          </p:nvSpPr>
          <p:spPr bwMode="auto">
            <a:xfrm>
              <a:off x="6515100" y="3117851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4" name="ísļíďé"/>
            <p:cNvSpPr/>
            <p:nvPr/>
          </p:nvSpPr>
          <p:spPr bwMode="auto">
            <a:xfrm>
              <a:off x="6515100" y="31908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5" name="ïšḷïḋé"/>
            <p:cNvSpPr/>
            <p:nvPr/>
          </p:nvSpPr>
          <p:spPr bwMode="auto">
            <a:xfrm>
              <a:off x="6515100" y="3443288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6" name="ïSḷïḋe"/>
            <p:cNvSpPr/>
            <p:nvPr/>
          </p:nvSpPr>
          <p:spPr bwMode="auto">
            <a:xfrm>
              <a:off x="6759575" y="3117851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7" name="î$1ïḋê"/>
            <p:cNvSpPr/>
            <p:nvPr/>
          </p:nvSpPr>
          <p:spPr bwMode="auto">
            <a:xfrm>
              <a:off x="6759575" y="31908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8" name="iSļíďè"/>
            <p:cNvSpPr/>
            <p:nvPr/>
          </p:nvSpPr>
          <p:spPr bwMode="auto">
            <a:xfrm>
              <a:off x="6759575" y="3443288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9" name="iŝļîḑè"/>
            <p:cNvSpPr/>
            <p:nvPr/>
          </p:nvSpPr>
          <p:spPr bwMode="auto">
            <a:xfrm>
              <a:off x="7004050" y="3117851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0" name="ïşľîḓe"/>
            <p:cNvSpPr/>
            <p:nvPr/>
          </p:nvSpPr>
          <p:spPr bwMode="auto">
            <a:xfrm>
              <a:off x="7004050" y="31908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1" name="íSľïḑé"/>
            <p:cNvSpPr/>
            <p:nvPr/>
          </p:nvSpPr>
          <p:spPr bwMode="auto">
            <a:xfrm>
              <a:off x="7004050" y="3443288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2" name="iSľïḓê"/>
            <p:cNvSpPr/>
            <p:nvPr/>
          </p:nvSpPr>
          <p:spPr bwMode="auto">
            <a:xfrm>
              <a:off x="7248525" y="3117851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3" name="îśḷîdê"/>
            <p:cNvSpPr/>
            <p:nvPr/>
          </p:nvSpPr>
          <p:spPr bwMode="auto">
            <a:xfrm>
              <a:off x="7248525" y="31908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4" name="iŝḻíḓé"/>
            <p:cNvSpPr/>
            <p:nvPr/>
          </p:nvSpPr>
          <p:spPr bwMode="auto">
            <a:xfrm>
              <a:off x="7248525" y="3443288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5" name="iṡľíḋè"/>
            <p:cNvSpPr/>
            <p:nvPr/>
          </p:nvSpPr>
          <p:spPr bwMode="auto">
            <a:xfrm>
              <a:off x="6921500" y="2597151"/>
              <a:ext cx="203200" cy="185738"/>
            </a:xfrm>
            <a:custGeom>
              <a:avLst/>
              <a:gdLst>
                <a:gd name="T0" fmla="*/ 58 w 137"/>
                <a:gd name="T1" fmla="*/ 12 h 125"/>
                <a:gd name="T2" fmla="*/ 9 w 137"/>
                <a:gd name="T3" fmla="*/ 30 h 125"/>
                <a:gd name="T4" fmla="*/ 10 w 137"/>
                <a:gd name="T5" fmla="*/ 81 h 125"/>
                <a:gd name="T6" fmla="*/ 83 w 137"/>
                <a:gd name="T7" fmla="*/ 123 h 125"/>
                <a:gd name="T8" fmla="*/ 133 w 137"/>
                <a:gd name="T9" fmla="*/ 70 h 125"/>
                <a:gd name="T10" fmla="*/ 86 w 137"/>
                <a:gd name="T11" fmla="*/ 8 h 125"/>
                <a:gd name="T12" fmla="*/ 60 w 137"/>
                <a:gd name="T13" fmla="*/ 11 h 125"/>
                <a:gd name="T14" fmla="*/ 58 w 137"/>
                <a:gd name="T15" fmla="*/ 1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125">
                  <a:moveTo>
                    <a:pt x="58" y="12"/>
                  </a:moveTo>
                  <a:cubicBezTo>
                    <a:pt x="58" y="12"/>
                    <a:pt x="25" y="0"/>
                    <a:pt x="9" y="30"/>
                  </a:cubicBezTo>
                  <a:cubicBezTo>
                    <a:pt x="0" y="46"/>
                    <a:pt x="1" y="65"/>
                    <a:pt x="10" y="81"/>
                  </a:cubicBezTo>
                  <a:cubicBezTo>
                    <a:pt x="20" y="100"/>
                    <a:pt x="42" y="125"/>
                    <a:pt x="83" y="123"/>
                  </a:cubicBezTo>
                  <a:cubicBezTo>
                    <a:pt x="118" y="121"/>
                    <a:pt x="130" y="95"/>
                    <a:pt x="133" y="70"/>
                  </a:cubicBezTo>
                  <a:cubicBezTo>
                    <a:pt x="137" y="40"/>
                    <a:pt x="116" y="12"/>
                    <a:pt x="86" y="8"/>
                  </a:cubicBezTo>
                  <a:cubicBezTo>
                    <a:pt x="77" y="7"/>
                    <a:pt x="68" y="8"/>
                    <a:pt x="60" y="11"/>
                  </a:cubicBezTo>
                  <a:cubicBezTo>
                    <a:pt x="58" y="12"/>
                    <a:pt x="58" y="12"/>
                    <a:pt x="58" y="12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6" name="îşļiḑè"/>
            <p:cNvSpPr/>
            <p:nvPr/>
          </p:nvSpPr>
          <p:spPr bwMode="auto">
            <a:xfrm>
              <a:off x="6924675" y="2608263"/>
              <a:ext cx="153988" cy="80963"/>
            </a:xfrm>
            <a:custGeom>
              <a:avLst/>
              <a:gdLst>
                <a:gd name="T0" fmla="*/ 42 w 104"/>
                <a:gd name="T1" fmla="*/ 2 h 55"/>
                <a:gd name="T2" fmla="*/ 7 w 104"/>
                <a:gd name="T3" fmla="*/ 22 h 55"/>
                <a:gd name="T4" fmla="*/ 1 w 104"/>
                <a:gd name="T5" fmla="*/ 55 h 55"/>
                <a:gd name="T6" fmla="*/ 7 w 104"/>
                <a:gd name="T7" fmla="*/ 23 h 55"/>
                <a:gd name="T8" fmla="*/ 42 w 104"/>
                <a:gd name="T9" fmla="*/ 3 h 55"/>
                <a:gd name="T10" fmla="*/ 54 w 104"/>
                <a:gd name="T11" fmla="*/ 4 h 55"/>
                <a:gd name="T12" fmla="*/ 54 w 104"/>
                <a:gd name="T13" fmla="*/ 3 h 55"/>
                <a:gd name="T14" fmla="*/ 42 w 104"/>
                <a:gd name="T15" fmla="*/ 2 h 55"/>
                <a:gd name="T16" fmla="*/ 76 w 104"/>
                <a:gd name="T17" fmla="*/ 0 h 55"/>
                <a:gd name="T18" fmla="*/ 64 w 104"/>
                <a:gd name="T19" fmla="*/ 1 h 55"/>
                <a:gd name="T20" fmla="*/ 64 w 104"/>
                <a:gd name="T21" fmla="*/ 2 h 55"/>
                <a:gd name="T22" fmla="*/ 77 w 104"/>
                <a:gd name="T23" fmla="*/ 1 h 55"/>
                <a:gd name="T24" fmla="*/ 84 w 104"/>
                <a:gd name="T25" fmla="*/ 1 h 55"/>
                <a:gd name="T26" fmla="*/ 99 w 104"/>
                <a:gd name="T27" fmla="*/ 6 h 55"/>
                <a:gd name="T28" fmla="*/ 104 w 104"/>
                <a:gd name="T29" fmla="*/ 8 h 55"/>
                <a:gd name="T30" fmla="*/ 76 w 104"/>
                <a:gd name="T3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" h="55">
                  <a:moveTo>
                    <a:pt x="42" y="2"/>
                  </a:moveTo>
                  <a:cubicBezTo>
                    <a:pt x="31" y="2"/>
                    <a:pt x="16" y="5"/>
                    <a:pt x="7" y="22"/>
                  </a:cubicBezTo>
                  <a:cubicBezTo>
                    <a:pt x="1" y="32"/>
                    <a:pt x="0" y="44"/>
                    <a:pt x="1" y="55"/>
                  </a:cubicBezTo>
                  <a:cubicBezTo>
                    <a:pt x="0" y="44"/>
                    <a:pt x="2" y="33"/>
                    <a:pt x="7" y="23"/>
                  </a:cubicBezTo>
                  <a:cubicBezTo>
                    <a:pt x="16" y="6"/>
                    <a:pt x="31" y="3"/>
                    <a:pt x="42" y="3"/>
                  </a:cubicBezTo>
                  <a:cubicBezTo>
                    <a:pt x="47" y="3"/>
                    <a:pt x="51" y="3"/>
                    <a:pt x="54" y="4"/>
                  </a:cubicBezTo>
                  <a:cubicBezTo>
                    <a:pt x="54" y="4"/>
                    <a:pt x="54" y="3"/>
                    <a:pt x="54" y="3"/>
                  </a:cubicBezTo>
                  <a:cubicBezTo>
                    <a:pt x="51" y="2"/>
                    <a:pt x="47" y="2"/>
                    <a:pt x="42" y="2"/>
                  </a:cubicBezTo>
                  <a:moveTo>
                    <a:pt x="76" y="0"/>
                  </a:moveTo>
                  <a:cubicBezTo>
                    <a:pt x="72" y="0"/>
                    <a:pt x="68" y="0"/>
                    <a:pt x="64" y="1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8" y="1"/>
                    <a:pt x="72" y="1"/>
                    <a:pt x="77" y="1"/>
                  </a:cubicBezTo>
                  <a:cubicBezTo>
                    <a:pt x="79" y="1"/>
                    <a:pt x="81" y="1"/>
                    <a:pt x="84" y="1"/>
                  </a:cubicBezTo>
                  <a:cubicBezTo>
                    <a:pt x="89" y="2"/>
                    <a:pt x="94" y="4"/>
                    <a:pt x="99" y="6"/>
                  </a:cubicBezTo>
                  <a:cubicBezTo>
                    <a:pt x="101" y="6"/>
                    <a:pt x="103" y="7"/>
                    <a:pt x="104" y="8"/>
                  </a:cubicBezTo>
                  <a:cubicBezTo>
                    <a:pt x="96" y="3"/>
                    <a:pt x="86" y="0"/>
                    <a:pt x="76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7" name="íṡľïdê"/>
            <p:cNvSpPr/>
            <p:nvPr/>
          </p:nvSpPr>
          <p:spPr bwMode="auto">
            <a:xfrm>
              <a:off x="6924675" y="2609851"/>
              <a:ext cx="146050" cy="158750"/>
            </a:xfrm>
            <a:custGeom>
              <a:avLst/>
              <a:gdLst>
                <a:gd name="T0" fmla="*/ 42 w 99"/>
                <a:gd name="T1" fmla="*/ 2 h 108"/>
                <a:gd name="T2" fmla="*/ 7 w 99"/>
                <a:gd name="T3" fmla="*/ 22 h 108"/>
                <a:gd name="T4" fmla="*/ 1 w 99"/>
                <a:gd name="T5" fmla="*/ 54 h 108"/>
                <a:gd name="T6" fmla="*/ 8 w 99"/>
                <a:gd name="T7" fmla="*/ 73 h 108"/>
                <a:gd name="T8" fmla="*/ 45 w 99"/>
                <a:gd name="T9" fmla="*/ 108 h 108"/>
                <a:gd name="T10" fmla="*/ 15 w 99"/>
                <a:gd name="T11" fmla="*/ 76 h 108"/>
                <a:gd name="T12" fmla="*/ 14 w 99"/>
                <a:gd name="T13" fmla="*/ 24 h 108"/>
                <a:gd name="T14" fmla="*/ 49 w 99"/>
                <a:gd name="T15" fmla="*/ 4 h 108"/>
                <a:gd name="T16" fmla="*/ 54 w 99"/>
                <a:gd name="T17" fmla="*/ 4 h 108"/>
                <a:gd name="T18" fmla="*/ 54 w 99"/>
                <a:gd name="T19" fmla="*/ 3 h 108"/>
                <a:gd name="T20" fmla="*/ 42 w 99"/>
                <a:gd name="T21" fmla="*/ 2 h 108"/>
                <a:gd name="T22" fmla="*/ 77 w 99"/>
                <a:gd name="T23" fmla="*/ 0 h 108"/>
                <a:gd name="T24" fmla="*/ 64 w 99"/>
                <a:gd name="T25" fmla="*/ 1 h 108"/>
                <a:gd name="T26" fmla="*/ 66 w 99"/>
                <a:gd name="T27" fmla="*/ 5 h 108"/>
                <a:gd name="T28" fmla="*/ 84 w 99"/>
                <a:gd name="T29" fmla="*/ 2 h 108"/>
                <a:gd name="T30" fmla="*/ 99 w 99"/>
                <a:gd name="T31" fmla="*/ 5 h 108"/>
                <a:gd name="T32" fmla="*/ 84 w 99"/>
                <a:gd name="T33" fmla="*/ 0 h 108"/>
                <a:gd name="T34" fmla="*/ 77 w 99"/>
                <a:gd name="T3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" h="108">
                  <a:moveTo>
                    <a:pt x="42" y="2"/>
                  </a:moveTo>
                  <a:cubicBezTo>
                    <a:pt x="31" y="2"/>
                    <a:pt x="16" y="5"/>
                    <a:pt x="7" y="22"/>
                  </a:cubicBezTo>
                  <a:cubicBezTo>
                    <a:pt x="2" y="32"/>
                    <a:pt x="0" y="43"/>
                    <a:pt x="1" y="54"/>
                  </a:cubicBezTo>
                  <a:cubicBezTo>
                    <a:pt x="2" y="60"/>
                    <a:pt x="4" y="67"/>
                    <a:pt x="8" y="73"/>
                  </a:cubicBezTo>
                  <a:cubicBezTo>
                    <a:pt x="16" y="88"/>
                    <a:pt x="29" y="101"/>
                    <a:pt x="45" y="108"/>
                  </a:cubicBezTo>
                  <a:cubicBezTo>
                    <a:pt x="32" y="101"/>
                    <a:pt x="22" y="89"/>
                    <a:pt x="15" y="76"/>
                  </a:cubicBezTo>
                  <a:cubicBezTo>
                    <a:pt x="6" y="60"/>
                    <a:pt x="5" y="41"/>
                    <a:pt x="14" y="24"/>
                  </a:cubicBezTo>
                  <a:cubicBezTo>
                    <a:pt x="23" y="8"/>
                    <a:pt x="38" y="4"/>
                    <a:pt x="49" y="4"/>
                  </a:cubicBezTo>
                  <a:cubicBezTo>
                    <a:pt x="51" y="4"/>
                    <a:pt x="52" y="4"/>
                    <a:pt x="54" y="4"/>
                  </a:cubicBezTo>
                  <a:cubicBezTo>
                    <a:pt x="54" y="4"/>
                    <a:pt x="54" y="3"/>
                    <a:pt x="54" y="3"/>
                  </a:cubicBezTo>
                  <a:cubicBezTo>
                    <a:pt x="51" y="2"/>
                    <a:pt x="47" y="2"/>
                    <a:pt x="42" y="2"/>
                  </a:cubicBezTo>
                  <a:moveTo>
                    <a:pt x="77" y="0"/>
                  </a:moveTo>
                  <a:cubicBezTo>
                    <a:pt x="72" y="0"/>
                    <a:pt x="68" y="0"/>
                    <a:pt x="64" y="1"/>
                  </a:cubicBezTo>
                  <a:cubicBezTo>
                    <a:pt x="65" y="3"/>
                    <a:pt x="66" y="4"/>
                    <a:pt x="66" y="5"/>
                  </a:cubicBezTo>
                  <a:cubicBezTo>
                    <a:pt x="72" y="3"/>
                    <a:pt x="78" y="2"/>
                    <a:pt x="84" y="2"/>
                  </a:cubicBezTo>
                  <a:cubicBezTo>
                    <a:pt x="89" y="2"/>
                    <a:pt x="94" y="3"/>
                    <a:pt x="99" y="5"/>
                  </a:cubicBezTo>
                  <a:cubicBezTo>
                    <a:pt x="94" y="3"/>
                    <a:pt x="89" y="1"/>
                    <a:pt x="84" y="0"/>
                  </a:cubicBezTo>
                  <a:cubicBezTo>
                    <a:pt x="81" y="0"/>
                    <a:pt x="79" y="0"/>
                    <a:pt x="77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8" name="ï$ḻîďè"/>
            <p:cNvSpPr/>
            <p:nvPr/>
          </p:nvSpPr>
          <p:spPr bwMode="auto">
            <a:xfrm>
              <a:off x="6981825" y="2635251"/>
              <a:ext cx="63500" cy="6350"/>
            </a:xfrm>
            <a:custGeom>
              <a:avLst/>
              <a:gdLst>
                <a:gd name="T0" fmla="*/ 43 w 43"/>
                <a:gd name="T1" fmla="*/ 0 h 4"/>
                <a:gd name="T2" fmla="*/ 34 w 43"/>
                <a:gd name="T3" fmla="*/ 0 h 4"/>
                <a:gd name="T4" fmla="*/ 34 w 43"/>
                <a:gd name="T5" fmla="*/ 0 h 4"/>
                <a:gd name="T6" fmla="*/ 34 w 43"/>
                <a:gd name="T7" fmla="*/ 0 h 4"/>
                <a:gd name="T8" fmla="*/ 34 w 43"/>
                <a:gd name="T9" fmla="*/ 0 h 4"/>
                <a:gd name="T10" fmla="*/ 17 w 43"/>
                <a:gd name="T11" fmla="*/ 2 h 4"/>
                <a:gd name="T12" fmla="*/ 17 w 43"/>
                <a:gd name="T13" fmla="*/ 2 h 4"/>
                <a:gd name="T14" fmla="*/ 17 w 43"/>
                <a:gd name="T15" fmla="*/ 0 h 4"/>
                <a:gd name="T16" fmla="*/ 0 w 43"/>
                <a:gd name="T17" fmla="*/ 0 h 4"/>
                <a:gd name="T18" fmla="*/ 18 w 43"/>
                <a:gd name="T19" fmla="*/ 4 h 4"/>
                <a:gd name="T20" fmla="*/ 43 w 4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4">
                  <a:moveTo>
                    <a:pt x="43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6" y="4"/>
                    <a:pt x="18" y="4"/>
                  </a:cubicBezTo>
                  <a:cubicBezTo>
                    <a:pt x="24" y="4"/>
                    <a:pt x="32" y="3"/>
                    <a:pt x="43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9" name="îSḷîḍê"/>
            <p:cNvSpPr/>
            <p:nvPr/>
          </p:nvSpPr>
          <p:spPr bwMode="auto">
            <a:xfrm>
              <a:off x="6977063" y="2530476"/>
              <a:ext cx="55563" cy="107950"/>
            </a:xfrm>
            <a:custGeom>
              <a:avLst/>
              <a:gdLst>
                <a:gd name="T0" fmla="*/ 0 w 37"/>
                <a:gd name="T1" fmla="*/ 0 h 73"/>
                <a:gd name="T2" fmla="*/ 20 w 37"/>
                <a:gd name="T3" fmla="*/ 73 h 73"/>
                <a:gd name="T4" fmla="*/ 37 w 37"/>
                <a:gd name="T5" fmla="*/ 71 h 73"/>
                <a:gd name="T6" fmla="*/ 15 w 37"/>
                <a:gd name="T7" fmla="*/ 0 h 73"/>
                <a:gd name="T8" fmla="*/ 0 w 37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73">
                  <a:moveTo>
                    <a:pt x="0" y="0"/>
                  </a:moveTo>
                  <a:cubicBezTo>
                    <a:pt x="0" y="0"/>
                    <a:pt x="22" y="58"/>
                    <a:pt x="20" y="73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7" y="71"/>
                    <a:pt x="8" y="2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0" name="işlïḑè"/>
            <p:cNvSpPr/>
            <p:nvPr/>
          </p:nvSpPr>
          <p:spPr bwMode="auto">
            <a:xfrm>
              <a:off x="6977063" y="2530476"/>
              <a:ext cx="55563" cy="107950"/>
            </a:xfrm>
            <a:custGeom>
              <a:avLst/>
              <a:gdLst>
                <a:gd name="T0" fmla="*/ 15 w 37"/>
                <a:gd name="T1" fmla="*/ 0 h 73"/>
                <a:gd name="T2" fmla="*/ 0 w 37"/>
                <a:gd name="T3" fmla="*/ 0 h 73"/>
                <a:gd name="T4" fmla="*/ 20 w 37"/>
                <a:gd name="T5" fmla="*/ 71 h 73"/>
                <a:gd name="T6" fmla="*/ 20 w 37"/>
                <a:gd name="T7" fmla="*/ 73 h 73"/>
                <a:gd name="T8" fmla="*/ 37 w 37"/>
                <a:gd name="T9" fmla="*/ 71 h 73"/>
                <a:gd name="T10" fmla="*/ 37 w 37"/>
                <a:gd name="T11" fmla="*/ 71 h 73"/>
                <a:gd name="T12" fmla="*/ 30 w 37"/>
                <a:gd name="T13" fmla="*/ 58 h 73"/>
                <a:gd name="T14" fmla="*/ 28 w 37"/>
                <a:gd name="T15" fmla="*/ 54 h 73"/>
                <a:gd name="T16" fmla="*/ 28 w 37"/>
                <a:gd name="T17" fmla="*/ 53 h 73"/>
                <a:gd name="T18" fmla="*/ 27 w 37"/>
                <a:gd name="T19" fmla="*/ 52 h 73"/>
                <a:gd name="T20" fmla="*/ 21 w 37"/>
                <a:gd name="T21" fmla="*/ 52 h 73"/>
                <a:gd name="T22" fmla="*/ 21 w 37"/>
                <a:gd name="T23" fmla="*/ 52 h 73"/>
                <a:gd name="T24" fmla="*/ 21 w 37"/>
                <a:gd name="T25" fmla="*/ 52 h 73"/>
                <a:gd name="T26" fmla="*/ 23 w 37"/>
                <a:gd name="T27" fmla="*/ 41 h 73"/>
                <a:gd name="T28" fmla="*/ 14 w 37"/>
                <a:gd name="T29" fmla="*/ 8 h 73"/>
                <a:gd name="T30" fmla="*/ 15 w 37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73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0" y="53"/>
                    <a:pt x="20" y="71"/>
                  </a:cubicBezTo>
                  <a:cubicBezTo>
                    <a:pt x="20" y="71"/>
                    <a:pt x="20" y="72"/>
                    <a:pt x="20" y="73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0"/>
                    <a:pt x="34" y="65"/>
                    <a:pt x="30" y="58"/>
                  </a:cubicBezTo>
                  <a:cubicBezTo>
                    <a:pt x="30" y="57"/>
                    <a:pt x="29" y="56"/>
                    <a:pt x="28" y="54"/>
                  </a:cubicBezTo>
                  <a:cubicBezTo>
                    <a:pt x="28" y="54"/>
                    <a:pt x="28" y="54"/>
                    <a:pt x="28" y="53"/>
                  </a:cubicBezTo>
                  <a:cubicBezTo>
                    <a:pt x="28" y="53"/>
                    <a:pt x="28" y="53"/>
                    <a:pt x="27" y="52"/>
                  </a:cubicBezTo>
                  <a:cubicBezTo>
                    <a:pt x="24" y="52"/>
                    <a:pt x="21" y="52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2"/>
                    <a:pt x="22" y="48"/>
                    <a:pt x="23" y="41"/>
                  </a:cubicBezTo>
                  <a:cubicBezTo>
                    <a:pt x="18" y="30"/>
                    <a:pt x="14" y="18"/>
                    <a:pt x="14" y="8"/>
                  </a:cubicBezTo>
                  <a:cubicBezTo>
                    <a:pt x="14" y="5"/>
                    <a:pt x="15" y="2"/>
                    <a:pt x="15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1" name="íšḻïḋê"/>
            <p:cNvSpPr/>
            <p:nvPr/>
          </p:nvSpPr>
          <p:spPr bwMode="auto">
            <a:xfrm>
              <a:off x="7008813" y="2513013"/>
              <a:ext cx="98425" cy="106363"/>
            </a:xfrm>
            <a:custGeom>
              <a:avLst/>
              <a:gdLst>
                <a:gd name="T0" fmla="*/ 66 w 66"/>
                <a:gd name="T1" fmla="*/ 17 h 72"/>
                <a:gd name="T2" fmla="*/ 18 w 66"/>
                <a:gd name="T3" fmla="*/ 14 h 72"/>
                <a:gd name="T4" fmla="*/ 0 w 66"/>
                <a:gd name="T5" fmla="*/ 64 h 72"/>
                <a:gd name="T6" fmla="*/ 66 w 66"/>
                <a:gd name="T7" fmla="*/ 1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72">
                  <a:moveTo>
                    <a:pt x="66" y="17"/>
                  </a:moveTo>
                  <a:cubicBezTo>
                    <a:pt x="66" y="17"/>
                    <a:pt x="33" y="0"/>
                    <a:pt x="18" y="14"/>
                  </a:cubicBezTo>
                  <a:cubicBezTo>
                    <a:pt x="3" y="28"/>
                    <a:pt x="0" y="64"/>
                    <a:pt x="0" y="64"/>
                  </a:cubicBezTo>
                  <a:cubicBezTo>
                    <a:pt x="0" y="64"/>
                    <a:pt x="55" y="72"/>
                    <a:pt x="66" y="17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2" name="íṣḷíḋé"/>
            <p:cNvSpPr/>
            <p:nvPr/>
          </p:nvSpPr>
          <p:spPr bwMode="auto">
            <a:xfrm>
              <a:off x="7008813" y="2524126"/>
              <a:ext cx="98425" cy="84138"/>
            </a:xfrm>
            <a:custGeom>
              <a:avLst/>
              <a:gdLst>
                <a:gd name="T0" fmla="*/ 34 w 66"/>
                <a:gd name="T1" fmla="*/ 0 h 56"/>
                <a:gd name="T2" fmla="*/ 18 w 66"/>
                <a:gd name="T3" fmla="*/ 6 h 56"/>
                <a:gd name="T4" fmla="*/ 2 w 66"/>
                <a:gd name="T5" fmla="*/ 45 h 56"/>
                <a:gd name="T6" fmla="*/ 0 w 66"/>
                <a:gd name="T7" fmla="*/ 56 h 56"/>
                <a:gd name="T8" fmla="*/ 7 w 66"/>
                <a:gd name="T9" fmla="*/ 56 h 56"/>
                <a:gd name="T10" fmla="*/ 66 w 66"/>
                <a:gd name="T11" fmla="*/ 9 h 56"/>
                <a:gd name="T12" fmla="*/ 34 w 66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56">
                  <a:moveTo>
                    <a:pt x="34" y="0"/>
                  </a:moveTo>
                  <a:cubicBezTo>
                    <a:pt x="28" y="0"/>
                    <a:pt x="22" y="2"/>
                    <a:pt x="18" y="6"/>
                  </a:cubicBezTo>
                  <a:cubicBezTo>
                    <a:pt x="8" y="15"/>
                    <a:pt x="4" y="34"/>
                    <a:pt x="2" y="45"/>
                  </a:cubicBezTo>
                  <a:cubicBezTo>
                    <a:pt x="1" y="52"/>
                    <a:pt x="0" y="56"/>
                    <a:pt x="0" y="56"/>
                  </a:cubicBezTo>
                  <a:cubicBezTo>
                    <a:pt x="0" y="56"/>
                    <a:pt x="3" y="56"/>
                    <a:pt x="7" y="56"/>
                  </a:cubicBezTo>
                  <a:cubicBezTo>
                    <a:pt x="22" y="56"/>
                    <a:pt x="57" y="52"/>
                    <a:pt x="66" y="9"/>
                  </a:cubicBezTo>
                  <a:cubicBezTo>
                    <a:pt x="66" y="9"/>
                    <a:pt x="49" y="0"/>
                    <a:pt x="34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3" name="í$ļiḑè"/>
            <p:cNvSpPr/>
            <p:nvPr/>
          </p:nvSpPr>
          <p:spPr bwMode="auto">
            <a:xfrm>
              <a:off x="7008813" y="2538413"/>
              <a:ext cx="98425" cy="69850"/>
            </a:xfrm>
            <a:custGeom>
              <a:avLst/>
              <a:gdLst>
                <a:gd name="T0" fmla="*/ 0 w 66"/>
                <a:gd name="T1" fmla="*/ 47 h 47"/>
                <a:gd name="T2" fmla="*/ 66 w 66"/>
                <a:gd name="T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" h="47">
                  <a:moveTo>
                    <a:pt x="0" y="47"/>
                  </a:moveTo>
                  <a:cubicBezTo>
                    <a:pt x="0" y="47"/>
                    <a:pt x="9" y="5"/>
                    <a:pt x="66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4" name="îṣľiḓe"/>
            <p:cNvSpPr/>
            <p:nvPr/>
          </p:nvSpPr>
          <p:spPr bwMode="auto">
            <a:xfrm>
              <a:off x="7967663" y="3405188"/>
              <a:ext cx="201613" cy="184150"/>
            </a:xfrm>
            <a:custGeom>
              <a:avLst/>
              <a:gdLst>
                <a:gd name="T0" fmla="*/ 58 w 136"/>
                <a:gd name="T1" fmla="*/ 11 h 125"/>
                <a:gd name="T2" fmla="*/ 8 w 136"/>
                <a:gd name="T3" fmla="*/ 30 h 125"/>
                <a:gd name="T4" fmla="*/ 9 w 136"/>
                <a:gd name="T5" fmla="*/ 81 h 125"/>
                <a:gd name="T6" fmla="*/ 82 w 136"/>
                <a:gd name="T7" fmla="*/ 123 h 125"/>
                <a:gd name="T8" fmla="*/ 132 w 136"/>
                <a:gd name="T9" fmla="*/ 70 h 125"/>
                <a:gd name="T10" fmla="*/ 85 w 136"/>
                <a:gd name="T11" fmla="*/ 8 h 125"/>
                <a:gd name="T12" fmla="*/ 59 w 136"/>
                <a:gd name="T13" fmla="*/ 11 h 125"/>
                <a:gd name="T14" fmla="*/ 58 w 136"/>
                <a:gd name="T15" fmla="*/ 1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" h="125">
                  <a:moveTo>
                    <a:pt x="58" y="11"/>
                  </a:moveTo>
                  <a:cubicBezTo>
                    <a:pt x="58" y="11"/>
                    <a:pt x="24" y="0"/>
                    <a:pt x="8" y="30"/>
                  </a:cubicBezTo>
                  <a:cubicBezTo>
                    <a:pt x="0" y="46"/>
                    <a:pt x="0" y="65"/>
                    <a:pt x="9" y="81"/>
                  </a:cubicBezTo>
                  <a:cubicBezTo>
                    <a:pt x="20" y="100"/>
                    <a:pt x="41" y="125"/>
                    <a:pt x="82" y="123"/>
                  </a:cubicBezTo>
                  <a:cubicBezTo>
                    <a:pt x="117" y="121"/>
                    <a:pt x="129" y="94"/>
                    <a:pt x="132" y="70"/>
                  </a:cubicBezTo>
                  <a:cubicBezTo>
                    <a:pt x="136" y="40"/>
                    <a:pt x="115" y="12"/>
                    <a:pt x="85" y="8"/>
                  </a:cubicBezTo>
                  <a:cubicBezTo>
                    <a:pt x="76" y="7"/>
                    <a:pt x="68" y="8"/>
                    <a:pt x="59" y="11"/>
                  </a:cubicBezTo>
                  <a:cubicBezTo>
                    <a:pt x="58" y="11"/>
                    <a:pt x="58" y="11"/>
                    <a:pt x="58" y="11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5" name="îsļîďé"/>
            <p:cNvSpPr/>
            <p:nvPr/>
          </p:nvSpPr>
          <p:spPr bwMode="auto">
            <a:xfrm>
              <a:off x="7970838" y="3414713"/>
              <a:ext cx="153988" cy="69850"/>
            </a:xfrm>
            <a:custGeom>
              <a:avLst/>
              <a:gdLst>
                <a:gd name="T0" fmla="*/ 41 w 104"/>
                <a:gd name="T1" fmla="*/ 1 h 47"/>
                <a:gd name="T2" fmla="*/ 6 w 104"/>
                <a:gd name="T3" fmla="*/ 22 h 47"/>
                <a:gd name="T4" fmla="*/ 0 w 104"/>
                <a:gd name="T5" fmla="*/ 47 h 47"/>
                <a:gd name="T6" fmla="*/ 6 w 104"/>
                <a:gd name="T7" fmla="*/ 23 h 47"/>
                <a:gd name="T8" fmla="*/ 41 w 104"/>
                <a:gd name="T9" fmla="*/ 2 h 47"/>
                <a:gd name="T10" fmla="*/ 53 w 104"/>
                <a:gd name="T11" fmla="*/ 4 h 47"/>
                <a:gd name="T12" fmla="*/ 53 w 104"/>
                <a:gd name="T13" fmla="*/ 3 h 47"/>
                <a:gd name="T14" fmla="*/ 41 w 104"/>
                <a:gd name="T15" fmla="*/ 1 h 47"/>
                <a:gd name="T16" fmla="*/ 76 w 104"/>
                <a:gd name="T17" fmla="*/ 0 h 47"/>
                <a:gd name="T18" fmla="*/ 63 w 104"/>
                <a:gd name="T19" fmla="*/ 1 h 47"/>
                <a:gd name="T20" fmla="*/ 64 w 104"/>
                <a:gd name="T21" fmla="*/ 2 h 47"/>
                <a:gd name="T22" fmla="*/ 76 w 104"/>
                <a:gd name="T23" fmla="*/ 1 h 47"/>
                <a:gd name="T24" fmla="*/ 83 w 104"/>
                <a:gd name="T25" fmla="*/ 1 h 47"/>
                <a:gd name="T26" fmla="*/ 98 w 104"/>
                <a:gd name="T27" fmla="*/ 5 h 47"/>
                <a:gd name="T28" fmla="*/ 104 w 104"/>
                <a:gd name="T29" fmla="*/ 7 h 47"/>
                <a:gd name="T30" fmla="*/ 76 w 104"/>
                <a:gd name="T3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" h="47">
                  <a:moveTo>
                    <a:pt x="41" y="1"/>
                  </a:moveTo>
                  <a:cubicBezTo>
                    <a:pt x="30" y="1"/>
                    <a:pt x="15" y="5"/>
                    <a:pt x="6" y="22"/>
                  </a:cubicBezTo>
                  <a:cubicBezTo>
                    <a:pt x="2" y="30"/>
                    <a:pt x="0" y="38"/>
                    <a:pt x="0" y="47"/>
                  </a:cubicBezTo>
                  <a:cubicBezTo>
                    <a:pt x="0" y="39"/>
                    <a:pt x="2" y="30"/>
                    <a:pt x="6" y="23"/>
                  </a:cubicBezTo>
                  <a:cubicBezTo>
                    <a:pt x="15" y="6"/>
                    <a:pt x="30" y="2"/>
                    <a:pt x="41" y="2"/>
                  </a:cubicBezTo>
                  <a:cubicBezTo>
                    <a:pt x="46" y="2"/>
                    <a:pt x="51" y="3"/>
                    <a:pt x="53" y="4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0" y="2"/>
                    <a:pt x="46" y="1"/>
                    <a:pt x="41" y="1"/>
                  </a:cubicBezTo>
                  <a:moveTo>
                    <a:pt x="76" y="0"/>
                  </a:moveTo>
                  <a:cubicBezTo>
                    <a:pt x="72" y="0"/>
                    <a:pt x="67" y="0"/>
                    <a:pt x="63" y="1"/>
                  </a:cubicBezTo>
                  <a:cubicBezTo>
                    <a:pt x="63" y="2"/>
                    <a:pt x="64" y="2"/>
                    <a:pt x="64" y="2"/>
                  </a:cubicBezTo>
                  <a:cubicBezTo>
                    <a:pt x="68" y="1"/>
                    <a:pt x="72" y="1"/>
                    <a:pt x="76" y="1"/>
                  </a:cubicBezTo>
                  <a:cubicBezTo>
                    <a:pt x="78" y="1"/>
                    <a:pt x="81" y="1"/>
                    <a:pt x="83" y="1"/>
                  </a:cubicBezTo>
                  <a:cubicBezTo>
                    <a:pt x="88" y="2"/>
                    <a:pt x="93" y="3"/>
                    <a:pt x="98" y="5"/>
                  </a:cubicBezTo>
                  <a:cubicBezTo>
                    <a:pt x="100" y="6"/>
                    <a:pt x="102" y="7"/>
                    <a:pt x="104" y="7"/>
                  </a:cubicBezTo>
                  <a:cubicBezTo>
                    <a:pt x="95" y="2"/>
                    <a:pt x="86" y="0"/>
                    <a:pt x="76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6" name="ïṡḷiḓè"/>
            <p:cNvSpPr/>
            <p:nvPr/>
          </p:nvSpPr>
          <p:spPr bwMode="auto">
            <a:xfrm>
              <a:off x="7970838" y="3416301"/>
              <a:ext cx="144463" cy="160338"/>
            </a:xfrm>
            <a:custGeom>
              <a:avLst/>
              <a:gdLst>
                <a:gd name="T0" fmla="*/ 41 w 98"/>
                <a:gd name="T1" fmla="*/ 1 h 108"/>
                <a:gd name="T2" fmla="*/ 6 w 98"/>
                <a:gd name="T3" fmla="*/ 22 h 108"/>
                <a:gd name="T4" fmla="*/ 0 w 98"/>
                <a:gd name="T5" fmla="*/ 46 h 108"/>
                <a:gd name="T6" fmla="*/ 7 w 98"/>
                <a:gd name="T7" fmla="*/ 72 h 108"/>
                <a:gd name="T8" fmla="*/ 45 w 98"/>
                <a:gd name="T9" fmla="*/ 108 h 108"/>
                <a:gd name="T10" fmla="*/ 14 w 98"/>
                <a:gd name="T11" fmla="*/ 76 h 108"/>
                <a:gd name="T12" fmla="*/ 13 w 98"/>
                <a:gd name="T13" fmla="*/ 24 h 108"/>
                <a:gd name="T14" fmla="*/ 48 w 98"/>
                <a:gd name="T15" fmla="*/ 4 h 108"/>
                <a:gd name="T16" fmla="*/ 54 w 98"/>
                <a:gd name="T17" fmla="*/ 4 h 108"/>
                <a:gd name="T18" fmla="*/ 53 w 98"/>
                <a:gd name="T19" fmla="*/ 3 h 108"/>
                <a:gd name="T20" fmla="*/ 41 w 98"/>
                <a:gd name="T21" fmla="*/ 1 h 108"/>
                <a:gd name="T22" fmla="*/ 76 w 98"/>
                <a:gd name="T23" fmla="*/ 0 h 108"/>
                <a:gd name="T24" fmla="*/ 64 w 98"/>
                <a:gd name="T25" fmla="*/ 1 h 108"/>
                <a:gd name="T26" fmla="*/ 66 w 98"/>
                <a:gd name="T27" fmla="*/ 5 h 108"/>
                <a:gd name="T28" fmla="*/ 83 w 98"/>
                <a:gd name="T29" fmla="*/ 2 h 108"/>
                <a:gd name="T30" fmla="*/ 98 w 98"/>
                <a:gd name="T31" fmla="*/ 4 h 108"/>
                <a:gd name="T32" fmla="*/ 83 w 98"/>
                <a:gd name="T33" fmla="*/ 0 h 108"/>
                <a:gd name="T34" fmla="*/ 76 w 98"/>
                <a:gd name="T3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8" h="108">
                  <a:moveTo>
                    <a:pt x="41" y="1"/>
                  </a:moveTo>
                  <a:cubicBezTo>
                    <a:pt x="30" y="1"/>
                    <a:pt x="15" y="5"/>
                    <a:pt x="6" y="22"/>
                  </a:cubicBezTo>
                  <a:cubicBezTo>
                    <a:pt x="2" y="29"/>
                    <a:pt x="0" y="38"/>
                    <a:pt x="0" y="46"/>
                  </a:cubicBezTo>
                  <a:cubicBezTo>
                    <a:pt x="0" y="55"/>
                    <a:pt x="2" y="64"/>
                    <a:pt x="7" y="72"/>
                  </a:cubicBezTo>
                  <a:cubicBezTo>
                    <a:pt x="15" y="88"/>
                    <a:pt x="28" y="101"/>
                    <a:pt x="45" y="108"/>
                  </a:cubicBezTo>
                  <a:cubicBezTo>
                    <a:pt x="32" y="100"/>
                    <a:pt x="21" y="89"/>
                    <a:pt x="14" y="76"/>
                  </a:cubicBezTo>
                  <a:cubicBezTo>
                    <a:pt x="5" y="60"/>
                    <a:pt x="5" y="40"/>
                    <a:pt x="13" y="24"/>
                  </a:cubicBezTo>
                  <a:cubicBezTo>
                    <a:pt x="22" y="8"/>
                    <a:pt x="37" y="4"/>
                    <a:pt x="48" y="4"/>
                  </a:cubicBezTo>
                  <a:cubicBezTo>
                    <a:pt x="50" y="4"/>
                    <a:pt x="52" y="4"/>
                    <a:pt x="54" y="4"/>
                  </a:cubicBezTo>
                  <a:cubicBezTo>
                    <a:pt x="53" y="4"/>
                    <a:pt x="53" y="3"/>
                    <a:pt x="53" y="3"/>
                  </a:cubicBezTo>
                  <a:cubicBezTo>
                    <a:pt x="51" y="2"/>
                    <a:pt x="46" y="1"/>
                    <a:pt x="41" y="1"/>
                  </a:cubicBezTo>
                  <a:moveTo>
                    <a:pt x="76" y="0"/>
                  </a:moveTo>
                  <a:cubicBezTo>
                    <a:pt x="72" y="0"/>
                    <a:pt x="68" y="0"/>
                    <a:pt x="64" y="1"/>
                  </a:cubicBezTo>
                  <a:cubicBezTo>
                    <a:pt x="64" y="2"/>
                    <a:pt x="65" y="4"/>
                    <a:pt x="66" y="5"/>
                  </a:cubicBezTo>
                  <a:cubicBezTo>
                    <a:pt x="71" y="3"/>
                    <a:pt x="77" y="2"/>
                    <a:pt x="83" y="2"/>
                  </a:cubicBezTo>
                  <a:cubicBezTo>
                    <a:pt x="88" y="2"/>
                    <a:pt x="93" y="3"/>
                    <a:pt x="98" y="4"/>
                  </a:cubicBezTo>
                  <a:cubicBezTo>
                    <a:pt x="93" y="2"/>
                    <a:pt x="88" y="1"/>
                    <a:pt x="83" y="0"/>
                  </a:cubicBezTo>
                  <a:cubicBezTo>
                    <a:pt x="81" y="0"/>
                    <a:pt x="78" y="0"/>
                    <a:pt x="76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7" name="işḻidè"/>
            <p:cNvSpPr/>
            <p:nvPr/>
          </p:nvSpPr>
          <p:spPr bwMode="auto">
            <a:xfrm>
              <a:off x="8026400" y="3443288"/>
              <a:ext cx="63500" cy="6350"/>
            </a:xfrm>
            <a:custGeom>
              <a:avLst/>
              <a:gdLst>
                <a:gd name="T0" fmla="*/ 43 w 43"/>
                <a:gd name="T1" fmla="*/ 0 h 4"/>
                <a:gd name="T2" fmla="*/ 34 w 43"/>
                <a:gd name="T3" fmla="*/ 0 h 4"/>
                <a:gd name="T4" fmla="*/ 34 w 43"/>
                <a:gd name="T5" fmla="*/ 0 h 4"/>
                <a:gd name="T6" fmla="*/ 34 w 43"/>
                <a:gd name="T7" fmla="*/ 0 h 4"/>
                <a:gd name="T8" fmla="*/ 34 w 43"/>
                <a:gd name="T9" fmla="*/ 0 h 4"/>
                <a:gd name="T10" fmla="*/ 17 w 43"/>
                <a:gd name="T11" fmla="*/ 1 h 4"/>
                <a:gd name="T12" fmla="*/ 17 w 43"/>
                <a:gd name="T13" fmla="*/ 1 h 4"/>
                <a:gd name="T14" fmla="*/ 17 w 43"/>
                <a:gd name="T15" fmla="*/ 0 h 4"/>
                <a:gd name="T16" fmla="*/ 0 w 43"/>
                <a:gd name="T17" fmla="*/ 0 h 4"/>
                <a:gd name="T18" fmla="*/ 19 w 43"/>
                <a:gd name="T19" fmla="*/ 4 h 4"/>
                <a:gd name="T20" fmla="*/ 43 w 4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4">
                  <a:moveTo>
                    <a:pt x="43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6" y="4"/>
                    <a:pt x="19" y="4"/>
                  </a:cubicBezTo>
                  <a:cubicBezTo>
                    <a:pt x="25" y="4"/>
                    <a:pt x="33" y="3"/>
                    <a:pt x="43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8" name="î$ḷidè"/>
            <p:cNvSpPr/>
            <p:nvPr/>
          </p:nvSpPr>
          <p:spPr bwMode="auto">
            <a:xfrm>
              <a:off x="8023225" y="3338513"/>
              <a:ext cx="53975" cy="106363"/>
            </a:xfrm>
            <a:custGeom>
              <a:avLst/>
              <a:gdLst>
                <a:gd name="T0" fmla="*/ 0 w 36"/>
                <a:gd name="T1" fmla="*/ 0 h 72"/>
                <a:gd name="T2" fmla="*/ 19 w 36"/>
                <a:gd name="T3" fmla="*/ 72 h 72"/>
                <a:gd name="T4" fmla="*/ 36 w 36"/>
                <a:gd name="T5" fmla="*/ 71 h 72"/>
                <a:gd name="T6" fmla="*/ 15 w 36"/>
                <a:gd name="T7" fmla="*/ 0 h 72"/>
                <a:gd name="T8" fmla="*/ 0 w 36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72">
                  <a:moveTo>
                    <a:pt x="0" y="0"/>
                  </a:moveTo>
                  <a:cubicBezTo>
                    <a:pt x="0" y="0"/>
                    <a:pt x="21" y="57"/>
                    <a:pt x="19" y="72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36" y="71"/>
                    <a:pt x="8" y="2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9" name="íSľïḍe"/>
            <p:cNvSpPr/>
            <p:nvPr/>
          </p:nvSpPr>
          <p:spPr bwMode="auto">
            <a:xfrm>
              <a:off x="8023225" y="3338513"/>
              <a:ext cx="53975" cy="106363"/>
            </a:xfrm>
            <a:custGeom>
              <a:avLst/>
              <a:gdLst>
                <a:gd name="T0" fmla="*/ 15 w 36"/>
                <a:gd name="T1" fmla="*/ 0 h 72"/>
                <a:gd name="T2" fmla="*/ 0 w 36"/>
                <a:gd name="T3" fmla="*/ 0 h 72"/>
                <a:gd name="T4" fmla="*/ 19 w 36"/>
                <a:gd name="T5" fmla="*/ 70 h 72"/>
                <a:gd name="T6" fmla="*/ 19 w 36"/>
                <a:gd name="T7" fmla="*/ 72 h 72"/>
                <a:gd name="T8" fmla="*/ 36 w 36"/>
                <a:gd name="T9" fmla="*/ 71 h 72"/>
                <a:gd name="T10" fmla="*/ 36 w 36"/>
                <a:gd name="T11" fmla="*/ 71 h 72"/>
                <a:gd name="T12" fmla="*/ 30 w 36"/>
                <a:gd name="T13" fmla="*/ 58 h 72"/>
                <a:gd name="T14" fmla="*/ 28 w 36"/>
                <a:gd name="T15" fmla="*/ 54 h 72"/>
                <a:gd name="T16" fmla="*/ 27 w 36"/>
                <a:gd name="T17" fmla="*/ 53 h 72"/>
                <a:gd name="T18" fmla="*/ 27 w 36"/>
                <a:gd name="T19" fmla="*/ 52 h 72"/>
                <a:gd name="T20" fmla="*/ 21 w 36"/>
                <a:gd name="T21" fmla="*/ 52 h 72"/>
                <a:gd name="T22" fmla="*/ 21 w 36"/>
                <a:gd name="T23" fmla="*/ 52 h 72"/>
                <a:gd name="T24" fmla="*/ 21 w 36"/>
                <a:gd name="T25" fmla="*/ 52 h 72"/>
                <a:gd name="T26" fmla="*/ 22 w 36"/>
                <a:gd name="T27" fmla="*/ 41 h 72"/>
                <a:gd name="T28" fmla="*/ 14 w 36"/>
                <a:gd name="T29" fmla="*/ 8 h 72"/>
                <a:gd name="T30" fmla="*/ 15 w 36"/>
                <a:gd name="T3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72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9" y="53"/>
                    <a:pt x="19" y="70"/>
                  </a:cubicBezTo>
                  <a:cubicBezTo>
                    <a:pt x="19" y="71"/>
                    <a:pt x="19" y="72"/>
                    <a:pt x="19" y="72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36" y="70"/>
                    <a:pt x="33" y="65"/>
                    <a:pt x="30" y="58"/>
                  </a:cubicBezTo>
                  <a:cubicBezTo>
                    <a:pt x="29" y="57"/>
                    <a:pt x="28" y="55"/>
                    <a:pt x="28" y="54"/>
                  </a:cubicBezTo>
                  <a:cubicBezTo>
                    <a:pt x="28" y="54"/>
                    <a:pt x="27" y="54"/>
                    <a:pt x="27" y="53"/>
                  </a:cubicBezTo>
                  <a:cubicBezTo>
                    <a:pt x="27" y="53"/>
                    <a:pt x="27" y="53"/>
                    <a:pt x="27" y="52"/>
                  </a:cubicBezTo>
                  <a:cubicBezTo>
                    <a:pt x="23" y="52"/>
                    <a:pt x="21" y="52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2"/>
                    <a:pt x="21" y="48"/>
                    <a:pt x="22" y="41"/>
                  </a:cubicBezTo>
                  <a:cubicBezTo>
                    <a:pt x="18" y="30"/>
                    <a:pt x="14" y="17"/>
                    <a:pt x="14" y="8"/>
                  </a:cubicBezTo>
                  <a:cubicBezTo>
                    <a:pt x="14" y="5"/>
                    <a:pt x="14" y="2"/>
                    <a:pt x="15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70" name="ïslîḍe"/>
            <p:cNvSpPr/>
            <p:nvPr/>
          </p:nvSpPr>
          <p:spPr bwMode="auto">
            <a:xfrm>
              <a:off x="8054975" y="3319463"/>
              <a:ext cx="96838" cy="106363"/>
            </a:xfrm>
            <a:custGeom>
              <a:avLst/>
              <a:gdLst>
                <a:gd name="T0" fmla="*/ 65 w 65"/>
                <a:gd name="T1" fmla="*/ 17 h 71"/>
                <a:gd name="T2" fmla="*/ 17 w 65"/>
                <a:gd name="T3" fmla="*/ 14 h 71"/>
                <a:gd name="T4" fmla="*/ 0 w 65"/>
                <a:gd name="T5" fmla="*/ 64 h 71"/>
                <a:gd name="T6" fmla="*/ 65 w 65"/>
                <a:gd name="T7" fmla="*/ 1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71">
                  <a:moveTo>
                    <a:pt x="65" y="17"/>
                  </a:moveTo>
                  <a:cubicBezTo>
                    <a:pt x="65" y="17"/>
                    <a:pt x="32" y="0"/>
                    <a:pt x="17" y="14"/>
                  </a:cubicBezTo>
                  <a:cubicBezTo>
                    <a:pt x="2" y="28"/>
                    <a:pt x="0" y="64"/>
                    <a:pt x="0" y="64"/>
                  </a:cubicBezTo>
                  <a:cubicBezTo>
                    <a:pt x="0" y="64"/>
                    <a:pt x="54" y="71"/>
                    <a:pt x="65" y="17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71" name="išḷiḍê"/>
            <p:cNvSpPr/>
            <p:nvPr/>
          </p:nvSpPr>
          <p:spPr bwMode="auto">
            <a:xfrm>
              <a:off x="8054975" y="3332163"/>
              <a:ext cx="96838" cy="82550"/>
            </a:xfrm>
            <a:custGeom>
              <a:avLst/>
              <a:gdLst>
                <a:gd name="T0" fmla="*/ 34 w 65"/>
                <a:gd name="T1" fmla="*/ 0 h 56"/>
                <a:gd name="T2" fmla="*/ 17 w 65"/>
                <a:gd name="T3" fmla="*/ 6 h 56"/>
                <a:gd name="T4" fmla="*/ 1 w 65"/>
                <a:gd name="T5" fmla="*/ 45 h 56"/>
                <a:gd name="T6" fmla="*/ 0 w 65"/>
                <a:gd name="T7" fmla="*/ 56 h 56"/>
                <a:gd name="T8" fmla="*/ 6 w 65"/>
                <a:gd name="T9" fmla="*/ 56 h 56"/>
                <a:gd name="T10" fmla="*/ 65 w 65"/>
                <a:gd name="T11" fmla="*/ 9 h 56"/>
                <a:gd name="T12" fmla="*/ 34 w 65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6">
                  <a:moveTo>
                    <a:pt x="34" y="0"/>
                  </a:moveTo>
                  <a:cubicBezTo>
                    <a:pt x="27" y="0"/>
                    <a:pt x="21" y="2"/>
                    <a:pt x="17" y="6"/>
                  </a:cubicBezTo>
                  <a:cubicBezTo>
                    <a:pt x="7" y="15"/>
                    <a:pt x="3" y="33"/>
                    <a:pt x="1" y="45"/>
                  </a:cubicBezTo>
                  <a:cubicBezTo>
                    <a:pt x="0" y="52"/>
                    <a:pt x="0" y="56"/>
                    <a:pt x="0" y="56"/>
                  </a:cubicBezTo>
                  <a:cubicBezTo>
                    <a:pt x="0" y="56"/>
                    <a:pt x="2" y="56"/>
                    <a:pt x="6" y="56"/>
                  </a:cubicBezTo>
                  <a:cubicBezTo>
                    <a:pt x="21" y="56"/>
                    <a:pt x="57" y="52"/>
                    <a:pt x="65" y="9"/>
                  </a:cubicBezTo>
                  <a:cubicBezTo>
                    <a:pt x="65" y="9"/>
                    <a:pt x="49" y="0"/>
                    <a:pt x="34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72" name="ïṡļídé"/>
            <p:cNvSpPr/>
            <p:nvPr/>
          </p:nvSpPr>
          <p:spPr bwMode="auto">
            <a:xfrm>
              <a:off x="8054975" y="3344863"/>
              <a:ext cx="96838" cy="69850"/>
            </a:xfrm>
            <a:custGeom>
              <a:avLst/>
              <a:gdLst>
                <a:gd name="T0" fmla="*/ 0 w 65"/>
                <a:gd name="T1" fmla="*/ 47 h 47"/>
                <a:gd name="T2" fmla="*/ 65 w 65"/>
                <a:gd name="T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5" h="47">
                  <a:moveTo>
                    <a:pt x="0" y="47"/>
                  </a:moveTo>
                  <a:cubicBezTo>
                    <a:pt x="0" y="47"/>
                    <a:pt x="9" y="5"/>
                    <a:pt x="65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73" name="îṩľiḑè"/>
            <p:cNvSpPr/>
            <p:nvPr/>
          </p:nvSpPr>
          <p:spPr bwMode="auto">
            <a:xfrm>
              <a:off x="3071813" y="4978401"/>
              <a:ext cx="6388100" cy="1130300"/>
            </a:xfrm>
            <a:custGeom>
              <a:avLst/>
              <a:gdLst>
                <a:gd name="T0" fmla="*/ 0 w 4306"/>
                <a:gd name="T1" fmla="*/ 255 h 764"/>
                <a:gd name="T2" fmla="*/ 1994 w 4306"/>
                <a:gd name="T3" fmla="*/ 628 h 764"/>
                <a:gd name="T4" fmla="*/ 4042 w 4306"/>
                <a:gd name="T5" fmla="*/ 580 h 764"/>
                <a:gd name="T6" fmla="*/ 3950 w 4306"/>
                <a:gd name="T7" fmla="*/ 208 h 764"/>
                <a:gd name="T8" fmla="*/ 2418 w 4306"/>
                <a:gd name="T9" fmla="*/ 140 h 764"/>
                <a:gd name="T10" fmla="*/ 1558 w 4306"/>
                <a:gd name="T11" fmla="*/ 0 h 764"/>
                <a:gd name="T12" fmla="*/ 0 w 4306"/>
                <a:gd name="T13" fmla="*/ 255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06" h="764">
                  <a:moveTo>
                    <a:pt x="0" y="255"/>
                  </a:moveTo>
                  <a:cubicBezTo>
                    <a:pt x="0" y="255"/>
                    <a:pt x="530" y="764"/>
                    <a:pt x="1994" y="628"/>
                  </a:cubicBezTo>
                  <a:cubicBezTo>
                    <a:pt x="3458" y="492"/>
                    <a:pt x="4042" y="580"/>
                    <a:pt x="4042" y="580"/>
                  </a:cubicBezTo>
                  <a:cubicBezTo>
                    <a:pt x="4042" y="580"/>
                    <a:pt x="4306" y="324"/>
                    <a:pt x="3950" y="208"/>
                  </a:cubicBezTo>
                  <a:cubicBezTo>
                    <a:pt x="3594" y="92"/>
                    <a:pt x="2698" y="140"/>
                    <a:pt x="2418" y="140"/>
                  </a:cubicBezTo>
                  <a:cubicBezTo>
                    <a:pt x="2138" y="140"/>
                    <a:pt x="1558" y="0"/>
                    <a:pt x="1558" y="0"/>
                  </a:cubicBezTo>
                  <a:cubicBezTo>
                    <a:pt x="0" y="255"/>
                    <a:pt x="0" y="255"/>
                    <a:pt x="0" y="255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4" name="íṥ1ídê"/>
            <p:cNvSpPr/>
            <p:nvPr/>
          </p:nvSpPr>
          <p:spPr bwMode="auto">
            <a:xfrm>
              <a:off x="8559800" y="3521076"/>
              <a:ext cx="428625" cy="2025650"/>
            </a:xfrm>
            <a:custGeom>
              <a:avLst/>
              <a:gdLst>
                <a:gd name="T0" fmla="*/ 87 w 289"/>
                <a:gd name="T1" fmla="*/ 1367 h 1367"/>
                <a:gd name="T2" fmla="*/ 179 w 289"/>
                <a:gd name="T3" fmla="*/ 625 h 1367"/>
                <a:gd name="T4" fmla="*/ 273 w 289"/>
                <a:gd name="T5" fmla="*/ 205 h 1367"/>
                <a:gd name="T6" fmla="*/ 231 w 289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9" h="1367">
                  <a:moveTo>
                    <a:pt x="87" y="1367"/>
                  </a:moveTo>
                  <a:cubicBezTo>
                    <a:pt x="87" y="1367"/>
                    <a:pt x="0" y="927"/>
                    <a:pt x="179" y="625"/>
                  </a:cubicBezTo>
                  <a:cubicBezTo>
                    <a:pt x="254" y="498"/>
                    <a:pt x="289" y="352"/>
                    <a:pt x="273" y="205"/>
                  </a:cubicBezTo>
                  <a:cubicBezTo>
                    <a:pt x="265" y="136"/>
                    <a:pt x="251" y="67"/>
                    <a:pt x="231" y="0"/>
                  </a:cubicBezTo>
                </a:path>
              </a:pathLst>
            </a:custGeom>
            <a:noFill/>
            <a:ln w="12700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5" name="is1îḋé"/>
            <p:cNvSpPr/>
            <p:nvPr/>
          </p:nvSpPr>
          <p:spPr bwMode="auto">
            <a:xfrm>
              <a:off x="8780463" y="3078163"/>
              <a:ext cx="296863" cy="452438"/>
            </a:xfrm>
            <a:custGeom>
              <a:avLst/>
              <a:gdLst>
                <a:gd name="T0" fmla="*/ 195 w 200"/>
                <a:gd name="T1" fmla="*/ 109 h 305"/>
                <a:gd name="T2" fmla="*/ 81 w 200"/>
                <a:gd name="T3" fmla="*/ 305 h 305"/>
                <a:gd name="T4" fmla="*/ 5 w 200"/>
                <a:gd name="T5" fmla="*/ 91 h 305"/>
                <a:gd name="T6" fmla="*/ 108 w 200"/>
                <a:gd name="T7" fmla="*/ 4 h 305"/>
                <a:gd name="T8" fmla="*/ 195 w 200"/>
                <a:gd name="T9" fmla="*/ 108 h 305"/>
                <a:gd name="T10" fmla="*/ 195 w 200"/>
                <a:gd name="T11" fmla="*/ 109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305">
                  <a:moveTo>
                    <a:pt x="195" y="109"/>
                  </a:moveTo>
                  <a:cubicBezTo>
                    <a:pt x="190" y="161"/>
                    <a:pt x="81" y="305"/>
                    <a:pt x="81" y="305"/>
                  </a:cubicBezTo>
                  <a:cubicBezTo>
                    <a:pt x="81" y="305"/>
                    <a:pt x="0" y="143"/>
                    <a:pt x="5" y="91"/>
                  </a:cubicBezTo>
                  <a:cubicBezTo>
                    <a:pt x="9" y="38"/>
                    <a:pt x="56" y="0"/>
                    <a:pt x="108" y="4"/>
                  </a:cubicBezTo>
                  <a:cubicBezTo>
                    <a:pt x="161" y="9"/>
                    <a:pt x="200" y="56"/>
                    <a:pt x="195" y="108"/>
                  </a:cubicBezTo>
                  <a:lnTo>
                    <a:pt x="195" y="10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6" name="iśļïďè"/>
            <p:cNvSpPr/>
            <p:nvPr/>
          </p:nvSpPr>
          <p:spPr bwMode="auto">
            <a:xfrm>
              <a:off x="8963025" y="3444876"/>
              <a:ext cx="347663" cy="400050"/>
            </a:xfrm>
            <a:custGeom>
              <a:avLst/>
              <a:gdLst>
                <a:gd name="T0" fmla="*/ 202 w 235"/>
                <a:gd name="T1" fmla="*/ 167 h 270"/>
                <a:gd name="T2" fmla="*/ 0 w 235"/>
                <a:gd name="T3" fmla="*/ 270 h 270"/>
                <a:gd name="T4" fmla="*/ 52 w 235"/>
                <a:gd name="T5" fmla="*/ 49 h 270"/>
                <a:gd name="T6" fmla="*/ 186 w 235"/>
                <a:gd name="T7" fmla="*/ 33 h 270"/>
                <a:gd name="T8" fmla="*/ 202 w 235"/>
                <a:gd name="T9" fmla="*/ 16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70">
                  <a:moveTo>
                    <a:pt x="202" y="167"/>
                  </a:moveTo>
                  <a:cubicBezTo>
                    <a:pt x="170" y="208"/>
                    <a:pt x="0" y="270"/>
                    <a:pt x="0" y="270"/>
                  </a:cubicBezTo>
                  <a:cubicBezTo>
                    <a:pt x="0" y="270"/>
                    <a:pt x="20" y="90"/>
                    <a:pt x="52" y="49"/>
                  </a:cubicBezTo>
                  <a:cubicBezTo>
                    <a:pt x="85" y="7"/>
                    <a:pt x="145" y="0"/>
                    <a:pt x="186" y="33"/>
                  </a:cubicBezTo>
                  <a:cubicBezTo>
                    <a:pt x="228" y="65"/>
                    <a:pt x="235" y="126"/>
                    <a:pt x="202" y="167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7" name="îṩḷïdé"/>
            <p:cNvSpPr/>
            <p:nvPr/>
          </p:nvSpPr>
          <p:spPr bwMode="auto">
            <a:xfrm>
              <a:off x="8848725" y="4137026"/>
              <a:ext cx="444500" cy="319088"/>
            </a:xfrm>
            <a:custGeom>
              <a:avLst/>
              <a:gdLst>
                <a:gd name="T0" fmla="*/ 227 w 300"/>
                <a:gd name="T1" fmla="*/ 197 h 216"/>
                <a:gd name="T2" fmla="*/ 0 w 300"/>
                <a:gd name="T3" fmla="*/ 183 h 216"/>
                <a:gd name="T4" fmla="*/ 157 w 300"/>
                <a:gd name="T5" fmla="*/ 19 h 216"/>
                <a:gd name="T6" fmla="*/ 281 w 300"/>
                <a:gd name="T7" fmla="*/ 73 h 216"/>
                <a:gd name="T8" fmla="*/ 227 w 300"/>
                <a:gd name="T9" fmla="*/ 19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216">
                  <a:moveTo>
                    <a:pt x="227" y="197"/>
                  </a:moveTo>
                  <a:cubicBezTo>
                    <a:pt x="178" y="216"/>
                    <a:pt x="0" y="183"/>
                    <a:pt x="0" y="183"/>
                  </a:cubicBezTo>
                  <a:cubicBezTo>
                    <a:pt x="0" y="183"/>
                    <a:pt x="108" y="38"/>
                    <a:pt x="157" y="19"/>
                  </a:cubicBezTo>
                  <a:cubicBezTo>
                    <a:pt x="206" y="0"/>
                    <a:pt x="261" y="24"/>
                    <a:pt x="281" y="73"/>
                  </a:cubicBezTo>
                  <a:cubicBezTo>
                    <a:pt x="300" y="122"/>
                    <a:pt x="276" y="177"/>
                    <a:pt x="227" y="197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8" name="ï$1ïḋê"/>
            <p:cNvSpPr/>
            <p:nvPr/>
          </p:nvSpPr>
          <p:spPr bwMode="auto">
            <a:xfrm>
              <a:off x="8666163" y="4689476"/>
              <a:ext cx="422275" cy="322263"/>
            </a:xfrm>
            <a:custGeom>
              <a:avLst/>
              <a:gdLst>
                <a:gd name="T0" fmla="*/ 225 w 285"/>
                <a:gd name="T1" fmla="*/ 191 h 218"/>
                <a:gd name="T2" fmla="*/ 0 w 285"/>
                <a:gd name="T3" fmla="*/ 216 h 218"/>
                <a:gd name="T4" fmla="*/ 126 w 285"/>
                <a:gd name="T5" fmla="*/ 27 h 218"/>
                <a:gd name="T6" fmla="*/ 258 w 285"/>
                <a:gd name="T7" fmla="*/ 59 h 218"/>
                <a:gd name="T8" fmla="*/ 225 w 285"/>
                <a:gd name="T9" fmla="*/ 19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218">
                  <a:moveTo>
                    <a:pt x="225" y="191"/>
                  </a:moveTo>
                  <a:cubicBezTo>
                    <a:pt x="180" y="218"/>
                    <a:pt x="0" y="216"/>
                    <a:pt x="0" y="216"/>
                  </a:cubicBezTo>
                  <a:cubicBezTo>
                    <a:pt x="0" y="216"/>
                    <a:pt x="81" y="55"/>
                    <a:pt x="126" y="27"/>
                  </a:cubicBezTo>
                  <a:cubicBezTo>
                    <a:pt x="171" y="0"/>
                    <a:pt x="230" y="14"/>
                    <a:pt x="258" y="59"/>
                  </a:cubicBezTo>
                  <a:cubicBezTo>
                    <a:pt x="285" y="104"/>
                    <a:pt x="270" y="163"/>
                    <a:pt x="225" y="191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9" name="îšļîḋê"/>
            <p:cNvSpPr/>
            <p:nvPr/>
          </p:nvSpPr>
          <p:spPr bwMode="auto">
            <a:xfrm>
              <a:off x="8613775" y="3582988"/>
              <a:ext cx="357188" cy="388938"/>
            </a:xfrm>
            <a:custGeom>
              <a:avLst/>
              <a:gdLst>
                <a:gd name="T0" fmla="*/ 34 w 241"/>
                <a:gd name="T1" fmla="*/ 169 h 263"/>
                <a:gd name="T2" fmla="*/ 241 w 241"/>
                <a:gd name="T3" fmla="*/ 263 h 263"/>
                <a:gd name="T4" fmla="*/ 180 w 241"/>
                <a:gd name="T5" fmla="*/ 44 h 263"/>
                <a:gd name="T6" fmla="*/ 45 w 241"/>
                <a:gd name="T7" fmla="*/ 34 h 263"/>
                <a:gd name="T8" fmla="*/ 34 w 241"/>
                <a:gd name="T9" fmla="*/ 169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263">
                  <a:moveTo>
                    <a:pt x="34" y="169"/>
                  </a:moveTo>
                  <a:cubicBezTo>
                    <a:pt x="69" y="209"/>
                    <a:pt x="241" y="263"/>
                    <a:pt x="241" y="263"/>
                  </a:cubicBezTo>
                  <a:cubicBezTo>
                    <a:pt x="241" y="263"/>
                    <a:pt x="214" y="84"/>
                    <a:pt x="180" y="44"/>
                  </a:cubicBezTo>
                  <a:cubicBezTo>
                    <a:pt x="145" y="4"/>
                    <a:pt x="85" y="0"/>
                    <a:pt x="45" y="34"/>
                  </a:cubicBezTo>
                  <a:cubicBezTo>
                    <a:pt x="5" y="68"/>
                    <a:pt x="0" y="128"/>
                    <a:pt x="34" y="169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0" name="işḷïďè"/>
            <p:cNvSpPr/>
            <p:nvPr/>
          </p:nvSpPr>
          <p:spPr bwMode="auto">
            <a:xfrm>
              <a:off x="8370888" y="4187826"/>
              <a:ext cx="420688" cy="323850"/>
            </a:xfrm>
            <a:custGeom>
              <a:avLst/>
              <a:gdLst>
                <a:gd name="T0" fmla="*/ 58 w 284"/>
                <a:gd name="T1" fmla="*/ 190 h 218"/>
                <a:gd name="T2" fmla="*/ 284 w 284"/>
                <a:gd name="T3" fmla="*/ 218 h 218"/>
                <a:gd name="T4" fmla="*/ 160 w 284"/>
                <a:gd name="T5" fmla="*/ 28 h 218"/>
                <a:gd name="T6" fmla="*/ 28 w 284"/>
                <a:gd name="T7" fmla="*/ 59 h 218"/>
                <a:gd name="T8" fmla="*/ 58 w 284"/>
                <a:gd name="T9" fmla="*/ 19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218">
                  <a:moveTo>
                    <a:pt x="58" y="190"/>
                  </a:moveTo>
                  <a:cubicBezTo>
                    <a:pt x="103" y="218"/>
                    <a:pt x="284" y="218"/>
                    <a:pt x="284" y="218"/>
                  </a:cubicBezTo>
                  <a:cubicBezTo>
                    <a:pt x="284" y="218"/>
                    <a:pt x="204" y="56"/>
                    <a:pt x="160" y="28"/>
                  </a:cubicBezTo>
                  <a:cubicBezTo>
                    <a:pt x="115" y="0"/>
                    <a:pt x="56" y="14"/>
                    <a:pt x="28" y="59"/>
                  </a:cubicBezTo>
                  <a:cubicBezTo>
                    <a:pt x="0" y="103"/>
                    <a:pt x="14" y="162"/>
                    <a:pt x="58" y="19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1" name="ï$lïḋé"/>
            <p:cNvSpPr/>
            <p:nvPr/>
          </p:nvSpPr>
          <p:spPr bwMode="auto">
            <a:xfrm>
              <a:off x="8277225" y="4854576"/>
              <a:ext cx="385763" cy="361950"/>
            </a:xfrm>
            <a:custGeom>
              <a:avLst/>
              <a:gdLst>
                <a:gd name="T0" fmla="*/ 43 w 260"/>
                <a:gd name="T1" fmla="*/ 178 h 244"/>
                <a:gd name="T2" fmla="*/ 260 w 260"/>
                <a:gd name="T3" fmla="*/ 244 h 244"/>
                <a:gd name="T4" fmla="*/ 170 w 260"/>
                <a:gd name="T5" fmla="*/ 35 h 244"/>
                <a:gd name="T6" fmla="*/ 35 w 260"/>
                <a:gd name="T7" fmla="*/ 43 h 244"/>
                <a:gd name="T8" fmla="*/ 43 w 260"/>
                <a:gd name="T9" fmla="*/ 17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244">
                  <a:moveTo>
                    <a:pt x="43" y="178"/>
                  </a:moveTo>
                  <a:cubicBezTo>
                    <a:pt x="82" y="213"/>
                    <a:pt x="260" y="244"/>
                    <a:pt x="260" y="244"/>
                  </a:cubicBezTo>
                  <a:cubicBezTo>
                    <a:pt x="260" y="244"/>
                    <a:pt x="209" y="70"/>
                    <a:pt x="170" y="35"/>
                  </a:cubicBezTo>
                  <a:cubicBezTo>
                    <a:pt x="131" y="0"/>
                    <a:pt x="70" y="4"/>
                    <a:pt x="35" y="43"/>
                  </a:cubicBezTo>
                  <a:cubicBezTo>
                    <a:pt x="0" y="82"/>
                    <a:pt x="3" y="143"/>
                    <a:pt x="43" y="178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2" name="ïṧļiḍe"/>
            <p:cNvSpPr/>
            <p:nvPr/>
          </p:nvSpPr>
          <p:spPr bwMode="auto">
            <a:xfrm>
              <a:off x="7810500" y="1414463"/>
              <a:ext cx="519113" cy="587375"/>
            </a:xfrm>
            <a:custGeom>
              <a:avLst/>
              <a:gdLst>
                <a:gd name="T0" fmla="*/ 59 w 350"/>
                <a:gd name="T1" fmla="*/ 305 h 397"/>
                <a:gd name="T2" fmla="*/ 0 w 350"/>
                <a:gd name="T3" fmla="*/ 281 h 397"/>
                <a:gd name="T4" fmla="*/ 79 w 350"/>
                <a:gd name="T5" fmla="*/ 90 h 397"/>
                <a:gd name="T6" fmla="*/ 138 w 350"/>
                <a:gd name="T7" fmla="*/ 115 h 397"/>
                <a:gd name="T8" fmla="*/ 59 w 350"/>
                <a:gd name="T9" fmla="*/ 305 h 397"/>
                <a:gd name="T10" fmla="*/ 119 w 350"/>
                <a:gd name="T11" fmla="*/ 77 h 397"/>
                <a:gd name="T12" fmla="*/ 99 w 350"/>
                <a:gd name="T13" fmla="*/ 28 h 397"/>
                <a:gd name="T14" fmla="*/ 148 w 350"/>
                <a:gd name="T15" fmla="*/ 8 h 397"/>
                <a:gd name="T16" fmla="*/ 168 w 350"/>
                <a:gd name="T17" fmla="*/ 56 h 397"/>
                <a:gd name="T18" fmla="*/ 168 w 350"/>
                <a:gd name="T19" fmla="*/ 56 h 397"/>
                <a:gd name="T20" fmla="*/ 119 w 350"/>
                <a:gd name="T21" fmla="*/ 77 h 397"/>
                <a:gd name="T22" fmla="*/ 280 w 350"/>
                <a:gd name="T23" fmla="*/ 397 h 397"/>
                <a:gd name="T24" fmla="*/ 221 w 350"/>
                <a:gd name="T25" fmla="*/ 372 h 397"/>
                <a:gd name="T26" fmla="*/ 260 w 350"/>
                <a:gd name="T27" fmla="*/ 280 h 397"/>
                <a:gd name="T28" fmla="*/ 250 w 350"/>
                <a:gd name="T29" fmla="*/ 217 h 397"/>
                <a:gd name="T30" fmla="*/ 194 w 350"/>
                <a:gd name="T31" fmla="*/ 251 h 397"/>
                <a:gd name="T32" fmla="*/ 155 w 350"/>
                <a:gd name="T33" fmla="*/ 345 h 397"/>
                <a:gd name="T34" fmla="*/ 96 w 350"/>
                <a:gd name="T35" fmla="*/ 320 h 397"/>
                <a:gd name="T36" fmla="*/ 175 w 350"/>
                <a:gd name="T37" fmla="*/ 130 h 397"/>
                <a:gd name="T38" fmla="*/ 232 w 350"/>
                <a:gd name="T39" fmla="*/ 154 h 397"/>
                <a:gd name="T40" fmla="*/ 221 w 350"/>
                <a:gd name="T41" fmla="*/ 180 h 397"/>
                <a:gd name="T42" fmla="*/ 222 w 350"/>
                <a:gd name="T43" fmla="*/ 180 h 397"/>
                <a:gd name="T44" fmla="*/ 291 w 350"/>
                <a:gd name="T45" fmla="*/ 173 h 397"/>
                <a:gd name="T46" fmla="*/ 324 w 350"/>
                <a:gd name="T47" fmla="*/ 293 h 397"/>
                <a:gd name="T48" fmla="*/ 280 w 350"/>
                <a:gd name="T49" fmla="*/ 39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0" h="397">
                  <a:moveTo>
                    <a:pt x="59" y="305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138" y="115"/>
                    <a:pt x="138" y="115"/>
                    <a:pt x="138" y="115"/>
                  </a:cubicBezTo>
                  <a:lnTo>
                    <a:pt x="59" y="305"/>
                  </a:lnTo>
                  <a:close/>
                  <a:moveTo>
                    <a:pt x="119" y="77"/>
                  </a:moveTo>
                  <a:cubicBezTo>
                    <a:pt x="100" y="69"/>
                    <a:pt x="91" y="47"/>
                    <a:pt x="99" y="28"/>
                  </a:cubicBezTo>
                  <a:cubicBezTo>
                    <a:pt x="107" y="9"/>
                    <a:pt x="129" y="0"/>
                    <a:pt x="148" y="8"/>
                  </a:cubicBezTo>
                  <a:cubicBezTo>
                    <a:pt x="167" y="15"/>
                    <a:pt x="176" y="37"/>
                    <a:pt x="168" y="56"/>
                  </a:cubicBezTo>
                  <a:cubicBezTo>
                    <a:pt x="168" y="56"/>
                    <a:pt x="168" y="56"/>
                    <a:pt x="168" y="56"/>
                  </a:cubicBezTo>
                  <a:cubicBezTo>
                    <a:pt x="160" y="75"/>
                    <a:pt x="138" y="84"/>
                    <a:pt x="119" y="77"/>
                  </a:cubicBezTo>
                  <a:close/>
                  <a:moveTo>
                    <a:pt x="280" y="397"/>
                  </a:moveTo>
                  <a:cubicBezTo>
                    <a:pt x="221" y="372"/>
                    <a:pt x="221" y="372"/>
                    <a:pt x="221" y="372"/>
                  </a:cubicBezTo>
                  <a:cubicBezTo>
                    <a:pt x="260" y="280"/>
                    <a:pt x="260" y="280"/>
                    <a:pt x="260" y="280"/>
                  </a:cubicBezTo>
                  <a:cubicBezTo>
                    <a:pt x="269" y="258"/>
                    <a:pt x="280" y="229"/>
                    <a:pt x="250" y="217"/>
                  </a:cubicBezTo>
                  <a:cubicBezTo>
                    <a:pt x="220" y="204"/>
                    <a:pt x="205" y="226"/>
                    <a:pt x="194" y="251"/>
                  </a:cubicBezTo>
                  <a:cubicBezTo>
                    <a:pt x="155" y="345"/>
                    <a:pt x="155" y="345"/>
                    <a:pt x="155" y="345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75" y="130"/>
                    <a:pt x="175" y="130"/>
                    <a:pt x="175" y="130"/>
                  </a:cubicBezTo>
                  <a:cubicBezTo>
                    <a:pt x="232" y="154"/>
                    <a:pt x="232" y="154"/>
                    <a:pt x="232" y="154"/>
                  </a:cubicBezTo>
                  <a:cubicBezTo>
                    <a:pt x="221" y="180"/>
                    <a:pt x="221" y="180"/>
                    <a:pt x="221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6" y="168"/>
                    <a:pt x="262" y="161"/>
                    <a:pt x="291" y="173"/>
                  </a:cubicBezTo>
                  <a:cubicBezTo>
                    <a:pt x="350" y="197"/>
                    <a:pt x="345" y="241"/>
                    <a:pt x="324" y="293"/>
                  </a:cubicBezTo>
                  <a:cubicBezTo>
                    <a:pt x="280" y="397"/>
                    <a:pt x="280" y="397"/>
                    <a:pt x="280" y="397"/>
                  </a:cubicBez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83" name="ïṣľíḑê"/>
            <p:cNvSpPr/>
            <p:nvPr/>
          </p:nvSpPr>
          <p:spPr bwMode="auto">
            <a:xfrm>
              <a:off x="6021388" y="1482726"/>
              <a:ext cx="495300" cy="515938"/>
            </a:xfrm>
            <a:custGeom>
              <a:avLst/>
              <a:gdLst>
                <a:gd name="T0" fmla="*/ 22 w 312"/>
                <a:gd name="T1" fmla="*/ 0 h 325"/>
                <a:gd name="T2" fmla="*/ 0 w 312"/>
                <a:gd name="T3" fmla="*/ 56 h 325"/>
                <a:gd name="T4" fmla="*/ 0 w 312"/>
                <a:gd name="T5" fmla="*/ 284 h 325"/>
                <a:gd name="T6" fmla="*/ 78 w 312"/>
                <a:gd name="T7" fmla="*/ 284 h 325"/>
                <a:gd name="T8" fmla="*/ 78 w 312"/>
                <a:gd name="T9" fmla="*/ 325 h 325"/>
                <a:gd name="T10" fmla="*/ 122 w 312"/>
                <a:gd name="T11" fmla="*/ 325 h 325"/>
                <a:gd name="T12" fmla="*/ 163 w 312"/>
                <a:gd name="T13" fmla="*/ 284 h 325"/>
                <a:gd name="T14" fmla="*/ 227 w 312"/>
                <a:gd name="T15" fmla="*/ 284 h 325"/>
                <a:gd name="T16" fmla="*/ 312 w 312"/>
                <a:gd name="T17" fmla="*/ 199 h 325"/>
                <a:gd name="T18" fmla="*/ 312 w 312"/>
                <a:gd name="T19" fmla="*/ 0 h 325"/>
                <a:gd name="T20" fmla="*/ 22 w 312"/>
                <a:gd name="T21" fmla="*/ 0 h 325"/>
                <a:gd name="T22" fmla="*/ 283 w 312"/>
                <a:gd name="T23" fmla="*/ 184 h 325"/>
                <a:gd name="T24" fmla="*/ 234 w 312"/>
                <a:gd name="T25" fmla="*/ 233 h 325"/>
                <a:gd name="T26" fmla="*/ 156 w 312"/>
                <a:gd name="T27" fmla="*/ 233 h 325"/>
                <a:gd name="T28" fmla="*/ 115 w 312"/>
                <a:gd name="T29" fmla="*/ 274 h 325"/>
                <a:gd name="T30" fmla="*/ 115 w 312"/>
                <a:gd name="T31" fmla="*/ 233 h 325"/>
                <a:gd name="T32" fmla="*/ 48 w 312"/>
                <a:gd name="T33" fmla="*/ 233 h 325"/>
                <a:gd name="T34" fmla="*/ 48 w 312"/>
                <a:gd name="T35" fmla="*/ 28 h 325"/>
                <a:gd name="T36" fmla="*/ 283 w 312"/>
                <a:gd name="T37" fmla="*/ 28 h 325"/>
                <a:gd name="T38" fmla="*/ 283 w 312"/>
                <a:gd name="T39" fmla="*/ 184 h 325"/>
                <a:gd name="T40" fmla="*/ 234 w 312"/>
                <a:gd name="T41" fmla="*/ 84 h 325"/>
                <a:gd name="T42" fmla="*/ 234 w 312"/>
                <a:gd name="T43" fmla="*/ 169 h 325"/>
                <a:gd name="T44" fmla="*/ 204 w 312"/>
                <a:gd name="T45" fmla="*/ 169 h 325"/>
                <a:gd name="T46" fmla="*/ 204 w 312"/>
                <a:gd name="T47" fmla="*/ 84 h 325"/>
                <a:gd name="T48" fmla="*/ 234 w 312"/>
                <a:gd name="T49" fmla="*/ 84 h 325"/>
                <a:gd name="T50" fmla="*/ 156 w 312"/>
                <a:gd name="T51" fmla="*/ 84 h 325"/>
                <a:gd name="T52" fmla="*/ 156 w 312"/>
                <a:gd name="T53" fmla="*/ 169 h 325"/>
                <a:gd name="T54" fmla="*/ 127 w 312"/>
                <a:gd name="T55" fmla="*/ 169 h 325"/>
                <a:gd name="T56" fmla="*/ 127 w 312"/>
                <a:gd name="T57" fmla="*/ 84 h 325"/>
                <a:gd name="T58" fmla="*/ 156 w 312"/>
                <a:gd name="T59" fmla="*/ 8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2" h="325">
                  <a:moveTo>
                    <a:pt x="22" y="0"/>
                  </a:moveTo>
                  <a:lnTo>
                    <a:pt x="0" y="56"/>
                  </a:lnTo>
                  <a:lnTo>
                    <a:pt x="0" y="284"/>
                  </a:lnTo>
                  <a:lnTo>
                    <a:pt x="78" y="284"/>
                  </a:lnTo>
                  <a:lnTo>
                    <a:pt x="78" y="325"/>
                  </a:lnTo>
                  <a:lnTo>
                    <a:pt x="122" y="325"/>
                  </a:lnTo>
                  <a:lnTo>
                    <a:pt x="163" y="284"/>
                  </a:lnTo>
                  <a:lnTo>
                    <a:pt x="227" y="284"/>
                  </a:lnTo>
                  <a:lnTo>
                    <a:pt x="312" y="199"/>
                  </a:lnTo>
                  <a:lnTo>
                    <a:pt x="312" y="0"/>
                  </a:lnTo>
                  <a:lnTo>
                    <a:pt x="22" y="0"/>
                  </a:lnTo>
                  <a:close/>
                  <a:moveTo>
                    <a:pt x="283" y="184"/>
                  </a:moveTo>
                  <a:lnTo>
                    <a:pt x="234" y="233"/>
                  </a:lnTo>
                  <a:lnTo>
                    <a:pt x="156" y="233"/>
                  </a:lnTo>
                  <a:lnTo>
                    <a:pt x="115" y="274"/>
                  </a:lnTo>
                  <a:lnTo>
                    <a:pt x="115" y="233"/>
                  </a:lnTo>
                  <a:lnTo>
                    <a:pt x="48" y="233"/>
                  </a:lnTo>
                  <a:lnTo>
                    <a:pt x="48" y="28"/>
                  </a:lnTo>
                  <a:lnTo>
                    <a:pt x="283" y="28"/>
                  </a:lnTo>
                  <a:lnTo>
                    <a:pt x="283" y="184"/>
                  </a:lnTo>
                  <a:close/>
                  <a:moveTo>
                    <a:pt x="234" y="84"/>
                  </a:moveTo>
                  <a:lnTo>
                    <a:pt x="234" y="169"/>
                  </a:lnTo>
                  <a:lnTo>
                    <a:pt x="204" y="169"/>
                  </a:lnTo>
                  <a:lnTo>
                    <a:pt x="204" y="84"/>
                  </a:lnTo>
                  <a:lnTo>
                    <a:pt x="234" y="84"/>
                  </a:lnTo>
                  <a:close/>
                  <a:moveTo>
                    <a:pt x="156" y="84"/>
                  </a:moveTo>
                  <a:lnTo>
                    <a:pt x="156" y="169"/>
                  </a:lnTo>
                  <a:lnTo>
                    <a:pt x="127" y="169"/>
                  </a:lnTo>
                  <a:lnTo>
                    <a:pt x="127" y="84"/>
                  </a:lnTo>
                  <a:lnTo>
                    <a:pt x="156" y="84"/>
                  </a:ln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84" name="ï$ḷidè"/>
            <p:cNvSpPr/>
            <p:nvPr/>
          </p:nvSpPr>
          <p:spPr bwMode="auto">
            <a:xfrm>
              <a:off x="2894013" y="1268413"/>
              <a:ext cx="657225" cy="4338638"/>
            </a:xfrm>
            <a:custGeom>
              <a:avLst/>
              <a:gdLst>
                <a:gd name="T0" fmla="*/ 4 w 443"/>
                <a:gd name="T1" fmla="*/ 355 h 2929"/>
                <a:gd name="T2" fmla="*/ 44 w 443"/>
                <a:gd name="T3" fmla="*/ 2564 h 2929"/>
                <a:gd name="T4" fmla="*/ 443 w 443"/>
                <a:gd name="T5" fmla="*/ 2929 h 2929"/>
                <a:gd name="T6" fmla="*/ 352 w 443"/>
                <a:gd name="T7" fmla="*/ 0 h 2929"/>
                <a:gd name="T8" fmla="*/ 344 w 443"/>
                <a:gd name="T9" fmla="*/ 2 h 2929"/>
                <a:gd name="T10" fmla="*/ 4 w 443"/>
                <a:gd name="T11" fmla="*/ 355 h 2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2929">
                  <a:moveTo>
                    <a:pt x="4" y="355"/>
                  </a:moveTo>
                  <a:cubicBezTo>
                    <a:pt x="44" y="2564"/>
                    <a:pt x="44" y="2564"/>
                    <a:pt x="44" y="2564"/>
                  </a:cubicBezTo>
                  <a:cubicBezTo>
                    <a:pt x="48" y="2770"/>
                    <a:pt x="240" y="2929"/>
                    <a:pt x="443" y="2929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44" y="2"/>
                    <a:pt x="344" y="2"/>
                    <a:pt x="344" y="2"/>
                  </a:cubicBezTo>
                  <a:cubicBezTo>
                    <a:pt x="176" y="45"/>
                    <a:pt x="0" y="151"/>
                    <a:pt x="4" y="355"/>
                  </a:cubicBezTo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5" name="ïṡ1ïḓê"/>
            <p:cNvSpPr/>
            <p:nvPr/>
          </p:nvSpPr>
          <p:spPr bwMode="auto">
            <a:xfrm>
              <a:off x="2900363" y="1287463"/>
              <a:ext cx="550863" cy="4311650"/>
            </a:xfrm>
            <a:custGeom>
              <a:avLst/>
              <a:gdLst>
                <a:gd name="T0" fmla="*/ 302 w 371"/>
                <a:gd name="T1" fmla="*/ 0 h 2910"/>
                <a:gd name="T2" fmla="*/ 0 w 371"/>
                <a:gd name="T3" fmla="*/ 335 h 2910"/>
                <a:gd name="T4" fmla="*/ 0 w 371"/>
                <a:gd name="T5" fmla="*/ 342 h 2910"/>
                <a:gd name="T6" fmla="*/ 40 w 371"/>
                <a:gd name="T7" fmla="*/ 2551 h 2910"/>
                <a:gd name="T8" fmla="*/ 371 w 371"/>
                <a:gd name="T9" fmla="*/ 2910 h 2910"/>
                <a:gd name="T10" fmla="*/ 221 w 371"/>
                <a:gd name="T11" fmla="*/ 2752 h 2910"/>
                <a:gd name="T12" fmla="*/ 216 w 371"/>
                <a:gd name="T13" fmla="*/ 2707 h 2910"/>
                <a:gd name="T14" fmla="*/ 213 w 371"/>
                <a:gd name="T15" fmla="*/ 2523 h 2910"/>
                <a:gd name="T16" fmla="*/ 213 w 371"/>
                <a:gd name="T17" fmla="*/ 2522 h 2910"/>
                <a:gd name="T18" fmla="*/ 212 w 371"/>
                <a:gd name="T19" fmla="*/ 2522 h 2910"/>
                <a:gd name="T20" fmla="*/ 202 w 371"/>
                <a:gd name="T21" fmla="*/ 1957 h 2910"/>
                <a:gd name="T22" fmla="*/ 203 w 371"/>
                <a:gd name="T23" fmla="*/ 1957 h 2910"/>
                <a:gd name="T24" fmla="*/ 203 w 371"/>
                <a:gd name="T25" fmla="*/ 1957 h 2910"/>
                <a:gd name="T26" fmla="*/ 172 w 371"/>
                <a:gd name="T27" fmla="*/ 237 h 2910"/>
                <a:gd name="T28" fmla="*/ 172 w 371"/>
                <a:gd name="T29" fmla="*/ 202 h 2910"/>
                <a:gd name="T30" fmla="*/ 171 w 371"/>
                <a:gd name="T31" fmla="*/ 198 h 2910"/>
                <a:gd name="T32" fmla="*/ 302 w 371"/>
                <a:gd name="T33" fmla="*/ 0 h 2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1" h="2910">
                  <a:moveTo>
                    <a:pt x="302" y="0"/>
                  </a:moveTo>
                  <a:cubicBezTo>
                    <a:pt x="148" y="48"/>
                    <a:pt x="0" y="150"/>
                    <a:pt x="0" y="335"/>
                  </a:cubicBezTo>
                  <a:cubicBezTo>
                    <a:pt x="0" y="337"/>
                    <a:pt x="0" y="340"/>
                    <a:pt x="0" y="342"/>
                  </a:cubicBezTo>
                  <a:cubicBezTo>
                    <a:pt x="40" y="2551"/>
                    <a:pt x="40" y="2551"/>
                    <a:pt x="40" y="2551"/>
                  </a:cubicBezTo>
                  <a:cubicBezTo>
                    <a:pt x="43" y="2733"/>
                    <a:pt x="195" y="2880"/>
                    <a:pt x="371" y="2910"/>
                  </a:cubicBezTo>
                  <a:cubicBezTo>
                    <a:pt x="299" y="2889"/>
                    <a:pt x="240" y="2831"/>
                    <a:pt x="221" y="2752"/>
                  </a:cubicBezTo>
                  <a:cubicBezTo>
                    <a:pt x="218" y="2737"/>
                    <a:pt x="216" y="2722"/>
                    <a:pt x="216" y="2707"/>
                  </a:cubicBezTo>
                  <a:cubicBezTo>
                    <a:pt x="213" y="2523"/>
                    <a:pt x="213" y="2523"/>
                    <a:pt x="213" y="2523"/>
                  </a:cubicBezTo>
                  <a:cubicBezTo>
                    <a:pt x="213" y="2522"/>
                    <a:pt x="213" y="2522"/>
                    <a:pt x="213" y="2522"/>
                  </a:cubicBezTo>
                  <a:cubicBezTo>
                    <a:pt x="212" y="2522"/>
                    <a:pt x="212" y="2522"/>
                    <a:pt x="212" y="2522"/>
                  </a:cubicBezTo>
                  <a:cubicBezTo>
                    <a:pt x="202" y="1957"/>
                    <a:pt x="202" y="1957"/>
                    <a:pt x="202" y="1957"/>
                  </a:cubicBezTo>
                  <a:cubicBezTo>
                    <a:pt x="203" y="1957"/>
                    <a:pt x="203" y="1957"/>
                    <a:pt x="203" y="1957"/>
                  </a:cubicBezTo>
                  <a:cubicBezTo>
                    <a:pt x="203" y="1957"/>
                    <a:pt x="203" y="1957"/>
                    <a:pt x="203" y="1957"/>
                  </a:cubicBezTo>
                  <a:cubicBezTo>
                    <a:pt x="172" y="237"/>
                    <a:pt x="172" y="237"/>
                    <a:pt x="172" y="237"/>
                  </a:cubicBezTo>
                  <a:cubicBezTo>
                    <a:pt x="172" y="202"/>
                    <a:pt x="172" y="202"/>
                    <a:pt x="172" y="202"/>
                  </a:cubicBezTo>
                  <a:cubicBezTo>
                    <a:pt x="171" y="201"/>
                    <a:pt x="171" y="200"/>
                    <a:pt x="171" y="198"/>
                  </a:cubicBezTo>
                  <a:cubicBezTo>
                    <a:pt x="171" y="110"/>
                    <a:pt x="225" y="33"/>
                    <a:pt x="302" y="0"/>
                  </a:cubicBezTo>
                </a:path>
              </a:pathLst>
            </a:custGeom>
            <a:solidFill>
              <a:srgbClr val="4B4B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6" name="îŝľíďê"/>
            <p:cNvSpPr/>
            <p:nvPr/>
          </p:nvSpPr>
          <p:spPr bwMode="auto">
            <a:xfrm>
              <a:off x="3152775" y="1157288"/>
              <a:ext cx="2274888" cy="4486275"/>
            </a:xfrm>
            <a:custGeom>
              <a:avLst/>
              <a:gdLst>
                <a:gd name="T0" fmla="*/ 1533 w 1534"/>
                <a:gd name="T1" fmla="*/ 2542 h 3028"/>
                <a:gd name="T2" fmla="*/ 1366 w 1534"/>
                <a:gd name="T3" fmla="*/ 2754 h 3028"/>
                <a:gd name="T4" fmla="*/ 311 w 1534"/>
                <a:gd name="T5" fmla="*/ 3001 h 3028"/>
                <a:gd name="T6" fmla="*/ 51 w 1534"/>
                <a:gd name="T7" fmla="*/ 2840 h 3028"/>
                <a:gd name="T8" fmla="*/ 46 w 1534"/>
                <a:gd name="T9" fmla="*/ 2795 h 3028"/>
                <a:gd name="T10" fmla="*/ 43 w 1534"/>
                <a:gd name="T11" fmla="*/ 2611 h 3028"/>
                <a:gd name="T12" fmla="*/ 43 w 1534"/>
                <a:gd name="T13" fmla="*/ 2610 h 3028"/>
                <a:gd name="T14" fmla="*/ 33 w 1534"/>
                <a:gd name="T15" fmla="*/ 2045 h 3028"/>
                <a:gd name="T16" fmla="*/ 2 w 1534"/>
                <a:gd name="T17" fmla="*/ 325 h 3028"/>
                <a:gd name="T18" fmla="*/ 2 w 1534"/>
                <a:gd name="T19" fmla="*/ 290 h 3028"/>
                <a:gd name="T20" fmla="*/ 204 w 1534"/>
                <a:gd name="T21" fmla="*/ 71 h 3028"/>
                <a:gd name="T22" fmla="*/ 1277 w 1534"/>
                <a:gd name="T23" fmla="*/ 7 h 3028"/>
                <a:gd name="T24" fmla="*/ 1505 w 1534"/>
                <a:gd name="T25" fmla="*/ 207 h 3028"/>
                <a:gd name="T26" fmla="*/ 1506 w 1534"/>
                <a:gd name="T27" fmla="*/ 220 h 3028"/>
                <a:gd name="T28" fmla="*/ 1531 w 1534"/>
                <a:gd name="T29" fmla="*/ 2359 h 3028"/>
                <a:gd name="T30" fmla="*/ 1531 w 1534"/>
                <a:gd name="T31" fmla="*/ 2370 h 3028"/>
                <a:gd name="T32" fmla="*/ 1532 w 1534"/>
                <a:gd name="T33" fmla="*/ 2523 h 3028"/>
                <a:gd name="T34" fmla="*/ 1533 w 1534"/>
                <a:gd name="T35" fmla="*/ 2542 h 3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34" h="3028">
                  <a:moveTo>
                    <a:pt x="1533" y="2542"/>
                  </a:moveTo>
                  <a:cubicBezTo>
                    <a:pt x="1534" y="2643"/>
                    <a:pt x="1464" y="2731"/>
                    <a:pt x="1366" y="2754"/>
                  </a:cubicBezTo>
                  <a:cubicBezTo>
                    <a:pt x="311" y="3001"/>
                    <a:pt x="311" y="3001"/>
                    <a:pt x="311" y="3001"/>
                  </a:cubicBezTo>
                  <a:cubicBezTo>
                    <a:pt x="195" y="3028"/>
                    <a:pt x="79" y="2956"/>
                    <a:pt x="51" y="2840"/>
                  </a:cubicBezTo>
                  <a:cubicBezTo>
                    <a:pt x="48" y="2825"/>
                    <a:pt x="46" y="2810"/>
                    <a:pt x="46" y="2795"/>
                  </a:cubicBezTo>
                  <a:cubicBezTo>
                    <a:pt x="43" y="2611"/>
                    <a:pt x="43" y="2611"/>
                    <a:pt x="43" y="2611"/>
                  </a:cubicBezTo>
                  <a:cubicBezTo>
                    <a:pt x="43" y="2610"/>
                    <a:pt x="43" y="2610"/>
                    <a:pt x="43" y="2610"/>
                  </a:cubicBezTo>
                  <a:cubicBezTo>
                    <a:pt x="33" y="2045"/>
                    <a:pt x="33" y="2045"/>
                    <a:pt x="33" y="2045"/>
                  </a:cubicBezTo>
                  <a:cubicBezTo>
                    <a:pt x="2" y="325"/>
                    <a:pt x="2" y="325"/>
                    <a:pt x="2" y="325"/>
                  </a:cubicBezTo>
                  <a:cubicBezTo>
                    <a:pt x="2" y="290"/>
                    <a:pt x="2" y="290"/>
                    <a:pt x="2" y="290"/>
                  </a:cubicBezTo>
                  <a:cubicBezTo>
                    <a:pt x="0" y="175"/>
                    <a:pt x="89" y="78"/>
                    <a:pt x="204" y="71"/>
                  </a:cubicBezTo>
                  <a:cubicBezTo>
                    <a:pt x="1277" y="7"/>
                    <a:pt x="1277" y="7"/>
                    <a:pt x="1277" y="7"/>
                  </a:cubicBezTo>
                  <a:cubicBezTo>
                    <a:pt x="1395" y="0"/>
                    <a:pt x="1497" y="89"/>
                    <a:pt x="1505" y="207"/>
                  </a:cubicBezTo>
                  <a:cubicBezTo>
                    <a:pt x="1505" y="211"/>
                    <a:pt x="1506" y="216"/>
                    <a:pt x="1506" y="220"/>
                  </a:cubicBezTo>
                  <a:cubicBezTo>
                    <a:pt x="1531" y="2359"/>
                    <a:pt x="1531" y="2359"/>
                    <a:pt x="1531" y="2359"/>
                  </a:cubicBezTo>
                  <a:cubicBezTo>
                    <a:pt x="1531" y="2370"/>
                    <a:pt x="1531" y="2370"/>
                    <a:pt x="1531" y="2370"/>
                  </a:cubicBezTo>
                  <a:cubicBezTo>
                    <a:pt x="1532" y="2523"/>
                    <a:pt x="1532" y="2523"/>
                    <a:pt x="1532" y="2523"/>
                  </a:cubicBezTo>
                  <a:cubicBezTo>
                    <a:pt x="1533" y="2542"/>
                    <a:pt x="1533" y="2542"/>
                    <a:pt x="1533" y="2542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7" name="íṧḻídé"/>
            <p:cNvSpPr/>
            <p:nvPr/>
          </p:nvSpPr>
          <p:spPr bwMode="auto">
            <a:xfrm>
              <a:off x="3154363" y="1168401"/>
              <a:ext cx="2271713" cy="4443413"/>
            </a:xfrm>
            <a:custGeom>
              <a:avLst/>
              <a:gdLst>
                <a:gd name="T0" fmla="*/ 570 w 1532"/>
                <a:gd name="T1" fmla="*/ 2618 h 3000"/>
                <a:gd name="T2" fmla="*/ 41 w 1532"/>
                <a:gd name="T3" fmla="*/ 2603 h 3000"/>
                <a:gd name="T4" fmla="*/ 42 w 1532"/>
                <a:gd name="T5" fmla="*/ 2604 h 3000"/>
                <a:gd name="T6" fmla="*/ 50 w 1532"/>
                <a:gd name="T7" fmla="*/ 2833 h 3000"/>
                <a:gd name="T8" fmla="*/ 310 w 1532"/>
                <a:gd name="T9" fmla="*/ 2994 h 3000"/>
                <a:gd name="T10" fmla="*/ 1532 w 1532"/>
                <a:gd name="T11" fmla="*/ 2537 h 3000"/>
                <a:gd name="T12" fmla="*/ 1531 w 1532"/>
                <a:gd name="T13" fmla="*/ 2516 h 3000"/>
                <a:gd name="T14" fmla="*/ 471 w 1532"/>
                <a:gd name="T15" fmla="*/ 1979 h 3000"/>
                <a:gd name="T16" fmla="*/ 513 w 1532"/>
                <a:gd name="T17" fmla="*/ 1961 h 3000"/>
                <a:gd name="T18" fmla="*/ 1504 w 1532"/>
                <a:gd name="T19" fmla="*/ 201 h 3000"/>
                <a:gd name="T20" fmla="*/ 1530 w 1532"/>
                <a:gd name="T21" fmla="*/ 2357 h 3000"/>
                <a:gd name="T22" fmla="*/ 1505 w 1532"/>
                <a:gd name="T23" fmla="*/ 213 h 3000"/>
                <a:gd name="T24" fmla="*/ 1289 w 1532"/>
                <a:gd name="T25" fmla="*/ 0 h 3000"/>
                <a:gd name="T26" fmla="*/ 203 w 1532"/>
                <a:gd name="T27" fmla="*/ 64 h 3000"/>
                <a:gd name="T28" fmla="*/ 1 w 1532"/>
                <a:gd name="T29" fmla="*/ 283 h 3000"/>
                <a:gd name="T30" fmla="*/ 32 w 1532"/>
                <a:gd name="T31" fmla="*/ 2038 h 3000"/>
                <a:gd name="T32" fmla="*/ 298 w 1532"/>
                <a:gd name="T33" fmla="*/ 2002 h 3000"/>
                <a:gd name="T34" fmla="*/ 454 w 1532"/>
                <a:gd name="T35" fmla="*/ 1856 h 3000"/>
                <a:gd name="T36" fmla="*/ 469 w 1532"/>
                <a:gd name="T37" fmla="*/ 1809 h 3000"/>
                <a:gd name="T38" fmla="*/ 409 w 1532"/>
                <a:gd name="T39" fmla="*/ 1669 h 3000"/>
                <a:gd name="T40" fmla="*/ 375 w 1532"/>
                <a:gd name="T41" fmla="*/ 1624 h 3000"/>
                <a:gd name="T42" fmla="*/ 323 w 1532"/>
                <a:gd name="T43" fmla="*/ 1527 h 3000"/>
                <a:gd name="T44" fmla="*/ 327 w 1532"/>
                <a:gd name="T45" fmla="*/ 1412 h 3000"/>
                <a:gd name="T46" fmla="*/ 282 w 1532"/>
                <a:gd name="T47" fmla="*/ 1247 h 3000"/>
                <a:gd name="T48" fmla="*/ 246 w 1532"/>
                <a:gd name="T49" fmla="*/ 990 h 3000"/>
                <a:gd name="T50" fmla="*/ 244 w 1532"/>
                <a:gd name="T51" fmla="*/ 959 h 3000"/>
                <a:gd name="T52" fmla="*/ 231 w 1532"/>
                <a:gd name="T53" fmla="*/ 960 h 3000"/>
                <a:gd name="T54" fmla="*/ 149 w 1532"/>
                <a:gd name="T55" fmla="*/ 916 h 3000"/>
                <a:gd name="T56" fmla="*/ 120 w 1532"/>
                <a:gd name="T57" fmla="*/ 855 h 3000"/>
                <a:gd name="T58" fmla="*/ 132 w 1532"/>
                <a:gd name="T59" fmla="*/ 837 h 3000"/>
                <a:gd name="T60" fmla="*/ 194 w 1532"/>
                <a:gd name="T61" fmla="*/ 727 h 3000"/>
                <a:gd name="T62" fmla="*/ 217 w 1532"/>
                <a:gd name="T63" fmla="*/ 722 h 3000"/>
                <a:gd name="T64" fmla="*/ 238 w 1532"/>
                <a:gd name="T65" fmla="*/ 717 h 3000"/>
                <a:gd name="T66" fmla="*/ 270 w 1532"/>
                <a:gd name="T67" fmla="*/ 703 h 3000"/>
                <a:gd name="T68" fmla="*/ 300 w 1532"/>
                <a:gd name="T69" fmla="*/ 736 h 3000"/>
                <a:gd name="T70" fmla="*/ 277 w 1532"/>
                <a:gd name="T71" fmla="*/ 755 h 3000"/>
                <a:gd name="T72" fmla="*/ 276 w 1532"/>
                <a:gd name="T73" fmla="*/ 755 h 3000"/>
                <a:gd name="T74" fmla="*/ 345 w 1532"/>
                <a:gd name="T75" fmla="*/ 848 h 3000"/>
                <a:gd name="T76" fmla="*/ 339 w 1532"/>
                <a:gd name="T77" fmla="*/ 890 h 3000"/>
                <a:gd name="T78" fmla="*/ 359 w 1532"/>
                <a:gd name="T79" fmla="*/ 958 h 3000"/>
                <a:gd name="T80" fmla="*/ 374 w 1532"/>
                <a:gd name="T81" fmla="*/ 963 h 3000"/>
                <a:gd name="T82" fmla="*/ 406 w 1532"/>
                <a:gd name="T83" fmla="*/ 987 h 3000"/>
                <a:gd name="T84" fmla="*/ 420 w 1532"/>
                <a:gd name="T85" fmla="*/ 979 h 3000"/>
                <a:gd name="T86" fmla="*/ 523 w 1532"/>
                <a:gd name="T87" fmla="*/ 1030 h 3000"/>
                <a:gd name="T88" fmla="*/ 454 w 1532"/>
                <a:gd name="T89" fmla="*/ 848 h 3000"/>
                <a:gd name="T90" fmla="*/ 454 w 1532"/>
                <a:gd name="T91" fmla="*/ 808 h 3000"/>
                <a:gd name="T92" fmla="*/ 454 w 1532"/>
                <a:gd name="T93" fmla="*/ 805 h 3000"/>
                <a:gd name="T94" fmla="*/ 434 w 1532"/>
                <a:gd name="T95" fmla="*/ 751 h 3000"/>
                <a:gd name="T96" fmla="*/ 463 w 1532"/>
                <a:gd name="T97" fmla="*/ 602 h 3000"/>
                <a:gd name="T98" fmla="*/ 463 w 1532"/>
                <a:gd name="T99" fmla="*/ 489 h 3000"/>
                <a:gd name="T100" fmla="*/ 497 w 1532"/>
                <a:gd name="T101" fmla="*/ 166 h 3000"/>
                <a:gd name="T102" fmla="*/ 1501 w 1532"/>
                <a:gd name="T103" fmla="*/ 175 h 3000"/>
                <a:gd name="T104" fmla="*/ 1289 w 1532"/>
                <a:gd name="T105" fmla="*/ 0 h 3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32" h="3000">
                  <a:moveTo>
                    <a:pt x="1531" y="2516"/>
                  </a:moveTo>
                  <a:cubicBezTo>
                    <a:pt x="570" y="2618"/>
                    <a:pt x="570" y="2618"/>
                    <a:pt x="570" y="2618"/>
                  </a:cubicBezTo>
                  <a:cubicBezTo>
                    <a:pt x="567" y="2518"/>
                    <a:pt x="567" y="2518"/>
                    <a:pt x="567" y="2518"/>
                  </a:cubicBezTo>
                  <a:cubicBezTo>
                    <a:pt x="41" y="2603"/>
                    <a:pt x="41" y="2603"/>
                    <a:pt x="41" y="2603"/>
                  </a:cubicBezTo>
                  <a:cubicBezTo>
                    <a:pt x="42" y="2603"/>
                    <a:pt x="42" y="2603"/>
                    <a:pt x="42" y="2603"/>
                  </a:cubicBezTo>
                  <a:cubicBezTo>
                    <a:pt x="42" y="2604"/>
                    <a:pt x="42" y="2604"/>
                    <a:pt x="42" y="2604"/>
                  </a:cubicBezTo>
                  <a:cubicBezTo>
                    <a:pt x="45" y="2788"/>
                    <a:pt x="45" y="2788"/>
                    <a:pt x="45" y="2788"/>
                  </a:cubicBezTo>
                  <a:cubicBezTo>
                    <a:pt x="45" y="2803"/>
                    <a:pt x="47" y="2818"/>
                    <a:pt x="50" y="2833"/>
                  </a:cubicBezTo>
                  <a:cubicBezTo>
                    <a:pt x="74" y="2933"/>
                    <a:pt x="162" y="3000"/>
                    <a:pt x="260" y="3000"/>
                  </a:cubicBezTo>
                  <a:cubicBezTo>
                    <a:pt x="277" y="3000"/>
                    <a:pt x="293" y="2998"/>
                    <a:pt x="310" y="2994"/>
                  </a:cubicBezTo>
                  <a:cubicBezTo>
                    <a:pt x="1365" y="2747"/>
                    <a:pt x="1365" y="2747"/>
                    <a:pt x="1365" y="2747"/>
                  </a:cubicBezTo>
                  <a:cubicBezTo>
                    <a:pt x="1463" y="2724"/>
                    <a:pt x="1532" y="2637"/>
                    <a:pt x="1532" y="2537"/>
                  </a:cubicBezTo>
                  <a:cubicBezTo>
                    <a:pt x="1532" y="2536"/>
                    <a:pt x="1532" y="2535"/>
                    <a:pt x="1532" y="2535"/>
                  </a:cubicBezTo>
                  <a:cubicBezTo>
                    <a:pt x="1531" y="2516"/>
                    <a:pt x="1531" y="2516"/>
                    <a:pt x="1531" y="2516"/>
                  </a:cubicBezTo>
                  <a:moveTo>
                    <a:pt x="520" y="1941"/>
                  </a:moveTo>
                  <a:cubicBezTo>
                    <a:pt x="509" y="1949"/>
                    <a:pt x="489" y="1964"/>
                    <a:pt x="471" y="1979"/>
                  </a:cubicBezTo>
                  <a:cubicBezTo>
                    <a:pt x="497" y="1976"/>
                    <a:pt x="497" y="1976"/>
                    <a:pt x="497" y="1976"/>
                  </a:cubicBezTo>
                  <a:cubicBezTo>
                    <a:pt x="502" y="1969"/>
                    <a:pt x="508" y="1963"/>
                    <a:pt x="513" y="1961"/>
                  </a:cubicBezTo>
                  <a:cubicBezTo>
                    <a:pt x="519" y="1959"/>
                    <a:pt x="521" y="1951"/>
                    <a:pt x="520" y="1941"/>
                  </a:cubicBezTo>
                  <a:moveTo>
                    <a:pt x="1504" y="201"/>
                  </a:moveTo>
                  <a:cubicBezTo>
                    <a:pt x="1504" y="205"/>
                    <a:pt x="1505" y="209"/>
                    <a:pt x="1505" y="213"/>
                  </a:cubicBezTo>
                  <a:cubicBezTo>
                    <a:pt x="1530" y="2357"/>
                    <a:pt x="1530" y="2357"/>
                    <a:pt x="1530" y="2357"/>
                  </a:cubicBezTo>
                  <a:cubicBezTo>
                    <a:pt x="1530" y="2352"/>
                    <a:pt x="1530" y="2352"/>
                    <a:pt x="1530" y="2352"/>
                  </a:cubicBezTo>
                  <a:cubicBezTo>
                    <a:pt x="1505" y="213"/>
                    <a:pt x="1505" y="213"/>
                    <a:pt x="1505" y="213"/>
                  </a:cubicBezTo>
                  <a:cubicBezTo>
                    <a:pt x="1505" y="209"/>
                    <a:pt x="1504" y="205"/>
                    <a:pt x="1504" y="201"/>
                  </a:cubicBezTo>
                  <a:moveTo>
                    <a:pt x="1289" y="0"/>
                  </a:moveTo>
                  <a:cubicBezTo>
                    <a:pt x="1285" y="0"/>
                    <a:pt x="1281" y="0"/>
                    <a:pt x="1276" y="0"/>
                  </a:cubicBezTo>
                  <a:cubicBezTo>
                    <a:pt x="203" y="64"/>
                    <a:pt x="203" y="64"/>
                    <a:pt x="203" y="64"/>
                  </a:cubicBezTo>
                  <a:cubicBezTo>
                    <a:pt x="89" y="71"/>
                    <a:pt x="0" y="166"/>
                    <a:pt x="0" y="279"/>
                  </a:cubicBezTo>
                  <a:cubicBezTo>
                    <a:pt x="0" y="281"/>
                    <a:pt x="0" y="282"/>
                    <a:pt x="1" y="283"/>
                  </a:cubicBezTo>
                  <a:cubicBezTo>
                    <a:pt x="1" y="318"/>
                    <a:pt x="1" y="318"/>
                    <a:pt x="1" y="318"/>
                  </a:cubicBezTo>
                  <a:cubicBezTo>
                    <a:pt x="32" y="2038"/>
                    <a:pt x="32" y="2038"/>
                    <a:pt x="32" y="2038"/>
                  </a:cubicBezTo>
                  <a:cubicBezTo>
                    <a:pt x="32" y="2038"/>
                    <a:pt x="32" y="2038"/>
                    <a:pt x="32" y="2038"/>
                  </a:cubicBezTo>
                  <a:cubicBezTo>
                    <a:pt x="298" y="2002"/>
                    <a:pt x="298" y="2002"/>
                    <a:pt x="298" y="2002"/>
                  </a:cubicBezTo>
                  <a:cubicBezTo>
                    <a:pt x="310" y="1993"/>
                    <a:pt x="319" y="1987"/>
                    <a:pt x="319" y="1987"/>
                  </a:cubicBezTo>
                  <a:cubicBezTo>
                    <a:pt x="319" y="1987"/>
                    <a:pt x="358" y="1885"/>
                    <a:pt x="454" y="1856"/>
                  </a:cubicBezTo>
                  <a:cubicBezTo>
                    <a:pt x="454" y="1856"/>
                    <a:pt x="469" y="1835"/>
                    <a:pt x="469" y="1810"/>
                  </a:cubicBezTo>
                  <a:cubicBezTo>
                    <a:pt x="469" y="1810"/>
                    <a:pt x="469" y="1809"/>
                    <a:pt x="469" y="1809"/>
                  </a:cubicBezTo>
                  <a:cubicBezTo>
                    <a:pt x="463" y="1797"/>
                    <a:pt x="459" y="1789"/>
                    <a:pt x="459" y="1789"/>
                  </a:cubicBezTo>
                  <a:cubicBezTo>
                    <a:pt x="409" y="1669"/>
                    <a:pt x="409" y="1669"/>
                    <a:pt x="409" y="1669"/>
                  </a:cubicBezTo>
                  <a:cubicBezTo>
                    <a:pt x="396" y="1657"/>
                    <a:pt x="385" y="1644"/>
                    <a:pt x="377" y="1628"/>
                  </a:cubicBezTo>
                  <a:cubicBezTo>
                    <a:pt x="376" y="1627"/>
                    <a:pt x="375" y="1626"/>
                    <a:pt x="375" y="1624"/>
                  </a:cubicBezTo>
                  <a:cubicBezTo>
                    <a:pt x="345" y="1628"/>
                    <a:pt x="321" y="1631"/>
                    <a:pt x="321" y="1631"/>
                  </a:cubicBezTo>
                  <a:cubicBezTo>
                    <a:pt x="323" y="1527"/>
                    <a:pt x="323" y="1527"/>
                    <a:pt x="323" y="1527"/>
                  </a:cubicBezTo>
                  <a:cubicBezTo>
                    <a:pt x="327" y="1482"/>
                    <a:pt x="328" y="1444"/>
                    <a:pt x="327" y="1412"/>
                  </a:cubicBezTo>
                  <a:cubicBezTo>
                    <a:pt x="327" y="1412"/>
                    <a:pt x="327" y="1412"/>
                    <a:pt x="327" y="1412"/>
                  </a:cubicBezTo>
                  <a:cubicBezTo>
                    <a:pt x="327" y="1412"/>
                    <a:pt x="327" y="1412"/>
                    <a:pt x="327" y="1412"/>
                  </a:cubicBezTo>
                  <a:cubicBezTo>
                    <a:pt x="321" y="1287"/>
                    <a:pt x="282" y="1247"/>
                    <a:pt x="282" y="1247"/>
                  </a:cubicBezTo>
                  <a:cubicBezTo>
                    <a:pt x="282" y="1247"/>
                    <a:pt x="195" y="1140"/>
                    <a:pt x="186" y="1064"/>
                  </a:cubicBezTo>
                  <a:cubicBezTo>
                    <a:pt x="178" y="993"/>
                    <a:pt x="237" y="990"/>
                    <a:pt x="246" y="990"/>
                  </a:cubicBezTo>
                  <a:cubicBezTo>
                    <a:pt x="247" y="982"/>
                    <a:pt x="248" y="971"/>
                    <a:pt x="245" y="958"/>
                  </a:cubicBezTo>
                  <a:cubicBezTo>
                    <a:pt x="244" y="958"/>
                    <a:pt x="244" y="959"/>
                    <a:pt x="244" y="959"/>
                  </a:cubicBezTo>
                  <a:cubicBezTo>
                    <a:pt x="242" y="960"/>
                    <a:pt x="240" y="961"/>
                    <a:pt x="237" y="962"/>
                  </a:cubicBezTo>
                  <a:cubicBezTo>
                    <a:pt x="235" y="961"/>
                    <a:pt x="233" y="961"/>
                    <a:pt x="231" y="960"/>
                  </a:cubicBezTo>
                  <a:cubicBezTo>
                    <a:pt x="208" y="948"/>
                    <a:pt x="191" y="926"/>
                    <a:pt x="165" y="919"/>
                  </a:cubicBezTo>
                  <a:cubicBezTo>
                    <a:pt x="160" y="918"/>
                    <a:pt x="155" y="917"/>
                    <a:pt x="149" y="916"/>
                  </a:cubicBezTo>
                  <a:cubicBezTo>
                    <a:pt x="138" y="911"/>
                    <a:pt x="128" y="902"/>
                    <a:pt x="123" y="891"/>
                  </a:cubicBezTo>
                  <a:cubicBezTo>
                    <a:pt x="119" y="879"/>
                    <a:pt x="118" y="867"/>
                    <a:pt x="120" y="855"/>
                  </a:cubicBezTo>
                  <a:cubicBezTo>
                    <a:pt x="121" y="851"/>
                    <a:pt x="122" y="848"/>
                    <a:pt x="124" y="845"/>
                  </a:cubicBezTo>
                  <a:cubicBezTo>
                    <a:pt x="127" y="842"/>
                    <a:pt x="129" y="840"/>
                    <a:pt x="132" y="837"/>
                  </a:cubicBezTo>
                  <a:cubicBezTo>
                    <a:pt x="147" y="823"/>
                    <a:pt x="147" y="799"/>
                    <a:pt x="153" y="778"/>
                  </a:cubicBezTo>
                  <a:cubicBezTo>
                    <a:pt x="159" y="757"/>
                    <a:pt x="174" y="738"/>
                    <a:pt x="194" y="727"/>
                  </a:cubicBezTo>
                  <a:cubicBezTo>
                    <a:pt x="197" y="725"/>
                    <a:pt x="200" y="724"/>
                    <a:pt x="204" y="723"/>
                  </a:cubicBezTo>
                  <a:cubicBezTo>
                    <a:pt x="208" y="722"/>
                    <a:pt x="213" y="722"/>
                    <a:pt x="217" y="722"/>
                  </a:cubicBezTo>
                  <a:cubicBezTo>
                    <a:pt x="217" y="722"/>
                    <a:pt x="217" y="722"/>
                    <a:pt x="218" y="722"/>
                  </a:cubicBezTo>
                  <a:cubicBezTo>
                    <a:pt x="225" y="722"/>
                    <a:pt x="232" y="720"/>
                    <a:pt x="238" y="717"/>
                  </a:cubicBezTo>
                  <a:cubicBezTo>
                    <a:pt x="247" y="713"/>
                    <a:pt x="256" y="707"/>
                    <a:pt x="265" y="704"/>
                  </a:cubicBezTo>
                  <a:cubicBezTo>
                    <a:pt x="267" y="703"/>
                    <a:pt x="269" y="703"/>
                    <a:pt x="270" y="703"/>
                  </a:cubicBezTo>
                  <a:cubicBezTo>
                    <a:pt x="280" y="703"/>
                    <a:pt x="280" y="716"/>
                    <a:pt x="291" y="723"/>
                  </a:cubicBezTo>
                  <a:cubicBezTo>
                    <a:pt x="296" y="726"/>
                    <a:pt x="300" y="731"/>
                    <a:pt x="300" y="736"/>
                  </a:cubicBezTo>
                  <a:cubicBezTo>
                    <a:pt x="300" y="744"/>
                    <a:pt x="293" y="749"/>
                    <a:pt x="286" y="753"/>
                  </a:cubicBezTo>
                  <a:cubicBezTo>
                    <a:pt x="281" y="755"/>
                    <a:pt x="278" y="755"/>
                    <a:pt x="277" y="755"/>
                  </a:cubicBezTo>
                  <a:cubicBezTo>
                    <a:pt x="277" y="755"/>
                    <a:pt x="277" y="755"/>
                    <a:pt x="276" y="755"/>
                  </a:cubicBezTo>
                  <a:cubicBezTo>
                    <a:pt x="276" y="755"/>
                    <a:pt x="276" y="755"/>
                    <a:pt x="276" y="755"/>
                  </a:cubicBezTo>
                  <a:cubicBezTo>
                    <a:pt x="275" y="755"/>
                    <a:pt x="274" y="756"/>
                    <a:pt x="271" y="759"/>
                  </a:cubicBezTo>
                  <a:cubicBezTo>
                    <a:pt x="313" y="766"/>
                    <a:pt x="345" y="803"/>
                    <a:pt x="345" y="848"/>
                  </a:cubicBezTo>
                  <a:cubicBezTo>
                    <a:pt x="345" y="861"/>
                    <a:pt x="343" y="873"/>
                    <a:pt x="338" y="884"/>
                  </a:cubicBezTo>
                  <a:cubicBezTo>
                    <a:pt x="338" y="886"/>
                    <a:pt x="338" y="888"/>
                    <a:pt x="339" y="890"/>
                  </a:cubicBezTo>
                  <a:cubicBezTo>
                    <a:pt x="339" y="890"/>
                    <a:pt x="339" y="890"/>
                    <a:pt x="339" y="890"/>
                  </a:cubicBezTo>
                  <a:cubicBezTo>
                    <a:pt x="342" y="912"/>
                    <a:pt x="348" y="937"/>
                    <a:pt x="359" y="958"/>
                  </a:cubicBezTo>
                  <a:cubicBezTo>
                    <a:pt x="368" y="960"/>
                    <a:pt x="374" y="962"/>
                    <a:pt x="374" y="962"/>
                  </a:cubicBezTo>
                  <a:cubicBezTo>
                    <a:pt x="374" y="962"/>
                    <a:pt x="374" y="963"/>
                    <a:pt x="374" y="963"/>
                  </a:cubicBezTo>
                  <a:cubicBezTo>
                    <a:pt x="377" y="965"/>
                    <a:pt x="377" y="965"/>
                    <a:pt x="377" y="965"/>
                  </a:cubicBezTo>
                  <a:cubicBezTo>
                    <a:pt x="383" y="970"/>
                    <a:pt x="394" y="978"/>
                    <a:pt x="406" y="987"/>
                  </a:cubicBezTo>
                  <a:cubicBezTo>
                    <a:pt x="421" y="994"/>
                    <a:pt x="435" y="1003"/>
                    <a:pt x="448" y="1012"/>
                  </a:cubicBezTo>
                  <a:cubicBezTo>
                    <a:pt x="420" y="979"/>
                    <a:pt x="420" y="979"/>
                    <a:pt x="420" y="979"/>
                  </a:cubicBezTo>
                  <a:cubicBezTo>
                    <a:pt x="492" y="999"/>
                    <a:pt x="492" y="999"/>
                    <a:pt x="492" y="999"/>
                  </a:cubicBezTo>
                  <a:cubicBezTo>
                    <a:pt x="492" y="999"/>
                    <a:pt x="506" y="1019"/>
                    <a:pt x="523" y="1030"/>
                  </a:cubicBezTo>
                  <a:cubicBezTo>
                    <a:pt x="518" y="881"/>
                    <a:pt x="518" y="881"/>
                    <a:pt x="518" y="881"/>
                  </a:cubicBezTo>
                  <a:cubicBezTo>
                    <a:pt x="454" y="848"/>
                    <a:pt x="454" y="848"/>
                    <a:pt x="454" y="848"/>
                  </a:cubicBezTo>
                  <a:cubicBezTo>
                    <a:pt x="454" y="848"/>
                    <a:pt x="454" y="848"/>
                    <a:pt x="454" y="848"/>
                  </a:cubicBezTo>
                  <a:cubicBezTo>
                    <a:pt x="454" y="808"/>
                    <a:pt x="454" y="808"/>
                    <a:pt x="454" y="808"/>
                  </a:cubicBezTo>
                  <a:cubicBezTo>
                    <a:pt x="455" y="808"/>
                    <a:pt x="456" y="808"/>
                    <a:pt x="456" y="808"/>
                  </a:cubicBezTo>
                  <a:cubicBezTo>
                    <a:pt x="454" y="805"/>
                    <a:pt x="454" y="805"/>
                    <a:pt x="454" y="805"/>
                  </a:cubicBezTo>
                  <a:cubicBezTo>
                    <a:pt x="442" y="780"/>
                    <a:pt x="442" y="780"/>
                    <a:pt x="442" y="780"/>
                  </a:cubicBezTo>
                  <a:cubicBezTo>
                    <a:pt x="437" y="771"/>
                    <a:pt x="435" y="761"/>
                    <a:pt x="434" y="751"/>
                  </a:cubicBezTo>
                  <a:cubicBezTo>
                    <a:pt x="434" y="713"/>
                    <a:pt x="435" y="619"/>
                    <a:pt x="461" y="603"/>
                  </a:cubicBezTo>
                  <a:cubicBezTo>
                    <a:pt x="462" y="603"/>
                    <a:pt x="462" y="602"/>
                    <a:pt x="463" y="602"/>
                  </a:cubicBezTo>
                  <a:cubicBezTo>
                    <a:pt x="463" y="489"/>
                    <a:pt x="463" y="489"/>
                    <a:pt x="463" y="489"/>
                  </a:cubicBezTo>
                  <a:cubicBezTo>
                    <a:pt x="463" y="489"/>
                    <a:pt x="463" y="489"/>
                    <a:pt x="463" y="489"/>
                  </a:cubicBezTo>
                  <a:cubicBezTo>
                    <a:pt x="463" y="465"/>
                    <a:pt x="482" y="445"/>
                    <a:pt x="505" y="444"/>
                  </a:cubicBezTo>
                  <a:cubicBezTo>
                    <a:pt x="497" y="166"/>
                    <a:pt x="497" y="166"/>
                    <a:pt x="497" y="166"/>
                  </a:cubicBezTo>
                  <a:cubicBezTo>
                    <a:pt x="1458" y="81"/>
                    <a:pt x="1458" y="81"/>
                    <a:pt x="1458" y="81"/>
                  </a:cubicBezTo>
                  <a:cubicBezTo>
                    <a:pt x="1480" y="109"/>
                    <a:pt x="1494" y="141"/>
                    <a:pt x="1501" y="175"/>
                  </a:cubicBezTo>
                  <a:cubicBezTo>
                    <a:pt x="1491" y="121"/>
                    <a:pt x="1460" y="74"/>
                    <a:pt x="1418" y="43"/>
                  </a:cubicBezTo>
                  <a:cubicBezTo>
                    <a:pt x="1382" y="16"/>
                    <a:pt x="1337" y="0"/>
                    <a:pt x="1289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8" name="íṩľíďé"/>
            <p:cNvSpPr/>
            <p:nvPr/>
          </p:nvSpPr>
          <p:spPr bwMode="auto">
            <a:xfrm>
              <a:off x="3890963" y="1287463"/>
              <a:ext cx="1533525" cy="3759200"/>
            </a:xfrm>
            <a:custGeom>
              <a:avLst/>
              <a:gdLst>
                <a:gd name="T0" fmla="*/ 1034 w 1034"/>
                <a:gd name="T1" fmla="*/ 2435 h 2537"/>
                <a:gd name="T2" fmla="*/ 73 w 1034"/>
                <a:gd name="T3" fmla="*/ 2537 h 2537"/>
                <a:gd name="T4" fmla="*/ 0 w 1034"/>
                <a:gd name="T5" fmla="*/ 85 h 2537"/>
                <a:gd name="T6" fmla="*/ 961 w 1034"/>
                <a:gd name="T7" fmla="*/ 0 h 2537"/>
                <a:gd name="T8" fmla="*/ 1008 w 1034"/>
                <a:gd name="T9" fmla="*/ 132 h 2537"/>
                <a:gd name="T10" fmla="*/ 1034 w 1034"/>
                <a:gd name="T11" fmla="*/ 2435 h 2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4" h="2537">
                  <a:moveTo>
                    <a:pt x="1034" y="2435"/>
                  </a:moveTo>
                  <a:cubicBezTo>
                    <a:pt x="73" y="2537"/>
                    <a:pt x="73" y="2537"/>
                    <a:pt x="73" y="2537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961" y="0"/>
                    <a:pt x="961" y="0"/>
                    <a:pt x="961" y="0"/>
                  </a:cubicBezTo>
                  <a:cubicBezTo>
                    <a:pt x="991" y="38"/>
                    <a:pt x="1007" y="84"/>
                    <a:pt x="1008" y="132"/>
                  </a:cubicBezTo>
                  <a:cubicBezTo>
                    <a:pt x="1034" y="2435"/>
                    <a:pt x="1034" y="2435"/>
                    <a:pt x="1034" y="2435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9" name="íṣľïdê"/>
            <p:cNvSpPr/>
            <p:nvPr/>
          </p:nvSpPr>
          <p:spPr bwMode="auto">
            <a:xfrm>
              <a:off x="3200400" y="4083051"/>
              <a:ext cx="2222500" cy="941388"/>
            </a:xfrm>
            <a:custGeom>
              <a:avLst/>
              <a:gdLst>
                <a:gd name="T0" fmla="*/ 1400 w 1400"/>
                <a:gd name="T1" fmla="*/ 369 h 593"/>
                <a:gd name="T2" fmla="*/ 9 w 1400"/>
                <a:gd name="T3" fmla="*/ 593 h 593"/>
                <a:gd name="T4" fmla="*/ 0 w 1400"/>
                <a:gd name="T5" fmla="*/ 65 h 593"/>
                <a:gd name="T6" fmla="*/ 485 w 1400"/>
                <a:gd name="T7" fmla="*/ 0 h 593"/>
                <a:gd name="T8" fmla="*/ 1400 w 1400"/>
                <a:gd name="T9" fmla="*/ 369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0" h="593">
                  <a:moveTo>
                    <a:pt x="1400" y="369"/>
                  </a:moveTo>
                  <a:lnTo>
                    <a:pt x="9" y="593"/>
                  </a:lnTo>
                  <a:lnTo>
                    <a:pt x="0" y="65"/>
                  </a:lnTo>
                  <a:lnTo>
                    <a:pt x="485" y="0"/>
                  </a:lnTo>
                  <a:lnTo>
                    <a:pt x="1400" y="36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0" name="îš1ïdê"/>
            <p:cNvSpPr/>
            <p:nvPr/>
          </p:nvSpPr>
          <p:spPr bwMode="auto">
            <a:xfrm>
              <a:off x="3200400" y="4083051"/>
              <a:ext cx="2222500" cy="941388"/>
            </a:xfrm>
            <a:custGeom>
              <a:avLst/>
              <a:gdLst>
                <a:gd name="T0" fmla="*/ 1400 w 1400"/>
                <a:gd name="T1" fmla="*/ 369 h 593"/>
                <a:gd name="T2" fmla="*/ 9 w 1400"/>
                <a:gd name="T3" fmla="*/ 593 h 593"/>
                <a:gd name="T4" fmla="*/ 0 w 1400"/>
                <a:gd name="T5" fmla="*/ 65 h 593"/>
                <a:gd name="T6" fmla="*/ 485 w 1400"/>
                <a:gd name="T7" fmla="*/ 0 h 593"/>
                <a:gd name="T8" fmla="*/ 1400 w 1400"/>
                <a:gd name="T9" fmla="*/ 369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0" h="593">
                  <a:moveTo>
                    <a:pt x="1400" y="369"/>
                  </a:moveTo>
                  <a:lnTo>
                    <a:pt x="9" y="593"/>
                  </a:lnTo>
                  <a:lnTo>
                    <a:pt x="0" y="65"/>
                  </a:lnTo>
                  <a:lnTo>
                    <a:pt x="485" y="0"/>
                  </a:lnTo>
                  <a:lnTo>
                    <a:pt x="1400" y="3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1" name="îs1îḑê"/>
            <p:cNvSpPr/>
            <p:nvPr/>
          </p:nvSpPr>
          <p:spPr bwMode="auto">
            <a:xfrm>
              <a:off x="3200400" y="4133851"/>
              <a:ext cx="2222500" cy="890588"/>
            </a:xfrm>
            <a:custGeom>
              <a:avLst/>
              <a:gdLst>
                <a:gd name="T0" fmla="*/ 267 w 1499"/>
                <a:gd name="T1" fmla="*/ 0 h 601"/>
                <a:gd name="T2" fmla="*/ 0 w 1499"/>
                <a:gd name="T3" fmla="*/ 36 h 601"/>
                <a:gd name="T4" fmla="*/ 10 w 1499"/>
                <a:gd name="T5" fmla="*/ 601 h 601"/>
                <a:gd name="T6" fmla="*/ 1499 w 1499"/>
                <a:gd name="T7" fmla="*/ 361 h 601"/>
                <a:gd name="T8" fmla="*/ 626 w 1499"/>
                <a:gd name="T9" fmla="*/ 9 h 601"/>
                <a:gd name="T10" fmla="*/ 602 w 1499"/>
                <a:gd name="T11" fmla="*/ 42 h 601"/>
                <a:gd name="T12" fmla="*/ 543 w 1499"/>
                <a:gd name="T13" fmla="*/ 114 h 601"/>
                <a:gd name="T14" fmla="*/ 458 w 1499"/>
                <a:gd name="T15" fmla="*/ 263 h 601"/>
                <a:gd name="T16" fmla="*/ 419 w 1499"/>
                <a:gd name="T17" fmla="*/ 265 h 601"/>
                <a:gd name="T18" fmla="*/ 343 w 1499"/>
                <a:gd name="T19" fmla="*/ 239 h 601"/>
                <a:gd name="T20" fmla="*/ 362 w 1499"/>
                <a:gd name="T21" fmla="*/ 199 h 601"/>
                <a:gd name="T22" fmla="*/ 341 w 1499"/>
                <a:gd name="T23" fmla="*/ 193 h 601"/>
                <a:gd name="T24" fmla="*/ 201 w 1499"/>
                <a:gd name="T25" fmla="*/ 125 h 601"/>
                <a:gd name="T26" fmla="*/ 222 w 1499"/>
                <a:gd name="T27" fmla="*/ 55 h 601"/>
                <a:gd name="T28" fmla="*/ 267 w 1499"/>
                <a:gd name="T29" fmla="*/ 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99" h="601">
                  <a:moveTo>
                    <a:pt x="267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10" y="601"/>
                    <a:pt x="10" y="601"/>
                    <a:pt x="10" y="601"/>
                  </a:cubicBezTo>
                  <a:cubicBezTo>
                    <a:pt x="1499" y="361"/>
                    <a:pt x="1499" y="361"/>
                    <a:pt x="1499" y="361"/>
                  </a:cubicBezTo>
                  <a:cubicBezTo>
                    <a:pt x="626" y="9"/>
                    <a:pt x="626" y="9"/>
                    <a:pt x="626" y="9"/>
                  </a:cubicBezTo>
                  <a:cubicBezTo>
                    <a:pt x="620" y="20"/>
                    <a:pt x="612" y="31"/>
                    <a:pt x="602" y="42"/>
                  </a:cubicBezTo>
                  <a:cubicBezTo>
                    <a:pt x="602" y="42"/>
                    <a:pt x="547" y="75"/>
                    <a:pt x="543" y="114"/>
                  </a:cubicBezTo>
                  <a:cubicBezTo>
                    <a:pt x="539" y="153"/>
                    <a:pt x="458" y="263"/>
                    <a:pt x="458" y="263"/>
                  </a:cubicBezTo>
                  <a:cubicBezTo>
                    <a:pt x="458" y="263"/>
                    <a:pt x="440" y="265"/>
                    <a:pt x="419" y="265"/>
                  </a:cubicBezTo>
                  <a:cubicBezTo>
                    <a:pt x="388" y="265"/>
                    <a:pt x="349" y="260"/>
                    <a:pt x="343" y="239"/>
                  </a:cubicBezTo>
                  <a:cubicBezTo>
                    <a:pt x="362" y="199"/>
                    <a:pt x="362" y="199"/>
                    <a:pt x="362" y="199"/>
                  </a:cubicBezTo>
                  <a:cubicBezTo>
                    <a:pt x="355" y="197"/>
                    <a:pt x="348" y="196"/>
                    <a:pt x="341" y="193"/>
                  </a:cubicBezTo>
                  <a:cubicBezTo>
                    <a:pt x="282" y="169"/>
                    <a:pt x="201" y="125"/>
                    <a:pt x="201" y="125"/>
                  </a:cubicBezTo>
                  <a:cubicBezTo>
                    <a:pt x="201" y="125"/>
                    <a:pt x="199" y="74"/>
                    <a:pt x="222" y="55"/>
                  </a:cubicBezTo>
                  <a:cubicBezTo>
                    <a:pt x="229" y="34"/>
                    <a:pt x="250" y="13"/>
                    <a:pt x="267" y="0"/>
                  </a:cubicBezTo>
                </a:path>
              </a:pathLst>
            </a:custGeom>
            <a:solidFill>
              <a:srgbClr val="559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2" name="îṩḷídê"/>
            <p:cNvSpPr/>
            <p:nvPr/>
          </p:nvSpPr>
          <p:spPr bwMode="auto">
            <a:xfrm>
              <a:off x="3690938" y="4094163"/>
              <a:ext cx="200025" cy="252413"/>
            </a:xfrm>
            <a:custGeom>
              <a:avLst/>
              <a:gdLst>
                <a:gd name="T0" fmla="*/ 135 w 135"/>
                <a:gd name="T1" fmla="*/ 0 h 170"/>
                <a:gd name="T2" fmla="*/ 109 w 135"/>
                <a:gd name="T3" fmla="*/ 3 h 170"/>
                <a:gd name="T4" fmla="*/ 77 w 135"/>
                <a:gd name="T5" fmla="*/ 35 h 170"/>
                <a:gd name="T6" fmla="*/ 3 w 135"/>
                <a:gd name="T7" fmla="*/ 103 h 170"/>
                <a:gd name="T8" fmla="*/ 0 w 135"/>
                <a:gd name="T9" fmla="*/ 122 h 170"/>
                <a:gd name="T10" fmla="*/ 57 w 135"/>
                <a:gd name="T11" fmla="*/ 170 h 170"/>
                <a:gd name="T12" fmla="*/ 82 w 135"/>
                <a:gd name="T13" fmla="*/ 118 h 170"/>
                <a:gd name="T14" fmla="*/ 135 w 135"/>
                <a:gd name="T1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170">
                  <a:moveTo>
                    <a:pt x="135" y="0"/>
                  </a:moveTo>
                  <a:cubicBezTo>
                    <a:pt x="109" y="3"/>
                    <a:pt x="109" y="3"/>
                    <a:pt x="109" y="3"/>
                  </a:cubicBezTo>
                  <a:cubicBezTo>
                    <a:pt x="93" y="17"/>
                    <a:pt x="79" y="29"/>
                    <a:pt x="77" y="35"/>
                  </a:cubicBezTo>
                  <a:cubicBezTo>
                    <a:pt x="73" y="51"/>
                    <a:pt x="3" y="103"/>
                    <a:pt x="3" y="10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13" y="134"/>
                    <a:pt x="35" y="154"/>
                    <a:pt x="57" y="170"/>
                  </a:cubicBezTo>
                  <a:cubicBezTo>
                    <a:pt x="82" y="118"/>
                    <a:pt x="82" y="118"/>
                    <a:pt x="82" y="118"/>
                  </a:cubicBezTo>
                  <a:cubicBezTo>
                    <a:pt x="82" y="118"/>
                    <a:pt x="107" y="35"/>
                    <a:pt x="135" y="0"/>
                  </a:cubicBezTo>
                </a:path>
              </a:pathLst>
            </a:custGeom>
            <a:solidFill>
              <a:srgbClr val="559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3" name="ïṩlíḑé"/>
            <p:cNvSpPr/>
            <p:nvPr/>
          </p:nvSpPr>
          <p:spPr bwMode="auto">
            <a:xfrm>
              <a:off x="3216275" y="4651376"/>
              <a:ext cx="2211388" cy="992188"/>
            </a:xfrm>
            <a:custGeom>
              <a:avLst/>
              <a:gdLst>
                <a:gd name="T0" fmla="*/ 1490 w 1491"/>
                <a:gd name="T1" fmla="*/ 183 h 669"/>
                <a:gd name="T2" fmla="*/ 1323 w 1491"/>
                <a:gd name="T3" fmla="*/ 395 h 669"/>
                <a:gd name="T4" fmla="*/ 268 w 1491"/>
                <a:gd name="T5" fmla="*/ 642 h 669"/>
                <a:gd name="T6" fmla="*/ 8 w 1491"/>
                <a:gd name="T7" fmla="*/ 481 h 669"/>
                <a:gd name="T8" fmla="*/ 3 w 1491"/>
                <a:gd name="T9" fmla="*/ 436 h 669"/>
                <a:gd name="T10" fmla="*/ 0 w 1491"/>
                <a:gd name="T11" fmla="*/ 252 h 669"/>
                <a:gd name="T12" fmla="*/ 1488 w 1491"/>
                <a:gd name="T13" fmla="*/ 0 h 669"/>
                <a:gd name="T14" fmla="*/ 1488 w 1491"/>
                <a:gd name="T15" fmla="*/ 11 h 669"/>
                <a:gd name="T16" fmla="*/ 1489 w 1491"/>
                <a:gd name="T17" fmla="*/ 164 h 669"/>
                <a:gd name="T18" fmla="*/ 1490 w 1491"/>
                <a:gd name="T19" fmla="*/ 183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1" h="669">
                  <a:moveTo>
                    <a:pt x="1490" y="183"/>
                  </a:moveTo>
                  <a:cubicBezTo>
                    <a:pt x="1491" y="284"/>
                    <a:pt x="1421" y="372"/>
                    <a:pt x="1323" y="395"/>
                  </a:cubicBezTo>
                  <a:cubicBezTo>
                    <a:pt x="268" y="642"/>
                    <a:pt x="268" y="642"/>
                    <a:pt x="268" y="642"/>
                  </a:cubicBezTo>
                  <a:cubicBezTo>
                    <a:pt x="152" y="669"/>
                    <a:pt x="36" y="597"/>
                    <a:pt x="8" y="481"/>
                  </a:cubicBezTo>
                  <a:cubicBezTo>
                    <a:pt x="5" y="466"/>
                    <a:pt x="3" y="451"/>
                    <a:pt x="3" y="436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1488" y="0"/>
                    <a:pt x="1488" y="0"/>
                    <a:pt x="1488" y="0"/>
                  </a:cubicBezTo>
                  <a:cubicBezTo>
                    <a:pt x="1488" y="11"/>
                    <a:pt x="1488" y="11"/>
                    <a:pt x="1488" y="11"/>
                  </a:cubicBezTo>
                  <a:cubicBezTo>
                    <a:pt x="1489" y="164"/>
                    <a:pt x="1489" y="164"/>
                    <a:pt x="1489" y="164"/>
                  </a:cubicBezTo>
                  <a:lnTo>
                    <a:pt x="1490" y="183"/>
                  </a:lnTo>
                  <a:close/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4" name="ïṩļíḋe"/>
            <p:cNvSpPr/>
            <p:nvPr/>
          </p:nvSpPr>
          <p:spPr bwMode="auto">
            <a:xfrm>
              <a:off x="3151188" y="1157288"/>
              <a:ext cx="2233613" cy="481013"/>
            </a:xfrm>
            <a:custGeom>
              <a:avLst/>
              <a:gdLst>
                <a:gd name="T0" fmla="*/ 1506 w 1506"/>
                <a:gd name="T1" fmla="*/ 207 h 325"/>
                <a:gd name="T2" fmla="*/ 3 w 1506"/>
                <a:gd name="T3" fmla="*/ 325 h 325"/>
                <a:gd name="T4" fmla="*/ 2 w 1506"/>
                <a:gd name="T5" fmla="*/ 290 h 325"/>
                <a:gd name="T6" fmla="*/ 205 w 1506"/>
                <a:gd name="T7" fmla="*/ 71 h 325"/>
                <a:gd name="T8" fmla="*/ 1278 w 1506"/>
                <a:gd name="T9" fmla="*/ 7 h 325"/>
                <a:gd name="T10" fmla="*/ 1506 w 1506"/>
                <a:gd name="T11" fmla="*/ 20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6" h="325">
                  <a:moveTo>
                    <a:pt x="1506" y="207"/>
                  </a:moveTo>
                  <a:cubicBezTo>
                    <a:pt x="3" y="325"/>
                    <a:pt x="3" y="325"/>
                    <a:pt x="3" y="325"/>
                  </a:cubicBezTo>
                  <a:cubicBezTo>
                    <a:pt x="2" y="290"/>
                    <a:pt x="2" y="290"/>
                    <a:pt x="2" y="290"/>
                  </a:cubicBezTo>
                  <a:cubicBezTo>
                    <a:pt x="0" y="175"/>
                    <a:pt x="90" y="78"/>
                    <a:pt x="205" y="71"/>
                  </a:cubicBezTo>
                  <a:cubicBezTo>
                    <a:pt x="1278" y="7"/>
                    <a:pt x="1278" y="7"/>
                    <a:pt x="1278" y="7"/>
                  </a:cubicBezTo>
                  <a:cubicBezTo>
                    <a:pt x="1396" y="0"/>
                    <a:pt x="1498" y="89"/>
                    <a:pt x="1506" y="207"/>
                  </a:cubicBezTo>
                  <a:close/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5" name="îṧļîḓe"/>
            <p:cNvSpPr/>
            <p:nvPr/>
          </p:nvSpPr>
          <p:spPr bwMode="auto">
            <a:xfrm>
              <a:off x="4273550" y="4976813"/>
              <a:ext cx="311150" cy="3111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6" name="ïṥḷiḓê"/>
            <p:cNvSpPr/>
            <p:nvPr/>
          </p:nvSpPr>
          <p:spPr bwMode="auto">
            <a:xfrm>
              <a:off x="4219575" y="1368426"/>
              <a:ext cx="265113" cy="28575"/>
            </a:xfrm>
            <a:custGeom>
              <a:avLst/>
              <a:gdLst>
                <a:gd name="T0" fmla="*/ 167 w 167"/>
                <a:gd name="T1" fmla="*/ 10 h 18"/>
                <a:gd name="T2" fmla="*/ 0 w 167"/>
                <a:gd name="T3" fmla="*/ 18 h 18"/>
                <a:gd name="T4" fmla="*/ 0 w 167"/>
                <a:gd name="T5" fmla="*/ 9 h 18"/>
                <a:gd name="T6" fmla="*/ 167 w 167"/>
                <a:gd name="T7" fmla="*/ 0 h 18"/>
                <a:gd name="T8" fmla="*/ 167 w 167"/>
                <a:gd name="T9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18">
                  <a:moveTo>
                    <a:pt x="167" y="10"/>
                  </a:moveTo>
                  <a:lnTo>
                    <a:pt x="0" y="18"/>
                  </a:lnTo>
                  <a:lnTo>
                    <a:pt x="0" y="9"/>
                  </a:lnTo>
                  <a:lnTo>
                    <a:pt x="167" y="0"/>
                  </a:lnTo>
                  <a:lnTo>
                    <a:pt x="16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7" name="íšḻîḓè"/>
            <p:cNvSpPr/>
            <p:nvPr/>
          </p:nvSpPr>
          <p:spPr bwMode="auto">
            <a:xfrm>
              <a:off x="2976563" y="1989138"/>
              <a:ext cx="95250" cy="307975"/>
            </a:xfrm>
            <a:custGeom>
              <a:avLst/>
              <a:gdLst>
                <a:gd name="T0" fmla="*/ 32 w 64"/>
                <a:gd name="T1" fmla="*/ 0 h 208"/>
                <a:gd name="T2" fmla="*/ 32 w 64"/>
                <a:gd name="T3" fmla="*/ 0 h 208"/>
                <a:gd name="T4" fmla="*/ 64 w 64"/>
                <a:gd name="T5" fmla="*/ 32 h 208"/>
                <a:gd name="T6" fmla="*/ 64 w 64"/>
                <a:gd name="T7" fmla="*/ 176 h 208"/>
                <a:gd name="T8" fmla="*/ 32 w 64"/>
                <a:gd name="T9" fmla="*/ 208 h 208"/>
                <a:gd name="T10" fmla="*/ 0 w 64"/>
                <a:gd name="T11" fmla="*/ 176 h 208"/>
                <a:gd name="T12" fmla="*/ 0 w 64"/>
                <a:gd name="T13" fmla="*/ 32 h 208"/>
                <a:gd name="T14" fmla="*/ 32 w 64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208">
                  <a:moveTo>
                    <a:pt x="32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cubicBezTo>
                    <a:pt x="64" y="176"/>
                    <a:pt x="64" y="176"/>
                    <a:pt x="64" y="176"/>
                  </a:cubicBezTo>
                  <a:cubicBezTo>
                    <a:pt x="64" y="193"/>
                    <a:pt x="49" y="208"/>
                    <a:pt x="32" y="208"/>
                  </a:cubicBezTo>
                  <a:cubicBezTo>
                    <a:pt x="14" y="208"/>
                    <a:pt x="0" y="193"/>
                    <a:pt x="0" y="17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8" name="ïşļîḓé"/>
            <p:cNvSpPr/>
            <p:nvPr/>
          </p:nvSpPr>
          <p:spPr bwMode="auto">
            <a:xfrm>
              <a:off x="4132263" y="1382713"/>
              <a:ext cx="31750" cy="317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9" name="îślídé"/>
            <p:cNvSpPr/>
            <p:nvPr/>
          </p:nvSpPr>
          <p:spPr bwMode="auto">
            <a:xfrm>
              <a:off x="3927475" y="2760663"/>
              <a:ext cx="301625" cy="704850"/>
            </a:xfrm>
            <a:custGeom>
              <a:avLst/>
              <a:gdLst>
                <a:gd name="T0" fmla="*/ 50 w 203"/>
                <a:gd name="T1" fmla="*/ 46 h 476"/>
                <a:gd name="T2" fmla="*/ 166 w 203"/>
                <a:gd name="T3" fmla="*/ 476 h 476"/>
                <a:gd name="T4" fmla="*/ 96 w 203"/>
                <a:gd name="T5" fmla="*/ 456 h 476"/>
                <a:gd name="T6" fmla="*/ 0 w 203"/>
                <a:gd name="T7" fmla="*/ 0 h 476"/>
                <a:gd name="T8" fmla="*/ 50 w 203"/>
                <a:gd name="T9" fmla="*/ 4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476">
                  <a:moveTo>
                    <a:pt x="50" y="46"/>
                  </a:moveTo>
                  <a:cubicBezTo>
                    <a:pt x="50" y="46"/>
                    <a:pt x="203" y="399"/>
                    <a:pt x="166" y="476"/>
                  </a:cubicBezTo>
                  <a:cubicBezTo>
                    <a:pt x="166" y="476"/>
                    <a:pt x="105" y="452"/>
                    <a:pt x="96" y="456"/>
                  </a:cubicBezTo>
                  <a:cubicBezTo>
                    <a:pt x="87" y="460"/>
                    <a:pt x="0" y="0"/>
                    <a:pt x="0" y="0"/>
                  </a:cubicBezTo>
                  <a:cubicBezTo>
                    <a:pt x="50" y="46"/>
                    <a:pt x="50" y="46"/>
                    <a:pt x="50" y="46"/>
                  </a:cubicBezTo>
                </a:path>
              </a:pathLst>
            </a:custGeom>
            <a:solidFill>
              <a:srgbClr val="C4C8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0" name="íśḷïďé"/>
            <p:cNvSpPr/>
            <p:nvPr/>
          </p:nvSpPr>
          <p:spPr bwMode="auto">
            <a:xfrm>
              <a:off x="3989388" y="2855913"/>
              <a:ext cx="193675" cy="609600"/>
            </a:xfrm>
            <a:custGeom>
              <a:avLst/>
              <a:gdLst>
                <a:gd name="T0" fmla="*/ 18 w 131"/>
                <a:gd name="T1" fmla="*/ 0 h 411"/>
                <a:gd name="T2" fmla="*/ 0 w 131"/>
                <a:gd name="T3" fmla="*/ 6 h 411"/>
                <a:gd name="T4" fmla="*/ 28 w 131"/>
                <a:gd name="T5" fmla="*/ 59 h 411"/>
                <a:gd name="T6" fmla="*/ 80 w 131"/>
                <a:gd name="T7" fmla="*/ 177 h 411"/>
                <a:gd name="T8" fmla="*/ 103 w 131"/>
                <a:gd name="T9" fmla="*/ 259 h 411"/>
                <a:gd name="T10" fmla="*/ 102 w 131"/>
                <a:gd name="T11" fmla="*/ 287 h 411"/>
                <a:gd name="T12" fmla="*/ 105 w 131"/>
                <a:gd name="T13" fmla="*/ 312 h 411"/>
                <a:gd name="T14" fmla="*/ 99 w 131"/>
                <a:gd name="T15" fmla="*/ 352 h 411"/>
                <a:gd name="T16" fmla="*/ 94 w 131"/>
                <a:gd name="T17" fmla="*/ 357 h 411"/>
                <a:gd name="T18" fmla="*/ 91 w 131"/>
                <a:gd name="T19" fmla="*/ 398 h 411"/>
                <a:gd name="T20" fmla="*/ 125 w 131"/>
                <a:gd name="T21" fmla="*/ 411 h 411"/>
                <a:gd name="T22" fmla="*/ 131 w 131"/>
                <a:gd name="T23" fmla="*/ 377 h 411"/>
                <a:gd name="T24" fmla="*/ 18 w 131"/>
                <a:gd name="T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411">
                  <a:moveTo>
                    <a:pt x="18" y="0"/>
                  </a:moveTo>
                  <a:cubicBezTo>
                    <a:pt x="8" y="3"/>
                    <a:pt x="3" y="5"/>
                    <a:pt x="0" y="6"/>
                  </a:cubicBezTo>
                  <a:cubicBezTo>
                    <a:pt x="10" y="24"/>
                    <a:pt x="19" y="41"/>
                    <a:pt x="28" y="59"/>
                  </a:cubicBezTo>
                  <a:cubicBezTo>
                    <a:pt x="80" y="177"/>
                    <a:pt x="80" y="177"/>
                    <a:pt x="80" y="177"/>
                  </a:cubicBezTo>
                  <a:cubicBezTo>
                    <a:pt x="103" y="259"/>
                    <a:pt x="103" y="259"/>
                    <a:pt x="103" y="259"/>
                  </a:cubicBezTo>
                  <a:cubicBezTo>
                    <a:pt x="102" y="287"/>
                    <a:pt x="102" y="287"/>
                    <a:pt x="102" y="287"/>
                  </a:cubicBezTo>
                  <a:cubicBezTo>
                    <a:pt x="104" y="295"/>
                    <a:pt x="105" y="304"/>
                    <a:pt x="105" y="312"/>
                  </a:cubicBezTo>
                  <a:cubicBezTo>
                    <a:pt x="106" y="329"/>
                    <a:pt x="104" y="344"/>
                    <a:pt x="99" y="352"/>
                  </a:cubicBezTo>
                  <a:cubicBezTo>
                    <a:pt x="98" y="354"/>
                    <a:pt x="96" y="356"/>
                    <a:pt x="94" y="357"/>
                  </a:cubicBezTo>
                  <a:cubicBezTo>
                    <a:pt x="93" y="367"/>
                    <a:pt x="92" y="382"/>
                    <a:pt x="91" y="398"/>
                  </a:cubicBezTo>
                  <a:cubicBezTo>
                    <a:pt x="108" y="404"/>
                    <a:pt x="125" y="411"/>
                    <a:pt x="125" y="411"/>
                  </a:cubicBezTo>
                  <a:cubicBezTo>
                    <a:pt x="129" y="402"/>
                    <a:pt x="131" y="391"/>
                    <a:pt x="131" y="377"/>
                  </a:cubicBezTo>
                  <a:cubicBezTo>
                    <a:pt x="131" y="280"/>
                    <a:pt x="45" y="66"/>
                    <a:pt x="18" y="0"/>
                  </a:cubicBezTo>
                </a:path>
              </a:pathLst>
            </a:custGeom>
            <a:solidFill>
              <a:srgbClr val="BAB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1" name="işḷîḑè"/>
            <p:cNvSpPr/>
            <p:nvPr/>
          </p:nvSpPr>
          <p:spPr bwMode="auto">
            <a:xfrm>
              <a:off x="3695700" y="4460876"/>
              <a:ext cx="398463" cy="292100"/>
            </a:xfrm>
            <a:custGeom>
              <a:avLst/>
              <a:gdLst>
                <a:gd name="T0" fmla="*/ 124 w 269"/>
                <a:gd name="T1" fmla="*/ 24 h 197"/>
                <a:gd name="T2" fmla="*/ 223 w 269"/>
                <a:gd name="T3" fmla="*/ 144 h 197"/>
                <a:gd name="T4" fmla="*/ 188 w 269"/>
                <a:gd name="T5" fmla="*/ 190 h 197"/>
                <a:gd name="T6" fmla="*/ 0 w 269"/>
                <a:gd name="T7" fmla="*/ 79 h 197"/>
                <a:gd name="T8" fmla="*/ 15 w 269"/>
                <a:gd name="T9" fmla="*/ 5 h 197"/>
                <a:gd name="T10" fmla="*/ 124 w 269"/>
                <a:gd name="T11" fmla="*/ 24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197">
                  <a:moveTo>
                    <a:pt x="124" y="24"/>
                  </a:moveTo>
                  <a:cubicBezTo>
                    <a:pt x="124" y="24"/>
                    <a:pt x="177" y="122"/>
                    <a:pt x="223" y="144"/>
                  </a:cubicBezTo>
                  <a:cubicBezTo>
                    <a:pt x="269" y="166"/>
                    <a:pt x="231" y="197"/>
                    <a:pt x="188" y="190"/>
                  </a:cubicBezTo>
                  <a:cubicBezTo>
                    <a:pt x="144" y="183"/>
                    <a:pt x="0" y="79"/>
                    <a:pt x="0" y="79"/>
                  </a:cubicBezTo>
                  <a:cubicBezTo>
                    <a:pt x="0" y="79"/>
                    <a:pt x="1" y="10"/>
                    <a:pt x="15" y="5"/>
                  </a:cubicBezTo>
                  <a:cubicBezTo>
                    <a:pt x="28" y="0"/>
                    <a:pt x="124" y="24"/>
                    <a:pt x="124" y="24"/>
                  </a:cubicBezTo>
                  <a:close/>
                </a:path>
              </a:pathLst>
            </a:custGeom>
            <a:solidFill>
              <a:srgbClr val="4C4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2" name="iṧḷíḓé"/>
            <p:cNvSpPr/>
            <p:nvPr/>
          </p:nvSpPr>
          <p:spPr bwMode="auto">
            <a:xfrm>
              <a:off x="3495675" y="4195763"/>
              <a:ext cx="387350" cy="258763"/>
            </a:xfrm>
            <a:custGeom>
              <a:avLst/>
              <a:gdLst>
                <a:gd name="T0" fmla="*/ 122 w 262"/>
                <a:gd name="T1" fmla="*/ 44 h 175"/>
                <a:gd name="T2" fmla="*/ 229 w 262"/>
                <a:gd name="T3" fmla="*/ 124 h 175"/>
                <a:gd name="T4" fmla="*/ 142 w 262"/>
                <a:gd name="T5" fmla="*/ 151 h 175"/>
                <a:gd name="T6" fmla="*/ 2 w 262"/>
                <a:gd name="T7" fmla="*/ 83 h 175"/>
                <a:gd name="T8" fmla="*/ 37 w 262"/>
                <a:gd name="T9" fmla="*/ 7 h 175"/>
                <a:gd name="T10" fmla="*/ 122 w 262"/>
                <a:gd name="T11" fmla="*/ 4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175">
                  <a:moveTo>
                    <a:pt x="122" y="44"/>
                  </a:moveTo>
                  <a:cubicBezTo>
                    <a:pt x="122" y="44"/>
                    <a:pt x="196" y="118"/>
                    <a:pt x="229" y="124"/>
                  </a:cubicBezTo>
                  <a:cubicBezTo>
                    <a:pt x="262" y="131"/>
                    <a:pt x="200" y="175"/>
                    <a:pt x="142" y="151"/>
                  </a:cubicBezTo>
                  <a:cubicBezTo>
                    <a:pt x="83" y="127"/>
                    <a:pt x="2" y="83"/>
                    <a:pt x="2" y="83"/>
                  </a:cubicBezTo>
                  <a:cubicBezTo>
                    <a:pt x="2" y="83"/>
                    <a:pt x="0" y="13"/>
                    <a:pt x="37" y="7"/>
                  </a:cubicBezTo>
                  <a:cubicBezTo>
                    <a:pt x="74" y="0"/>
                    <a:pt x="122" y="44"/>
                    <a:pt x="122" y="44"/>
                  </a:cubicBezTo>
                </a:path>
              </a:pathLst>
            </a:custGeom>
            <a:solidFill>
              <a:srgbClr val="4C4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3" name="ï$ļiḍè"/>
            <p:cNvSpPr/>
            <p:nvPr/>
          </p:nvSpPr>
          <p:spPr bwMode="auto">
            <a:xfrm>
              <a:off x="3517900" y="3332163"/>
              <a:ext cx="611188" cy="962025"/>
            </a:xfrm>
            <a:custGeom>
              <a:avLst/>
              <a:gdLst>
                <a:gd name="T0" fmla="*/ 413 w 413"/>
                <a:gd name="T1" fmla="*/ 20 h 649"/>
                <a:gd name="T2" fmla="*/ 377 w 413"/>
                <a:gd name="T3" fmla="*/ 323 h 649"/>
                <a:gd name="T4" fmla="*/ 284 w 413"/>
                <a:gd name="T5" fmla="*/ 474 h 649"/>
                <a:gd name="T6" fmla="*/ 194 w 413"/>
                <a:gd name="T7" fmla="*/ 550 h 649"/>
                <a:gd name="T8" fmla="*/ 120 w 413"/>
                <a:gd name="T9" fmla="*/ 618 h 649"/>
                <a:gd name="T10" fmla="*/ 116 w 413"/>
                <a:gd name="T11" fmla="*/ 649 h 649"/>
                <a:gd name="T12" fmla="*/ 6 w 413"/>
                <a:gd name="T13" fmla="*/ 603 h 649"/>
                <a:gd name="T14" fmla="*/ 74 w 413"/>
                <a:gd name="T15" fmla="*/ 526 h 649"/>
                <a:gd name="T16" fmla="*/ 209 w 413"/>
                <a:gd name="T17" fmla="*/ 395 h 649"/>
                <a:gd name="T18" fmla="*/ 214 w 413"/>
                <a:gd name="T19" fmla="*/ 317 h 649"/>
                <a:gd name="T20" fmla="*/ 111 w 413"/>
                <a:gd name="T21" fmla="*/ 133 h 649"/>
                <a:gd name="T22" fmla="*/ 126 w 413"/>
                <a:gd name="T23" fmla="*/ 0 h 649"/>
                <a:gd name="T24" fmla="*/ 413 w 413"/>
                <a:gd name="T25" fmla="*/ 2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3" h="649">
                  <a:moveTo>
                    <a:pt x="413" y="20"/>
                  </a:moveTo>
                  <a:cubicBezTo>
                    <a:pt x="413" y="20"/>
                    <a:pt x="397" y="286"/>
                    <a:pt x="377" y="323"/>
                  </a:cubicBezTo>
                  <a:cubicBezTo>
                    <a:pt x="357" y="360"/>
                    <a:pt x="284" y="474"/>
                    <a:pt x="284" y="474"/>
                  </a:cubicBezTo>
                  <a:cubicBezTo>
                    <a:pt x="284" y="474"/>
                    <a:pt x="198" y="535"/>
                    <a:pt x="194" y="550"/>
                  </a:cubicBezTo>
                  <a:cubicBezTo>
                    <a:pt x="190" y="566"/>
                    <a:pt x="120" y="618"/>
                    <a:pt x="120" y="618"/>
                  </a:cubicBezTo>
                  <a:cubicBezTo>
                    <a:pt x="116" y="649"/>
                    <a:pt x="116" y="649"/>
                    <a:pt x="116" y="649"/>
                  </a:cubicBezTo>
                  <a:cubicBezTo>
                    <a:pt x="116" y="649"/>
                    <a:pt x="0" y="642"/>
                    <a:pt x="6" y="603"/>
                  </a:cubicBezTo>
                  <a:cubicBezTo>
                    <a:pt x="13" y="564"/>
                    <a:pt x="74" y="526"/>
                    <a:pt x="74" y="526"/>
                  </a:cubicBezTo>
                  <a:cubicBezTo>
                    <a:pt x="74" y="526"/>
                    <a:pt x="113" y="424"/>
                    <a:pt x="209" y="395"/>
                  </a:cubicBezTo>
                  <a:cubicBezTo>
                    <a:pt x="209" y="395"/>
                    <a:pt x="240" y="352"/>
                    <a:pt x="214" y="317"/>
                  </a:cubicBezTo>
                  <a:cubicBezTo>
                    <a:pt x="214" y="317"/>
                    <a:pt x="148" y="153"/>
                    <a:pt x="111" y="133"/>
                  </a:cubicBezTo>
                  <a:cubicBezTo>
                    <a:pt x="74" y="114"/>
                    <a:pt x="126" y="0"/>
                    <a:pt x="126" y="0"/>
                  </a:cubicBezTo>
                  <a:cubicBezTo>
                    <a:pt x="413" y="20"/>
                    <a:pt x="413" y="20"/>
                    <a:pt x="413" y="20"/>
                  </a:cubicBezTo>
                </a:path>
              </a:pathLst>
            </a:custGeom>
            <a:solidFill>
              <a:srgbClr val="5F5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4" name="îş1ïdè"/>
            <p:cNvSpPr/>
            <p:nvPr/>
          </p:nvSpPr>
          <p:spPr bwMode="auto">
            <a:xfrm>
              <a:off x="4017963" y="3386138"/>
              <a:ext cx="111125" cy="354013"/>
            </a:xfrm>
            <a:custGeom>
              <a:avLst/>
              <a:gdLst>
                <a:gd name="T0" fmla="*/ 74 w 74"/>
                <a:gd name="T1" fmla="*/ 0 h 239"/>
                <a:gd name="T2" fmla="*/ 41 w 74"/>
                <a:gd name="T3" fmla="*/ 7 h 239"/>
                <a:gd name="T4" fmla="*/ 4 w 74"/>
                <a:gd name="T5" fmla="*/ 4 h 239"/>
                <a:gd name="T6" fmla="*/ 2 w 74"/>
                <a:gd name="T7" fmla="*/ 89 h 239"/>
                <a:gd name="T8" fmla="*/ 0 w 74"/>
                <a:gd name="T9" fmla="*/ 90 h 239"/>
                <a:gd name="T10" fmla="*/ 1 w 74"/>
                <a:gd name="T11" fmla="*/ 94 h 239"/>
                <a:gd name="T12" fmla="*/ 1 w 74"/>
                <a:gd name="T13" fmla="*/ 94 h 239"/>
                <a:gd name="T14" fmla="*/ 51 w 74"/>
                <a:gd name="T15" fmla="*/ 239 h 239"/>
                <a:gd name="T16" fmla="*/ 74 w 74"/>
                <a:gd name="T1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239">
                  <a:moveTo>
                    <a:pt x="74" y="0"/>
                  </a:moveTo>
                  <a:cubicBezTo>
                    <a:pt x="66" y="5"/>
                    <a:pt x="53" y="7"/>
                    <a:pt x="41" y="7"/>
                  </a:cubicBezTo>
                  <a:cubicBezTo>
                    <a:pt x="27" y="7"/>
                    <a:pt x="13" y="5"/>
                    <a:pt x="4" y="4"/>
                  </a:cubicBezTo>
                  <a:cubicBezTo>
                    <a:pt x="4" y="54"/>
                    <a:pt x="2" y="89"/>
                    <a:pt x="2" y="89"/>
                  </a:cubicBezTo>
                  <a:cubicBezTo>
                    <a:pt x="2" y="89"/>
                    <a:pt x="1" y="89"/>
                    <a:pt x="0" y="90"/>
                  </a:cubicBezTo>
                  <a:cubicBezTo>
                    <a:pt x="0" y="91"/>
                    <a:pt x="1" y="93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8" y="140"/>
                    <a:pt x="37" y="195"/>
                    <a:pt x="51" y="239"/>
                  </a:cubicBezTo>
                  <a:cubicBezTo>
                    <a:pt x="62" y="168"/>
                    <a:pt x="71" y="45"/>
                    <a:pt x="74" y="0"/>
                  </a:cubicBezTo>
                </a:path>
              </a:pathLst>
            </a:custGeom>
            <a:solidFill>
              <a:srgbClr val="5A5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5" name="îṥľiďè"/>
            <p:cNvSpPr/>
            <p:nvPr/>
          </p:nvSpPr>
          <p:spPr bwMode="auto">
            <a:xfrm>
              <a:off x="3525838" y="3848101"/>
              <a:ext cx="400050" cy="446088"/>
            </a:xfrm>
            <a:custGeom>
              <a:avLst/>
              <a:gdLst>
                <a:gd name="T0" fmla="*/ 218 w 269"/>
                <a:gd name="T1" fmla="*/ 0 h 301"/>
                <a:gd name="T2" fmla="*/ 218 w 269"/>
                <a:gd name="T3" fmla="*/ 1 h 301"/>
                <a:gd name="T4" fmla="*/ 203 w 269"/>
                <a:gd name="T5" fmla="*/ 47 h 301"/>
                <a:gd name="T6" fmla="*/ 68 w 269"/>
                <a:gd name="T7" fmla="*/ 178 h 301"/>
                <a:gd name="T8" fmla="*/ 0 w 269"/>
                <a:gd name="T9" fmla="*/ 255 h 301"/>
                <a:gd name="T10" fmla="*/ 0 w 269"/>
                <a:gd name="T11" fmla="*/ 258 h 301"/>
                <a:gd name="T12" fmla="*/ 110 w 269"/>
                <a:gd name="T13" fmla="*/ 301 h 301"/>
                <a:gd name="T14" fmla="*/ 114 w 269"/>
                <a:gd name="T15" fmla="*/ 270 h 301"/>
                <a:gd name="T16" fmla="*/ 188 w 269"/>
                <a:gd name="T17" fmla="*/ 202 h 301"/>
                <a:gd name="T18" fmla="*/ 269 w 269"/>
                <a:gd name="T19" fmla="*/ 132 h 301"/>
                <a:gd name="T20" fmla="*/ 218 w 269"/>
                <a:gd name="T21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9" h="301">
                  <a:moveTo>
                    <a:pt x="218" y="0"/>
                  </a:moveTo>
                  <a:cubicBezTo>
                    <a:pt x="218" y="0"/>
                    <a:pt x="218" y="1"/>
                    <a:pt x="218" y="1"/>
                  </a:cubicBezTo>
                  <a:cubicBezTo>
                    <a:pt x="218" y="26"/>
                    <a:pt x="203" y="47"/>
                    <a:pt x="203" y="47"/>
                  </a:cubicBezTo>
                  <a:cubicBezTo>
                    <a:pt x="107" y="76"/>
                    <a:pt x="68" y="178"/>
                    <a:pt x="68" y="178"/>
                  </a:cubicBezTo>
                  <a:cubicBezTo>
                    <a:pt x="68" y="178"/>
                    <a:pt x="7" y="216"/>
                    <a:pt x="0" y="255"/>
                  </a:cubicBezTo>
                  <a:cubicBezTo>
                    <a:pt x="0" y="256"/>
                    <a:pt x="0" y="257"/>
                    <a:pt x="0" y="258"/>
                  </a:cubicBezTo>
                  <a:cubicBezTo>
                    <a:pt x="0" y="294"/>
                    <a:pt x="110" y="301"/>
                    <a:pt x="110" y="301"/>
                  </a:cubicBezTo>
                  <a:cubicBezTo>
                    <a:pt x="114" y="270"/>
                    <a:pt x="114" y="270"/>
                    <a:pt x="114" y="270"/>
                  </a:cubicBezTo>
                  <a:cubicBezTo>
                    <a:pt x="114" y="270"/>
                    <a:pt x="184" y="218"/>
                    <a:pt x="188" y="202"/>
                  </a:cubicBezTo>
                  <a:cubicBezTo>
                    <a:pt x="192" y="190"/>
                    <a:pt x="248" y="147"/>
                    <a:pt x="269" y="132"/>
                  </a:cubicBezTo>
                  <a:cubicBezTo>
                    <a:pt x="267" y="98"/>
                    <a:pt x="235" y="33"/>
                    <a:pt x="218" y="0"/>
                  </a:cubicBezTo>
                </a:path>
              </a:pathLst>
            </a:custGeom>
            <a:solidFill>
              <a:srgbClr val="5A5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6" name="iṥḻiḍê"/>
            <p:cNvSpPr/>
            <p:nvPr/>
          </p:nvSpPr>
          <p:spPr bwMode="auto">
            <a:xfrm>
              <a:off x="3687763" y="3389313"/>
              <a:ext cx="522288" cy="1152525"/>
            </a:xfrm>
            <a:custGeom>
              <a:avLst/>
              <a:gdLst>
                <a:gd name="T0" fmla="*/ 84 w 352"/>
                <a:gd name="T1" fmla="*/ 594 h 778"/>
                <a:gd name="T2" fmla="*/ 14 w 352"/>
                <a:gd name="T3" fmla="*/ 741 h 778"/>
                <a:gd name="T4" fmla="*/ 129 w 352"/>
                <a:gd name="T5" fmla="*/ 765 h 778"/>
                <a:gd name="T6" fmla="*/ 214 w 352"/>
                <a:gd name="T7" fmla="*/ 616 h 778"/>
                <a:gd name="T8" fmla="*/ 273 w 352"/>
                <a:gd name="T9" fmla="*/ 544 h 778"/>
                <a:gd name="T10" fmla="*/ 293 w 352"/>
                <a:gd name="T11" fmla="*/ 306 h 778"/>
                <a:gd name="T12" fmla="*/ 293 w 352"/>
                <a:gd name="T13" fmla="*/ 303 h 778"/>
                <a:gd name="T14" fmla="*/ 224 w 352"/>
                <a:gd name="T15" fmla="*/ 91 h 778"/>
                <a:gd name="T16" fmla="*/ 190 w 352"/>
                <a:gd name="T17" fmla="*/ 0 h 778"/>
                <a:gd name="T18" fmla="*/ 14 w 352"/>
                <a:gd name="T19" fmla="*/ 59 h 778"/>
                <a:gd name="T20" fmla="*/ 17 w 352"/>
                <a:gd name="T21" fmla="*/ 128 h 778"/>
                <a:gd name="T22" fmla="*/ 49 w 352"/>
                <a:gd name="T23" fmla="*/ 169 h 778"/>
                <a:gd name="T24" fmla="*/ 99 w 352"/>
                <a:gd name="T25" fmla="*/ 289 h 778"/>
                <a:gd name="T26" fmla="*/ 153 w 352"/>
                <a:gd name="T27" fmla="*/ 461 h 778"/>
                <a:gd name="T28" fmla="*/ 84 w 352"/>
                <a:gd name="T29" fmla="*/ 594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2" h="778">
                  <a:moveTo>
                    <a:pt x="84" y="594"/>
                  </a:moveTo>
                  <a:cubicBezTo>
                    <a:pt x="14" y="741"/>
                    <a:pt x="14" y="741"/>
                    <a:pt x="14" y="741"/>
                  </a:cubicBezTo>
                  <a:cubicBezTo>
                    <a:pt x="25" y="778"/>
                    <a:pt x="129" y="765"/>
                    <a:pt x="129" y="765"/>
                  </a:cubicBezTo>
                  <a:cubicBezTo>
                    <a:pt x="129" y="765"/>
                    <a:pt x="210" y="655"/>
                    <a:pt x="214" y="616"/>
                  </a:cubicBezTo>
                  <a:cubicBezTo>
                    <a:pt x="218" y="577"/>
                    <a:pt x="273" y="544"/>
                    <a:pt x="273" y="544"/>
                  </a:cubicBezTo>
                  <a:cubicBezTo>
                    <a:pt x="352" y="459"/>
                    <a:pt x="300" y="359"/>
                    <a:pt x="293" y="306"/>
                  </a:cubicBezTo>
                  <a:cubicBezTo>
                    <a:pt x="293" y="305"/>
                    <a:pt x="293" y="304"/>
                    <a:pt x="293" y="303"/>
                  </a:cubicBezTo>
                  <a:cubicBezTo>
                    <a:pt x="287" y="268"/>
                    <a:pt x="251" y="167"/>
                    <a:pt x="224" y="91"/>
                  </a:cubicBezTo>
                  <a:cubicBezTo>
                    <a:pt x="205" y="40"/>
                    <a:pt x="190" y="0"/>
                    <a:pt x="190" y="0"/>
                  </a:cubicBezTo>
                  <a:cubicBezTo>
                    <a:pt x="190" y="0"/>
                    <a:pt x="44" y="7"/>
                    <a:pt x="14" y="59"/>
                  </a:cubicBezTo>
                  <a:cubicBezTo>
                    <a:pt x="0" y="83"/>
                    <a:pt x="6" y="108"/>
                    <a:pt x="17" y="128"/>
                  </a:cubicBezTo>
                  <a:cubicBezTo>
                    <a:pt x="25" y="144"/>
                    <a:pt x="36" y="157"/>
                    <a:pt x="49" y="169"/>
                  </a:cubicBezTo>
                  <a:cubicBezTo>
                    <a:pt x="99" y="289"/>
                    <a:pt x="99" y="289"/>
                    <a:pt x="99" y="289"/>
                  </a:cubicBezTo>
                  <a:cubicBezTo>
                    <a:pt x="99" y="289"/>
                    <a:pt x="186" y="448"/>
                    <a:pt x="153" y="461"/>
                  </a:cubicBezTo>
                  <a:cubicBezTo>
                    <a:pt x="121" y="474"/>
                    <a:pt x="84" y="594"/>
                    <a:pt x="84" y="594"/>
                  </a:cubicBezTo>
                </a:path>
              </a:pathLst>
            </a:custGeom>
            <a:solidFill>
              <a:srgbClr val="5F5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7" name="îśľiḑe"/>
            <p:cNvSpPr/>
            <p:nvPr/>
          </p:nvSpPr>
          <p:spPr bwMode="auto">
            <a:xfrm>
              <a:off x="4189413" y="2109788"/>
              <a:ext cx="114300" cy="323850"/>
            </a:xfrm>
            <a:custGeom>
              <a:avLst/>
              <a:gdLst>
                <a:gd name="T0" fmla="*/ 6 w 77"/>
                <a:gd name="T1" fmla="*/ 164 h 218"/>
                <a:gd name="T2" fmla="*/ 15 w 77"/>
                <a:gd name="T3" fmla="*/ 192 h 218"/>
                <a:gd name="T4" fmla="*/ 17 w 77"/>
                <a:gd name="T5" fmla="*/ 196 h 218"/>
                <a:gd name="T6" fmla="*/ 29 w 77"/>
                <a:gd name="T7" fmla="*/ 218 h 218"/>
                <a:gd name="T8" fmla="*/ 69 w 77"/>
                <a:gd name="T9" fmla="*/ 218 h 218"/>
                <a:gd name="T10" fmla="*/ 69 w 77"/>
                <a:gd name="T11" fmla="*/ 208 h 218"/>
                <a:gd name="T12" fmla="*/ 77 w 77"/>
                <a:gd name="T13" fmla="*/ 109 h 218"/>
                <a:gd name="T14" fmla="*/ 29 w 77"/>
                <a:gd name="T15" fmla="*/ 15 h 218"/>
                <a:gd name="T16" fmla="*/ 6 w 77"/>
                <a:gd name="T17" fmla="*/ 164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218">
                  <a:moveTo>
                    <a:pt x="6" y="164"/>
                  </a:moveTo>
                  <a:cubicBezTo>
                    <a:pt x="7" y="174"/>
                    <a:pt x="10" y="183"/>
                    <a:pt x="15" y="192"/>
                  </a:cubicBezTo>
                  <a:cubicBezTo>
                    <a:pt x="17" y="196"/>
                    <a:pt x="17" y="196"/>
                    <a:pt x="17" y="196"/>
                  </a:cubicBezTo>
                  <a:cubicBezTo>
                    <a:pt x="29" y="218"/>
                    <a:pt x="29" y="218"/>
                    <a:pt x="29" y="218"/>
                  </a:cubicBezTo>
                  <a:cubicBezTo>
                    <a:pt x="69" y="218"/>
                    <a:pt x="69" y="218"/>
                    <a:pt x="69" y="218"/>
                  </a:cubicBezTo>
                  <a:cubicBezTo>
                    <a:pt x="69" y="208"/>
                    <a:pt x="69" y="208"/>
                    <a:pt x="69" y="208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7" y="109"/>
                    <a:pt x="67" y="0"/>
                    <a:pt x="29" y="15"/>
                  </a:cubicBezTo>
                  <a:cubicBezTo>
                    <a:pt x="0" y="27"/>
                    <a:pt x="4" y="126"/>
                    <a:pt x="6" y="164"/>
                  </a:cubicBezTo>
                </a:path>
              </a:pathLst>
            </a:custGeom>
            <a:solidFill>
              <a:srgbClr val="FDC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8" name="ïṡļîḍê"/>
            <p:cNvSpPr/>
            <p:nvPr/>
          </p:nvSpPr>
          <p:spPr bwMode="auto">
            <a:xfrm>
              <a:off x="4291013" y="2417763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2 h 2"/>
                <a:gd name="T6" fmla="*/ 0 w 1"/>
                <a:gd name="T7" fmla="*/ 2 h 2"/>
                <a:gd name="T8" fmla="*/ 1 w 1"/>
                <a:gd name="T9" fmla="*/ 0 h 2"/>
                <a:gd name="T10" fmla="*/ 0 w 1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9" name="ï$ḻíḍe"/>
            <p:cNvSpPr/>
            <p:nvPr/>
          </p:nvSpPr>
          <p:spPr bwMode="auto">
            <a:xfrm>
              <a:off x="4214813" y="2400301"/>
              <a:ext cx="76200" cy="20638"/>
            </a:xfrm>
            <a:custGeom>
              <a:avLst/>
              <a:gdLst>
                <a:gd name="T0" fmla="*/ 0 w 52"/>
                <a:gd name="T1" fmla="*/ 0 h 14"/>
                <a:gd name="T2" fmla="*/ 2 w 52"/>
                <a:gd name="T3" fmla="*/ 3 h 14"/>
                <a:gd name="T4" fmla="*/ 52 w 52"/>
                <a:gd name="T5" fmla="*/ 14 h 14"/>
                <a:gd name="T6" fmla="*/ 52 w 52"/>
                <a:gd name="T7" fmla="*/ 12 h 14"/>
                <a:gd name="T8" fmla="*/ 52 w 52"/>
                <a:gd name="T9" fmla="*/ 12 h 14"/>
                <a:gd name="T10" fmla="*/ 0 w 52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4">
                  <a:moveTo>
                    <a:pt x="0" y="0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4" y="9"/>
                    <a:pt x="35" y="13"/>
                    <a:pt x="52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34" y="10"/>
                    <a:pt x="12" y="7"/>
                    <a:pt x="0" y="0"/>
                  </a:cubicBezTo>
                </a:path>
              </a:pathLst>
            </a:custGeom>
            <a:solidFill>
              <a:srgbClr val="E3AE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0" name="î$ḻíďe"/>
            <p:cNvSpPr/>
            <p:nvPr/>
          </p:nvSpPr>
          <p:spPr bwMode="auto">
            <a:xfrm>
              <a:off x="4210050" y="2400301"/>
              <a:ext cx="128588" cy="106363"/>
            </a:xfrm>
            <a:custGeom>
              <a:avLst/>
              <a:gdLst>
                <a:gd name="T0" fmla="*/ 0 w 87"/>
                <a:gd name="T1" fmla="*/ 0 h 72"/>
                <a:gd name="T2" fmla="*/ 0 w 87"/>
                <a:gd name="T3" fmla="*/ 51 h 72"/>
                <a:gd name="T4" fmla="*/ 81 w 87"/>
                <a:gd name="T5" fmla="*/ 72 h 72"/>
                <a:gd name="T6" fmla="*/ 81 w 87"/>
                <a:gd name="T7" fmla="*/ 60 h 72"/>
                <a:gd name="T8" fmla="*/ 87 w 87"/>
                <a:gd name="T9" fmla="*/ 16 h 72"/>
                <a:gd name="T10" fmla="*/ 0 w 87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72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67"/>
                    <a:pt x="81" y="60"/>
                  </a:cubicBezTo>
                  <a:cubicBezTo>
                    <a:pt x="82" y="45"/>
                    <a:pt x="83" y="20"/>
                    <a:pt x="87" y="16"/>
                  </a:cubicBezTo>
                  <a:cubicBezTo>
                    <a:pt x="87" y="16"/>
                    <a:pt x="22" y="16"/>
                    <a:pt x="0" y="0"/>
                  </a:cubicBezTo>
                </a:path>
              </a:pathLst>
            </a:custGeom>
            <a:solidFill>
              <a:srgbClr val="EAEA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1" name="išḷíde"/>
            <p:cNvSpPr/>
            <p:nvPr/>
          </p:nvSpPr>
          <p:spPr bwMode="auto">
            <a:xfrm>
              <a:off x="4210050" y="2444751"/>
              <a:ext cx="120650" cy="50800"/>
            </a:xfrm>
            <a:custGeom>
              <a:avLst/>
              <a:gdLst>
                <a:gd name="T0" fmla="*/ 0 w 81"/>
                <a:gd name="T1" fmla="*/ 0 h 34"/>
                <a:gd name="T2" fmla="*/ 0 w 81"/>
                <a:gd name="T3" fmla="*/ 4 h 34"/>
                <a:gd name="T4" fmla="*/ 81 w 81"/>
                <a:gd name="T5" fmla="*/ 34 h 34"/>
                <a:gd name="T6" fmla="*/ 81 w 81"/>
                <a:gd name="T7" fmla="*/ 30 h 34"/>
                <a:gd name="T8" fmla="*/ 0 w 81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34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5" y="12"/>
                    <a:pt x="54" y="30"/>
                    <a:pt x="81" y="34"/>
                  </a:cubicBezTo>
                  <a:cubicBezTo>
                    <a:pt x="81" y="33"/>
                    <a:pt x="81" y="32"/>
                    <a:pt x="81" y="30"/>
                  </a:cubicBezTo>
                  <a:cubicBezTo>
                    <a:pt x="54" y="25"/>
                    <a:pt x="15" y="7"/>
                    <a:pt x="0" y="0"/>
                  </a:cubicBezTo>
                </a:path>
              </a:pathLst>
            </a:custGeom>
            <a:solidFill>
              <a:srgbClr val="D2D2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2" name="ïŝḷïḋe"/>
            <p:cNvSpPr/>
            <p:nvPr/>
          </p:nvSpPr>
          <p:spPr bwMode="auto">
            <a:xfrm>
              <a:off x="3416300" y="2419351"/>
              <a:ext cx="379413" cy="266700"/>
            </a:xfrm>
            <a:custGeom>
              <a:avLst/>
              <a:gdLst>
                <a:gd name="T0" fmla="*/ 64 w 256"/>
                <a:gd name="T1" fmla="*/ 100 h 180"/>
                <a:gd name="T2" fmla="*/ 59 w 256"/>
                <a:gd name="T3" fmla="*/ 166 h 180"/>
                <a:gd name="T4" fmla="*/ 208 w 256"/>
                <a:gd name="T5" fmla="*/ 145 h 180"/>
                <a:gd name="T6" fmla="*/ 162 w 256"/>
                <a:gd name="T7" fmla="*/ 45 h 180"/>
                <a:gd name="T8" fmla="*/ 157 w 256"/>
                <a:gd name="T9" fmla="*/ 3 h 180"/>
                <a:gd name="T10" fmla="*/ 33 w 256"/>
                <a:gd name="T11" fmla="*/ 44 h 180"/>
                <a:gd name="T12" fmla="*/ 64 w 256"/>
                <a:gd name="T13" fmla="*/ 10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180">
                  <a:moveTo>
                    <a:pt x="64" y="100"/>
                  </a:moveTo>
                  <a:cubicBezTo>
                    <a:pt x="80" y="146"/>
                    <a:pt x="59" y="166"/>
                    <a:pt x="59" y="166"/>
                  </a:cubicBezTo>
                  <a:cubicBezTo>
                    <a:pt x="59" y="166"/>
                    <a:pt x="256" y="180"/>
                    <a:pt x="208" y="145"/>
                  </a:cubicBezTo>
                  <a:cubicBezTo>
                    <a:pt x="180" y="124"/>
                    <a:pt x="167" y="79"/>
                    <a:pt x="162" y="45"/>
                  </a:cubicBezTo>
                  <a:cubicBezTo>
                    <a:pt x="159" y="31"/>
                    <a:pt x="158" y="17"/>
                    <a:pt x="157" y="3"/>
                  </a:cubicBezTo>
                  <a:cubicBezTo>
                    <a:pt x="157" y="3"/>
                    <a:pt x="0" y="0"/>
                    <a:pt x="33" y="44"/>
                  </a:cubicBezTo>
                  <a:cubicBezTo>
                    <a:pt x="46" y="61"/>
                    <a:pt x="57" y="80"/>
                    <a:pt x="64" y="100"/>
                  </a:cubicBezTo>
                </a:path>
              </a:pathLst>
            </a:custGeom>
            <a:solidFill>
              <a:srgbClr val="FDC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3" name="iṩľïďé"/>
            <p:cNvSpPr/>
            <p:nvPr/>
          </p:nvSpPr>
          <p:spPr bwMode="auto">
            <a:xfrm>
              <a:off x="3654425" y="2478088"/>
              <a:ext cx="1588" cy="7938"/>
            </a:xfrm>
            <a:custGeom>
              <a:avLst/>
              <a:gdLst>
                <a:gd name="T0" fmla="*/ 0 w 1"/>
                <a:gd name="T1" fmla="*/ 0 h 6"/>
                <a:gd name="T2" fmla="*/ 0 w 1"/>
                <a:gd name="T3" fmla="*/ 0 h 6"/>
                <a:gd name="T4" fmla="*/ 1 w 1"/>
                <a:gd name="T5" fmla="*/ 6 h 6"/>
                <a:gd name="T6" fmla="*/ 1 w 1"/>
                <a:gd name="T7" fmla="*/ 6 h 6"/>
                <a:gd name="T8" fmla="*/ 1 w 1"/>
                <a:gd name="T9" fmla="*/ 6 h 6"/>
                <a:gd name="T10" fmla="*/ 0 w 1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4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0" y="0"/>
                  </a:cubicBezTo>
                </a:path>
              </a:pathLst>
            </a:custGeom>
            <a:solidFill>
              <a:srgbClr val="356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4" name="ïs1îdé"/>
            <p:cNvSpPr/>
            <p:nvPr/>
          </p:nvSpPr>
          <p:spPr bwMode="auto">
            <a:xfrm>
              <a:off x="3606800" y="2478088"/>
              <a:ext cx="49213" cy="55563"/>
            </a:xfrm>
            <a:custGeom>
              <a:avLst/>
              <a:gdLst>
                <a:gd name="T0" fmla="*/ 33 w 34"/>
                <a:gd name="T1" fmla="*/ 0 h 38"/>
                <a:gd name="T2" fmla="*/ 0 w 34"/>
                <a:gd name="T3" fmla="*/ 38 h 38"/>
                <a:gd name="T4" fmla="*/ 34 w 34"/>
                <a:gd name="T5" fmla="*/ 6 h 38"/>
                <a:gd name="T6" fmla="*/ 34 w 34"/>
                <a:gd name="T7" fmla="*/ 6 h 38"/>
                <a:gd name="T8" fmla="*/ 33 w 34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8">
                  <a:moveTo>
                    <a:pt x="33" y="0"/>
                  </a:moveTo>
                  <a:cubicBezTo>
                    <a:pt x="26" y="16"/>
                    <a:pt x="15" y="29"/>
                    <a:pt x="0" y="38"/>
                  </a:cubicBezTo>
                  <a:cubicBezTo>
                    <a:pt x="15" y="32"/>
                    <a:pt x="27" y="22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4"/>
                    <a:pt x="33" y="2"/>
                    <a:pt x="33" y="0"/>
                  </a:cubicBezTo>
                </a:path>
              </a:pathLst>
            </a:custGeom>
            <a:solidFill>
              <a:srgbClr val="E3AE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5" name="îŝ1ïḍe"/>
            <p:cNvSpPr/>
            <p:nvPr/>
          </p:nvSpPr>
          <p:spPr bwMode="auto">
            <a:xfrm>
              <a:off x="3400425" y="2290763"/>
              <a:ext cx="265113" cy="265113"/>
            </a:xfrm>
            <a:prstGeom prst="ellipse">
              <a:avLst/>
            </a:prstGeom>
            <a:solidFill>
              <a:srgbClr val="FDC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6" name="ïṩľídé"/>
            <p:cNvSpPr/>
            <p:nvPr/>
          </p:nvSpPr>
          <p:spPr bwMode="auto">
            <a:xfrm>
              <a:off x="3776663" y="2446338"/>
              <a:ext cx="585788" cy="420688"/>
            </a:xfrm>
            <a:custGeom>
              <a:avLst/>
              <a:gdLst>
                <a:gd name="T0" fmla="*/ 286 w 395"/>
                <a:gd name="T1" fmla="*/ 0 h 284"/>
                <a:gd name="T2" fmla="*/ 395 w 395"/>
                <a:gd name="T3" fmla="*/ 33 h 284"/>
                <a:gd name="T4" fmla="*/ 336 w 395"/>
                <a:gd name="T5" fmla="*/ 194 h 284"/>
                <a:gd name="T6" fmla="*/ 255 w 395"/>
                <a:gd name="T7" fmla="*/ 251 h 284"/>
                <a:gd name="T8" fmla="*/ 141 w 395"/>
                <a:gd name="T9" fmla="*/ 284 h 284"/>
                <a:gd name="T10" fmla="*/ 0 w 395"/>
                <a:gd name="T11" fmla="*/ 116 h 284"/>
                <a:gd name="T12" fmla="*/ 72 w 395"/>
                <a:gd name="T13" fmla="*/ 136 h 284"/>
                <a:gd name="T14" fmla="*/ 135 w 395"/>
                <a:gd name="T15" fmla="*/ 171 h 284"/>
                <a:gd name="T16" fmla="*/ 242 w 395"/>
                <a:gd name="T17" fmla="*/ 162 h 284"/>
                <a:gd name="T18" fmla="*/ 286 w 395"/>
                <a:gd name="T1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5" h="284">
                  <a:moveTo>
                    <a:pt x="286" y="0"/>
                  </a:moveTo>
                  <a:cubicBezTo>
                    <a:pt x="286" y="0"/>
                    <a:pt x="371" y="44"/>
                    <a:pt x="395" y="33"/>
                  </a:cubicBezTo>
                  <a:cubicBezTo>
                    <a:pt x="336" y="194"/>
                    <a:pt x="336" y="194"/>
                    <a:pt x="336" y="194"/>
                  </a:cubicBezTo>
                  <a:cubicBezTo>
                    <a:pt x="336" y="194"/>
                    <a:pt x="331" y="234"/>
                    <a:pt x="255" y="251"/>
                  </a:cubicBezTo>
                  <a:cubicBezTo>
                    <a:pt x="179" y="269"/>
                    <a:pt x="141" y="284"/>
                    <a:pt x="141" y="284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72" y="136"/>
                    <a:pt x="72" y="136"/>
                    <a:pt x="72" y="136"/>
                  </a:cubicBezTo>
                  <a:cubicBezTo>
                    <a:pt x="72" y="136"/>
                    <a:pt x="109" y="188"/>
                    <a:pt x="135" y="171"/>
                  </a:cubicBezTo>
                  <a:cubicBezTo>
                    <a:pt x="161" y="153"/>
                    <a:pt x="242" y="162"/>
                    <a:pt x="242" y="162"/>
                  </a:cubicBezTo>
                  <a:cubicBezTo>
                    <a:pt x="242" y="162"/>
                    <a:pt x="288" y="37"/>
                    <a:pt x="286" y="0"/>
                  </a:cubicBezTo>
                </a:path>
              </a:pathLst>
            </a:custGeom>
            <a:solidFill>
              <a:srgbClr val="C4C8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7" name="iŝlíḓê"/>
            <p:cNvSpPr/>
            <p:nvPr/>
          </p:nvSpPr>
          <p:spPr bwMode="auto">
            <a:xfrm>
              <a:off x="3776663" y="2446338"/>
              <a:ext cx="585788" cy="419100"/>
            </a:xfrm>
            <a:custGeom>
              <a:avLst/>
              <a:gdLst>
                <a:gd name="T0" fmla="*/ 286 w 395"/>
                <a:gd name="T1" fmla="*/ 0 h 283"/>
                <a:gd name="T2" fmla="*/ 286 w 395"/>
                <a:gd name="T3" fmla="*/ 3 h 283"/>
                <a:gd name="T4" fmla="*/ 242 w 395"/>
                <a:gd name="T5" fmla="*/ 162 h 283"/>
                <a:gd name="T6" fmla="*/ 198 w 395"/>
                <a:gd name="T7" fmla="*/ 160 h 283"/>
                <a:gd name="T8" fmla="*/ 135 w 395"/>
                <a:gd name="T9" fmla="*/ 171 h 283"/>
                <a:gd name="T10" fmla="*/ 123 w 395"/>
                <a:gd name="T11" fmla="*/ 174 h 283"/>
                <a:gd name="T12" fmla="*/ 103 w 395"/>
                <a:gd name="T13" fmla="*/ 167 h 283"/>
                <a:gd name="T14" fmla="*/ 72 w 395"/>
                <a:gd name="T15" fmla="*/ 136 h 283"/>
                <a:gd name="T16" fmla="*/ 0 w 395"/>
                <a:gd name="T17" fmla="*/ 116 h 283"/>
                <a:gd name="T18" fmla="*/ 28 w 395"/>
                <a:gd name="T19" fmla="*/ 149 h 283"/>
                <a:gd name="T20" fmla="*/ 78 w 395"/>
                <a:gd name="T21" fmla="*/ 197 h 283"/>
                <a:gd name="T22" fmla="*/ 80 w 395"/>
                <a:gd name="T23" fmla="*/ 199 h 283"/>
                <a:gd name="T24" fmla="*/ 111 w 395"/>
                <a:gd name="T25" fmla="*/ 232 h 283"/>
                <a:gd name="T26" fmla="*/ 143 w 395"/>
                <a:gd name="T27" fmla="*/ 283 h 283"/>
                <a:gd name="T28" fmla="*/ 255 w 395"/>
                <a:gd name="T29" fmla="*/ 251 h 283"/>
                <a:gd name="T30" fmla="*/ 336 w 395"/>
                <a:gd name="T31" fmla="*/ 194 h 283"/>
                <a:gd name="T32" fmla="*/ 395 w 395"/>
                <a:gd name="T33" fmla="*/ 33 h 283"/>
                <a:gd name="T34" fmla="*/ 385 w 395"/>
                <a:gd name="T35" fmla="*/ 35 h 283"/>
                <a:gd name="T36" fmla="*/ 373 w 395"/>
                <a:gd name="T37" fmla="*/ 33 h 283"/>
                <a:gd name="T38" fmla="*/ 292 w 395"/>
                <a:gd name="T39" fmla="*/ 3 h 283"/>
                <a:gd name="T40" fmla="*/ 286 w 395"/>
                <a:gd name="T41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5" h="283">
                  <a:moveTo>
                    <a:pt x="286" y="0"/>
                  </a:moveTo>
                  <a:cubicBezTo>
                    <a:pt x="286" y="1"/>
                    <a:pt x="286" y="2"/>
                    <a:pt x="286" y="3"/>
                  </a:cubicBezTo>
                  <a:cubicBezTo>
                    <a:pt x="286" y="43"/>
                    <a:pt x="242" y="162"/>
                    <a:pt x="242" y="162"/>
                  </a:cubicBezTo>
                  <a:cubicBezTo>
                    <a:pt x="242" y="162"/>
                    <a:pt x="222" y="160"/>
                    <a:pt x="198" y="160"/>
                  </a:cubicBezTo>
                  <a:cubicBezTo>
                    <a:pt x="175" y="160"/>
                    <a:pt x="148" y="162"/>
                    <a:pt x="135" y="171"/>
                  </a:cubicBezTo>
                  <a:cubicBezTo>
                    <a:pt x="131" y="173"/>
                    <a:pt x="127" y="174"/>
                    <a:pt x="123" y="174"/>
                  </a:cubicBezTo>
                  <a:cubicBezTo>
                    <a:pt x="116" y="174"/>
                    <a:pt x="109" y="171"/>
                    <a:pt x="103" y="167"/>
                  </a:cubicBezTo>
                  <a:cubicBezTo>
                    <a:pt x="86" y="156"/>
                    <a:pt x="72" y="136"/>
                    <a:pt x="72" y="13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28" y="149"/>
                    <a:pt x="28" y="149"/>
                    <a:pt x="28" y="149"/>
                  </a:cubicBezTo>
                  <a:cubicBezTo>
                    <a:pt x="46" y="163"/>
                    <a:pt x="63" y="179"/>
                    <a:pt x="78" y="197"/>
                  </a:cubicBezTo>
                  <a:cubicBezTo>
                    <a:pt x="80" y="199"/>
                    <a:pt x="80" y="199"/>
                    <a:pt x="80" y="199"/>
                  </a:cubicBezTo>
                  <a:cubicBezTo>
                    <a:pt x="91" y="208"/>
                    <a:pt x="102" y="219"/>
                    <a:pt x="111" y="232"/>
                  </a:cubicBezTo>
                  <a:cubicBezTo>
                    <a:pt x="122" y="249"/>
                    <a:pt x="133" y="266"/>
                    <a:pt x="143" y="283"/>
                  </a:cubicBezTo>
                  <a:cubicBezTo>
                    <a:pt x="151" y="280"/>
                    <a:pt x="188" y="267"/>
                    <a:pt x="255" y="251"/>
                  </a:cubicBezTo>
                  <a:cubicBezTo>
                    <a:pt x="331" y="234"/>
                    <a:pt x="336" y="194"/>
                    <a:pt x="336" y="194"/>
                  </a:cubicBezTo>
                  <a:cubicBezTo>
                    <a:pt x="395" y="33"/>
                    <a:pt x="395" y="33"/>
                    <a:pt x="395" y="33"/>
                  </a:cubicBezTo>
                  <a:cubicBezTo>
                    <a:pt x="392" y="34"/>
                    <a:pt x="389" y="35"/>
                    <a:pt x="385" y="35"/>
                  </a:cubicBezTo>
                  <a:cubicBezTo>
                    <a:pt x="381" y="35"/>
                    <a:pt x="377" y="34"/>
                    <a:pt x="373" y="33"/>
                  </a:cubicBezTo>
                  <a:cubicBezTo>
                    <a:pt x="346" y="29"/>
                    <a:pt x="307" y="11"/>
                    <a:pt x="292" y="3"/>
                  </a:cubicBezTo>
                  <a:cubicBezTo>
                    <a:pt x="288" y="1"/>
                    <a:pt x="286" y="0"/>
                    <a:pt x="286" y="0"/>
                  </a:cubicBezTo>
                </a:path>
              </a:pathLst>
            </a:custGeom>
            <a:solidFill>
              <a:srgbClr val="BAB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8" name="i$ḻîḍê"/>
            <p:cNvSpPr/>
            <p:nvPr/>
          </p:nvSpPr>
          <p:spPr bwMode="auto">
            <a:xfrm>
              <a:off x="4129088" y="3319463"/>
              <a:ext cx="17463" cy="66675"/>
            </a:xfrm>
            <a:custGeom>
              <a:avLst/>
              <a:gdLst>
                <a:gd name="T0" fmla="*/ 11 w 12"/>
                <a:gd name="T1" fmla="*/ 0 h 45"/>
                <a:gd name="T2" fmla="*/ 5 w 12"/>
                <a:gd name="T3" fmla="*/ 36 h 45"/>
                <a:gd name="T4" fmla="*/ 0 w 12"/>
                <a:gd name="T5" fmla="*/ 41 h 45"/>
                <a:gd name="T6" fmla="*/ 0 w 12"/>
                <a:gd name="T7" fmla="*/ 45 h 45"/>
                <a:gd name="T8" fmla="*/ 5 w 12"/>
                <a:gd name="T9" fmla="*/ 40 h 45"/>
                <a:gd name="T10" fmla="*/ 11 w 12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5">
                  <a:moveTo>
                    <a:pt x="11" y="0"/>
                  </a:moveTo>
                  <a:cubicBezTo>
                    <a:pt x="11" y="15"/>
                    <a:pt x="9" y="29"/>
                    <a:pt x="5" y="36"/>
                  </a:cubicBezTo>
                  <a:cubicBezTo>
                    <a:pt x="4" y="38"/>
                    <a:pt x="2" y="39"/>
                    <a:pt x="0" y="41"/>
                  </a:cubicBezTo>
                  <a:cubicBezTo>
                    <a:pt x="0" y="42"/>
                    <a:pt x="0" y="44"/>
                    <a:pt x="0" y="45"/>
                  </a:cubicBezTo>
                  <a:cubicBezTo>
                    <a:pt x="2" y="44"/>
                    <a:pt x="4" y="42"/>
                    <a:pt x="5" y="40"/>
                  </a:cubicBezTo>
                  <a:cubicBezTo>
                    <a:pt x="10" y="32"/>
                    <a:pt x="12" y="17"/>
                    <a:pt x="11" y="0"/>
                  </a:cubicBezTo>
                </a:path>
              </a:pathLst>
            </a:custGeom>
            <a:solidFill>
              <a:srgbClr val="A7A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9" name="îṧliḍê"/>
            <p:cNvSpPr/>
            <p:nvPr/>
          </p:nvSpPr>
          <p:spPr bwMode="auto">
            <a:xfrm>
              <a:off x="4024313" y="3379788"/>
              <a:ext cx="104775" cy="15875"/>
            </a:xfrm>
            <a:custGeom>
              <a:avLst/>
              <a:gdLst>
                <a:gd name="T0" fmla="*/ 70 w 70"/>
                <a:gd name="T1" fmla="*/ 0 h 11"/>
                <a:gd name="T2" fmla="*/ 37 w 70"/>
                <a:gd name="T3" fmla="*/ 6 h 11"/>
                <a:gd name="T4" fmla="*/ 0 w 70"/>
                <a:gd name="T5" fmla="*/ 3 h 11"/>
                <a:gd name="T6" fmla="*/ 0 w 70"/>
                <a:gd name="T7" fmla="*/ 8 h 11"/>
                <a:gd name="T8" fmla="*/ 37 w 70"/>
                <a:gd name="T9" fmla="*/ 11 h 11"/>
                <a:gd name="T10" fmla="*/ 70 w 70"/>
                <a:gd name="T11" fmla="*/ 4 h 11"/>
                <a:gd name="T12" fmla="*/ 70 w 7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1">
                  <a:moveTo>
                    <a:pt x="70" y="0"/>
                  </a:moveTo>
                  <a:cubicBezTo>
                    <a:pt x="62" y="5"/>
                    <a:pt x="50" y="6"/>
                    <a:pt x="37" y="6"/>
                  </a:cubicBezTo>
                  <a:cubicBezTo>
                    <a:pt x="23" y="6"/>
                    <a:pt x="9" y="5"/>
                    <a:pt x="0" y="3"/>
                  </a:cubicBezTo>
                  <a:cubicBezTo>
                    <a:pt x="0" y="5"/>
                    <a:pt x="0" y="6"/>
                    <a:pt x="0" y="8"/>
                  </a:cubicBezTo>
                  <a:cubicBezTo>
                    <a:pt x="9" y="9"/>
                    <a:pt x="23" y="11"/>
                    <a:pt x="37" y="11"/>
                  </a:cubicBezTo>
                  <a:cubicBezTo>
                    <a:pt x="49" y="11"/>
                    <a:pt x="62" y="9"/>
                    <a:pt x="70" y="4"/>
                  </a:cubicBezTo>
                  <a:cubicBezTo>
                    <a:pt x="70" y="3"/>
                    <a:pt x="70" y="1"/>
                    <a:pt x="70" y="0"/>
                  </a:cubicBezTo>
                </a:path>
              </a:pathLst>
            </a:custGeom>
            <a:solidFill>
              <a:srgbClr val="514F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0" name="iṡḷiḓè"/>
            <p:cNvSpPr/>
            <p:nvPr/>
          </p:nvSpPr>
          <p:spPr bwMode="auto">
            <a:xfrm>
              <a:off x="3519488" y="2544763"/>
              <a:ext cx="635000" cy="858838"/>
            </a:xfrm>
            <a:custGeom>
              <a:avLst/>
              <a:gdLst>
                <a:gd name="T0" fmla="*/ 128 w 429"/>
                <a:gd name="T1" fmla="*/ 33 h 580"/>
                <a:gd name="T2" fmla="*/ 0 w 429"/>
                <a:gd name="T3" fmla="*/ 61 h 580"/>
                <a:gd name="T4" fmla="*/ 130 w 429"/>
                <a:gd name="T5" fmla="*/ 81 h 580"/>
                <a:gd name="T6" fmla="*/ 147 w 429"/>
                <a:gd name="T7" fmla="*/ 92 h 580"/>
                <a:gd name="T8" fmla="*/ 280 w 429"/>
                <a:gd name="T9" fmla="*/ 295 h 580"/>
                <a:gd name="T10" fmla="*/ 328 w 429"/>
                <a:gd name="T11" fmla="*/ 508 h 580"/>
                <a:gd name="T12" fmla="*/ 333 w 429"/>
                <a:gd name="T13" fmla="*/ 566 h 580"/>
                <a:gd name="T14" fmla="*/ 416 w 429"/>
                <a:gd name="T15" fmla="*/ 559 h 580"/>
                <a:gd name="T16" fmla="*/ 400 w 429"/>
                <a:gd name="T17" fmla="*/ 446 h 580"/>
                <a:gd name="T18" fmla="*/ 350 w 429"/>
                <a:gd name="T19" fmla="*/ 325 h 580"/>
                <a:gd name="T20" fmla="*/ 331 w 429"/>
                <a:gd name="T21" fmla="*/ 267 h 580"/>
                <a:gd name="T22" fmla="*/ 256 w 429"/>
                <a:gd name="T23" fmla="*/ 136 h 580"/>
                <a:gd name="T24" fmla="*/ 252 w 429"/>
                <a:gd name="T25" fmla="*/ 131 h 580"/>
                <a:gd name="T26" fmla="*/ 145 w 429"/>
                <a:gd name="T27" fmla="*/ 51 h 580"/>
                <a:gd name="T28" fmla="*/ 128 w 429"/>
                <a:gd name="T29" fmla="*/ 33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9" h="580">
                  <a:moveTo>
                    <a:pt x="128" y="33"/>
                  </a:moveTo>
                  <a:cubicBezTo>
                    <a:pt x="128" y="33"/>
                    <a:pt x="12" y="0"/>
                    <a:pt x="0" y="61"/>
                  </a:cubicBezTo>
                  <a:cubicBezTo>
                    <a:pt x="0" y="61"/>
                    <a:pt x="53" y="35"/>
                    <a:pt x="130" y="81"/>
                  </a:cubicBezTo>
                  <a:cubicBezTo>
                    <a:pt x="136" y="84"/>
                    <a:pt x="141" y="88"/>
                    <a:pt x="147" y="92"/>
                  </a:cubicBezTo>
                  <a:cubicBezTo>
                    <a:pt x="214" y="139"/>
                    <a:pt x="261" y="212"/>
                    <a:pt x="280" y="295"/>
                  </a:cubicBezTo>
                  <a:cubicBezTo>
                    <a:pt x="328" y="508"/>
                    <a:pt x="328" y="508"/>
                    <a:pt x="328" y="508"/>
                  </a:cubicBezTo>
                  <a:cubicBezTo>
                    <a:pt x="333" y="566"/>
                    <a:pt x="333" y="566"/>
                    <a:pt x="333" y="566"/>
                  </a:cubicBezTo>
                  <a:cubicBezTo>
                    <a:pt x="333" y="566"/>
                    <a:pt x="403" y="580"/>
                    <a:pt x="416" y="559"/>
                  </a:cubicBezTo>
                  <a:cubicBezTo>
                    <a:pt x="429" y="538"/>
                    <a:pt x="420" y="469"/>
                    <a:pt x="400" y="446"/>
                  </a:cubicBezTo>
                  <a:cubicBezTo>
                    <a:pt x="381" y="423"/>
                    <a:pt x="350" y="325"/>
                    <a:pt x="350" y="325"/>
                  </a:cubicBezTo>
                  <a:cubicBezTo>
                    <a:pt x="331" y="267"/>
                    <a:pt x="331" y="267"/>
                    <a:pt x="331" y="267"/>
                  </a:cubicBezTo>
                  <a:cubicBezTo>
                    <a:pt x="315" y="219"/>
                    <a:pt x="290" y="174"/>
                    <a:pt x="256" y="136"/>
                  </a:cubicBezTo>
                  <a:cubicBezTo>
                    <a:pt x="252" y="131"/>
                    <a:pt x="252" y="131"/>
                    <a:pt x="252" y="131"/>
                  </a:cubicBezTo>
                  <a:cubicBezTo>
                    <a:pt x="223" y="96"/>
                    <a:pt x="187" y="69"/>
                    <a:pt x="145" y="51"/>
                  </a:cubicBezTo>
                  <a:cubicBezTo>
                    <a:pt x="134" y="46"/>
                    <a:pt x="126" y="40"/>
                    <a:pt x="128" y="33"/>
                  </a:cubicBezTo>
                </a:path>
              </a:pathLst>
            </a:custGeom>
            <a:solidFill>
              <a:srgbClr val="EAEA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1" name="işlîḓê"/>
            <p:cNvSpPr/>
            <p:nvPr/>
          </p:nvSpPr>
          <p:spPr bwMode="auto">
            <a:xfrm>
              <a:off x="3706813" y="2643188"/>
              <a:ext cx="430213" cy="655638"/>
            </a:xfrm>
            <a:custGeom>
              <a:avLst/>
              <a:gdLst>
                <a:gd name="T0" fmla="*/ 154 w 290"/>
                <a:gd name="T1" fmla="*/ 148 h 443"/>
                <a:gd name="T2" fmla="*/ 173 w 290"/>
                <a:gd name="T3" fmla="*/ 182 h 443"/>
                <a:gd name="T4" fmla="*/ 259 w 290"/>
                <a:gd name="T5" fmla="*/ 424 h 443"/>
                <a:gd name="T6" fmla="*/ 290 w 290"/>
                <a:gd name="T7" fmla="*/ 443 h 443"/>
                <a:gd name="T8" fmla="*/ 290 w 290"/>
                <a:gd name="T9" fmla="*/ 440 h 443"/>
                <a:gd name="T10" fmla="*/ 262 w 290"/>
                <a:gd name="T11" fmla="*/ 421 h 443"/>
                <a:gd name="T12" fmla="*/ 169 w 290"/>
                <a:gd name="T13" fmla="*/ 169 h 443"/>
                <a:gd name="T14" fmla="*/ 158 w 290"/>
                <a:gd name="T15" fmla="*/ 152 h 443"/>
                <a:gd name="T16" fmla="*/ 154 w 290"/>
                <a:gd name="T17" fmla="*/ 148 h 443"/>
                <a:gd name="T18" fmla="*/ 0 w 290"/>
                <a:gd name="T19" fmla="*/ 0 h 443"/>
                <a:gd name="T20" fmla="*/ 0 w 290"/>
                <a:gd name="T21" fmla="*/ 4 h 443"/>
                <a:gd name="T22" fmla="*/ 3 w 290"/>
                <a:gd name="T23" fmla="*/ 7 h 443"/>
                <a:gd name="T24" fmla="*/ 8 w 290"/>
                <a:gd name="T25" fmla="*/ 8 h 443"/>
                <a:gd name="T26" fmla="*/ 0 w 290"/>
                <a:gd name="T2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0" h="443">
                  <a:moveTo>
                    <a:pt x="154" y="148"/>
                  </a:moveTo>
                  <a:cubicBezTo>
                    <a:pt x="161" y="158"/>
                    <a:pt x="168" y="169"/>
                    <a:pt x="173" y="182"/>
                  </a:cubicBezTo>
                  <a:cubicBezTo>
                    <a:pt x="211" y="247"/>
                    <a:pt x="259" y="424"/>
                    <a:pt x="259" y="424"/>
                  </a:cubicBezTo>
                  <a:cubicBezTo>
                    <a:pt x="290" y="443"/>
                    <a:pt x="290" y="443"/>
                    <a:pt x="290" y="443"/>
                  </a:cubicBezTo>
                  <a:cubicBezTo>
                    <a:pt x="290" y="440"/>
                    <a:pt x="290" y="440"/>
                    <a:pt x="290" y="440"/>
                  </a:cubicBezTo>
                  <a:cubicBezTo>
                    <a:pt x="262" y="421"/>
                    <a:pt x="262" y="421"/>
                    <a:pt x="262" y="421"/>
                  </a:cubicBezTo>
                  <a:cubicBezTo>
                    <a:pt x="262" y="421"/>
                    <a:pt x="207" y="223"/>
                    <a:pt x="169" y="169"/>
                  </a:cubicBezTo>
                  <a:cubicBezTo>
                    <a:pt x="164" y="163"/>
                    <a:pt x="162" y="153"/>
                    <a:pt x="158" y="152"/>
                  </a:cubicBezTo>
                  <a:cubicBezTo>
                    <a:pt x="154" y="148"/>
                    <a:pt x="154" y="148"/>
                    <a:pt x="154" y="148"/>
                  </a:cubicBezTo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5" y="7"/>
                    <a:pt x="6" y="8"/>
                    <a:pt x="8" y="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2D2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2" name="ïṧľîḓè"/>
            <p:cNvSpPr/>
            <p:nvPr/>
          </p:nvSpPr>
          <p:spPr bwMode="auto">
            <a:xfrm>
              <a:off x="3706813" y="2592388"/>
              <a:ext cx="434975" cy="704850"/>
            </a:xfrm>
            <a:custGeom>
              <a:avLst/>
              <a:gdLst>
                <a:gd name="T0" fmla="*/ 0 w 293"/>
                <a:gd name="T1" fmla="*/ 0 h 475"/>
                <a:gd name="T2" fmla="*/ 0 w 293"/>
                <a:gd name="T3" fmla="*/ 34 h 475"/>
                <a:gd name="T4" fmla="*/ 158 w 293"/>
                <a:gd name="T5" fmla="*/ 186 h 475"/>
                <a:gd name="T6" fmla="*/ 169 w 293"/>
                <a:gd name="T7" fmla="*/ 203 h 475"/>
                <a:gd name="T8" fmla="*/ 262 w 293"/>
                <a:gd name="T9" fmla="*/ 455 h 475"/>
                <a:gd name="T10" fmla="*/ 292 w 293"/>
                <a:gd name="T11" fmla="*/ 475 h 475"/>
                <a:gd name="T12" fmla="*/ 293 w 293"/>
                <a:gd name="T13" fmla="*/ 437 h 475"/>
                <a:gd name="T14" fmla="*/ 270 w 293"/>
                <a:gd name="T15" fmla="*/ 355 h 475"/>
                <a:gd name="T16" fmla="*/ 218 w 293"/>
                <a:gd name="T17" fmla="*/ 237 h 475"/>
                <a:gd name="T18" fmla="*/ 158 w 293"/>
                <a:gd name="T19" fmla="*/ 133 h 475"/>
                <a:gd name="T20" fmla="*/ 88 w 293"/>
                <a:gd name="T21" fmla="*/ 70 h 475"/>
                <a:gd name="T22" fmla="*/ 4 w 293"/>
                <a:gd name="T23" fmla="*/ 3 h 475"/>
                <a:gd name="T24" fmla="*/ 0 w 293"/>
                <a:gd name="T25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3" h="475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158" y="186"/>
                    <a:pt x="158" y="186"/>
                    <a:pt x="158" y="186"/>
                  </a:cubicBezTo>
                  <a:cubicBezTo>
                    <a:pt x="162" y="187"/>
                    <a:pt x="164" y="197"/>
                    <a:pt x="169" y="203"/>
                  </a:cubicBezTo>
                  <a:cubicBezTo>
                    <a:pt x="207" y="257"/>
                    <a:pt x="262" y="455"/>
                    <a:pt x="262" y="455"/>
                  </a:cubicBezTo>
                  <a:cubicBezTo>
                    <a:pt x="292" y="475"/>
                    <a:pt x="292" y="475"/>
                    <a:pt x="292" y="475"/>
                  </a:cubicBezTo>
                  <a:cubicBezTo>
                    <a:pt x="293" y="437"/>
                    <a:pt x="293" y="437"/>
                    <a:pt x="293" y="437"/>
                  </a:cubicBezTo>
                  <a:cubicBezTo>
                    <a:pt x="270" y="355"/>
                    <a:pt x="270" y="355"/>
                    <a:pt x="270" y="355"/>
                  </a:cubicBezTo>
                  <a:cubicBezTo>
                    <a:pt x="218" y="237"/>
                    <a:pt x="218" y="237"/>
                    <a:pt x="218" y="237"/>
                  </a:cubicBezTo>
                  <a:cubicBezTo>
                    <a:pt x="201" y="201"/>
                    <a:pt x="181" y="166"/>
                    <a:pt x="158" y="133"/>
                  </a:cubicBezTo>
                  <a:cubicBezTo>
                    <a:pt x="133" y="97"/>
                    <a:pt x="91" y="75"/>
                    <a:pt x="88" y="70"/>
                  </a:cubicBezTo>
                  <a:cubicBezTo>
                    <a:pt x="82" y="61"/>
                    <a:pt x="21" y="16"/>
                    <a:pt x="4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3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3" name="îṥlíḑê"/>
            <p:cNvSpPr/>
            <p:nvPr/>
          </p:nvSpPr>
          <p:spPr bwMode="auto">
            <a:xfrm>
              <a:off x="3840163" y="1825626"/>
              <a:ext cx="463550" cy="461963"/>
            </a:xfrm>
            <a:custGeom>
              <a:avLst/>
              <a:gdLst>
                <a:gd name="T0" fmla="*/ 44 w 312"/>
                <a:gd name="T1" fmla="*/ 0 h 312"/>
                <a:gd name="T2" fmla="*/ 267 w 312"/>
                <a:gd name="T3" fmla="*/ 0 h 312"/>
                <a:gd name="T4" fmla="*/ 312 w 312"/>
                <a:gd name="T5" fmla="*/ 45 h 312"/>
                <a:gd name="T6" fmla="*/ 312 w 312"/>
                <a:gd name="T7" fmla="*/ 267 h 312"/>
                <a:gd name="T8" fmla="*/ 267 w 312"/>
                <a:gd name="T9" fmla="*/ 312 h 312"/>
                <a:gd name="T10" fmla="*/ 44 w 312"/>
                <a:gd name="T11" fmla="*/ 312 h 312"/>
                <a:gd name="T12" fmla="*/ 0 w 312"/>
                <a:gd name="T13" fmla="*/ 267 h 312"/>
                <a:gd name="T14" fmla="*/ 0 w 312"/>
                <a:gd name="T15" fmla="*/ 45 h 312"/>
                <a:gd name="T16" fmla="*/ 44 w 312"/>
                <a:gd name="T17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2" h="312">
                  <a:moveTo>
                    <a:pt x="44" y="0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92" y="0"/>
                    <a:pt x="312" y="20"/>
                    <a:pt x="312" y="45"/>
                  </a:cubicBezTo>
                  <a:cubicBezTo>
                    <a:pt x="312" y="267"/>
                    <a:pt x="312" y="267"/>
                    <a:pt x="312" y="267"/>
                  </a:cubicBezTo>
                  <a:cubicBezTo>
                    <a:pt x="312" y="292"/>
                    <a:pt x="292" y="312"/>
                    <a:pt x="267" y="312"/>
                  </a:cubicBezTo>
                  <a:cubicBezTo>
                    <a:pt x="44" y="312"/>
                    <a:pt x="44" y="312"/>
                    <a:pt x="44" y="312"/>
                  </a:cubicBezTo>
                  <a:cubicBezTo>
                    <a:pt x="20" y="312"/>
                    <a:pt x="0" y="292"/>
                    <a:pt x="0" y="26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0" y="0"/>
                    <a:pt x="44" y="0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4" name="ïšliḋé"/>
            <p:cNvSpPr/>
            <p:nvPr/>
          </p:nvSpPr>
          <p:spPr bwMode="auto">
            <a:xfrm>
              <a:off x="3840163" y="1825626"/>
              <a:ext cx="463550" cy="461963"/>
            </a:xfrm>
            <a:custGeom>
              <a:avLst/>
              <a:gdLst>
                <a:gd name="T0" fmla="*/ 156 w 312"/>
                <a:gd name="T1" fmla="*/ 113 h 312"/>
                <a:gd name="T2" fmla="*/ 113 w 312"/>
                <a:gd name="T3" fmla="*/ 156 h 312"/>
                <a:gd name="T4" fmla="*/ 156 w 312"/>
                <a:gd name="T5" fmla="*/ 198 h 312"/>
                <a:gd name="T6" fmla="*/ 198 w 312"/>
                <a:gd name="T7" fmla="*/ 156 h 312"/>
                <a:gd name="T8" fmla="*/ 156 w 312"/>
                <a:gd name="T9" fmla="*/ 113 h 312"/>
                <a:gd name="T10" fmla="*/ 156 w 312"/>
                <a:gd name="T11" fmla="*/ 221 h 312"/>
                <a:gd name="T12" fmla="*/ 90 w 312"/>
                <a:gd name="T13" fmla="*/ 156 h 312"/>
                <a:gd name="T14" fmla="*/ 156 w 312"/>
                <a:gd name="T15" fmla="*/ 90 h 312"/>
                <a:gd name="T16" fmla="*/ 156 w 312"/>
                <a:gd name="T17" fmla="*/ 90 h 312"/>
                <a:gd name="T18" fmla="*/ 221 w 312"/>
                <a:gd name="T19" fmla="*/ 156 h 312"/>
                <a:gd name="T20" fmla="*/ 156 w 312"/>
                <a:gd name="T21" fmla="*/ 221 h 312"/>
                <a:gd name="T22" fmla="*/ 224 w 312"/>
                <a:gd name="T23" fmla="*/ 103 h 312"/>
                <a:gd name="T24" fmla="*/ 209 w 312"/>
                <a:gd name="T25" fmla="*/ 88 h 312"/>
                <a:gd name="T26" fmla="*/ 224 w 312"/>
                <a:gd name="T27" fmla="*/ 73 h 312"/>
                <a:gd name="T28" fmla="*/ 224 w 312"/>
                <a:gd name="T29" fmla="*/ 73 h 312"/>
                <a:gd name="T30" fmla="*/ 239 w 312"/>
                <a:gd name="T31" fmla="*/ 88 h 312"/>
                <a:gd name="T32" fmla="*/ 239 w 312"/>
                <a:gd name="T33" fmla="*/ 88 h 312"/>
                <a:gd name="T34" fmla="*/ 239 w 312"/>
                <a:gd name="T35" fmla="*/ 88 h 312"/>
                <a:gd name="T36" fmla="*/ 224 w 312"/>
                <a:gd name="T37" fmla="*/ 103 h 312"/>
                <a:gd name="T38" fmla="*/ 133 w 312"/>
                <a:gd name="T39" fmla="*/ 51 h 312"/>
                <a:gd name="T40" fmla="*/ 81 w 312"/>
                <a:gd name="T41" fmla="*/ 56 h 312"/>
                <a:gd name="T42" fmla="*/ 56 w 312"/>
                <a:gd name="T43" fmla="*/ 81 h 312"/>
                <a:gd name="T44" fmla="*/ 51 w 312"/>
                <a:gd name="T45" fmla="*/ 156 h 312"/>
                <a:gd name="T46" fmla="*/ 56 w 312"/>
                <a:gd name="T47" fmla="*/ 231 h 312"/>
                <a:gd name="T48" fmla="*/ 81 w 312"/>
                <a:gd name="T49" fmla="*/ 255 h 312"/>
                <a:gd name="T50" fmla="*/ 134 w 312"/>
                <a:gd name="T51" fmla="*/ 261 h 312"/>
                <a:gd name="T52" fmla="*/ 156 w 312"/>
                <a:gd name="T53" fmla="*/ 260 h 312"/>
                <a:gd name="T54" fmla="*/ 179 w 312"/>
                <a:gd name="T55" fmla="*/ 261 h 312"/>
                <a:gd name="T56" fmla="*/ 231 w 312"/>
                <a:gd name="T57" fmla="*/ 255 h 312"/>
                <a:gd name="T58" fmla="*/ 255 w 312"/>
                <a:gd name="T59" fmla="*/ 231 h 312"/>
                <a:gd name="T60" fmla="*/ 261 w 312"/>
                <a:gd name="T61" fmla="*/ 156 h 312"/>
                <a:gd name="T62" fmla="*/ 255 w 312"/>
                <a:gd name="T63" fmla="*/ 81 h 312"/>
                <a:gd name="T64" fmla="*/ 231 w 312"/>
                <a:gd name="T65" fmla="*/ 56 h 312"/>
                <a:gd name="T66" fmla="*/ 178 w 312"/>
                <a:gd name="T67" fmla="*/ 51 h 312"/>
                <a:gd name="T68" fmla="*/ 156 w 312"/>
                <a:gd name="T69" fmla="*/ 51 h 312"/>
                <a:gd name="T70" fmla="*/ 133 w 312"/>
                <a:gd name="T71" fmla="*/ 51 h 312"/>
                <a:gd name="T72" fmla="*/ 267 w 312"/>
                <a:gd name="T73" fmla="*/ 0 h 312"/>
                <a:gd name="T74" fmla="*/ 44 w 312"/>
                <a:gd name="T75" fmla="*/ 0 h 312"/>
                <a:gd name="T76" fmla="*/ 0 w 312"/>
                <a:gd name="T77" fmla="*/ 45 h 312"/>
                <a:gd name="T78" fmla="*/ 0 w 312"/>
                <a:gd name="T79" fmla="*/ 158 h 312"/>
                <a:gd name="T80" fmla="*/ 7 w 312"/>
                <a:gd name="T81" fmla="*/ 156 h 312"/>
                <a:gd name="T82" fmla="*/ 28 w 312"/>
                <a:gd name="T83" fmla="*/ 180 h 312"/>
                <a:gd name="T84" fmla="*/ 29 w 312"/>
                <a:gd name="T85" fmla="*/ 103 h 312"/>
                <a:gd name="T86" fmla="*/ 50 w 312"/>
                <a:gd name="T87" fmla="*/ 50 h 312"/>
                <a:gd name="T88" fmla="*/ 103 w 312"/>
                <a:gd name="T89" fmla="*/ 29 h 312"/>
                <a:gd name="T90" fmla="*/ 156 w 312"/>
                <a:gd name="T91" fmla="*/ 28 h 312"/>
                <a:gd name="T92" fmla="*/ 208 w 312"/>
                <a:gd name="T93" fmla="*/ 29 h 312"/>
                <a:gd name="T94" fmla="*/ 262 w 312"/>
                <a:gd name="T95" fmla="*/ 50 h 312"/>
                <a:gd name="T96" fmla="*/ 283 w 312"/>
                <a:gd name="T97" fmla="*/ 103 h 312"/>
                <a:gd name="T98" fmla="*/ 283 w 312"/>
                <a:gd name="T99" fmla="*/ 208 h 312"/>
                <a:gd name="T100" fmla="*/ 262 w 312"/>
                <a:gd name="T101" fmla="*/ 262 h 312"/>
                <a:gd name="T102" fmla="*/ 208 w 312"/>
                <a:gd name="T103" fmla="*/ 282 h 312"/>
                <a:gd name="T104" fmla="*/ 156 w 312"/>
                <a:gd name="T105" fmla="*/ 283 h 312"/>
                <a:gd name="T106" fmla="*/ 103 w 312"/>
                <a:gd name="T107" fmla="*/ 282 h 312"/>
                <a:gd name="T108" fmla="*/ 54 w 312"/>
                <a:gd name="T109" fmla="*/ 265 h 312"/>
                <a:gd name="T110" fmla="*/ 55 w 312"/>
                <a:gd name="T111" fmla="*/ 268 h 312"/>
                <a:gd name="T112" fmla="*/ 62 w 312"/>
                <a:gd name="T113" fmla="*/ 312 h 312"/>
                <a:gd name="T114" fmla="*/ 267 w 312"/>
                <a:gd name="T115" fmla="*/ 312 h 312"/>
                <a:gd name="T116" fmla="*/ 312 w 312"/>
                <a:gd name="T117" fmla="*/ 267 h 312"/>
                <a:gd name="T118" fmla="*/ 312 w 312"/>
                <a:gd name="T119" fmla="*/ 45 h 312"/>
                <a:gd name="T120" fmla="*/ 267 w 312"/>
                <a:gd name="T12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2" h="312">
                  <a:moveTo>
                    <a:pt x="156" y="113"/>
                  </a:moveTo>
                  <a:cubicBezTo>
                    <a:pt x="132" y="113"/>
                    <a:pt x="113" y="132"/>
                    <a:pt x="113" y="156"/>
                  </a:cubicBezTo>
                  <a:cubicBezTo>
                    <a:pt x="113" y="179"/>
                    <a:pt x="132" y="198"/>
                    <a:pt x="156" y="198"/>
                  </a:cubicBezTo>
                  <a:cubicBezTo>
                    <a:pt x="179" y="198"/>
                    <a:pt x="198" y="179"/>
                    <a:pt x="198" y="156"/>
                  </a:cubicBezTo>
                  <a:cubicBezTo>
                    <a:pt x="198" y="132"/>
                    <a:pt x="179" y="113"/>
                    <a:pt x="156" y="113"/>
                  </a:cubicBezTo>
                  <a:moveTo>
                    <a:pt x="156" y="221"/>
                  </a:moveTo>
                  <a:cubicBezTo>
                    <a:pt x="120" y="221"/>
                    <a:pt x="90" y="192"/>
                    <a:pt x="90" y="156"/>
                  </a:cubicBezTo>
                  <a:cubicBezTo>
                    <a:pt x="90" y="120"/>
                    <a:pt x="120" y="90"/>
                    <a:pt x="156" y="90"/>
                  </a:cubicBezTo>
                  <a:cubicBezTo>
                    <a:pt x="156" y="90"/>
                    <a:pt x="156" y="90"/>
                    <a:pt x="156" y="90"/>
                  </a:cubicBezTo>
                  <a:cubicBezTo>
                    <a:pt x="192" y="91"/>
                    <a:pt x="221" y="120"/>
                    <a:pt x="221" y="156"/>
                  </a:cubicBezTo>
                  <a:cubicBezTo>
                    <a:pt x="221" y="192"/>
                    <a:pt x="192" y="221"/>
                    <a:pt x="156" y="221"/>
                  </a:cubicBezTo>
                  <a:moveTo>
                    <a:pt x="224" y="103"/>
                  </a:moveTo>
                  <a:cubicBezTo>
                    <a:pt x="215" y="103"/>
                    <a:pt x="209" y="96"/>
                    <a:pt x="209" y="88"/>
                  </a:cubicBezTo>
                  <a:cubicBezTo>
                    <a:pt x="209" y="79"/>
                    <a:pt x="215" y="73"/>
                    <a:pt x="224" y="73"/>
                  </a:cubicBezTo>
                  <a:cubicBezTo>
                    <a:pt x="224" y="73"/>
                    <a:pt x="224" y="73"/>
                    <a:pt x="224" y="73"/>
                  </a:cubicBezTo>
                  <a:cubicBezTo>
                    <a:pt x="232" y="73"/>
                    <a:pt x="239" y="79"/>
                    <a:pt x="239" y="88"/>
                  </a:cubicBezTo>
                  <a:cubicBezTo>
                    <a:pt x="239" y="88"/>
                    <a:pt x="239" y="88"/>
                    <a:pt x="239" y="88"/>
                  </a:cubicBezTo>
                  <a:cubicBezTo>
                    <a:pt x="239" y="88"/>
                    <a:pt x="239" y="88"/>
                    <a:pt x="239" y="88"/>
                  </a:cubicBezTo>
                  <a:cubicBezTo>
                    <a:pt x="239" y="96"/>
                    <a:pt x="232" y="103"/>
                    <a:pt x="224" y="103"/>
                  </a:cubicBezTo>
                  <a:moveTo>
                    <a:pt x="133" y="51"/>
                  </a:moveTo>
                  <a:cubicBezTo>
                    <a:pt x="114" y="51"/>
                    <a:pt x="92" y="52"/>
                    <a:pt x="81" y="56"/>
                  </a:cubicBezTo>
                  <a:cubicBezTo>
                    <a:pt x="70" y="61"/>
                    <a:pt x="61" y="70"/>
                    <a:pt x="56" y="81"/>
                  </a:cubicBezTo>
                  <a:cubicBezTo>
                    <a:pt x="50" y="97"/>
                    <a:pt x="51" y="137"/>
                    <a:pt x="51" y="156"/>
                  </a:cubicBezTo>
                  <a:cubicBezTo>
                    <a:pt x="51" y="174"/>
                    <a:pt x="50" y="214"/>
                    <a:pt x="56" y="231"/>
                  </a:cubicBezTo>
                  <a:cubicBezTo>
                    <a:pt x="61" y="242"/>
                    <a:pt x="70" y="251"/>
                    <a:pt x="81" y="255"/>
                  </a:cubicBezTo>
                  <a:cubicBezTo>
                    <a:pt x="92" y="260"/>
                    <a:pt x="115" y="261"/>
                    <a:pt x="134" y="261"/>
                  </a:cubicBezTo>
                  <a:cubicBezTo>
                    <a:pt x="142" y="261"/>
                    <a:pt x="150" y="260"/>
                    <a:pt x="156" y="260"/>
                  </a:cubicBezTo>
                  <a:cubicBezTo>
                    <a:pt x="162" y="260"/>
                    <a:pt x="170" y="261"/>
                    <a:pt x="179" y="261"/>
                  </a:cubicBezTo>
                  <a:cubicBezTo>
                    <a:pt x="198" y="261"/>
                    <a:pt x="220" y="260"/>
                    <a:pt x="231" y="255"/>
                  </a:cubicBezTo>
                  <a:cubicBezTo>
                    <a:pt x="242" y="251"/>
                    <a:pt x="251" y="242"/>
                    <a:pt x="255" y="231"/>
                  </a:cubicBezTo>
                  <a:cubicBezTo>
                    <a:pt x="262" y="214"/>
                    <a:pt x="261" y="174"/>
                    <a:pt x="261" y="156"/>
                  </a:cubicBezTo>
                  <a:cubicBezTo>
                    <a:pt x="261" y="137"/>
                    <a:pt x="262" y="97"/>
                    <a:pt x="255" y="81"/>
                  </a:cubicBezTo>
                  <a:cubicBezTo>
                    <a:pt x="251" y="70"/>
                    <a:pt x="242" y="61"/>
                    <a:pt x="231" y="56"/>
                  </a:cubicBezTo>
                  <a:cubicBezTo>
                    <a:pt x="220" y="52"/>
                    <a:pt x="197" y="51"/>
                    <a:pt x="178" y="51"/>
                  </a:cubicBezTo>
                  <a:cubicBezTo>
                    <a:pt x="169" y="51"/>
                    <a:pt x="162" y="51"/>
                    <a:pt x="156" y="51"/>
                  </a:cubicBezTo>
                  <a:cubicBezTo>
                    <a:pt x="150" y="51"/>
                    <a:pt x="142" y="51"/>
                    <a:pt x="133" y="51"/>
                  </a:cubicBezTo>
                  <a:moveTo>
                    <a:pt x="267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2" y="157"/>
                    <a:pt x="5" y="156"/>
                    <a:pt x="7" y="156"/>
                  </a:cubicBezTo>
                  <a:cubicBezTo>
                    <a:pt x="16" y="156"/>
                    <a:pt x="23" y="166"/>
                    <a:pt x="28" y="180"/>
                  </a:cubicBezTo>
                  <a:cubicBezTo>
                    <a:pt x="28" y="153"/>
                    <a:pt x="28" y="118"/>
                    <a:pt x="29" y="103"/>
                  </a:cubicBezTo>
                  <a:cubicBezTo>
                    <a:pt x="30" y="83"/>
                    <a:pt x="35" y="65"/>
                    <a:pt x="50" y="50"/>
                  </a:cubicBezTo>
                  <a:cubicBezTo>
                    <a:pt x="65" y="35"/>
                    <a:pt x="83" y="30"/>
                    <a:pt x="103" y="29"/>
                  </a:cubicBezTo>
                  <a:cubicBezTo>
                    <a:pt x="114" y="28"/>
                    <a:pt x="135" y="28"/>
                    <a:pt x="156" y="28"/>
                  </a:cubicBezTo>
                  <a:cubicBezTo>
                    <a:pt x="177" y="28"/>
                    <a:pt x="198" y="28"/>
                    <a:pt x="208" y="29"/>
                  </a:cubicBezTo>
                  <a:cubicBezTo>
                    <a:pt x="229" y="30"/>
                    <a:pt x="247" y="35"/>
                    <a:pt x="262" y="50"/>
                  </a:cubicBezTo>
                  <a:cubicBezTo>
                    <a:pt x="277" y="65"/>
                    <a:pt x="282" y="83"/>
                    <a:pt x="283" y="103"/>
                  </a:cubicBezTo>
                  <a:cubicBezTo>
                    <a:pt x="284" y="124"/>
                    <a:pt x="284" y="187"/>
                    <a:pt x="283" y="208"/>
                  </a:cubicBezTo>
                  <a:cubicBezTo>
                    <a:pt x="282" y="229"/>
                    <a:pt x="277" y="247"/>
                    <a:pt x="262" y="262"/>
                  </a:cubicBezTo>
                  <a:cubicBezTo>
                    <a:pt x="247" y="277"/>
                    <a:pt x="229" y="281"/>
                    <a:pt x="208" y="282"/>
                  </a:cubicBezTo>
                  <a:cubicBezTo>
                    <a:pt x="198" y="283"/>
                    <a:pt x="177" y="283"/>
                    <a:pt x="156" y="283"/>
                  </a:cubicBezTo>
                  <a:cubicBezTo>
                    <a:pt x="135" y="283"/>
                    <a:pt x="114" y="283"/>
                    <a:pt x="103" y="282"/>
                  </a:cubicBezTo>
                  <a:cubicBezTo>
                    <a:pt x="84" y="282"/>
                    <a:pt x="68" y="278"/>
                    <a:pt x="54" y="265"/>
                  </a:cubicBezTo>
                  <a:cubicBezTo>
                    <a:pt x="54" y="266"/>
                    <a:pt x="54" y="267"/>
                    <a:pt x="55" y="268"/>
                  </a:cubicBezTo>
                  <a:cubicBezTo>
                    <a:pt x="60" y="281"/>
                    <a:pt x="62" y="297"/>
                    <a:pt x="62" y="312"/>
                  </a:cubicBezTo>
                  <a:cubicBezTo>
                    <a:pt x="267" y="312"/>
                    <a:pt x="267" y="312"/>
                    <a:pt x="267" y="312"/>
                  </a:cubicBezTo>
                  <a:cubicBezTo>
                    <a:pt x="292" y="312"/>
                    <a:pt x="312" y="292"/>
                    <a:pt x="312" y="267"/>
                  </a:cubicBezTo>
                  <a:cubicBezTo>
                    <a:pt x="312" y="45"/>
                    <a:pt x="312" y="45"/>
                    <a:pt x="312" y="45"/>
                  </a:cubicBezTo>
                  <a:cubicBezTo>
                    <a:pt x="312" y="20"/>
                    <a:pt x="292" y="0"/>
                    <a:pt x="267" y="0"/>
                  </a:cubicBezTo>
                </a:path>
              </a:pathLst>
            </a:custGeom>
            <a:solidFill>
              <a:srgbClr val="559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5" name="iṧ1îḋé"/>
            <p:cNvSpPr/>
            <p:nvPr/>
          </p:nvSpPr>
          <p:spPr bwMode="auto">
            <a:xfrm>
              <a:off x="3881438" y="1866901"/>
              <a:ext cx="381000" cy="377825"/>
            </a:xfrm>
            <a:custGeom>
              <a:avLst/>
              <a:gdLst>
                <a:gd name="T0" fmla="*/ 128 w 256"/>
                <a:gd name="T1" fmla="*/ 170 h 255"/>
                <a:gd name="T2" fmla="*/ 85 w 256"/>
                <a:gd name="T3" fmla="*/ 128 h 255"/>
                <a:gd name="T4" fmla="*/ 128 w 256"/>
                <a:gd name="T5" fmla="*/ 85 h 255"/>
                <a:gd name="T6" fmla="*/ 170 w 256"/>
                <a:gd name="T7" fmla="*/ 128 h 255"/>
                <a:gd name="T8" fmla="*/ 128 w 256"/>
                <a:gd name="T9" fmla="*/ 170 h 255"/>
                <a:gd name="T10" fmla="*/ 128 w 256"/>
                <a:gd name="T11" fmla="*/ 62 h 255"/>
                <a:gd name="T12" fmla="*/ 128 w 256"/>
                <a:gd name="T13" fmla="*/ 62 h 255"/>
                <a:gd name="T14" fmla="*/ 62 w 256"/>
                <a:gd name="T15" fmla="*/ 128 h 255"/>
                <a:gd name="T16" fmla="*/ 128 w 256"/>
                <a:gd name="T17" fmla="*/ 193 h 255"/>
                <a:gd name="T18" fmla="*/ 193 w 256"/>
                <a:gd name="T19" fmla="*/ 128 h 255"/>
                <a:gd name="T20" fmla="*/ 128 w 256"/>
                <a:gd name="T21" fmla="*/ 62 h 255"/>
                <a:gd name="T22" fmla="*/ 196 w 256"/>
                <a:gd name="T23" fmla="*/ 45 h 255"/>
                <a:gd name="T24" fmla="*/ 196 w 256"/>
                <a:gd name="T25" fmla="*/ 45 h 255"/>
                <a:gd name="T26" fmla="*/ 181 w 256"/>
                <a:gd name="T27" fmla="*/ 60 h 255"/>
                <a:gd name="T28" fmla="*/ 196 w 256"/>
                <a:gd name="T29" fmla="*/ 75 h 255"/>
                <a:gd name="T30" fmla="*/ 211 w 256"/>
                <a:gd name="T31" fmla="*/ 60 h 255"/>
                <a:gd name="T32" fmla="*/ 211 w 256"/>
                <a:gd name="T33" fmla="*/ 60 h 255"/>
                <a:gd name="T34" fmla="*/ 211 w 256"/>
                <a:gd name="T35" fmla="*/ 60 h 255"/>
                <a:gd name="T36" fmla="*/ 196 w 256"/>
                <a:gd name="T37" fmla="*/ 45 h 255"/>
                <a:gd name="T38" fmla="*/ 106 w 256"/>
                <a:gd name="T39" fmla="*/ 233 h 255"/>
                <a:gd name="T40" fmla="*/ 53 w 256"/>
                <a:gd name="T41" fmla="*/ 227 h 255"/>
                <a:gd name="T42" fmla="*/ 28 w 256"/>
                <a:gd name="T43" fmla="*/ 203 h 255"/>
                <a:gd name="T44" fmla="*/ 23 w 256"/>
                <a:gd name="T45" fmla="*/ 128 h 255"/>
                <a:gd name="T46" fmla="*/ 28 w 256"/>
                <a:gd name="T47" fmla="*/ 53 h 255"/>
                <a:gd name="T48" fmla="*/ 53 w 256"/>
                <a:gd name="T49" fmla="*/ 28 h 255"/>
                <a:gd name="T50" fmla="*/ 105 w 256"/>
                <a:gd name="T51" fmla="*/ 23 h 255"/>
                <a:gd name="T52" fmla="*/ 128 w 256"/>
                <a:gd name="T53" fmla="*/ 23 h 255"/>
                <a:gd name="T54" fmla="*/ 150 w 256"/>
                <a:gd name="T55" fmla="*/ 23 h 255"/>
                <a:gd name="T56" fmla="*/ 203 w 256"/>
                <a:gd name="T57" fmla="*/ 28 h 255"/>
                <a:gd name="T58" fmla="*/ 227 w 256"/>
                <a:gd name="T59" fmla="*/ 53 h 255"/>
                <a:gd name="T60" fmla="*/ 233 w 256"/>
                <a:gd name="T61" fmla="*/ 128 h 255"/>
                <a:gd name="T62" fmla="*/ 227 w 256"/>
                <a:gd name="T63" fmla="*/ 203 h 255"/>
                <a:gd name="T64" fmla="*/ 203 w 256"/>
                <a:gd name="T65" fmla="*/ 227 h 255"/>
                <a:gd name="T66" fmla="*/ 151 w 256"/>
                <a:gd name="T67" fmla="*/ 233 h 255"/>
                <a:gd name="T68" fmla="*/ 128 w 256"/>
                <a:gd name="T69" fmla="*/ 232 h 255"/>
                <a:gd name="T70" fmla="*/ 106 w 256"/>
                <a:gd name="T71" fmla="*/ 233 h 255"/>
                <a:gd name="T72" fmla="*/ 128 w 256"/>
                <a:gd name="T73" fmla="*/ 0 h 255"/>
                <a:gd name="T74" fmla="*/ 75 w 256"/>
                <a:gd name="T75" fmla="*/ 1 h 255"/>
                <a:gd name="T76" fmla="*/ 22 w 256"/>
                <a:gd name="T77" fmla="*/ 22 h 255"/>
                <a:gd name="T78" fmla="*/ 1 w 256"/>
                <a:gd name="T79" fmla="*/ 75 h 255"/>
                <a:gd name="T80" fmla="*/ 0 w 256"/>
                <a:gd name="T81" fmla="*/ 152 h 255"/>
                <a:gd name="T82" fmla="*/ 26 w 256"/>
                <a:gd name="T83" fmla="*/ 237 h 255"/>
                <a:gd name="T84" fmla="*/ 75 w 256"/>
                <a:gd name="T85" fmla="*/ 254 h 255"/>
                <a:gd name="T86" fmla="*/ 128 w 256"/>
                <a:gd name="T87" fmla="*/ 255 h 255"/>
                <a:gd name="T88" fmla="*/ 180 w 256"/>
                <a:gd name="T89" fmla="*/ 254 h 255"/>
                <a:gd name="T90" fmla="*/ 234 w 256"/>
                <a:gd name="T91" fmla="*/ 234 h 255"/>
                <a:gd name="T92" fmla="*/ 255 w 256"/>
                <a:gd name="T93" fmla="*/ 180 h 255"/>
                <a:gd name="T94" fmla="*/ 255 w 256"/>
                <a:gd name="T95" fmla="*/ 75 h 255"/>
                <a:gd name="T96" fmla="*/ 234 w 256"/>
                <a:gd name="T97" fmla="*/ 22 h 255"/>
                <a:gd name="T98" fmla="*/ 180 w 256"/>
                <a:gd name="T99" fmla="*/ 1 h 255"/>
                <a:gd name="T100" fmla="*/ 128 w 256"/>
                <a:gd name="T10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6" h="255">
                  <a:moveTo>
                    <a:pt x="128" y="170"/>
                  </a:moveTo>
                  <a:cubicBezTo>
                    <a:pt x="104" y="170"/>
                    <a:pt x="85" y="151"/>
                    <a:pt x="85" y="128"/>
                  </a:cubicBezTo>
                  <a:cubicBezTo>
                    <a:pt x="85" y="104"/>
                    <a:pt x="104" y="85"/>
                    <a:pt x="128" y="85"/>
                  </a:cubicBezTo>
                  <a:cubicBezTo>
                    <a:pt x="151" y="85"/>
                    <a:pt x="170" y="104"/>
                    <a:pt x="170" y="128"/>
                  </a:cubicBezTo>
                  <a:cubicBezTo>
                    <a:pt x="170" y="151"/>
                    <a:pt x="151" y="170"/>
                    <a:pt x="128" y="170"/>
                  </a:cubicBezTo>
                  <a:moveTo>
                    <a:pt x="128" y="62"/>
                  </a:moveTo>
                  <a:cubicBezTo>
                    <a:pt x="128" y="62"/>
                    <a:pt x="128" y="62"/>
                    <a:pt x="128" y="62"/>
                  </a:cubicBezTo>
                  <a:cubicBezTo>
                    <a:pt x="92" y="62"/>
                    <a:pt x="62" y="92"/>
                    <a:pt x="62" y="128"/>
                  </a:cubicBezTo>
                  <a:cubicBezTo>
                    <a:pt x="62" y="164"/>
                    <a:pt x="92" y="193"/>
                    <a:pt x="128" y="193"/>
                  </a:cubicBezTo>
                  <a:cubicBezTo>
                    <a:pt x="164" y="193"/>
                    <a:pt x="193" y="164"/>
                    <a:pt x="193" y="128"/>
                  </a:cubicBezTo>
                  <a:cubicBezTo>
                    <a:pt x="193" y="92"/>
                    <a:pt x="164" y="63"/>
                    <a:pt x="128" y="62"/>
                  </a:cubicBezTo>
                  <a:moveTo>
                    <a:pt x="196" y="45"/>
                  </a:moveTo>
                  <a:cubicBezTo>
                    <a:pt x="196" y="45"/>
                    <a:pt x="196" y="45"/>
                    <a:pt x="196" y="45"/>
                  </a:cubicBezTo>
                  <a:cubicBezTo>
                    <a:pt x="187" y="45"/>
                    <a:pt x="181" y="51"/>
                    <a:pt x="181" y="60"/>
                  </a:cubicBezTo>
                  <a:cubicBezTo>
                    <a:pt x="181" y="68"/>
                    <a:pt x="187" y="75"/>
                    <a:pt x="196" y="75"/>
                  </a:cubicBezTo>
                  <a:cubicBezTo>
                    <a:pt x="204" y="75"/>
                    <a:pt x="211" y="68"/>
                    <a:pt x="211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11" y="51"/>
                    <a:pt x="204" y="45"/>
                    <a:pt x="196" y="45"/>
                  </a:cubicBezTo>
                  <a:moveTo>
                    <a:pt x="106" y="233"/>
                  </a:moveTo>
                  <a:cubicBezTo>
                    <a:pt x="87" y="233"/>
                    <a:pt x="64" y="232"/>
                    <a:pt x="53" y="227"/>
                  </a:cubicBezTo>
                  <a:cubicBezTo>
                    <a:pt x="42" y="223"/>
                    <a:pt x="33" y="214"/>
                    <a:pt x="28" y="203"/>
                  </a:cubicBezTo>
                  <a:cubicBezTo>
                    <a:pt x="22" y="186"/>
                    <a:pt x="23" y="146"/>
                    <a:pt x="23" y="128"/>
                  </a:cubicBezTo>
                  <a:cubicBezTo>
                    <a:pt x="23" y="109"/>
                    <a:pt x="22" y="69"/>
                    <a:pt x="28" y="53"/>
                  </a:cubicBezTo>
                  <a:cubicBezTo>
                    <a:pt x="33" y="42"/>
                    <a:pt x="42" y="33"/>
                    <a:pt x="53" y="28"/>
                  </a:cubicBezTo>
                  <a:cubicBezTo>
                    <a:pt x="64" y="24"/>
                    <a:pt x="86" y="23"/>
                    <a:pt x="105" y="23"/>
                  </a:cubicBezTo>
                  <a:cubicBezTo>
                    <a:pt x="114" y="23"/>
                    <a:pt x="122" y="23"/>
                    <a:pt x="128" y="23"/>
                  </a:cubicBezTo>
                  <a:cubicBezTo>
                    <a:pt x="134" y="23"/>
                    <a:pt x="141" y="23"/>
                    <a:pt x="150" y="23"/>
                  </a:cubicBezTo>
                  <a:cubicBezTo>
                    <a:pt x="169" y="23"/>
                    <a:pt x="192" y="24"/>
                    <a:pt x="203" y="28"/>
                  </a:cubicBezTo>
                  <a:cubicBezTo>
                    <a:pt x="214" y="33"/>
                    <a:pt x="223" y="42"/>
                    <a:pt x="227" y="53"/>
                  </a:cubicBezTo>
                  <a:cubicBezTo>
                    <a:pt x="234" y="69"/>
                    <a:pt x="233" y="109"/>
                    <a:pt x="233" y="128"/>
                  </a:cubicBezTo>
                  <a:cubicBezTo>
                    <a:pt x="233" y="146"/>
                    <a:pt x="234" y="186"/>
                    <a:pt x="227" y="203"/>
                  </a:cubicBezTo>
                  <a:cubicBezTo>
                    <a:pt x="223" y="214"/>
                    <a:pt x="214" y="223"/>
                    <a:pt x="203" y="227"/>
                  </a:cubicBezTo>
                  <a:cubicBezTo>
                    <a:pt x="192" y="232"/>
                    <a:pt x="170" y="233"/>
                    <a:pt x="151" y="233"/>
                  </a:cubicBezTo>
                  <a:cubicBezTo>
                    <a:pt x="142" y="233"/>
                    <a:pt x="134" y="232"/>
                    <a:pt x="128" y="232"/>
                  </a:cubicBezTo>
                  <a:cubicBezTo>
                    <a:pt x="122" y="232"/>
                    <a:pt x="114" y="233"/>
                    <a:pt x="106" y="233"/>
                  </a:cubicBezTo>
                  <a:moveTo>
                    <a:pt x="128" y="0"/>
                  </a:moveTo>
                  <a:cubicBezTo>
                    <a:pt x="107" y="0"/>
                    <a:pt x="86" y="0"/>
                    <a:pt x="75" y="1"/>
                  </a:cubicBezTo>
                  <a:cubicBezTo>
                    <a:pt x="55" y="2"/>
                    <a:pt x="37" y="7"/>
                    <a:pt x="22" y="22"/>
                  </a:cubicBezTo>
                  <a:cubicBezTo>
                    <a:pt x="7" y="37"/>
                    <a:pt x="2" y="55"/>
                    <a:pt x="1" y="75"/>
                  </a:cubicBezTo>
                  <a:cubicBezTo>
                    <a:pt x="0" y="90"/>
                    <a:pt x="0" y="125"/>
                    <a:pt x="0" y="152"/>
                  </a:cubicBezTo>
                  <a:cubicBezTo>
                    <a:pt x="10" y="175"/>
                    <a:pt x="16" y="212"/>
                    <a:pt x="26" y="237"/>
                  </a:cubicBezTo>
                  <a:cubicBezTo>
                    <a:pt x="40" y="250"/>
                    <a:pt x="56" y="254"/>
                    <a:pt x="75" y="254"/>
                  </a:cubicBezTo>
                  <a:cubicBezTo>
                    <a:pt x="86" y="255"/>
                    <a:pt x="107" y="255"/>
                    <a:pt x="128" y="255"/>
                  </a:cubicBezTo>
                  <a:cubicBezTo>
                    <a:pt x="149" y="255"/>
                    <a:pt x="170" y="255"/>
                    <a:pt x="180" y="254"/>
                  </a:cubicBezTo>
                  <a:cubicBezTo>
                    <a:pt x="201" y="253"/>
                    <a:pt x="219" y="249"/>
                    <a:pt x="234" y="234"/>
                  </a:cubicBezTo>
                  <a:cubicBezTo>
                    <a:pt x="249" y="219"/>
                    <a:pt x="254" y="201"/>
                    <a:pt x="255" y="180"/>
                  </a:cubicBezTo>
                  <a:cubicBezTo>
                    <a:pt x="256" y="159"/>
                    <a:pt x="256" y="96"/>
                    <a:pt x="255" y="75"/>
                  </a:cubicBezTo>
                  <a:cubicBezTo>
                    <a:pt x="254" y="55"/>
                    <a:pt x="249" y="37"/>
                    <a:pt x="234" y="22"/>
                  </a:cubicBezTo>
                  <a:cubicBezTo>
                    <a:pt x="219" y="7"/>
                    <a:pt x="201" y="2"/>
                    <a:pt x="180" y="1"/>
                  </a:cubicBezTo>
                  <a:cubicBezTo>
                    <a:pt x="170" y="0"/>
                    <a:pt x="149" y="0"/>
                    <a:pt x="128" y="0"/>
                  </a:cubicBezTo>
                </a:path>
              </a:pathLst>
            </a:custGeom>
            <a:solidFill>
              <a:srgbClr val="447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6" name="ïsḻïḋê"/>
            <p:cNvSpPr/>
            <p:nvPr/>
          </p:nvSpPr>
          <p:spPr bwMode="auto">
            <a:xfrm>
              <a:off x="3328988" y="2209801"/>
              <a:ext cx="269875" cy="382588"/>
            </a:xfrm>
            <a:custGeom>
              <a:avLst/>
              <a:gdLst>
                <a:gd name="T0" fmla="*/ 152 w 182"/>
                <a:gd name="T1" fmla="*/ 0 h 259"/>
                <a:gd name="T2" fmla="*/ 147 w 182"/>
                <a:gd name="T3" fmla="*/ 1 h 259"/>
                <a:gd name="T4" fmla="*/ 120 w 182"/>
                <a:gd name="T5" fmla="*/ 14 h 259"/>
                <a:gd name="T6" fmla="*/ 100 w 182"/>
                <a:gd name="T7" fmla="*/ 19 h 259"/>
                <a:gd name="T8" fmla="*/ 99 w 182"/>
                <a:gd name="T9" fmla="*/ 19 h 259"/>
                <a:gd name="T10" fmla="*/ 86 w 182"/>
                <a:gd name="T11" fmla="*/ 20 h 259"/>
                <a:gd name="T12" fmla="*/ 76 w 182"/>
                <a:gd name="T13" fmla="*/ 24 h 259"/>
                <a:gd name="T14" fmla="*/ 35 w 182"/>
                <a:gd name="T15" fmla="*/ 75 h 259"/>
                <a:gd name="T16" fmla="*/ 14 w 182"/>
                <a:gd name="T17" fmla="*/ 134 h 259"/>
                <a:gd name="T18" fmla="*/ 6 w 182"/>
                <a:gd name="T19" fmla="*/ 142 h 259"/>
                <a:gd name="T20" fmla="*/ 2 w 182"/>
                <a:gd name="T21" fmla="*/ 152 h 259"/>
                <a:gd name="T22" fmla="*/ 5 w 182"/>
                <a:gd name="T23" fmla="*/ 188 h 259"/>
                <a:gd name="T24" fmla="*/ 31 w 182"/>
                <a:gd name="T25" fmla="*/ 213 h 259"/>
                <a:gd name="T26" fmla="*/ 47 w 182"/>
                <a:gd name="T27" fmla="*/ 216 h 259"/>
                <a:gd name="T28" fmla="*/ 113 w 182"/>
                <a:gd name="T29" fmla="*/ 257 h 259"/>
                <a:gd name="T30" fmla="*/ 119 w 182"/>
                <a:gd name="T31" fmla="*/ 259 h 259"/>
                <a:gd name="T32" fmla="*/ 126 w 182"/>
                <a:gd name="T33" fmla="*/ 256 h 259"/>
                <a:gd name="T34" fmla="*/ 127 w 182"/>
                <a:gd name="T35" fmla="*/ 255 h 259"/>
                <a:gd name="T36" fmla="*/ 123 w 182"/>
                <a:gd name="T37" fmla="*/ 242 h 259"/>
                <a:gd name="T38" fmla="*/ 119 w 182"/>
                <a:gd name="T39" fmla="*/ 232 h 259"/>
                <a:gd name="T40" fmla="*/ 48 w 182"/>
                <a:gd name="T41" fmla="*/ 145 h 259"/>
                <a:gd name="T42" fmla="*/ 138 w 182"/>
                <a:gd name="T43" fmla="*/ 55 h 259"/>
                <a:gd name="T44" fmla="*/ 153 w 182"/>
                <a:gd name="T45" fmla="*/ 56 h 259"/>
                <a:gd name="T46" fmla="*/ 158 w 182"/>
                <a:gd name="T47" fmla="*/ 52 h 259"/>
                <a:gd name="T48" fmla="*/ 158 w 182"/>
                <a:gd name="T49" fmla="*/ 52 h 259"/>
                <a:gd name="T50" fmla="*/ 159 w 182"/>
                <a:gd name="T51" fmla="*/ 52 h 259"/>
                <a:gd name="T52" fmla="*/ 168 w 182"/>
                <a:gd name="T53" fmla="*/ 50 h 259"/>
                <a:gd name="T54" fmla="*/ 182 w 182"/>
                <a:gd name="T55" fmla="*/ 33 h 259"/>
                <a:gd name="T56" fmla="*/ 173 w 182"/>
                <a:gd name="T57" fmla="*/ 20 h 259"/>
                <a:gd name="T58" fmla="*/ 152 w 182"/>
                <a:gd name="T59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2" h="259">
                  <a:moveTo>
                    <a:pt x="152" y="0"/>
                  </a:moveTo>
                  <a:cubicBezTo>
                    <a:pt x="151" y="0"/>
                    <a:pt x="149" y="0"/>
                    <a:pt x="147" y="1"/>
                  </a:cubicBezTo>
                  <a:cubicBezTo>
                    <a:pt x="138" y="4"/>
                    <a:pt x="129" y="10"/>
                    <a:pt x="120" y="14"/>
                  </a:cubicBezTo>
                  <a:cubicBezTo>
                    <a:pt x="114" y="17"/>
                    <a:pt x="107" y="19"/>
                    <a:pt x="100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5" y="19"/>
                    <a:pt x="90" y="19"/>
                    <a:pt x="86" y="20"/>
                  </a:cubicBezTo>
                  <a:cubicBezTo>
                    <a:pt x="82" y="21"/>
                    <a:pt x="79" y="22"/>
                    <a:pt x="76" y="24"/>
                  </a:cubicBezTo>
                  <a:cubicBezTo>
                    <a:pt x="56" y="35"/>
                    <a:pt x="41" y="54"/>
                    <a:pt x="35" y="75"/>
                  </a:cubicBezTo>
                  <a:cubicBezTo>
                    <a:pt x="29" y="96"/>
                    <a:pt x="29" y="120"/>
                    <a:pt x="14" y="134"/>
                  </a:cubicBezTo>
                  <a:cubicBezTo>
                    <a:pt x="11" y="137"/>
                    <a:pt x="9" y="139"/>
                    <a:pt x="6" y="142"/>
                  </a:cubicBezTo>
                  <a:cubicBezTo>
                    <a:pt x="4" y="145"/>
                    <a:pt x="3" y="148"/>
                    <a:pt x="2" y="152"/>
                  </a:cubicBezTo>
                  <a:cubicBezTo>
                    <a:pt x="0" y="164"/>
                    <a:pt x="1" y="176"/>
                    <a:pt x="5" y="188"/>
                  </a:cubicBezTo>
                  <a:cubicBezTo>
                    <a:pt x="10" y="199"/>
                    <a:pt x="20" y="208"/>
                    <a:pt x="31" y="213"/>
                  </a:cubicBezTo>
                  <a:cubicBezTo>
                    <a:pt x="37" y="214"/>
                    <a:pt x="42" y="215"/>
                    <a:pt x="47" y="216"/>
                  </a:cubicBezTo>
                  <a:cubicBezTo>
                    <a:pt x="73" y="223"/>
                    <a:pt x="90" y="245"/>
                    <a:pt x="113" y="257"/>
                  </a:cubicBezTo>
                  <a:cubicBezTo>
                    <a:pt x="115" y="258"/>
                    <a:pt x="117" y="258"/>
                    <a:pt x="119" y="259"/>
                  </a:cubicBezTo>
                  <a:cubicBezTo>
                    <a:pt x="122" y="258"/>
                    <a:pt x="124" y="257"/>
                    <a:pt x="126" y="256"/>
                  </a:cubicBezTo>
                  <a:cubicBezTo>
                    <a:pt x="126" y="256"/>
                    <a:pt x="126" y="255"/>
                    <a:pt x="127" y="255"/>
                  </a:cubicBezTo>
                  <a:cubicBezTo>
                    <a:pt x="126" y="251"/>
                    <a:pt x="125" y="246"/>
                    <a:pt x="123" y="242"/>
                  </a:cubicBezTo>
                  <a:cubicBezTo>
                    <a:pt x="122" y="239"/>
                    <a:pt x="121" y="235"/>
                    <a:pt x="119" y="232"/>
                  </a:cubicBezTo>
                  <a:cubicBezTo>
                    <a:pt x="79" y="224"/>
                    <a:pt x="48" y="188"/>
                    <a:pt x="48" y="145"/>
                  </a:cubicBezTo>
                  <a:cubicBezTo>
                    <a:pt x="48" y="95"/>
                    <a:pt x="88" y="55"/>
                    <a:pt x="138" y="55"/>
                  </a:cubicBezTo>
                  <a:cubicBezTo>
                    <a:pt x="143" y="55"/>
                    <a:pt x="148" y="56"/>
                    <a:pt x="153" y="56"/>
                  </a:cubicBezTo>
                  <a:cubicBezTo>
                    <a:pt x="156" y="53"/>
                    <a:pt x="157" y="52"/>
                    <a:pt x="158" y="52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9" y="52"/>
                    <a:pt x="159" y="52"/>
                    <a:pt x="159" y="52"/>
                  </a:cubicBezTo>
                  <a:cubicBezTo>
                    <a:pt x="160" y="52"/>
                    <a:pt x="163" y="52"/>
                    <a:pt x="168" y="50"/>
                  </a:cubicBezTo>
                  <a:cubicBezTo>
                    <a:pt x="175" y="46"/>
                    <a:pt x="182" y="41"/>
                    <a:pt x="182" y="33"/>
                  </a:cubicBezTo>
                  <a:cubicBezTo>
                    <a:pt x="182" y="28"/>
                    <a:pt x="178" y="23"/>
                    <a:pt x="173" y="20"/>
                  </a:cubicBezTo>
                  <a:cubicBezTo>
                    <a:pt x="162" y="13"/>
                    <a:pt x="162" y="0"/>
                    <a:pt x="152" y="0"/>
                  </a:cubicBezTo>
                </a:path>
              </a:pathLst>
            </a:custGeom>
            <a:solidFill>
              <a:srgbClr val="356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7" name="îṥľiďé"/>
            <p:cNvSpPr/>
            <p:nvPr/>
          </p:nvSpPr>
          <p:spPr bwMode="auto">
            <a:xfrm>
              <a:off x="3505200" y="2552701"/>
              <a:ext cx="33338" cy="34925"/>
            </a:xfrm>
            <a:custGeom>
              <a:avLst/>
              <a:gdLst>
                <a:gd name="T0" fmla="*/ 0 w 22"/>
                <a:gd name="T1" fmla="*/ 0 h 23"/>
                <a:gd name="T2" fmla="*/ 4 w 22"/>
                <a:gd name="T3" fmla="*/ 10 h 23"/>
                <a:gd name="T4" fmla="*/ 8 w 22"/>
                <a:gd name="T5" fmla="*/ 23 h 23"/>
                <a:gd name="T6" fmla="*/ 22 w 22"/>
                <a:gd name="T7" fmla="*/ 2 h 23"/>
                <a:gd name="T8" fmla="*/ 19 w 22"/>
                <a:gd name="T9" fmla="*/ 2 h 23"/>
                <a:gd name="T10" fmla="*/ 0 w 22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3">
                  <a:moveTo>
                    <a:pt x="0" y="0"/>
                  </a:moveTo>
                  <a:cubicBezTo>
                    <a:pt x="2" y="3"/>
                    <a:pt x="3" y="7"/>
                    <a:pt x="4" y="10"/>
                  </a:cubicBezTo>
                  <a:cubicBezTo>
                    <a:pt x="6" y="14"/>
                    <a:pt x="7" y="19"/>
                    <a:pt x="8" y="23"/>
                  </a:cubicBezTo>
                  <a:cubicBezTo>
                    <a:pt x="15" y="18"/>
                    <a:pt x="20" y="11"/>
                    <a:pt x="22" y="2"/>
                  </a:cubicBezTo>
                  <a:cubicBezTo>
                    <a:pt x="21" y="2"/>
                    <a:pt x="20" y="2"/>
                    <a:pt x="19" y="2"/>
                  </a:cubicBezTo>
                  <a:cubicBezTo>
                    <a:pt x="12" y="2"/>
                    <a:pt x="6" y="2"/>
                    <a:pt x="0" y="0"/>
                  </a:cubicBezTo>
                </a:path>
              </a:pathLst>
            </a:custGeom>
            <a:solidFill>
              <a:srgbClr val="E3AE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8" name="îş1ïḓê"/>
            <p:cNvSpPr/>
            <p:nvPr/>
          </p:nvSpPr>
          <p:spPr bwMode="auto">
            <a:xfrm>
              <a:off x="3400425" y="2290763"/>
              <a:ext cx="155575" cy="265113"/>
            </a:xfrm>
            <a:custGeom>
              <a:avLst/>
              <a:gdLst>
                <a:gd name="T0" fmla="*/ 90 w 105"/>
                <a:gd name="T1" fmla="*/ 0 h 179"/>
                <a:gd name="T2" fmla="*/ 0 w 105"/>
                <a:gd name="T3" fmla="*/ 90 h 179"/>
                <a:gd name="T4" fmla="*/ 71 w 105"/>
                <a:gd name="T5" fmla="*/ 177 h 179"/>
                <a:gd name="T6" fmla="*/ 90 w 105"/>
                <a:gd name="T7" fmla="*/ 179 h 179"/>
                <a:gd name="T8" fmla="*/ 93 w 105"/>
                <a:gd name="T9" fmla="*/ 179 h 179"/>
                <a:gd name="T10" fmla="*/ 94 w 105"/>
                <a:gd name="T11" fmla="*/ 174 h 179"/>
                <a:gd name="T12" fmla="*/ 88 w 105"/>
                <a:gd name="T13" fmla="*/ 154 h 179"/>
                <a:gd name="T14" fmla="*/ 77 w 105"/>
                <a:gd name="T15" fmla="*/ 119 h 179"/>
                <a:gd name="T16" fmla="*/ 77 w 105"/>
                <a:gd name="T17" fmla="*/ 111 h 179"/>
                <a:gd name="T18" fmla="*/ 88 w 105"/>
                <a:gd name="T19" fmla="*/ 99 h 179"/>
                <a:gd name="T20" fmla="*/ 94 w 105"/>
                <a:gd name="T21" fmla="*/ 70 h 179"/>
                <a:gd name="T22" fmla="*/ 81 w 105"/>
                <a:gd name="T23" fmla="*/ 41 h 179"/>
                <a:gd name="T24" fmla="*/ 78 w 105"/>
                <a:gd name="T25" fmla="*/ 32 h 179"/>
                <a:gd name="T26" fmla="*/ 103 w 105"/>
                <a:gd name="T27" fmla="*/ 4 h 179"/>
                <a:gd name="T28" fmla="*/ 105 w 105"/>
                <a:gd name="T29" fmla="*/ 1 h 179"/>
                <a:gd name="T30" fmla="*/ 90 w 105"/>
                <a:gd name="T31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79">
                  <a:moveTo>
                    <a:pt x="90" y="0"/>
                  </a:moveTo>
                  <a:cubicBezTo>
                    <a:pt x="40" y="0"/>
                    <a:pt x="0" y="40"/>
                    <a:pt x="0" y="90"/>
                  </a:cubicBezTo>
                  <a:cubicBezTo>
                    <a:pt x="0" y="133"/>
                    <a:pt x="31" y="169"/>
                    <a:pt x="71" y="177"/>
                  </a:cubicBezTo>
                  <a:cubicBezTo>
                    <a:pt x="77" y="179"/>
                    <a:pt x="83" y="179"/>
                    <a:pt x="90" y="179"/>
                  </a:cubicBezTo>
                  <a:cubicBezTo>
                    <a:pt x="91" y="179"/>
                    <a:pt x="92" y="179"/>
                    <a:pt x="93" y="179"/>
                  </a:cubicBezTo>
                  <a:cubicBezTo>
                    <a:pt x="93" y="177"/>
                    <a:pt x="94" y="176"/>
                    <a:pt x="94" y="174"/>
                  </a:cubicBezTo>
                  <a:cubicBezTo>
                    <a:pt x="93" y="167"/>
                    <a:pt x="91" y="161"/>
                    <a:pt x="88" y="154"/>
                  </a:cubicBezTo>
                  <a:cubicBezTo>
                    <a:pt x="83" y="143"/>
                    <a:pt x="79" y="131"/>
                    <a:pt x="77" y="119"/>
                  </a:cubicBezTo>
                  <a:cubicBezTo>
                    <a:pt x="76" y="117"/>
                    <a:pt x="76" y="114"/>
                    <a:pt x="77" y="111"/>
                  </a:cubicBezTo>
                  <a:cubicBezTo>
                    <a:pt x="78" y="106"/>
                    <a:pt x="84" y="103"/>
                    <a:pt x="88" y="99"/>
                  </a:cubicBezTo>
                  <a:cubicBezTo>
                    <a:pt x="96" y="92"/>
                    <a:pt x="97" y="80"/>
                    <a:pt x="94" y="70"/>
                  </a:cubicBezTo>
                  <a:cubicBezTo>
                    <a:pt x="91" y="60"/>
                    <a:pt x="85" y="51"/>
                    <a:pt x="81" y="41"/>
                  </a:cubicBezTo>
                  <a:cubicBezTo>
                    <a:pt x="79" y="38"/>
                    <a:pt x="78" y="35"/>
                    <a:pt x="78" y="32"/>
                  </a:cubicBezTo>
                  <a:cubicBezTo>
                    <a:pt x="78" y="19"/>
                    <a:pt x="95" y="12"/>
                    <a:pt x="103" y="4"/>
                  </a:cubicBezTo>
                  <a:cubicBezTo>
                    <a:pt x="103" y="3"/>
                    <a:pt x="104" y="2"/>
                    <a:pt x="105" y="1"/>
                  </a:cubicBezTo>
                  <a:cubicBezTo>
                    <a:pt x="100" y="1"/>
                    <a:pt x="95" y="0"/>
                    <a:pt x="90" y="0"/>
                  </a:cubicBezTo>
                </a:path>
              </a:pathLst>
            </a:custGeom>
            <a:solidFill>
              <a:srgbClr val="E3AE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9" name="îŝḷïḋê"/>
            <p:cNvSpPr/>
            <p:nvPr/>
          </p:nvSpPr>
          <p:spPr bwMode="auto">
            <a:xfrm>
              <a:off x="3324225" y="2203451"/>
              <a:ext cx="271463" cy="387350"/>
            </a:xfrm>
            <a:custGeom>
              <a:avLst/>
              <a:gdLst>
                <a:gd name="T0" fmla="*/ 168 w 183"/>
                <a:gd name="T1" fmla="*/ 54 h 262"/>
                <a:gd name="T2" fmla="*/ 183 w 183"/>
                <a:gd name="T3" fmla="*/ 37 h 262"/>
                <a:gd name="T4" fmla="*/ 174 w 183"/>
                <a:gd name="T5" fmla="*/ 24 h 262"/>
                <a:gd name="T6" fmla="*/ 148 w 183"/>
                <a:gd name="T7" fmla="*/ 5 h 262"/>
                <a:gd name="T8" fmla="*/ 121 w 183"/>
                <a:gd name="T9" fmla="*/ 18 h 262"/>
                <a:gd name="T10" fmla="*/ 100 w 183"/>
                <a:gd name="T11" fmla="*/ 23 h 262"/>
                <a:gd name="T12" fmla="*/ 77 w 183"/>
                <a:gd name="T13" fmla="*/ 17 h 262"/>
                <a:gd name="T14" fmla="*/ 67 w 183"/>
                <a:gd name="T15" fmla="*/ 21 h 262"/>
                <a:gd name="T16" fmla="*/ 25 w 183"/>
                <a:gd name="T17" fmla="*/ 73 h 262"/>
                <a:gd name="T18" fmla="*/ 8 w 183"/>
                <a:gd name="T19" fmla="*/ 133 h 262"/>
                <a:gd name="T20" fmla="*/ 7 w 183"/>
                <a:gd name="T21" fmla="*/ 145 h 262"/>
                <a:gd name="T22" fmla="*/ 3 w 183"/>
                <a:gd name="T23" fmla="*/ 155 h 262"/>
                <a:gd name="T24" fmla="*/ 6 w 183"/>
                <a:gd name="T25" fmla="*/ 192 h 262"/>
                <a:gd name="T26" fmla="*/ 32 w 183"/>
                <a:gd name="T27" fmla="*/ 216 h 262"/>
                <a:gd name="T28" fmla="*/ 48 w 183"/>
                <a:gd name="T29" fmla="*/ 220 h 262"/>
                <a:gd name="T30" fmla="*/ 114 w 183"/>
                <a:gd name="T31" fmla="*/ 260 h 262"/>
                <a:gd name="T32" fmla="*/ 120 w 183"/>
                <a:gd name="T33" fmla="*/ 262 h 262"/>
                <a:gd name="T34" fmla="*/ 126 w 183"/>
                <a:gd name="T35" fmla="*/ 260 h 262"/>
                <a:gd name="T36" fmla="*/ 142 w 183"/>
                <a:gd name="T37" fmla="*/ 233 h 262"/>
                <a:gd name="T38" fmla="*/ 137 w 183"/>
                <a:gd name="T39" fmla="*/ 213 h 262"/>
                <a:gd name="T40" fmla="*/ 126 w 183"/>
                <a:gd name="T41" fmla="*/ 178 h 262"/>
                <a:gd name="T42" fmla="*/ 125 w 183"/>
                <a:gd name="T43" fmla="*/ 169 h 262"/>
                <a:gd name="T44" fmla="*/ 137 w 183"/>
                <a:gd name="T45" fmla="*/ 158 h 262"/>
                <a:gd name="T46" fmla="*/ 143 w 183"/>
                <a:gd name="T47" fmla="*/ 128 h 262"/>
                <a:gd name="T48" fmla="*/ 129 w 183"/>
                <a:gd name="T49" fmla="*/ 100 h 262"/>
                <a:gd name="T50" fmla="*/ 127 w 183"/>
                <a:gd name="T51" fmla="*/ 90 h 262"/>
                <a:gd name="T52" fmla="*/ 151 w 183"/>
                <a:gd name="T53" fmla="*/ 62 h 262"/>
                <a:gd name="T54" fmla="*/ 168 w 183"/>
                <a:gd name="T55" fmla="*/ 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3" h="262">
                  <a:moveTo>
                    <a:pt x="168" y="54"/>
                  </a:moveTo>
                  <a:cubicBezTo>
                    <a:pt x="175" y="50"/>
                    <a:pt x="183" y="45"/>
                    <a:pt x="183" y="37"/>
                  </a:cubicBezTo>
                  <a:cubicBezTo>
                    <a:pt x="182" y="32"/>
                    <a:pt x="179" y="27"/>
                    <a:pt x="174" y="24"/>
                  </a:cubicBezTo>
                  <a:cubicBezTo>
                    <a:pt x="162" y="16"/>
                    <a:pt x="162" y="0"/>
                    <a:pt x="148" y="5"/>
                  </a:cubicBezTo>
                  <a:cubicBezTo>
                    <a:pt x="139" y="8"/>
                    <a:pt x="130" y="14"/>
                    <a:pt x="121" y="18"/>
                  </a:cubicBezTo>
                  <a:cubicBezTo>
                    <a:pt x="114" y="21"/>
                    <a:pt x="107" y="22"/>
                    <a:pt x="100" y="23"/>
                  </a:cubicBezTo>
                  <a:cubicBezTo>
                    <a:pt x="96" y="23"/>
                    <a:pt x="81" y="16"/>
                    <a:pt x="77" y="17"/>
                  </a:cubicBezTo>
                  <a:cubicBezTo>
                    <a:pt x="73" y="18"/>
                    <a:pt x="70" y="19"/>
                    <a:pt x="67" y="21"/>
                  </a:cubicBezTo>
                  <a:cubicBezTo>
                    <a:pt x="47" y="32"/>
                    <a:pt x="32" y="51"/>
                    <a:pt x="25" y="73"/>
                  </a:cubicBezTo>
                  <a:cubicBezTo>
                    <a:pt x="20" y="93"/>
                    <a:pt x="24" y="118"/>
                    <a:pt x="8" y="133"/>
                  </a:cubicBezTo>
                  <a:cubicBezTo>
                    <a:pt x="6" y="135"/>
                    <a:pt x="9" y="143"/>
                    <a:pt x="7" y="145"/>
                  </a:cubicBezTo>
                  <a:cubicBezTo>
                    <a:pt x="5" y="148"/>
                    <a:pt x="4" y="152"/>
                    <a:pt x="3" y="155"/>
                  </a:cubicBezTo>
                  <a:cubicBezTo>
                    <a:pt x="0" y="168"/>
                    <a:pt x="1" y="180"/>
                    <a:pt x="6" y="192"/>
                  </a:cubicBezTo>
                  <a:cubicBezTo>
                    <a:pt x="11" y="203"/>
                    <a:pt x="20" y="212"/>
                    <a:pt x="32" y="216"/>
                  </a:cubicBezTo>
                  <a:cubicBezTo>
                    <a:pt x="37" y="218"/>
                    <a:pt x="43" y="219"/>
                    <a:pt x="48" y="220"/>
                  </a:cubicBezTo>
                  <a:cubicBezTo>
                    <a:pt x="73" y="226"/>
                    <a:pt x="91" y="248"/>
                    <a:pt x="114" y="260"/>
                  </a:cubicBezTo>
                  <a:cubicBezTo>
                    <a:pt x="116" y="262"/>
                    <a:pt x="118" y="262"/>
                    <a:pt x="120" y="262"/>
                  </a:cubicBezTo>
                  <a:cubicBezTo>
                    <a:pt x="122" y="262"/>
                    <a:pt x="125" y="261"/>
                    <a:pt x="126" y="260"/>
                  </a:cubicBezTo>
                  <a:cubicBezTo>
                    <a:pt x="135" y="253"/>
                    <a:pt x="142" y="244"/>
                    <a:pt x="142" y="233"/>
                  </a:cubicBezTo>
                  <a:cubicBezTo>
                    <a:pt x="142" y="226"/>
                    <a:pt x="140" y="219"/>
                    <a:pt x="137" y="213"/>
                  </a:cubicBezTo>
                  <a:cubicBezTo>
                    <a:pt x="132" y="202"/>
                    <a:pt x="128" y="190"/>
                    <a:pt x="126" y="178"/>
                  </a:cubicBezTo>
                  <a:cubicBezTo>
                    <a:pt x="125" y="175"/>
                    <a:pt x="125" y="172"/>
                    <a:pt x="125" y="169"/>
                  </a:cubicBezTo>
                  <a:cubicBezTo>
                    <a:pt x="127" y="164"/>
                    <a:pt x="133" y="162"/>
                    <a:pt x="137" y="158"/>
                  </a:cubicBezTo>
                  <a:cubicBezTo>
                    <a:pt x="145" y="151"/>
                    <a:pt x="146" y="139"/>
                    <a:pt x="143" y="128"/>
                  </a:cubicBezTo>
                  <a:cubicBezTo>
                    <a:pt x="140" y="118"/>
                    <a:pt x="134" y="109"/>
                    <a:pt x="129" y="100"/>
                  </a:cubicBezTo>
                  <a:cubicBezTo>
                    <a:pt x="128" y="97"/>
                    <a:pt x="127" y="94"/>
                    <a:pt x="127" y="90"/>
                  </a:cubicBezTo>
                  <a:cubicBezTo>
                    <a:pt x="127" y="78"/>
                    <a:pt x="144" y="71"/>
                    <a:pt x="151" y="62"/>
                  </a:cubicBezTo>
                  <a:cubicBezTo>
                    <a:pt x="161" y="51"/>
                    <a:pt x="155" y="60"/>
                    <a:pt x="168" y="54"/>
                  </a:cubicBezTo>
                  <a:close/>
                </a:path>
              </a:pathLst>
            </a:custGeom>
            <a:solidFill>
              <a:srgbClr val="865A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0" name="işḷîḑe"/>
            <p:cNvSpPr/>
            <p:nvPr/>
          </p:nvSpPr>
          <p:spPr bwMode="auto">
            <a:xfrm>
              <a:off x="4017963" y="3519488"/>
              <a:ext cx="1588" cy="4763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0 h 4"/>
                <a:gd name="T4" fmla="*/ 1 w 1"/>
                <a:gd name="T5" fmla="*/ 4 h 4"/>
                <a:gd name="T6" fmla="*/ 1 w 1"/>
                <a:gd name="T7" fmla="*/ 4 h 4"/>
                <a:gd name="T8" fmla="*/ 1 w 1"/>
                <a:gd name="T9" fmla="*/ 4 h 4"/>
                <a:gd name="T10" fmla="*/ 0 w 1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0" y="1"/>
                    <a:pt x="0" y="0"/>
                  </a:cubicBezTo>
                </a:path>
              </a:pathLst>
            </a:custGeom>
            <a:solidFill>
              <a:srgbClr val="514F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1" name="ïśļîḓé"/>
            <p:cNvSpPr/>
            <p:nvPr/>
          </p:nvSpPr>
          <p:spPr bwMode="auto">
            <a:xfrm>
              <a:off x="3709988" y="3519488"/>
              <a:ext cx="309563" cy="60325"/>
            </a:xfrm>
            <a:custGeom>
              <a:avLst/>
              <a:gdLst>
                <a:gd name="T0" fmla="*/ 208 w 209"/>
                <a:gd name="T1" fmla="*/ 0 h 41"/>
                <a:gd name="T2" fmla="*/ 124 w 209"/>
                <a:gd name="T3" fmla="*/ 32 h 41"/>
                <a:gd name="T4" fmla="*/ 114 w 209"/>
                <a:gd name="T5" fmla="*/ 31 h 41"/>
                <a:gd name="T6" fmla="*/ 93 w 209"/>
                <a:gd name="T7" fmla="*/ 30 h 41"/>
                <a:gd name="T8" fmla="*/ 0 w 209"/>
                <a:gd name="T9" fmla="*/ 37 h 41"/>
                <a:gd name="T10" fmla="*/ 2 w 209"/>
                <a:gd name="T11" fmla="*/ 41 h 41"/>
                <a:gd name="T12" fmla="*/ 93 w 209"/>
                <a:gd name="T13" fmla="*/ 34 h 41"/>
                <a:gd name="T14" fmla="*/ 114 w 209"/>
                <a:gd name="T15" fmla="*/ 36 h 41"/>
                <a:gd name="T16" fmla="*/ 124 w 209"/>
                <a:gd name="T17" fmla="*/ 36 h 41"/>
                <a:gd name="T18" fmla="*/ 209 w 209"/>
                <a:gd name="T19" fmla="*/ 4 h 41"/>
                <a:gd name="T20" fmla="*/ 209 w 209"/>
                <a:gd name="T21" fmla="*/ 4 h 41"/>
                <a:gd name="T22" fmla="*/ 208 w 209"/>
                <a:gd name="T2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9" h="41">
                  <a:moveTo>
                    <a:pt x="208" y="0"/>
                  </a:moveTo>
                  <a:cubicBezTo>
                    <a:pt x="197" y="7"/>
                    <a:pt x="157" y="32"/>
                    <a:pt x="124" y="32"/>
                  </a:cubicBezTo>
                  <a:cubicBezTo>
                    <a:pt x="120" y="32"/>
                    <a:pt x="117" y="32"/>
                    <a:pt x="114" y="31"/>
                  </a:cubicBezTo>
                  <a:cubicBezTo>
                    <a:pt x="109" y="30"/>
                    <a:pt x="101" y="30"/>
                    <a:pt x="93" y="30"/>
                  </a:cubicBezTo>
                  <a:cubicBezTo>
                    <a:pt x="67" y="30"/>
                    <a:pt x="30" y="34"/>
                    <a:pt x="0" y="37"/>
                  </a:cubicBezTo>
                  <a:cubicBezTo>
                    <a:pt x="0" y="39"/>
                    <a:pt x="1" y="40"/>
                    <a:pt x="2" y="41"/>
                  </a:cubicBezTo>
                  <a:cubicBezTo>
                    <a:pt x="32" y="38"/>
                    <a:pt x="67" y="34"/>
                    <a:pt x="93" y="34"/>
                  </a:cubicBezTo>
                  <a:cubicBezTo>
                    <a:pt x="101" y="34"/>
                    <a:pt x="109" y="35"/>
                    <a:pt x="114" y="36"/>
                  </a:cubicBezTo>
                  <a:cubicBezTo>
                    <a:pt x="117" y="36"/>
                    <a:pt x="121" y="36"/>
                    <a:pt x="124" y="36"/>
                  </a:cubicBezTo>
                  <a:cubicBezTo>
                    <a:pt x="158" y="36"/>
                    <a:pt x="200" y="10"/>
                    <a:pt x="209" y="4"/>
                  </a:cubicBezTo>
                  <a:cubicBezTo>
                    <a:pt x="209" y="4"/>
                    <a:pt x="209" y="4"/>
                    <a:pt x="209" y="4"/>
                  </a:cubicBezTo>
                  <a:cubicBezTo>
                    <a:pt x="208" y="3"/>
                    <a:pt x="208" y="2"/>
                    <a:pt x="208" y="0"/>
                  </a:cubicBezTo>
                </a:path>
              </a:pathLst>
            </a:custGeom>
            <a:solidFill>
              <a:srgbClr val="5554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2" name="íŝľíḓe"/>
            <p:cNvSpPr/>
            <p:nvPr/>
          </p:nvSpPr>
          <p:spPr bwMode="auto">
            <a:xfrm>
              <a:off x="3416300" y="2571751"/>
              <a:ext cx="638175" cy="1012825"/>
            </a:xfrm>
            <a:custGeom>
              <a:avLst/>
              <a:gdLst>
                <a:gd name="T0" fmla="*/ 9 w 430"/>
                <a:gd name="T1" fmla="*/ 116 h 683"/>
                <a:gd name="T2" fmla="*/ 105 w 430"/>
                <a:gd name="T3" fmla="*/ 299 h 683"/>
                <a:gd name="T4" fmla="*/ 146 w 430"/>
                <a:gd name="T5" fmla="*/ 579 h 683"/>
                <a:gd name="T6" fmla="*/ 144 w 430"/>
                <a:gd name="T7" fmla="*/ 683 h 683"/>
                <a:gd name="T8" fmla="*/ 312 w 430"/>
                <a:gd name="T9" fmla="*/ 670 h 683"/>
                <a:gd name="T10" fmla="*/ 408 w 430"/>
                <a:gd name="T11" fmla="*/ 638 h 683"/>
                <a:gd name="T12" fmla="*/ 336 w 430"/>
                <a:gd name="T13" fmla="*/ 181 h 683"/>
                <a:gd name="T14" fmla="*/ 299 w 430"/>
                <a:gd name="T15" fmla="*/ 130 h 683"/>
                <a:gd name="T16" fmla="*/ 207 w 430"/>
                <a:gd name="T17" fmla="*/ 57 h 683"/>
                <a:gd name="T18" fmla="*/ 194 w 430"/>
                <a:gd name="T19" fmla="*/ 55 h 683"/>
                <a:gd name="T20" fmla="*/ 70 w 430"/>
                <a:gd name="T21" fmla="*/ 42 h 683"/>
                <a:gd name="T22" fmla="*/ 9 w 430"/>
                <a:gd name="T23" fmla="*/ 116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0" h="683">
                  <a:moveTo>
                    <a:pt x="9" y="116"/>
                  </a:moveTo>
                  <a:cubicBezTo>
                    <a:pt x="18" y="192"/>
                    <a:pt x="105" y="299"/>
                    <a:pt x="105" y="299"/>
                  </a:cubicBezTo>
                  <a:cubicBezTo>
                    <a:pt x="105" y="299"/>
                    <a:pt x="166" y="363"/>
                    <a:pt x="146" y="579"/>
                  </a:cubicBezTo>
                  <a:cubicBezTo>
                    <a:pt x="144" y="683"/>
                    <a:pt x="144" y="683"/>
                    <a:pt x="144" y="683"/>
                  </a:cubicBezTo>
                  <a:cubicBezTo>
                    <a:pt x="144" y="683"/>
                    <a:pt x="273" y="664"/>
                    <a:pt x="312" y="670"/>
                  </a:cubicBezTo>
                  <a:cubicBezTo>
                    <a:pt x="351" y="677"/>
                    <a:pt x="408" y="638"/>
                    <a:pt x="408" y="638"/>
                  </a:cubicBezTo>
                  <a:cubicBezTo>
                    <a:pt x="408" y="638"/>
                    <a:pt x="430" y="260"/>
                    <a:pt x="336" y="181"/>
                  </a:cubicBezTo>
                  <a:cubicBezTo>
                    <a:pt x="325" y="164"/>
                    <a:pt x="312" y="146"/>
                    <a:pt x="299" y="130"/>
                  </a:cubicBezTo>
                  <a:cubicBezTo>
                    <a:pt x="273" y="100"/>
                    <a:pt x="239" y="65"/>
                    <a:pt x="207" y="57"/>
                  </a:cubicBezTo>
                  <a:cubicBezTo>
                    <a:pt x="203" y="56"/>
                    <a:pt x="199" y="55"/>
                    <a:pt x="194" y="55"/>
                  </a:cubicBezTo>
                  <a:cubicBezTo>
                    <a:pt x="194" y="55"/>
                    <a:pt x="96" y="0"/>
                    <a:pt x="70" y="42"/>
                  </a:cubicBezTo>
                  <a:cubicBezTo>
                    <a:pt x="70" y="42"/>
                    <a:pt x="0" y="39"/>
                    <a:pt x="9" y="116"/>
                  </a:cubicBezTo>
                </a:path>
              </a:pathLst>
            </a:custGeom>
            <a:solidFill>
              <a:srgbClr val="C4C8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3" name="îṧḻîḑe"/>
            <p:cNvSpPr/>
            <p:nvPr/>
          </p:nvSpPr>
          <p:spPr bwMode="auto">
            <a:xfrm>
              <a:off x="3638550" y="32591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56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4" name="îS1idé"/>
            <p:cNvSpPr/>
            <p:nvPr/>
          </p:nvSpPr>
          <p:spPr bwMode="auto">
            <a:xfrm>
              <a:off x="3638550" y="3259138"/>
              <a:ext cx="381000" cy="87313"/>
            </a:xfrm>
            <a:custGeom>
              <a:avLst/>
              <a:gdLst>
                <a:gd name="T0" fmla="*/ 213 w 257"/>
                <a:gd name="T1" fmla="*/ 49 h 59"/>
                <a:gd name="T2" fmla="*/ 257 w 257"/>
                <a:gd name="T3" fmla="*/ 59 h 59"/>
                <a:gd name="T4" fmla="*/ 213 w 257"/>
                <a:gd name="T5" fmla="*/ 49 h 59"/>
                <a:gd name="T6" fmla="*/ 0 w 257"/>
                <a:gd name="T7" fmla="*/ 0 h 59"/>
                <a:gd name="T8" fmla="*/ 0 w 257"/>
                <a:gd name="T9" fmla="*/ 0 h 59"/>
                <a:gd name="T10" fmla="*/ 156 w 257"/>
                <a:gd name="T11" fmla="*/ 48 h 59"/>
                <a:gd name="T12" fmla="*/ 164 w 257"/>
                <a:gd name="T13" fmla="*/ 48 h 59"/>
                <a:gd name="T14" fmla="*/ 184 w 257"/>
                <a:gd name="T15" fmla="*/ 47 h 59"/>
                <a:gd name="T16" fmla="*/ 213 w 257"/>
                <a:gd name="T17" fmla="*/ 49 h 59"/>
                <a:gd name="T18" fmla="*/ 0 w 257"/>
                <a:gd name="T1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59">
                  <a:moveTo>
                    <a:pt x="213" y="49"/>
                  </a:moveTo>
                  <a:cubicBezTo>
                    <a:pt x="257" y="59"/>
                    <a:pt x="257" y="59"/>
                    <a:pt x="257" y="59"/>
                  </a:cubicBezTo>
                  <a:cubicBezTo>
                    <a:pt x="257" y="59"/>
                    <a:pt x="241" y="52"/>
                    <a:pt x="213" y="49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97" y="48"/>
                    <a:pt x="156" y="48"/>
                  </a:cubicBezTo>
                  <a:cubicBezTo>
                    <a:pt x="159" y="48"/>
                    <a:pt x="161" y="48"/>
                    <a:pt x="164" y="48"/>
                  </a:cubicBezTo>
                  <a:cubicBezTo>
                    <a:pt x="171" y="48"/>
                    <a:pt x="178" y="47"/>
                    <a:pt x="184" y="47"/>
                  </a:cubicBezTo>
                  <a:cubicBezTo>
                    <a:pt x="195" y="47"/>
                    <a:pt x="205" y="48"/>
                    <a:pt x="213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0B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5" name="ïsḷiḑè"/>
            <p:cNvSpPr/>
            <p:nvPr/>
          </p:nvSpPr>
          <p:spPr bwMode="auto">
            <a:xfrm>
              <a:off x="3924300" y="4068763"/>
              <a:ext cx="95250" cy="47625"/>
            </a:xfrm>
            <a:custGeom>
              <a:avLst/>
              <a:gdLst>
                <a:gd name="T0" fmla="*/ 38 w 65"/>
                <a:gd name="T1" fmla="*/ 18 h 33"/>
                <a:gd name="T2" fmla="*/ 65 w 65"/>
                <a:gd name="T3" fmla="*/ 33 h 33"/>
                <a:gd name="T4" fmla="*/ 38 w 65"/>
                <a:gd name="T5" fmla="*/ 18 h 33"/>
                <a:gd name="T6" fmla="*/ 2 w 65"/>
                <a:gd name="T7" fmla="*/ 0 h 33"/>
                <a:gd name="T8" fmla="*/ 28 w 65"/>
                <a:gd name="T9" fmla="*/ 15 h 33"/>
                <a:gd name="T10" fmla="*/ 38 w 65"/>
                <a:gd name="T11" fmla="*/ 18 h 33"/>
                <a:gd name="T12" fmla="*/ 2 w 65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33">
                  <a:moveTo>
                    <a:pt x="38" y="18"/>
                  </a:moveTo>
                  <a:cubicBezTo>
                    <a:pt x="65" y="33"/>
                    <a:pt x="65" y="33"/>
                    <a:pt x="65" y="33"/>
                  </a:cubicBezTo>
                  <a:cubicBezTo>
                    <a:pt x="65" y="33"/>
                    <a:pt x="59" y="26"/>
                    <a:pt x="38" y="18"/>
                  </a:cubicBezTo>
                  <a:moveTo>
                    <a:pt x="2" y="0"/>
                  </a:moveTo>
                  <a:cubicBezTo>
                    <a:pt x="2" y="0"/>
                    <a:pt x="0" y="6"/>
                    <a:pt x="28" y="15"/>
                  </a:cubicBezTo>
                  <a:cubicBezTo>
                    <a:pt x="32" y="16"/>
                    <a:pt x="35" y="17"/>
                    <a:pt x="38" y="18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5A5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6" name="išḻíḋé"/>
            <p:cNvSpPr/>
            <p:nvPr/>
          </p:nvSpPr>
          <p:spPr bwMode="auto">
            <a:xfrm>
              <a:off x="3797300" y="2032001"/>
              <a:ext cx="144463" cy="358775"/>
            </a:xfrm>
            <a:custGeom>
              <a:avLst/>
              <a:gdLst>
                <a:gd name="T0" fmla="*/ 0 w 97"/>
                <a:gd name="T1" fmla="*/ 168 h 243"/>
                <a:gd name="T2" fmla="*/ 8 w 97"/>
                <a:gd name="T3" fmla="*/ 197 h 243"/>
                <a:gd name="T4" fmla="*/ 20 w 97"/>
                <a:gd name="T5" fmla="*/ 222 h 243"/>
                <a:gd name="T6" fmla="*/ 29 w 97"/>
                <a:gd name="T7" fmla="*/ 239 h 243"/>
                <a:gd name="T8" fmla="*/ 84 w 97"/>
                <a:gd name="T9" fmla="*/ 243 h 243"/>
                <a:gd name="T10" fmla="*/ 86 w 97"/>
                <a:gd name="T11" fmla="*/ 231 h 243"/>
                <a:gd name="T12" fmla="*/ 84 w 97"/>
                <a:gd name="T13" fmla="*/ 129 h 243"/>
                <a:gd name="T14" fmla="*/ 27 w 97"/>
                <a:gd name="T15" fmla="*/ 20 h 243"/>
                <a:gd name="T16" fmla="*/ 0 w 97"/>
                <a:gd name="T17" fmla="*/ 168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243">
                  <a:moveTo>
                    <a:pt x="0" y="168"/>
                  </a:moveTo>
                  <a:cubicBezTo>
                    <a:pt x="1" y="178"/>
                    <a:pt x="3" y="188"/>
                    <a:pt x="8" y="197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9" y="239"/>
                    <a:pt x="29" y="239"/>
                    <a:pt x="29" y="239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84" y="243"/>
                    <a:pt x="85" y="238"/>
                    <a:pt x="86" y="231"/>
                  </a:cubicBezTo>
                  <a:cubicBezTo>
                    <a:pt x="90" y="209"/>
                    <a:pt x="97" y="162"/>
                    <a:pt x="84" y="129"/>
                  </a:cubicBezTo>
                  <a:cubicBezTo>
                    <a:pt x="66" y="86"/>
                    <a:pt x="60" y="0"/>
                    <a:pt x="27" y="20"/>
                  </a:cubicBezTo>
                  <a:cubicBezTo>
                    <a:pt x="1" y="36"/>
                    <a:pt x="0" y="130"/>
                    <a:pt x="0" y="168"/>
                  </a:cubicBezTo>
                </a:path>
              </a:pathLst>
            </a:custGeom>
            <a:solidFill>
              <a:srgbClr val="FDC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7" name="iṧ1íḑê"/>
            <p:cNvSpPr/>
            <p:nvPr/>
          </p:nvSpPr>
          <p:spPr bwMode="auto">
            <a:xfrm>
              <a:off x="3827463" y="2357438"/>
              <a:ext cx="98425" cy="22225"/>
            </a:xfrm>
            <a:custGeom>
              <a:avLst/>
              <a:gdLst>
                <a:gd name="T0" fmla="*/ 15 w 66"/>
                <a:gd name="T1" fmla="*/ 0 h 15"/>
                <a:gd name="T2" fmla="*/ 0 w 66"/>
                <a:gd name="T3" fmla="*/ 1 h 15"/>
                <a:gd name="T4" fmla="*/ 0 w 66"/>
                <a:gd name="T5" fmla="*/ 2 h 15"/>
                <a:gd name="T6" fmla="*/ 2 w 66"/>
                <a:gd name="T7" fmla="*/ 5 h 15"/>
                <a:gd name="T8" fmla="*/ 15 w 66"/>
                <a:gd name="T9" fmla="*/ 4 h 15"/>
                <a:gd name="T10" fmla="*/ 65 w 66"/>
                <a:gd name="T11" fmla="*/ 15 h 15"/>
                <a:gd name="T12" fmla="*/ 66 w 66"/>
                <a:gd name="T13" fmla="*/ 11 h 15"/>
                <a:gd name="T14" fmla="*/ 15 w 66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5">
                  <a:moveTo>
                    <a:pt x="15" y="0"/>
                  </a:moveTo>
                  <a:cubicBezTo>
                    <a:pt x="10" y="0"/>
                    <a:pt x="5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6" y="4"/>
                    <a:pt x="11" y="4"/>
                    <a:pt x="15" y="4"/>
                  </a:cubicBezTo>
                  <a:cubicBezTo>
                    <a:pt x="32" y="4"/>
                    <a:pt x="50" y="9"/>
                    <a:pt x="65" y="15"/>
                  </a:cubicBezTo>
                  <a:cubicBezTo>
                    <a:pt x="66" y="14"/>
                    <a:pt x="66" y="12"/>
                    <a:pt x="66" y="11"/>
                  </a:cubicBezTo>
                  <a:cubicBezTo>
                    <a:pt x="51" y="5"/>
                    <a:pt x="32" y="0"/>
                    <a:pt x="15" y="0"/>
                  </a:cubicBezTo>
                </a:path>
              </a:pathLst>
            </a:custGeom>
            <a:solidFill>
              <a:srgbClr val="E3AE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8" name="ísḻîḋé"/>
            <p:cNvSpPr/>
            <p:nvPr/>
          </p:nvSpPr>
          <p:spPr bwMode="auto">
            <a:xfrm>
              <a:off x="3827463" y="2359026"/>
              <a:ext cx="142875" cy="125413"/>
            </a:xfrm>
            <a:custGeom>
              <a:avLst/>
              <a:gdLst>
                <a:gd name="T0" fmla="*/ 0 w 96"/>
                <a:gd name="T1" fmla="*/ 4 h 85"/>
                <a:gd name="T2" fmla="*/ 0 w 96"/>
                <a:gd name="T3" fmla="*/ 44 h 85"/>
                <a:gd name="T4" fmla="*/ 79 w 96"/>
                <a:gd name="T5" fmla="*/ 85 h 85"/>
                <a:gd name="T6" fmla="*/ 82 w 96"/>
                <a:gd name="T7" fmla="*/ 69 h 85"/>
                <a:gd name="T8" fmla="*/ 96 w 96"/>
                <a:gd name="T9" fmla="*/ 28 h 85"/>
                <a:gd name="T10" fmla="*/ 70 w 96"/>
                <a:gd name="T11" fmla="*/ 16 h 85"/>
                <a:gd name="T12" fmla="*/ 0 w 96"/>
                <a:gd name="T13" fmla="*/ 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85">
                  <a:moveTo>
                    <a:pt x="0" y="4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79" y="85"/>
                    <a:pt x="80" y="78"/>
                    <a:pt x="82" y="69"/>
                  </a:cubicBezTo>
                  <a:cubicBezTo>
                    <a:pt x="84" y="53"/>
                    <a:pt x="90" y="31"/>
                    <a:pt x="96" y="28"/>
                  </a:cubicBezTo>
                  <a:cubicBezTo>
                    <a:pt x="96" y="28"/>
                    <a:pt x="85" y="22"/>
                    <a:pt x="70" y="16"/>
                  </a:cubicBezTo>
                  <a:cubicBezTo>
                    <a:pt x="50" y="8"/>
                    <a:pt x="22" y="0"/>
                    <a:pt x="0" y="4"/>
                  </a:cubicBezTo>
                </a:path>
              </a:pathLst>
            </a:custGeom>
            <a:solidFill>
              <a:srgbClr val="EAEA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9" name="ïṥlîďè"/>
            <p:cNvSpPr/>
            <p:nvPr/>
          </p:nvSpPr>
          <p:spPr bwMode="auto">
            <a:xfrm>
              <a:off x="3722688" y="2655888"/>
              <a:ext cx="136525" cy="109538"/>
            </a:xfrm>
            <a:custGeom>
              <a:avLst/>
              <a:gdLst>
                <a:gd name="T0" fmla="*/ 0 w 92"/>
                <a:gd name="T1" fmla="*/ 0 h 73"/>
                <a:gd name="T2" fmla="*/ 0 w 92"/>
                <a:gd name="T3" fmla="*/ 0 h 73"/>
                <a:gd name="T4" fmla="*/ 92 w 92"/>
                <a:gd name="T5" fmla="*/ 73 h 73"/>
                <a:gd name="T6" fmla="*/ 92 w 92"/>
                <a:gd name="T7" fmla="*/ 73 h 73"/>
                <a:gd name="T8" fmla="*/ 92 w 92"/>
                <a:gd name="T9" fmla="*/ 73 h 73"/>
                <a:gd name="T10" fmla="*/ 0 w 92"/>
                <a:gd name="T1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7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2" y="8"/>
                    <a:pt x="66" y="43"/>
                    <a:pt x="92" y="73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67" y="42"/>
                    <a:pt x="32" y="8"/>
                    <a:pt x="0" y="0"/>
                  </a:cubicBezTo>
                </a:path>
              </a:pathLst>
            </a:custGeom>
            <a:solidFill>
              <a:srgbClr val="C8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0" name="ïṥliďé"/>
            <p:cNvSpPr/>
            <p:nvPr/>
          </p:nvSpPr>
          <p:spPr bwMode="auto">
            <a:xfrm>
              <a:off x="3435350" y="2655888"/>
              <a:ext cx="423863" cy="271463"/>
            </a:xfrm>
            <a:custGeom>
              <a:avLst/>
              <a:gdLst>
                <a:gd name="T0" fmla="*/ 194 w 286"/>
                <a:gd name="T1" fmla="*/ 0 h 183"/>
                <a:gd name="T2" fmla="*/ 151 w 286"/>
                <a:gd name="T3" fmla="*/ 63 h 183"/>
                <a:gd name="T4" fmla="*/ 64 w 286"/>
                <a:gd name="T5" fmla="*/ 27 h 183"/>
                <a:gd name="T6" fmla="*/ 18 w 286"/>
                <a:gd name="T7" fmla="*/ 59 h 183"/>
                <a:gd name="T8" fmla="*/ 52 w 286"/>
                <a:gd name="T9" fmla="*/ 160 h 183"/>
                <a:gd name="T10" fmla="*/ 113 w 286"/>
                <a:gd name="T11" fmla="*/ 183 h 183"/>
                <a:gd name="T12" fmla="*/ 123 w 286"/>
                <a:gd name="T13" fmla="*/ 183 h 183"/>
                <a:gd name="T14" fmla="*/ 265 w 286"/>
                <a:gd name="T15" fmla="*/ 120 h 183"/>
                <a:gd name="T16" fmla="*/ 286 w 286"/>
                <a:gd name="T17" fmla="*/ 73 h 183"/>
                <a:gd name="T18" fmla="*/ 286 w 286"/>
                <a:gd name="T19" fmla="*/ 73 h 183"/>
                <a:gd name="T20" fmla="*/ 194 w 286"/>
                <a:gd name="T2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183">
                  <a:moveTo>
                    <a:pt x="194" y="0"/>
                  </a:moveTo>
                  <a:cubicBezTo>
                    <a:pt x="171" y="37"/>
                    <a:pt x="151" y="63"/>
                    <a:pt x="151" y="63"/>
                  </a:cubicBezTo>
                  <a:cubicBezTo>
                    <a:pt x="151" y="63"/>
                    <a:pt x="104" y="27"/>
                    <a:pt x="64" y="27"/>
                  </a:cubicBezTo>
                  <a:cubicBezTo>
                    <a:pt x="45" y="27"/>
                    <a:pt x="28" y="35"/>
                    <a:pt x="18" y="59"/>
                  </a:cubicBezTo>
                  <a:cubicBezTo>
                    <a:pt x="0" y="102"/>
                    <a:pt x="27" y="138"/>
                    <a:pt x="52" y="160"/>
                  </a:cubicBezTo>
                  <a:cubicBezTo>
                    <a:pt x="69" y="175"/>
                    <a:pt x="91" y="183"/>
                    <a:pt x="113" y="183"/>
                  </a:cubicBezTo>
                  <a:cubicBezTo>
                    <a:pt x="116" y="183"/>
                    <a:pt x="119" y="183"/>
                    <a:pt x="123" y="183"/>
                  </a:cubicBezTo>
                  <a:cubicBezTo>
                    <a:pt x="261" y="169"/>
                    <a:pt x="265" y="120"/>
                    <a:pt x="265" y="120"/>
                  </a:cubicBezTo>
                  <a:cubicBezTo>
                    <a:pt x="286" y="73"/>
                    <a:pt x="286" y="73"/>
                    <a:pt x="286" y="73"/>
                  </a:cubicBezTo>
                  <a:cubicBezTo>
                    <a:pt x="286" y="73"/>
                    <a:pt x="286" y="73"/>
                    <a:pt x="286" y="73"/>
                  </a:cubicBezTo>
                  <a:cubicBezTo>
                    <a:pt x="260" y="43"/>
                    <a:pt x="226" y="8"/>
                    <a:pt x="194" y="0"/>
                  </a:cubicBezTo>
                </a:path>
              </a:pathLst>
            </a:custGeom>
            <a:solidFill>
              <a:srgbClr val="BAB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1" name="ï$1iḋê"/>
            <p:cNvSpPr/>
            <p:nvPr/>
          </p:nvSpPr>
          <p:spPr bwMode="auto">
            <a:xfrm>
              <a:off x="3827463" y="2424113"/>
              <a:ext cx="95250" cy="49213"/>
            </a:xfrm>
            <a:custGeom>
              <a:avLst/>
              <a:gdLst>
                <a:gd name="T0" fmla="*/ 0 w 60"/>
                <a:gd name="T1" fmla="*/ 0 h 31"/>
                <a:gd name="T2" fmla="*/ 0 w 60"/>
                <a:gd name="T3" fmla="*/ 0 h 31"/>
                <a:gd name="T4" fmla="*/ 60 w 60"/>
                <a:gd name="T5" fmla="*/ 31 h 31"/>
                <a:gd name="T6" fmla="*/ 60 w 60"/>
                <a:gd name="T7" fmla="*/ 31 h 31"/>
                <a:gd name="T8" fmla="*/ 0 w 6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1">
                  <a:moveTo>
                    <a:pt x="0" y="0"/>
                  </a:moveTo>
                  <a:lnTo>
                    <a:pt x="0" y="0"/>
                  </a:lnTo>
                  <a:lnTo>
                    <a:pt x="60" y="31"/>
                  </a:lnTo>
                  <a:lnTo>
                    <a:pt x="6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6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2" name="i$ľíḍê"/>
            <p:cNvSpPr/>
            <p:nvPr/>
          </p:nvSpPr>
          <p:spPr bwMode="auto">
            <a:xfrm>
              <a:off x="3827463" y="2424113"/>
              <a:ext cx="95250" cy="49213"/>
            </a:xfrm>
            <a:custGeom>
              <a:avLst/>
              <a:gdLst>
                <a:gd name="T0" fmla="*/ 0 w 60"/>
                <a:gd name="T1" fmla="*/ 0 h 31"/>
                <a:gd name="T2" fmla="*/ 0 w 60"/>
                <a:gd name="T3" fmla="*/ 0 h 31"/>
                <a:gd name="T4" fmla="*/ 60 w 60"/>
                <a:gd name="T5" fmla="*/ 31 h 31"/>
                <a:gd name="T6" fmla="*/ 60 w 60"/>
                <a:gd name="T7" fmla="*/ 31 h 31"/>
                <a:gd name="T8" fmla="*/ 0 w 6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1">
                  <a:moveTo>
                    <a:pt x="0" y="0"/>
                  </a:moveTo>
                  <a:lnTo>
                    <a:pt x="0" y="0"/>
                  </a:lnTo>
                  <a:lnTo>
                    <a:pt x="60" y="31"/>
                  </a:lnTo>
                  <a:lnTo>
                    <a:pt x="60" y="3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3" name="i$ľiḓê"/>
            <p:cNvSpPr/>
            <p:nvPr/>
          </p:nvSpPr>
          <p:spPr bwMode="auto">
            <a:xfrm>
              <a:off x="3922713" y="2460626"/>
              <a:ext cx="25400" cy="23813"/>
            </a:xfrm>
            <a:custGeom>
              <a:avLst/>
              <a:gdLst>
                <a:gd name="T0" fmla="*/ 18 w 18"/>
                <a:gd name="T1" fmla="*/ 0 h 16"/>
                <a:gd name="T2" fmla="*/ 15 w 18"/>
                <a:gd name="T3" fmla="*/ 16 h 16"/>
                <a:gd name="T4" fmla="*/ 0 w 18"/>
                <a:gd name="T5" fmla="*/ 8 h 16"/>
                <a:gd name="T6" fmla="*/ 0 w 18"/>
                <a:gd name="T7" fmla="*/ 8 h 16"/>
                <a:gd name="T8" fmla="*/ 15 w 18"/>
                <a:gd name="T9" fmla="*/ 16 h 16"/>
                <a:gd name="T10" fmla="*/ 18 w 18"/>
                <a:gd name="T11" fmla="*/ 0 h 16"/>
                <a:gd name="T12" fmla="*/ 18 w 18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cubicBezTo>
                    <a:pt x="16" y="9"/>
                    <a:pt x="15" y="16"/>
                    <a:pt x="15" y="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6" y="9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4" name="î$ḻíḋe"/>
            <p:cNvSpPr/>
            <p:nvPr/>
          </p:nvSpPr>
          <p:spPr bwMode="auto">
            <a:xfrm>
              <a:off x="3827463" y="2400301"/>
              <a:ext cx="120650" cy="84138"/>
            </a:xfrm>
            <a:custGeom>
              <a:avLst/>
              <a:gdLst>
                <a:gd name="T0" fmla="*/ 0 w 82"/>
                <a:gd name="T1" fmla="*/ 0 h 57"/>
                <a:gd name="T2" fmla="*/ 0 w 82"/>
                <a:gd name="T3" fmla="*/ 16 h 57"/>
                <a:gd name="T4" fmla="*/ 64 w 82"/>
                <a:gd name="T5" fmla="*/ 49 h 57"/>
                <a:gd name="T6" fmla="*/ 79 w 82"/>
                <a:gd name="T7" fmla="*/ 57 h 57"/>
                <a:gd name="T8" fmla="*/ 82 w 82"/>
                <a:gd name="T9" fmla="*/ 41 h 57"/>
                <a:gd name="T10" fmla="*/ 0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80" y="50"/>
                    <a:pt x="82" y="41"/>
                  </a:cubicBezTo>
                  <a:cubicBezTo>
                    <a:pt x="48" y="30"/>
                    <a:pt x="14" y="9"/>
                    <a:pt x="0" y="0"/>
                  </a:cubicBezTo>
                </a:path>
              </a:pathLst>
            </a:custGeom>
            <a:solidFill>
              <a:srgbClr val="D2D2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5" name="iṣḻîḍê"/>
            <p:cNvSpPr/>
            <p:nvPr/>
          </p:nvSpPr>
          <p:spPr bwMode="auto">
            <a:xfrm>
              <a:off x="3432175" y="2400301"/>
              <a:ext cx="544513" cy="508000"/>
            </a:xfrm>
            <a:custGeom>
              <a:avLst/>
              <a:gdLst>
                <a:gd name="T0" fmla="*/ 258 w 367"/>
                <a:gd name="T1" fmla="*/ 0 h 343"/>
                <a:gd name="T2" fmla="*/ 367 w 367"/>
                <a:gd name="T3" fmla="*/ 51 h 343"/>
                <a:gd name="T4" fmla="*/ 264 w 367"/>
                <a:gd name="T5" fmla="*/ 278 h 343"/>
                <a:gd name="T6" fmla="*/ 122 w 367"/>
                <a:gd name="T7" fmla="*/ 341 h 343"/>
                <a:gd name="T8" fmla="*/ 52 w 367"/>
                <a:gd name="T9" fmla="*/ 318 h 343"/>
                <a:gd name="T10" fmla="*/ 18 w 367"/>
                <a:gd name="T11" fmla="*/ 217 h 343"/>
                <a:gd name="T12" fmla="*/ 151 w 367"/>
                <a:gd name="T13" fmla="*/ 221 h 343"/>
                <a:gd name="T14" fmla="*/ 258 w 367"/>
                <a:gd name="T15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7" h="343">
                  <a:moveTo>
                    <a:pt x="258" y="0"/>
                  </a:moveTo>
                  <a:cubicBezTo>
                    <a:pt x="258" y="0"/>
                    <a:pt x="317" y="42"/>
                    <a:pt x="367" y="51"/>
                  </a:cubicBezTo>
                  <a:cubicBezTo>
                    <a:pt x="264" y="278"/>
                    <a:pt x="264" y="278"/>
                    <a:pt x="264" y="278"/>
                  </a:cubicBezTo>
                  <a:cubicBezTo>
                    <a:pt x="264" y="278"/>
                    <a:pt x="261" y="327"/>
                    <a:pt x="122" y="341"/>
                  </a:cubicBezTo>
                  <a:cubicBezTo>
                    <a:pt x="97" y="343"/>
                    <a:pt x="71" y="335"/>
                    <a:pt x="52" y="318"/>
                  </a:cubicBezTo>
                  <a:cubicBezTo>
                    <a:pt x="26" y="296"/>
                    <a:pt x="0" y="260"/>
                    <a:pt x="18" y="217"/>
                  </a:cubicBezTo>
                  <a:cubicBezTo>
                    <a:pt x="48" y="142"/>
                    <a:pt x="151" y="221"/>
                    <a:pt x="151" y="221"/>
                  </a:cubicBezTo>
                  <a:cubicBezTo>
                    <a:pt x="151" y="221"/>
                    <a:pt x="256" y="83"/>
                    <a:pt x="258" y="0"/>
                  </a:cubicBezTo>
                  <a:close/>
                </a:path>
              </a:pathLst>
            </a:custGeom>
            <a:solidFill>
              <a:srgbClr val="C4C8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6" name="ísḻîḑè"/>
            <p:cNvSpPr/>
            <p:nvPr/>
          </p:nvSpPr>
          <p:spPr bwMode="auto">
            <a:xfrm>
              <a:off x="4657725" y="1792288"/>
              <a:ext cx="450850" cy="365125"/>
            </a:xfrm>
            <a:custGeom>
              <a:avLst/>
              <a:gdLst>
                <a:gd name="T0" fmla="*/ 211 w 304"/>
                <a:gd name="T1" fmla="*/ 0 h 247"/>
                <a:gd name="T2" fmla="*/ 210 w 304"/>
                <a:gd name="T3" fmla="*/ 0 h 247"/>
                <a:gd name="T4" fmla="*/ 148 w 304"/>
                <a:gd name="T5" fmla="*/ 63 h 247"/>
                <a:gd name="T6" fmla="*/ 150 w 304"/>
                <a:gd name="T7" fmla="*/ 77 h 247"/>
                <a:gd name="T8" fmla="*/ 21 w 304"/>
                <a:gd name="T9" fmla="*/ 12 h 247"/>
                <a:gd name="T10" fmla="*/ 41 w 304"/>
                <a:gd name="T11" fmla="*/ 95 h 247"/>
                <a:gd name="T12" fmla="*/ 13 w 304"/>
                <a:gd name="T13" fmla="*/ 87 h 247"/>
                <a:gd name="T14" fmla="*/ 13 w 304"/>
                <a:gd name="T15" fmla="*/ 88 h 247"/>
                <a:gd name="T16" fmla="*/ 63 w 304"/>
                <a:gd name="T17" fmla="*/ 149 h 247"/>
                <a:gd name="T18" fmla="*/ 46 w 304"/>
                <a:gd name="T19" fmla="*/ 151 h 247"/>
                <a:gd name="T20" fmla="*/ 34 w 304"/>
                <a:gd name="T21" fmla="*/ 150 h 247"/>
                <a:gd name="T22" fmla="*/ 93 w 304"/>
                <a:gd name="T23" fmla="*/ 194 h 247"/>
                <a:gd name="T24" fmla="*/ 16 w 304"/>
                <a:gd name="T25" fmla="*/ 220 h 247"/>
                <a:gd name="T26" fmla="*/ 15 w 304"/>
                <a:gd name="T27" fmla="*/ 220 h 247"/>
                <a:gd name="T28" fmla="*/ 14 w 304"/>
                <a:gd name="T29" fmla="*/ 220 h 247"/>
                <a:gd name="T30" fmla="*/ 0 w 304"/>
                <a:gd name="T31" fmla="*/ 219 h 247"/>
                <a:gd name="T32" fmla="*/ 95 w 304"/>
                <a:gd name="T33" fmla="*/ 247 h 247"/>
                <a:gd name="T34" fmla="*/ 96 w 304"/>
                <a:gd name="T35" fmla="*/ 247 h 247"/>
                <a:gd name="T36" fmla="*/ 273 w 304"/>
                <a:gd name="T37" fmla="*/ 70 h 247"/>
                <a:gd name="T38" fmla="*/ 273 w 304"/>
                <a:gd name="T39" fmla="*/ 62 h 247"/>
                <a:gd name="T40" fmla="*/ 304 w 304"/>
                <a:gd name="T41" fmla="*/ 30 h 247"/>
                <a:gd name="T42" fmla="*/ 268 w 304"/>
                <a:gd name="T43" fmla="*/ 40 h 247"/>
                <a:gd name="T44" fmla="*/ 296 w 304"/>
                <a:gd name="T45" fmla="*/ 5 h 247"/>
                <a:gd name="T46" fmla="*/ 256 w 304"/>
                <a:gd name="T47" fmla="*/ 20 h 247"/>
                <a:gd name="T48" fmla="*/ 211 w 304"/>
                <a:gd name="T4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4" h="247">
                  <a:moveTo>
                    <a:pt x="211" y="0"/>
                  </a:moveTo>
                  <a:cubicBezTo>
                    <a:pt x="211" y="0"/>
                    <a:pt x="211" y="0"/>
                    <a:pt x="210" y="0"/>
                  </a:cubicBezTo>
                  <a:cubicBezTo>
                    <a:pt x="176" y="0"/>
                    <a:pt x="148" y="28"/>
                    <a:pt x="148" y="63"/>
                  </a:cubicBezTo>
                  <a:cubicBezTo>
                    <a:pt x="148" y="68"/>
                    <a:pt x="149" y="72"/>
                    <a:pt x="150" y="77"/>
                  </a:cubicBezTo>
                  <a:cubicBezTo>
                    <a:pt x="100" y="75"/>
                    <a:pt x="53" y="51"/>
                    <a:pt x="21" y="12"/>
                  </a:cubicBezTo>
                  <a:cubicBezTo>
                    <a:pt x="5" y="40"/>
                    <a:pt x="13" y="77"/>
                    <a:pt x="41" y="95"/>
                  </a:cubicBezTo>
                  <a:cubicBezTo>
                    <a:pt x="31" y="95"/>
                    <a:pt x="21" y="92"/>
                    <a:pt x="13" y="87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3" y="118"/>
                    <a:pt x="33" y="143"/>
                    <a:pt x="63" y="149"/>
                  </a:cubicBezTo>
                  <a:cubicBezTo>
                    <a:pt x="57" y="151"/>
                    <a:pt x="52" y="151"/>
                    <a:pt x="46" y="151"/>
                  </a:cubicBezTo>
                  <a:cubicBezTo>
                    <a:pt x="42" y="151"/>
                    <a:pt x="38" y="151"/>
                    <a:pt x="34" y="150"/>
                  </a:cubicBezTo>
                  <a:cubicBezTo>
                    <a:pt x="43" y="176"/>
                    <a:pt x="66" y="193"/>
                    <a:pt x="93" y="194"/>
                  </a:cubicBezTo>
                  <a:cubicBezTo>
                    <a:pt x="71" y="211"/>
                    <a:pt x="44" y="220"/>
                    <a:pt x="16" y="220"/>
                  </a:cubicBezTo>
                  <a:cubicBezTo>
                    <a:pt x="16" y="220"/>
                    <a:pt x="15" y="220"/>
                    <a:pt x="15" y="220"/>
                  </a:cubicBezTo>
                  <a:cubicBezTo>
                    <a:pt x="15" y="220"/>
                    <a:pt x="15" y="220"/>
                    <a:pt x="14" y="220"/>
                  </a:cubicBezTo>
                  <a:cubicBezTo>
                    <a:pt x="10" y="220"/>
                    <a:pt x="5" y="220"/>
                    <a:pt x="0" y="219"/>
                  </a:cubicBezTo>
                  <a:cubicBezTo>
                    <a:pt x="29" y="238"/>
                    <a:pt x="62" y="247"/>
                    <a:pt x="95" y="247"/>
                  </a:cubicBezTo>
                  <a:cubicBezTo>
                    <a:pt x="96" y="247"/>
                    <a:pt x="96" y="247"/>
                    <a:pt x="96" y="247"/>
                  </a:cubicBezTo>
                  <a:cubicBezTo>
                    <a:pt x="211" y="247"/>
                    <a:pt x="273" y="152"/>
                    <a:pt x="273" y="70"/>
                  </a:cubicBezTo>
                  <a:cubicBezTo>
                    <a:pt x="273" y="68"/>
                    <a:pt x="273" y="65"/>
                    <a:pt x="273" y="62"/>
                  </a:cubicBezTo>
                  <a:cubicBezTo>
                    <a:pt x="285" y="53"/>
                    <a:pt x="296" y="42"/>
                    <a:pt x="304" y="30"/>
                  </a:cubicBezTo>
                  <a:cubicBezTo>
                    <a:pt x="293" y="35"/>
                    <a:pt x="281" y="38"/>
                    <a:pt x="268" y="40"/>
                  </a:cubicBezTo>
                  <a:cubicBezTo>
                    <a:pt x="281" y="32"/>
                    <a:pt x="291" y="20"/>
                    <a:pt x="296" y="5"/>
                  </a:cubicBezTo>
                  <a:cubicBezTo>
                    <a:pt x="284" y="12"/>
                    <a:pt x="270" y="18"/>
                    <a:pt x="256" y="20"/>
                  </a:cubicBezTo>
                  <a:cubicBezTo>
                    <a:pt x="244" y="8"/>
                    <a:pt x="228" y="0"/>
                    <a:pt x="211" y="0"/>
                  </a:cubicBezTo>
                </a:path>
              </a:pathLst>
            </a:custGeom>
            <a:solidFill>
              <a:srgbClr val="356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7" name="ïṩḻiḑê"/>
            <p:cNvSpPr/>
            <p:nvPr/>
          </p:nvSpPr>
          <p:spPr bwMode="auto">
            <a:xfrm>
              <a:off x="4324350" y="2822576"/>
              <a:ext cx="392113" cy="390525"/>
            </a:xfrm>
            <a:custGeom>
              <a:avLst/>
              <a:gdLst>
                <a:gd name="T0" fmla="*/ 249 w 264"/>
                <a:gd name="T1" fmla="*/ 0 h 264"/>
                <a:gd name="T2" fmla="*/ 15 w 264"/>
                <a:gd name="T3" fmla="*/ 0 h 264"/>
                <a:gd name="T4" fmla="*/ 0 w 264"/>
                <a:gd name="T5" fmla="*/ 15 h 264"/>
                <a:gd name="T6" fmla="*/ 0 w 264"/>
                <a:gd name="T7" fmla="*/ 250 h 264"/>
                <a:gd name="T8" fmla="*/ 15 w 264"/>
                <a:gd name="T9" fmla="*/ 264 h 264"/>
                <a:gd name="T10" fmla="*/ 141 w 264"/>
                <a:gd name="T11" fmla="*/ 264 h 264"/>
                <a:gd name="T12" fmla="*/ 141 w 264"/>
                <a:gd name="T13" fmla="*/ 162 h 264"/>
                <a:gd name="T14" fmla="*/ 106 w 264"/>
                <a:gd name="T15" fmla="*/ 162 h 264"/>
                <a:gd name="T16" fmla="*/ 106 w 264"/>
                <a:gd name="T17" fmla="*/ 122 h 264"/>
                <a:gd name="T18" fmla="*/ 141 w 264"/>
                <a:gd name="T19" fmla="*/ 122 h 264"/>
                <a:gd name="T20" fmla="*/ 141 w 264"/>
                <a:gd name="T21" fmla="*/ 93 h 264"/>
                <a:gd name="T22" fmla="*/ 192 w 264"/>
                <a:gd name="T23" fmla="*/ 40 h 264"/>
                <a:gd name="T24" fmla="*/ 193 w 264"/>
                <a:gd name="T25" fmla="*/ 40 h 264"/>
                <a:gd name="T26" fmla="*/ 223 w 264"/>
                <a:gd name="T27" fmla="*/ 42 h 264"/>
                <a:gd name="T28" fmla="*/ 223 w 264"/>
                <a:gd name="T29" fmla="*/ 77 h 264"/>
                <a:gd name="T30" fmla="*/ 202 w 264"/>
                <a:gd name="T31" fmla="*/ 77 h 264"/>
                <a:gd name="T32" fmla="*/ 182 w 264"/>
                <a:gd name="T33" fmla="*/ 97 h 264"/>
                <a:gd name="T34" fmla="*/ 182 w 264"/>
                <a:gd name="T35" fmla="*/ 122 h 264"/>
                <a:gd name="T36" fmla="*/ 221 w 264"/>
                <a:gd name="T37" fmla="*/ 122 h 264"/>
                <a:gd name="T38" fmla="*/ 216 w 264"/>
                <a:gd name="T39" fmla="*/ 162 h 264"/>
                <a:gd name="T40" fmla="*/ 182 w 264"/>
                <a:gd name="T41" fmla="*/ 162 h 264"/>
                <a:gd name="T42" fmla="*/ 182 w 264"/>
                <a:gd name="T43" fmla="*/ 264 h 264"/>
                <a:gd name="T44" fmla="*/ 249 w 264"/>
                <a:gd name="T45" fmla="*/ 264 h 264"/>
                <a:gd name="T46" fmla="*/ 264 w 264"/>
                <a:gd name="T47" fmla="*/ 250 h 264"/>
                <a:gd name="T48" fmla="*/ 264 w 264"/>
                <a:gd name="T49" fmla="*/ 15 h 264"/>
                <a:gd name="T50" fmla="*/ 249 w 264"/>
                <a:gd name="T5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4" h="264">
                  <a:moveTo>
                    <a:pt x="249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0" y="258"/>
                    <a:pt x="6" y="264"/>
                    <a:pt x="15" y="264"/>
                  </a:cubicBezTo>
                  <a:cubicBezTo>
                    <a:pt x="141" y="264"/>
                    <a:pt x="141" y="264"/>
                    <a:pt x="141" y="264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06" y="162"/>
                    <a:pt x="106" y="162"/>
                    <a:pt x="106" y="162"/>
                  </a:cubicBezTo>
                  <a:cubicBezTo>
                    <a:pt x="106" y="122"/>
                    <a:pt x="106" y="122"/>
                    <a:pt x="106" y="122"/>
                  </a:cubicBezTo>
                  <a:cubicBezTo>
                    <a:pt x="141" y="122"/>
                    <a:pt x="141" y="122"/>
                    <a:pt x="141" y="122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59"/>
                    <a:pt x="162" y="40"/>
                    <a:pt x="192" y="40"/>
                  </a:cubicBezTo>
                  <a:cubicBezTo>
                    <a:pt x="192" y="40"/>
                    <a:pt x="192" y="40"/>
                    <a:pt x="193" y="40"/>
                  </a:cubicBezTo>
                  <a:cubicBezTo>
                    <a:pt x="203" y="40"/>
                    <a:pt x="213" y="41"/>
                    <a:pt x="223" y="42"/>
                  </a:cubicBezTo>
                  <a:cubicBezTo>
                    <a:pt x="223" y="77"/>
                    <a:pt x="223" y="77"/>
                    <a:pt x="223" y="77"/>
                  </a:cubicBezTo>
                  <a:cubicBezTo>
                    <a:pt x="202" y="77"/>
                    <a:pt x="202" y="77"/>
                    <a:pt x="202" y="77"/>
                  </a:cubicBezTo>
                  <a:cubicBezTo>
                    <a:pt x="185" y="77"/>
                    <a:pt x="182" y="85"/>
                    <a:pt x="182" y="97"/>
                  </a:cubicBezTo>
                  <a:cubicBezTo>
                    <a:pt x="182" y="122"/>
                    <a:pt x="182" y="122"/>
                    <a:pt x="182" y="122"/>
                  </a:cubicBezTo>
                  <a:cubicBezTo>
                    <a:pt x="221" y="122"/>
                    <a:pt x="221" y="122"/>
                    <a:pt x="221" y="122"/>
                  </a:cubicBezTo>
                  <a:cubicBezTo>
                    <a:pt x="216" y="162"/>
                    <a:pt x="216" y="162"/>
                    <a:pt x="216" y="162"/>
                  </a:cubicBezTo>
                  <a:cubicBezTo>
                    <a:pt x="182" y="162"/>
                    <a:pt x="182" y="162"/>
                    <a:pt x="182" y="162"/>
                  </a:cubicBezTo>
                  <a:cubicBezTo>
                    <a:pt x="182" y="264"/>
                    <a:pt x="182" y="264"/>
                    <a:pt x="182" y="264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57" y="264"/>
                    <a:pt x="264" y="258"/>
                    <a:pt x="264" y="250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7"/>
                    <a:pt x="257" y="0"/>
                    <a:pt x="249" y="0"/>
                  </a:cubicBezTo>
                </a:path>
              </a:pathLst>
            </a:custGeom>
            <a:solidFill>
              <a:srgbClr val="356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8" name="iṥ1íḍê"/>
            <p:cNvSpPr/>
            <p:nvPr/>
          </p:nvSpPr>
          <p:spPr bwMode="auto">
            <a:xfrm>
              <a:off x="5949950" y="2317751"/>
              <a:ext cx="639763" cy="463550"/>
            </a:xfrm>
            <a:custGeom>
              <a:avLst/>
              <a:gdLst>
                <a:gd name="T0" fmla="*/ 412 w 431"/>
                <a:gd name="T1" fmla="*/ 43 h 313"/>
                <a:gd name="T2" fmla="*/ 373 w 431"/>
                <a:gd name="T3" fmla="*/ 7 h 313"/>
                <a:gd name="T4" fmla="*/ 207 w 431"/>
                <a:gd name="T5" fmla="*/ 8 h 313"/>
                <a:gd name="T6" fmla="*/ 42 w 431"/>
                <a:gd name="T7" fmla="*/ 26 h 313"/>
                <a:gd name="T8" fmla="*/ 7 w 431"/>
                <a:gd name="T9" fmla="*/ 66 h 313"/>
                <a:gd name="T10" fmla="*/ 4 w 431"/>
                <a:gd name="T11" fmla="*/ 169 h 313"/>
                <a:gd name="T12" fmla="*/ 18 w 431"/>
                <a:gd name="T13" fmla="*/ 271 h 313"/>
                <a:gd name="T14" fmla="*/ 58 w 431"/>
                <a:gd name="T15" fmla="*/ 306 h 313"/>
                <a:gd name="T16" fmla="*/ 224 w 431"/>
                <a:gd name="T17" fmla="*/ 305 h 313"/>
                <a:gd name="T18" fmla="*/ 389 w 431"/>
                <a:gd name="T19" fmla="*/ 287 h 313"/>
                <a:gd name="T20" fmla="*/ 424 w 431"/>
                <a:gd name="T21" fmla="*/ 248 h 313"/>
                <a:gd name="T22" fmla="*/ 427 w 431"/>
                <a:gd name="T23" fmla="*/ 145 h 313"/>
                <a:gd name="T24" fmla="*/ 412 w 431"/>
                <a:gd name="T25" fmla="*/ 43 h 313"/>
                <a:gd name="T26" fmla="*/ 176 w 431"/>
                <a:gd name="T27" fmla="*/ 222 h 313"/>
                <a:gd name="T28" fmla="*/ 169 w 431"/>
                <a:gd name="T29" fmla="*/ 96 h 313"/>
                <a:gd name="T30" fmla="*/ 283 w 431"/>
                <a:gd name="T31" fmla="*/ 153 h 313"/>
                <a:gd name="T32" fmla="*/ 176 w 431"/>
                <a:gd name="T33" fmla="*/ 22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1" h="313">
                  <a:moveTo>
                    <a:pt x="412" y="43"/>
                  </a:moveTo>
                  <a:cubicBezTo>
                    <a:pt x="406" y="25"/>
                    <a:pt x="391" y="11"/>
                    <a:pt x="373" y="7"/>
                  </a:cubicBezTo>
                  <a:cubicBezTo>
                    <a:pt x="339" y="0"/>
                    <a:pt x="207" y="8"/>
                    <a:pt x="207" y="8"/>
                  </a:cubicBezTo>
                  <a:cubicBezTo>
                    <a:pt x="207" y="8"/>
                    <a:pt x="75" y="15"/>
                    <a:pt x="42" y="26"/>
                  </a:cubicBezTo>
                  <a:cubicBezTo>
                    <a:pt x="24" y="32"/>
                    <a:pt x="11" y="47"/>
                    <a:pt x="7" y="66"/>
                  </a:cubicBezTo>
                  <a:cubicBezTo>
                    <a:pt x="0" y="99"/>
                    <a:pt x="4" y="169"/>
                    <a:pt x="4" y="169"/>
                  </a:cubicBezTo>
                  <a:cubicBezTo>
                    <a:pt x="4" y="169"/>
                    <a:pt x="8" y="238"/>
                    <a:pt x="18" y="271"/>
                  </a:cubicBezTo>
                  <a:cubicBezTo>
                    <a:pt x="24" y="289"/>
                    <a:pt x="39" y="302"/>
                    <a:pt x="58" y="306"/>
                  </a:cubicBezTo>
                  <a:cubicBezTo>
                    <a:pt x="91" y="313"/>
                    <a:pt x="224" y="305"/>
                    <a:pt x="224" y="305"/>
                  </a:cubicBezTo>
                  <a:cubicBezTo>
                    <a:pt x="224" y="305"/>
                    <a:pt x="356" y="298"/>
                    <a:pt x="389" y="287"/>
                  </a:cubicBezTo>
                  <a:cubicBezTo>
                    <a:pt x="407" y="281"/>
                    <a:pt x="420" y="266"/>
                    <a:pt x="424" y="248"/>
                  </a:cubicBezTo>
                  <a:cubicBezTo>
                    <a:pt x="431" y="214"/>
                    <a:pt x="427" y="145"/>
                    <a:pt x="427" y="145"/>
                  </a:cubicBezTo>
                  <a:cubicBezTo>
                    <a:pt x="427" y="145"/>
                    <a:pt x="423" y="75"/>
                    <a:pt x="412" y="43"/>
                  </a:cubicBezTo>
                  <a:close/>
                  <a:moveTo>
                    <a:pt x="176" y="222"/>
                  </a:moveTo>
                  <a:cubicBezTo>
                    <a:pt x="169" y="96"/>
                    <a:pt x="169" y="96"/>
                    <a:pt x="169" y="96"/>
                  </a:cubicBezTo>
                  <a:cubicBezTo>
                    <a:pt x="283" y="153"/>
                    <a:pt x="283" y="153"/>
                    <a:pt x="283" y="153"/>
                  </a:cubicBezTo>
                  <a:cubicBezTo>
                    <a:pt x="176" y="222"/>
                    <a:pt x="176" y="222"/>
                    <a:pt x="176" y="222"/>
                  </a:cubicBez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208766" y="1343045"/>
            <a:ext cx="5719882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H5</a:t>
            </a:r>
            <a:r>
              <a:rPr lang="zh-CN" altLang="en-US" sz="3200" dirty="0"/>
              <a:t>的发展历史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H5</a:t>
            </a:r>
            <a:r>
              <a:rPr lang="zh-CN" altLang="en-US" sz="3200" dirty="0"/>
              <a:t>新增加的标签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H5</a:t>
            </a:r>
            <a:r>
              <a:rPr lang="zh-CN" altLang="en-US" sz="3200" dirty="0"/>
              <a:t>新增加的表单</a:t>
            </a:r>
            <a:r>
              <a:rPr lang="en-US" altLang="zh-CN" sz="3200" dirty="0"/>
              <a:t>type</a:t>
            </a:r>
            <a:r>
              <a:rPr lang="zh-CN" altLang="en-US" sz="3200" dirty="0"/>
              <a:t>属性值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H5</a:t>
            </a:r>
            <a:r>
              <a:rPr lang="zh-CN" altLang="en-US" sz="3200" dirty="0"/>
              <a:t>新增加的表单属性</a:t>
            </a:r>
            <a:endParaRPr lang="zh-CN" altLang="en-US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H5</a:t>
            </a:r>
            <a:r>
              <a:rPr lang="zh-CN" altLang="en-US" sz="3200" dirty="0"/>
              <a:t>新增加的表单标签</a:t>
            </a:r>
            <a:endParaRPr lang="zh-CN" altLang="en-US" sz="3200" dirty="0"/>
          </a:p>
        </p:txBody>
      </p:sp>
      <p:grpSp>
        <p:nvGrpSpPr>
          <p:cNvPr id="208" name="组合 20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814313" y="1356185"/>
            <a:ext cx="4993655" cy="4017031"/>
            <a:chOff x="2894013" y="912813"/>
            <a:chExt cx="6565900" cy="5195888"/>
          </a:xfrm>
        </p:grpSpPr>
        <p:sp>
          <p:nvSpPr>
            <p:cNvPr id="209" name="işļíḍe"/>
            <p:cNvSpPr/>
            <p:nvPr/>
          </p:nvSpPr>
          <p:spPr bwMode="auto">
            <a:xfrm>
              <a:off x="4271963" y="912813"/>
              <a:ext cx="4983163" cy="4333875"/>
            </a:xfrm>
            <a:custGeom>
              <a:avLst/>
              <a:gdLst>
                <a:gd name="T0" fmla="*/ 2693 w 3359"/>
                <a:gd name="T1" fmla="*/ 148 h 2926"/>
                <a:gd name="T2" fmla="*/ 3047 w 3359"/>
                <a:gd name="T3" fmla="*/ 280 h 2926"/>
                <a:gd name="T4" fmla="*/ 3216 w 3359"/>
                <a:gd name="T5" fmla="*/ 370 h 2926"/>
                <a:gd name="T6" fmla="*/ 3310 w 3359"/>
                <a:gd name="T7" fmla="*/ 546 h 2926"/>
                <a:gd name="T8" fmla="*/ 3289 w 3359"/>
                <a:gd name="T9" fmla="*/ 970 h 2926"/>
                <a:gd name="T10" fmla="*/ 3070 w 3359"/>
                <a:gd name="T11" fmla="*/ 1298 h 2926"/>
                <a:gd name="T12" fmla="*/ 3106 w 3359"/>
                <a:gd name="T13" fmla="*/ 1587 h 2926"/>
                <a:gd name="T14" fmla="*/ 3081 w 3359"/>
                <a:gd name="T15" fmla="*/ 1962 h 2926"/>
                <a:gd name="T16" fmla="*/ 2852 w 3359"/>
                <a:gd name="T17" fmla="*/ 2227 h 2926"/>
                <a:gd name="T18" fmla="*/ 2595 w 3359"/>
                <a:gd name="T19" fmla="*/ 2230 h 2926"/>
                <a:gd name="T20" fmla="*/ 2434 w 3359"/>
                <a:gd name="T21" fmla="*/ 2216 h 2926"/>
                <a:gd name="T22" fmla="*/ 2011 w 3359"/>
                <a:gd name="T23" fmla="*/ 2409 h 2926"/>
                <a:gd name="T24" fmla="*/ 1644 w 3359"/>
                <a:gd name="T25" fmla="*/ 2707 h 2926"/>
                <a:gd name="T26" fmla="*/ 1194 w 3359"/>
                <a:gd name="T27" fmla="*/ 2874 h 2926"/>
                <a:gd name="T28" fmla="*/ 931 w 3359"/>
                <a:gd name="T29" fmla="*/ 2923 h 2926"/>
                <a:gd name="T30" fmla="*/ 641 w 3359"/>
                <a:gd name="T31" fmla="*/ 2869 h 2926"/>
                <a:gd name="T32" fmla="*/ 204 w 3359"/>
                <a:gd name="T33" fmla="*/ 2546 h 2926"/>
                <a:gd name="T34" fmla="*/ 108 w 3359"/>
                <a:gd name="T35" fmla="*/ 2254 h 2926"/>
                <a:gd name="T36" fmla="*/ 240 w 3359"/>
                <a:gd name="T37" fmla="*/ 2066 h 2926"/>
                <a:gd name="T38" fmla="*/ 309 w 3359"/>
                <a:gd name="T39" fmla="*/ 1485 h 2926"/>
                <a:gd name="T40" fmla="*/ 135 w 3359"/>
                <a:gd name="T41" fmla="*/ 1226 h 2926"/>
                <a:gd name="T42" fmla="*/ 9 w 3359"/>
                <a:gd name="T43" fmla="*/ 945 h 2926"/>
                <a:gd name="T44" fmla="*/ 144 w 3359"/>
                <a:gd name="T45" fmla="*/ 687 h 2926"/>
                <a:gd name="T46" fmla="*/ 505 w 3359"/>
                <a:gd name="T47" fmla="*/ 599 h 2926"/>
                <a:gd name="T48" fmla="*/ 546 w 3359"/>
                <a:gd name="T49" fmla="*/ 462 h 2926"/>
                <a:gd name="T50" fmla="*/ 1088 w 3359"/>
                <a:gd name="T51" fmla="*/ 3 h 2926"/>
                <a:gd name="T52" fmla="*/ 1676 w 3359"/>
                <a:gd name="T53" fmla="*/ 112 h 2926"/>
                <a:gd name="T54" fmla="*/ 1923 w 3359"/>
                <a:gd name="T55" fmla="*/ 92 h 2926"/>
                <a:gd name="T56" fmla="*/ 2274 w 3359"/>
                <a:gd name="T57" fmla="*/ 87 h 2926"/>
                <a:gd name="T58" fmla="*/ 2481 w 3359"/>
                <a:gd name="T59" fmla="*/ 163 h 2926"/>
                <a:gd name="T60" fmla="*/ 2694 w 3359"/>
                <a:gd name="T61" fmla="*/ 147 h 2926"/>
                <a:gd name="T62" fmla="*/ 2693 w 3359"/>
                <a:gd name="T63" fmla="*/ 148 h 2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59" h="2926">
                  <a:moveTo>
                    <a:pt x="2693" y="148"/>
                  </a:moveTo>
                  <a:cubicBezTo>
                    <a:pt x="2842" y="197"/>
                    <a:pt x="2899" y="226"/>
                    <a:pt x="3047" y="280"/>
                  </a:cubicBezTo>
                  <a:cubicBezTo>
                    <a:pt x="3107" y="302"/>
                    <a:pt x="3169" y="325"/>
                    <a:pt x="3216" y="370"/>
                  </a:cubicBezTo>
                  <a:cubicBezTo>
                    <a:pt x="3265" y="416"/>
                    <a:pt x="3291" y="481"/>
                    <a:pt x="3310" y="546"/>
                  </a:cubicBezTo>
                  <a:cubicBezTo>
                    <a:pt x="3351" y="686"/>
                    <a:pt x="3359" y="843"/>
                    <a:pt x="3289" y="970"/>
                  </a:cubicBezTo>
                  <a:cubicBezTo>
                    <a:pt x="3224" y="1086"/>
                    <a:pt x="3099" y="1169"/>
                    <a:pt x="3070" y="1298"/>
                  </a:cubicBezTo>
                  <a:cubicBezTo>
                    <a:pt x="3050" y="1394"/>
                    <a:pt x="3087" y="1491"/>
                    <a:pt x="3106" y="1587"/>
                  </a:cubicBezTo>
                  <a:cubicBezTo>
                    <a:pt x="3130" y="1712"/>
                    <a:pt x="3121" y="1841"/>
                    <a:pt x="3081" y="1962"/>
                  </a:cubicBezTo>
                  <a:cubicBezTo>
                    <a:pt x="3042" y="2077"/>
                    <a:pt x="2966" y="2188"/>
                    <a:pt x="2852" y="2227"/>
                  </a:cubicBezTo>
                  <a:cubicBezTo>
                    <a:pt x="2770" y="2256"/>
                    <a:pt x="2683" y="2243"/>
                    <a:pt x="2595" y="2230"/>
                  </a:cubicBezTo>
                  <a:cubicBezTo>
                    <a:pt x="2541" y="2222"/>
                    <a:pt x="2487" y="2215"/>
                    <a:pt x="2434" y="2216"/>
                  </a:cubicBezTo>
                  <a:cubicBezTo>
                    <a:pt x="2276" y="2221"/>
                    <a:pt x="2133" y="2309"/>
                    <a:pt x="2011" y="2409"/>
                  </a:cubicBezTo>
                  <a:cubicBezTo>
                    <a:pt x="1889" y="2510"/>
                    <a:pt x="1779" y="2626"/>
                    <a:pt x="1644" y="2707"/>
                  </a:cubicBezTo>
                  <a:cubicBezTo>
                    <a:pt x="1507" y="2790"/>
                    <a:pt x="1349" y="2832"/>
                    <a:pt x="1194" y="2874"/>
                  </a:cubicBezTo>
                  <a:cubicBezTo>
                    <a:pt x="1107" y="2897"/>
                    <a:pt x="1020" y="2920"/>
                    <a:pt x="931" y="2923"/>
                  </a:cubicBezTo>
                  <a:cubicBezTo>
                    <a:pt x="832" y="2926"/>
                    <a:pt x="734" y="2904"/>
                    <a:pt x="641" y="2869"/>
                  </a:cubicBezTo>
                  <a:cubicBezTo>
                    <a:pt x="471" y="2803"/>
                    <a:pt x="320" y="2688"/>
                    <a:pt x="204" y="2546"/>
                  </a:cubicBezTo>
                  <a:cubicBezTo>
                    <a:pt x="137" y="2463"/>
                    <a:pt x="78" y="2357"/>
                    <a:pt x="108" y="2254"/>
                  </a:cubicBezTo>
                  <a:cubicBezTo>
                    <a:pt x="129" y="2180"/>
                    <a:pt x="192" y="2126"/>
                    <a:pt x="240" y="2066"/>
                  </a:cubicBezTo>
                  <a:cubicBezTo>
                    <a:pt x="368" y="1905"/>
                    <a:pt x="396" y="1671"/>
                    <a:pt x="309" y="1485"/>
                  </a:cubicBezTo>
                  <a:cubicBezTo>
                    <a:pt x="266" y="1390"/>
                    <a:pt x="197" y="1311"/>
                    <a:pt x="135" y="1226"/>
                  </a:cubicBezTo>
                  <a:cubicBezTo>
                    <a:pt x="74" y="1142"/>
                    <a:pt x="19" y="1049"/>
                    <a:pt x="9" y="945"/>
                  </a:cubicBezTo>
                  <a:cubicBezTo>
                    <a:pt x="0" y="841"/>
                    <a:pt x="48" y="726"/>
                    <a:pt x="144" y="687"/>
                  </a:cubicBezTo>
                  <a:cubicBezTo>
                    <a:pt x="262" y="638"/>
                    <a:pt x="429" y="702"/>
                    <a:pt x="505" y="599"/>
                  </a:cubicBezTo>
                  <a:cubicBezTo>
                    <a:pt x="534" y="561"/>
                    <a:pt x="538" y="509"/>
                    <a:pt x="546" y="462"/>
                  </a:cubicBezTo>
                  <a:cubicBezTo>
                    <a:pt x="593" y="210"/>
                    <a:pt x="832" y="8"/>
                    <a:pt x="1088" y="3"/>
                  </a:cubicBezTo>
                  <a:cubicBezTo>
                    <a:pt x="1288" y="0"/>
                    <a:pt x="1476" y="102"/>
                    <a:pt x="1676" y="112"/>
                  </a:cubicBezTo>
                  <a:cubicBezTo>
                    <a:pt x="1758" y="115"/>
                    <a:pt x="1841" y="104"/>
                    <a:pt x="1923" y="92"/>
                  </a:cubicBezTo>
                  <a:cubicBezTo>
                    <a:pt x="2042" y="75"/>
                    <a:pt x="2159" y="57"/>
                    <a:pt x="2274" y="87"/>
                  </a:cubicBezTo>
                  <a:cubicBezTo>
                    <a:pt x="2345" y="106"/>
                    <a:pt x="2410" y="142"/>
                    <a:pt x="2481" y="163"/>
                  </a:cubicBezTo>
                  <a:cubicBezTo>
                    <a:pt x="2551" y="184"/>
                    <a:pt x="2633" y="188"/>
                    <a:pt x="2694" y="147"/>
                  </a:cubicBezTo>
                  <a:cubicBezTo>
                    <a:pt x="2693" y="148"/>
                    <a:pt x="2693" y="148"/>
                    <a:pt x="2693" y="148"/>
                  </a:cubicBezTo>
                </a:path>
              </a:pathLst>
            </a:custGeom>
            <a:solidFill>
              <a:srgbClr val="4285F4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0" name="i$1ïḓé"/>
            <p:cNvSpPr/>
            <p:nvPr/>
          </p:nvSpPr>
          <p:spPr bwMode="auto">
            <a:xfrm>
              <a:off x="5797550" y="2000251"/>
              <a:ext cx="2595563" cy="17938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1" name="îṣḷïďê"/>
            <p:cNvSpPr/>
            <p:nvPr/>
          </p:nvSpPr>
          <p:spPr bwMode="auto">
            <a:xfrm>
              <a:off x="5797550" y="2774951"/>
              <a:ext cx="2595563" cy="17938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2" name="iṧľîḑe"/>
            <p:cNvSpPr/>
            <p:nvPr/>
          </p:nvSpPr>
          <p:spPr bwMode="auto">
            <a:xfrm>
              <a:off x="5797550" y="3582988"/>
              <a:ext cx="2595563" cy="17938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3" name="ïṧḷîḓê"/>
            <p:cNvSpPr/>
            <p:nvPr/>
          </p:nvSpPr>
          <p:spPr bwMode="auto">
            <a:xfrm>
              <a:off x="6759575" y="1536701"/>
              <a:ext cx="163513" cy="4635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4" name="íşľiḋè"/>
            <p:cNvSpPr/>
            <p:nvPr/>
          </p:nvSpPr>
          <p:spPr bwMode="auto">
            <a:xfrm>
              <a:off x="6759575" y="1609726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5" name="í$ļîḑé"/>
            <p:cNvSpPr/>
            <p:nvPr/>
          </p:nvSpPr>
          <p:spPr bwMode="auto">
            <a:xfrm>
              <a:off x="6759575" y="1862138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6" name="ís1ïḋè"/>
            <p:cNvSpPr/>
            <p:nvPr/>
          </p:nvSpPr>
          <p:spPr bwMode="auto">
            <a:xfrm>
              <a:off x="7004050" y="1536701"/>
              <a:ext cx="163513" cy="4635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7" name="ïṣḷíďè"/>
            <p:cNvSpPr/>
            <p:nvPr/>
          </p:nvSpPr>
          <p:spPr bwMode="auto">
            <a:xfrm>
              <a:off x="7004050" y="1609726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8" name="ïŝľíḋé"/>
            <p:cNvSpPr/>
            <p:nvPr/>
          </p:nvSpPr>
          <p:spPr bwMode="auto">
            <a:xfrm>
              <a:off x="7004050" y="1862138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9" name="íṩļiḑê"/>
            <p:cNvSpPr/>
            <p:nvPr/>
          </p:nvSpPr>
          <p:spPr bwMode="auto">
            <a:xfrm>
              <a:off x="7248525" y="1536701"/>
              <a:ext cx="163513" cy="4635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0" name="iṥlíḑê"/>
            <p:cNvSpPr/>
            <p:nvPr/>
          </p:nvSpPr>
          <p:spPr bwMode="auto">
            <a:xfrm>
              <a:off x="7248525" y="1609726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1" name="iṣlïḋè"/>
            <p:cNvSpPr/>
            <p:nvPr/>
          </p:nvSpPr>
          <p:spPr bwMode="auto">
            <a:xfrm>
              <a:off x="7248525" y="1862138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2" name="iSļîḓe"/>
            <p:cNvSpPr/>
            <p:nvPr/>
          </p:nvSpPr>
          <p:spPr bwMode="auto">
            <a:xfrm>
              <a:off x="7494588" y="1536701"/>
              <a:ext cx="161925" cy="4635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3" name="iş1iḋé"/>
            <p:cNvSpPr/>
            <p:nvPr/>
          </p:nvSpPr>
          <p:spPr bwMode="auto">
            <a:xfrm>
              <a:off x="7494588" y="1609726"/>
              <a:ext cx="161925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4" name="ïşḻiḋe"/>
            <p:cNvSpPr/>
            <p:nvPr/>
          </p:nvSpPr>
          <p:spPr bwMode="auto">
            <a:xfrm>
              <a:off x="7494588" y="1862138"/>
              <a:ext cx="161925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5" name="isļíḓé"/>
            <p:cNvSpPr/>
            <p:nvPr/>
          </p:nvSpPr>
          <p:spPr bwMode="auto">
            <a:xfrm>
              <a:off x="7415213" y="3105151"/>
              <a:ext cx="354013" cy="488950"/>
            </a:xfrm>
            <a:custGeom>
              <a:avLst/>
              <a:gdLst>
                <a:gd name="T0" fmla="*/ 0 w 223"/>
                <a:gd name="T1" fmla="*/ 46 h 308"/>
                <a:gd name="T2" fmla="*/ 92 w 223"/>
                <a:gd name="T3" fmla="*/ 0 h 308"/>
                <a:gd name="T4" fmla="*/ 223 w 223"/>
                <a:gd name="T5" fmla="*/ 262 h 308"/>
                <a:gd name="T6" fmla="*/ 132 w 223"/>
                <a:gd name="T7" fmla="*/ 308 h 308"/>
                <a:gd name="T8" fmla="*/ 0 w 223"/>
                <a:gd name="T9" fmla="*/ 4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308">
                  <a:moveTo>
                    <a:pt x="0" y="46"/>
                  </a:moveTo>
                  <a:lnTo>
                    <a:pt x="92" y="0"/>
                  </a:lnTo>
                  <a:lnTo>
                    <a:pt x="223" y="262"/>
                  </a:lnTo>
                  <a:lnTo>
                    <a:pt x="132" y="308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6" name="ïṩ1ïḋè"/>
            <p:cNvSpPr/>
            <p:nvPr/>
          </p:nvSpPr>
          <p:spPr bwMode="auto">
            <a:xfrm>
              <a:off x="7448550" y="3170238"/>
              <a:ext cx="160338" cy="103188"/>
            </a:xfrm>
            <a:custGeom>
              <a:avLst/>
              <a:gdLst>
                <a:gd name="T0" fmla="*/ 0 w 101"/>
                <a:gd name="T1" fmla="*/ 47 h 65"/>
                <a:gd name="T2" fmla="*/ 91 w 101"/>
                <a:gd name="T3" fmla="*/ 0 h 65"/>
                <a:gd name="T4" fmla="*/ 101 w 101"/>
                <a:gd name="T5" fmla="*/ 19 h 65"/>
                <a:gd name="T6" fmla="*/ 9 w 101"/>
                <a:gd name="T7" fmla="*/ 65 h 65"/>
                <a:gd name="T8" fmla="*/ 0 w 101"/>
                <a:gd name="T9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5">
                  <a:moveTo>
                    <a:pt x="0" y="47"/>
                  </a:moveTo>
                  <a:lnTo>
                    <a:pt x="91" y="0"/>
                  </a:lnTo>
                  <a:lnTo>
                    <a:pt x="101" y="19"/>
                  </a:lnTo>
                  <a:lnTo>
                    <a:pt x="9" y="65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7" name="iSľidè"/>
            <p:cNvSpPr/>
            <p:nvPr/>
          </p:nvSpPr>
          <p:spPr bwMode="auto">
            <a:xfrm>
              <a:off x="7562850" y="3397251"/>
              <a:ext cx="158750" cy="101600"/>
            </a:xfrm>
            <a:custGeom>
              <a:avLst/>
              <a:gdLst>
                <a:gd name="T0" fmla="*/ 0 w 100"/>
                <a:gd name="T1" fmla="*/ 46 h 64"/>
                <a:gd name="T2" fmla="*/ 91 w 100"/>
                <a:gd name="T3" fmla="*/ 0 h 64"/>
                <a:gd name="T4" fmla="*/ 100 w 100"/>
                <a:gd name="T5" fmla="*/ 19 h 64"/>
                <a:gd name="T6" fmla="*/ 8 w 100"/>
                <a:gd name="T7" fmla="*/ 64 h 64"/>
                <a:gd name="T8" fmla="*/ 0 w 100"/>
                <a:gd name="T9" fmla="*/ 4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64">
                  <a:moveTo>
                    <a:pt x="0" y="46"/>
                  </a:moveTo>
                  <a:lnTo>
                    <a:pt x="91" y="0"/>
                  </a:lnTo>
                  <a:lnTo>
                    <a:pt x="100" y="19"/>
                  </a:lnTo>
                  <a:lnTo>
                    <a:pt x="8" y="64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8" name="išḷídé"/>
            <p:cNvSpPr/>
            <p:nvPr/>
          </p:nvSpPr>
          <p:spPr bwMode="auto">
            <a:xfrm>
              <a:off x="7535863" y="2319338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9" name="î$ľîḍé"/>
            <p:cNvSpPr/>
            <p:nvPr/>
          </p:nvSpPr>
          <p:spPr bwMode="auto">
            <a:xfrm>
              <a:off x="7535863" y="2392363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0" name="ïsľiďe"/>
            <p:cNvSpPr/>
            <p:nvPr/>
          </p:nvSpPr>
          <p:spPr bwMode="auto">
            <a:xfrm>
              <a:off x="7535863" y="26447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1" name="îšľïḑe"/>
            <p:cNvSpPr/>
            <p:nvPr/>
          </p:nvSpPr>
          <p:spPr bwMode="auto">
            <a:xfrm>
              <a:off x="7780338" y="2319338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2" name="ïśḷïde"/>
            <p:cNvSpPr/>
            <p:nvPr/>
          </p:nvSpPr>
          <p:spPr bwMode="auto">
            <a:xfrm>
              <a:off x="7780338" y="2392363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3" name="iṧḻîdè"/>
            <p:cNvSpPr/>
            <p:nvPr/>
          </p:nvSpPr>
          <p:spPr bwMode="auto">
            <a:xfrm>
              <a:off x="7780338" y="26447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4" name="iṥ1iḑè"/>
            <p:cNvSpPr/>
            <p:nvPr/>
          </p:nvSpPr>
          <p:spPr bwMode="auto">
            <a:xfrm>
              <a:off x="8024813" y="2319338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5" name="í$ḻîde"/>
            <p:cNvSpPr/>
            <p:nvPr/>
          </p:nvSpPr>
          <p:spPr bwMode="auto">
            <a:xfrm>
              <a:off x="8024813" y="2392363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6" name="ïṧlíḍè"/>
            <p:cNvSpPr/>
            <p:nvPr/>
          </p:nvSpPr>
          <p:spPr bwMode="auto">
            <a:xfrm>
              <a:off x="8024813" y="26447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7" name="ï$lîḍê"/>
            <p:cNvSpPr/>
            <p:nvPr/>
          </p:nvSpPr>
          <p:spPr bwMode="auto">
            <a:xfrm>
              <a:off x="6026150" y="3117851"/>
              <a:ext cx="161925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8" name="ïšliḑé"/>
            <p:cNvSpPr/>
            <p:nvPr/>
          </p:nvSpPr>
          <p:spPr bwMode="auto">
            <a:xfrm>
              <a:off x="6026150" y="3190876"/>
              <a:ext cx="161925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9" name="îś1idè"/>
            <p:cNvSpPr/>
            <p:nvPr/>
          </p:nvSpPr>
          <p:spPr bwMode="auto">
            <a:xfrm>
              <a:off x="6026150" y="3443288"/>
              <a:ext cx="161925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0" name="iŝlïḍè"/>
            <p:cNvSpPr/>
            <p:nvPr/>
          </p:nvSpPr>
          <p:spPr bwMode="auto">
            <a:xfrm>
              <a:off x="6270625" y="3117851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1" name="iṡlîďe"/>
            <p:cNvSpPr/>
            <p:nvPr/>
          </p:nvSpPr>
          <p:spPr bwMode="auto">
            <a:xfrm>
              <a:off x="6270625" y="31908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2" name="ïṧľîḓê"/>
            <p:cNvSpPr/>
            <p:nvPr/>
          </p:nvSpPr>
          <p:spPr bwMode="auto">
            <a:xfrm>
              <a:off x="6270625" y="3443288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3" name="iŝ1íḋé"/>
            <p:cNvSpPr/>
            <p:nvPr/>
          </p:nvSpPr>
          <p:spPr bwMode="auto">
            <a:xfrm>
              <a:off x="6515100" y="3117851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4" name="ísļíďé"/>
            <p:cNvSpPr/>
            <p:nvPr/>
          </p:nvSpPr>
          <p:spPr bwMode="auto">
            <a:xfrm>
              <a:off x="6515100" y="31908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5" name="ïšḷïḋé"/>
            <p:cNvSpPr/>
            <p:nvPr/>
          </p:nvSpPr>
          <p:spPr bwMode="auto">
            <a:xfrm>
              <a:off x="6515100" y="3443288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6" name="ïSḷïḋe"/>
            <p:cNvSpPr/>
            <p:nvPr/>
          </p:nvSpPr>
          <p:spPr bwMode="auto">
            <a:xfrm>
              <a:off x="6759575" y="3117851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7" name="î$1ïḋê"/>
            <p:cNvSpPr/>
            <p:nvPr/>
          </p:nvSpPr>
          <p:spPr bwMode="auto">
            <a:xfrm>
              <a:off x="6759575" y="31908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8" name="iSļíďè"/>
            <p:cNvSpPr/>
            <p:nvPr/>
          </p:nvSpPr>
          <p:spPr bwMode="auto">
            <a:xfrm>
              <a:off x="6759575" y="3443288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9" name="iŝļîḑè"/>
            <p:cNvSpPr/>
            <p:nvPr/>
          </p:nvSpPr>
          <p:spPr bwMode="auto">
            <a:xfrm>
              <a:off x="7004050" y="3117851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0" name="ïşľîḓe"/>
            <p:cNvSpPr/>
            <p:nvPr/>
          </p:nvSpPr>
          <p:spPr bwMode="auto">
            <a:xfrm>
              <a:off x="7004050" y="31908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1" name="íSľïḑé"/>
            <p:cNvSpPr/>
            <p:nvPr/>
          </p:nvSpPr>
          <p:spPr bwMode="auto">
            <a:xfrm>
              <a:off x="7004050" y="3443288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2" name="iSľïḓê"/>
            <p:cNvSpPr/>
            <p:nvPr/>
          </p:nvSpPr>
          <p:spPr bwMode="auto">
            <a:xfrm>
              <a:off x="7248525" y="3117851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3" name="îśḷîdê"/>
            <p:cNvSpPr/>
            <p:nvPr/>
          </p:nvSpPr>
          <p:spPr bwMode="auto">
            <a:xfrm>
              <a:off x="7248525" y="31908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4" name="iŝḻíḓé"/>
            <p:cNvSpPr/>
            <p:nvPr/>
          </p:nvSpPr>
          <p:spPr bwMode="auto">
            <a:xfrm>
              <a:off x="7248525" y="3443288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5" name="iṡľíḋè"/>
            <p:cNvSpPr/>
            <p:nvPr/>
          </p:nvSpPr>
          <p:spPr bwMode="auto">
            <a:xfrm>
              <a:off x="6921500" y="2597151"/>
              <a:ext cx="203200" cy="185738"/>
            </a:xfrm>
            <a:custGeom>
              <a:avLst/>
              <a:gdLst>
                <a:gd name="T0" fmla="*/ 58 w 137"/>
                <a:gd name="T1" fmla="*/ 12 h 125"/>
                <a:gd name="T2" fmla="*/ 9 w 137"/>
                <a:gd name="T3" fmla="*/ 30 h 125"/>
                <a:gd name="T4" fmla="*/ 10 w 137"/>
                <a:gd name="T5" fmla="*/ 81 h 125"/>
                <a:gd name="T6" fmla="*/ 83 w 137"/>
                <a:gd name="T7" fmla="*/ 123 h 125"/>
                <a:gd name="T8" fmla="*/ 133 w 137"/>
                <a:gd name="T9" fmla="*/ 70 h 125"/>
                <a:gd name="T10" fmla="*/ 86 w 137"/>
                <a:gd name="T11" fmla="*/ 8 h 125"/>
                <a:gd name="T12" fmla="*/ 60 w 137"/>
                <a:gd name="T13" fmla="*/ 11 h 125"/>
                <a:gd name="T14" fmla="*/ 58 w 137"/>
                <a:gd name="T15" fmla="*/ 1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125">
                  <a:moveTo>
                    <a:pt x="58" y="12"/>
                  </a:moveTo>
                  <a:cubicBezTo>
                    <a:pt x="58" y="12"/>
                    <a:pt x="25" y="0"/>
                    <a:pt x="9" y="30"/>
                  </a:cubicBezTo>
                  <a:cubicBezTo>
                    <a:pt x="0" y="46"/>
                    <a:pt x="1" y="65"/>
                    <a:pt x="10" y="81"/>
                  </a:cubicBezTo>
                  <a:cubicBezTo>
                    <a:pt x="20" y="100"/>
                    <a:pt x="42" y="125"/>
                    <a:pt x="83" y="123"/>
                  </a:cubicBezTo>
                  <a:cubicBezTo>
                    <a:pt x="118" y="121"/>
                    <a:pt x="130" y="95"/>
                    <a:pt x="133" y="70"/>
                  </a:cubicBezTo>
                  <a:cubicBezTo>
                    <a:pt x="137" y="40"/>
                    <a:pt x="116" y="12"/>
                    <a:pt x="86" y="8"/>
                  </a:cubicBezTo>
                  <a:cubicBezTo>
                    <a:pt x="77" y="7"/>
                    <a:pt x="68" y="8"/>
                    <a:pt x="60" y="11"/>
                  </a:cubicBezTo>
                  <a:cubicBezTo>
                    <a:pt x="58" y="12"/>
                    <a:pt x="58" y="12"/>
                    <a:pt x="58" y="12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6" name="îşļiḑè"/>
            <p:cNvSpPr/>
            <p:nvPr/>
          </p:nvSpPr>
          <p:spPr bwMode="auto">
            <a:xfrm>
              <a:off x="6924675" y="2608263"/>
              <a:ext cx="153988" cy="80963"/>
            </a:xfrm>
            <a:custGeom>
              <a:avLst/>
              <a:gdLst>
                <a:gd name="T0" fmla="*/ 42 w 104"/>
                <a:gd name="T1" fmla="*/ 2 h 55"/>
                <a:gd name="T2" fmla="*/ 7 w 104"/>
                <a:gd name="T3" fmla="*/ 22 h 55"/>
                <a:gd name="T4" fmla="*/ 1 w 104"/>
                <a:gd name="T5" fmla="*/ 55 h 55"/>
                <a:gd name="T6" fmla="*/ 7 w 104"/>
                <a:gd name="T7" fmla="*/ 23 h 55"/>
                <a:gd name="T8" fmla="*/ 42 w 104"/>
                <a:gd name="T9" fmla="*/ 3 h 55"/>
                <a:gd name="T10" fmla="*/ 54 w 104"/>
                <a:gd name="T11" fmla="*/ 4 h 55"/>
                <a:gd name="T12" fmla="*/ 54 w 104"/>
                <a:gd name="T13" fmla="*/ 3 h 55"/>
                <a:gd name="T14" fmla="*/ 42 w 104"/>
                <a:gd name="T15" fmla="*/ 2 h 55"/>
                <a:gd name="T16" fmla="*/ 76 w 104"/>
                <a:gd name="T17" fmla="*/ 0 h 55"/>
                <a:gd name="T18" fmla="*/ 64 w 104"/>
                <a:gd name="T19" fmla="*/ 1 h 55"/>
                <a:gd name="T20" fmla="*/ 64 w 104"/>
                <a:gd name="T21" fmla="*/ 2 h 55"/>
                <a:gd name="T22" fmla="*/ 77 w 104"/>
                <a:gd name="T23" fmla="*/ 1 h 55"/>
                <a:gd name="T24" fmla="*/ 84 w 104"/>
                <a:gd name="T25" fmla="*/ 1 h 55"/>
                <a:gd name="T26" fmla="*/ 99 w 104"/>
                <a:gd name="T27" fmla="*/ 6 h 55"/>
                <a:gd name="T28" fmla="*/ 104 w 104"/>
                <a:gd name="T29" fmla="*/ 8 h 55"/>
                <a:gd name="T30" fmla="*/ 76 w 104"/>
                <a:gd name="T3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" h="55">
                  <a:moveTo>
                    <a:pt x="42" y="2"/>
                  </a:moveTo>
                  <a:cubicBezTo>
                    <a:pt x="31" y="2"/>
                    <a:pt x="16" y="5"/>
                    <a:pt x="7" y="22"/>
                  </a:cubicBezTo>
                  <a:cubicBezTo>
                    <a:pt x="1" y="32"/>
                    <a:pt x="0" y="44"/>
                    <a:pt x="1" y="55"/>
                  </a:cubicBezTo>
                  <a:cubicBezTo>
                    <a:pt x="0" y="44"/>
                    <a:pt x="2" y="33"/>
                    <a:pt x="7" y="23"/>
                  </a:cubicBezTo>
                  <a:cubicBezTo>
                    <a:pt x="16" y="6"/>
                    <a:pt x="31" y="3"/>
                    <a:pt x="42" y="3"/>
                  </a:cubicBezTo>
                  <a:cubicBezTo>
                    <a:pt x="47" y="3"/>
                    <a:pt x="51" y="3"/>
                    <a:pt x="54" y="4"/>
                  </a:cubicBezTo>
                  <a:cubicBezTo>
                    <a:pt x="54" y="4"/>
                    <a:pt x="54" y="3"/>
                    <a:pt x="54" y="3"/>
                  </a:cubicBezTo>
                  <a:cubicBezTo>
                    <a:pt x="51" y="2"/>
                    <a:pt x="47" y="2"/>
                    <a:pt x="42" y="2"/>
                  </a:cubicBezTo>
                  <a:moveTo>
                    <a:pt x="76" y="0"/>
                  </a:moveTo>
                  <a:cubicBezTo>
                    <a:pt x="72" y="0"/>
                    <a:pt x="68" y="0"/>
                    <a:pt x="64" y="1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8" y="1"/>
                    <a:pt x="72" y="1"/>
                    <a:pt x="77" y="1"/>
                  </a:cubicBezTo>
                  <a:cubicBezTo>
                    <a:pt x="79" y="1"/>
                    <a:pt x="81" y="1"/>
                    <a:pt x="84" y="1"/>
                  </a:cubicBezTo>
                  <a:cubicBezTo>
                    <a:pt x="89" y="2"/>
                    <a:pt x="94" y="4"/>
                    <a:pt x="99" y="6"/>
                  </a:cubicBezTo>
                  <a:cubicBezTo>
                    <a:pt x="101" y="6"/>
                    <a:pt x="103" y="7"/>
                    <a:pt x="104" y="8"/>
                  </a:cubicBezTo>
                  <a:cubicBezTo>
                    <a:pt x="96" y="3"/>
                    <a:pt x="86" y="0"/>
                    <a:pt x="76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7" name="íṡľïdê"/>
            <p:cNvSpPr/>
            <p:nvPr/>
          </p:nvSpPr>
          <p:spPr bwMode="auto">
            <a:xfrm>
              <a:off x="6924675" y="2609851"/>
              <a:ext cx="146050" cy="158750"/>
            </a:xfrm>
            <a:custGeom>
              <a:avLst/>
              <a:gdLst>
                <a:gd name="T0" fmla="*/ 42 w 99"/>
                <a:gd name="T1" fmla="*/ 2 h 108"/>
                <a:gd name="T2" fmla="*/ 7 w 99"/>
                <a:gd name="T3" fmla="*/ 22 h 108"/>
                <a:gd name="T4" fmla="*/ 1 w 99"/>
                <a:gd name="T5" fmla="*/ 54 h 108"/>
                <a:gd name="T6" fmla="*/ 8 w 99"/>
                <a:gd name="T7" fmla="*/ 73 h 108"/>
                <a:gd name="T8" fmla="*/ 45 w 99"/>
                <a:gd name="T9" fmla="*/ 108 h 108"/>
                <a:gd name="T10" fmla="*/ 15 w 99"/>
                <a:gd name="T11" fmla="*/ 76 h 108"/>
                <a:gd name="T12" fmla="*/ 14 w 99"/>
                <a:gd name="T13" fmla="*/ 24 h 108"/>
                <a:gd name="T14" fmla="*/ 49 w 99"/>
                <a:gd name="T15" fmla="*/ 4 h 108"/>
                <a:gd name="T16" fmla="*/ 54 w 99"/>
                <a:gd name="T17" fmla="*/ 4 h 108"/>
                <a:gd name="T18" fmla="*/ 54 w 99"/>
                <a:gd name="T19" fmla="*/ 3 h 108"/>
                <a:gd name="T20" fmla="*/ 42 w 99"/>
                <a:gd name="T21" fmla="*/ 2 h 108"/>
                <a:gd name="T22" fmla="*/ 77 w 99"/>
                <a:gd name="T23" fmla="*/ 0 h 108"/>
                <a:gd name="T24" fmla="*/ 64 w 99"/>
                <a:gd name="T25" fmla="*/ 1 h 108"/>
                <a:gd name="T26" fmla="*/ 66 w 99"/>
                <a:gd name="T27" fmla="*/ 5 h 108"/>
                <a:gd name="T28" fmla="*/ 84 w 99"/>
                <a:gd name="T29" fmla="*/ 2 h 108"/>
                <a:gd name="T30" fmla="*/ 99 w 99"/>
                <a:gd name="T31" fmla="*/ 5 h 108"/>
                <a:gd name="T32" fmla="*/ 84 w 99"/>
                <a:gd name="T33" fmla="*/ 0 h 108"/>
                <a:gd name="T34" fmla="*/ 77 w 99"/>
                <a:gd name="T3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" h="108">
                  <a:moveTo>
                    <a:pt x="42" y="2"/>
                  </a:moveTo>
                  <a:cubicBezTo>
                    <a:pt x="31" y="2"/>
                    <a:pt x="16" y="5"/>
                    <a:pt x="7" y="22"/>
                  </a:cubicBezTo>
                  <a:cubicBezTo>
                    <a:pt x="2" y="32"/>
                    <a:pt x="0" y="43"/>
                    <a:pt x="1" y="54"/>
                  </a:cubicBezTo>
                  <a:cubicBezTo>
                    <a:pt x="2" y="60"/>
                    <a:pt x="4" y="67"/>
                    <a:pt x="8" y="73"/>
                  </a:cubicBezTo>
                  <a:cubicBezTo>
                    <a:pt x="16" y="88"/>
                    <a:pt x="29" y="101"/>
                    <a:pt x="45" y="108"/>
                  </a:cubicBezTo>
                  <a:cubicBezTo>
                    <a:pt x="32" y="101"/>
                    <a:pt x="22" y="89"/>
                    <a:pt x="15" y="76"/>
                  </a:cubicBezTo>
                  <a:cubicBezTo>
                    <a:pt x="6" y="60"/>
                    <a:pt x="5" y="41"/>
                    <a:pt x="14" y="24"/>
                  </a:cubicBezTo>
                  <a:cubicBezTo>
                    <a:pt x="23" y="8"/>
                    <a:pt x="38" y="4"/>
                    <a:pt x="49" y="4"/>
                  </a:cubicBezTo>
                  <a:cubicBezTo>
                    <a:pt x="51" y="4"/>
                    <a:pt x="52" y="4"/>
                    <a:pt x="54" y="4"/>
                  </a:cubicBezTo>
                  <a:cubicBezTo>
                    <a:pt x="54" y="4"/>
                    <a:pt x="54" y="3"/>
                    <a:pt x="54" y="3"/>
                  </a:cubicBezTo>
                  <a:cubicBezTo>
                    <a:pt x="51" y="2"/>
                    <a:pt x="47" y="2"/>
                    <a:pt x="42" y="2"/>
                  </a:cubicBezTo>
                  <a:moveTo>
                    <a:pt x="77" y="0"/>
                  </a:moveTo>
                  <a:cubicBezTo>
                    <a:pt x="72" y="0"/>
                    <a:pt x="68" y="0"/>
                    <a:pt x="64" y="1"/>
                  </a:cubicBezTo>
                  <a:cubicBezTo>
                    <a:pt x="65" y="3"/>
                    <a:pt x="66" y="4"/>
                    <a:pt x="66" y="5"/>
                  </a:cubicBezTo>
                  <a:cubicBezTo>
                    <a:pt x="72" y="3"/>
                    <a:pt x="78" y="2"/>
                    <a:pt x="84" y="2"/>
                  </a:cubicBezTo>
                  <a:cubicBezTo>
                    <a:pt x="89" y="2"/>
                    <a:pt x="94" y="3"/>
                    <a:pt x="99" y="5"/>
                  </a:cubicBezTo>
                  <a:cubicBezTo>
                    <a:pt x="94" y="3"/>
                    <a:pt x="89" y="1"/>
                    <a:pt x="84" y="0"/>
                  </a:cubicBezTo>
                  <a:cubicBezTo>
                    <a:pt x="81" y="0"/>
                    <a:pt x="79" y="0"/>
                    <a:pt x="77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8" name="ï$ḻîďè"/>
            <p:cNvSpPr/>
            <p:nvPr/>
          </p:nvSpPr>
          <p:spPr bwMode="auto">
            <a:xfrm>
              <a:off x="6981825" y="2635251"/>
              <a:ext cx="63500" cy="6350"/>
            </a:xfrm>
            <a:custGeom>
              <a:avLst/>
              <a:gdLst>
                <a:gd name="T0" fmla="*/ 43 w 43"/>
                <a:gd name="T1" fmla="*/ 0 h 4"/>
                <a:gd name="T2" fmla="*/ 34 w 43"/>
                <a:gd name="T3" fmla="*/ 0 h 4"/>
                <a:gd name="T4" fmla="*/ 34 w 43"/>
                <a:gd name="T5" fmla="*/ 0 h 4"/>
                <a:gd name="T6" fmla="*/ 34 w 43"/>
                <a:gd name="T7" fmla="*/ 0 h 4"/>
                <a:gd name="T8" fmla="*/ 34 w 43"/>
                <a:gd name="T9" fmla="*/ 0 h 4"/>
                <a:gd name="T10" fmla="*/ 17 w 43"/>
                <a:gd name="T11" fmla="*/ 2 h 4"/>
                <a:gd name="T12" fmla="*/ 17 w 43"/>
                <a:gd name="T13" fmla="*/ 2 h 4"/>
                <a:gd name="T14" fmla="*/ 17 w 43"/>
                <a:gd name="T15" fmla="*/ 0 h 4"/>
                <a:gd name="T16" fmla="*/ 0 w 43"/>
                <a:gd name="T17" fmla="*/ 0 h 4"/>
                <a:gd name="T18" fmla="*/ 18 w 43"/>
                <a:gd name="T19" fmla="*/ 4 h 4"/>
                <a:gd name="T20" fmla="*/ 43 w 4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4">
                  <a:moveTo>
                    <a:pt x="43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6" y="4"/>
                    <a:pt x="18" y="4"/>
                  </a:cubicBezTo>
                  <a:cubicBezTo>
                    <a:pt x="24" y="4"/>
                    <a:pt x="32" y="3"/>
                    <a:pt x="43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9" name="îSḷîḍê"/>
            <p:cNvSpPr/>
            <p:nvPr/>
          </p:nvSpPr>
          <p:spPr bwMode="auto">
            <a:xfrm>
              <a:off x="6977063" y="2530476"/>
              <a:ext cx="55563" cy="107950"/>
            </a:xfrm>
            <a:custGeom>
              <a:avLst/>
              <a:gdLst>
                <a:gd name="T0" fmla="*/ 0 w 37"/>
                <a:gd name="T1" fmla="*/ 0 h 73"/>
                <a:gd name="T2" fmla="*/ 20 w 37"/>
                <a:gd name="T3" fmla="*/ 73 h 73"/>
                <a:gd name="T4" fmla="*/ 37 w 37"/>
                <a:gd name="T5" fmla="*/ 71 h 73"/>
                <a:gd name="T6" fmla="*/ 15 w 37"/>
                <a:gd name="T7" fmla="*/ 0 h 73"/>
                <a:gd name="T8" fmla="*/ 0 w 37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73">
                  <a:moveTo>
                    <a:pt x="0" y="0"/>
                  </a:moveTo>
                  <a:cubicBezTo>
                    <a:pt x="0" y="0"/>
                    <a:pt x="22" y="58"/>
                    <a:pt x="20" y="73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7" y="71"/>
                    <a:pt x="8" y="2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0" name="işlïḑè"/>
            <p:cNvSpPr/>
            <p:nvPr/>
          </p:nvSpPr>
          <p:spPr bwMode="auto">
            <a:xfrm>
              <a:off x="6977063" y="2530476"/>
              <a:ext cx="55563" cy="107950"/>
            </a:xfrm>
            <a:custGeom>
              <a:avLst/>
              <a:gdLst>
                <a:gd name="T0" fmla="*/ 15 w 37"/>
                <a:gd name="T1" fmla="*/ 0 h 73"/>
                <a:gd name="T2" fmla="*/ 0 w 37"/>
                <a:gd name="T3" fmla="*/ 0 h 73"/>
                <a:gd name="T4" fmla="*/ 20 w 37"/>
                <a:gd name="T5" fmla="*/ 71 h 73"/>
                <a:gd name="T6" fmla="*/ 20 w 37"/>
                <a:gd name="T7" fmla="*/ 73 h 73"/>
                <a:gd name="T8" fmla="*/ 37 w 37"/>
                <a:gd name="T9" fmla="*/ 71 h 73"/>
                <a:gd name="T10" fmla="*/ 37 w 37"/>
                <a:gd name="T11" fmla="*/ 71 h 73"/>
                <a:gd name="T12" fmla="*/ 30 w 37"/>
                <a:gd name="T13" fmla="*/ 58 h 73"/>
                <a:gd name="T14" fmla="*/ 28 w 37"/>
                <a:gd name="T15" fmla="*/ 54 h 73"/>
                <a:gd name="T16" fmla="*/ 28 w 37"/>
                <a:gd name="T17" fmla="*/ 53 h 73"/>
                <a:gd name="T18" fmla="*/ 27 w 37"/>
                <a:gd name="T19" fmla="*/ 52 h 73"/>
                <a:gd name="T20" fmla="*/ 21 w 37"/>
                <a:gd name="T21" fmla="*/ 52 h 73"/>
                <a:gd name="T22" fmla="*/ 21 w 37"/>
                <a:gd name="T23" fmla="*/ 52 h 73"/>
                <a:gd name="T24" fmla="*/ 21 w 37"/>
                <a:gd name="T25" fmla="*/ 52 h 73"/>
                <a:gd name="T26" fmla="*/ 23 w 37"/>
                <a:gd name="T27" fmla="*/ 41 h 73"/>
                <a:gd name="T28" fmla="*/ 14 w 37"/>
                <a:gd name="T29" fmla="*/ 8 h 73"/>
                <a:gd name="T30" fmla="*/ 15 w 37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73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0" y="53"/>
                    <a:pt x="20" y="71"/>
                  </a:cubicBezTo>
                  <a:cubicBezTo>
                    <a:pt x="20" y="71"/>
                    <a:pt x="20" y="72"/>
                    <a:pt x="20" y="73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0"/>
                    <a:pt x="34" y="65"/>
                    <a:pt x="30" y="58"/>
                  </a:cubicBezTo>
                  <a:cubicBezTo>
                    <a:pt x="30" y="57"/>
                    <a:pt x="29" y="56"/>
                    <a:pt x="28" y="54"/>
                  </a:cubicBezTo>
                  <a:cubicBezTo>
                    <a:pt x="28" y="54"/>
                    <a:pt x="28" y="54"/>
                    <a:pt x="28" y="53"/>
                  </a:cubicBezTo>
                  <a:cubicBezTo>
                    <a:pt x="28" y="53"/>
                    <a:pt x="28" y="53"/>
                    <a:pt x="27" y="52"/>
                  </a:cubicBezTo>
                  <a:cubicBezTo>
                    <a:pt x="24" y="52"/>
                    <a:pt x="21" y="52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2"/>
                    <a:pt x="22" y="48"/>
                    <a:pt x="23" y="41"/>
                  </a:cubicBezTo>
                  <a:cubicBezTo>
                    <a:pt x="18" y="30"/>
                    <a:pt x="14" y="18"/>
                    <a:pt x="14" y="8"/>
                  </a:cubicBezTo>
                  <a:cubicBezTo>
                    <a:pt x="14" y="5"/>
                    <a:pt x="15" y="2"/>
                    <a:pt x="15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1" name="íšḻïḋê"/>
            <p:cNvSpPr/>
            <p:nvPr/>
          </p:nvSpPr>
          <p:spPr bwMode="auto">
            <a:xfrm>
              <a:off x="7008813" y="2513013"/>
              <a:ext cx="98425" cy="106363"/>
            </a:xfrm>
            <a:custGeom>
              <a:avLst/>
              <a:gdLst>
                <a:gd name="T0" fmla="*/ 66 w 66"/>
                <a:gd name="T1" fmla="*/ 17 h 72"/>
                <a:gd name="T2" fmla="*/ 18 w 66"/>
                <a:gd name="T3" fmla="*/ 14 h 72"/>
                <a:gd name="T4" fmla="*/ 0 w 66"/>
                <a:gd name="T5" fmla="*/ 64 h 72"/>
                <a:gd name="T6" fmla="*/ 66 w 66"/>
                <a:gd name="T7" fmla="*/ 1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72">
                  <a:moveTo>
                    <a:pt x="66" y="17"/>
                  </a:moveTo>
                  <a:cubicBezTo>
                    <a:pt x="66" y="17"/>
                    <a:pt x="33" y="0"/>
                    <a:pt x="18" y="14"/>
                  </a:cubicBezTo>
                  <a:cubicBezTo>
                    <a:pt x="3" y="28"/>
                    <a:pt x="0" y="64"/>
                    <a:pt x="0" y="64"/>
                  </a:cubicBezTo>
                  <a:cubicBezTo>
                    <a:pt x="0" y="64"/>
                    <a:pt x="55" y="72"/>
                    <a:pt x="66" y="17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2" name="íṣḷíḋé"/>
            <p:cNvSpPr/>
            <p:nvPr/>
          </p:nvSpPr>
          <p:spPr bwMode="auto">
            <a:xfrm>
              <a:off x="7008813" y="2524126"/>
              <a:ext cx="98425" cy="84138"/>
            </a:xfrm>
            <a:custGeom>
              <a:avLst/>
              <a:gdLst>
                <a:gd name="T0" fmla="*/ 34 w 66"/>
                <a:gd name="T1" fmla="*/ 0 h 56"/>
                <a:gd name="T2" fmla="*/ 18 w 66"/>
                <a:gd name="T3" fmla="*/ 6 h 56"/>
                <a:gd name="T4" fmla="*/ 2 w 66"/>
                <a:gd name="T5" fmla="*/ 45 h 56"/>
                <a:gd name="T6" fmla="*/ 0 w 66"/>
                <a:gd name="T7" fmla="*/ 56 h 56"/>
                <a:gd name="T8" fmla="*/ 7 w 66"/>
                <a:gd name="T9" fmla="*/ 56 h 56"/>
                <a:gd name="T10" fmla="*/ 66 w 66"/>
                <a:gd name="T11" fmla="*/ 9 h 56"/>
                <a:gd name="T12" fmla="*/ 34 w 66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56">
                  <a:moveTo>
                    <a:pt x="34" y="0"/>
                  </a:moveTo>
                  <a:cubicBezTo>
                    <a:pt x="28" y="0"/>
                    <a:pt x="22" y="2"/>
                    <a:pt x="18" y="6"/>
                  </a:cubicBezTo>
                  <a:cubicBezTo>
                    <a:pt x="8" y="15"/>
                    <a:pt x="4" y="34"/>
                    <a:pt x="2" y="45"/>
                  </a:cubicBezTo>
                  <a:cubicBezTo>
                    <a:pt x="1" y="52"/>
                    <a:pt x="0" y="56"/>
                    <a:pt x="0" y="56"/>
                  </a:cubicBezTo>
                  <a:cubicBezTo>
                    <a:pt x="0" y="56"/>
                    <a:pt x="3" y="56"/>
                    <a:pt x="7" y="56"/>
                  </a:cubicBezTo>
                  <a:cubicBezTo>
                    <a:pt x="22" y="56"/>
                    <a:pt x="57" y="52"/>
                    <a:pt x="66" y="9"/>
                  </a:cubicBezTo>
                  <a:cubicBezTo>
                    <a:pt x="66" y="9"/>
                    <a:pt x="49" y="0"/>
                    <a:pt x="34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3" name="í$ļiḑè"/>
            <p:cNvSpPr/>
            <p:nvPr/>
          </p:nvSpPr>
          <p:spPr bwMode="auto">
            <a:xfrm>
              <a:off x="7008813" y="2538413"/>
              <a:ext cx="98425" cy="69850"/>
            </a:xfrm>
            <a:custGeom>
              <a:avLst/>
              <a:gdLst>
                <a:gd name="T0" fmla="*/ 0 w 66"/>
                <a:gd name="T1" fmla="*/ 47 h 47"/>
                <a:gd name="T2" fmla="*/ 66 w 66"/>
                <a:gd name="T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" h="47">
                  <a:moveTo>
                    <a:pt x="0" y="47"/>
                  </a:moveTo>
                  <a:cubicBezTo>
                    <a:pt x="0" y="47"/>
                    <a:pt x="9" y="5"/>
                    <a:pt x="66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4" name="îṣľiḓe"/>
            <p:cNvSpPr/>
            <p:nvPr/>
          </p:nvSpPr>
          <p:spPr bwMode="auto">
            <a:xfrm>
              <a:off x="7967663" y="3405188"/>
              <a:ext cx="201613" cy="184150"/>
            </a:xfrm>
            <a:custGeom>
              <a:avLst/>
              <a:gdLst>
                <a:gd name="T0" fmla="*/ 58 w 136"/>
                <a:gd name="T1" fmla="*/ 11 h 125"/>
                <a:gd name="T2" fmla="*/ 8 w 136"/>
                <a:gd name="T3" fmla="*/ 30 h 125"/>
                <a:gd name="T4" fmla="*/ 9 w 136"/>
                <a:gd name="T5" fmla="*/ 81 h 125"/>
                <a:gd name="T6" fmla="*/ 82 w 136"/>
                <a:gd name="T7" fmla="*/ 123 h 125"/>
                <a:gd name="T8" fmla="*/ 132 w 136"/>
                <a:gd name="T9" fmla="*/ 70 h 125"/>
                <a:gd name="T10" fmla="*/ 85 w 136"/>
                <a:gd name="T11" fmla="*/ 8 h 125"/>
                <a:gd name="T12" fmla="*/ 59 w 136"/>
                <a:gd name="T13" fmla="*/ 11 h 125"/>
                <a:gd name="T14" fmla="*/ 58 w 136"/>
                <a:gd name="T15" fmla="*/ 1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" h="125">
                  <a:moveTo>
                    <a:pt x="58" y="11"/>
                  </a:moveTo>
                  <a:cubicBezTo>
                    <a:pt x="58" y="11"/>
                    <a:pt x="24" y="0"/>
                    <a:pt x="8" y="30"/>
                  </a:cubicBezTo>
                  <a:cubicBezTo>
                    <a:pt x="0" y="46"/>
                    <a:pt x="0" y="65"/>
                    <a:pt x="9" y="81"/>
                  </a:cubicBezTo>
                  <a:cubicBezTo>
                    <a:pt x="20" y="100"/>
                    <a:pt x="41" y="125"/>
                    <a:pt x="82" y="123"/>
                  </a:cubicBezTo>
                  <a:cubicBezTo>
                    <a:pt x="117" y="121"/>
                    <a:pt x="129" y="94"/>
                    <a:pt x="132" y="70"/>
                  </a:cubicBezTo>
                  <a:cubicBezTo>
                    <a:pt x="136" y="40"/>
                    <a:pt x="115" y="12"/>
                    <a:pt x="85" y="8"/>
                  </a:cubicBezTo>
                  <a:cubicBezTo>
                    <a:pt x="76" y="7"/>
                    <a:pt x="68" y="8"/>
                    <a:pt x="59" y="11"/>
                  </a:cubicBezTo>
                  <a:cubicBezTo>
                    <a:pt x="58" y="11"/>
                    <a:pt x="58" y="11"/>
                    <a:pt x="58" y="11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5" name="îsļîďé"/>
            <p:cNvSpPr/>
            <p:nvPr/>
          </p:nvSpPr>
          <p:spPr bwMode="auto">
            <a:xfrm>
              <a:off x="7970838" y="3414713"/>
              <a:ext cx="153988" cy="69850"/>
            </a:xfrm>
            <a:custGeom>
              <a:avLst/>
              <a:gdLst>
                <a:gd name="T0" fmla="*/ 41 w 104"/>
                <a:gd name="T1" fmla="*/ 1 h 47"/>
                <a:gd name="T2" fmla="*/ 6 w 104"/>
                <a:gd name="T3" fmla="*/ 22 h 47"/>
                <a:gd name="T4" fmla="*/ 0 w 104"/>
                <a:gd name="T5" fmla="*/ 47 h 47"/>
                <a:gd name="T6" fmla="*/ 6 w 104"/>
                <a:gd name="T7" fmla="*/ 23 h 47"/>
                <a:gd name="T8" fmla="*/ 41 w 104"/>
                <a:gd name="T9" fmla="*/ 2 h 47"/>
                <a:gd name="T10" fmla="*/ 53 w 104"/>
                <a:gd name="T11" fmla="*/ 4 h 47"/>
                <a:gd name="T12" fmla="*/ 53 w 104"/>
                <a:gd name="T13" fmla="*/ 3 h 47"/>
                <a:gd name="T14" fmla="*/ 41 w 104"/>
                <a:gd name="T15" fmla="*/ 1 h 47"/>
                <a:gd name="T16" fmla="*/ 76 w 104"/>
                <a:gd name="T17" fmla="*/ 0 h 47"/>
                <a:gd name="T18" fmla="*/ 63 w 104"/>
                <a:gd name="T19" fmla="*/ 1 h 47"/>
                <a:gd name="T20" fmla="*/ 64 w 104"/>
                <a:gd name="T21" fmla="*/ 2 h 47"/>
                <a:gd name="T22" fmla="*/ 76 w 104"/>
                <a:gd name="T23" fmla="*/ 1 h 47"/>
                <a:gd name="T24" fmla="*/ 83 w 104"/>
                <a:gd name="T25" fmla="*/ 1 h 47"/>
                <a:gd name="T26" fmla="*/ 98 w 104"/>
                <a:gd name="T27" fmla="*/ 5 h 47"/>
                <a:gd name="T28" fmla="*/ 104 w 104"/>
                <a:gd name="T29" fmla="*/ 7 h 47"/>
                <a:gd name="T30" fmla="*/ 76 w 104"/>
                <a:gd name="T3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" h="47">
                  <a:moveTo>
                    <a:pt x="41" y="1"/>
                  </a:moveTo>
                  <a:cubicBezTo>
                    <a:pt x="30" y="1"/>
                    <a:pt x="15" y="5"/>
                    <a:pt x="6" y="22"/>
                  </a:cubicBezTo>
                  <a:cubicBezTo>
                    <a:pt x="2" y="30"/>
                    <a:pt x="0" y="38"/>
                    <a:pt x="0" y="47"/>
                  </a:cubicBezTo>
                  <a:cubicBezTo>
                    <a:pt x="0" y="39"/>
                    <a:pt x="2" y="30"/>
                    <a:pt x="6" y="23"/>
                  </a:cubicBezTo>
                  <a:cubicBezTo>
                    <a:pt x="15" y="6"/>
                    <a:pt x="30" y="2"/>
                    <a:pt x="41" y="2"/>
                  </a:cubicBezTo>
                  <a:cubicBezTo>
                    <a:pt x="46" y="2"/>
                    <a:pt x="51" y="3"/>
                    <a:pt x="53" y="4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0" y="2"/>
                    <a:pt x="46" y="1"/>
                    <a:pt x="41" y="1"/>
                  </a:cubicBezTo>
                  <a:moveTo>
                    <a:pt x="76" y="0"/>
                  </a:moveTo>
                  <a:cubicBezTo>
                    <a:pt x="72" y="0"/>
                    <a:pt x="67" y="0"/>
                    <a:pt x="63" y="1"/>
                  </a:cubicBezTo>
                  <a:cubicBezTo>
                    <a:pt x="63" y="2"/>
                    <a:pt x="64" y="2"/>
                    <a:pt x="64" y="2"/>
                  </a:cubicBezTo>
                  <a:cubicBezTo>
                    <a:pt x="68" y="1"/>
                    <a:pt x="72" y="1"/>
                    <a:pt x="76" y="1"/>
                  </a:cubicBezTo>
                  <a:cubicBezTo>
                    <a:pt x="78" y="1"/>
                    <a:pt x="81" y="1"/>
                    <a:pt x="83" y="1"/>
                  </a:cubicBezTo>
                  <a:cubicBezTo>
                    <a:pt x="88" y="2"/>
                    <a:pt x="93" y="3"/>
                    <a:pt x="98" y="5"/>
                  </a:cubicBezTo>
                  <a:cubicBezTo>
                    <a:pt x="100" y="6"/>
                    <a:pt x="102" y="7"/>
                    <a:pt x="104" y="7"/>
                  </a:cubicBezTo>
                  <a:cubicBezTo>
                    <a:pt x="95" y="2"/>
                    <a:pt x="86" y="0"/>
                    <a:pt x="76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6" name="ïṡḷiḓè"/>
            <p:cNvSpPr/>
            <p:nvPr/>
          </p:nvSpPr>
          <p:spPr bwMode="auto">
            <a:xfrm>
              <a:off x="7970838" y="3416301"/>
              <a:ext cx="144463" cy="160338"/>
            </a:xfrm>
            <a:custGeom>
              <a:avLst/>
              <a:gdLst>
                <a:gd name="T0" fmla="*/ 41 w 98"/>
                <a:gd name="T1" fmla="*/ 1 h 108"/>
                <a:gd name="T2" fmla="*/ 6 w 98"/>
                <a:gd name="T3" fmla="*/ 22 h 108"/>
                <a:gd name="T4" fmla="*/ 0 w 98"/>
                <a:gd name="T5" fmla="*/ 46 h 108"/>
                <a:gd name="T6" fmla="*/ 7 w 98"/>
                <a:gd name="T7" fmla="*/ 72 h 108"/>
                <a:gd name="T8" fmla="*/ 45 w 98"/>
                <a:gd name="T9" fmla="*/ 108 h 108"/>
                <a:gd name="T10" fmla="*/ 14 w 98"/>
                <a:gd name="T11" fmla="*/ 76 h 108"/>
                <a:gd name="T12" fmla="*/ 13 w 98"/>
                <a:gd name="T13" fmla="*/ 24 h 108"/>
                <a:gd name="T14" fmla="*/ 48 w 98"/>
                <a:gd name="T15" fmla="*/ 4 h 108"/>
                <a:gd name="T16" fmla="*/ 54 w 98"/>
                <a:gd name="T17" fmla="*/ 4 h 108"/>
                <a:gd name="T18" fmla="*/ 53 w 98"/>
                <a:gd name="T19" fmla="*/ 3 h 108"/>
                <a:gd name="T20" fmla="*/ 41 w 98"/>
                <a:gd name="T21" fmla="*/ 1 h 108"/>
                <a:gd name="T22" fmla="*/ 76 w 98"/>
                <a:gd name="T23" fmla="*/ 0 h 108"/>
                <a:gd name="T24" fmla="*/ 64 w 98"/>
                <a:gd name="T25" fmla="*/ 1 h 108"/>
                <a:gd name="T26" fmla="*/ 66 w 98"/>
                <a:gd name="T27" fmla="*/ 5 h 108"/>
                <a:gd name="T28" fmla="*/ 83 w 98"/>
                <a:gd name="T29" fmla="*/ 2 h 108"/>
                <a:gd name="T30" fmla="*/ 98 w 98"/>
                <a:gd name="T31" fmla="*/ 4 h 108"/>
                <a:gd name="T32" fmla="*/ 83 w 98"/>
                <a:gd name="T33" fmla="*/ 0 h 108"/>
                <a:gd name="T34" fmla="*/ 76 w 98"/>
                <a:gd name="T3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8" h="108">
                  <a:moveTo>
                    <a:pt x="41" y="1"/>
                  </a:moveTo>
                  <a:cubicBezTo>
                    <a:pt x="30" y="1"/>
                    <a:pt x="15" y="5"/>
                    <a:pt x="6" y="22"/>
                  </a:cubicBezTo>
                  <a:cubicBezTo>
                    <a:pt x="2" y="29"/>
                    <a:pt x="0" y="38"/>
                    <a:pt x="0" y="46"/>
                  </a:cubicBezTo>
                  <a:cubicBezTo>
                    <a:pt x="0" y="55"/>
                    <a:pt x="2" y="64"/>
                    <a:pt x="7" y="72"/>
                  </a:cubicBezTo>
                  <a:cubicBezTo>
                    <a:pt x="15" y="88"/>
                    <a:pt x="28" y="101"/>
                    <a:pt x="45" y="108"/>
                  </a:cubicBezTo>
                  <a:cubicBezTo>
                    <a:pt x="32" y="100"/>
                    <a:pt x="21" y="89"/>
                    <a:pt x="14" y="76"/>
                  </a:cubicBezTo>
                  <a:cubicBezTo>
                    <a:pt x="5" y="60"/>
                    <a:pt x="5" y="40"/>
                    <a:pt x="13" y="24"/>
                  </a:cubicBezTo>
                  <a:cubicBezTo>
                    <a:pt x="22" y="8"/>
                    <a:pt x="37" y="4"/>
                    <a:pt x="48" y="4"/>
                  </a:cubicBezTo>
                  <a:cubicBezTo>
                    <a:pt x="50" y="4"/>
                    <a:pt x="52" y="4"/>
                    <a:pt x="54" y="4"/>
                  </a:cubicBezTo>
                  <a:cubicBezTo>
                    <a:pt x="53" y="4"/>
                    <a:pt x="53" y="3"/>
                    <a:pt x="53" y="3"/>
                  </a:cubicBezTo>
                  <a:cubicBezTo>
                    <a:pt x="51" y="2"/>
                    <a:pt x="46" y="1"/>
                    <a:pt x="41" y="1"/>
                  </a:cubicBezTo>
                  <a:moveTo>
                    <a:pt x="76" y="0"/>
                  </a:moveTo>
                  <a:cubicBezTo>
                    <a:pt x="72" y="0"/>
                    <a:pt x="68" y="0"/>
                    <a:pt x="64" y="1"/>
                  </a:cubicBezTo>
                  <a:cubicBezTo>
                    <a:pt x="64" y="2"/>
                    <a:pt x="65" y="4"/>
                    <a:pt x="66" y="5"/>
                  </a:cubicBezTo>
                  <a:cubicBezTo>
                    <a:pt x="71" y="3"/>
                    <a:pt x="77" y="2"/>
                    <a:pt x="83" y="2"/>
                  </a:cubicBezTo>
                  <a:cubicBezTo>
                    <a:pt x="88" y="2"/>
                    <a:pt x="93" y="3"/>
                    <a:pt x="98" y="4"/>
                  </a:cubicBezTo>
                  <a:cubicBezTo>
                    <a:pt x="93" y="2"/>
                    <a:pt x="88" y="1"/>
                    <a:pt x="83" y="0"/>
                  </a:cubicBezTo>
                  <a:cubicBezTo>
                    <a:pt x="81" y="0"/>
                    <a:pt x="78" y="0"/>
                    <a:pt x="76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7" name="işḻidè"/>
            <p:cNvSpPr/>
            <p:nvPr/>
          </p:nvSpPr>
          <p:spPr bwMode="auto">
            <a:xfrm>
              <a:off x="8026400" y="3443288"/>
              <a:ext cx="63500" cy="6350"/>
            </a:xfrm>
            <a:custGeom>
              <a:avLst/>
              <a:gdLst>
                <a:gd name="T0" fmla="*/ 43 w 43"/>
                <a:gd name="T1" fmla="*/ 0 h 4"/>
                <a:gd name="T2" fmla="*/ 34 w 43"/>
                <a:gd name="T3" fmla="*/ 0 h 4"/>
                <a:gd name="T4" fmla="*/ 34 w 43"/>
                <a:gd name="T5" fmla="*/ 0 h 4"/>
                <a:gd name="T6" fmla="*/ 34 w 43"/>
                <a:gd name="T7" fmla="*/ 0 h 4"/>
                <a:gd name="T8" fmla="*/ 34 w 43"/>
                <a:gd name="T9" fmla="*/ 0 h 4"/>
                <a:gd name="T10" fmla="*/ 17 w 43"/>
                <a:gd name="T11" fmla="*/ 1 h 4"/>
                <a:gd name="T12" fmla="*/ 17 w 43"/>
                <a:gd name="T13" fmla="*/ 1 h 4"/>
                <a:gd name="T14" fmla="*/ 17 w 43"/>
                <a:gd name="T15" fmla="*/ 0 h 4"/>
                <a:gd name="T16" fmla="*/ 0 w 43"/>
                <a:gd name="T17" fmla="*/ 0 h 4"/>
                <a:gd name="T18" fmla="*/ 19 w 43"/>
                <a:gd name="T19" fmla="*/ 4 h 4"/>
                <a:gd name="T20" fmla="*/ 43 w 4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4">
                  <a:moveTo>
                    <a:pt x="43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6" y="4"/>
                    <a:pt x="19" y="4"/>
                  </a:cubicBezTo>
                  <a:cubicBezTo>
                    <a:pt x="25" y="4"/>
                    <a:pt x="33" y="3"/>
                    <a:pt x="43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8" name="î$ḷidè"/>
            <p:cNvSpPr/>
            <p:nvPr/>
          </p:nvSpPr>
          <p:spPr bwMode="auto">
            <a:xfrm>
              <a:off x="8023225" y="3338513"/>
              <a:ext cx="53975" cy="106363"/>
            </a:xfrm>
            <a:custGeom>
              <a:avLst/>
              <a:gdLst>
                <a:gd name="T0" fmla="*/ 0 w 36"/>
                <a:gd name="T1" fmla="*/ 0 h 72"/>
                <a:gd name="T2" fmla="*/ 19 w 36"/>
                <a:gd name="T3" fmla="*/ 72 h 72"/>
                <a:gd name="T4" fmla="*/ 36 w 36"/>
                <a:gd name="T5" fmla="*/ 71 h 72"/>
                <a:gd name="T6" fmla="*/ 15 w 36"/>
                <a:gd name="T7" fmla="*/ 0 h 72"/>
                <a:gd name="T8" fmla="*/ 0 w 36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72">
                  <a:moveTo>
                    <a:pt x="0" y="0"/>
                  </a:moveTo>
                  <a:cubicBezTo>
                    <a:pt x="0" y="0"/>
                    <a:pt x="21" y="57"/>
                    <a:pt x="19" y="72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36" y="71"/>
                    <a:pt x="8" y="2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9" name="íSľïḍe"/>
            <p:cNvSpPr/>
            <p:nvPr/>
          </p:nvSpPr>
          <p:spPr bwMode="auto">
            <a:xfrm>
              <a:off x="8023225" y="3338513"/>
              <a:ext cx="53975" cy="106363"/>
            </a:xfrm>
            <a:custGeom>
              <a:avLst/>
              <a:gdLst>
                <a:gd name="T0" fmla="*/ 15 w 36"/>
                <a:gd name="T1" fmla="*/ 0 h 72"/>
                <a:gd name="T2" fmla="*/ 0 w 36"/>
                <a:gd name="T3" fmla="*/ 0 h 72"/>
                <a:gd name="T4" fmla="*/ 19 w 36"/>
                <a:gd name="T5" fmla="*/ 70 h 72"/>
                <a:gd name="T6" fmla="*/ 19 w 36"/>
                <a:gd name="T7" fmla="*/ 72 h 72"/>
                <a:gd name="T8" fmla="*/ 36 w 36"/>
                <a:gd name="T9" fmla="*/ 71 h 72"/>
                <a:gd name="T10" fmla="*/ 36 w 36"/>
                <a:gd name="T11" fmla="*/ 71 h 72"/>
                <a:gd name="T12" fmla="*/ 30 w 36"/>
                <a:gd name="T13" fmla="*/ 58 h 72"/>
                <a:gd name="T14" fmla="*/ 28 w 36"/>
                <a:gd name="T15" fmla="*/ 54 h 72"/>
                <a:gd name="T16" fmla="*/ 27 w 36"/>
                <a:gd name="T17" fmla="*/ 53 h 72"/>
                <a:gd name="T18" fmla="*/ 27 w 36"/>
                <a:gd name="T19" fmla="*/ 52 h 72"/>
                <a:gd name="T20" fmla="*/ 21 w 36"/>
                <a:gd name="T21" fmla="*/ 52 h 72"/>
                <a:gd name="T22" fmla="*/ 21 w 36"/>
                <a:gd name="T23" fmla="*/ 52 h 72"/>
                <a:gd name="T24" fmla="*/ 21 w 36"/>
                <a:gd name="T25" fmla="*/ 52 h 72"/>
                <a:gd name="T26" fmla="*/ 22 w 36"/>
                <a:gd name="T27" fmla="*/ 41 h 72"/>
                <a:gd name="T28" fmla="*/ 14 w 36"/>
                <a:gd name="T29" fmla="*/ 8 h 72"/>
                <a:gd name="T30" fmla="*/ 15 w 36"/>
                <a:gd name="T3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72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9" y="53"/>
                    <a:pt x="19" y="70"/>
                  </a:cubicBezTo>
                  <a:cubicBezTo>
                    <a:pt x="19" y="71"/>
                    <a:pt x="19" y="72"/>
                    <a:pt x="19" y="72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36" y="70"/>
                    <a:pt x="33" y="65"/>
                    <a:pt x="30" y="58"/>
                  </a:cubicBezTo>
                  <a:cubicBezTo>
                    <a:pt x="29" y="57"/>
                    <a:pt x="28" y="55"/>
                    <a:pt x="28" y="54"/>
                  </a:cubicBezTo>
                  <a:cubicBezTo>
                    <a:pt x="28" y="54"/>
                    <a:pt x="27" y="54"/>
                    <a:pt x="27" y="53"/>
                  </a:cubicBezTo>
                  <a:cubicBezTo>
                    <a:pt x="27" y="53"/>
                    <a:pt x="27" y="53"/>
                    <a:pt x="27" y="52"/>
                  </a:cubicBezTo>
                  <a:cubicBezTo>
                    <a:pt x="23" y="52"/>
                    <a:pt x="21" y="52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2"/>
                    <a:pt x="21" y="48"/>
                    <a:pt x="22" y="41"/>
                  </a:cubicBezTo>
                  <a:cubicBezTo>
                    <a:pt x="18" y="30"/>
                    <a:pt x="14" y="17"/>
                    <a:pt x="14" y="8"/>
                  </a:cubicBezTo>
                  <a:cubicBezTo>
                    <a:pt x="14" y="5"/>
                    <a:pt x="14" y="2"/>
                    <a:pt x="15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70" name="ïslîḍe"/>
            <p:cNvSpPr/>
            <p:nvPr/>
          </p:nvSpPr>
          <p:spPr bwMode="auto">
            <a:xfrm>
              <a:off x="8054975" y="3319463"/>
              <a:ext cx="96838" cy="106363"/>
            </a:xfrm>
            <a:custGeom>
              <a:avLst/>
              <a:gdLst>
                <a:gd name="T0" fmla="*/ 65 w 65"/>
                <a:gd name="T1" fmla="*/ 17 h 71"/>
                <a:gd name="T2" fmla="*/ 17 w 65"/>
                <a:gd name="T3" fmla="*/ 14 h 71"/>
                <a:gd name="T4" fmla="*/ 0 w 65"/>
                <a:gd name="T5" fmla="*/ 64 h 71"/>
                <a:gd name="T6" fmla="*/ 65 w 65"/>
                <a:gd name="T7" fmla="*/ 1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71">
                  <a:moveTo>
                    <a:pt x="65" y="17"/>
                  </a:moveTo>
                  <a:cubicBezTo>
                    <a:pt x="65" y="17"/>
                    <a:pt x="32" y="0"/>
                    <a:pt x="17" y="14"/>
                  </a:cubicBezTo>
                  <a:cubicBezTo>
                    <a:pt x="2" y="28"/>
                    <a:pt x="0" y="64"/>
                    <a:pt x="0" y="64"/>
                  </a:cubicBezTo>
                  <a:cubicBezTo>
                    <a:pt x="0" y="64"/>
                    <a:pt x="54" y="71"/>
                    <a:pt x="65" y="17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71" name="išḷiḍê"/>
            <p:cNvSpPr/>
            <p:nvPr/>
          </p:nvSpPr>
          <p:spPr bwMode="auto">
            <a:xfrm>
              <a:off x="8054975" y="3332163"/>
              <a:ext cx="96838" cy="82550"/>
            </a:xfrm>
            <a:custGeom>
              <a:avLst/>
              <a:gdLst>
                <a:gd name="T0" fmla="*/ 34 w 65"/>
                <a:gd name="T1" fmla="*/ 0 h 56"/>
                <a:gd name="T2" fmla="*/ 17 w 65"/>
                <a:gd name="T3" fmla="*/ 6 h 56"/>
                <a:gd name="T4" fmla="*/ 1 w 65"/>
                <a:gd name="T5" fmla="*/ 45 h 56"/>
                <a:gd name="T6" fmla="*/ 0 w 65"/>
                <a:gd name="T7" fmla="*/ 56 h 56"/>
                <a:gd name="T8" fmla="*/ 6 w 65"/>
                <a:gd name="T9" fmla="*/ 56 h 56"/>
                <a:gd name="T10" fmla="*/ 65 w 65"/>
                <a:gd name="T11" fmla="*/ 9 h 56"/>
                <a:gd name="T12" fmla="*/ 34 w 65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6">
                  <a:moveTo>
                    <a:pt x="34" y="0"/>
                  </a:moveTo>
                  <a:cubicBezTo>
                    <a:pt x="27" y="0"/>
                    <a:pt x="21" y="2"/>
                    <a:pt x="17" y="6"/>
                  </a:cubicBezTo>
                  <a:cubicBezTo>
                    <a:pt x="7" y="15"/>
                    <a:pt x="3" y="33"/>
                    <a:pt x="1" y="45"/>
                  </a:cubicBezTo>
                  <a:cubicBezTo>
                    <a:pt x="0" y="52"/>
                    <a:pt x="0" y="56"/>
                    <a:pt x="0" y="56"/>
                  </a:cubicBezTo>
                  <a:cubicBezTo>
                    <a:pt x="0" y="56"/>
                    <a:pt x="2" y="56"/>
                    <a:pt x="6" y="56"/>
                  </a:cubicBezTo>
                  <a:cubicBezTo>
                    <a:pt x="21" y="56"/>
                    <a:pt x="57" y="52"/>
                    <a:pt x="65" y="9"/>
                  </a:cubicBezTo>
                  <a:cubicBezTo>
                    <a:pt x="65" y="9"/>
                    <a:pt x="49" y="0"/>
                    <a:pt x="34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72" name="ïṡļídé"/>
            <p:cNvSpPr/>
            <p:nvPr/>
          </p:nvSpPr>
          <p:spPr bwMode="auto">
            <a:xfrm>
              <a:off x="8054975" y="3344863"/>
              <a:ext cx="96838" cy="69850"/>
            </a:xfrm>
            <a:custGeom>
              <a:avLst/>
              <a:gdLst>
                <a:gd name="T0" fmla="*/ 0 w 65"/>
                <a:gd name="T1" fmla="*/ 47 h 47"/>
                <a:gd name="T2" fmla="*/ 65 w 65"/>
                <a:gd name="T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5" h="47">
                  <a:moveTo>
                    <a:pt x="0" y="47"/>
                  </a:moveTo>
                  <a:cubicBezTo>
                    <a:pt x="0" y="47"/>
                    <a:pt x="9" y="5"/>
                    <a:pt x="65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73" name="îṩľiḑè"/>
            <p:cNvSpPr/>
            <p:nvPr/>
          </p:nvSpPr>
          <p:spPr bwMode="auto">
            <a:xfrm>
              <a:off x="3071813" y="4978401"/>
              <a:ext cx="6388100" cy="1130300"/>
            </a:xfrm>
            <a:custGeom>
              <a:avLst/>
              <a:gdLst>
                <a:gd name="T0" fmla="*/ 0 w 4306"/>
                <a:gd name="T1" fmla="*/ 255 h 764"/>
                <a:gd name="T2" fmla="*/ 1994 w 4306"/>
                <a:gd name="T3" fmla="*/ 628 h 764"/>
                <a:gd name="T4" fmla="*/ 4042 w 4306"/>
                <a:gd name="T5" fmla="*/ 580 h 764"/>
                <a:gd name="T6" fmla="*/ 3950 w 4306"/>
                <a:gd name="T7" fmla="*/ 208 h 764"/>
                <a:gd name="T8" fmla="*/ 2418 w 4306"/>
                <a:gd name="T9" fmla="*/ 140 h 764"/>
                <a:gd name="T10" fmla="*/ 1558 w 4306"/>
                <a:gd name="T11" fmla="*/ 0 h 764"/>
                <a:gd name="T12" fmla="*/ 0 w 4306"/>
                <a:gd name="T13" fmla="*/ 255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06" h="764">
                  <a:moveTo>
                    <a:pt x="0" y="255"/>
                  </a:moveTo>
                  <a:cubicBezTo>
                    <a:pt x="0" y="255"/>
                    <a:pt x="530" y="764"/>
                    <a:pt x="1994" y="628"/>
                  </a:cubicBezTo>
                  <a:cubicBezTo>
                    <a:pt x="3458" y="492"/>
                    <a:pt x="4042" y="580"/>
                    <a:pt x="4042" y="580"/>
                  </a:cubicBezTo>
                  <a:cubicBezTo>
                    <a:pt x="4042" y="580"/>
                    <a:pt x="4306" y="324"/>
                    <a:pt x="3950" y="208"/>
                  </a:cubicBezTo>
                  <a:cubicBezTo>
                    <a:pt x="3594" y="92"/>
                    <a:pt x="2698" y="140"/>
                    <a:pt x="2418" y="140"/>
                  </a:cubicBezTo>
                  <a:cubicBezTo>
                    <a:pt x="2138" y="140"/>
                    <a:pt x="1558" y="0"/>
                    <a:pt x="1558" y="0"/>
                  </a:cubicBezTo>
                  <a:cubicBezTo>
                    <a:pt x="0" y="255"/>
                    <a:pt x="0" y="255"/>
                    <a:pt x="0" y="255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4" name="íṥ1ídê"/>
            <p:cNvSpPr/>
            <p:nvPr/>
          </p:nvSpPr>
          <p:spPr bwMode="auto">
            <a:xfrm>
              <a:off x="8559800" y="3521076"/>
              <a:ext cx="428625" cy="2025650"/>
            </a:xfrm>
            <a:custGeom>
              <a:avLst/>
              <a:gdLst>
                <a:gd name="T0" fmla="*/ 87 w 289"/>
                <a:gd name="T1" fmla="*/ 1367 h 1367"/>
                <a:gd name="T2" fmla="*/ 179 w 289"/>
                <a:gd name="T3" fmla="*/ 625 h 1367"/>
                <a:gd name="T4" fmla="*/ 273 w 289"/>
                <a:gd name="T5" fmla="*/ 205 h 1367"/>
                <a:gd name="T6" fmla="*/ 231 w 289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9" h="1367">
                  <a:moveTo>
                    <a:pt x="87" y="1367"/>
                  </a:moveTo>
                  <a:cubicBezTo>
                    <a:pt x="87" y="1367"/>
                    <a:pt x="0" y="927"/>
                    <a:pt x="179" y="625"/>
                  </a:cubicBezTo>
                  <a:cubicBezTo>
                    <a:pt x="254" y="498"/>
                    <a:pt x="289" y="352"/>
                    <a:pt x="273" y="205"/>
                  </a:cubicBezTo>
                  <a:cubicBezTo>
                    <a:pt x="265" y="136"/>
                    <a:pt x="251" y="67"/>
                    <a:pt x="231" y="0"/>
                  </a:cubicBezTo>
                </a:path>
              </a:pathLst>
            </a:custGeom>
            <a:noFill/>
            <a:ln w="12700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5" name="is1îḋé"/>
            <p:cNvSpPr/>
            <p:nvPr/>
          </p:nvSpPr>
          <p:spPr bwMode="auto">
            <a:xfrm>
              <a:off x="8780463" y="3078163"/>
              <a:ext cx="296863" cy="452438"/>
            </a:xfrm>
            <a:custGeom>
              <a:avLst/>
              <a:gdLst>
                <a:gd name="T0" fmla="*/ 195 w 200"/>
                <a:gd name="T1" fmla="*/ 109 h 305"/>
                <a:gd name="T2" fmla="*/ 81 w 200"/>
                <a:gd name="T3" fmla="*/ 305 h 305"/>
                <a:gd name="T4" fmla="*/ 5 w 200"/>
                <a:gd name="T5" fmla="*/ 91 h 305"/>
                <a:gd name="T6" fmla="*/ 108 w 200"/>
                <a:gd name="T7" fmla="*/ 4 h 305"/>
                <a:gd name="T8" fmla="*/ 195 w 200"/>
                <a:gd name="T9" fmla="*/ 108 h 305"/>
                <a:gd name="T10" fmla="*/ 195 w 200"/>
                <a:gd name="T11" fmla="*/ 109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305">
                  <a:moveTo>
                    <a:pt x="195" y="109"/>
                  </a:moveTo>
                  <a:cubicBezTo>
                    <a:pt x="190" y="161"/>
                    <a:pt x="81" y="305"/>
                    <a:pt x="81" y="305"/>
                  </a:cubicBezTo>
                  <a:cubicBezTo>
                    <a:pt x="81" y="305"/>
                    <a:pt x="0" y="143"/>
                    <a:pt x="5" y="91"/>
                  </a:cubicBezTo>
                  <a:cubicBezTo>
                    <a:pt x="9" y="38"/>
                    <a:pt x="56" y="0"/>
                    <a:pt x="108" y="4"/>
                  </a:cubicBezTo>
                  <a:cubicBezTo>
                    <a:pt x="161" y="9"/>
                    <a:pt x="200" y="56"/>
                    <a:pt x="195" y="108"/>
                  </a:cubicBezTo>
                  <a:lnTo>
                    <a:pt x="195" y="10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6" name="iśļïďè"/>
            <p:cNvSpPr/>
            <p:nvPr/>
          </p:nvSpPr>
          <p:spPr bwMode="auto">
            <a:xfrm>
              <a:off x="8963025" y="3444876"/>
              <a:ext cx="347663" cy="400050"/>
            </a:xfrm>
            <a:custGeom>
              <a:avLst/>
              <a:gdLst>
                <a:gd name="T0" fmla="*/ 202 w 235"/>
                <a:gd name="T1" fmla="*/ 167 h 270"/>
                <a:gd name="T2" fmla="*/ 0 w 235"/>
                <a:gd name="T3" fmla="*/ 270 h 270"/>
                <a:gd name="T4" fmla="*/ 52 w 235"/>
                <a:gd name="T5" fmla="*/ 49 h 270"/>
                <a:gd name="T6" fmla="*/ 186 w 235"/>
                <a:gd name="T7" fmla="*/ 33 h 270"/>
                <a:gd name="T8" fmla="*/ 202 w 235"/>
                <a:gd name="T9" fmla="*/ 16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70">
                  <a:moveTo>
                    <a:pt x="202" y="167"/>
                  </a:moveTo>
                  <a:cubicBezTo>
                    <a:pt x="170" y="208"/>
                    <a:pt x="0" y="270"/>
                    <a:pt x="0" y="270"/>
                  </a:cubicBezTo>
                  <a:cubicBezTo>
                    <a:pt x="0" y="270"/>
                    <a:pt x="20" y="90"/>
                    <a:pt x="52" y="49"/>
                  </a:cubicBezTo>
                  <a:cubicBezTo>
                    <a:pt x="85" y="7"/>
                    <a:pt x="145" y="0"/>
                    <a:pt x="186" y="33"/>
                  </a:cubicBezTo>
                  <a:cubicBezTo>
                    <a:pt x="228" y="65"/>
                    <a:pt x="235" y="126"/>
                    <a:pt x="202" y="167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7" name="îṩḷïdé"/>
            <p:cNvSpPr/>
            <p:nvPr/>
          </p:nvSpPr>
          <p:spPr bwMode="auto">
            <a:xfrm>
              <a:off x="8848725" y="4137026"/>
              <a:ext cx="444500" cy="319088"/>
            </a:xfrm>
            <a:custGeom>
              <a:avLst/>
              <a:gdLst>
                <a:gd name="T0" fmla="*/ 227 w 300"/>
                <a:gd name="T1" fmla="*/ 197 h 216"/>
                <a:gd name="T2" fmla="*/ 0 w 300"/>
                <a:gd name="T3" fmla="*/ 183 h 216"/>
                <a:gd name="T4" fmla="*/ 157 w 300"/>
                <a:gd name="T5" fmla="*/ 19 h 216"/>
                <a:gd name="T6" fmla="*/ 281 w 300"/>
                <a:gd name="T7" fmla="*/ 73 h 216"/>
                <a:gd name="T8" fmla="*/ 227 w 300"/>
                <a:gd name="T9" fmla="*/ 19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216">
                  <a:moveTo>
                    <a:pt x="227" y="197"/>
                  </a:moveTo>
                  <a:cubicBezTo>
                    <a:pt x="178" y="216"/>
                    <a:pt x="0" y="183"/>
                    <a:pt x="0" y="183"/>
                  </a:cubicBezTo>
                  <a:cubicBezTo>
                    <a:pt x="0" y="183"/>
                    <a:pt x="108" y="38"/>
                    <a:pt x="157" y="19"/>
                  </a:cubicBezTo>
                  <a:cubicBezTo>
                    <a:pt x="206" y="0"/>
                    <a:pt x="261" y="24"/>
                    <a:pt x="281" y="73"/>
                  </a:cubicBezTo>
                  <a:cubicBezTo>
                    <a:pt x="300" y="122"/>
                    <a:pt x="276" y="177"/>
                    <a:pt x="227" y="197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8" name="ï$1ïḋê"/>
            <p:cNvSpPr/>
            <p:nvPr/>
          </p:nvSpPr>
          <p:spPr bwMode="auto">
            <a:xfrm>
              <a:off x="8666163" y="4689476"/>
              <a:ext cx="422275" cy="322263"/>
            </a:xfrm>
            <a:custGeom>
              <a:avLst/>
              <a:gdLst>
                <a:gd name="T0" fmla="*/ 225 w 285"/>
                <a:gd name="T1" fmla="*/ 191 h 218"/>
                <a:gd name="T2" fmla="*/ 0 w 285"/>
                <a:gd name="T3" fmla="*/ 216 h 218"/>
                <a:gd name="T4" fmla="*/ 126 w 285"/>
                <a:gd name="T5" fmla="*/ 27 h 218"/>
                <a:gd name="T6" fmla="*/ 258 w 285"/>
                <a:gd name="T7" fmla="*/ 59 h 218"/>
                <a:gd name="T8" fmla="*/ 225 w 285"/>
                <a:gd name="T9" fmla="*/ 19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218">
                  <a:moveTo>
                    <a:pt x="225" y="191"/>
                  </a:moveTo>
                  <a:cubicBezTo>
                    <a:pt x="180" y="218"/>
                    <a:pt x="0" y="216"/>
                    <a:pt x="0" y="216"/>
                  </a:cubicBezTo>
                  <a:cubicBezTo>
                    <a:pt x="0" y="216"/>
                    <a:pt x="81" y="55"/>
                    <a:pt x="126" y="27"/>
                  </a:cubicBezTo>
                  <a:cubicBezTo>
                    <a:pt x="171" y="0"/>
                    <a:pt x="230" y="14"/>
                    <a:pt x="258" y="59"/>
                  </a:cubicBezTo>
                  <a:cubicBezTo>
                    <a:pt x="285" y="104"/>
                    <a:pt x="270" y="163"/>
                    <a:pt x="225" y="191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9" name="îšļîḋê"/>
            <p:cNvSpPr/>
            <p:nvPr/>
          </p:nvSpPr>
          <p:spPr bwMode="auto">
            <a:xfrm>
              <a:off x="8613775" y="3582988"/>
              <a:ext cx="357188" cy="388938"/>
            </a:xfrm>
            <a:custGeom>
              <a:avLst/>
              <a:gdLst>
                <a:gd name="T0" fmla="*/ 34 w 241"/>
                <a:gd name="T1" fmla="*/ 169 h 263"/>
                <a:gd name="T2" fmla="*/ 241 w 241"/>
                <a:gd name="T3" fmla="*/ 263 h 263"/>
                <a:gd name="T4" fmla="*/ 180 w 241"/>
                <a:gd name="T5" fmla="*/ 44 h 263"/>
                <a:gd name="T6" fmla="*/ 45 w 241"/>
                <a:gd name="T7" fmla="*/ 34 h 263"/>
                <a:gd name="T8" fmla="*/ 34 w 241"/>
                <a:gd name="T9" fmla="*/ 169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263">
                  <a:moveTo>
                    <a:pt x="34" y="169"/>
                  </a:moveTo>
                  <a:cubicBezTo>
                    <a:pt x="69" y="209"/>
                    <a:pt x="241" y="263"/>
                    <a:pt x="241" y="263"/>
                  </a:cubicBezTo>
                  <a:cubicBezTo>
                    <a:pt x="241" y="263"/>
                    <a:pt x="214" y="84"/>
                    <a:pt x="180" y="44"/>
                  </a:cubicBezTo>
                  <a:cubicBezTo>
                    <a:pt x="145" y="4"/>
                    <a:pt x="85" y="0"/>
                    <a:pt x="45" y="34"/>
                  </a:cubicBezTo>
                  <a:cubicBezTo>
                    <a:pt x="5" y="68"/>
                    <a:pt x="0" y="128"/>
                    <a:pt x="34" y="169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0" name="işḷïďè"/>
            <p:cNvSpPr/>
            <p:nvPr/>
          </p:nvSpPr>
          <p:spPr bwMode="auto">
            <a:xfrm>
              <a:off x="8370888" y="4187826"/>
              <a:ext cx="420688" cy="323850"/>
            </a:xfrm>
            <a:custGeom>
              <a:avLst/>
              <a:gdLst>
                <a:gd name="T0" fmla="*/ 58 w 284"/>
                <a:gd name="T1" fmla="*/ 190 h 218"/>
                <a:gd name="T2" fmla="*/ 284 w 284"/>
                <a:gd name="T3" fmla="*/ 218 h 218"/>
                <a:gd name="T4" fmla="*/ 160 w 284"/>
                <a:gd name="T5" fmla="*/ 28 h 218"/>
                <a:gd name="T6" fmla="*/ 28 w 284"/>
                <a:gd name="T7" fmla="*/ 59 h 218"/>
                <a:gd name="T8" fmla="*/ 58 w 284"/>
                <a:gd name="T9" fmla="*/ 19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218">
                  <a:moveTo>
                    <a:pt x="58" y="190"/>
                  </a:moveTo>
                  <a:cubicBezTo>
                    <a:pt x="103" y="218"/>
                    <a:pt x="284" y="218"/>
                    <a:pt x="284" y="218"/>
                  </a:cubicBezTo>
                  <a:cubicBezTo>
                    <a:pt x="284" y="218"/>
                    <a:pt x="204" y="56"/>
                    <a:pt x="160" y="28"/>
                  </a:cubicBezTo>
                  <a:cubicBezTo>
                    <a:pt x="115" y="0"/>
                    <a:pt x="56" y="14"/>
                    <a:pt x="28" y="59"/>
                  </a:cubicBezTo>
                  <a:cubicBezTo>
                    <a:pt x="0" y="103"/>
                    <a:pt x="14" y="162"/>
                    <a:pt x="58" y="19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1" name="ï$lïḋé"/>
            <p:cNvSpPr/>
            <p:nvPr/>
          </p:nvSpPr>
          <p:spPr bwMode="auto">
            <a:xfrm>
              <a:off x="8277225" y="4854576"/>
              <a:ext cx="385763" cy="361950"/>
            </a:xfrm>
            <a:custGeom>
              <a:avLst/>
              <a:gdLst>
                <a:gd name="T0" fmla="*/ 43 w 260"/>
                <a:gd name="T1" fmla="*/ 178 h 244"/>
                <a:gd name="T2" fmla="*/ 260 w 260"/>
                <a:gd name="T3" fmla="*/ 244 h 244"/>
                <a:gd name="T4" fmla="*/ 170 w 260"/>
                <a:gd name="T5" fmla="*/ 35 h 244"/>
                <a:gd name="T6" fmla="*/ 35 w 260"/>
                <a:gd name="T7" fmla="*/ 43 h 244"/>
                <a:gd name="T8" fmla="*/ 43 w 260"/>
                <a:gd name="T9" fmla="*/ 17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244">
                  <a:moveTo>
                    <a:pt x="43" y="178"/>
                  </a:moveTo>
                  <a:cubicBezTo>
                    <a:pt x="82" y="213"/>
                    <a:pt x="260" y="244"/>
                    <a:pt x="260" y="244"/>
                  </a:cubicBezTo>
                  <a:cubicBezTo>
                    <a:pt x="260" y="244"/>
                    <a:pt x="209" y="70"/>
                    <a:pt x="170" y="35"/>
                  </a:cubicBezTo>
                  <a:cubicBezTo>
                    <a:pt x="131" y="0"/>
                    <a:pt x="70" y="4"/>
                    <a:pt x="35" y="43"/>
                  </a:cubicBezTo>
                  <a:cubicBezTo>
                    <a:pt x="0" y="82"/>
                    <a:pt x="3" y="143"/>
                    <a:pt x="43" y="178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2" name="ïṧļiḍe"/>
            <p:cNvSpPr/>
            <p:nvPr/>
          </p:nvSpPr>
          <p:spPr bwMode="auto">
            <a:xfrm>
              <a:off x="7810500" y="1414463"/>
              <a:ext cx="519113" cy="587375"/>
            </a:xfrm>
            <a:custGeom>
              <a:avLst/>
              <a:gdLst>
                <a:gd name="T0" fmla="*/ 59 w 350"/>
                <a:gd name="T1" fmla="*/ 305 h 397"/>
                <a:gd name="T2" fmla="*/ 0 w 350"/>
                <a:gd name="T3" fmla="*/ 281 h 397"/>
                <a:gd name="T4" fmla="*/ 79 w 350"/>
                <a:gd name="T5" fmla="*/ 90 h 397"/>
                <a:gd name="T6" fmla="*/ 138 w 350"/>
                <a:gd name="T7" fmla="*/ 115 h 397"/>
                <a:gd name="T8" fmla="*/ 59 w 350"/>
                <a:gd name="T9" fmla="*/ 305 h 397"/>
                <a:gd name="T10" fmla="*/ 119 w 350"/>
                <a:gd name="T11" fmla="*/ 77 h 397"/>
                <a:gd name="T12" fmla="*/ 99 w 350"/>
                <a:gd name="T13" fmla="*/ 28 h 397"/>
                <a:gd name="T14" fmla="*/ 148 w 350"/>
                <a:gd name="T15" fmla="*/ 8 h 397"/>
                <a:gd name="T16" fmla="*/ 168 w 350"/>
                <a:gd name="T17" fmla="*/ 56 h 397"/>
                <a:gd name="T18" fmla="*/ 168 w 350"/>
                <a:gd name="T19" fmla="*/ 56 h 397"/>
                <a:gd name="T20" fmla="*/ 119 w 350"/>
                <a:gd name="T21" fmla="*/ 77 h 397"/>
                <a:gd name="T22" fmla="*/ 280 w 350"/>
                <a:gd name="T23" fmla="*/ 397 h 397"/>
                <a:gd name="T24" fmla="*/ 221 w 350"/>
                <a:gd name="T25" fmla="*/ 372 h 397"/>
                <a:gd name="T26" fmla="*/ 260 w 350"/>
                <a:gd name="T27" fmla="*/ 280 h 397"/>
                <a:gd name="T28" fmla="*/ 250 w 350"/>
                <a:gd name="T29" fmla="*/ 217 h 397"/>
                <a:gd name="T30" fmla="*/ 194 w 350"/>
                <a:gd name="T31" fmla="*/ 251 h 397"/>
                <a:gd name="T32" fmla="*/ 155 w 350"/>
                <a:gd name="T33" fmla="*/ 345 h 397"/>
                <a:gd name="T34" fmla="*/ 96 w 350"/>
                <a:gd name="T35" fmla="*/ 320 h 397"/>
                <a:gd name="T36" fmla="*/ 175 w 350"/>
                <a:gd name="T37" fmla="*/ 130 h 397"/>
                <a:gd name="T38" fmla="*/ 232 w 350"/>
                <a:gd name="T39" fmla="*/ 154 h 397"/>
                <a:gd name="T40" fmla="*/ 221 w 350"/>
                <a:gd name="T41" fmla="*/ 180 h 397"/>
                <a:gd name="T42" fmla="*/ 222 w 350"/>
                <a:gd name="T43" fmla="*/ 180 h 397"/>
                <a:gd name="T44" fmla="*/ 291 w 350"/>
                <a:gd name="T45" fmla="*/ 173 h 397"/>
                <a:gd name="T46" fmla="*/ 324 w 350"/>
                <a:gd name="T47" fmla="*/ 293 h 397"/>
                <a:gd name="T48" fmla="*/ 280 w 350"/>
                <a:gd name="T49" fmla="*/ 39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0" h="397">
                  <a:moveTo>
                    <a:pt x="59" y="305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138" y="115"/>
                    <a:pt x="138" y="115"/>
                    <a:pt x="138" y="115"/>
                  </a:cubicBezTo>
                  <a:lnTo>
                    <a:pt x="59" y="305"/>
                  </a:lnTo>
                  <a:close/>
                  <a:moveTo>
                    <a:pt x="119" y="77"/>
                  </a:moveTo>
                  <a:cubicBezTo>
                    <a:pt x="100" y="69"/>
                    <a:pt x="91" y="47"/>
                    <a:pt x="99" y="28"/>
                  </a:cubicBezTo>
                  <a:cubicBezTo>
                    <a:pt x="107" y="9"/>
                    <a:pt x="129" y="0"/>
                    <a:pt x="148" y="8"/>
                  </a:cubicBezTo>
                  <a:cubicBezTo>
                    <a:pt x="167" y="15"/>
                    <a:pt x="176" y="37"/>
                    <a:pt x="168" y="56"/>
                  </a:cubicBezTo>
                  <a:cubicBezTo>
                    <a:pt x="168" y="56"/>
                    <a:pt x="168" y="56"/>
                    <a:pt x="168" y="56"/>
                  </a:cubicBezTo>
                  <a:cubicBezTo>
                    <a:pt x="160" y="75"/>
                    <a:pt x="138" y="84"/>
                    <a:pt x="119" y="77"/>
                  </a:cubicBezTo>
                  <a:close/>
                  <a:moveTo>
                    <a:pt x="280" y="397"/>
                  </a:moveTo>
                  <a:cubicBezTo>
                    <a:pt x="221" y="372"/>
                    <a:pt x="221" y="372"/>
                    <a:pt x="221" y="372"/>
                  </a:cubicBezTo>
                  <a:cubicBezTo>
                    <a:pt x="260" y="280"/>
                    <a:pt x="260" y="280"/>
                    <a:pt x="260" y="280"/>
                  </a:cubicBezTo>
                  <a:cubicBezTo>
                    <a:pt x="269" y="258"/>
                    <a:pt x="280" y="229"/>
                    <a:pt x="250" y="217"/>
                  </a:cubicBezTo>
                  <a:cubicBezTo>
                    <a:pt x="220" y="204"/>
                    <a:pt x="205" y="226"/>
                    <a:pt x="194" y="251"/>
                  </a:cubicBezTo>
                  <a:cubicBezTo>
                    <a:pt x="155" y="345"/>
                    <a:pt x="155" y="345"/>
                    <a:pt x="155" y="345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75" y="130"/>
                    <a:pt x="175" y="130"/>
                    <a:pt x="175" y="130"/>
                  </a:cubicBezTo>
                  <a:cubicBezTo>
                    <a:pt x="232" y="154"/>
                    <a:pt x="232" y="154"/>
                    <a:pt x="232" y="154"/>
                  </a:cubicBezTo>
                  <a:cubicBezTo>
                    <a:pt x="221" y="180"/>
                    <a:pt x="221" y="180"/>
                    <a:pt x="221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6" y="168"/>
                    <a:pt x="262" y="161"/>
                    <a:pt x="291" y="173"/>
                  </a:cubicBezTo>
                  <a:cubicBezTo>
                    <a:pt x="350" y="197"/>
                    <a:pt x="345" y="241"/>
                    <a:pt x="324" y="293"/>
                  </a:cubicBezTo>
                  <a:cubicBezTo>
                    <a:pt x="280" y="397"/>
                    <a:pt x="280" y="397"/>
                    <a:pt x="280" y="397"/>
                  </a:cubicBez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83" name="ïṣľíḑê"/>
            <p:cNvSpPr/>
            <p:nvPr/>
          </p:nvSpPr>
          <p:spPr bwMode="auto">
            <a:xfrm>
              <a:off x="6021388" y="1482726"/>
              <a:ext cx="495300" cy="515938"/>
            </a:xfrm>
            <a:custGeom>
              <a:avLst/>
              <a:gdLst>
                <a:gd name="T0" fmla="*/ 22 w 312"/>
                <a:gd name="T1" fmla="*/ 0 h 325"/>
                <a:gd name="T2" fmla="*/ 0 w 312"/>
                <a:gd name="T3" fmla="*/ 56 h 325"/>
                <a:gd name="T4" fmla="*/ 0 w 312"/>
                <a:gd name="T5" fmla="*/ 284 h 325"/>
                <a:gd name="T6" fmla="*/ 78 w 312"/>
                <a:gd name="T7" fmla="*/ 284 h 325"/>
                <a:gd name="T8" fmla="*/ 78 w 312"/>
                <a:gd name="T9" fmla="*/ 325 h 325"/>
                <a:gd name="T10" fmla="*/ 122 w 312"/>
                <a:gd name="T11" fmla="*/ 325 h 325"/>
                <a:gd name="T12" fmla="*/ 163 w 312"/>
                <a:gd name="T13" fmla="*/ 284 h 325"/>
                <a:gd name="T14" fmla="*/ 227 w 312"/>
                <a:gd name="T15" fmla="*/ 284 h 325"/>
                <a:gd name="T16" fmla="*/ 312 w 312"/>
                <a:gd name="T17" fmla="*/ 199 h 325"/>
                <a:gd name="T18" fmla="*/ 312 w 312"/>
                <a:gd name="T19" fmla="*/ 0 h 325"/>
                <a:gd name="T20" fmla="*/ 22 w 312"/>
                <a:gd name="T21" fmla="*/ 0 h 325"/>
                <a:gd name="T22" fmla="*/ 283 w 312"/>
                <a:gd name="T23" fmla="*/ 184 h 325"/>
                <a:gd name="T24" fmla="*/ 234 w 312"/>
                <a:gd name="T25" fmla="*/ 233 h 325"/>
                <a:gd name="T26" fmla="*/ 156 w 312"/>
                <a:gd name="T27" fmla="*/ 233 h 325"/>
                <a:gd name="T28" fmla="*/ 115 w 312"/>
                <a:gd name="T29" fmla="*/ 274 h 325"/>
                <a:gd name="T30" fmla="*/ 115 w 312"/>
                <a:gd name="T31" fmla="*/ 233 h 325"/>
                <a:gd name="T32" fmla="*/ 48 w 312"/>
                <a:gd name="T33" fmla="*/ 233 h 325"/>
                <a:gd name="T34" fmla="*/ 48 w 312"/>
                <a:gd name="T35" fmla="*/ 28 h 325"/>
                <a:gd name="T36" fmla="*/ 283 w 312"/>
                <a:gd name="T37" fmla="*/ 28 h 325"/>
                <a:gd name="T38" fmla="*/ 283 w 312"/>
                <a:gd name="T39" fmla="*/ 184 h 325"/>
                <a:gd name="T40" fmla="*/ 234 w 312"/>
                <a:gd name="T41" fmla="*/ 84 h 325"/>
                <a:gd name="T42" fmla="*/ 234 w 312"/>
                <a:gd name="T43" fmla="*/ 169 h 325"/>
                <a:gd name="T44" fmla="*/ 204 w 312"/>
                <a:gd name="T45" fmla="*/ 169 h 325"/>
                <a:gd name="T46" fmla="*/ 204 w 312"/>
                <a:gd name="T47" fmla="*/ 84 h 325"/>
                <a:gd name="T48" fmla="*/ 234 w 312"/>
                <a:gd name="T49" fmla="*/ 84 h 325"/>
                <a:gd name="T50" fmla="*/ 156 w 312"/>
                <a:gd name="T51" fmla="*/ 84 h 325"/>
                <a:gd name="T52" fmla="*/ 156 w 312"/>
                <a:gd name="T53" fmla="*/ 169 h 325"/>
                <a:gd name="T54" fmla="*/ 127 w 312"/>
                <a:gd name="T55" fmla="*/ 169 h 325"/>
                <a:gd name="T56" fmla="*/ 127 w 312"/>
                <a:gd name="T57" fmla="*/ 84 h 325"/>
                <a:gd name="T58" fmla="*/ 156 w 312"/>
                <a:gd name="T59" fmla="*/ 8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2" h="325">
                  <a:moveTo>
                    <a:pt x="22" y="0"/>
                  </a:moveTo>
                  <a:lnTo>
                    <a:pt x="0" y="56"/>
                  </a:lnTo>
                  <a:lnTo>
                    <a:pt x="0" y="284"/>
                  </a:lnTo>
                  <a:lnTo>
                    <a:pt x="78" y="284"/>
                  </a:lnTo>
                  <a:lnTo>
                    <a:pt x="78" y="325"/>
                  </a:lnTo>
                  <a:lnTo>
                    <a:pt x="122" y="325"/>
                  </a:lnTo>
                  <a:lnTo>
                    <a:pt x="163" y="284"/>
                  </a:lnTo>
                  <a:lnTo>
                    <a:pt x="227" y="284"/>
                  </a:lnTo>
                  <a:lnTo>
                    <a:pt x="312" y="199"/>
                  </a:lnTo>
                  <a:lnTo>
                    <a:pt x="312" y="0"/>
                  </a:lnTo>
                  <a:lnTo>
                    <a:pt x="22" y="0"/>
                  </a:lnTo>
                  <a:close/>
                  <a:moveTo>
                    <a:pt x="283" y="184"/>
                  </a:moveTo>
                  <a:lnTo>
                    <a:pt x="234" y="233"/>
                  </a:lnTo>
                  <a:lnTo>
                    <a:pt x="156" y="233"/>
                  </a:lnTo>
                  <a:lnTo>
                    <a:pt x="115" y="274"/>
                  </a:lnTo>
                  <a:lnTo>
                    <a:pt x="115" y="233"/>
                  </a:lnTo>
                  <a:lnTo>
                    <a:pt x="48" y="233"/>
                  </a:lnTo>
                  <a:lnTo>
                    <a:pt x="48" y="28"/>
                  </a:lnTo>
                  <a:lnTo>
                    <a:pt x="283" y="28"/>
                  </a:lnTo>
                  <a:lnTo>
                    <a:pt x="283" y="184"/>
                  </a:lnTo>
                  <a:close/>
                  <a:moveTo>
                    <a:pt x="234" y="84"/>
                  </a:moveTo>
                  <a:lnTo>
                    <a:pt x="234" y="169"/>
                  </a:lnTo>
                  <a:lnTo>
                    <a:pt x="204" y="169"/>
                  </a:lnTo>
                  <a:lnTo>
                    <a:pt x="204" y="84"/>
                  </a:lnTo>
                  <a:lnTo>
                    <a:pt x="234" y="84"/>
                  </a:lnTo>
                  <a:close/>
                  <a:moveTo>
                    <a:pt x="156" y="84"/>
                  </a:moveTo>
                  <a:lnTo>
                    <a:pt x="156" y="169"/>
                  </a:lnTo>
                  <a:lnTo>
                    <a:pt x="127" y="169"/>
                  </a:lnTo>
                  <a:lnTo>
                    <a:pt x="127" y="84"/>
                  </a:lnTo>
                  <a:lnTo>
                    <a:pt x="156" y="84"/>
                  </a:ln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84" name="ï$ḷidè"/>
            <p:cNvSpPr/>
            <p:nvPr/>
          </p:nvSpPr>
          <p:spPr bwMode="auto">
            <a:xfrm>
              <a:off x="2894013" y="1268413"/>
              <a:ext cx="657225" cy="4338638"/>
            </a:xfrm>
            <a:custGeom>
              <a:avLst/>
              <a:gdLst>
                <a:gd name="T0" fmla="*/ 4 w 443"/>
                <a:gd name="T1" fmla="*/ 355 h 2929"/>
                <a:gd name="T2" fmla="*/ 44 w 443"/>
                <a:gd name="T3" fmla="*/ 2564 h 2929"/>
                <a:gd name="T4" fmla="*/ 443 w 443"/>
                <a:gd name="T5" fmla="*/ 2929 h 2929"/>
                <a:gd name="T6" fmla="*/ 352 w 443"/>
                <a:gd name="T7" fmla="*/ 0 h 2929"/>
                <a:gd name="T8" fmla="*/ 344 w 443"/>
                <a:gd name="T9" fmla="*/ 2 h 2929"/>
                <a:gd name="T10" fmla="*/ 4 w 443"/>
                <a:gd name="T11" fmla="*/ 355 h 2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2929">
                  <a:moveTo>
                    <a:pt x="4" y="355"/>
                  </a:moveTo>
                  <a:cubicBezTo>
                    <a:pt x="44" y="2564"/>
                    <a:pt x="44" y="2564"/>
                    <a:pt x="44" y="2564"/>
                  </a:cubicBezTo>
                  <a:cubicBezTo>
                    <a:pt x="48" y="2770"/>
                    <a:pt x="240" y="2929"/>
                    <a:pt x="443" y="2929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44" y="2"/>
                    <a:pt x="344" y="2"/>
                    <a:pt x="344" y="2"/>
                  </a:cubicBezTo>
                  <a:cubicBezTo>
                    <a:pt x="176" y="45"/>
                    <a:pt x="0" y="151"/>
                    <a:pt x="4" y="355"/>
                  </a:cubicBezTo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5" name="ïṡ1ïḓê"/>
            <p:cNvSpPr/>
            <p:nvPr/>
          </p:nvSpPr>
          <p:spPr bwMode="auto">
            <a:xfrm>
              <a:off x="2900363" y="1287463"/>
              <a:ext cx="550863" cy="4311650"/>
            </a:xfrm>
            <a:custGeom>
              <a:avLst/>
              <a:gdLst>
                <a:gd name="T0" fmla="*/ 302 w 371"/>
                <a:gd name="T1" fmla="*/ 0 h 2910"/>
                <a:gd name="T2" fmla="*/ 0 w 371"/>
                <a:gd name="T3" fmla="*/ 335 h 2910"/>
                <a:gd name="T4" fmla="*/ 0 w 371"/>
                <a:gd name="T5" fmla="*/ 342 h 2910"/>
                <a:gd name="T6" fmla="*/ 40 w 371"/>
                <a:gd name="T7" fmla="*/ 2551 h 2910"/>
                <a:gd name="T8" fmla="*/ 371 w 371"/>
                <a:gd name="T9" fmla="*/ 2910 h 2910"/>
                <a:gd name="T10" fmla="*/ 221 w 371"/>
                <a:gd name="T11" fmla="*/ 2752 h 2910"/>
                <a:gd name="T12" fmla="*/ 216 w 371"/>
                <a:gd name="T13" fmla="*/ 2707 h 2910"/>
                <a:gd name="T14" fmla="*/ 213 w 371"/>
                <a:gd name="T15" fmla="*/ 2523 h 2910"/>
                <a:gd name="T16" fmla="*/ 213 w 371"/>
                <a:gd name="T17" fmla="*/ 2522 h 2910"/>
                <a:gd name="T18" fmla="*/ 212 w 371"/>
                <a:gd name="T19" fmla="*/ 2522 h 2910"/>
                <a:gd name="T20" fmla="*/ 202 w 371"/>
                <a:gd name="T21" fmla="*/ 1957 h 2910"/>
                <a:gd name="T22" fmla="*/ 203 w 371"/>
                <a:gd name="T23" fmla="*/ 1957 h 2910"/>
                <a:gd name="T24" fmla="*/ 203 w 371"/>
                <a:gd name="T25" fmla="*/ 1957 h 2910"/>
                <a:gd name="T26" fmla="*/ 172 w 371"/>
                <a:gd name="T27" fmla="*/ 237 h 2910"/>
                <a:gd name="T28" fmla="*/ 172 w 371"/>
                <a:gd name="T29" fmla="*/ 202 h 2910"/>
                <a:gd name="T30" fmla="*/ 171 w 371"/>
                <a:gd name="T31" fmla="*/ 198 h 2910"/>
                <a:gd name="T32" fmla="*/ 302 w 371"/>
                <a:gd name="T33" fmla="*/ 0 h 2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1" h="2910">
                  <a:moveTo>
                    <a:pt x="302" y="0"/>
                  </a:moveTo>
                  <a:cubicBezTo>
                    <a:pt x="148" y="48"/>
                    <a:pt x="0" y="150"/>
                    <a:pt x="0" y="335"/>
                  </a:cubicBezTo>
                  <a:cubicBezTo>
                    <a:pt x="0" y="337"/>
                    <a:pt x="0" y="340"/>
                    <a:pt x="0" y="342"/>
                  </a:cubicBezTo>
                  <a:cubicBezTo>
                    <a:pt x="40" y="2551"/>
                    <a:pt x="40" y="2551"/>
                    <a:pt x="40" y="2551"/>
                  </a:cubicBezTo>
                  <a:cubicBezTo>
                    <a:pt x="43" y="2733"/>
                    <a:pt x="195" y="2880"/>
                    <a:pt x="371" y="2910"/>
                  </a:cubicBezTo>
                  <a:cubicBezTo>
                    <a:pt x="299" y="2889"/>
                    <a:pt x="240" y="2831"/>
                    <a:pt x="221" y="2752"/>
                  </a:cubicBezTo>
                  <a:cubicBezTo>
                    <a:pt x="218" y="2737"/>
                    <a:pt x="216" y="2722"/>
                    <a:pt x="216" y="2707"/>
                  </a:cubicBezTo>
                  <a:cubicBezTo>
                    <a:pt x="213" y="2523"/>
                    <a:pt x="213" y="2523"/>
                    <a:pt x="213" y="2523"/>
                  </a:cubicBezTo>
                  <a:cubicBezTo>
                    <a:pt x="213" y="2522"/>
                    <a:pt x="213" y="2522"/>
                    <a:pt x="213" y="2522"/>
                  </a:cubicBezTo>
                  <a:cubicBezTo>
                    <a:pt x="212" y="2522"/>
                    <a:pt x="212" y="2522"/>
                    <a:pt x="212" y="2522"/>
                  </a:cubicBezTo>
                  <a:cubicBezTo>
                    <a:pt x="202" y="1957"/>
                    <a:pt x="202" y="1957"/>
                    <a:pt x="202" y="1957"/>
                  </a:cubicBezTo>
                  <a:cubicBezTo>
                    <a:pt x="203" y="1957"/>
                    <a:pt x="203" y="1957"/>
                    <a:pt x="203" y="1957"/>
                  </a:cubicBezTo>
                  <a:cubicBezTo>
                    <a:pt x="203" y="1957"/>
                    <a:pt x="203" y="1957"/>
                    <a:pt x="203" y="1957"/>
                  </a:cubicBezTo>
                  <a:cubicBezTo>
                    <a:pt x="172" y="237"/>
                    <a:pt x="172" y="237"/>
                    <a:pt x="172" y="237"/>
                  </a:cubicBezTo>
                  <a:cubicBezTo>
                    <a:pt x="172" y="202"/>
                    <a:pt x="172" y="202"/>
                    <a:pt x="172" y="202"/>
                  </a:cubicBezTo>
                  <a:cubicBezTo>
                    <a:pt x="171" y="201"/>
                    <a:pt x="171" y="200"/>
                    <a:pt x="171" y="198"/>
                  </a:cubicBezTo>
                  <a:cubicBezTo>
                    <a:pt x="171" y="110"/>
                    <a:pt x="225" y="33"/>
                    <a:pt x="302" y="0"/>
                  </a:cubicBezTo>
                </a:path>
              </a:pathLst>
            </a:custGeom>
            <a:solidFill>
              <a:srgbClr val="4B4B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6" name="îŝľíďê"/>
            <p:cNvSpPr/>
            <p:nvPr/>
          </p:nvSpPr>
          <p:spPr bwMode="auto">
            <a:xfrm>
              <a:off x="3152775" y="1157288"/>
              <a:ext cx="2274888" cy="4486275"/>
            </a:xfrm>
            <a:custGeom>
              <a:avLst/>
              <a:gdLst>
                <a:gd name="T0" fmla="*/ 1533 w 1534"/>
                <a:gd name="T1" fmla="*/ 2542 h 3028"/>
                <a:gd name="T2" fmla="*/ 1366 w 1534"/>
                <a:gd name="T3" fmla="*/ 2754 h 3028"/>
                <a:gd name="T4" fmla="*/ 311 w 1534"/>
                <a:gd name="T5" fmla="*/ 3001 h 3028"/>
                <a:gd name="T6" fmla="*/ 51 w 1534"/>
                <a:gd name="T7" fmla="*/ 2840 h 3028"/>
                <a:gd name="T8" fmla="*/ 46 w 1534"/>
                <a:gd name="T9" fmla="*/ 2795 h 3028"/>
                <a:gd name="T10" fmla="*/ 43 w 1534"/>
                <a:gd name="T11" fmla="*/ 2611 h 3028"/>
                <a:gd name="T12" fmla="*/ 43 w 1534"/>
                <a:gd name="T13" fmla="*/ 2610 h 3028"/>
                <a:gd name="T14" fmla="*/ 33 w 1534"/>
                <a:gd name="T15" fmla="*/ 2045 h 3028"/>
                <a:gd name="T16" fmla="*/ 2 w 1534"/>
                <a:gd name="T17" fmla="*/ 325 h 3028"/>
                <a:gd name="T18" fmla="*/ 2 w 1534"/>
                <a:gd name="T19" fmla="*/ 290 h 3028"/>
                <a:gd name="T20" fmla="*/ 204 w 1534"/>
                <a:gd name="T21" fmla="*/ 71 h 3028"/>
                <a:gd name="T22" fmla="*/ 1277 w 1534"/>
                <a:gd name="T23" fmla="*/ 7 h 3028"/>
                <a:gd name="T24" fmla="*/ 1505 w 1534"/>
                <a:gd name="T25" fmla="*/ 207 h 3028"/>
                <a:gd name="T26" fmla="*/ 1506 w 1534"/>
                <a:gd name="T27" fmla="*/ 220 h 3028"/>
                <a:gd name="T28" fmla="*/ 1531 w 1534"/>
                <a:gd name="T29" fmla="*/ 2359 h 3028"/>
                <a:gd name="T30" fmla="*/ 1531 w 1534"/>
                <a:gd name="T31" fmla="*/ 2370 h 3028"/>
                <a:gd name="T32" fmla="*/ 1532 w 1534"/>
                <a:gd name="T33" fmla="*/ 2523 h 3028"/>
                <a:gd name="T34" fmla="*/ 1533 w 1534"/>
                <a:gd name="T35" fmla="*/ 2542 h 3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34" h="3028">
                  <a:moveTo>
                    <a:pt x="1533" y="2542"/>
                  </a:moveTo>
                  <a:cubicBezTo>
                    <a:pt x="1534" y="2643"/>
                    <a:pt x="1464" y="2731"/>
                    <a:pt x="1366" y="2754"/>
                  </a:cubicBezTo>
                  <a:cubicBezTo>
                    <a:pt x="311" y="3001"/>
                    <a:pt x="311" y="3001"/>
                    <a:pt x="311" y="3001"/>
                  </a:cubicBezTo>
                  <a:cubicBezTo>
                    <a:pt x="195" y="3028"/>
                    <a:pt x="79" y="2956"/>
                    <a:pt x="51" y="2840"/>
                  </a:cubicBezTo>
                  <a:cubicBezTo>
                    <a:pt x="48" y="2825"/>
                    <a:pt x="46" y="2810"/>
                    <a:pt x="46" y="2795"/>
                  </a:cubicBezTo>
                  <a:cubicBezTo>
                    <a:pt x="43" y="2611"/>
                    <a:pt x="43" y="2611"/>
                    <a:pt x="43" y="2611"/>
                  </a:cubicBezTo>
                  <a:cubicBezTo>
                    <a:pt x="43" y="2610"/>
                    <a:pt x="43" y="2610"/>
                    <a:pt x="43" y="2610"/>
                  </a:cubicBezTo>
                  <a:cubicBezTo>
                    <a:pt x="33" y="2045"/>
                    <a:pt x="33" y="2045"/>
                    <a:pt x="33" y="2045"/>
                  </a:cubicBezTo>
                  <a:cubicBezTo>
                    <a:pt x="2" y="325"/>
                    <a:pt x="2" y="325"/>
                    <a:pt x="2" y="325"/>
                  </a:cubicBezTo>
                  <a:cubicBezTo>
                    <a:pt x="2" y="290"/>
                    <a:pt x="2" y="290"/>
                    <a:pt x="2" y="290"/>
                  </a:cubicBezTo>
                  <a:cubicBezTo>
                    <a:pt x="0" y="175"/>
                    <a:pt x="89" y="78"/>
                    <a:pt x="204" y="71"/>
                  </a:cubicBezTo>
                  <a:cubicBezTo>
                    <a:pt x="1277" y="7"/>
                    <a:pt x="1277" y="7"/>
                    <a:pt x="1277" y="7"/>
                  </a:cubicBezTo>
                  <a:cubicBezTo>
                    <a:pt x="1395" y="0"/>
                    <a:pt x="1497" y="89"/>
                    <a:pt x="1505" y="207"/>
                  </a:cubicBezTo>
                  <a:cubicBezTo>
                    <a:pt x="1505" y="211"/>
                    <a:pt x="1506" y="216"/>
                    <a:pt x="1506" y="220"/>
                  </a:cubicBezTo>
                  <a:cubicBezTo>
                    <a:pt x="1531" y="2359"/>
                    <a:pt x="1531" y="2359"/>
                    <a:pt x="1531" y="2359"/>
                  </a:cubicBezTo>
                  <a:cubicBezTo>
                    <a:pt x="1531" y="2370"/>
                    <a:pt x="1531" y="2370"/>
                    <a:pt x="1531" y="2370"/>
                  </a:cubicBezTo>
                  <a:cubicBezTo>
                    <a:pt x="1532" y="2523"/>
                    <a:pt x="1532" y="2523"/>
                    <a:pt x="1532" y="2523"/>
                  </a:cubicBezTo>
                  <a:cubicBezTo>
                    <a:pt x="1533" y="2542"/>
                    <a:pt x="1533" y="2542"/>
                    <a:pt x="1533" y="2542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7" name="íṧḻídé"/>
            <p:cNvSpPr/>
            <p:nvPr/>
          </p:nvSpPr>
          <p:spPr bwMode="auto">
            <a:xfrm>
              <a:off x="3154363" y="1168401"/>
              <a:ext cx="2271713" cy="4443413"/>
            </a:xfrm>
            <a:custGeom>
              <a:avLst/>
              <a:gdLst>
                <a:gd name="T0" fmla="*/ 570 w 1532"/>
                <a:gd name="T1" fmla="*/ 2618 h 3000"/>
                <a:gd name="T2" fmla="*/ 41 w 1532"/>
                <a:gd name="T3" fmla="*/ 2603 h 3000"/>
                <a:gd name="T4" fmla="*/ 42 w 1532"/>
                <a:gd name="T5" fmla="*/ 2604 h 3000"/>
                <a:gd name="T6" fmla="*/ 50 w 1532"/>
                <a:gd name="T7" fmla="*/ 2833 h 3000"/>
                <a:gd name="T8" fmla="*/ 310 w 1532"/>
                <a:gd name="T9" fmla="*/ 2994 h 3000"/>
                <a:gd name="T10" fmla="*/ 1532 w 1532"/>
                <a:gd name="T11" fmla="*/ 2537 h 3000"/>
                <a:gd name="T12" fmla="*/ 1531 w 1532"/>
                <a:gd name="T13" fmla="*/ 2516 h 3000"/>
                <a:gd name="T14" fmla="*/ 471 w 1532"/>
                <a:gd name="T15" fmla="*/ 1979 h 3000"/>
                <a:gd name="T16" fmla="*/ 513 w 1532"/>
                <a:gd name="T17" fmla="*/ 1961 h 3000"/>
                <a:gd name="T18" fmla="*/ 1504 w 1532"/>
                <a:gd name="T19" fmla="*/ 201 h 3000"/>
                <a:gd name="T20" fmla="*/ 1530 w 1532"/>
                <a:gd name="T21" fmla="*/ 2357 h 3000"/>
                <a:gd name="T22" fmla="*/ 1505 w 1532"/>
                <a:gd name="T23" fmla="*/ 213 h 3000"/>
                <a:gd name="T24" fmla="*/ 1289 w 1532"/>
                <a:gd name="T25" fmla="*/ 0 h 3000"/>
                <a:gd name="T26" fmla="*/ 203 w 1532"/>
                <a:gd name="T27" fmla="*/ 64 h 3000"/>
                <a:gd name="T28" fmla="*/ 1 w 1532"/>
                <a:gd name="T29" fmla="*/ 283 h 3000"/>
                <a:gd name="T30" fmla="*/ 32 w 1532"/>
                <a:gd name="T31" fmla="*/ 2038 h 3000"/>
                <a:gd name="T32" fmla="*/ 298 w 1532"/>
                <a:gd name="T33" fmla="*/ 2002 h 3000"/>
                <a:gd name="T34" fmla="*/ 454 w 1532"/>
                <a:gd name="T35" fmla="*/ 1856 h 3000"/>
                <a:gd name="T36" fmla="*/ 469 w 1532"/>
                <a:gd name="T37" fmla="*/ 1809 h 3000"/>
                <a:gd name="T38" fmla="*/ 409 w 1532"/>
                <a:gd name="T39" fmla="*/ 1669 h 3000"/>
                <a:gd name="T40" fmla="*/ 375 w 1532"/>
                <a:gd name="T41" fmla="*/ 1624 h 3000"/>
                <a:gd name="T42" fmla="*/ 323 w 1532"/>
                <a:gd name="T43" fmla="*/ 1527 h 3000"/>
                <a:gd name="T44" fmla="*/ 327 w 1532"/>
                <a:gd name="T45" fmla="*/ 1412 h 3000"/>
                <a:gd name="T46" fmla="*/ 282 w 1532"/>
                <a:gd name="T47" fmla="*/ 1247 h 3000"/>
                <a:gd name="T48" fmla="*/ 246 w 1532"/>
                <a:gd name="T49" fmla="*/ 990 h 3000"/>
                <a:gd name="T50" fmla="*/ 244 w 1532"/>
                <a:gd name="T51" fmla="*/ 959 h 3000"/>
                <a:gd name="T52" fmla="*/ 231 w 1532"/>
                <a:gd name="T53" fmla="*/ 960 h 3000"/>
                <a:gd name="T54" fmla="*/ 149 w 1532"/>
                <a:gd name="T55" fmla="*/ 916 h 3000"/>
                <a:gd name="T56" fmla="*/ 120 w 1532"/>
                <a:gd name="T57" fmla="*/ 855 h 3000"/>
                <a:gd name="T58" fmla="*/ 132 w 1532"/>
                <a:gd name="T59" fmla="*/ 837 h 3000"/>
                <a:gd name="T60" fmla="*/ 194 w 1532"/>
                <a:gd name="T61" fmla="*/ 727 h 3000"/>
                <a:gd name="T62" fmla="*/ 217 w 1532"/>
                <a:gd name="T63" fmla="*/ 722 h 3000"/>
                <a:gd name="T64" fmla="*/ 238 w 1532"/>
                <a:gd name="T65" fmla="*/ 717 h 3000"/>
                <a:gd name="T66" fmla="*/ 270 w 1532"/>
                <a:gd name="T67" fmla="*/ 703 h 3000"/>
                <a:gd name="T68" fmla="*/ 300 w 1532"/>
                <a:gd name="T69" fmla="*/ 736 h 3000"/>
                <a:gd name="T70" fmla="*/ 277 w 1532"/>
                <a:gd name="T71" fmla="*/ 755 h 3000"/>
                <a:gd name="T72" fmla="*/ 276 w 1532"/>
                <a:gd name="T73" fmla="*/ 755 h 3000"/>
                <a:gd name="T74" fmla="*/ 345 w 1532"/>
                <a:gd name="T75" fmla="*/ 848 h 3000"/>
                <a:gd name="T76" fmla="*/ 339 w 1532"/>
                <a:gd name="T77" fmla="*/ 890 h 3000"/>
                <a:gd name="T78" fmla="*/ 359 w 1532"/>
                <a:gd name="T79" fmla="*/ 958 h 3000"/>
                <a:gd name="T80" fmla="*/ 374 w 1532"/>
                <a:gd name="T81" fmla="*/ 963 h 3000"/>
                <a:gd name="T82" fmla="*/ 406 w 1532"/>
                <a:gd name="T83" fmla="*/ 987 h 3000"/>
                <a:gd name="T84" fmla="*/ 420 w 1532"/>
                <a:gd name="T85" fmla="*/ 979 h 3000"/>
                <a:gd name="T86" fmla="*/ 523 w 1532"/>
                <a:gd name="T87" fmla="*/ 1030 h 3000"/>
                <a:gd name="T88" fmla="*/ 454 w 1532"/>
                <a:gd name="T89" fmla="*/ 848 h 3000"/>
                <a:gd name="T90" fmla="*/ 454 w 1532"/>
                <a:gd name="T91" fmla="*/ 808 h 3000"/>
                <a:gd name="T92" fmla="*/ 454 w 1532"/>
                <a:gd name="T93" fmla="*/ 805 h 3000"/>
                <a:gd name="T94" fmla="*/ 434 w 1532"/>
                <a:gd name="T95" fmla="*/ 751 h 3000"/>
                <a:gd name="T96" fmla="*/ 463 w 1532"/>
                <a:gd name="T97" fmla="*/ 602 h 3000"/>
                <a:gd name="T98" fmla="*/ 463 w 1532"/>
                <a:gd name="T99" fmla="*/ 489 h 3000"/>
                <a:gd name="T100" fmla="*/ 497 w 1532"/>
                <a:gd name="T101" fmla="*/ 166 h 3000"/>
                <a:gd name="T102" fmla="*/ 1501 w 1532"/>
                <a:gd name="T103" fmla="*/ 175 h 3000"/>
                <a:gd name="T104" fmla="*/ 1289 w 1532"/>
                <a:gd name="T105" fmla="*/ 0 h 3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32" h="3000">
                  <a:moveTo>
                    <a:pt x="1531" y="2516"/>
                  </a:moveTo>
                  <a:cubicBezTo>
                    <a:pt x="570" y="2618"/>
                    <a:pt x="570" y="2618"/>
                    <a:pt x="570" y="2618"/>
                  </a:cubicBezTo>
                  <a:cubicBezTo>
                    <a:pt x="567" y="2518"/>
                    <a:pt x="567" y="2518"/>
                    <a:pt x="567" y="2518"/>
                  </a:cubicBezTo>
                  <a:cubicBezTo>
                    <a:pt x="41" y="2603"/>
                    <a:pt x="41" y="2603"/>
                    <a:pt x="41" y="2603"/>
                  </a:cubicBezTo>
                  <a:cubicBezTo>
                    <a:pt x="42" y="2603"/>
                    <a:pt x="42" y="2603"/>
                    <a:pt x="42" y="2603"/>
                  </a:cubicBezTo>
                  <a:cubicBezTo>
                    <a:pt x="42" y="2604"/>
                    <a:pt x="42" y="2604"/>
                    <a:pt x="42" y="2604"/>
                  </a:cubicBezTo>
                  <a:cubicBezTo>
                    <a:pt x="45" y="2788"/>
                    <a:pt x="45" y="2788"/>
                    <a:pt x="45" y="2788"/>
                  </a:cubicBezTo>
                  <a:cubicBezTo>
                    <a:pt x="45" y="2803"/>
                    <a:pt x="47" y="2818"/>
                    <a:pt x="50" y="2833"/>
                  </a:cubicBezTo>
                  <a:cubicBezTo>
                    <a:pt x="74" y="2933"/>
                    <a:pt x="162" y="3000"/>
                    <a:pt x="260" y="3000"/>
                  </a:cubicBezTo>
                  <a:cubicBezTo>
                    <a:pt x="277" y="3000"/>
                    <a:pt x="293" y="2998"/>
                    <a:pt x="310" y="2994"/>
                  </a:cubicBezTo>
                  <a:cubicBezTo>
                    <a:pt x="1365" y="2747"/>
                    <a:pt x="1365" y="2747"/>
                    <a:pt x="1365" y="2747"/>
                  </a:cubicBezTo>
                  <a:cubicBezTo>
                    <a:pt x="1463" y="2724"/>
                    <a:pt x="1532" y="2637"/>
                    <a:pt x="1532" y="2537"/>
                  </a:cubicBezTo>
                  <a:cubicBezTo>
                    <a:pt x="1532" y="2536"/>
                    <a:pt x="1532" y="2535"/>
                    <a:pt x="1532" y="2535"/>
                  </a:cubicBezTo>
                  <a:cubicBezTo>
                    <a:pt x="1531" y="2516"/>
                    <a:pt x="1531" y="2516"/>
                    <a:pt x="1531" y="2516"/>
                  </a:cubicBezTo>
                  <a:moveTo>
                    <a:pt x="520" y="1941"/>
                  </a:moveTo>
                  <a:cubicBezTo>
                    <a:pt x="509" y="1949"/>
                    <a:pt x="489" y="1964"/>
                    <a:pt x="471" y="1979"/>
                  </a:cubicBezTo>
                  <a:cubicBezTo>
                    <a:pt x="497" y="1976"/>
                    <a:pt x="497" y="1976"/>
                    <a:pt x="497" y="1976"/>
                  </a:cubicBezTo>
                  <a:cubicBezTo>
                    <a:pt x="502" y="1969"/>
                    <a:pt x="508" y="1963"/>
                    <a:pt x="513" y="1961"/>
                  </a:cubicBezTo>
                  <a:cubicBezTo>
                    <a:pt x="519" y="1959"/>
                    <a:pt x="521" y="1951"/>
                    <a:pt x="520" y="1941"/>
                  </a:cubicBezTo>
                  <a:moveTo>
                    <a:pt x="1504" y="201"/>
                  </a:moveTo>
                  <a:cubicBezTo>
                    <a:pt x="1504" y="205"/>
                    <a:pt x="1505" y="209"/>
                    <a:pt x="1505" y="213"/>
                  </a:cubicBezTo>
                  <a:cubicBezTo>
                    <a:pt x="1530" y="2357"/>
                    <a:pt x="1530" y="2357"/>
                    <a:pt x="1530" y="2357"/>
                  </a:cubicBezTo>
                  <a:cubicBezTo>
                    <a:pt x="1530" y="2352"/>
                    <a:pt x="1530" y="2352"/>
                    <a:pt x="1530" y="2352"/>
                  </a:cubicBezTo>
                  <a:cubicBezTo>
                    <a:pt x="1505" y="213"/>
                    <a:pt x="1505" y="213"/>
                    <a:pt x="1505" y="213"/>
                  </a:cubicBezTo>
                  <a:cubicBezTo>
                    <a:pt x="1505" y="209"/>
                    <a:pt x="1504" y="205"/>
                    <a:pt x="1504" y="201"/>
                  </a:cubicBezTo>
                  <a:moveTo>
                    <a:pt x="1289" y="0"/>
                  </a:moveTo>
                  <a:cubicBezTo>
                    <a:pt x="1285" y="0"/>
                    <a:pt x="1281" y="0"/>
                    <a:pt x="1276" y="0"/>
                  </a:cubicBezTo>
                  <a:cubicBezTo>
                    <a:pt x="203" y="64"/>
                    <a:pt x="203" y="64"/>
                    <a:pt x="203" y="64"/>
                  </a:cubicBezTo>
                  <a:cubicBezTo>
                    <a:pt x="89" y="71"/>
                    <a:pt x="0" y="166"/>
                    <a:pt x="0" y="279"/>
                  </a:cubicBezTo>
                  <a:cubicBezTo>
                    <a:pt x="0" y="281"/>
                    <a:pt x="0" y="282"/>
                    <a:pt x="1" y="283"/>
                  </a:cubicBezTo>
                  <a:cubicBezTo>
                    <a:pt x="1" y="318"/>
                    <a:pt x="1" y="318"/>
                    <a:pt x="1" y="318"/>
                  </a:cubicBezTo>
                  <a:cubicBezTo>
                    <a:pt x="32" y="2038"/>
                    <a:pt x="32" y="2038"/>
                    <a:pt x="32" y="2038"/>
                  </a:cubicBezTo>
                  <a:cubicBezTo>
                    <a:pt x="32" y="2038"/>
                    <a:pt x="32" y="2038"/>
                    <a:pt x="32" y="2038"/>
                  </a:cubicBezTo>
                  <a:cubicBezTo>
                    <a:pt x="298" y="2002"/>
                    <a:pt x="298" y="2002"/>
                    <a:pt x="298" y="2002"/>
                  </a:cubicBezTo>
                  <a:cubicBezTo>
                    <a:pt x="310" y="1993"/>
                    <a:pt x="319" y="1987"/>
                    <a:pt x="319" y="1987"/>
                  </a:cubicBezTo>
                  <a:cubicBezTo>
                    <a:pt x="319" y="1987"/>
                    <a:pt x="358" y="1885"/>
                    <a:pt x="454" y="1856"/>
                  </a:cubicBezTo>
                  <a:cubicBezTo>
                    <a:pt x="454" y="1856"/>
                    <a:pt x="469" y="1835"/>
                    <a:pt x="469" y="1810"/>
                  </a:cubicBezTo>
                  <a:cubicBezTo>
                    <a:pt x="469" y="1810"/>
                    <a:pt x="469" y="1809"/>
                    <a:pt x="469" y="1809"/>
                  </a:cubicBezTo>
                  <a:cubicBezTo>
                    <a:pt x="463" y="1797"/>
                    <a:pt x="459" y="1789"/>
                    <a:pt x="459" y="1789"/>
                  </a:cubicBezTo>
                  <a:cubicBezTo>
                    <a:pt x="409" y="1669"/>
                    <a:pt x="409" y="1669"/>
                    <a:pt x="409" y="1669"/>
                  </a:cubicBezTo>
                  <a:cubicBezTo>
                    <a:pt x="396" y="1657"/>
                    <a:pt x="385" y="1644"/>
                    <a:pt x="377" y="1628"/>
                  </a:cubicBezTo>
                  <a:cubicBezTo>
                    <a:pt x="376" y="1627"/>
                    <a:pt x="375" y="1626"/>
                    <a:pt x="375" y="1624"/>
                  </a:cubicBezTo>
                  <a:cubicBezTo>
                    <a:pt x="345" y="1628"/>
                    <a:pt x="321" y="1631"/>
                    <a:pt x="321" y="1631"/>
                  </a:cubicBezTo>
                  <a:cubicBezTo>
                    <a:pt x="323" y="1527"/>
                    <a:pt x="323" y="1527"/>
                    <a:pt x="323" y="1527"/>
                  </a:cubicBezTo>
                  <a:cubicBezTo>
                    <a:pt x="327" y="1482"/>
                    <a:pt x="328" y="1444"/>
                    <a:pt x="327" y="1412"/>
                  </a:cubicBezTo>
                  <a:cubicBezTo>
                    <a:pt x="327" y="1412"/>
                    <a:pt x="327" y="1412"/>
                    <a:pt x="327" y="1412"/>
                  </a:cubicBezTo>
                  <a:cubicBezTo>
                    <a:pt x="327" y="1412"/>
                    <a:pt x="327" y="1412"/>
                    <a:pt x="327" y="1412"/>
                  </a:cubicBezTo>
                  <a:cubicBezTo>
                    <a:pt x="321" y="1287"/>
                    <a:pt x="282" y="1247"/>
                    <a:pt x="282" y="1247"/>
                  </a:cubicBezTo>
                  <a:cubicBezTo>
                    <a:pt x="282" y="1247"/>
                    <a:pt x="195" y="1140"/>
                    <a:pt x="186" y="1064"/>
                  </a:cubicBezTo>
                  <a:cubicBezTo>
                    <a:pt x="178" y="993"/>
                    <a:pt x="237" y="990"/>
                    <a:pt x="246" y="990"/>
                  </a:cubicBezTo>
                  <a:cubicBezTo>
                    <a:pt x="247" y="982"/>
                    <a:pt x="248" y="971"/>
                    <a:pt x="245" y="958"/>
                  </a:cubicBezTo>
                  <a:cubicBezTo>
                    <a:pt x="244" y="958"/>
                    <a:pt x="244" y="959"/>
                    <a:pt x="244" y="959"/>
                  </a:cubicBezTo>
                  <a:cubicBezTo>
                    <a:pt x="242" y="960"/>
                    <a:pt x="240" y="961"/>
                    <a:pt x="237" y="962"/>
                  </a:cubicBezTo>
                  <a:cubicBezTo>
                    <a:pt x="235" y="961"/>
                    <a:pt x="233" y="961"/>
                    <a:pt x="231" y="960"/>
                  </a:cubicBezTo>
                  <a:cubicBezTo>
                    <a:pt x="208" y="948"/>
                    <a:pt x="191" y="926"/>
                    <a:pt x="165" y="919"/>
                  </a:cubicBezTo>
                  <a:cubicBezTo>
                    <a:pt x="160" y="918"/>
                    <a:pt x="155" y="917"/>
                    <a:pt x="149" y="916"/>
                  </a:cubicBezTo>
                  <a:cubicBezTo>
                    <a:pt x="138" y="911"/>
                    <a:pt x="128" y="902"/>
                    <a:pt x="123" y="891"/>
                  </a:cubicBezTo>
                  <a:cubicBezTo>
                    <a:pt x="119" y="879"/>
                    <a:pt x="118" y="867"/>
                    <a:pt x="120" y="855"/>
                  </a:cubicBezTo>
                  <a:cubicBezTo>
                    <a:pt x="121" y="851"/>
                    <a:pt x="122" y="848"/>
                    <a:pt x="124" y="845"/>
                  </a:cubicBezTo>
                  <a:cubicBezTo>
                    <a:pt x="127" y="842"/>
                    <a:pt x="129" y="840"/>
                    <a:pt x="132" y="837"/>
                  </a:cubicBezTo>
                  <a:cubicBezTo>
                    <a:pt x="147" y="823"/>
                    <a:pt x="147" y="799"/>
                    <a:pt x="153" y="778"/>
                  </a:cubicBezTo>
                  <a:cubicBezTo>
                    <a:pt x="159" y="757"/>
                    <a:pt x="174" y="738"/>
                    <a:pt x="194" y="727"/>
                  </a:cubicBezTo>
                  <a:cubicBezTo>
                    <a:pt x="197" y="725"/>
                    <a:pt x="200" y="724"/>
                    <a:pt x="204" y="723"/>
                  </a:cubicBezTo>
                  <a:cubicBezTo>
                    <a:pt x="208" y="722"/>
                    <a:pt x="213" y="722"/>
                    <a:pt x="217" y="722"/>
                  </a:cubicBezTo>
                  <a:cubicBezTo>
                    <a:pt x="217" y="722"/>
                    <a:pt x="217" y="722"/>
                    <a:pt x="218" y="722"/>
                  </a:cubicBezTo>
                  <a:cubicBezTo>
                    <a:pt x="225" y="722"/>
                    <a:pt x="232" y="720"/>
                    <a:pt x="238" y="717"/>
                  </a:cubicBezTo>
                  <a:cubicBezTo>
                    <a:pt x="247" y="713"/>
                    <a:pt x="256" y="707"/>
                    <a:pt x="265" y="704"/>
                  </a:cubicBezTo>
                  <a:cubicBezTo>
                    <a:pt x="267" y="703"/>
                    <a:pt x="269" y="703"/>
                    <a:pt x="270" y="703"/>
                  </a:cubicBezTo>
                  <a:cubicBezTo>
                    <a:pt x="280" y="703"/>
                    <a:pt x="280" y="716"/>
                    <a:pt x="291" y="723"/>
                  </a:cubicBezTo>
                  <a:cubicBezTo>
                    <a:pt x="296" y="726"/>
                    <a:pt x="300" y="731"/>
                    <a:pt x="300" y="736"/>
                  </a:cubicBezTo>
                  <a:cubicBezTo>
                    <a:pt x="300" y="744"/>
                    <a:pt x="293" y="749"/>
                    <a:pt x="286" y="753"/>
                  </a:cubicBezTo>
                  <a:cubicBezTo>
                    <a:pt x="281" y="755"/>
                    <a:pt x="278" y="755"/>
                    <a:pt x="277" y="755"/>
                  </a:cubicBezTo>
                  <a:cubicBezTo>
                    <a:pt x="277" y="755"/>
                    <a:pt x="277" y="755"/>
                    <a:pt x="276" y="755"/>
                  </a:cubicBezTo>
                  <a:cubicBezTo>
                    <a:pt x="276" y="755"/>
                    <a:pt x="276" y="755"/>
                    <a:pt x="276" y="755"/>
                  </a:cubicBezTo>
                  <a:cubicBezTo>
                    <a:pt x="275" y="755"/>
                    <a:pt x="274" y="756"/>
                    <a:pt x="271" y="759"/>
                  </a:cubicBezTo>
                  <a:cubicBezTo>
                    <a:pt x="313" y="766"/>
                    <a:pt x="345" y="803"/>
                    <a:pt x="345" y="848"/>
                  </a:cubicBezTo>
                  <a:cubicBezTo>
                    <a:pt x="345" y="861"/>
                    <a:pt x="343" y="873"/>
                    <a:pt x="338" y="884"/>
                  </a:cubicBezTo>
                  <a:cubicBezTo>
                    <a:pt x="338" y="886"/>
                    <a:pt x="338" y="888"/>
                    <a:pt x="339" y="890"/>
                  </a:cubicBezTo>
                  <a:cubicBezTo>
                    <a:pt x="339" y="890"/>
                    <a:pt x="339" y="890"/>
                    <a:pt x="339" y="890"/>
                  </a:cubicBezTo>
                  <a:cubicBezTo>
                    <a:pt x="342" y="912"/>
                    <a:pt x="348" y="937"/>
                    <a:pt x="359" y="958"/>
                  </a:cubicBezTo>
                  <a:cubicBezTo>
                    <a:pt x="368" y="960"/>
                    <a:pt x="374" y="962"/>
                    <a:pt x="374" y="962"/>
                  </a:cubicBezTo>
                  <a:cubicBezTo>
                    <a:pt x="374" y="962"/>
                    <a:pt x="374" y="963"/>
                    <a:pt x="374" y="963"/>
                  </a:cubicBezTo>
                  <a:cubicBezTo>
                    <a:pt x="377" y="965"/>
                    <a:pt x="377" y="965"/>
                    <a:pt x="377" y="965"/>
                  </a:cubicBezTo>
                  <a:cubicBezTo>
                    <a:pt x="383" y="970"/>
                    <a:pt x="394" y="978"/>
                    <a:pt x="406" y="987"/>
                  </a:cubicBezTo>
                  <a:cubicBezTo>
                    <a:pt x="421" y="994"/>
                    <a:pt x="435" y="1003"/>
                    <a:pt x="448" y="1012"/>
                  </a:cubicBezTo>
                  <a:cubicBezTo>
                    <a:pt x="420" y="979"/>
                    <a:pt x="420" y="979"/>
                    <a:pt x="420" y="979"/>
                  </a:cubicBezTo>
                  <a:cubicBezTo>
                    <a:pt x="492" y="999"/>
                    <a:pt x="492" y="999"/>
                    <a:pt x="492" y="999"/>
                  </a:cubicBezTo>
                  <a:cubicBezTo>
                    <a:pt x="492" y="999"/>
                    <a:pt x="506" y="1019"/>
                    <a:pt x="523" y="1030"/>
                  </a:cubicBezTo>
                  <a:cubicBezTo>
                    <a:pt x="518" y="881"/>
                    <a:pt x="518" y="881"/>
                    <a:pt x="518" y="881"/>
                  </a:cubicBezTo>
                  <a:cubicBezTo>
                    <a:pt x="454" y="848"/>
                    <a:pt x="454" y="848"/>
                    <a:pt x="454" y="848"/>
                  </a:cubicBezTo>
                  <a:cubicBezTo>
                    <a:pt x="454" y="848"/>
                    <a:pt x="454" y="848"/>
                    <a:pt x="454" y="848"/>
                  </a:cubicBezTo>
                  <a:cubicBezTo>
                    <a:pt x="454" y="808"/>
                    <a:pt x="454" y="808"/>
                    <a:pt x="454" y="808"/>
                  </a:cubicBezTo>
                  <a:cubicBezTo>
                    <a:pt x="455" y="808"/>
                    <a:pt x="456" y="808"/>
                    <a:pt x="456" y="808"/>
                  </a:cubicBezTo>
                  <a:cubicBezTo>
                    <a:pt x="454" y="805"/>
                    <a:pt x="454" y="805"/>
                    <a:pt x="454" y="805"/>
                  </a:cubicBezTo>
                  <a:cubicBezTo>
                    <a:pt x="442" y="780"/>
                    <a:pt x="442" y="780"/>
                    <a:pt x="442" y="780"/>
                  </a:cubicBezTo>
                  <a:cubicBezTo>
                    <a:pt x="437" y="771"/>
                    <a:pt x="435" y="761"/>
                    <a:pt x="434" y="751"/>
                  </a:cubicBezTo>
                  <a:cubicBezTo>
                    <a:pt x="434" y="713"/>
                    <a:pt x="435" y="619"/>
                    <a:pt x="461" y="603"/>
                  </a:cubicBezTo>
                  <a:cubicBezTo>
                    <a:pt x="462" y="603"/>
                    <a:pt x="462" y="602"/>
                    <a:pt x="463" y="602"/>
                  </a:cubicBezTo>
                  <a:cubicBezTo>
                    <a:pt x="463" y="489"/>
                    <a:pt x="463" y="489"/>
                    <a:pt x="463" y="489"/>
                  </a:cubicBezTo>
                  <a:cubicBezTo>
                    <a:pt x="463" y="489"/>
                    <a:pt x="463" y="489"/>
                    <a:pt x="463" y="489"/>
                  </a:cubicBezTo>
                  <a:cubicBezTo>
                    <a:pt x="463" y="465"/>
                    <a:pt x="482" y="445"/>
                    <a:pt x="505" y="444"/>
                  </a:cubicBezTo>
                  <a:cubicBezTo>
                    <a:pt x="497" y="166"/>
                    <a:pt x="497" y="166"/>
                    <a:pt x="497" y="166"/>
                  </a:cubicBezTo>
                  <a:cubicBezTo>
                    <a:pt x="1458" y="81"/>
                    <a:pt x="1458" y="81"/>
                    <a:pt x="1458" y="81"/>
                  </a:cubicBezTo>
                  <a:cubicBezTo>
                    <a:pt x="1480" y="109"/>
                    <a:pt x="1494" y="141"/>
                    <a:pt x="1501" y="175"/>
                  </a:cubicBezTo>
                  <a:cubicBezTo>
                    <a:pt x="1491" y="121"/>
                    <a:pt x="1460" y="74"/>
                    <a:pt x="1418" y="43"/>
                  </a:cubicBezTo>
                  <a:cubicBezTo>
                    <a:pt x="1382" y="16"/>
                    <a:pt x="1337" y="0"/>
                    <a:pt x="1289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8" name="íṩľíďé"/>
            <p:cNvSpPr/>
            <p:nvPr/>
          </p:nvSpPr>
          <p:spPr bwMode="auto">
            <a:xfrm>
              <a:off x="3890963" y="1287463"/>
              <a:ext cx="1533525" cy="3759200"/>
            </a:xfrm>
            <a:custGeom>
              <a:avLst/>
              <a:gdLst>
                <a:gd name="T0" fmla="*/ 1034 w 1034"/>
                <a:gd name="T1" fmla="*/ 2435 h 2537"/>
                <a:gd name="T2" fmla="*/ 73 w 1034"/>
                <a:gd name="T3" fmla="*/ 2537 h 2537"/>
                <a:gd name="T4" fmla="*/ 0 w 1034"/>
                <a:gd name="T5" fmla="*/ 85 h 2537"/>
                <a:gd name="T6" fmla="*/ 961 w 1034"/>
                <a:gd name="T7" fmla="*/ 0 h 2537"/>
                <a:gd name="T8" fmla="*/ 1008 w 1034"/>
                <a:gd name="T9" fmla="*/ 132 h 2537"/>
                <a:gd name="T10" fmla="*/ 1034 w 1034"/>
                <a:gd name="T11" fmla="*/ 2435 h 2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4" h="2537">
                  <a:moveTo>
                    <a:pt x="1034" y="2435"/>
                  </a:moveTo>
                  <a:cubicBezTo>
                    <a:pt x="73" y="2537"/>
                    <a:pt x="73" y="2537"/>
                    <a:pt x="73" y="2537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961" y="0"/>
                    <a:pt x="961" y="0"/>
                    <a:pt x="961" y="0"/>
                  </a:cubicBezTo>
                  <a:cubicBezTo>
                    <a:pt x="991" y="38"/>
                    <a:pt x="1007" y="84"/>
                    <a:pt x="1008" y="132"/>
                  </a:cubicBezTo>
                  <a:cubicBezTo>
                    <a:pt x="1034" y="2435"/>
                    <a:pt x="1034" y="2435"/>
                    <a:pt x="1034" y="2435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9" name="íṣľïdê"/>
            <p:cNvSpPr/>
            <p:nvPr/>
          </p:nvSpPr>
          <p:spPr bwMode="auto">
            <a:xfrm>
              <a:off x="3200400" y="4083051"/>
              <a:ext cx="2222500" cy="941388"/>
            </a:xfrm>
            <a:custGeom>
              <a:avLst/>
              <a:gdLst>
                <a:gd name="T0" fmla="*/ 1400 w 1400"/>
                <a:gd name="T1" fmla="*/ 369 h 593"/>
                <a:gd name="T2" fmla="*/ 9 w 1400"/>
                <a:gd name="T3" fmla="*/ 593 h 593"/>
                <a:gd name="T4" fmla="*/ 0 w 1400"/>
                <a:gd name="T5" fmla="*/ 65 h 593"/>
                <a:gd name="T6" fmla="*/ 485 w 1400"/>
                <a:gd name="T7" fmla="*/ 0 h 593"/>
                <a:gd name="T8" fmla="*/ 1400 w 1400"/>
                <a:gd name="T9" fmla="*/ 369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0" h="593">
                  <a:moveTo>
                    <a:pt x="1400" y="369"/>
                  </a:moveTo>
                  <a:lnTo>
                    <a:pt x="9" y="593"/>
                  </a:lnTo>
                  <a:lnTo>
                    <a:pt x="0" y="65"/>
                  </a:lnTo>
                  <a:lnTo>
                    <a:pt x="485" y="0"/>
                  </a:lnTo>
                  <a:lnTo>
                    <a:pt x="1400" y="36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0" name="îš1ïdê"/>
            <p:cNvSpPr/>
            <p:nvPr/>
          </p:nvSpPr>
          <p:spPr bwMode="auto">
            <a:xfrm>
              <a:off x="3200400" y="4083051"/>
              <a:ext cx="2222500" cy="941388"/>
            </a:xfrm>
            <a:custGeom>
              <a:avLst/>
              <a:gdLst>
                <a:gd name="T0" fmla="*/ 1400 w 1400"/>
                <a:gd name="T1" fmla="*/ 369 h 593"/>
                <a:gd name="T2" fmla="*/ 9 w 1400"/>
                <a:gd name="T3" fmla="*/ 593 h 593"/>
                <a:gd name="T4" fmla="*/ 0 w 1400"/>
                <a:gd name="T5" fmla="*/ 65 h 593"/>
                <a:gd name="T6" fmla="*/ 485 w 1400"/>
                <a:gd name="T7" fmla="*/ 0 h 593"/>
                <a:gd name="T8" fmla="*/ 1400 w 1400"/>
                <a:gd name="T9" fmla="*/ 369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0" h="593">
                  <a:moveTo>
                    <a:pt x="1400" y="369"/>
                  </a:moveTo>
                  <a:lnTo>
                    <a:pt x="9" y="593"/>
                  </a:lnTo>
                  <a:lnTo>
                    <a:pt x="0" y="65"/>
                  </a:lnTo>
                  <a:lnTo>
                    <a:pt x="485" y="0"/>
                  </a:lnTo>
                  <a:lnTo>
                    <a:pt x="1400" y="3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1" name="îs1îḑê"/>
            <p:cNvSpPr/>
            <p:nvPr/>
          </p:nvSpPr>
          <p:spPr bwMode="auto">
            <a:xfrm>
              <a:off x="3200400" y="4133851"/>
              <a:ext cx="2222500" cy="890588"/>
            </a:xfrm>
            <a:custGeom>
              <a:avLst/>
              <a:gdLst>
                <a:gd name="T0" fmla="*/ 267 w 1499"/>
                <a:gd name="T1" fmla="*/ 0 h 601"/>
                <a:gd name="T2" fmla="*/ 0 w 1499"/>
                <a:gd name="T3" fmla="*/ 36 h 601"/>
                <a:gd name="T4" fmla="*/ 10 w 1499"/>
                <a:gd name="T5" fmla="*/ 601 h 601"/>
                <a:gd name="T6" fmla="*/ 1499 w 1499"/>
                <a:gd name="T7" fmla="*/ 361 h 601"/>
                <a:gd name="T8" fmla="*/ 626 w 1499"/>
                <a:gd name="T9" fmla="*/ 9 h 601"/>
                <a:gd name="T10" fmla="*/ 602 w 1499"/>
                <a:gd name="T11" fmla="*/ 42 h 601"/>
                <a:gd name="T12" fmla="*/ 543 w 1499"/>
                <a:gd name="T13" fmla="*/ 114 h 601"/>
                <a:gd name="T14" fmla="*/ 458 w 1499"/>
                <a:gd name="T15" fmla="*/ 263 h 601"/>
                <a:gd name="T16" fmla="*/ 419 w 1499"/>
                <a:gd name="T17" fmla="*/ 265 h 601"/>
                <a:gd name="T18" fmla="*/ 343 w 1499"/>
                <a:gd name="T19" fmla="*/ 239 h 601"/>
                <a:gd name="T20" fmla="*/ 362 w 1499"/>
                <a:gd name="T21" fmla="*/ 199 h 601"/>
                <a:gd name="T22" fmla="*/ 341 w 1499"/>
                <a:gd name="T23" fmla="*/ 193 h 601"/>
                <a:gd name="T24" fmla="*/ 201 w 1499"/>
                <a:gd name="T25" fmla="*/ 125 h 601"/>
                <a:gd name="T26" fmla="*/ 222 w 1499"/>
                <a:gd name="T27" fmla="*/ 55 h 601"/>
                <a:gd name="T28" fmla="*/ 267 w 1499"/>
                <a:gd name="T29" fmla="*/ 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99" h="601">
                  <a:moveTo>
                    <a:pt x="267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10" y="601"/>
                    <a:pt x="10" y="601"/>
                    <a:pt x="10" y="601"/>
                  </a:cubicBezTo>
                  <a:cubicBezTo>
                    <a:pt x="1499" y="361"/>
                    <a:pt x="1499" y="361"/>
                    <a:pt x="1499" y="361"/>
                  </a:cubicBezTo>
                  <a:cubicBezTo>
                    <a:pt x="626" y="9"/>
                    <a:pt x="626" y="9"/>
                    <a:pt x="626" y="9"/>
                  </a:cubicBezTo>
                  <a:cubicBezTo>
                    <a:pt x="620" y="20"/>
                    <a:pt x="612" y="31"/>
                    <a:pt x="602" y="42"/>
                  </a:cubicBezTo>
                  <a:cubicBezTo>
                    <a:pt x="602" y="42"/>
                    <a:pt x="547" y="75"/>
                    <a:pt x="543" y="114"/>
                  </a:cubicBezTo>
                  <a:cubicBezTo>
                    <a:pt x="539" y="153"/>
                    <a:pt x="458" y="263"/>
                    <a:pt x="458" y="263"/>
                  </a:cubicBezTo>
                  <a:cubicBezTo>
                    <a:pt x="458" y="263"/>
                    <a:pt x="440" y="265"/>
                    <a:pt x="419" y="265"/>
                  </a:cubicBezTo>
                  <a:cubicBezTo>
                    <a:pt x="388" y="265"/>
                    <a:pt x="349" y="260"/>
                    <a:pt x="343" y="239"/>
                  </a:cubicBezTo>
                  <a:cubicBezTo>
                    <a:pt x="362" y="199"/>
                    <a:pt x="362" y="199"/>
                    <a:pt x="362" y="199"/>
                  </a:cubicBezTo>
                  <a:cubicBezTo>
                    <a:pt x="355" y="197"/>
                    <a:pt x="348" y="196"/>
                    <a:pt x="341" y="193"/>
                  </a:cubicBezTo>
                  <a:cubicBezTo>
                    <a:pt x="282" y="169"/>
                    <a:pt x="201" y="125"/>
                    <a:pt x="201" y="125"/>
                  </a:cubicBezTo>
                  <a:cubicBezTo>
                    <a:pt x="201" y="125"/>
                    <a:pt x="199" y="74"/>
                    <a:pt x="222" y="55"/>
                  </a:cubicBezTo>
                  <a:cubicBezTo>
                    <a:pt x="229" y="34"/>
                    <a:pt x="250" y="13"/>
                    <a:pt x="267" y="0"/>
                  </a:cubicBezTo>
                </a:path>
              </a:pathLst>
            </a:custGeom>
            <a:solidFill>
              <a:srgbClr val="559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2" name="îṩḷídê"/>
            <p:cNvSpPr/>
            <p:nvPr/>
          </p:nvSpPr>
          <p:spPr bwMode="auto">
            <a:xfrm>
              <a:off x="3690938" y="4094163"/>
              <a:ext cx="200025" cy="252413"/>
            </a:xfrm>
            <a:custGeom>
              <a:avLst/>
              <a:gdLst>
                <a:gd name="T0" fmla="*/ 135 w 135"/>
                <a:gd name="T1" fmla="*/ 0 h 170"/>
                <a:gd name="T2" fmla="*/ 109 w 135"/>
                <a:gd name="T3" fmla="*/ 3 h 170"/>
                <a:gd name="T4" fmla="*/ 77 w 135"/>
                <a:gd name="T5" fmla="*/ 35 h 170"/>
                <a:gd name="T6" fmla="*/ 3 w 135"/>
                <a:gd name="T7" fmla="*/ 103 h 170"/>
                <a:gd name="T8" fmla="*/ 0 w 135"/>
                <a:gd name="T9" fmla="*/ 122 h 170"/>
                <a:gd name="T10" fmla="*/ 57 w 135"/>
                <a:gd name="T11" fmla="*/ 170 h 170"/>
                <a:gd name="T12" fmla="*/ 82 w 135"/>
                <a:gd name="T13" fmla="*/ 118 h 170"/>
                <a:gd name="T14" fmla="*/ 135 w 135"/>
                <a:gd name="T1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170">
                  <a:moveTo>
                    <a:pt x="135" y="0"/>
                  </a:moveTo>
                  <a:cubicBezTo>
                    <a:pt x="109" y="3"/>
                    <a:pt x="109" y="3"/>
                    <a:pt x="109" y="3"/>
                  </a:cubicBezTo>
                  <a:cubicBezTo>
                    <a:pt x="93" y="17"/>
                    <a:pt x="79" y="29"/>
                    <a:pt x="77" y="35"/>
                  </a:cubicBezTo>
                  <a:cubicBezTo>
                    <a:pt x="73" y="51"/>
                    <a:pt x="3" y="103"/>
                    <a:pt x="3" y="10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13" y="134"/>
                    <a:pt x="35" y="154"/>
                    <a:pt x="57" y="170"/>
                  </a:cubicBezTo>
                  <a:cubicBezTo>
                    <a:pt x="82" y="118"/>
                    <a:pt x="82" y="118"/>
                    <a:pt x="82" y="118"/>
                  </a:cubicBezTo>
                  <a:cubicBezTo>
                    <a:pt x="82" y="118"/>
                    <a:pt x="107" y="35"/>
                    <a:pt x="135" y="0"/>
                  </a:cubicBezTo>
                </a:path>
              </a:pathLst>
            </a:custGeom>
            <a:solidFill>
              <a:srgbClr val="559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3" name="ïṩlíḑé"/>
            <p:cNvSpPr/>
            <p:nvPr/>
          </p:nvSpPr>
          <p:spPr bwMode="auto">
            <a:xfrm>
              <a:off x="3216275" y="4651376"/>
              <a:ext cx="2211388" cy="992188"/>
            </a:xfrm>
            <a:custGeom>
              <a:avLst/>
              <a:gdLst>
                <a:gd name="T0" fmla="*/ 1490 w 1491"/>
                <a:gd name="T1" fmla="*/ 183 h 669"/>
                <a:gd name="T2" fmla="*/ 1323 w 1491"/>
                <a:gd name="T3" fmla="*/ 395 h 669"/>
                <a:gd name="T4" fmla="*/ 268 w 1491"/>
                <a:gd name="T5" fmla="*/ 642 h 669"/>
                <a:gd name="T6" fmla="*/ 8 w 1491"/>
                <a:gd name="T7" fmla="*/ 481 h 669"/>
                <a:gd name="T8" fmla="*/ 3 w 1491"/>
                <a:gd name="T9" fmla="*/ 436 h 669"/>
                <a:gd name="T10" fmla="*/ 0 w 1491"/>
                <a:gd name="T11" fmla="*/ 252 h 669"/>
                <a:gd name="T12" fmla="*/ 1488 w 1491"/>
                <a:gd name="T13" fmla="*/ 0 h 669"/>
                <a:gd name="T14" fmla="*/ 1488 w 1491"/>
                <a:gd name="T15" fmla="*/ 11 h 669"/>
                <a:gd name="T16" fmla="*/ 1489 w 1491"/>
                <a:gd name="T17" fmla="*/ 164 h 669"/>
                <a:gd name="T18" fmla="*/ 1490 w 1491"/>
                <a:gd name="T19" fmla="*/ 183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1" h="669">
                  <a:moveTo>
                    <a:pt x="1490" y="183"/>
                  </a:moveTo>
                  <a:cubicBezTo>
                    <a:pt x="1491" y="284"/>
                    <a:pt x="1421" y="372"/>
                    <a:pt x="1323" y="395"/>
                  </a:cubicBezTo>
                  <a:cubicBezTo>
                    <a:pt x="268" y="642"/>
                    <a:pt x="268" y="642"/>
                    <a:pt x="268" y="642"/>
                  </a:cubicBezTo>
                  <a:cubicBezTo>
                    <a:pt x="152" y="669"/>
                    <a:pt x="36" y="597"/>
                    <a:pt x="8" y="481"/>
                  </a:cubicBezTo>
                  <a:cubicBezTo>
                    <a:pt x="5" y="466"/>
                    <a:pt x="3" y="451"/>
                    <a:pt x="3" y="436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1488" y="0"/>
                    <a:pt x="1488" y="0"/>
                    <a:pt x="1488" y="0"/>
                  </a:cubicBezTo>
                  <a:cubicBezTo>
                    <a:pt x="1488" y="11"/>
                    <a:pt x="1488" y="11"/>
                    <a:pt x="1488" y="11"/>
                  </a:cubicBezTo>
                  <a:cubicBezTo>
                    <a:pt x="1489" y="164"/>
                    <a:pt x="1489" y="164"/>
                    <a:pt x="1489" y="164"/>
                  </a:cubicBezTo>
                  <a:lnTo>
                    <a:pt x="1490" y="183"/>
                  </a:lnTo>
                  <a:close/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4" name="ïṩļíḋe"/>
            <p:cNvSpPr/>
            <p:nvPr/>
          </p:nvSpPr>
          <p:spPr bwMode="auto">
            <a:xfrm>
              <a:off x="3151188" y="1157288"/>
              <a:ext cx="2233613" cy="481013"/>
            </a:xfrm>
            <a:custGeom>
              <a:avLst/>
              <a:gdLst>
                <a:gd name="T0" fmla="*/ 1506 w 1506"/>
                <a:gd name="T1" fmla="*/ 207 h 325"/>
                <a:gd name="T2" fmla="*/ 3 w 1506"/>
                <a:gd name="T3" fmla="*/ 325 h 325"/>
                <a:gd name="T4" fmla="*/ 2 w 1506"/>
                <a:gd name="T5" fmla="*/ 290 h 325"/>
                <a:gd name="T6" fmla="*/ 205 w 1506"/>
                <a:gd name="T7" fmla="*/ 71 h 325"/>
                <a:gd name="T8" fmla="*/ 1278 w 1506"/>
                <a:gd name="T9" fmla="*/ 7 h 325"/>
                <a:gd name="T10" fmla="*/ 1506 w 1506"/>
                <a:gd name="T11" fmla="*/ 20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6" h="325">
                  <a:moveTo>
                    <a:pt x="1506" y="207"/>
                  </a:moveTo>
                  <a:cubicBezTo>
                    <a:pt x="3" y="325"/>
                    <a:pt x="3" y="325"/>
                    <a:pt x="3" y="325"/>
                  </a:cubicBezTo>
                  <a:cubicBezTo>
                    <a:pt x="2" y="290"/>
                    <a:pt x="2" y="290"/>
                    <a:pt x="2" y="290"/>
                  </a:cubicBezTo>
                  <a:cubicBezTo>
                    <a:pt x="0" y="175"/>
                    <a:pt x="90" y="78"/>
                    <a:pt x="205" y="71"/>
                  </a:cubicBezTo>
                  <a:cubicBezTo>
                    <a:pt x="1278" y="7"/>
                    <a:pt x="1278" y="7"/>
                    <a:pt x="1278" y="7"/>
                  </a:cubicBezTo>
                  <a:cubicBezTo>
                    <a:pt x="1396" y="0"/>
                    <a:pt x="1498" y="89"/>
                    <a:pt x="1506" y="207"/>
                  </a:cubicBezTo>
                  <a:close/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5" name="îṧļîḓe"/>
            <p:cNvSpPr/>
            <p:nvPr/>
          </p:nvSpPr>
          <p:spPr bwMode="auto">
            <a:xfrm>
              <a:off x="4273550" y="4976813"/>
              <a:ext cx="311150" cy="3111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6" name="ïṥḷiḓê"/>
            <p:cNvSpPr/>
            <p:nvPr/>
          </p:nvSpPr>
          <p:spPr bwMode="auto">
            <a:xfrm>
              <a:off x="4219575" y="1368426"/>
              <a:ext cx="265113" cy="28575"/>
            </a:xfrm>
            <a:custGeom>
              <a:avLst/>
              <a:gdLst>
                <a:gd name="T0" fmla="*/ 167 w 167"/>
                <a:gd name="T1" fmla="*/ 10 h 18"/>
                <a:gd name="T2" fmla="*/ 0 w 167"/>
                <a:gd name="T3" fmla="*/ 18 h 18"/>
                <a:gd name="T4" fmla="*/ 0 w 167"/>
                <a:gd name="T5" fmla="*/ 9 h 18"/>
                <a:gd name="T6" fmla="*/ 167 w 167"/>
                <a:gd name="T7" fmla="*/ 0 h 18"/>
                <a:gd name="T8" fmla="*/ 167 w 167"/>
                <a:gd name="T9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18">
                  <a:moveTo>
                    <a:pt x="167" y="10"/>
                  </a:moveTo>
                  <a:lnTo>
                    <a:pt x="0" y="18"/>
                  </a:lnTo>
                  <a:lnTo>
                    <a:pt x="0" y="9"/>
                  </a:lnTo>
                  <a:lnTo>
                    <a:pt x="167" y="0"/>
                  </a:lnTo>
                  <a:lnTo>
                    <a:pt x="16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7" name="íšḻîḓè"/>
            <p:cNvSpPr/>
            <p:nvPr/>
          </p:nvSpPr>
          <p:spPr bwMode="auto">
            <a:xfrm>
              <a:off x="2976563" y="1989138"/>
              <a:ext cx="95250" cy="307975"/>
            </a:xfrm>
            <a:custGeom>
              <a:avLst/>
              <a:gdLst>
                <a:gd name="T0" fmla="*/ 32 w 64"/>
                <a:gd name="T1" fmla="*/ 0 h 208"/>
                <a:gd name="T2" fmla="*/ 32 w 64"/>
                <a:gd name="T3" fmla="*/ 0 h 208"/>
                <a:gd name="T4" fmla="*/ 64 w 64"/>
                <a:gd name="T5" fmla="*/ 32 h 208"/>
                <a:gd name="T6" fmla="*/ 64 w 64"/>
                <a:gd name="T7" fmla="*/ 176 h 208"/>
                <a:gd name="T8" fmla="*/ 32 w 64"/>
                <a:gd name="T9" fmla="*/ 208 h 208"/>
                <a:gd name="T10" fmla="*/ 0 w 64"/>
                <a:gd name="T11" fmla="*/ 176 h 208"/>
                <a:gd name="T12" fmla="*/ 0 w 64"/>
                <a:gd name="T13" fmla="*/ 32 h 208"/>
                <a:gd name="T14" fmla="*/ 32 w 64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208">
                  <a:moveTo>
                    <a:pt x="32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cubicBezTo>
                    <a:pt x="64" y="176"/>
                    <a:pt x="64" y="176"/>
                    <a:pt x="64" y="176"/>
                  </a:cubicBezTo>
                  <a:cubicBezTo>
                    <a:pt x="64" y="193"/>
                    <a:pt x="49" y="208"/>
                    <a:pt x="32" y="208"/>
                  </a:cubicBezTo>
                  <a:cubicBezTo>
                    <a:pt x="14" y="208"/>
                    <a:pt x="0" y="193"/>
                    <a:pt x="0" y="17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8" name="ïşļîḓé"/>
            <p:cNvSpPr/>
            <p:nvPr/>
          </p:nvSpPr>
          <p:spPr bwMode="auto">
            <a:xfrm>
              <a:off x="4132263" y="1382713"/>
              <a:ext cx="31750" cy="317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9" name="îślídé"/>
            <p:cNvSpPr/>
            <p:nvPr/>
          </p:nvSpPr>
          <p:spPr bwMode="auto">
            <a:xfrm>
              <a:off x="3927475" y="2760663"/>
              <a:ext cx="301625" cy="704850"/>
            </a:xfrm>
            <a:custGeom>
              <a:avLst/>
              <a:gdLst>
                <a:gd name="T0" fmla="*/ 50 w 203"/>
                <a:gd name="T1" fmla="*/ 46 h 476"/>
                <a:gd name="T2" fmla="*/ 166 w 203"/>
                <a:gd name="T3" fmla="*/ 476 h 476"/>
                <a:gd name="T4" fmla="*/ 96 w 203"/>
                <a:gd name="T5" fmla="*/ 456 h 476"/>
                <a:gd name="T6" fmla="*/ 0 w 203"/>
                <a:gd name="T7" fmla="*/ 0 h 476"/>
                <a:gd name="T8" fmla="*/ 50 w 203"/>
                <a:gd name="T9" fmla="*/ 4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476">
                  <a:moveTo>
                    <a:pt x="50" y="46"/>
                  </a:moveTo>
                  <a:cubicBezTo>
                    <a:pt x="50" y="46"/>
                    <a:pt x="203" y="399"/>
                    <a:pt x="166" y="476"/>
                  </a:cubicBezTo>
                  <a:cubicBezTo>
                    <a:pt x="166" y="476"/>
                    <a:pt x="105" y="452"/>
                    <a:pt x="96" y="456"/>
                  </a:cubicBezTo>
                  <a:cubicBezTo>
                    <a:pt x="87" y="460"/>
                    <a:pt x="0" y="0"/>
                    <a:pt x="0" y="0"/>
                  </a:cubicBezTo>
                  <a:cubicBezTo>
                    <a:pt x="50" y="46"/>
                    <a:pt x="50" y="46"/>
                    <a:pt x="50" y="46"/>
                  </a:cubicBezTo>
                </a:path>
              </a:pathLst>
            </a:custGeom>
            <a:solidFill>
              <a:srgbClr val="C4C8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0" name="íśḷïďé"/>
            <p:cNvSpPr/>
            <p:nvPr/>
          </p:nvSpPr>
          <p:spPr bwMode="auto">
            <a:xfrm>
              <a:off x="3989388" y="2855913"/>
              <a:ext cx="193675" cy="609600"/>
            </a:xfrm>
            <a:custGeom>
              <a:avLst/>
              <a:gdLst>
                <a:gd name="T0" fmla="*/ 18 w 131"/>
                <a:gd name="T1" fmla="*/ 0 h 411"/>
                <a:gd name="T2" fmla="*/ 0 w 131"/>
                <a:gd name="T3" fmla="*/ 6 h 411"/>
                <a:gd name="T4" fmla="*/ 28 w 131"/>
                <a:gd name="T5" fmla="*/ 59 h 411"/>
                <a:gd name="T6" fmla="*/ 80 w 131"/>
                <a:gd name="T7" fmla="*/ 177 h 411"/>
                <a:gd name="T8" fmla="*/ 103 w 131"/>
                <a:gd name="T9" fmla="*/ 259 h 411"/>
                <a:gd name="T10" fmla="*/ 102 w 131"/>
                <a:gd name="T11" fmla="*/ 287 h 411"/>
                <a:gd name="T12" fmla="*/ 105 w 131"/>
                <a:gd name="T13" fmla="*/ 312 h 411"/>
                <a:gd name="T14" fmla="*/ 99 w 131"/>
                <a:gd name="T15" fmla="*/ 352 h 411"/>
                <a:gd name="T16" fmla="*/ 94 w 131"/>
                <a:gd name="T17" fmla="*/ 357 h 411"/>
                <a:gd name="T18" fmla="*/ 91 w 131"/>
                <a:gd name="T19" fmla="*/ 398 h 411"/>
                <a:gd name="T20" fmla="*/ 125 w 131"/>
                <a:gd name="T21" fmla="*/ 411 h 411"/>
                <a:gd name="T22" fmla="*/ 131 w 131"/>
                <a:gd name="T23" fmla="*/ 377 h 411"/>
                <a:gd name="T24" fmla="*/ 18 w 131"/>
                <a:gd name="T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411">
                  <a:moveTo>
                    <a:pt x="18" y="0"/>
                  </a:moveTo>
                  <a:cubicBezTo>
                    <a:pt x="8" y="3"/>
                    <a:pt x="3" y="5"/>
                    <a:pt x="0" y="6"/>
                  </a:cubicBezTo>
                  <a:cubicBezTo>
                    <a:pt x="10" y="24"/>
                    <a:pt x="19" y="41"/>
                    <a:pt x="28" y="59"/>
                  </a:cubicBezTo>
                  <a:cubicBezTo>
                    <a:pt x="80" y="177"/>
                    <a:pt x="80" y="177"/>
                    <a:pt x="80" y="177"/>
                  </a:cubicBezTo>
                  <a:cubicBezTo>
                    <a:pt x="103" y="259"/>
                    <a:pt x="103" y="259"/>
                    <a:pt x="103" y="259"/>
                  </a:cubicBezTo>
                  <a:cubicBezTo>
                    <a:pt x="102" y="287"/>
                    <a:pt x="102" y="287"/>
                    <a:pt x="102" y="287"/>
                  </a:cubicBezTo>
                  <a:cubicBezTo>
                    <a:pt x="104" y="295"/>
                    <a:pt x="105" y="304"/>
                    <a:pt x="105" y="312"/>
                  </a:cubicBezTo>
                  <a:cubicBezTo>
                    <a:pt x="106" y="329"/>
                    <a:pt x="104" y="344"/>
                    <a:pt x="99" y="352"/>
                  </a:cubicBezTo>
                  <a:cubicBezTo>
                    <a:pt x="98" y="354"/>
                    <a:pt x="96" y="356"/>
                    <a:pt x="94" y="357"/>
                  </a:cubicBezTo>
                  <a:cubicBezTo>
                    <a:pt x="93" y="367"/>
                    <a:pt x="92" y="382"/>
                    <a:pt x="91" y="398"/>
                  </a:cubicBezTo>
                  <a:cubicBezTo>
                    <a:pt x="108" y="404"/>
                    <a:pt x="125" y="411"/>
                    <a:pt x="125" y="411"/>
                  </a:cubicBezTo>
                  <a:cubicBezTo>
                    <a:pt x="129" y="402"/>
                    <a:pt x="131" y="391"/>
                    <a:pt x="131" y="377"/>
                  </a:cubicBezTo>
                  <a:cubicBezTo>
                    <a:pt x="131" y="280"/>
                    <a:pt x="45" y="66"/>
                    <a:pt x="18" y="0"/>
                  </a:cubicBezTo>
                </a:path>
              </a:pathLst>
            </a:custGeom>
            <a:solidFill>
              <a:srgbClr val="BAB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1" name="işḷîḑè"/>
            <p:cNvSpPr/>
            <p:nvPr/>
          </p:nvSpPr>
          <p:spPr bwMode="auto">
            <a:xfrm>
              <a:off x="3695700" y="4460876"/>
              <a:ext cx="398463" cy="292100"/>
            </a:xfrm>
            <a:custGeom>
              <a:avLst/>
              <a:gdLst>
                <a:gd name="T0" fmla="*/ 124 w 269"/>
                <a:gd name="T1" fmla="*/ 24 h 197"/>
                <a:gd name="T2" fmla="*/ 223 w 269"/>
                <a:gd name="T3" fmla="*/ 144 h 197"/>
                <a:gd name="T4" fmla="*/ 188 w 269"/>
                <a:gd name="T5" fmla="*/ 190 h 197"/>
                <a:gd name="T6" fmla="*/ 0 w 269"/>
                <a:gd name="T7" fmla="*/ 79 h 197"/>
                <a:gd name="T8" fmla="*/ 15 w 269"/>
                <a:gd name="T9" fmla="*/ 5 h 197"/>
                <a:gd name="T10" fmla="*/ 124 w 269"/>
                <a:gd name="T11" fmla="*/ 24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197">
                  <a:moveTo>
                    <a:pt x="124" y="24"/>
                  </a:moveTo>
                  <a:cubicBezTo>
                    <a:pt x="124" y="24"/>
                    <a:pt x="177" y="122"/>
                    <a:pt x="223" y="144"/>
                  </a:cubicBezTo>
                  <a:cubicBezTo>
                    <a:pt x="269" y="166"/>
                    <a:pt x="231" y="197"/>
                    <a:pt x="188" y="190"/>
                  </a:cubicBezTo>
                  <a:cubicBezTo>
                    <a:pt x="144" y="183"/>
                    <a:pt x="0" y="79"/>
                    <a:pt x="0" y="79"/>
                  </a:cubicBezTo>
                  <a:cubicBezTo>
                    <a:pt x="0" y="79"/>
                    <a:pt x="1" y="10"/>
                    <a:pt x="15" y="5"/>
                  </a:cubicBezTo>
                  <a:cubicBezTo>
                    <a:pt x="28" y="0"/>
                    <a:pt x="124" y="24"/>
                    <a:pt x="124" y="24"/>
                  </a:cubicBezTo>
                  <a:close/>
                </a:path>
              </a:pathLst>
            </a:custGeom>
            <a:solidFill>
              <a:srgbClr val="4C4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2" name="iṧḷíḓé"/>
            <p:cNvSpPr/>
            <p:nvPr/>
          </p:nvSpPr>
          <p:spPr bwMode="auto">
            <a:xfrm>
              <a:off x="3495675" y="4195763"/>
              <a:ext cx="387350" cy="258763"/>
            </a:xfrm>
            <a:custGeom>
              <a:avLst/>
              <a:gdLst>
                <a:gd name="T0" fmla="*/ 122 w 262"/>
                <a:gd name="T1" fmla="*/ 44 h 175"/>
                <a:gd name="T2" fmla="*/ 229 w 262"/>
                <a:gd name="T3" fmla="*/ 124 h 175"/>
                <a:gd name="T4" fmla="*/ 142 w 262"/>
                <a:gd name="T5" fmla="*/ 151 h 175"/>
                <a:gd name="T6" fmla="*/ 2 w 262"/>
                <a:gd name="T7" fmla="*/ 83 h 175"/>
                <a:gd name="T8" fmla="*/ 37 w 262"/>
                <a:gd name="T9" fmla="*/ 7 h 175"/>
                <a:gd name="T10" fmla="*/ 122 w 262"/>
                <a:gd name="T11" fmla="*/ 4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175">
                  <a:moveTo>
                    <a:pt x="122" y="44"/>
                  </a:moveTo>
                  <a:cubicBezTo>
                    <a:pt x="122" y="44"/>
                    <a:pt x="196" y="118"/>
                    <a:pt x="229" y="124"/>
                  </a:cubicBezTo>
                  <a:cubicBezTo>
                    <a:pt x="262" y="131"/>
                    <a:pt x="200" y="175"/>
                    <a:pt x="142" y="151"/>
                  </a:cubicBezTo>
                  <a:cubicBezTo>
                    <a:pt x="83" y="127"/>
                    <a:pt x="2" y="83"/>
                    <a:pt x="2" y="83"/>
                  </a:cubicBezTo>
                  <a:cubicBezTo>
                    <a:pt x="2" y="83"/>
                    <a:pt x="0" y="13"/>
                    <a:pt x="37" y="7"/>
                  </a:cubicBezTo>
                  <a:cubicBezTo>
                    <a:pt x="74" y="0"/>
                    <a:pt x="122" y="44"/>
                    <a:pt x="122" y="44"/>
                  </a:cubicBezTo>
                </a:path>
              </a:pathLst>
            </a:custGeom>
            <a:solidFill>
              <a:srgbClr val="4C4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3" name="ï$ļiḍè"/>
            <p:cNvSpPr/>
            <p:nvPr/>
          </p:nvSpPr>
          <p:spPr bwMode="auto">
            <a:xfrm>
              <a:off x="3517900" y="3332163"/>
              <a:ext cx="611188" cy="962025"/>
            </a:xfrm>
            <a:custGeom>
              <a:avLst/>
              <a:gdLst>
                <a:gd name="T0" fmla="*/ 413 w 413"/>
                <a:gd name="T1" fmla="*/ 20 h 649"/>
                <a:gd name="T2" fmla="*/ 377 w 413"/>
                <a:gd name="T3" fmla="*/ 323 h 649"/>
                <a:gd name="T4" fmla="*/ 284 w 413"/>
                <a:gd name="T5" fmla="*/ 474 h 649"/>
                <a:gd name="T6" fmla="*/ 194 w 413"/>
                <a:gd name="T7" fmla="*/ 550 h 649"/>
                <a:gd name="T8" fmla="*/ 120 w 413"/>
                <a:gd name="T9" fmla="*/ 618 h 649"/>
                <a:gd name="T10" fmla="*/ 116 w 413"/>
                <a:gd name="T11" fmla="*/ 649 h 649"/>
                <a:gd name="T12" fmla="*/ 6 w 413"/>
                <a:gd name="T13" fmla="*/ 603 h 649"/>
                <a:gd name="T14" fmla="*/ 74 w 413"/>
                <a:gd name="T15" fmla="*/ 526 h 649"/>
                <a:gd name="T16" fmla="*/ 209 w 413"/>
                <a:gd name="T17" fmla="*/ 395 h 649"/>
                <a:gd name="T18" fmla="*/ 214 w 413"/>
                <a:gd name="T19" fmla="*/ 317 h 649"/>
                <a:gd name="T20" fmla="*/ 111 w 413"/>
                <a:gd name="T21" fmla="*/ 133 h 649"/>
                <a:gd name="T22" fmla="*/ 126 w 413"/>
                <a:gd name="T23" fmla="*/ 0 h 649"/>
                <a:gd name="T24" fmla="*/ 413 w 413"/>
                <a:gd name="T25" fmla="*/ 2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3" h="649">
                  <a:moveTo>
                    <a:pt x="413" y="20"/>
                  </a:moveTo>
                  <a:cubicBezTo>
                    <a:pt x="413" y="20"/>
                    <a:pt x="397" y="286"/>
                    <a:pt x="377" y="323"/>
                  </a:cubicBezTo>
                  <a:cubicBezTo>
                    <a:pt x="357" y="360"/>
                    <a:pt x="284" y="474"/>
                    <a:pt x="284" y="474"/>
                  </a:cubicBezTo>
                  <a:cubicBezTo>
                    <a:pt x="284" y="474"/>
                    <a:pt x="198" y="535"/>
                    <a:pt x="194" y="550"/>
                  </a:cubicBezTo>
                  <a:cubicBezTo>
                    <a:pt x="190" y="566"/>
                    <a:pt x="120" y="618"/>
                    <a:pt x="120" y="618"/>
                  </a:cubicBezTo>
                  <a:cubicBezTo>
                    <a:pt x="116" y="649"/>
                    <a:pt x="116" y="649"/>
                    <a:pt x="116" y="649"/>
                  </a:cubicBezTo>
                  <a:cubicBezTo>
                    <a:pt x="116" y="649"/>
                    <a:pt x="0" y="642"/>
                    <a:pt x="6" y="603"/>
                  </a:cubicBezTo>
                  <a:cubicBezTo>
                    <a:pt x="13" y="564"/>
                    <a:pt x="74" y="526"/>
                    <a:pt x="74" y="526"/>
                  </a:cubicBezTo>
                  <a:cubicBezTo>
                    <a:pt x="74" y="526"/>
                    <a:pt x="113" y="424"/>
                    <a:pt x="209" y="395"/>
                  </a:cubicBezTo>
                  <a:cubicBezTo>
                    <a:pt x="209" y="395"/>
                    <a:pt x="240" y="352"/>
                    <a:pt x="214" y="317"/>
                  </a:cubicBezTo>
                  <a:cubicBezTo>
                    <a:pt x="214" y="317"/>
                    <a:pt x="148" y="153"/>
                    <a:pt x="111" y="133"/>
                  </a:cubicBezTo>
                  <a:cubicBezTo>
                    <a:pt x="74" y="114"/>
                    <a:pt x="126" y="0"/>
                    <a:pt x="126" y="0"/>
                  </a:cubicBezTo>
                  <a:cubicBezTo>
                    <a:pt x="413" y="20"/>
                    <a:pt x="413" y="20"/>
                    <a:pt x="413" y="20"/>
                  </a:cubicBezTo>
                </a:path>
              </a:pathLst>
            </a:custGeom>
            <a:solidFill>
              <a:srgbClr val="5F5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4" name="îş1ïdè"/>
            <p:cNvSpPr/>
            <p:nvPr/>
          </p:nvSpPr>
          <p:spPr bwMode="auto">
            <a:xfrm>
              <a:off x="4017963" y="3386138"/>
              <a:ext cx="111125" cy="354013"/>
            </a:xfrm>
            <a:custGeom>
              <a:avLst/>
              <a:gdLst>
                <a:gd name="T0" fmla="*/ 74 w 74"/>
                <a:gd name="T1" fmla="*/ 0 h 239"/>
                <a:gd name="T2" fmla="*/ 41 w 74"/>
                <a:gd name="T3" fmla="*/ 7 h 239"/>
                <a:gd name="T4" fmla="*/ 4 w 74"/>
                <a:gd name="T5" fmla="*/ 4 h 239"/>
                <a:gd name="T6" fmla="*/ 2 w 74"/>
                <a:gd name="T7" fmla="*/ 89 h 239"/>
                <a:gd name="T8" fmla="*/ 0 w 74"/>
                <a:gd name="T9" fmla="*/ 90 h 239"/>
                <a:gd name="T10" fmla="*/ 1 w 74"/>
                <a:gd name="T11" fmla="*/ 94 h 239"/>
                <a:gd name="T12" fmla="*/ 1 w 74"/>
                <a:gd name="T13" fmla="*/ 94 h 239"/>
                <a:gd name="T14" fmla="*/ 51 w 74"/>
                <a:gd name="T15" fmla="*/ 239 h 239"/>
                <a:gd name="T16" fmla="*/ 74 w 74"/>
                <a:gd name="T1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239">
                  <a:moveTo>
                    <a:pt x="74" y="0"/>
                  </a:moveTo>
                  <a:cubicBezTo>
                    <a:pt x="66" y="5"/>
                    <a:pt x="53" y="7"/>
                    <a:pt x="41" y="7"/>
                  </a:cubicBezTo>
                  <a:cubicBezTo>
                    <a:pt x="27" y="7"/>
                    <a:pt x="13" y="5"/>
                    <a:pt x="4" y="4"/>
                  </a:cubicBezTo>
                  <a:cubicBezTo>
                    <a:pt x="4" y="54"/>
                    <a:pt x="2" y="89"/>
                    <a:pt x="2" y="89"/>
                  </a:cubicBezTo>
                  <a:cubicBezTo>
                    <a:pt x="2" y="89"/>
                    <a:pt x="1" y="89"/>
                    <a:pt x="0" y="90"/>
                  </a:cubicBezTo>
                  <a:cubicBezTo>
                    <a:pt x="0" y="91"/>
                    <a:pt x="1" y="93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8" y="140"/>
                    <a:pt x="37" y="195"/>
                    <a:pt x="51" y="239"/>
                  </a:cubicBezTo>
                  <a:cubicBezTo>
                    <a:pt x="62" y="168"/>
                    <a:pt x="71" y="45"/>
                    <a:pt x="74" y="0"/>
                  </a:cubicBezTo>
                </a:path>
              </a:pathLst>
            </a:custGeom>
            <a:solidFill>
              <a:srgbClr val="5A5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5" name="îṥľiďè"/>
            <p:cNvSpPr/>
            <p:nvPr/>
          </p:nvSpPr>
          <p:spPr bwMode="auto">
            <a:xfrm>
              <a:off x="3525838" y="3848101"/>
              <a:ext cx="400050" cy="446088"/>
            </a:xfrm>
            <a:custGeom>
              <a:avLst/>
              <a:gdLst>
                <a:gd name="T0" fmla="*/ 218 w 269"/>
                <a:gd name="T1" fmla="*/ 0 h 301"/>
                <a:gd name="T2" fmla="*/ 218 w 269"/>
                <a:gd name="T3" fmla="*/ 1 h 301"/>
                <a:gd name="T4" fmla="*/ 203 w 269"/>
                <a:gd name="T5" fmla="*/ 47 h 301"/>
                <a:gd name="T6" fmla="*/ 68 w 269"/>
                <a:gd name="T7" fmla="*/ 178 h 301"/>
                <a:gd name="T8" fmla="*/ 0 w 269"/>
                <a:gd name="T9" fmla="*/ 255 h 301"/>
                <a:gd name="T10" fmla="*/ 0 w 269"/>
                <a:gd name="T11" fmla="*/ 258 h 301"/>
                <a:gd name="T12" fmla="*/ 110 w 269"/>
                <a:gd name="T13" fmla="*/ 301 h 301"/>
                <a:gd name="T14" fmla="*/ 114 w 269"/>
                <a:gd name="T15" fmla="*/ 270 h 301"/>
                <a:gd name="T16" fmla="*/ 188 w 269"/>
                <a:gd name="T17" fmla="*/ 202 h 301"/>
                <a:gd name="T18" fmla="*/ 269 w 269"/>
                <a:gd name="T19" fmla="*/ 132 h 301"/>
                <a:gd name="T20" fmla="*/ 218 w 269"/>
                <a:gd name="T21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9" h="301">
                  <a:moveTo>
                    <a:pt x="218" y="0"/>
                  </a:moveTo>
                  <a:cubicBezTo>
                    <a:pt x="218" y="0"/>
                    <a:pt x="218" y="1"/>
                    <a:pt x="218" y="1"/>
                  </a:cubicBezTo>
                  <a:cubicBezTo>
                    <a:pt x="218" y="26"/>
                    <a:pt x="203" y="47"/>
                    <a:pt x="203" y="47"/>
                  </a:cubicBezTo>
                  <a:cubicBezTo>
                    <a:pt x="107" y="76"/>
                    <a:pt x="68" y="178"/>
                    <a:pt x="68" y="178"/>
                  </a:cubicBezTo>
                  <a:cubicBezTo>
                    <a:pt x="68" y="178"/>
                    <a:pt x="7" y="216"/>
                    <a:pt x="0" y="255"/>
                  </a:cubicBezTo>
                  <a:cubicBezTo>
                    <a:pt x="0" y="256"/>
                    <a:pt x="0" y="257"/>
                    <a:pt x="0" y="258"/>
                  </a:cubicBezTo>
                  <a:cubicBezTo>
                    <a:pt x="0" y="294"/>
                    <a:pt x="110" y="301"/>
                    <a:pt x="110" y="301"/>
                  </a:cubicBezTo>
                  <a:cubicBezTo>
                    <a:pt x="114" y="270"/>
                    <a:pt x="114" y="270"/>
                    <a:pt x="114" y="270"/>
                  </a:cubicBezTo>
                  <a:cubicBezTo>
                    <a:pt x="114" y="270"/>
                    <a:pt x="184" y="218"/>
                    <a:pt x="188" y="202"/>
                  </a:cubicBezTo>
                  <a:cubicBezTo>
                    <a:pt x="192" y="190"/>
                    <a:pt x="248" y="147"/>
                    <a:pt x="269" y="132"/>
                  </a:cubicBezTo>
                  <a:cubicBezTo>
                    <a:pt x="267" y="98"/>
                    <a:pt x="235" y="33"/>
                    <a:pt x="218" y="0"/>
                  </a:cubicBezTo>
                </a:path>
              </a:pathLst>
            </a:custGeom>
            <a:solidFill>
              <a:srgbClr val="5A5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6" name="iṥḻiḍê"/>
            <p:cNvSpPr/>
            <p:nvPr/>
          </p:nvSpPr>
          <p:spPr bwMode="auto">
            <a:xfrm>
              <a:off x="3687763" y="3389313"/>
              <a:ext cx="522288" cy="1152525"/>
            </a:xfrm>
            <a:custGeom>
              <a:avLst/>
              <a:gdLst>
                <a:gd name="T0" fmla="*/ 84 w 352"/>
                <a:gd name="T1" fmla="*/ 594 h 778"/>
                <a:gd name="T2" fmla="*/ 14 w 352"/>
                <a:gd name="T3" fmla="*/ 741 h 778"/>
                <a:gd name="T4" fmla="*/ 129 w 352"/>
                <a:gd name="T5" fmla="*/ 765 h 778"/>
                <a:gd name="T6" fmla="*/ 214 w 352"/>
                <a:gd name="T7" fmla="*/ 616 h 778"/>
                <a:gd name="T8" fmla="*/ 273 w 352"/>
                <a:gd name="T9" fmla="*/ 544 h 778"/>
                <a:gd name="T10" fmla="*/ 293 w 352"/>
                <a:gd name="T11" fmla="*/ 306 h 778"/>
                <a:gd name="T12" fmla="*/ 293 w 352"/>
                <a:gd name="T13" fmla="*/ 303 h 778"/>
                <a:gd name="T14" fmla="*/ 224 w 352"/>
                <a:gd name="T15" fmla="*/ 91 h 778"/>
                <a:gd name="T16" fmla="*/ 190 w 352"/>
                <a:gd name="T17" fmla="*/ 0 h 778"/>
                <a:gd name="T18" fmla="*/ 14 w 352"/>
                <a:gd name="T19" fmla="*/ 59 h 778"/>
                <a:gd name="T20" fmla="*/ 17 w 352"/>
                <a:gd name="T21" fmla="*/ 128 h 778"/>
                <a:gd name="T22" fmla="*/ 49 w 352"/>
                <a:gd name="T23" fmla="*/ 169 h 778"/>
                <a:gd name="T24" fmla="*/ 99 w 352"/>
                <a:gd name="T25" fmla="*/ 289 h 778"/>
                <a:gd name="T26" fmla="*/ 153 w 352"/>
                <a:gd name="T27" fmla="*/ 461 h 778"/>
                <a:gd name="T28" fmla="*/ 84 w 352"/>
                <a:gd name="T29" fmla="*/ 594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2" h="778">
                  <a:moveTo>
                    <a:pt x="84" y="594"/>
                  </a:moveTo>
                  <a:cubicBezTo>
                    <a:pt x="14" y="741"/>
                    <a:pt x="14" y="741"/>
                    <a:pt x="14" y="741"/>
                  </a:cubicBezTo>
                  <a:cubicBezTo>
                    <a:pt x="25" y="778"/>
                    <a:pt x="129" y="765"/>
                    <a:pt x="129" y="765"/>
                  </a:cubicBezTo>
                  <a:cubicBezTo>
                    <a:pt x="129" y="765"/>
                    <a:pt x="210" y="655"/>
                    <a:pt x="214" y="616"/>
                  </a:cubicBezTo>
                  <a:cubicBezTo>
                    <a:pt x="218" y="577"/>
                    <a:pt x="273" y="544"/>
                    <a:pt x="273" y="544"/>
                  </a:cubicBezTo>
                  <a:cubicBezTo>
                    <a:pt x="352" y="459"/>
                    <a:pt x="300" y="359"/>
                    <a:pt x="293" y="306"/>
                  </a:cubicBezTo>
                  <a:cubicBezTo>
                    <a:pt x="293" y="305"/>
                    <a:pt x="293" y="304"/>
                    <a:pt x="293" y="303"/>
                  </a:cubicBezTo>
                  <a:cubicBezTo>
                    <a:pt x="287" y="268"/>
                    <a:pt x="251" y="167"/>
                    <a:pt x="224" y="91"/>
                  </a:cubicBezTo>
                  <a:cubicBezTo>
                    <a:pt x="205" y="40"/>
                    <a:pt x="190" y="0"/>
                    <a:pt x="190" y="0"/>
                  </a:cubicBezTo>
                  <a:cubicBezTo>
                    <a:pt x="190" y="0"/>
                    <a:pt x="44" y="7"/>
                    <a:pt x="14" y="59"/>
                  </a:cubicBezTo>
                  <a:cubicBezTo>
                    <a:pt x="0" y="83"/>
                    <a:pt x="6" y="108"/>
                    <a:pt x="17" y="128"/>
                  </a:cubicBezTo>
                  <a:cubicBezTo>
                    <a:pt x="25" y="144"/>
                    <a:pt x="36" y="157"/>
                    <a:pt x="49" y="169"/>
                  </a:cubicBezTo>
                  <a:cubicBezTo>
                    <a:pt x="99" y="289"/>
                    <a:pt x="99" y="289"/>
                    <a:pt x="99" y="289"/>
                  </a:cubicBezTo>
                  <a:cubicBezTo>
                    <a:pt x="99" y="289"/>
                    <a:pt x="186" y="448"/>
                    <a:pt x="153" y="461"/>
                  </a:cubicBezTo>
                  <a:cubicBezTo>
                    <a:pt x="121" y="474"/>
                    <a:pt x="84" y="594"/>
                    <a:pt x="84" y="594"/>
                  </a:cubicBezTo>
                </a:path>
              </a:pathLst>
            </a:custGeom>
            <a:solidFill>
              <a:srgbClr val="5F5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7" name="îśľiḑe"/>
            <p:cNvSpPr/>
            <p:nvPr/>
          </p:nvSpPr>
          <p:spPr bwMode="auto">
            <a:xfrm>
              <a:off x="4189413" y="2109788"/>
              <a:ext cx="114300" cy="323850"/>
            </a:xfrm>
            <a:custGeom>
              <a:avLst/>
              <a:gdLst>
                <a:gd name="T0" fmla="*/ 6 w 77"/>
                <a:gd name="T1" fmla="*/ 164 h 218"/>
                <a:gd name="T2" fmla="*/ 15 w 77"/>
                <a:gd name="T3" fmla="*/ 192 h 218"/>
                <a:gd name="T4" fmla="*/ 17 w 77"/>
                <a:gd name="T5" fmla="*/ 196 h 218"/>
                <a:gd name="T6" fmla="*/ 29 w 77"/>
                <a:gd name="T7" fmla="*/ 218 h 218"/>
                <a:gd name="T8" fmla="*/ 69 w 77"/>
                <a:gd name="T9" fmla="*/ 218 h 218"/>
                <a:gd name="T10" fmla="*/ 69 w 77"/>
                <a:gd name="T11" fmla="*/ 208 h 218"/>
                <a:gd name="T12" fmla="*/ 77 w 77"/>
                <a:gd name="T13" fmla="*/ 109 h 218"/>
                <a:gd name="T14" fmla="*/ 29 w 77"/>
                <a:gd name="T15" fmla="*/ 15 h 218"/>
                <a:gd name="T16" fmla="*/ 6 w 77"/>
                <a:gd name="T17" fmla="*/ 164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218">
                  <a:moveTo>
                    <a:pt x="6" y="164"/>
                  </a:moveTo>
                  <a:cubicBezTo>
                    <a:pt x="7" y="174"/>
                    <a:pt x="10" y="183"/>
                    <a:pt x="15" y="192"/>
                  </a:cubicBezTo>
                  <a:cubicBezTo>
                    <a:pt x="17" y="196"/>
                    <a:pt x="17" y="196"/>
                    <a:pt x="17" y="196"/>
                  </a:cubicBezTo>
                  <a:cubicBezTo>
                    <a:pt x="29" y="218"/>
                    <a:pt x="29" y="218"/>
                    <a:pt x="29" y="218"/>
                  </a:cubicBezTo>
                  <a:cubicBezTo>
                    <a:pt x="69" y="218"/>
                    <a:pt x="69" y="218"/>
                    <a:pt x="69" y="218"/>
                  </a:cubicBezTo>
                  <a:cubicBezTo>
                    <a:pt x="69" y="208"/>
                    <a:pt x="69" y="208"/>
                    <a:pt x="69" y="208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7" y="109"/>
                    <a:pt x="67" y="0"/>
                    <a:pt x="29" y="15"/>
                  </a:cubicBezTo>
                  <a:cubicBezTo>
                    <a:pt x="0" y="27"/>
                    <a:pt x="4" y="126"/>
                    <a:pt x="6" y="164"/>
                  </a:cubicBezTo>
                </a:path>
              </a:pathLst>
            </a:custGeom>
            <a:solidFill>
              <a:srgbClr val="FDC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8" name="ïṡļîḍê"/>
            <p:cNvSpPr/>
            <p:nvPr/>
          </p:nvSpPr>
          <p:spPr bwMode="auto">
            <a:xfrm>
              <a:off x="4291013" y="2417763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2 h 2"/>
                <a:gd name="T6" fmla="*/ 0 w 1"/>
                <a:gd name="T7" fmla="*/ 2 h 2"/>
                <a:gd name="T8" fmla="*/ 1 w 1"/>
                <a:gd name="T9" fmla="*/ 0 h 2"/>
                <a:gd name="T10" fmla="*/ 0 w 1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9" name="ï$ḻíḍe"/>
            <p:cNvSpPr/>
            <p:nvPr/>
          </p:nvSpPr>
          <p:spPr bwMode="auto">
            <a:xfrm>
              <a:off x="4214813" y="2400301"/>
              <a:ext cx="76200" cy="20638"/>
            </a:xfrm>
            <a:custGeom>
              <a:avLst/>
              <a:gdLst>
                <a:gd name="T0" fmla="*/ 0 w 52"/>
                <a:gd name="T1" fmla="*/ 0 h 14"/>
                <a:gd name="T2" fmla="*/ 2 w 52"/>
                <a:gd name="T3" fmla="*/ 3 h 14"/>
                <a:gd name="T4" fmla="*/ 52 w 52"/>
                <a:gd name="T5" fmla="*/ 14 h 14"/>
                <a:gd name="T6" fmla="*/ 52 w 52"/>
                <a:gd name="T7" fmla="*/ 12 h 14"/>
                <a:gd name="T8" fmla="*/ 52 w 52"/>
                <a:gd name="T9" fmla="*/ 12 h 14"/>
                <a:gd name="T10" fmla="*/ 0 w 52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4">
                  <a:moveTo>
                    <a:pt x="0" y="0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4" y="9"/>
                    <a:pt x="35" y="13"/>
                    <a:pt x="52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34" y="10"/>
                    <a:pt x="12" y="7"/>
                    <a:pt x="0" y="0"/>
                  </a:cubicBezTo>
                </a:path>
              </a:pathLst>
            </a:custGeom>
            <a:solidFill>
              <a:srgbClr val="E3AE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0" name="î$ḻíďe"/>
            <p:cNvSpPr/>
            <p:nvPr/>
          </p:nvSpPr>
          <p:spPr bwMode="auto">
            <a:xfrm>
              <a:off x="4210050" y="2400301"/>
              <a:ext cx="128588" cy="106363"/>
            </a:xfrm>
            <a:custGeom>
              <a:avLst/>
              <a:gdLst>
                <a:gd name="T0" fmla="*/ 0 w 87"/>
                <a:gd name="T1" fmla="*/ 0 h 72"/>
                <a:gd name="T2" fmla="*/ 0 w 87"/>
                <a:gd name="T3" fmla="*/ 51 h 72"/>
                <a:gd name="T4" fmla="*/ 81 w 87"/>
                <a:gd name="T5" fmla="*/ 72 h 72"/>
                <a:gd name="T6" fmla="*/ 81 w 87"/>
                <a:gd name="T7" fmla="*/ 60 h 72"/>
                <a:gd name="T8" fmla="*/ 87 w 87"/>
                <a:gd name="T9" fmla="*/ 16 h 72"/>
                <a:gd name="T10" fmla="*/ 0 w 87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72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67"/>
                    <a:pt x="81" y="60"/>
                  </a:cubicBezTo>
                  <a:cubicBezTo>
                    <a:pt x="82" y="45"/>
                    <a:pt x="83" y="20"/>
                    <a:pt x="87" y="16"/>
                  </a:cubicBezTo>
                  <a:cubicBezTo>
                    <a:pt x="87" y="16"/>
                    <a:pt x="22" y="16"/>
                    <a:pt x="0" y="0"/>
                  </a:cubicBezTo>
                </a:path>
              </a:pathLst>
            </a:custGeom>
            <a:solidFill>
              <a:srgbClr val="EAEA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1" name="išḷíde"/>
            <p:cNvSpPr/>
            <p:nvPr/>
          </p:nvSpPr>
          <p:spPr bwMode="auto">
            <a:xfrm>
              <a:off x="4210050" y="2444751"/>
              <a:ext cx="120650" cy="50800"/>
            </a:xfrm>
            <a:custGeom>
              <a:avLst/>
              <a:gdLst>
                <a:gd name="T0" fmla="*/ 0 w 81"/>
                <a:gd name="T1" fmla="*/ 0 h 34"/>
                <a:gd name="T2" fmla="*/ 0 w 81"/>
                <a:gd name="T3" fmla="*/ 4 h 34"/>
                <a:gd name="T4" fmla="*/ 81 w 81"/>
                <a:gd name="T5" fmla="*/ 34 h 34"/>
                <a:gd name="T6" fmla="*/ 81 w 81"/>
                <a:gd name="T7" fmla="*/ 30 h 34"/>
                <a:gd name="T8" fmla="*/ 0 w 81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34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5" y="12"/>
                    <a:pt x="54" y="30"/>
                    <a:pt x="81" y="34"/>
                  </a:cubicBezTo>
                  <a:cubicBezTo>
                    <a:pt x="81" y="33"/>
                    <a:pt x="81" y="32"/>
                    <a:pt x="81" y="30"/>
                  </a:cubicBezTo>
                  <a:cubicBezTo>
                    <a:pt x="54" y="25"/>
                    <a:pt x="15" y="7"/>
                    <a:pt x="0" y="0"/>
                  </a:cubicBezTo>
                </a:path>
              </a:pathLst>
            </a:custGeom>
            <a:solidFill>
              <a:srgbClr val="D2D2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2" name="ïŝḷïḋe"/>
            <p:cNvSpPr/>
            <p:nvPr/>
          </p:nvSpPr>
          <p:spPr bwMode="auto">
            <a:xfrm>
              <a:off x="3416300" y="2419351"/>
              <a:ext cx="379413" cy="266700"/>
            </a:xfrm>
            <a:custGeom>
              <a:avLst/>
              <a:gdLst>
                <a:gd name="T0" fmla="*/ 64 w 256"/>
                <a:gd name="T1" fmla="*/ 100 h 180"/>
                <a:gd name="T2" fmla="*/ 59 w 256"/>
                <a:gd name="T3" fmla="*/ 166 h 180"/>
                <a:gd name="T4" fmla="*/ 208 w 256"/>
                <a:gd name="T5" fmla="*/ 145 h 180"/>
                <a:gd name="T6" fmla="*/ 162 w 256"/>
                <a:gd name="T7" fmla="*/ 45 h 180"/>
                <a:gd name="T8" fmla="*/ 157 w 256"/>
                <a:gd name="T9" fmla="*/ 3 h 180"/>
                <a:gd name="T10" fmla="*/ 33 w 256"/>
                <a:gd name="T11" fmla="*/ 44 h 180"/>
                <a:gd name="T12" fmla="*/ 64 w 256"/>
                <a:gd name="T13" fmla="*/ 10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180">
                  <a:moveTo>
                    <a:pt x="64" y="100"/>
                  </a:moveTo>
                  <a:cubicBezTo>
                    <a:pt x="80" y="146"/>
                    <a:pt x="59" y="166"/>
                    <a:pt x="59" y="166"/>
                  </a:cubicBezTo>
                  <a:cubicBezTo>
                    <a:pt x="59" y="166"/>
                    <a:pt x="256" y="180"/>
                    <a:pt x="208" y="145"/>
                  </a:cubicBezTo>
                  <a:cubicBezTo>
                    <a:pt x="180" y="124"/>
                    <a:pt x="167" y="79"/>
                    <a:pt x="162" y="45"/>
                  </a:cubicBezTo>
                  <a:cubicBezTo>
                    <a:pt x="159" y="31"/>
                    <a:pt x="158" y="17"/>
                    <a:pt x="157" y="3"/>
                  </a:cubicBezTo>
                  <a:cubicBezTo>
                    <a:pt x="157" y="3"/>
                    <a:pt x="0" y="0"/>
                    <a:pt x="33" y="44"/>
                  </a:cubicBezTo>
                  <a:cubicBezTo>
                    <a:pt x="46" y="61"/>
                    <a:pt x="57" y="80"/>
                    <a:pt x="64" y="100"/>
                  </a:cubicBezTo>
                </a:path>
              </a:pathLst>
            </a:custGeom>
            <a:solidFill>
              <a:srgbClr val="FDC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3" name="iṩľïďé"/>
            <p:cNvSpPr/>
            <p:nvPr/>
          </p:nvSpPr>
          <p:spPr bwMode="auto">
            <a:xfrm>
              <a:off x="3654425" y="2478088"/>
              <a:ext cx="1588" cy="7938"/>
            </a:xfrm>
            <a:custGeom>
              <a:avLst/>
              <a:gdLst>
                <a:gd name="T0" fmla="*/ 0 w 1"/>
                <a:gd name="T1" fmla="*/ 0 h 6"/>
                <a:gd name="T2" fmla="*/ 0 w 1"/>
                <a:gd name="T3" fmla="*/ 0 h 6"/>
                <a:gd name="T4" fmla="*/ 1 w 1"/>
                <a:gd name="T5" fmla="*/ 6 h 6"/>
                <a:gd name="T6" fmla="*/ 1 w 1"/>
                <a:gd name="T7" fmla="*/ 6 h 6"/>
                <a:gd name="T8" fmla="*/ 1 w 1"/>
                <a:gd name="T9" fmla="*/ 6 h 6"/>
                <a:gd name="T10" fmla="*/ 0 w 1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4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0" y="0"/>
                  </a:cubicBezTo>
                </a:path>
              </a:pathLst>
            </a:custGeom>
            <a:solidFill>
              <a:srgbClr val="356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4" name="ïs1îdé"/>
            <p:cNvSpPr/>
            <p:nvPr/>
          </p:nvSpPr>
          <p:spPr bwMode="auto">
            <a:xfrm>
              <a:off x="3606800" y="2478088"/>
              <a:ext cx="49213" cy="55563"/>
            </a:xfrm>
            <a:custGeom>
              <a:avLst/>
              <a:gdLst>
                <a:gd name="T0" fmla="*/ 33 w 34"/>
                <a:gd name="T1" fmla="*/ 0 h 38"/>
                <a:gd name="T2" fmla="*/ 0 w 34"/>
                <a:gd name="T3" fmla="*/ 38 h 38"/>
                <a:gd name="T4" fmla="*/ 34 w 34"/>
                <a:gd name="T5" fmla="*/ 6 h 38"/>
                <a:gd name="T6" fmla="*/ 34 w 34"/>
                <a:gd name="T7" fmla="*/ 6 h 38"/>
                <a:gd name="T8" fmla="*/ 33 w 34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8">
                  <a:moveTo>
                    <a:pt x="33" y="0"/>
                  </a:moveTo>
                  <a:cubicBezTo>
                    <a:pt x="26" y="16"/>
                    <a:pt x="15" y="29"/>
                    <a:pt x="0" y="38"/>
                  </a:cubicBezTo>
                  <a:cubicBezTo>
                    <a:pt x="15" y="32"/>
                    <a:pt x="27" y="22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4"/>
                    <a:pt x="33" y="2"/>
                    <a:pt x="33" y="0"/>
                  </a:cubicBezTo>
                </a:path>
              </a:pathLst>
            </a:custGeom>
            <a:solidFill>
              <a:srgbClr val="E3AE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5" name="îŝ1ïḍe"/>
            <p:cNvSpPr/>
            <p:nvPr/>
          </p:nvSpPr>
          <p:spPr bwMode="auto">
            <a:xfrm>
              <a:off x="3400425" y="2290763"/>
              <a:ext cx="265113" cy="265113"/>
            </a:xfrm>
            <a:prstGeom prst="ellipse">
              <a:avLst/>
            </a:prstGeom>
            <a:solidFill>
              <a:srgbClr val="FDC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6" name="ïṩľídé"/>
            <p:cNvSpPr/>
            <p:nvPr/>
          </p:nvSpPr>
          <p:spPr bwMode="auto">
            <a:xfrm>
              <a:off x="3776663" y="2446338"/>
              <a:ext cx="585788" cy="420688"/>
            </a:xfrm>
            <a:custGeom>
              <a:avLst/>
              <a:gdLst>
                <a:gd name="T0" fmla="*/ 286 w 395"/>
                <a:gd name="T1" fmla="*/ 0 h 284"/>
                <a:gd name="T2" fmla="*/ 395 w 395"/>
                <a:gd name="T3" fmla="*/ 33 h 284"/>
                <a:gd name="T4" fmla="*/ 336 w 395"/>
                <a:gd name="T5" fmla="*/ 194 h 284"/>
                <a:gd name="T6" fmla="*/ 255 w 395"/>
                <a:gd name="T7" fmla="*/ 251 h 284"/>
                <a:gd name="T8" fmla="*/ 141 w 395"/>
                <a:gd name="T9" fmla="*/ 284 h 284"/>
                <a:gd name="T10" fmla="*/ 0 w 395"/>
                <a:gd name="T11" fmla="*/ 116 h 284"/>
                <a:gd name="T12" fmla="*/ 72 w 395"/>
                <a:gd name="T13" fmla="*/ 136 h 284"/>
                <a:gd name="T14" fmla="*/ 135 w 395"/>
                <a:gd name="T15" fmla="*/ 171 h 284"/>
                <a:gd name="T16" fmla="*/ 242 w 395"/>
                <a:gd name="T17" fmla="*/ 162 h 284"/>
                <a:gd name="T18" fmla="*/ 286 w 395"/>
                <a:gd name="T1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5" h="284">
                  <a:moveTo>
                    <a:pt x="286" y="0"/>
                  </a:moveTo>
                  <a:cubicBezTo>
                    <a:pt x="286" y="0"/>
                    <a:pt x="371" y="44"/>
                    <a:pt x="395" y="33"/>
                  </a:cubicBezTo>
                  <a:cubicBezTo>
                    <a:pt x="336" y="194"/>
                    <a:pt x="336" y="194"/>
                    <a:pt x="336" y="194"/>
                  </a:cubicBezTo>
                  <a:cubicBezTo>
                    <a:pt x="336" y="194"/>
                    <a:pt x="331" y="234"/>
                    <a:pt x="255" y="251"/>
                  </a:cubicBezTo>
                  <a:cubicBezTo>
                    <a:pt x="179" y="269"/>
                    <a:pt x="141" y="284"/>
                    <a:pt x="141" y="284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72" y="136"/>
                    <a:pt x="72" y="136"/>
                    <a:pt x="72" y="136"/>
                  </a:cubicBezTo>
                  <a:cubicBezTo>
                    <a:pt x="72" y="136"/>
                    <a:pt x="109" y="188"/>
                    <a:pt x="135" y="171"/>
                  </a:cubicBezTo>
                  <a:cubicBezTo>
                    <a:pt x="161" y="153"/>
                    <a:pt x="242" y="162"/>
                    <a:pt x="242" y="162"/>
                  </a:cubicBezTo>
                  <a:cubicBezTo>
                    <a:pt x="242" y="162"/>
                    <a:pt x="288" y="37"/>
                    <a:pt x="286" y="0"/>
                  </a:cubicBezTo>
                </a:path>
              </a:pathLst>
            </a:custGeom>
            <a:solidFill>
              <a:srgbClr val="C4C8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7" name="iŝlíḓê"/>
            <p:cNvSpPr/>
            <p:nvPr/>
          </p:nvSpPr>
          <p:spPr bwMode="auto">
            <a:xfrm>
              <a:off x="3776663" y="2446338"/>
              <a:ext cx="585788" cy="419100"/>
            </a:xfrm>
            <a:custGeom>
              <a:avLst/>
              <a:gdLst>
                <a:gd name="T0" fmla="*/ 286 w 395"/>
                <a:gd name="T1" fmla="*/ 0 h 283"/>
                <a:gd name="T2" fmla="*/ 286 w 395"/>
                <a:gd name="T3" fmla="*/ 3 h 283"/>
                <a:gd name="T4" fmla="*/ 242 w 395"/>
                <a:gd name="T5" fmla="*/ 162 h 283"/>
                <a:gd name="T6" fmla="*/ 198 w 395"/>
                <a:gd name="T7" fmla="*/ 160 h 283"/>
                <a:gd name="T8" fmla="*/ 135 w 395"/>
                <a:gd name="T9" fmla="*/ 171 h 283"/>
                <a:gd name="T10" fmla="*/ 123 w 395"/>
                <a:gd name="T11" fmla="*/ 174 h 283"/>
                <a:gd name="T12" fmla="*/ 103 w 395"/>
                <a:gd name="T13" fmla="*/ 167 h 283"/>
                <a:gd name="T14" fmla="*/ 72 w 395"/>
                <a:gd name="T15" fmla="*/ 136 h 283"/>
                <a:gd name="T16" fmla="*/ 0 w 395"/>
                <a:gd name="T17" fmla="*/ 116 h 283"/>
                <a:gd name="T18" fmla="*/ 28 w 395"/>
                <a:gd name="T19" fmla="*/ 149 h 283"/>
                <a:gd name="T20" fmla="*/ 78 w 395"/>
                <a:gd name="T21" fmla="*/ 197 h 283"/>
                <a:gd name="T22" fmla="*/ 80 w 395"/>
                <a:gd name="T23" fmla="*/ 199 h 283"/>
                <a:gd name="T24" fmla="*/ 111 w 395"/>
                <a:gd name="T25" fmla="*/ 232 h 283"/>
                <a:gd name="T26" fmla="*/ 143 w 395"/>
                <a:gd name="T27" fmla="*/ 283 h 283"/>
                <a:gd name="T28" fmla="*/ 255 w 395"/>
                <a:gd name="T29" fmla="*/ 251 h 283"/>
                <a:gd name="T30" fmla="*/ 336 w 395"/>
                <a:gd name="T31" fmla="*/ 194 h 283"/>
                <a:gd name="T32" fmla="*/ 395 w 395"/>
                <a:gd name="T33" fmla="*/ 33 h 283"/>
                <a:gd name="T34" fmla="*/ 385 w 395"/>
                <a:gd name="T35" fmla="*/ 35 h 283"/>
                <a:gd name="T36" fmla="*/ 373 w 395"/>
                <a:gd name="T37" fmla="*/ 33 h 283"/>
                <a:gd name="T38" fmla="*/ 292 w 395"/>
                <a:gd name="T39" fmla="*/ 3 h 283"/>
                <a:gd name="T40" fmla="*/ 286 w 395"/>
                <a:gd name="T41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5" h="283">
                  <a:moveTo>
                    <a:pt x="286" y="0"/>
                  </a:moveTo>
                  <a:cubicBezTo>
                    <a:pt x="286" y="1"/>
                    <a:pt x="286" y="2"/>
                    <a:pt x="286" y="3"/>
                  </a:cubicBezTo>
                  <a:cubicBezTo>
                    <a:pt x="286" y="43"/>
                    <a:pt x="242" y="162"/>
                    <a:pt x="242" y="162"/>
                  </a:cubicBezTo>
                  <a:cubicBezTo>
                    <a:pt x="242" y="162"/>
                    <a:pt x="222" y="160"/>
                    <a:pt x="198" y="160"/>
                  </a:cubicBezTo>
                  <a:cubicBezTo>
                    <a:pt x="175" y="160"/>
                    <a:pt x="148" y="162"/>
                    <a:pt x="135" y="171"/>
                  </a:cubicBezTo>
                  <a:cubicBezTo>
                    <a:pt x="131" y="173"/>
                    <a:pt x="127" y="174"/>
                    <a:pt x="123" y="174"/>
                  </a:cubicBezTo>
                  <a:cubicBezTo>
                    <a:pt x="116" y="174"/>
                    <a:pt x="109" y="171"/>
                    <a:pt x="103" y="167"/>
                  </a:cubicBezTo>
                  <a:cubicBezTo>
                    <a:pt x="86" y="156"/>
                    <a:pt x="72" y="136"/>
                    <a:pt x="72" y="13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28" y="149"/>
                    <a:pt x="28" y="149"/>
                    <a:pt x="28" y="149"/>
                  </a:cubicBezTo>
                  <a:cubicBezTo>
                    <a:pt x="46" y="163"/>
                    <a:pt x="63" y="179"/>
                    <a:pt x="78" y="197"/>
                  </a:cubicBezTo>
                  <a:cubicBezTo>
                    <a:pt x="80" y="199"/>
                    <a:pt x="80" y="199"/>
                    <a:pt x="80" y="199"/>
                  </a:cubicBezTo>
                  <a:cubicBezTo>
                    <a:pt x="91" y="208"/>
                    <a:pt x="102" y="219"/>
                    <a:pt x="111" y="232"/>
                  </a:cubicBezTo>
                  <a:cubicBezTo>
                    <a:pt x="122" y="249"/>
                    <a:pt x="133" y="266"/>
                    <a:pt x="143" y="283"/>
                  </a:cubicBezTo>
                  <a:cubicBezTo>
                    <a:pt x="151" y="280"/>
                    <a:pt x="188" y="267"/>
                    <a:pt x="255" y="251"/>
                  </a:cubicBezTo>
                  <a:cubicBezTo>
                    <a:pt x="331" y="234"/>
                    <a:pt x="336" y="194"/>
                    <a:pt x="336" y="194"/>
                  </a:cubicBezTo>
                  <a:cubicBezTo>
                    <a:pt x="395" y="33"/>
                    <a:pt x="395" y="33"/>
                    <a:pt x="395" y="33"/>
                  </a:cubicBezTo>
                  <a:cubicBezTo>
                    <a:pt x="392" y="34"/>
                    <a:pt x="389" y="35"/>
                    <a:pt x="385" y="35"/>
                  </a:cubicBezTo>
                  <a:cubicBezTo>
                    <a:pt x="381" y="35"/>
                    <a:pt x="377" y="34"/>
                    <a:pt x="373" y="33"/>
                  </a:cubicBezTo>
                  <a:cubicBezTo>
                    <a:pt x="346" y="29"/>
                    <a:pt x="307" y="11"/>
                    <a:pt x="292" y="3"/>
                  </a:cubicBezTo>
                  <a:cubicBezTo>
                    <a:pt x="288" y="1"/>
                    <a:pt x="286" y="0"/>
                    <a:pt x="286" y="0"/>
                  </a:cubicBezTo>
                </a:path>
              </a:pathLst>
            </a:custGeom>
            <a:solidFill>
              <a:srgbClr val="BAB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8" name="i$ḻîḍê"/>
            <p:cNvSpPr/>
            <p:nvPr/>
          </p:nvSpPr>
          <p:spPr bwMode="auto">
            <a:xfrm>
              <a:off x="4129088" y="3319463"/>
              <a:ext cx="17463" cy="66675"/>
            </a:xfrm>
            <a:custGeom>
              <a:avLst/>
              <a:gdLst>
                <a:gd name="T0" fmla="*/ 11 w 12"/>
                <a:gd name="T1" fmla="*/ 0 h 45"/>
                <a:gd name="T2" fmla="*/ 5 w 12"/>
                <a:gd name="T3" fmla="*/ 36 h 45"/>
                <a:gd name="T4" fmla="*/ 0 w 12"/>
                <a:gd name="T5" fmla="*/ 41 h 45"/>
                <a:gd name="T6" fmla="*/ 0 w 12"/>
                <a:gd name="T7" fmla="*/ 45 h 45"/>
                <a:gd name="T8" fmla="*/ 5 w 12"/>
                <a:gd name="T9" fmla="*/ 40 h 45"/>
                <a:gd name="T10" fmla="*/ 11 w 12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5">
                  <a:moveTo>
                    <a:pt x="11" y="0"/>
                  </a:moveTo>
                  <a:cubicBezTo>
                    <a:pt x="11" y="15"/>
                    <a:pt x="9" y="29"/>
                    <a:pt x="5" y="36"/>
                  </a:cubicBezTo>
                  <a:cubicBezTo>
                    <a:pt x="4" y="38"/>
                    <a:pt x="2" y="39"/>
                    <a:pt x="0" y="41"/>
                  </a:cubicBezTo>
                  <a:cubicBezTo>
                    <a:pt x="0" y="42"/>
                    <a:pt x="0" y="44"/>
                    <a:pt x="0" y="45"/>
                  </a:cubicBezTo>
                  <a:cubicBezTo>
                    <a:pt x="2" y="44"/>
                    <a:pt x="4" y="42"/>
                    <a:pt x="5" y="40"/>
                  </a:cubicBezTo>
                  <a:cubicBezTo>
                    <a:pt x="10" y="32"/>
                    <a:pt x="12" y="17"/>
                    <a:pt x="11" y="0"/>
                  </a:cubicBezTo>
                </a:path>
              </a:pathLst>
            </a:custGeom>
            <a:solidFill>
              <a:srgbClr val="A7A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9" name="îṧliḍê"/>
            <p:cNvSpPr/>
            <p:nvPr/>
          </p:nvSpPr>
          <p:spPr bwMode="auto">
            <a:xfrm>
              <a:off x="4024313" y="3379788"/>
              <a:ext cx="104775" cy="15875"/>
            </a:xfrm>
            <a:custGeom>
              <a:avLst/>
              <a:gdLst>
                <a:gd name="T0" fmla="*/ 70 w 70"/>
                <a:gd name="T1" fmla="*/ 0 h 11"/>
                <a:gd name="T2" fmla="*/ 37 w 70"/>
                <a:gd name="T3" fmla="*/ 6 h 11"/>
                <a:gd name="T4" fmla="*/ 0 w 70"/>
                <a:gd name="T5" fmla="*/ 3 h 11"/>
                <a:gd name="T6" fmla="*/ 0 w 70"/>
                <a:gd name="T7" fmla="*/ 8 h 11"/>
                <a:gd name="T8" fmla="*/ 37 w 70"/>
                <a:gd name="T9" fmla="*/ 11 h 11"/>
                <a:gd name="T10" fmla="*/ 70 w 70"/>
                <a:gd name="T11" fmla="*/ 4 h 11"/>
                <a:gd name="T12" fmla="*/ 70 w 7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1">
                  <a:moveTo>
                    <a:pt x="70" y="0"/>
                  </a:moveTo>
                  <a:cubicBezTo>
                    <a:pt x="62" y="5"/>
                    <a:pt x="50" y="6"/>
                    <a:pt x="37" y="6"/>
                  </a:cubicBezTo>
                  <a:cubicBezTo>
                    <a:pt x="23" y="6"/>
                    <a:pt x="9" y="5"/>
                    <a:pt x="0" y="3"/>
                  </a:cubicBezTo>
                  <a:cubicBezTo>
                    <a:pt x="0" y="5"/>
                    <a:pt x="0" y="6"/>
                    <a:pt x="0" y="8"/>
                  </a:cubicBezTo>
                  <a:cubicBezTo>
                    <a:pt x="9" y="9"/>
                    <a:pt x="23" y="11"/>
                    <a:pt x="37" y="11"/>
                  </a:cubicBezTo>
                  <a:cubicBezTo>
                    <a:pt x="49" y="11"/>
                    <a:pt x="62" y="9"/>
                    <a:pt x="70" y="4"/>
                  </a:cubicBezTo>
                  <a:cubicBezTo>
                    <a:pt x="70" y="3"/>
                    <a:pt x="70" y="1"/>
                    <a:pt x="70" y="0"/>
                  </a:cubicBezTo>
                </a:path>
              </a:pathLst>
            </a:custGeom>
            <a:solidFill>
              <a:srgbClr val="514F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0" name="iṡḷiḓè"/>
            <p:cNvSpPr/>
            <p:nvPr/>
          </p:nvSpPr>
          <p:spPr bwMode="auto">
            <a:xfrm>
              <a:off x="3519488" y="2544763"/>
              <a:ext cx="635000" cy="858838"/>
            </a:xfrm>
            <a:custGeom>
              <a:avLst/>
              <a:gdLst>
                <a:gd name="T0" fmla="*/ 128 w 429"/>
                <a:gd name="T1" fmla="*/ 33 h 580"/>
                <a:gd name="T2" fmla="*/ 0 w 429"/>
                <a:gd name="T3" fmla="*/ 61 h 580"/>
                <a:gd name="T4" fmla="*/ 130 w 429"/>
                <a:gd name="T5" fmla="*/ 81 h 580"/>
                <a:gd name="T6" fmla="*/ 147 w 429"/>
                <a:gd name="T7" fmla="*/ 92 h 580"/>
                <a:gd name="T8" fmla="*/ 280 w 429"/>
                <a:gd name="T9" fmla="*/ 295 h 580"/>
                <a:gd name="T10" fmla="*/ 328 w 429"/>
                <a:gd name="T11" fmla="*/ 508 h 580"/>
                <a:gd name="T12" fmla="*/ 333 w 429"/>
                <a:gd name="T13" fmla="*/ 566 h 580"/>
                <a:gd name="T14" fmla="*/ 416 w 429"/>
                <a:gd name="T15" fmla="*/ 559 h 580"/>
                <a:gd name="T16" fmla="*/ 400 w 429"/>
                <a:gd name="T17" fmla="*/ 446 h 580"/>
                <a:gd name="T18" fmla="*/ 350 w 429"/>
                <a:gd name="T19" fmla="*/ 325 h 580"/>
                <a:gd name="T20" fmla="*/ 331 w 429"/>
                <a:gd name="T21" fmla="*/ 267 h 580"/>
                <a:gd name="T22" fmla="*/ 256 w 429"/>
                <a:gd name="T23" fmla="*/ 136 h 580"/>
                <a:gd name="T24" fmla="*/ 252 w 429"/>
                <a:gd name="T25" fmla="*/ 131 h 580"/>
                <a:gd name="T26" fmla="*/ 145 w 429"/>
                <a:gd name="T27" fmla="*/ 51 h 580"/>
                <a:gd name="T28" fmla="*/ 128 w 429"/>
                <a:gd name="T29" fmla="*/ 33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9" h="580">
                  <a:moveTo>
                    <a:pt x="128" y="33"/>
                  </a:moveTo>
                  <a:cubicBezTo>
                    <a:pt x="128" y="33"/>
                    <a:pt x="12" y="0"/>
                    <a:pt x="0" y="61"/>
                  </a:cubicBezTo>
                  <a:cubicBezTo>
                    <a:pt x="0" y="61"/>
                    <a:pt x="53" y="35"/>
                    <a:pt x="130" y="81"/>
                  </a:cubicBezTo>
                  <a:cubicBezTo>
                    <a:pt x="136" y="84"/>
                    <a:pt x="141" y="88"/>
                    <a:pt x="147" y="92"/>
                  </a:cubicBezTo>
                  <a:cubicBezTo>
                    <a:pt x="214" y="139"/>
                    <a:pt x="261" y="212"/>
                    <a:pt x="280" y="295"/>
                  </a:cubicBezTo>
                  <a:cubicBezTo>
                    <a:pt x="328" y="508"/>
                    <a:pt x="328" y="508"/>
                    <a:pt x="328" y="508"/>
                  </a:cubicBezTo>
                  <a:cubicBezTo>
                    <a:pt x="333" y="566"/>
                    <a:pt x="333" y="566"/>
                    <a:pt x="333" y="566"/>
                  </a:cubicBezTo>
                  <a:cubicBezTo>
                    <a:pt x="333" y="566"/>
                    <a:pt x="403" y="580"/>
                    <a:pt x="416" y="559"/>
                  </a:cubicBezTo>
                  <a:cubicBezTo>
                    <a:pt x="429" y="538"/>
                    <a:pt x="420" y="469"/>
                    <a:pt x="400" y="446"/>
                  </a:cubicBezTo>
                  <a:cubicBezTo>
                    <a:pt x="381" y="423"/>
                    <a:pt x="350" y="325"/>
                    <a:pt x="350" y="325"/>
                  </a:cubicBezTo>
                  <a:cubicBezTo>
                    <a:pt x="331" y="267"/>
                    <a:pt x="331" y="267"/>
                    <a:pt x="331" y="267"/>
                  </a:cubicBezTo>
                  <a:cubicBezTo>
                    <a:pt x="315" y="219"/>
                    <a:pt x="290" y="174"/>
                    <a:pt x="256" y="136"/>
                  </a:cubicBezTo>
                  <a:cubicBezTo>
                    <a:pt x="252" y="131"/>
                    <a:pt x="252" y="131"/>
                    <a:pt x="252" y="131"/>
                  </a:cubicBezTo>
                  <a:cubicBezTo>
                    <a:pt x="223" y="96"/>
                    <a:pt x="187" y="69"/>
                    <a:pt x="145" y="51"/>
                  </a:cubicBezTo>
                  <a:cubicBezTo>
                    <a:pt x="134" y="46"/>
                    <a:pt x="126" y="40"/>
                    <a:pt x="128" y="33"/>
                  </a:cubicBezTo>
                </a:path>
              </a:pathLst>
            </a:custGeom>
            <a:solidFill>
              <a:srgbClr val="EAEA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1" name="işlîḓê"/>
            <p:cNvSpPr/>
            <p:nvPr/>
          </p:nvSpPr>
          <p:spPr bwMode="auto">
            <a:xfrm>
              <a:off x="3706813" y="2643188"/>
              <a:ext cx="430213" cy="655638"/>
            </a:xfrm>
            <a:custGeom>
              <a:avLst/>
              <a:gdLst>
                <a:gd name="T0" fmla="*/ 154 w 290"/>
                <a:gd name="T1" fmla="*/ 148 h 443"/>
                <a:gd name="T2" fmla="*/ 173 w 290"/>
                <a:gd name="T3" fmla="*/ 182 h 443"/>
                <a:gd name="T4" fmla="*/ 259 w 290"/>
                <a:gd name="T5" fmla="*/ 424 h 443"/>
                <a:gd name="T6" fmla="*/ 290 w 290"/>
                <a:gd name="T7" fmla="*/ 443 h 443"/>
                <a:gd name="T8" fmla="*/ 290 w 290"/>
                <a:gd name="T9" fmla="*/ 440 h 443"/>
                <a:gd name="T10" fmla="*/ 262 w 290"/>
                <a:gd name="T11" fmla="*/ 421 h 443"/>
                <a:gd name="T12" fmla="*/ 169 w 290"/>
                <a:gd name="T13" fmla="*/ 169 h 443"/>
                <a:gd name="T14" fmla="*/ 158 w 290"/>
                <a:gd name="T15" fmla="*/ 152 h 443"/>
                <a:gd name="T16" fmla="*/ 154 w 290"/>
                <a:gd name="T17" fmla="*/ 148 h 443"/>
                <a:gd name="T18" fmla="*/ 0 w 290"/>
                <a:gd name="T19" fmla="*/ 0 h 443"/>
                <a:gd name="T20" fmla="*/ 0 w 290"/>
                <a:gd name="T21" fmla="*/ 4 h 443"/>
                <a:gd name="T22" fmla="*/ 3 w 290"/>
                <a:gd name="T23" fmla="*/ 7 h 443"/>
                <a:gd name="T24" fmla="*/ 8 w 290"/>
                <a:gd name="T25" fmla="*/ 8 h 443"/>
                <a:gd name="T26" fmla="*/ 0 w 290"/>
                <a:gd name="T2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0" h="443">
                  <a:moveTo>
                    <a:pt x="154" y="148"/>
                  </a:moveTo>
                  <a:cubicBezTo>
                    <a:pt x="161" y="158"/>
                    <a:pt x="168" y="169"/>
                    <a:pt x="173" y="182"/>
                  </a:cubicBezTo>
                  <a:cubicBezTo>
                    <a:pt x="211" y="247"/>
                    <a:pt x="259" y="424"/>
                    <a:pt x="259" y="424"/>
                  </a:cubicBezTo>
                  <a:cubicBezTo>
                    <a:pt x="290" y="443"/>
                    <a:pt x="290" y="443"/>
                    <a:pt x="290" y="443"/>
                  </a:cubicBezTo>
                  <a:cubicBezTo>
                    <a:pt x="290" y="440"/>
                    <a:pt x="290" y="440"/>
                    <a:pt x="290" y="440"/>
                  </a:cubicBezTo>
                  <a:cubicBezTo>
                    <a:pt x="262" y="421"/>
                    <a:pt x="262" y="421"/>
                    <a:pt x="262" y="421"/>
                  </a:cubicBezTo>
                  <a:cubicBezTo>
                    <a:pt x="262" y="421"/>
                    <a:pt x="207" y="223"/>
                    <a:pt x="169" y="169"/>
                  </a:cubicBezTo>
                  <a:cubicBezTo>
                    <a:pt x="164" y="163"/>
                    <a:pt x="162" y="153"/>
                    <a:pt x="158" y="152"/>
                  </a:cubicBezTo>
                  <a:cubicBezTo>
                    <a:pt x="154" y="148"/>
                    <a:pt x="154" y="148"/>
                    <a:pt x="154" y="148"/>
                  </a:cubicBezTo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5" y="7"/>
                    <a:pt x="6" y="8"/>
                    <a:pt x="8" y="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2D2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2" name="ïṧľîḓè"/>
            <p:cNvSpPr/>
            <p:nvPr/>
          </p:nvSpPr>
          <p:spPr bwMode="auto">
            <a:xfrm>
              <a:off x="3706813" y="2592388"/>
              <a:ext cx="434975" cy="704850"/>
            </a:xfrm>
            <a:custGeom>
              <a:avLst/>
              <a:gdLst>
                <a:gd name="T0" fmla="*/ 0 w 293"/>
                <a:gd name="T1" fmla="*/ 0 h 475"/>
                <a:gd name="T2" fmla="*/ 0 w 293"/>
                <a:gd name="T3" fmla="*/ 34 h 475"/>
                <a:gd name="T4" fmla="*/ 158 w 293"/>
                <a:gd name="T5" fmla="*/ 186 h 475"/>
                <a:gd name="T6" fmla="*/ 169 w 293"/>
                <a:gd name="T7" fmla="*/ 203 h 475"/>
                <a:gd name="T8" fmla="*/ 262 w 293"/>
                <a:gd name="T9" fmla="*/ 455 h 475"/>
                <a:gd name="T10" fmla="*/ 292 w 293"/>
                <a:gd name="T11" fmla="*/ 475 h 475"/>
                <a:gd name="T12" fmla="*/ 293 w 293"/>
                <a:gd name="T13" fmla="*/ 437 h 475"/>
                <a:gd name="T14" fmla="*/ 270 w 293"/>
                <a:gd name="T15" fmla="*/ 355 h 475"/>
                <a:gd name="T16" fmla="*/ 218 w 293"/>
                <a:gd name="T17" fmla="*/ 237 h 475"/>
                <a:gd name="T18" fmla="*/ 158 w 293"/>
                <a:gd name="T19" fmla="*/ 133 h 475"/>
                <a:gd name="T20" fmla="*/ 88 w 293"/>
                <a:gd name="T21" fmla="*/ 70 h 475"/>
                <a:gd name="T22" fmla="*/ 4 w 293"/>
                <a:gd name="T23" fmla="*/ 3 h 475"/>
                <a:gd name="T24" fmla="*/ 0 w 293"/>
                <a:gd name="T25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3" h="475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158" y="186"/>
                    <a:pt x="158" y="186"/>
                    <a:pt x="158" y="186"/>
                  </a:cubicBezTo>
                  <a:cubicBezTo>
                    <a:pt x="162" y="187"/>
                    <a:pt x="164" y="197"/>
                    <a:pt x="169" y="203"/>
                  </a:cubicBezTo>
                  <a:cubicBezTo>
                    <a:pt x="207" y="257"/>
                    <a:pt x="262" y="455"/>
                    <a:pt x="262" y="455"/>
                  </a:cubicBezTo>
                  <a:cubicBezTo>
                    <a:pt x="292" y="475"/>
                    <a:pt x="292" y="475"/>
                    <a:pt x="292" y="475"/>
                  </a:cubicBezTo>
                  <a:cubicBezTo>
                    <a:pt x="293" y="437"/>
                    <a:pt x="293" y="437"/>
                    <a:pt x="293" y="437"/>
                  </a:cubicBezTo>
                  <a:cubicBezTo>
                    <a:pt x="270" y="355"/>
                    <a:pt x="270" y="355"/>
                    <a:pt x="270" y="355"/>
                  </a:cubicBezTo>
                  <a:cubicBezTo>
                    <a:pt x="218" y="237"/>
                    <a:pt x="218" y="237"/>
                    <a:pt x="218" y="237"/>
                  </a:cubicBezTo>
                  <a:cubicBezTo>
                    <a:pt x="201" y="201"/>
                    <a:pt x="181" y="166"/>
                    <a:pt x="158" y="133"/>
                  </a:cubicBezTo>
                  <a:cubicBezTo>
                    <a:pt x="133" y="97"/>
                    <a:pt x="91" y="75"/>
                    <a:pt x="88" y="70"/>
                  </a:cubicBezTo>
                  <a:cubicBezTo>
                    <a:pt x="82" y="61"/>
                    <a:pt x="21" y="16"/>
                    <a:pt x="4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3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3" name="îṥlíḑê"/>
            <p:cNvSpPr/>
            <p:nvPr/>
          </p:nvSpPr>
          <p:spPr bwMode="auto">
            <a:xfrm>
              <a:off x="3840163" y="1825626"/>
              <a:ext cx="463550" cy="461963"/>
            </a:xfrm>
            <a:custGeom>
              <a:avLst/>
              <a:gdLst>
                <a:gd name="T0" fmla="*/ 44 w 312"/>
                <a:gd name="T1" fmla="*/ 0 h 312"/>
                <a:gd name="T2" fmla="*/ 267 w 312"/>
                <a:gd name="T3" fmla="*/ 0 h 312"/>
                <a:gd name="T4" fmla="*/ 312 w 312"/>
                <a:gd name="T5" fmla="*/ 45 h 312"/>
                <a:gd name="T6" fmla="*/ 312 w 312"/>
                <a:gd name="T7" fmla="*/ 267 h 312"/>
                <a:gd name="T8" fmla="*/ 267 w 312"/>
                <a:gd name="T9" fmla="*/ 312 h 312"/>
                <a:gd name="T10" fmla="*/ 44 w 312"/>
                <a:gd name="T11" fmla="*/ 312 h 312"/>
                <a:gd name="T12" fmla="*/ 0 w 312"/>
                <a:gd name="T13" fmla="*/ 267 h 312"/>
                <a:gd name="T14" fmla="*/ 0 w 312"/>
                <a:gd name="T15" fmla="*/ 45 h 312"/>
                <a:gd name="T16" fmla="*/ 44 w 312"/>
                <a:gd name="T17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2" h="312">
                  <a:moveTo>
                    <a:pt x="44" y="0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92" y="0"/>
                    <a:pt x="312" y="20"/>
                    <a:pt x="312" y="45"/>
                  </a:cubicBezTo>
                  <a:cubicBezTo>
                    <a:pt x="312" y="267"/>
                    <a:pt x="312" y="267"/>
                    <a:pt x="312" y="267"/>
                  </a:cubicBezTo>
                  <a:cubicBezTo>
                    <a:pt x="312" y="292"/>
                    <a:pt x="292" y="312"/>
                    <a:pt x="267" y="312"/>
                  </a:cubicBezTo>
                  <a:cubicBezTo>
                    <a:pt x="44" y="312"/>
                    <a:pt x="44" y="312"/>
                    <a:pt x="44" y="312"/>
                  </a:cubicBezTo>
                  <a:cubicBezTo>
                    <a:pt x="20" y="312"/>
                    <a:pt x="0" y="292"/>
                    <a:pt x="0" y="26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0" y="0"/>
                    <a:pt x="44" y="0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4" name="ïšliḋé"/>
            <p:cNvSpPr/>
            <p:nvPr/>
          </p:nvSpPr>
          <p:spPr bwMode="auto">
            <a:xfrm>
              <a:off x="3840163" y="1825626"/>
              <a:ext cx="463550" cy="461963"/>
            </a:xfrm>
            <a:custGeom>
              <a:avLst/>
              <a:gdLst>
                <a:gd name="T0" fmla="*/ 156 w 312"/>
                <a:gd name="T1" fmla="*/ 113 h 312"/>
                <a:gd name="T2" fmla="*/ 113 w 312"/>
                <a:gd name="T3" fmla="*/ 156 h 312"/>
                <a:gd name="T4" fmla="*/ 156 w 312"/>
                <a:gd name="T5" fmla="*/ 198 h 312"/>
                <a:gd name="T6" fmla="*/ 198 w 312"/>
                <a:gd name="T7" fmla="*/ 156 h 312"/>
                <a:gd name="T8" fmla="*/ 156 w 312"/>
                <a:gd name="T9" fmla="*/ 113 h 312"/>
                <a:gd name="T10" fmla="*/ 156 w 312"/>
                <a:gd name="T11" fmla="*/ 221 h 312"/>
                <a:gd name="T12" fmla="*/ 90 w 312"/>
                <a:gd name="T13" fmla="*/ 156 h 312"/>
                <a:gd name="T14" fmla="*/ 156 w 312"/>
                <a:gd name="T15" fmla="*/ 90 h 312"/>
                <a:gd name="T16" fmla="*/ 156 w 312"/>
                <a:gd name="T17" fmla="*/ 90 h 312"/>
                <a:gd name="T18" fmla="*/ 221 w 312"/>
                <a:gd name="T19" fmla="*/ 156 h 312"/>
                <a:gd name="T20" fmla="*/ 156 w 312"/>
                <a:gd name="T21" fmla="*/ 221 h 312"/>
                <a:gd name="T22" fmla="*/ 224 w 312"/>
                <a:gd name="T23" fmla="*/ 103 h 312"/>
                <a:gd name="T24" fmla="*/ 209 w 312"/>
                <a:gd name="T25" fmla="*/ 88 h 312"/>
                <a:gd name="T26" fmla="*/ 224 w 312"/>
                <a:gd name="T27" fmla="*/ 73 h 312"/>
                <a:gd name="T28" fmla="*/ 224 w 312"/>
                <a:gd name="T29" fmla="*/ 73 h 312"/>
                <a:gd name="T30" fmla="*/ 239 w 312"/>
                <a:gd name="T31" fmla="*/ 88 h 312"/>
                <a:gd name="T32" fmla="*/ 239 w 312"/>
                <a:gd name="T33" fmla="*/ 88 h 312"/>
                <a:gd name="T34" fmla="*/ 239 w 312"/>
                <a:gd name="T35" fmla="*/ 88 h 312"/>
                <a:gd name="T36" fmla="*/ 224 w 312"/>
                <a:gd name="T37" fmla="*/ 103 h 312"/>
                <a:gd name="T38" fmla="*/ 133 w 312"/>
                <a:gd name="T39" fmla="*/ 51 h 312"/>
                <a:gd name="T40" fmla="*/ 81 w 312"/>
                <a:gd name="T41" fmla="*/ 56 h 312"/>
                <a:gd name="T42" fmla="*/ 56 w 312"/>
                <a:gd name="T43" fmla="*/ 81 h 312"/>
                <a:gd name="T44" fmla="*/ 51 w 312"/>
                <a:gd name="T45" fmla="*/ 156 h 312"/>
                <a:gd name="T46" fmla="*/ 56 w 312"/>
                <a:gd name="T47" fmla="*/ 231 h 312"/>
                <a:gd name="T48" fmla="*/ 81 w 312"/>
                <a:gd name="T49" fmla="*/ 255 h 312"/>
                <a:gd name="T50" fmla="*/ 134 w 312"/>
                <a:gd name="T51" fmla="*/ 261 h 312"/>
                <a:gd name="T52" fmla="*/ 156 w 312"/>
                <a:gd name="T53" fmla="*/ 260 h 312"/>
                <a:gd name="T54" fmla="*/ 179 w 312"/>
                <a:gd name="T55" fmla="*/ 261 h 312"/>
                <a:gd name="T56" fmla="*/ 231 w 312"/>
                <a:gd name="T57" fmla="*/ 255 h 312"/>
                <a:gd name="T58" fmla="*/ 255 w 312"/>
                <a:gd name="T59" fmla="*/ 231 h 312"/>
                <a:gd name="T60" fmla="*/ 261 w 312"/>
                <a:gd name="T61" fmla="*/ 156 h 312"/>
                <a:gd name="T62" fmla="*/ 255 w 312"/>
                <a:gd name="T63" fmla="*/ 81 h 312"/>
                <a:gd name="T64" fmla="*/ 231 w 312"/>
                <a:gd name="T65" fmla="*/ 56 h 312"/>
                <a:gd name="T66" fmla="*/ 178 w 312"/>
                <a:gd name="T67" fmla="*/ 51 h 312"/>
                <a:gd name="T68" fmla="*/ 156 w 312"/>
                <a:gd name="T69" fmla="*/ 51 h 312"/>
                <a:gd name="T70" fmla="*/ 133 w 312"/>
                <a:gd name="T71" fmla="*/ 51 h 312"/>
                <a:gd name="T72" fmla="*/ 267 w 312"/>
                <a:gd name="T73" fmla="*/ 0 h 312"/>
                <a:gd name="T74" fmla="*/ 44 w 312"/>
                <a:gd name="T75" fmla="*/ 0 h 312"/>
                <a:gd name="T76" fmla="*/ 0 w 312"/>
                <a:gd name="T77" fmla="*/ 45 h 312"/>
                <a:gd name="T78" fmla="*/ 0 w 312"/>
                <a:gd name="T79" fmla="*/ 158 h 312"/>
                <a:gd name="T80" fmla="*/ 7 w 312"/>
                <a:gd name="T81" fmla="*/ 156 h 312"/>
                <a:gd name="T82" fmla="*/ 28 w 312"/>
                <a:gd name="T83" fmla="*/ 180 h 312"/>
                <a:gd name="T84" fmla="*/ 29 w 312"/>
                <a:gd name="T85" fmla="*/ 103 h 312"/>
                <a:gd name="T86" fmla="*/ 50 w 312"/>
                <a:gd name="T87" fmla="*/ 50 h 312"/>
                <a:gd name="T88" fmla="*/ 103 w 312"/>
                <a:gd name="T89" fmla="*/ 29 h 312"/>
                <a:gd name="T90" fmla="*/ 156 w 312"/>
                <a:gd name="T91" fmla="*/ 28 h 312"/>
                <a:gd name="T92" fmla="*/ 208 w 312"/>
                <a:gd name="T93" fmla="*/ 29 h 312"/>
                <a:gd name="T94" fmla="*/ 262 w 312"/>
                <a:gd name="T95" fmla="*/ 50 h 312"/>
                <a:gd name="T96" fmla="*/ 283 w 312"/>
                <a:gd name="T97" fmla="*/ 103 h 312"/>
                <a:gd name="T98" fmla="*/ 283 w 312"/>
                <a:gd name="T99" fmla="*/ 208 h 312"/>
                <a:gd name="T100" fmla="*/ 262 w 312"/>
                <a:gd name="T101" fmla="*/ 262 h 312"/>
                <a:gd name="T102" fmla="*/ 208 w 312"/>
                <a:gd name="T103" fmla="*/ 282 h 312"/>
                <a:gd name="T104" fmla="*/ 156 w 312"/>
                <a:gd name="T105" fmla="*/ 283 h 312"/>
                <a:gd name="T106" fmla="*/ 103 w 312"/>
                <a:gd name="T107" fmla="*/ 282 h 312"/>
                <a:gd name="T108" fmla="*/ 54 w 312"/>
                <a:gd name="T109" fmla="*/ 265 h 312"/>
                <a:gd name="T110" fmla="*/ 55 w 312"/>
                <a:gd name="T111" fmla="*/ 268 h 312"/>
                <a:gd name="T112" fmla="*/ 62 w 312"/>
                <a:gd name="T113" fmla="*/ 312 h 312"/>
                <a:gd name="T114" fmla="*/ 267 w 312"/>
                <a:gd name="T115" fmla="*/ 312 h 312"/>
                <a:gd name="T116" fmla="*/ 312 w 312"/>
                <a:gd name="T117" fmla="*/ 267 h 312"/>
                <a:gd name="T118" fmla="*/ 312 w 312"/>
                <a:gd name="T119" fmla="*/ 45 h 312"/>
                <a:gd name="T120" fmla="*/ 267 w 312"/>
                <a:gd name="T12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2" h="312">
                  <a:moveTo>
                    <a:pt x="156" y="113"/>
                  </a:moveTo>
                  <a:cubicBezTo>
                    <a:pt x="132" y="113"/>
                    <a:pt x="113" y="132"/>
                    <a:pt x="113" y="156"/>
                  </a:cubicBezTo>
                  <a:cubicBezTo>
                    <a:pt x="113" y="179"/>
                    <a:pt x="132" y="198"/>
                    <a:pt x="156" y="198"/>
                  </a:cubicBezTo>
                  <a:cubicBezTo>
                    <a:pt x="179" y="198"/>
                    <a:pt x="198" y="179"/>
                    <a:pt x="198" y="156"/>
                  </a:cubicBezTo>
                  <a:cubicBezTo>
                    <a:pt x="198" y="132"/>
                    <a:pt x="179" y="113"/>
                    <a:pt x="156" y="113"/>
                  </a:cubicBezTo>
                  <a:moveTo>
                    <a:pt x="156" y="221"/>
                  </a:moveTo>
                  <a:cubicBezTo>
                    <a:pt x="120" y="221"/>
                    <a:pt x="90" y="192"/>
                    <a:pt x="90" y="156"/>
                  </a:cubicBezTo>
                  <a:cubicBezTo>
                    <a:pt x="90" y="120"/>
                    <a:pt x="120" y="90"/>
                    <a:pt x="156" y="90"/>
                  </a:cubicBezTo>
                  <a:cubicBezTo>
                    <a:pt x="156" y="90"/>
                    <a:pt x="156" y="90"/>
                    <a:pt x="156" y="90"/>
                  </a:cubicBezTo>
                  <a:cubicBezTo>
                    <a:pt x="192" y="91"/>
                    <a:pt x="221" y="120"/>
                    <a:pt x="221" y="156"/>
                  </a:cubicBezTo>
                  <a:cubicBezTo>
                    <a:pt x="221" y="192"/>
                    <a:pt x="192" y="221"/>
                    <a:pt x="156" y="221"/>
                  </a:cubicBezTo>
                  <a:moveTo>
                    <a:pt x="224" y="103"/>
                  </a:moveTo>
                  <a:cubicBezTo>
                    <a:pt x="215" y="103"/>
                    <a:pt x="209" y="96"/>
                    <a:pt x="209" y="88"/>
                  </a:cubicBezTo>
                  <a:cubicBezTo>
                    <a:pt x="209" y="79"/>
                    <a:pt x="215" y="73"/>
                    <a:pt x="224" y="73"/>
                  </a:cubicBezTo>
                  <a:cubicBezTo>
                    <a:pt x="224" y="73"/>
                    <a:pt x="224" y="73"/>
                    <a:pt x="224" y="73"/>
                  </a:cubicBezTo>
                  <a:cubicBezTo>
                    <a:pt x="232" y="73"/>
                    <a:pt x="239" y="79"/>
                    <a:pt x="239" y="88"/>
                  </a:cubicBezTo>
                  <a:cubicBezTo>
                    <a:pt x="239" y="88"/>
                    <a:pt x="239" y="88"/>
                    <a:pt x="239" y="88"/>
                  </a:cubicBezTo>
                  <a:cubicBezTo>
                    <a:pt x="239" y="88"/>
                    <a:pt x="239" y="88"/>
                    <a:pt x="239" y="88"/>
                  </a:cubicBezTo>
                  <a:cubicBezTo>
                    <a:pt x="239" y="96"/>
                    <a:pt x="232" y="103"/>
                    <a:pt x="224" y="103"/>
                  </a:cubicBezTo>
                  <a:moveTo>
                    <a:pt x="133" y="51"/>
                  </a:moveTo>
                  <a:cubicBezTo>
                    <a:pt x="114" y="51"/>
                    <a:pt x="92" y="52"/>
                    <a:pt x="81" y="56"/>
                  </a:cubicBezTo>
                  <a:cubicBezTo>
                    <a:pt x="70" y="61"/>
                    <a:pt x="61" y="70"/>
                    <a:pt x="56" y="81"/>
                  </a:cubicBezTo>
                  <a:cubicBezTo>
                    <a:pt x="50" y="97"/>
                    <a:pt x="51" y="137"/>
                    <a:pt x="51" y="156"/>
                  </a:cubicBezTo>
                  <a:cubicBezTo>
                    <a:pt x="51" y="174"/>
                    <a:pt x="50" y="214"/>
                    <a:pt x="56" y="231"/>
                  </a:cubicBezTo>
                  <a:cubicBezTo>
                    <a:pt x="61" y="242"/>
                    <a:pt x="70" y="251"/>
                    <a:pt x="81" y="255"/>
                  </a:cubicBezTo>
                  <a:cubicBezTo>
                    <a:pt x="92" y="260"/>
                    <a:pt x="115" y="261"/>
                    <a:pt x="134" y="261"/>
                  </a:cubicBezTo>
                  <a:cubicBezTo>
                    <a:pt x="142" y="261"/>
                    <a:pt x="150" y="260"/>
                    <a:pt x="156" y="260"/>
                  </a:cubicBezTo>
                  <a:cubicBezTo>
                    <a:pt x="162" y="260"/>
                    <a:pt x="170" y="261"/>
                    <a:pt x="179" y="261"/>
                  </a:cubicBezTo>
                  <a:cubicBezTo>
                    <a:pt x="198" y="261"/>
                    <a:pt x="220" y="260"/>
                    <a:pt x="231" y="255"/>
                  </a:cubicBezTo>
                  <a:cubicBezTo>
                    <a:pt x="242" y="251"/>
                    <a:pt x="251" y="242"/>
                    <a:pt x="255" y="231"/>
                  </a:cubicBezTo>
                  <a:cubicBezTo>
                    <a:pt x="262" y="214"/>
                    <a:pt x="261" y="174"/>
                    <a:pt x="261" y="156"/>
                  </a:cubicBezTo>
                  <a:cubicBezTo>
                    <a:pt x="261" y="137"/>
                    <a:pt x="262" y="97"/>
                    <a:pt x="255" y="81"/>
                  </a:cubicBezTo>
                  <a:cubicBezTo>
                    <a:pt x="251" y="70"/>
                    <a:pt x="242" y="61"/>
                    <a:pt x="231" y="56"/>
                  </a:cubicBezTo>
                  <a:cubicBezTo>
                    <a:pt x="220" y="52"/>
                    <a:pt x="197" y="51"/>
                    <a:pt x="178" y="51"/>
                  </a:cubicBezTo>
                  <a:cubicBezTo>
                    <a:pt x="169" y="51"/>
                    <a:pt x="162" y="51"/>
                    <a:pt x="156" y="51"/>
                  </a:cubicBezTo>
                  <a:cubicBezTo>
                    <a:pt x="150" y="51"/>
                    <a:pt x="142" y="51"/>
                    <a:pt x="133" y="51"/>
                  </a:cubicBezTo>
                  <a:moveTo>
                    <a:pt x="267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2" y="157"/>
                    <a:pt x="5" y="156"/>
                    <a:pt x="7" y="156"/>
                  </a:cubicBezTo>
                  <a:cubicBezTo>
                    <a:pt x="16" y="156"/>
                    <a:pt x="23" y="166"/>
                    <a:pt x="28" y="180"/>
                  </a:cubicBezTo>
                  <a:cubicBezTo>
                    <a:pt x="28" y="153"/>
                    <a:pt x="28" y="118"/>
                    <a:pt x="29" y="103"/>
                  </a:cubicBezTo>
                  <a:cubicBezTo>
                    <a:pt x="30" y="83"/>
                    <a:pt x="35" y="65"/>
                    <a:pt x="50" y="50"/>
                  </a:cubicBezTo>
                  <a:cubicBezTo>
                    <a:pt x="65" y="35"/>
                    <a:pt x="83" y="30"/>
                    <a:pt x="103" y="29"/>
                  </a:cubicBezTo>
                  <a:cubicBezTo>
                    <a:pt x="114" y="28"/>
                    <a:pt x="135" y="28"/>
                    <a:pt x="156" y="28"/>
                  </a:cubicBezTo>
                  <a:cubicBezTo>
                    <a:pt x="177" y="28"/>
                    <a:pt x="198" y="28"/>
                    <a:pt x="208" y="29"/>
                  </a:cubicBezTo>
                  <a:cubicBezTo>
                    <a:pt x="229" y="30"/>
                    <a:pt x="247" y="35"/>
                    <a:pt x="262" y="50"/>
                  </a:cubicBezTo>
                  <a:cubicBezTo>
                    <a:pt x="277" y="65"/>
                    <a:pt x="282" y="83"/>
                    <a:pt x="283" y="103"/>
                  </a:cubicBezTo>
                  <a:cubicBezTo>
                    <a:pt x="284" y="124"/>
                    <a:pt x="284" y="187"/>
                    <a:pt x="283" y="208"/>
                  </a:cubicBezTo>
                  <a:cubicBezTo>
                    <a:pt x="282" y="229"/>
                    <a:pt x="277" y="247"/>
                    <a:pt x="262" y="262"/>
                  </a:cubicBezTo>
                  <a:cubicBezTo>
                    <a:pt x="247" y="277"/>
                    <a:pt x="229" y="281"/>
                    <a:pt x="208" y="282"/>
                  </a:cubicBezTo>
                  <a:cubicBezTo>
                    <a:pt x="198" y="283"/>
                    <a:pt x="177" y="283"/>
                    <a:pt x="156" y="283"/>
                  </a:cubicBezTo>
                  <a:cubicBezTo>
                    <a:pt x="135" y="283"/>
                    <a:pt x="114" y="283"/>
                    <a:pt x="103" y="282"/>
                  </a:cubicBezTo>
                  <a:cubicBezTo>
                    <a:pt x="84" y="282"/>
                    <a:pt x="68" y="278"/>
                    <a:pt x="54" y="265"/>
                  </a:cubicBezTo>
                  <a:cubicBezTo>
                    <a:pt x="54" y="266"/>
                    <a:pt x="54" y="267"/>
                    <a:pt x="55" y="268"/>
                  </a:cubicBezTo>
                  <a:cubicBezTo>
                    <a:pt x="60" y="281"/>
                    <a:pt x="62" y="297"/>
                    <a:pt x="62" y="312"/>
                  </a:cubicBezTo>
                  <a:cubicBezTo>
                    <a:pt x="267" y="312"/>
                    <a:pt x="267" y="312"/>
                    <a:pt x="267" y="312"/>
                  </a:cubicBezTo>
                  <a:cubicBezTo>
                    <a:pt x="292" y="312"/>
                    <a:pt x="312" y="292"/>
                    <a:pt x="312" y="267"/>
                  </a:cubicBezTo>
                  <a:cubicBezTo>
                    <a:pt x="312" y="45"/>
                    <a:pt x="312" y="45"/>
                    <a:pt x="312" y="45"/>
                  </a:cubicBezTo>
                  <a:cubicBezTo>
                    <a:pt x="312" y="20"/>
                    <a:pt x="292" y="0"/>
                    <a:pt x="267" y="0"/>
                  </a:cubicBezTo>
                </a:path>
              </a:pathLst>
            </a:custGeom>
            <a:solidFill>
              <a:srgbClr val="559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5" name="iṧ1îḋé"/>
            <p:cNvSpPr/>
            <p:nvPr/>
          </p:nvSpPr>
          <p:spPr bwMode="auto">
            <a:xfrm>
              <a:off x="3881438" y="1866901"/>
              <a:ext cx="381000" cy="377825"/>
            </a:xfrm>
            <a:custGeom>
              <a:avLst/>
              <a:gdLst>
                <a:gd name="T0" fmla="*/ 128 w 256"/>
                <a:gd name="T1" fmla="*/ 170 h 255"/>
                <a:gd name="T2" fmla="*/ 85 w 256"/>
                <a:gd name="T3" fmla="*/ 128 h 255"/>
                <a:gd name="T4" fmla="*/ 128 w 256"/>
                <a:gd name="T5" fmla="*/ 85 h 255"/>
                <a:gd name="T6" fmla="*/ 170 w 256"/>
                <a:gd name="T7" fmla="*/ 128 h 255"/>
                <a:gd name="T8" fmla="*/ 128 w 256"/>
                <a:gd name="T9" fmla="*/ 170 h 255"/>
                <a:gd name="T10" fmla="*/ 128 w 256"/>
                <a:gd name="T11" fmla="*/ 62 h 255"/>
                <a:gd name="T12" fmla="*/ 128 w 256"/>
                <a:gd name="T13" fmla="*/ 62 h 255"/>
                <a:gd name="T14" fmla="*/ 62 w 256"/>
                <a:gd name="T15" fmla="*/ 128 h 255"/>
                <a:gd name="T16" fmla="*/ 128 w 256"/>
                <a:gd name="T17" fmla="*/ 193 h 255"/>
                <a:gd name="T18" fmla="*/ 193 w 256"/>
                <a:gd name="T19" fmla="*/ 128 h 255"/>
                <a:gd name="T20" fmla="*/ 128 w 256"/>
                <a:gd name="T21" fmla="*/ 62 h 255"/>
                <a:gd name="T22" fmla="*/ 196 w 256"/>
                <a:gd name="T23" fmla="*/ 45 h 255"/>
                <a:gd name="T24" fmla="*/ 196 w 256"/>
                <a:gd name="T25" fmla="*/ 45 h 255"/>
                <a:gd name="T26" fmla="*/ 181 w 256"/>
                <a:gd name="T27" fmla="*/ 60 h 255"/>
                <a:gd name="T28" fmla="*/ 196 w 256"/>
                <a:gd name="T29" fmla="*/ 75 h 255"/>
                <a:gd name="T30" fmla="*/ 211 w 256"/>
                <a:gd name="T31" fmla="*/ 60 h 255"/>
                <a:gd name="T32" fmla="*/ 211 w 256"/>
                <a:gd name="T33" fmla="*/ 60 h 255"/>
                <a:gd name="T34" fmla="*/ 211 w 256"/>
                <a:gd name="T35" fmla="*/ 60 h 255"/>
                <a:gd name="T36" fmla="*/ 196 w 256"/>
                <a:gd name="T37" fmla="*/ 45 h 255"/>
                <a:gd name="T38" fmla="*/ 106 w 256"/>
                <a:gd name="T39" fmla="*/ 233 h 255"/>
                <a:gd name="T40" fmla="*/ 53 w 256"/>
                <a:gd name="T41" fmla="*/ 227 h 255"/>
                <a:gd name="T42" fmla="*/ 28 w 256"/>
                <a:gd name="T43" fmla="*/ 203 h 255"/>
                <a:gd name="T44" fmla="*/ 23 w 256"/>
                <a:gd name="T45" fmla="*/ 128 h 255"/>
                <a:gd name="T46" fmla="*/ 28 w 256"/>
                <a:gd name="T47" fmla="*/ 53 h 255"/>
                <a:gd name="T48" fmla="*/ 53 w 256"/>
                <a:gd name="T49" fmla="*/ 28 h 255"/>
                <a:gd name="T50" fmla="*/ 105 w 256"/>
                <a:gd name="T51" fmla="*/ 23 h 255"/>
                <a:gd name="T52" fmla="*/ 128 w 256"/>
                <a:gd name="T53" fmla="*/ 23 h 255"/>
                <a:gd name="T54" fmla="*/ 150 w 256"/>
                <a:gd name="T55" fmla="*/ 23 h 255"/>
                <a:gd name="T56" fmla="*/ 203 w 256"/>
                <a:gd name="T57" fmla="*/ 28 h 255"/>
                <a:gd name="T58" fmla="*/ 227 w 256"/>
                <a:gd name="T59" fmla="*/ 53 h 255"/>
                <a:gd name="T60" fmla="*/ 233 w 256"/>
                <a:gd name="T61" fmla="*/ 128 h 255"/>
                <a:gd name="T62" fmla="*/ 227 w 256"/>
                <a:gd name="T63" fmla="*/ 203 h 255"/>
                <a:gd name="T64" fmla="*/ 203 w 256"/>
                <a:gd name="T65" fmla="*/ 227 h 255"/>
                <a:gd name="T66" fmla="*/ 151 w 256"/>
                <a:gd name="T67" fmla="*/ 233 h 255"/>
                <a:gd name="T68" fmla="*/ 128 w 256"/>
                <a:gd name="T69" fmla="*/ 232 h 255"/>
                <a:gd name="T70" fmla="*/ 106 w 256"/>
                <a:gd name="T71" fmla="*/ 233 h 255"/>
                <a:gd name="T72" fmla="*/ 128 w 256"/>
                <a:gd name="T73" fmla="*/ 0 h 255"/>
                <a:gd name="T74" fmla="*/ 75 w 256"/>
                <a:gd name="T75" fmla="*/ 1 h 255"/>
                <a:gd name="T76" fmla="*/ 22 w 256"/>
                <a:gd name="T77" fmla="*/ 22 h 255"/>
                <a:gd name="T78" fmla="*/ 1 w 256"/>
                <a:gd name="T79" fmla="*/ 75 h 255"/>
                <a:gd name="T80" fmla="*/ 0 w 256"/>
                <a:gd name="T81" fmla="*/ 152 h 255"/>
                <a:gd name="T82" fmla="*/ 26 w 256"/>
                <a:gd name="T83" fmla="*/ 237 h 255"/>
                <a:gd name="T84" fmla="*/ 75 w 256"/>
                <a:gd name="T85" fmla="*/ 254 h 255"/>
                <a:gd name="T86" fmla="*/ 128 w 256"/>
                <a:gd name="T87" fmla="*/ 255 h 255"/>
                <a:gd name="T88" fmla="*/ 180 w 256"/>
                <a:gd name="T89" fmla="*/ 254 h 255"/>
                <a:gd name="T90" fmla="*/ 234 w 256"/>
                <a:gd name="T91" fmla="*/ 234 h 255"/>
                <a:gd name="T92" fmla="*/ 255 w 256"/>
                <a:gd name="T93" fmla="*/ 180 h 255"/>
                <a:gd name="T94" fmla="*/ 255 w 256"/>
                <a:gd name="T95" fmla="*/ 75 h 255"/>
                <a:gd name="T96" fmla="*/ 234 w 256"/>
                <a:gd name="T97" fmla="*/ 22 h 255"/>
                <a:gd name="T98" fmla="*/ 180 w 256"/>
                <a:gd name="T99" fmla="*/ 1 h 255"/>
                <a:gd name="T100" fmla="*/ 128 w 256"/>
                <a:gd name="T10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6" h="255">
                  <a:moveTo>
                    <a:pt x="128" y="170"/>
                  </a:moveTo>
                  <a:cubicBezTo>
                    <a:pt x="104" y="170"/>
                    <a:pt x="85" y="151"/>
                    <a:pt x="85" y="128"/>
                  </a:cubicBezTo>
                  <a:cubicBezTo>
                    <a:pt x="85" y="104"/>
                    <a:pt x="104" y="85"/>
                    <a:pt x="128" y="85"/>
                  </a:cubicBezTo>
                  <a:cubicBezTo>
                    <a:pt x="151" y="85"/>
                    <a:pt x="170" y="104"/>
                    <a:pt x="170" y="128"/>
                  </a:cubicBezTo>
                  <a:cubicBezTo>
                    <a:pt x="170" y="151"/>
                    <a:pt x="151" y="170"/>
                    <a:pt x="128" y="170"/>
                  </a:cubicBezTo>
                  <a:moveTo>
                    <a:pt x="128" y="62"/>
                  </a:moveTo>
                  <a:cubicBezTo>
                    <a:pt x="128" y="62"/>
                    <a:pt x="128" y="62"/>
                    <a:pt x="128" y="62"/>
                  </a:cubicBezTo>
                  <a:cubicBezTo>
                    <a:pt x="92" y="62"/>
                    <a:pt x="62" y="92"/>
                    <a:pt x="62" y="128"/>
                  </a:cubicBezTo>
                  <a:cubicBezTo>
                    <a:pt x="62" y="164"/>
                    <a:pt x="92" y="193"/>
                    <a:pt x="128" y="193"/>
                  </a:cubicBezTo>
                  <a:cubicBezTo>
                    <a:pt x="164" y="193"/>
                    <a:pt x="193" y="164"/>
                    <a:pt x="193" y="128"/>
                  </a:cubicBezTo>
                  <a:cubicBezTo>
                    <a:pt x="193" y="92"/>
                    <a:pt x="164" y="63"/>
                    <a:pt x="128" y="62"/>
                  </a:cubicBezTo>
                  <a:moveTo>
                    <a:pt x="196" y="45"/>
                  </a:moveTo>
                  <a:cubicBezTo>
                    <a:pt x="196" y="45"/>
                    <a:pt x="196" y="45"/>
                    <a:pt x="196" y="45"/>
                  </a:cubicBezTo>
                  <a:cubicBezTo>
                    <a:pt x="187" y="45"/>
                    <a:pt x="181" y="51"/>
                    <a:pt x="181" y="60"/>
                  </a:cubicBezTo>
                  <a:cubicBezTo>
                    <a:pt x="181" y="68"/>
                    <a:pt x="187" y="75"/>
                    <a:pt x="196" y="75"/>
                  </a:cubicBezTo>
                  <a:cubicBezTo>
                    <a:pt x="204" y="75"/>
                    <a:pt x="211" y="68"/>
                    <a:pt x="211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11" y="51"/>
                    <a:pt x="204" y="45"/>
                    <a:pt x="196" y="45"/>
                  </a:cubicBezTo>
                  <a:moveTo>
                    <a:pt x="106" y="233"/>
                  </a:moveTo>
                  <a:cubicBezTo>
                    <a:pt x="87" y="233"/>
                    <a:pt x="64" y="232"/>
                    <a:pt x="53" y="227"/>
                  </a:cubicBezTo>
                  <a:cubicBezTo>
                    <a:pt x="42" y="223"/>
                    <a:pt x="33" y="214"/>
                    <a:pt x="28" y="203"/>
                  </a:cubicBezTo>
                  <a:cubicBezTo>
                    <a:pt x="22" y="186"/>
                    <a:pt x="23" y="146"/>
                    <a:pt x="23" y="128"/>
                  </a:cubicBezTo>
                  <a:cubicBezTo>
                    <a:pt x="23" y="109"/>
                    <a:pt x="22" y="69"/>
                    <a:pt x="28" y="53"/>
                  </a:cubicBezTo>
                  <a:cubicBezTo>
                    <a:pt x="33" y="42"/>
                    <a:pt x="42" y="33"/>
                    <a:pt x="53" y="28"/>
                  </a:cubicBezTo>
                  <a:cubicBezTo>
                    <a:pt x="64" y="24"/>
                    <a:pt x="86" y="23"/>
                    <a:pt x="105" y="23"/>
                  </a:cubicBezTo>
                  <a:cubicBezTo>
                    <a:pt x="114" y="23"/>
                    <a:pt x="122" y="23"/>
                    <a:pt x="128" y="23"/>
                  </a:cubicBezTo>
                  <a:cubicBezTo>
                    <a:pt x="134" y="23"/>
                    <a:pt x="141" y="23"/>
                    <a:pt x="150" y="23"/>
                  </a:cubicBezTo>
                  <a:cubicBezTo>
                    <a:pt x="169" y="23"/>
                    <a:pt x="192" y="24"/>
                    <a:pt x="203" y="28"/>
                  </a:cubicBezTo>
                  <a:cubicBezTo>
                    <a:pt x="214" y="33"/>
                    <a:pt x="223" y="42"/>
                    <a:pt x="227" y="53"/>
                  </a:cubicBezTo>
                  <a:cubicBezTo>
                    <a:pt x="234" y="69"/>
                    <a:pt x="233" y="109"/>
                    <a:pt x="233" y="128"/>
                  </a:cubicBezTo>
                  <a:cubicBezTo>
                    <a:pt x="233" y="146"/>
                    <a:pt x="234" y="186"/>
                    <a:pt x="227" y="203"/>
                  </a:cubicBezTo>
                  <a:cubicBezTo>
                    <a:pt x="223" y="214"/>
                    <a:pt x="214" y="223"/>
                    <a:pt x="203" y="227"/>
                  </a:cubicBezTo>
                  <a:cubicBezTo>
                    <a:pt x="192" y="232"/>
                    <a:pt x="170" y="233"/>
                    <a:pt x="151" y="233"/>
                  </a:cubicBezTo>
                  <a:cubicBezTo>
                    <a:pt x="142" y="233"/>
                    <a:pt x="134" y="232"/>
                    <a:pt x="128" y="232"/>
                  </a:cubicBezTo>
                  <a:cubicBezTo>
                    <a:pt x="122" y="232"/>
                    <a:pt x="114" y="233"/>
                    <a:pt x="106" y="233"/>
                  </a:cubicBezTo>
                  <a:moveTo>
                    <a:pt x="128" y="0"/>
                  </a:moveTo>
                  <a:cubicBezTo>
                    <a:pt x="107" y="0"/>
                    <a:pt x="86" y="0"/>
                    <a:pt x="75" y="1"/>
                  </a:cubicBezTo>
                  <a:cubicBezTo>
                    <a:pt x="55" y="2"/>
                    <a:pt x="37" y="7"/>
                    <a:pt x="22" y="22"/>
                  </a:cubicBezTo>
                  <a:cubicBezTo>
                    <a:pt x="7" y="37"/>
                    <a:pt x="2" y="55"/>
                    <a:pt x="1" y="75"/>
                  </a:cubicBezTo>
                  <a:cubicBezTo>
                    <a:pt x="0" y="90"/>
                    <a:pt x="0" y="125"/>
                    <a:pt x="0" y="152"/>
                  </a:cubicBezTo>
                  <a:cubicBezTo>
                    <a:pt x="10" y="175"/>
                    <a:pt x="16" y="212"/>
                    <a:pt x="26" y="237"/>
                  </a:cubicBezTo>
                  <a:cubicBezTo>
                    <a:pt x="40" y="250"/>
                    <a:pt x="56" y="254"/>
                    <a:pt x="75" y="254"/>
                  </a:cubicBezTo>
                  <a:cubicBezTo>
                    <a:pt x="86" y="255"/>
                    <a:pt x="107" y="255"/>
                    <a:pt x="128" y="255"/>
                  </a:cubicBezTo>
                  <a:cubicBezTo>
                    <a:pt x="149" y="255"/>
                    <a:pt x="170" y="255"/>
                    <a:pt x="180" y="254"/>
                  </a:cubicBezTo>
                  <a:cubicBezTo>
                    <a:pt x="201" y="253"/>
                    <a:pt x="219" y="249"/>
                    <a:pt x="234" y="234"/>
                  </a:cubicBezTo>
                  <a:cubicBezTo>
                    <a:pt x="249" y="219"/>
                    <a:pt x="254" y="201"/>
                    <a:pt x="255" y="180"/>
                  </a:cubicBezTo>
                  <a:cubicBezTo>
                    <a:pt x="256" y="159"/>
                    <a:pt x="256" y="96"/>
                    <a:pt x="255" y="75"/>
                  </a:cubicBezTo>
                  <a:cubicBezTo>
                    <a:pt x="254" y="55"/>
                    <a:pt x="249" y="37"/>
                    <a:pt x="234" y="22"/>
                  </a:cubicBezTo>
                  <a:cubicBezTo>
                    <a:pt x="219" y="7"/>
                    <a:pt x="201" y="2"/>
                    <a:pt x="180" y="1"/>
                  </a:cubicBezTo>
                  <a:cubicBezTo>
                    <a:pt x="170" y="0"/>
                    <a:pt x="149" y="0"/>
                    <a:pt x="128" y="0"/>
                  </a:cubicBezTo>
                </a:path>
              </a:pathLst>
            </a:custGeom>
            <a:solidFill>
              <a:srgbClr val="447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6" name="ïsḻïḋê"/>
            <p:cNvSpPr/>
            <p:nvPr/>
          </p:nvSpPr>
          <p:spPr bwMode="auto">
            <a:xfrm>
              <a:off x="3328988" y="2209801"/>
              <a:ext cx="269875" cy="382588"/>
            </a:xfrm>
            <a:custGeom>
              <a:avLst/>
              <a:gdLst>
                <a:gd name="T0" fmla="*/ 152 w 182"/>
                <a:gd name="T1" fmla="*/ 0 h 259"/>
                <a:gd name="T2" fmla="*/ 147 w 182"/>
                <a:gd name="T3" fmla="*/ 1 h 259"/>
                <a:gd name="T4" fmla="*/ 120 w 182"/>
                <a:gd name="T5" fmla="*/ 14 h 259"/>
                <a:gd name="T6" fmla="*/ 100 w 182"/>
                <a:gd name="T7" fmla="*/ 19 h 259"/>
                <a:gd name="T8" fmla="*/ 99 w 182"/>
                <a:gd name="T9" fmla="*/ 19 h 259"/>
                <a:gd name="T10" fmla="*/ 86 w 182"/>
                <a:gd name="T11" fmla="*/ 20 h 259"/>
                <a:gd name="T12" fmla="*/ 76 w 182"/>
                <a:gd name="T13" fmla="*/ 24 h 259"/>
                <a:gd name="T14" fmla="*/ 35 w 182"/>
                <a:gd name="T15" fmla="*/ 75 h 259"/>
                <a:gd name="T16" fmla="*/ 14 w 182"/>
                <a:gd name="T17" fmla="*/ 134 h 259"/>
                <a:gd name="T18" fmla="*/ 6 w 182"/>
                <a:gd name="T19" fmla="*/ 142 h 259"/>
                <a:gd name="T20" fmla="*/ 2 w 182"/>
                <a:gd name="T21" fmla="*/ 152 h 259"/>
                <a:gd name="T22" fmla="*/ 5 w 182"/>
                <a:gd name="T23" fmla="*/ 188 h 259"/>
                <a:gd name="T24" fmla="*/ 31 w 182"/>
                <a:gd name="T25" fmla="*/ 213 h 259"/>
                <a:gd name="T26" fmla="*/ 47 w 182"/>
                <a:gd name="T27" fmla="*/ 216 h 259"/>
                <a:gd name="T28" fmla="*/ 113 w 182"/>
                <a:gd name="T29" fmla="*/ 257 h 259"/>
                <a:gd name="T30" fmla="*/ 119 w 182"/>
                <a:gd name="T31" fmla="*/ 259 h 259"/>
                <a:gd name="T32" fmla="*/ 126 w 182"/>
                <a:gd name="T33" fmla="*/ 256 h 259"/>
                <a:gd name="T34" fmla="*/ 127 w 182"/>
                <a:gd name="T35" fmla="*/ 255 h 259"/>
                <a:gd name="T36" fmla="*/ 123 w 182"/>
                <a:gd name="T37" fmla="*/ 242 h 259"/>
                <a:gd name="T38" fmla="*/ 119 w 182"/>
                <a:gd name="T39" fmla="*/ 232 h 259"/>
                <a:gd name="T40" fmla="*/ 48 w 182"/>
                <a:gd name="T41" fmla="*/ 145 h 259"/>
                <a:gd name="T42" fmla="*/ 138 w 182"/>
                <a:gd name="T43" fmla="*/ 55 h 259"/>
                <a:gd name="T44" fmla="*/ 153 w 182"/>
                <a:gd name="T45" fmla="*/ 56 h 259"/>
                <a:gd name="T46" fmla="*/ 158 w 182"/>
                <a:gd name="T47" fmla="*/ 52 h 259"/>
                <a:gd name="T48" fmla="*/ 158 w 182"/>
                <a:gd name="T49" fmla="*/ 52 h 259"/>
                <a:gd name="T50" fmla="*/ 159 w 182"/>
                <a:gd name="T51" fmla="*/ 52 h 259"/>
                <a:gd name="T52" fmla="*/ 168 w 182"/>
                <a:gd name="T53" fmla="*/ 50 h 259"/>
                <a:gd name="T54" fmla="*/ 182 w 182"/>
                <a:gd name="T55" fmla="*/ 33 h 259"/>
                <a:gd name="T56" fmla="*/ 173 w 182"/>
                <a:gd name="T57" fmla="*/ 20 h 259"/>
                <a:gd name="T58" fmla="*/ 152 w 182"/>
                <a:gd name="T59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2" h="259">
                  <a:moveTo>
                    <a:pt x="152" y="0"/>
                  </a:moveTo>
                  <a:cubicBezTo>
                    <a:pt x="151" y="0"/>
                    <a:pt x="149" y="0"/>
                    <a:pt x="147" y="1"/>
                  </a:cubicBezTo>
                  <a:cubicBezTo>
                    <a:pt x="138" y="4"/>
                    <a:pt x="129" y="10"/>
                    <a:pt x="120" y="14"/>
                  </a:cubicBezTo>
                  <a:cubicBezTo>
                    <a:pt x="114" y="17"/>
                    <a:pt x="107" y="19"/>
                    <a:pt x="100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5" y="19"/>
                    <a:pt x="90" y="19"/>
                    <a:pt x="86" y="20"/>
                  </a:cubicBezTo>
                  <a:cubicBezTo>
                    <a:pt x="82" y="21"/>
                    <a:pt x="79" y="22"/>
                    <a:pt x="76" y="24"/>
                  </a:cubicBezTo>
                  <a:cubicBezTo>
                    <a:pt x="56" y="35"/>
                    <a:pt x="41" y="54"/>
                    <a:pt x="35" y="75"/>
                  </a:cubicBezTo>
                  <a:cubicBezTo>
                    <a:pt x="29" y="96"/>
                    <a:pt x="29" y="120"/>
                    <a:pt x="14" y="134"/>
                  </a:cubicBezTo>
                  <a:cubicBezTo>
                    <a:pt x="11" y="137"/>
                    <a:pt x="9" y="139"/>
                    <a:pt x="6" y="142"/>
                  </a:cubicBezTo>
                  <a:cubicBezTo>
                    <a:pt x="4" y="145"/>
                    <a:pt x="3" y="148"/>
                    <a:pt x="2" y="152"/>
                  </a:cubicBezTo>
                  <a:cubicBezTo>
                    <a:pt x="0" y="164"/>
                    <a:pt x="1" y="176"/>
                    <a:pt x="5" y="188"/>
                  </a:cubicBezTo>
                  <a:cubicBezTo>
                    <a:pt x="10" y="199"/>
                    <a:pt x="20" y="208"/>
                    <a:pt x="31" y="213"/>
                  </a:cubicBezTo>
                  <a:cubicBezTo>
                    <a:pt x="37" y="214"/>
                    <a:pt x="42" y="215"/>
                    <a:pt x="47" y="216"/>
                  </a:cubicBezTo>
                  <a:cubicBezTo>
                    <a:pt x="73" y="223"/>
                    <a:pt x="90" y="245"/>
                    <a:pt x="113" y="257"/>
                  </a:cubicBezTo>
                  <a:cubicBezTo>
                    <a:pt x="115" y="258"/>
                    <a:pt x="117" y="258"/>
                    <a:pt x="119" y="259"/>
                  </a:cubicBezTo>
                  <a:cubicBezTo>
                    <a:pt x="122" y="258"/>
                    <a:pt x="124" y="257"/>
                    <a:pt x="126" y="256"/>
                  </a:cubicBezTo>
                  <a:cubicBezTo>
                    <a:pt x="126" y="256"/>
                    <a:pt x="126" y="255"/>
                    <a:pt x="127" y="255"/>
                  </a:cubicBezTo>
                  <a:cubicBezTo>
                    <a:pt x="126" y="251"/>
                    <a:pt x="125" y="246"/>
                    <a:pt x="123" y="242"/>
                  </a:cubicBezTo>
                  <a:cubicBezTo>
                    <a:pt x="122" y="239"/>
                    <a:pt x="121" y="235"/>
                    <a:pt x="119" y="232"/>
                  </a:cubicBezTo>
                  <a:cubicBezTo>
                    <a:pt x="79" y="224"/>
                    <a:pt x="48" y="188"/>
                    <a:pt x="48" y="145"/>
                  </a:cubicBezTo>
                  <a:cubicBezTo>
                    <a:pt x="48" y="95"/>
                    <a:pt x="88" y="55"/>
                    <a:pt x="138" y="55"/>
                  </a:cubicBezTo>
                  <a:cubicBezTo>
                    <a:pt x="143" y="55"/>
                    <a:pt x="148" y="56"/>
                    <a:pt x="153" y="56"/>
                  </a:cubicBezTo>
                  <a:cubicBezTo>
                    <a:pt x="156" y="53"/>
                    <a:pt x="157" y="52"/>
                    <a:pt x="158" y="52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9" y="52"/>
                    <a:pt x="159" y="52"/>
                    <a:pt x="159" y="52"/>
                  </a:cubicBezTo>
                  <a:cubicBezTo>
                    <a:pt x="160" y="52"/>
                    <a:pt x="163" y="52"/>
                    <a:pt x="168" y="50"/>
                  </a:cubicBezTo>
                  <a:cubicBezTo>
                    <a:pt x="175" y="46"/>
                    <a:pt x="182" y="41"/>
                    <a:pt x="182" y="33"/>
                  </a:cubicBezTo>
                  <a:cubicBezTo>
                    <a:pt x="182" y="28"/>
                    <a:pt x="178" y="23"/>
                    <a:pt x="173" y="20"/>
                  </a:cubicBezTo>
                  <a:cubicBezTo>
                    <a:pt x="162" y="13"/>
                    <a:pt x="162" y="0"/>
                    <a:pt x="152" y="0"/>
                  </a:cubicBezTo>
                </a:path>
              </a:pathLst>
            </a:custGeom>
            <a:solidFill>
              <a:srgbClr val="356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7" name="îṥľiďé"/>
            <p:cNvSpPr/>
            <p:nvPr/>
          </p:nvSpPr>
          <p:spPr bwMode="auto">
            <a:xfrm>
              <a:off x="3505200" y="2552701"/>
              <a:ext cx="33338" cy="34925"/>
            </a:xfrm>
            <a:custGeom>
              <a:avLst/>
              <a:gdLst>
                <a:gd name="T0" fmla="*/ 0 w 22"/>
                <a:gd name="T1" fmla="*/ 0 h 23"/>
                <a:gd name="T2" fmla="*/ 4 w 22"/>
                <a:gd name="T3" fmla="*/ 10 h 23"/>
                <a:gd name="T4" fmla="*/ 8 w 22"/>
                <a:gd name="T5" fmla="*/ 23 h 23"/>
                <a:gd name="T6" fmla="*/ 22 w 22"/>
                <a:gd name="T7" fmla="*/ 2 h 23"/>
                <a:gd name="T8" fmla="*/ 19 w 22"/>
                <a:gd name="T9" fmla="*/ 2 h 23"/>
                <a:gd name="T10" fmla="*/ 0 w 22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3">
                  <a:moveTo>
                    <a:pt x="0" y="0"/>
                  </a:moveTo>
                  <a:cubicBezTo>
                    <a:pt x="2" y="3"/>
                    <a:pt x="3" y="7"/>
                    <a:pt x="4" y="10"/>
                  </a:cubicBezTo>
                  <a:cubicBezTo>
                    <a:pt x="6" y="14"/>
                    <a:pt x="7" y="19"/>
                    <a:pt x="8" y="23"/>
                  </a:cubicBezTo>
                  <a:cubicBezTo>
                    <a:pt x="15" y="18"/>
                    <a:pt x="20" y="11"/>
                    <a:pt x="22" y="2"/>
                  </a:cubicBezTo>
                  <a:cubicBezTo>
                    <a:pt x="21" y="2"/>
                    <a:pt x="20" y="2"/>
                    <a:pt x="19" y="2"/>
                  </a:cubicBezTo>
                  <a:cubicBezTo>
                    <a:pt x="12" y="2"/>
                    <a:pt x="6" y="2"/>
                    <a:pt x="0" y="0"/>
                  </a:cubicBezTo>
                </a:path>
              </a:pathLst>
            </a:custGeom>
            <a:solidFill>
              <a:srgbClr val="E3AE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8" name="îş1ïḓê"/>
            <p:cNvSpPr/>
            <p:nvPr/>
          </p:nvSpPr>
          <p:spPr bwMode="auto">
            <a:xfrm>
              <a:off x="3400425" y="2290763"/>
              <a:ext cx="155575" cy="265113"/>
            </a:xfrm>
            <a:custGeom>
              <a:avLst/>
              <a:gdLst>
                <a:gd name="T0" fmla="*/ 90 w 105"/>
                <a:gd name="T1" fmla="*/ 0 h 179"/>
                <a:gd name="T2" fmla="*/ 0 w 105"/>
                <a:gd name="T3" fmla="*/ 90 h 179"/>
                <a:gd name="T4" fmla="*/ 71 w 105"/>
                <a:gd name="T5" fmla="*/ 177 h 179"/>
                <a:gd name="T6" fmla="*/ 90 w 105"/>
                <a:gd name="T7" fmla="*/ 179 h 179"/>
                <a:gd name="T8" fmla="*/ 93 w 105"/>
                <a:gd name="T9" fmla="*/ 179 h 179"/>
                <a:gd name="T10" fmla="*/ 94 w 105"/>
                <a:gd name="T11" fmla="*/ 174 h 179"/>
                <a:gd name="T12" fmla="*/ 88 w 105"/>
                <a:gd name="T13" fmla="*/ 154 h 179"/>
                <a:gd name="T14" fmla="*/ 77 w 105"/>
                <a:gd name="T15" fmla="*/ 119 h 179"/>
                <a:gd name="T16" fmla="*/ 77 w 105"/>
                <a:gd name="T17" fmla="*/ 111 h 179"/>
                <a:gd name="T18" fmla="*/ 88 w 105"/>
                <a:gd name="T19" fmla="*/ 99 h 179"/>
                <a:gd name="T20" fmla="*/ 94 w 105"/>
                <a:gd name="T21" fmla="*/ 70 h 179"/>
                <a:gd name="T22" fmla="*/ 81 w 105"/>
                <a:gd name="T23" fmla="*/ 41 h 179"/>
                <a:gd name="T24" fmla="*/ 78 w 105"/>
                <a:gd name="T25" fmla="*/ 32 h 179"/>
                <a:gd name="T26" fmla="*/ 103 w 105"/>
                <a:gd name="T27" fmla="*/ 4 h 179"/>
                <a:gd name="T28" fmla="*/ 105 w 105"/>
                <a:gd name="T29" fmla="*/ 1 h 179"/>
                <a:gd name="T30" fmla="*/ 90 w 105"/>
                <a:gd name="T31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79">
                  <a:moveTo>
                    <a:pt x="90" y="0"/>
                  </a:moveTo>
                  <a:cubicBezTo>
                    <a:pt x="40" y="0"/>
                    <a:pt x="0" y="40"/>
                    <a:pt x="0" y="90"/>
                  </a:cubicBezTo>
                  <a:cubicBezTo>
                    <a:pt x="0" y="133"/>
                    <a:pt x="31" y="169"/>
                    <a:pt x="71" y="177"/>
                  </a:cubicBezTo>
                  <a:cubicBezTo>
                    <a:pt x="77" y="179"/>
                    <a:pt x="83" y="179"/>
                    <a:pt x="90" y="179"/>
                  </a:cubicBezTo>
                  <a:cubicBezTo>
                    <a:pt x="91" y="179"/>
                    <a:pt x="92" y="179"/>
                    <a:pt x="93" y="179"/>
                  </a:cubicBezTo>
                  <a:cubicBezTo>
                    <a:pt x="93" y="177"/>
                    <a:pt x="94" y="176"/>
                    <a:pt x="94" y="174"/>
                  </a:cubicBezTo>
                  <a:cubicBezTo>
                    <a:pt x="93" y="167"/>
                    <a:pt x="91" y="161"/>
                    <a:pt x="88" y="154"/>
                  </a:cubicBezTo>
                  <a:cubicBezTo>
                    <a:pt x="83" y="143"/>
                    <a:pt x="79" y="131"/>
                    <a:pt x="77" y="119"/>
                  </a:cubicBezTo>
                  <a:cubicBezTo>
                    <a:pt x="76" y="117"/>
                    <a:pt x="76" y="114"/>
                    <a:pt x="77" y="111"/>
                  </a:cubicBezTo>
                  <a:cubicBezTo>
                    <a:pt x="78" y="106"/>
                    <a:pt x="84" y="103"/>
                    <a:pt x="88" y="99"/>
                  </a:cubicBezTo>
                  <a:cubicBezTo>
                    <a:pt x="96" y="92"/>
                    <a:pt x="97" y="80"/>
                    <a:pt x="94" y="70"/>
                  </a:cubicBezTo>
                  <a:cubicBezTo>
                    <a:pt x="91" y="60"/>
                    <a:pt x="85" y="51"/>
                    <a:pt x="81" y="41"/>
                  </a:cubicBezTo>
                  <a:cubicBezTo>
                    <a:pt x="79" y="38"/>
                    <a:pt x="78" y="35"/>
                    <a:pt x="78" y="32"/>
                  </a:cubicBezTo>
                  <a:cubicBezTo>
                    <a:pt x="78" y="19"/>
                    <a:pt x="95" y="12"/>
                    <a:pt x="103" y="4"/>
                  </a:cubicBezTo>
                  <a:cubicBezTo>
                    <a:pt x="103" y="3"/>
                    <a:pt x="104" y="2"/>
                    <a:pt x="105" y="1"/>
                  </a:cubicBezTo>
                  <a:cubicBezTo>
                    <a:pt x="100" y="1"/>
                    <a:pt x="95" y="0"/>
                    <a:pt x="90" y="0"/>
                  </a:cubicBezTo>
                </a:path>
              </a:pathLst>
            </a:custGeom>
            <a:solidFill>
              <a:srgbClr val="E3AE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9" name="îŝḷïḋê"/>
            <p:cNvSpPr/>
            <p:nvPr/>
          </p:nvSpPr>
          <p:spPr bwMode="auto">
            <a:xfrm>
              <a:off x="3324225" y="2203451"/>
              <a:ext cx="271463" cy="387350"/>
            </a:xfrm>
            <a:custGeom>
              <a:avLst/>
              <a:gdLst>
                <a:gd name="T0" fmla="*/ 168 w 183"/>
                <a:gd name="T1" fmla="*/ 54 h 262"/>
                <a:gd name="T2" fmla="*/ 183 w 183"/>
                <a:gd name="T3" fmla="*/ 37 h 262"/>
                <a:gd name="T4" fmla="*/ 174 w 183"/>
                <a:gd name="T5" fmla="*/ 24 h 262"/>
                <a:gd name="T6" fmla="*/ 148 w 183"/>
                <a:gd name="T7" fmla="*/ 5 h 262"/>
                <a:gd name="T8" fmla="*/ 121 w 183"/>
                <a:gd name="T9" fmla="*/ 18 h 262"/>
                <a:gd name="T10" fmla="*/ 100 w 183"/>
                <a:gd name="T11" fmla="*/ 23 h 262"/>
                <a:gd name="T12" fmla="*/ 77 w 183"/>
                <a:gd name="T13" fmla="*/ 17 h 262"/>
                <a:gd name="T14" fmla="*/ 67 w 183"/>
                <a:gd name="T15" fmla="*/ 21 h 262"/>
                <a:gd name="T16" fmla="*/ 25 w 183"/>
                <a:gd name="T17" fmla="*/ 73 h 262"/>
                <a:gd name="T18" fmla="*/ 8 w 183"/>
                <a:gd name="T19" fmla="*/ 133 h 262"/>
                <a:gd name="T20" fmla="*/ 7 w 183"/>
                <a:gd name="T21" fmla="*/ 145 h 262"/>
                <a:gd name="T22" fmla="*/ 3 w 183"/>
                <a:gd name="T23" fmla="*/ 155 h 262"/>
                <a:gd name="T24" fmla="*/ 6 w 183"/>
                <a:gd name="T25" fmla="*/ 192 h 262"/>
                <a:gd name="T26" fmla="*/ 32 w 183"/>
                <a:gd name="T27" fmla="*/ 216 h 262"/>
                <a:gd name="T28" fmla="*/ 48 w 183"/>
                <a:gd name="T29" fmla="*/ 220 h 262"/>
                <a:gd name="T30" fmla="*/ 114 w 183"/>
                <a:gd name="T31" fmla="*/ 260 h 262"/>
                <a:gd name="T32" fmla="*/ 120 w 183"/>
                <a:gd name="T33" fmla="*/ 262 h 262"/>
                <a:gd name="T34" fmla="*/ 126 w 183"/>
                <a:gd name="T35" fmla="*/ 260 h 262"/>
                <a:gd name="T36" fmla="*/ 142 w 183"/>
                <a:gd name="T37" fmla="*/ 233 h 262"/>
                <a:gd name="T38" fmla="*/ 137 w 183"/>
                <a:gd name="T39" fmla="*/ 213 h 262"/>
                <a:gd name="T40" fmla="*/ 126 w 183"/>
                <a:gd name="T41" fmla="*/ 178 h 262"/>
                <a:gd name="T42" fmla="*/ 125 w 183"/>
                <a:gd name="T43" fmla="*/ 169 h 262"/>
                <a:gd name="T44" fmla="*/ 137 w 183"/>
                <a:gd name="T45" fmla="*/ 158 h 262"/>
                <a:gd name="T46" fmla="*/ 143 w 183"/>
                <a:gd name="T47" fmla="*/ 128 h 262"/>
                <a:gd name="T48" fmla="*/ 129 w 183"/>
                <a:gd name="T49" fmla="*/ 100 h 262"/>
                <a:gd name="T50" fmla="*/ 127 w 183"/>
                <a:gd name="T51" fmla="*/ 90 h 262"/>
                <a:gd name="T52" fmla="*/ 151 w 183"/>
                <a:gd name="T53" fmla="*/ 62 h 262"/>
                <a:gd name="T54" fmla="*/ 168 w 183"/>
                <a:gd name="T55" fmla="*/ 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3" h="262">
                  <a:moveTo>
                    <a:pt x="168" y="54"/>
                  </a:moveTo>
                  <a:cubicBezTo>
                    <a:pt x="175" y="50"/>
                    <a:pt x="183" y="45"/>
                    <a:pt x="183" y="37"/>
                  </a:cubicBezTo>
                  <a:cubicBezTo>
                    <a:pt x="182" y="32"/>
                    <a:pt x="179" y="27"/>
                    <a:pt x="174" y="24"/>
                  </a:cubicBezTo>
                  <a:cubicBezTo>
                    <a:pt x="162" y="16"/>
                    <a:pt x="162" y="0"/>
                    <a:pt x="148" y="5"/>
                  </a:cubicBezTo>
                  <a:cubicBezTo>
                    <a:pt x="139" y="8"/>
                    <a:pt x="130" y="14"/>
                    <a:pt x="121" y="18"/>
                  </a:cubicBezTo>
                  <a:cubicBezTo>
                    <a:pt x="114" y="21"/>
                    <a:pt x="107" y="22"/>
                    <a:pt x="100" y="23"/>
                  </a:cubicBezTo>
                  <a:cubicBezTo>
                    <a:pt x="96" y="23"/>
                    <a:pt x="81" y="16"/>
                    <a:pt x="77" y="17"/>
                  </a:cubicBezTo>
                  <a:cubicBezTo>
                    <a:pt x="73" y="18"/>
                    <a:pt x="70" y="19"/>
                    <a:pt x="67" y="21"/>
                  </a:cubicBezTo>
                  <a:cubicBezTo>
                    <a:pt x="47" y="32"/>
                    <a:pt x="32" y="51"/>
                    <a:pt x="25" y="73"/>
                  </a:cubicBezTo>
                  <a:cubicBezTo>
                    <a:pt x="20" y="93"/>
                    <a:pt x="24" y="118"/>
                    <a:pt x="8" y="133"/>
                  </a:cubicBezTo>
                  <a:cubicBezTo>
                    <a:pt x="6" y="135"/>
                    <a:pt x="9" y="143"/>
                    <a:pt x="7" y="145"/>
                  </a:cubicBezTo>
                  <a:cubicBezTo>
                    <a:pt x="5" y="148"/>
                    <a:pt x="4" y="152"/>
                    <a:pt x="3" y="155"/>
                  </a:cubicBezTo>
                  <a:cubicBezTo>
                    <a:pt x="0" y="168"/>
                    <a:pt x="1" y="180"/>
                    <a:pt x="6" y="192"/>
                  </a:cubicBezTo>
                  <a:cubicBezTo>
                    <a:pt x="11" y="203"/>
                    <a:pt x="20" y="212"/>
                    <a:pt x="32" y="216"/>
                  </a:cubicBezTo>
                  <a:cubicBezTo>
                    <a:pt x="37" y="218"/>
                    <a:pt x="43" y="219"/>
                    <a:pt x="48" y="220"/>
                  </a:cubicBezTo>
                  <a:cubicBezTo>
                    <a:pt x="73" y="226"/>
                    <a:pt x="91" y="248"/>
                    <a:pt x="114" y="260"/>
                  </a:cubicBezTo>
                  <a:cubicBezTo>
                    <a:pt x="116" y="262"/>
                    <a:pt x="118" y="262"/>
                    <a:pt x="120" y="262"/>
                  </a:cubicBezTo>
                  <a:cubicBezTo>
                    <a:pt x="122" y="262"/>
                    <a:pt x="125" y="261"/>
                    <a:pt x="126" y="260"/>
                  </a:cubicBezTo>
                  <a:cubicBezTo>
                    <a:pt x="135" y="253"/>
                    <a:pt x="142" y="244"/>
                    <a:pt x="142" y="233"/>
                  </a:cubicBezTo>
                  <a:cubicBezTo>
                    <a:pt x="142" y="226"/>
                    <a:pt x="140" y="219"/>
                    <a:pt x="137" y="213"/>
                  </a:cubicBezTo>
                  <a:cubicBezTo>
                    <a:pt x="132" y="202"/>
                    <a:pt x="128" y="190"/>
                    <a:pt x="126" y="178"/>
                  </a:cubicBezTo>
                  <a:cubicBezTo>
                    <a:pt x="125" y="175"/>
                    <a:pt x="125" y="172"/>
                    <a:pt x="125" y="169"/>
                  </a:cubicBezTo>
                  <a:cubicBezTo>
                    <a:pt x="127" y="164"/>
                    <a:pt x="133" y="162"/>
                    <a:pt x="137" y="158"/>
                  </a:cubicBezTo>
                  <a:cubicBezTo>
                    <a:pt x="145" y="151"/>
                    <a:pt x="146" y="139"/>
                    <a:pt x="143" y="128"/>
                  </a:cubicBezTo>
                  <a:cubicBezTo>
                    <a:pt x="140" y="118"/>
                    <a:pt x="134" y="109"/>
                    <a:pt x="129" y="100"/>
                  </a:cubicBezTo>
                  <a:cubicBezTo>
                    <a:pt x="128" y="97"/>
                    <a:pt x="127" y="94"/>
                    <a:pt x="127" y="90"/>
                  </a:cubicBezTo>
                  <a:cubicBezTo>
                    <a:pt x="127" y="78"/>
                    <a:pt x="144" y="71"/>
                    <a:pt x="151" y="62"/>
                  </a:cubicBezTo>
                  <a:cubicBezTo>
                    <a:pt x="161" y="51"/>
                    <a:pt x="155" y="60"/>
                    <a:pt x="168" y="54"/>
                  </a:cubicBezTo>
                  <a:close/>
                </a:path>
              </a:pathLst>
            </a:custGeom>
            <a:solidFill>
              <a:srgbClr val="865A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0" name="işḷîḑe"/>
            <p:cNvSpPr/>
            <p:nvPr/>
          </p:nvSpPr>
          <p:spPr bwMode="auto">
            <a:xfrm>
              <a:off x="4017963" y="3519488"/>
              <a:ext cx="1588" cy="4763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0 h 4"/>
                <a:gd name="T4" fmla="*/ 1 w 1"/>
                <a:gd name="T5" fmla="*/ 4 h 4"/>
                <a:gd name="T6" fmla="*/ 1 w 1"/>
                <a:gd name="T7" fmla="*/ 4 h 4"/>
                <a:gd name="T8" fmla="*/ 1 w 1"/>
                <a:gd name="T9" fmla="*/ 4 h 4"/>
                <a:gd name="T10" fmla="*/ 0 w 1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0" y="1"/>
                    <a:pt x="0" y="0"/>
                  </a:cubicBezTo>
                </a:path>
              </a:pathLst>
            </a:custGeom>
            <a:solidFill>
              <a:srgbClr val="514F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1" name="ïśļîḓé"/>
            <p:cNvSpPr/>
            <p:nvPr/>
          </p:nvSpPr>
          <p:spPr bwMode="auto">
            <a:xfrm>
              <a:off x="3709988" y="3519488"/>
              <a:ext cx="309563" cy="60325"/>
            </a:xfrm>
            <a:custGeom>
              <a:avLst/>
              <a:gdLst>
                <a:gd name="T0" fmla="*/ 208 w 209"/>
                <a:gd name="T1" fmla="*/ 0 h 41"/>
                <a:gd name="T2" fmla="*/ 124 w 209"/>
                <a:gd name="T3" fmla="*/ 32 h 41"/>
                <a:gd name="T4" fmla="*/ 114 w 209"/>
                <a:gd name="T5" fmla="*/ 31 h 41"/>
                <a:gd name="T6" fmla="*/ 93 w 209"/>
                <a:gd name="T7" fmla="*/ 30 h 41"/>
                <a:gd name="T8" fmla="*/ 0 w 209"/>
                <a:gd name="T9" fmla="*/ 37 h 41"/>
                <a:gd name="T10" fmla="*/ 2 w 209"/>
                <a:gd name="T11" fmla="*/ 41 h 41"/>
                <a:gd name="T12" fmla="*/ 93 w 209"/>
                <a:gd name="T13" fmla="*/ 34 h 41"/>
                <a:gd name="T14" fmla="*/ 114 w 209"/>
                <a:gd name="T15" fmla="*/ 36 h 41"/>
                <a:gd name="T16" fmla="*/ 124 w 209"/>
                <a:gd name="T17" fmla="*/ 36 h 41"/>
                <a:gd name="T18" fmla="*/ 209 w 209"/>
                <a:gd name="T19" fmla="*/ 4 h 41"/>
                <a:gd name="T20" fmla="*/ 209 w 209"/>
                <a:gd name="T21" fmla="*/ 4 h 41"/>
                <a:gd name="T22" fmla="*/ 208 w 209"/>
                <a:gd name="T2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9" h="41">
                  <a:moveTo>
                    <a:pt x="208" y="0"/>
                  </a:moveTo>
                  <a:cubicBezTo>
                    <a:pt x="197" y="7"/>
                    <a:pt x="157" y="32"/>
                    <a:pt x="124" y="32"/>
                  </a:cubicBezTo>
                  <a:cubicBezTo>
                    <a:pt x="120" y="32"/>
                    <a:pt x="117" y="32"/>
                    <a:pt x="114" y="31"/>
                  </a:cubicBezTo>
                  <a:cubicBezTo>
                    <a:pt x="109" y="30"/>
                    <a:pt x="101" y="30"/>
                    <a:pt x="93" y="30"/>
                  </a:cubicBezTo>
                  <a:cubicBezTo>
                    <a:pt x="67" y="30"/>
                    <a:pt x="30" y="34"/>
                    <a:pt x="0" y="37"/>
                  </a:cubicBezTo>
                  <a:cubicBezTo>
                    <a:pt x="0" y="39"/>
                    <a:pt x="1" y="40"/>
                    <a:pt x="2" y="41"/>
                  </a:cubicBezTo>
                  <a:cubicBezTo>
                    <a:pt x="32" y="38"/>
                    <a:pt x="67" y="34"/>
                    <a:pt x="93" y="34"/>
                  </a:cubicBezTo>
                  <a:cubicBezTo>
                    <a:pt x="101" y="34"/>
                    <a:pt x="109" y="35"/>
                    <a:pt x="114" y="36"/>
                  </a:cubicBezTo>
                  <a:cubicBezTo>
                    <a:pt x="117" y="36"/>
                    <a:pt x="121" y="36"/>
                    <a:pt x="124" y="36"/>
                  </a:cubicBezTo>
                  <a:cubicBezTo>
                    <a:pt x="158" y="36"/>
                    <a:pt x="200" y="10"/>
                    <a:pt x="209" y="4"/>
                  </a:cubicBezTo>
                  <a:cubicBezTo>
                    <a:pt x="209" y="4"/>
                    <a:pt x="209" y="4"/>
                    <a:pt x="209" y="4"/>
                  </a:cubicBezTo>
                  <a:cubicBezTo>
                    <a:pt x="208" y="3"/>
                    <a:pt x="208" y="2"/>
                    <a:pt x="208" y="0"/>
                  </a:cubicBezTo>
                </a:path>
              </a:pathLst>
            </a:custGeom>
            <a:solidFill>
              <a:srgbClr val="5554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2" name="íŝľíḓe"/>
            <p:cNvSpPr/>
            <p:nvPr/>
          </p:nvSpPr>
          <p:spPr bwMode="auto">
            <a:xfrm>
              <a:off x="3416300" y="2571751"/>
              <a:ext cx="638175" cy="1012825"/>
            </a:xfrm>
            <a:custGeom>
              <a:avLst/>
              <a:gdLst>
                <a:gd name="T0" fmla="*/ 9 w 430"/>
                <a:gd name="T1" fmla="*/ 116 h 683"/>
                <a:gd name="T2" fmla="*/ 105 w 430"/>
                <a:gd name="T3" fmla="*/ 299 h 683"/>
                <a:gd name="T4" fmla="*/ 146 w 430"/>
                <a:gd name="T5" fmla="*/ 579 h 683"/>
                <a:gd name="T6" fmla="*/ 144 w 430"/>
                <a:gd name="T7" fmla="*/ 683 h 683"/>
                <a:gd name="T8" fmla="*/ 312 w 430"/>
                <a:gd name="T9" fmla="*/ 670 h 683"/>
                <a:gd name="T10" fmla="*/ 408 w 430"/>
                <a:gd name="T11" fmla="*/ 638 h 683"/>
                <a:gd name="T12" fmla="*/ 336 w 430"/>
                <a:gd name="T13" fmla="*/ 181 h 683"/>
                <a:gd name="T14" fmla="*/ 299 w 430"/>
                <a:gd name="T15" fmla="*/ 130 h 683"/>
                <a:gd name="T16" fmla="*/ 207 w 430"/>
                <a:gd name="T17" fmla="*/ 57 h 683"/>
                <a:gd name="T18" fmla="*/ 194 w 430"/>
                <a:gd name="T19" fmla="*/ 55 h 683"/>
                <a:gd name="T20" fmla="*/ 70 w 430"/>
                <a:gd name="T21" fmla="*/ 42 h 683"/>
                <a:gd name="T22" fmla="*/ 9 w 430"/>
                <a:gd name="T23" fmla="*/ 116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0" h="683">
                  <a:moveTo>
                    <a:pt x="9" y="116"/>
                  </a:moveTo>
                  <a:cubicBezTo>
                    <a:pt x="18" y="192"/>
                    <a:pt x="105" y="299"/>
                    <a:pt x="105" y="299"/>
                  </a:cubicBezTo>
                  <a:cubicBezTo>
                    <a:pt x="105" y="299"/>
                    <a:pt x="166" y="363"/>
                    <a:pt x="146" y="579"/>
                  </a:cubicBezTo>
                  <a:cubicBezTo>
                    <a:pt x="144" y="683"/>
                    <a:pt x="144" y="683"/>
                    <a:pt x="144" y="683"/>
                  </a:cubicBezTo>
                  <a:cubicBezTo>
                    <a:pt x="144" y="683"/>
                    <a:pt x="273" y="664"/>
                    <a:pt x="312" y="670"/>
                  </a:cubicBezTo>
                  <a:cubicBezTo>
                    <a:pt x="351" y="677"/>
                    <a:pt x="408" y="638"/>
                    <a:pt x="408" y="638"/>
                  </a:cubicBezTo>
                  <a:cubicBezTo>
                    <a:pt x="408" y="638"/>
                    <a:pt x="430" y="260"/>
                    <a:pt x="336" y="181"/>
                  </a:cubicBezTo>
                  <a:cubicBezTo>
                    <a:pt x="325" y="164"/>
                    <a:pt x="312" y="146"/>
                    <a:pt x="299" y="130"/>
                  </a:cubicBezTo>
                  <a:cubicBezTo>
                    <a:pt x="273" y="100"/>
                    <a:pt x="239" y="65"/>
                    <a:pt x="207" y="57"/>
                  </a:cubicBezTo>
                  <a:cubicBezTo>
                    <a:pt x="203" y="56"/>
                    <a:pt x="199" y="55"/>
                    <a:pt x="194" y="55"/>
                  </a:cubicBezTo>
                  <a:cubicBezTo>
                    <a:pt x="194" y="55"/>
                    <a:pt x="96" y="0"/>
                    <a:pt x="70" y="42"/>
                  </a:cubicBezTo>
                  <a:cubicBezTo>
                    <a:pt x="70" y="42"/>
                    <a:pt x="0" y="39"/>
                    <a:pt x="9" y="116"/>
                  </a:cubicBezTo>
                </a:path>
              </a:pathLst>
            </a:custGeom>
            <a:solidFill>
              <a:srgbClr val="C4C8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3" name="îṧḻîḑe"/>
            <p:cNvSpPr/>
            <p:nvPr/>
          </p:nvSpPr>
          <p:spPr bwMode="auto">
            <a:xfrm>
              <a:off x="3638550" y="32591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56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4" name="îS1idé"/>
            <p:cNvSpPr/>
            <p:nvPr/>
          </p:nvSpPr>
          <p:spPr bwMode="auto">
            <a:xfrm>
              <a:off x="3638550" y="3259138"/>
              <a:ext cx="381000" cy="87313"/>
            </a:xfrm>
            <a:custGeom>
              <a:avLst/>
              <a:gdLst>
                <a:gd name="T0" fmla="*/ 213 w 257"/>
                <a:gd name="T1" fmla="*/ 49 h 59"/>
                <a:gd name="T2" fmla="*/ 257 w 257"/>
                <a:gd name="T3" fmla="*/ 59 h 59"/>
                <a:gd name="T4" fmla="*/ 213 w 257"/>
                <a:gd name="T5" fmla="*/ 49 h 59"/>
                <a:gd name="T6" fmla="*/ 0 w 257"/>
                <a:gd name="T7" fmla="*/ 0 h 59"/>
                <a:gd name="T8" fmla="*/ 0 w 257"/>
                <a:gd name="T9" fmla="*/ 0 h 59"/>
                <a:gd name="T10" fmla="*/ 156 w 257"/>
                <a:gd name="T11" fmla="*/ 48 h 59"/>
                <a:gd name="T12" fmla="*/ 164 w 257"/>
                <a:gd name="T13" fmla="*/ 48 h 59"/>
                <a:gd name="T14" fmla="*/ 184 w 257"/>
                <a:gd name="T15" fmla="*/ 47 h 59"/>
                <a:gd name="T16" fmla="*/ 213 w 257"/>
                <a:gd name="T17" fmla="*/ 49 h 59"/>
                <a:gd name="T18" fmla="*/ 0 w 257"/>
                <a:gd name="T1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59">
                  <a:moveTo>
                    <a:pt x="213" y="49"/>
                  </a:moveTo>
                  <a:cubicBezTo>
                    <a:pt x="257" y="59"/>
                    <a:pt x="257" y="59"/>
                    <a:pt x="257" y="59"/>
                  </a:cubicBezTo>
                  <a:cubicBezTo>
                    <a:pt x="257" y="59"/>
                    <a:pt x="241" y="52"/>
                    <a:pt x="213" y="49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97" y="48"/>
                    <a:pt x="156" y="48"/>
                  </a:cubicBezTo>
                  <a:cubicBezTo>
                    <a:pt x="159" y="48"/>
                    <a:pt x="161" y="48"/>
                    <a:pt x="164" y="48"/>
                  </a:cubicBezTo>
                  <a:cubicBezTo>
                    <a:pt x="171" y="48"/>
                    <a:pt x="178" y="47"/>
                    <a:pt x="184" y="47"/>
                  </a:cubicBezTo>
                  <a:cubicBezTo>
                    <a:pt x="195" y="47"/>
                    <a:pt x="205" y="48"/>
                    <a:pt x="213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0B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5" name="ïsḷiḑè"/>
            <p:cNvSpPr/>
            <p:nvPr/>
          </p:nvSpPr>
          <p:spPr bwMode="auto">
            <a:xfrm>
              <a:off x="3924300" y="4068763"/>
              <a:ext cx="95250" cy="47625"/>
            </a:xfrm>
            <a:custGeom>
              <a:avLst/>
              <a:gdLst>
                <a:gd name="T0" fmla="*/ 38 w 65"/>
                <a:gd name="T1" fmla="*/ 18 h 33"/>
                <a:gd name="T2" fmla="*/ 65 w 65"/>
                <a:gd name="T3" fmla="*/ 33 h 33"/>
                <a:gd name="T4" fmla="*/ 38 w 65"/>
                <a:gd name="T5" fmla="*/ 18 h 33"/>
                <a:gd name="T6" fmla="*/ 2 w 65"/>
                <a:gd name="T7" fmla="*/ 0 h 33"/>
                <a:gd name="T8" fmla="*/ 28 w 65"/>
                <a:gd name="T9" fmla="*/ 15 h 33"/>
                <a:gd name="T10" fmla="*/ 38 w 65"/>
                <a:gd name="T11" fmla="*/ 18 h 33"/>
                <a:gd name="T12" fmla="*/ 2 w 65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33">
                  <a:moveTo>
                    <a:pt x="38" y="18"/>
                  </a:moveTo>
                  <a:cubicBezTo>
                    <a:pt x="65" y="33"/>
                    <a:pt x="65" y="33"/>
                    <a:pt x="65" y="33"/>
                  </a:cubicBezTo>
                  <a:cubicBezTo>
                    <a:pt x="65" y="33"/>
                    <a:pt x="59" y="26"/>
                    <a:pt x="38" y="18"/>
                  </a:cubicBezTo>
                  <a:moveTo>
                    <a:pt x="2" y="0"/>
                  </a:moveTo>
                  <a:cubicBezTo>
                    <a:pt x="2" y="0"/>
                    <a:pt x="0" y="6"/>
                    <a:pt x="28" y="15"/>
                  </a:cubicBezTo>
                  <a:cubicBezTo>
                    <a:pt x="32" y="16"/>
                    <a:pt x="35" y="17"/>
                    <a:pt x="38" y="18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5A5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6" name="išḻíḋé"/>
            <p:cNvSpPr/>
            <p:nvPr/>
          </p:nvSpPr>
          <p:spPr bwMode="auto">
            <a:xfrm>
              <a:off x="3797300" y="2032001"/>
              <a:ext cx="144463" cy="358775"/>
            </a:xfrm>
            <a:custGeom>
              <a:avLst/>
              <a:gdLst>
                <a:gd name="T0" fmla="*/ 0 w 97"/>
                <a:gd name="T1" fmla="*/ 168 h 243"/>
                <a:gd name="T2" fmla="*/ 8 w 97"/>
                <a:gd name="T3" fmla="*/ 197 h 243"/>
                <a:gd name="T4" fmla="*/ 20 w 97"/>
                <a:gd name="T5" fmla="*/ 222 h 243"/>
                <a:gd name="T6" fmla="*/ 29 w 97"/>
                <a:gd name="T7" fmla="*/ 239 h 243"/>
                <a:gd name="T8" fmla="*/ 84 w 97"/>
                <a:gd name="T9" fmla="*/ 243 h 243"/>
                <a:gd name="T10" fmla="*/ 86 w 97"/>
                <a:gd name="T11" fmla="*/ 231 h 243"/>
                <a:gd name="T12" fmla="*/ 84 w 97"/>
                <a:gd name="T13" fmla="*/ 129 h 243"/>
                <a:gd name="T14" fmla="*/ 27 w 97"/>
                <a:gd name="T15" fmla="*/ 20 h 243"/>
                <a:gd name="T16" fmla="*/ 0 w 97"/>
                <a:gd name="T17" fmla="*/ 168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243">
                  <a:moveTo>
                    <a:pt x="0" y="168"/>
                  </a:moveTo>
                  <a:cubicBezTo>
                    <a:pt x="1" y="178"/>
                    <a:pt x="3" y="188"/>
                    <a:pt x="8" y="197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9" y="239"/>
                    <a:pt x="29" y="239"/>
                    <a:pt x="29" y="239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84" y="243"/>
                    <a:pt x="85" y="238"/>
                    <a:pt x="86" y="231"/>
                  </a:cubicBezTo>
                  <a:cubicBezTo>
                    <a:pt x="90" y="209"/>
                    <a:pt x="97" y="162"/>
                    <a:pt x="84" y="129"/>
                  </a:cubicBezTo>
                  <a:cubicBezTo>
                    <a:pt x="66" y="86"/>
                    <a:pt x="60" y="0"/>
                    <a:pt x="27" y="20"/>
                  </a:cubicBezTo>
                  <a:cubicBezTo>
                    <a:pt x="1" y="36"/>
                    <a:pt x="0" y="130"/>
                    <a:pt x="0" y="168"/>
                  </a:cubicBezTo>
                </a:path>
              </a:pathLst>
            </a:custGeom>
            <a:solidFill>
              <a:srgbClr val="FDC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7" name="iṧ1íḑê"/>
            <p:cNvSpPr/>
            <p:nvPr/>
          </p:nvSpPr>
          <p:spPr bwMode="auto">
            <a:xfrm>
              <a:off x="3827463" y="2357438"/>
              <a:ext cx="98425" cy="22225"/>
            </a:xfrm>
            <a:custGeom>
              <a:avLst/>
              <a:gdLst>
                <a:gd name="T0" fmla="*/ 15 w 66"/>
                <a:gd name="T1" fmla="*/ 0 h 15"/>
                <a:gd name="T2" fmla="*/ 0 w 66"/>
                <a:gd name="T3" fmla="*/ 1 h 15"/>
                <a:gd name="T4" fmla="*/ 0 w 66"/>
                <a:gd name="T5" fmla="*/ 2 h 15"/>
                <a:gd name="T6" fmla="*/ 2 w 66"/>
                <a:gd name="T7" fmla="*/ 5 h 15"/>
                <a:gd name="T8" fmla="*/ 15 w 66"/>
                <a:gd name="T9" fmla="*/ 4 h 15"/>
                <a:gd name="T10" fmla="*/ 65 w 66"/>
                <a:gd name="T11" fmla="*/ 15 h 15"/>
                <a:gd name="T12" fmla="*/ 66 w 66"/>
                <a:gd name="T13" fmla="*/ 11 h 15"/>
                <a:gd name="T14" fmla="*/ 15 w 66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5">
                  <a:moveTo>
                    <a:pt x="15" y="0"/>
                  </a:moveTo>
                  <a:cubicBezTo>
                    <a:pt x="10" y="0"/>
                    <a:pt x="5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6" y="4"/>
                    <a:pt x="11" y="4"/>
                    <a:pt x="15" y="4"/>
                  </a:cubicBezTo>
                  <a:cubicBezTo>
                    <a:pt x="32" y="4"/>
                    <a:pt x="50" y="9"/>
                    <a:pt x="65" y="15"/>
                  </a:cubicBezTo>
                  <a:cubicBezTo>
                    <a:pt x="66" y="14"/>
                    <a:pt x="66" y="12"/>
                    <a:pt x="66" y="11"/>
                  </a:cubicBezTo>
                  <a:cubicBezTo>
                    <a:pt x="51" y="5"/>
                    <a:pt x="32" y="0"/>
                    <a:pt x="15" y="0"/>
                  </a:cubicBezTo>
                </a:path>
              </a:pathLst>
            </a:custGeom>
            <a:solidFill>
              <a:srgbClr val="E3AE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8" name="ísḻîḋé"/>
            <p:cNvSpPr/>
            <p:nvPr/>
          </p:nvSpPr>
          <p:spPr bwMode="auto">
            <a:xfrm>
              <a:off x="3827463" y="2359026"/>
              <a:ext cx="142875" cy="125413"/>
            </a:xfrm>
            <a:custGeom>
              <a:avLst/>
              <a:gdLst>
                <a:gd name="T0" fmla="*/ 0 w 96"/>
                <a:gd name="T1" fmla="*/ 4 h 85"/>
                <a:gd name="T2" fmla="*/ 0 w 96"/>
                <a:gd name="T3" fmla="*/ 44 h 85"/>
                <a:gd name="T4" fmla="*/ 79 w 96"/>
                <a:gd name="T5" fmla="*/ 85 h 85"/>
                <a:gd name="T6" fmla="*/ 82 w 96"/>
                <a:gd name="T7" fmla="*/ 69 h 85"/>
                <a:gd name="T8" fmla="*/ 96 w 96"/>
                <a:gd name="T9" fmla="*/ 28 h 85"/>
                <a:gd name="T10" fmla="*/ 70 w 96"/>
                <a:gd name="T11" fmla="*/ 16 h 85"/>
                <a:gd name="T12" fmla="*/ 0 w 96"/>
                <a:gd name="T13" fmla="*/ 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85">
                  <a:moveTo>
                    <a:pt x="0" y="4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79" y="85"/>
                    <a:pt x="80" y="78"/>
                    <a:pt x="82" y="69"/>
                  </a:cubicBezTo>
                  <a:cubicBezTo>
                    <a:pt x="84" y="53"/>
                    <a:pt x="90" y="31"/>
                    <a:pt x="96" y="28"/>
                  </a:cubicBezTo>
                  <a:cubicBezTo>
                    <a:pt x="96" y="28"/>
                    <a:pt x="85" y="22"/>
                    <a:pt x="70" y="16"/>
                  </a:cubicBezTo>
                  <a:cubicBezTo>
                    <a:pt x="50" y="8"/>
                    <a:pt x="22" y="0"/>
                    <a:pt x="0" y="4"/>
                  </a:cubicBezTo>
                </a:path>
              </a:pathLst>
            </a:custGeom>
            <a:solidFill>
              <a:srgbClr val="EAEA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9" name="ïṥlîďè"/>
            <p:cNvSpPr/>
            <p:nvPr/>
          </p:nvSpPr>
          <p:spPr bwMode="auto">
            <a:xfrm>
              <a:off x="3722688" y="2655888"/>
              <a:ext cx="136525" cy="109538"/>
            </a:xfrm>
            <a:custGeom>
              <a:avLst/>
              <a:gdLst>
                <a:gd name="T0" fmla="*/ 0 w 92"/>
                <a:gd name="T1" fmla="*/ 0 h 73"/>
                <a:gd name="T2" fmla="*/ 0 w 92"/>
                <a:gd name="T3" fmla="*/ 0 h 73"/>
                <a:gd name="T4" fmla="*/ 92 w 92"/>
                <a:gd name="T5" fmla="*/ 73 h 73"/>
                <a:gd name="T6" fmla="*/ 92 w 92"/>
                <a:gd name="T7" fmla="*/ 73 h 73"/>
                <a:gd name="T8" fmla="*/ 92 w 92"/>
                <a:gd name="T9" fmla="*/ 73 h 73"/>
                <a:gd name="T10" fmla="*/ 0 w 92"/>
                <a:gd name="T1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7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2" y="8"/>
                    <a:pt x="66" y="43"/>
                    <a:pt x="92" y="73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67" y="42"/>
                    <a:pt x="32" y="8"/>
                    <a:pt x="0" y="0"/>
                  </a:cubicBezTo>
                </a:path>
              </a:pathLst>
            </a:custGeom>
            <a:solidFill>
              <a:srgbClr val="C8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0" name="ïṥliďé"/>
            <p:cNvSpPr/>
            <p:nvPr/>
          </p:nvSpPr>
          <p:spPr bwMode="auto">
            <a:xfrm>
              <a:off x="3435350" y="2655888"/>
              <a:ext cx="423863" cy="271463"/>
            </a:xfrm>
            <a:custGeom>
              <a:avLst/>
              <a:gdLst>
                <a:gd name="T0" fmla="*/ 194 w 286"/>
                <a:gd name="T1" fmla="*/ 0 h 183"/>
                <a:gd name="T2" fmla="*/ 151 w 286"/>
                <a:gd name="T3" fmla="*/ 63 h 183"/>
                <a:gd name="T4" fmla="*/ 64 w 286"/>
                <a:gd name="T5" fmla="*/ 27 h 183"/>
                <a:gd name="T6" fmla="*/ 18 w 286"/>
                <a:gd name="T7" fmla="*/ 59 h 183"/>
                <a:gd name="T8" fmla="*/ 52 w 286"/>
                <a:gd name="T9" fmla="*/ 160 h 183"/>
                <a:gd name="T10" fmla="*/ 113 w 286"/>
                <a:gd name="T11" fmla="*/ 183 h 183"/>
                <a:gd name="T12" fmla="*/ 123 w 286"/>
                <a:gd name="T13" fmla="*/ 183 h 183"/>
                <a:gd name="T14" fmla="*/ 265 w 286"/>
                <a:gd name="T15" fmla="*/ 120 h 183"/>
                <a:gd name="T16" fmla="*/ 286 w 286"/>
                <a:gd name="T17" fmla="*/ 73 h 183"/>
                <a:gd name="T18" fmla="*/ 286 w 286"/>
                <a:gd name="T19" fmla="*/ 73 h 183"/>
                <a:gd name="T20" fmla="*/ 194 w 286"/>
                <a:gd name="T2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183">
                  <a:moveTo>
                    <a:pt x="194" y="0"/>
                  </a:moveTo>
                  <a:cubicBezTo>
                    <a:pt x="171" y="37"/>
                    <a:pt x="151" y="63"/>
                    <a:pt x="151" y="63"/>
                  </a:cubicBezTo>
                  <a:cubicBezTo>
                    <a:pt x="151" y="63"/>
                    <a:pt x="104" y="27"/>
                    <a:pt x="64" y="27"/>
                  </a:cubicBezTo>
                  <a:cubicBezTo>
                    <a:pt x="45" y="27"/>
                    <a:pt x="28" y="35"/>
                    <a:pt x="18" y="59"/>
                  </a:cubicBezTo>
                  <a:cubicBezTo>
                    <a:pt x="0" y="102"/>
                    <a:pt x="27" y="138"/>
                    <a:pt x="52" y="160"/>
                  </a:cubicBezTo>
                  <a:cubicBezTo>
                    <a:pt x="69" y="175"/>
                    <a:pt x="91" y="183"/>
                    <a:pt x="113" y="183"/>
                  </a:cubicBezTo>
                  <a:cubicBezTo>
                    <a:pt x="116" y="183"/>
                    <a:pt x="119" y="183"/>
                    <a:pt x="123" y="183"/>
                  </a:cubicBezTo>
                  <a:cubicBezTo>
                    <a:pt x="261" y="169"/>
                    <a:pt x="265" y="120"/>
                    <a:pt x="265" y="120"/>
                  </a:cubicBezTo>
                  <a:cubicBezTo>
                    <a:pt x="286" y="73"/>
                    <a:pt x="286" y="73"/>
                    <a:pt x="286" y="73"/>
                  </a:cubicBezTo>
                  <a:cubicBezTo>
                    <a:pt x="286" y="73"/>
                    <a:pt x="286" y="73"/>
                    <a:pt x="286" y="73"/>
                  </a:cubicBezTo>
                  <a:cubicBezTo>
                    <a:pt x="260" y="43"/>
                    <a:pt x="226" y="8"/>
                    <a:pt x="194" y="0"/>
                  </a:cubicBezTo>
                </a:path>
              </a:pathLst>
            </a:custGeom>
            <a:solidFill>
              <a:srgbClr val="BAB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1" name="ï$1iḋê"/>
            <p:cNvSpPr/>
            <p:nvPr/>
          </p:nvSpPr>
          <p:spPr bwMode="auto">
            <a:xfrm>
              <a:off x="3827463" y="2424113"/>
              <a:ext cx="95250" cy="49213"/>
            </a:xfrm>
            <a:custGeom>
              <a:avLst/>
              <a:gdLst>
                <a:gd name="T0" fmla="*/ 0 w 60"/>
                <a:gd name="T1" fmla="*/ 0 h 31"/>
                <a:gd name="T2" fmla="*/ 0 w 60"/>
                <a:gd name="T3" fmla="*/ 0 h 31"/>
                <a:gd name="T4" fmla="*/ 60 w 60"/>
                <a:gd name="T5" fmla="*/ 31 h 31"/>
                <a:gd name="T6" fmla="*/ 60 w 60"/>
                <a:gd name="T7" fmla="*/ 31 h 31"/>
                <a:gd name="T8" fmla="*/ 0 w 6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1">
                  <a:moveTo>
                    <a:pt x="0" y="0"/>
                  </a:moveTo>
                  <a:lnTo>
                    <a:pt x="0" y="0"/>
                  </a:lnTo>
                  <a:lnTo>
                    <a:pt x="60" y="31"/>
                  </a:lnTo>
                  <a:lnTo>
                    <a:pt x="6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6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2" name="i$ľíḍê"/>
            <p:cNvSpPr/>
            <p:nvPr/>
          </p:nvSpPr>
          <p:spPr bwMode="auto">
            <a:xfrm>
              <a:off x="3827463" y="2424113"/>
              <a:ext cx="95250" cy="49213"/>
            </a:xfrm>
            <a:custGeom>
              <a:avLst/>
              <a:gdLst>
                <a:gd name="T0" fmla="*/ 0 w 60"/>
                <a:gd name="T1" fmla="*/ 0 h 31"/>
                <a:gd name="T2" fmla="*/ 0 w 60"/>
                <a:gd name="T3" fmla="*/ 0 h 31"/>
                <a:gd name="T4" fmla="*/ 60 w 60"/>
                <a:gd name="T5" fmla="*/ 31 h 31"/>
                <a:gd name="T6" fmla="*/ 60 w 60"/>
                <a:gd name="T7" fmla="*/ 31 h 31"/>
                <a:gd name="T8" fmla="*/ 0 w 6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1">
                  <a:moveTo>
                    <a:pt x="0" y="0"/>
                  </a:moveTo>
                  <a:lnTo>
                    <a:pt x="0" y="0"/>
                  </a:lnTo>
                  <a:lnTo>
                    <a:pt x="60" y="31"/>
                  </a:lnTo>
                  <a:lnTo>
                    <a:pt x="60" y="3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3" name="i$ľiḓê"/>
            <p:cNvSpPr/>
            <p:nvPr/>
          </p:nvSpPr>
          <p:spPr bwMode="auto">
            <a:xfrm>
              <a:off x="3922713" y="2460626"/>
              <a:ext cx="25400" cy="23813"/>
            </a:xfrm>
            <a:custGeom>
              <a:avLst/>
              <a:gdLst>
                <a:gd name="T0" fmla="*/ 18 w 18"/>
                <a:gd name="T1" fmla="*/ 0 h 16"/>
                <a:gd name="T2" fmla="*/ 15 w 18"/>
                <a:gd name="T3" fmla="*/ 16 h 16"/>
                <a:gd name="T4" fmla="*/ 0 w 18"/>
                <a:gd name="T5" fmla="*/ 8 h 16"/>
                <a:gd name="T6" fmla="*/ 0 w 18"/>
                <a:gd name="T7" fmla="*/ 8 h 16"/>
                <a:gd name="T8" fmla="*/ 15 w 18"/>
                <a:gd name="T9" fmla="*/ 16 h 16"/>
                <a:gd name="T10" fmla="*/ 18 w 18"/>
                <a:gd name="T11" fmla="*/ 0 h 16"/>
                <a:gd name="T12" fmla="*/ 18 w 18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cubicBezTo>
                    <a:pt x="16" y="9"/>
                    <a:pt x="15" y="16"/>
                    <a:pt x="15" y="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6" y="9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4" name="î$ḻíḋe"/>
            <p:cNvSpPr/>
            <p:nvPr/>
          </p:nvSpPr>
          <p:spPr bwMode="auto">
            <a:xfrm>
              <a:off x="3827463" y="2400301"/>
              <a:ext cx="120650" cy="84138"/>
            </a:xfrm>
            <a:custGeom>
              <a:avLst/>
              <a:gdLst>
                <a:gd name="T0" fmla="*/ 0 w 82"/>
                <a:gd name="T1" fmla="*/ 0 h 57"/>
                <a:gd name="T2" fmla="*/ 0 w 82"/>
                <a:gd name="T3" fmla="*/ 16 h 57"/>
                <a:gd name="T4" fmla="*/ 64 w 82"/>
                <a:gd name="T5" fmla="*/ 49 h 57"/>
                <a:gd name="T6" fmla="*/ 79 w 82"/>
                <a:gd name="T7" fmla="*/ 57 h 57"/>
                <a:gd name="T8" fmla="*/ 82 w 82"/>
                <a:gd name="T9" fmla="*/ 41 h 57"/>
                <a:gd name="T10" fmla="*/ 0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80" y="50"/>
                    <a:pt x="82" y="41"/>
                  </a:cubicBezTo>
                  <a:cubicBezTo>
                    <a:pt x="48" y="30"/>
                    <a:pt x="14" y="9"/>
                    <a:pt x="0" y="0"/>
                  </a:cubicBezTo>
                </a:path>
              </a:pathLst>
            </a:custGeom>
            <a:solidFill>
              <a:srgbClr val="D2D2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5" name="iṣḻîḍê"/>
            <p:cNvSpPr/>
            <p:nvPr/>
          </p:nvSpPr>
          <p:spPr bwMode="auto">
            <a:xfrm>
              <a:off x="3432175" y="2400301"/>
              <a:ext cx="544513" cy="508000"/>
            </a:xfrm>
            <a:custGeom>
              <a:avLst/>
              <a:gdLst>
                <a:gd name="T0" fmla="*/ 258 w 367"/>
                <a:gd name="T1" fmla="*/ 0 h 343"/>
                <a:gd name="T2" fmla="*/ 367 w 367"/>
                <a:gd name="T3" fmla="*/ 51 h 343"/>
                <a:gd name="T4" fmla="*/ 264 w 367"/>
                <a:gd name="T5" fmla="*/ 278 h 343"/>
                <a:gd name="T6" fmla="*/ 122 w 367"/>
                <a:gd name="T7" fmla="*/ 341 h 343"/>
                <a:gd name="T8" fmla="*/ 52 w 367"/>
                <a:gd name="T9" fmla="*/ 318 h 343"/>
                <a:gd name="T10" fmla="*/ 18 w 367"/>
                <a:gd name="T11" fmla="*/ 217 h 343"/>
                <a:gd name="T12" fmla="*/ 151 w 367"/>
                <a:gd name="T13" fmla="*/ 221 h 343"/>
                <a:gd name="T14" fmla="*/ 258 w 367"/>
                <a:gd name="T15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7" h="343">
                  <a:moveTo>
                    <a:pt x="258" y="0"/>
                  </a:moveTo>
                  <a:cubicBezTo>
                    <a:pt x="258" y="0"/>
                    <a:pt x="317" y="42"/>
                    <a:pt x="367" y="51"/>
                  </a:cubicBezTo>
                  <a:cubicBezTo>
                    <a:pt x="264" y="278"/>
                    <a:pt x="264" y="278"/>
                    <a:pt x="264" y="278"/>
                  </a:cubicBezTo>
                  <a:cubicBezTo>
                    <a:pt x="264" y="278"/>
                    <a:pt x="261" y="327"/>
                    <a:pt x="122" y="341"/>
                  </a:cubicBezTo>
                  <a:cubicBezTo>
                    <a:pt x="97" y="343"/>
                    <a:pt x="71" y="335"/>
                    <a:pt x="52" y="318"/>
                  </a:cubicBezTo>
                  <a:cubicBezTo>
                    <a:pt x="26" y="296"/>
                    <a:pt x="0" y="260"/>
                    <a:pt x="18" y="217"/>
                  </a:cubicBezTo>
                  <a:cubicBezTo>
                    <a:pt x="48" y="142"/>
                    <a:pt x="151" y="221"/>
                    <a:pt x="151" y="221"/>
                  </a:cubicBezTo>
                  <a:cubicBezTo>
                    <a:pt x="151" y="221"/>
                    <a:pt x="256" y="83"/>
                    <a:pt x="258" y="0"/>
                  </a:cubicBezTo>
                  <a:close/>
                </a:path>
              </a:pathLst>
            </a:custGeom>
            <a:solidFill>
              <a:srgbClr val="C4C8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6" name="ísḻîḑè"/>
            <p:cNvSpPr/>
            <p:nvPr/>
          </p:nvSpPr>
          <p:spPr bwMode="auto">
            <a:xfrm>
              <a:off x="4657725" y="1792288"/>
              <a:ext cx="450850" cy="365125"/>
            </a:xfrm>
            <a:custGeom>
              <a:avLst/>
              <a:gdLst>
                <a:gd name="T0" fmla="*/ 211 w 304"/>
                <a:gd name="T1" fmla="*/ 0 h 247"/>
                <a:gd name="T2" fmla="*/ 210 w 304"/>
                <a:gd name="T3" fmla="*/ 0 h 247"/>
                <a:gd name="T4" fmla="*/ 148 w 304"/>
                <a:gd name="T5" fmla="*/ 63 h 247"/>
                <a:gd name="T6" fmla="*/ 150 w 304"/>
                <a:gd name="T7" fmla="*/ 77 h 247"/>
                <a:gd name="T8" fmla="*/ 21 w 304"/>
                <a:gd name="T9" fmla="*/ 12 h 247"/>
                <a:gd name="T10" fmla="*/ 41 w 304"/>
                <a:gd name="T11" fmla="*/ 95 h 247"/>
                <a:gd name="T12" fmla="*/ 13 w 304"/>
                <a:gd name="T13" fmla="*/ 87 h 247"/>
                <a:gd name="T14" fmla="*/ 13 w 304"/>
                <a:gd name="T15" fmla="*/ 88 h 247"/>
                <a:gd name="T16" fmla="*/ 63 w 304"/>
                <a:gd name="T17" fmla="*/ 149 h 247"/>
                <a:gd name="T18" fmla="*/ 46 w 304"/>
                <a:gd name="T19" fmla="*/ 151 h 247"/>
                <a:gd name="T20" fmla="*/ 34 w 304"/>
                <a:gd name="T21" fmla="*/ 150 h 247"/>
                <a:gd name="T22" fmla="*/ 93 w 304"/>
                <a:gd name="T23" fmla="*/ 194 h 247"/>
                <a:gd name="T24" fmla="*/ 16 w 304"/>
                <a:gd name="T25" fmla="*/ 220 h 247"/>
                <a:gd name="T26" fmla="*/ 15 w 304"/>
                <a:gd name="T27" fmla="*/ 220 h 247"/>
                <a:gd name="T28" fmla="*/ 14 w 304"/>
                <a:gd name="T29" fmla="*/ 220 h 247"/>
                <a:gd name="T30" fmla="*/ 0 w 304"/>
                <a:gd name="T31" fmla="*/ 219 h 247"/>
                <a:gd name="T32" fmla="*/ 95 w 304"/>
                <a:gd name="T33" fmla="*/ 247 h 247"/>
                <a:gd name="T34" fmla="*/ 96 w 304"/>
                <a:gd name="T35" fmla="*/ 247 h 247"/>
                <a:gd name="T36" fmla="*/ 273 w 304"/>
                <a:gd name="T37" fmla="*/ 70 h 247"/>
                <a:gd name="T38" fmla="*/ 273 w 304"/>
                <a:gd name="T39" fmla="*/ 62 h 247"/>
                <a:gd name="T40" fmla="*/ 304 w 304"/>
                <a:gd name="T41" fmla="*/ 30 h 247"/>
                <a:gd name="T42" fmla="*/ 268 w 304"/>
                <a:gd name="T43" fmla="*/ 40 h 247"/>
                <a:gd name="T44" fmla="*/ 296 w 304"/>
                <a:gd name="T45" fmla="*/ 5 h 247"/>
                <a:gd name="T46" fmla="*/ 256 w 304"/>
                <a:gd name="T47" fmla="*/ 20 h 247"/>
                <a:gd name="T48" fmla="*/ 211 w 304"/>
                <a:gd name="T4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4" h="247">
                  <a:moveTo>
                    <a:pt x="211" y="0"/>
                  </a:moveTo>
                  <a:cubicBezTo>
                    <a:pt x="211" y="0"/>
                    <a:pt x="211" y="0"/>
                    <a:pt x="210" y="0"/>
                  </a:cubicBezTo>
                  <a:cubicBezTo>
                    <a:pt x="176" y="0"/>
                    <a:pt x="148" y="28"/>
                    <a:pt x="148" y="63"/>
                  </a:cubicBezTo>
                  <a:cubicBezTo>
                    <a:pt x="148" y="68"/>
                    <a:pt x="149" y="72"/>
                    <a:pt x="150" y="77"/>
                  </a:cubicBezTo>
                  <a:cubicBezTo>
                    <a:pt x="100" y="75"/>
                    <a:pt x="53" y="51"/>
                    <a:pt x="21" y="12"/>
                  </a:cubicBezTo>
                  <a:cubicBezTo>
                    <a:pt x="5" y="40"/>
                    <a:pt x="13" y="77"/>
                    <a:pt x="41" y="95"/>
                  </a:cubicBezTo>
                  <a:cubicBezTo>
                    <a:pt x="31" y="95"/>
                    <a:pt x="21" y="92"/>
                    <a:pt x="13" y="87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3" y="118"/>
                    <a:pt x="33" y="143"/>
                    <a:pt x="63" y="149"/>
                  </a:cubicBezTo>
                  <a:cubicBezTo>
                    <a:pt x="57" y="151"/>
                    <a:pt x="52" y="151"/>
                    <a:pt x="46" y="151"/>
                  </a:cubicBezTo>
                  <a:cubicBezTo>
                    <a:pt x="42" y="151"/>
                    <a:pt x="38" y="151"/>
                    <a:pt x="34" y="150"/>
                  </a:cubicBezTo>
                  <a:cubicBezTo>
                    <a:pt x="43" y="176"/>
                    <a:pt x="66" y="193"/>
                    <a:pt x="93" y="194"/>
                  </a:cubicBezTo>
                  <a:cubicBezTo>
                    <a:pt x="71" y="211"/>
                    <a:pt x="44" y="220"/>
                    <a:pt x="16" y="220"/>
                  </a:cubicBezTo>
                  <a:cubicBezTo>
                    <a:pt x="16" y="220"/>
                    <a:pt x="15" y="220"/>
                    <a:pt x="15" y="220"/>
                  </a:cubicBezTo>
                  <a:cubicBezTo>
                    <a:pt x="15" y="220"/>
                    <a:pt x="15" y="220"/>
                    <a:pt x="14" y="220"/>
                  </a:cubicBezTo>
                  <a:cubicBezTo>
                    <a:pt x="10" y="220"/>
                    <a:pt x="5" y="220"/>
                    <a:pt x="0" y="219"/>
                  </a:cubicBezTo>
                  <a:cubicBezTo>
                    <a:pt x="29" y="238"/>
                    <a:pt x="62" y="247"/>
                    <a:pt x="95" y="247"/>
                  </a:cubicBezTo>
                  <a:cubicBezTo>
                    <a:pt x="96" y="247"/>
                    <a:pt x="96" y="247"/>
                    <a:pt x="96" y="247"/>
                  </a:cubicBezTo>
                  <a:cubicBezTo>
                    <a:pt x="211" y="247"/>
                    <a:pt x="273" y="152"/>
                    <a:pt x="273" y="70"/>
                  </a:cubicBezTo>
                  <a:cubicBezTo>
                    <a:pt x="273" y="68"/>
                    <a:pt x="273" y="65"/>
                    <a:pt x="273" y="62"/>
                  </a:cubicBezTo>
                  <a:cubicBezTo>
                    <a:pt x="285" y="53"/>
                    <a:pt x="296" y="42"/>
                    <a:pt x="304" y="30"/>
                  </a:cubicBezTo>
                  <a:cubicBezTo>
                    <a:pt x="293" y="35"/>
                    <a:pt x="281" y="38"/>
                    <a:pt x="268" y="40"/>
                  </a:cubicBezTo>
                  <a:cubicBezTo>
                    <a:pt x="281" y="32"/>
                    <a:pt x="291" y="20"/>
                    <a:pt x="296" y="5"/>
                  </a:cubicBezTo>
                  <a:cubicBezTo>
                    <a:pt x="284" y="12"/>
                    <a:pt x="270" y="18"/>
                    <a:pt x="256" y="20"/>
                  </a:cubicBezTo>
                  <a:cubicBezTo>
                    <a:pt x="244" y="8"/>
                    <a:pt x="228" y="0"/>
                    <a:pt x="211" y="0"/>
                  </a:cubicBezTo>
                </a:path>
              </a:pathLst>
            </a:custGeom>
            <a:solidFill>
              <a:srgbClr val="356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7" name="ïṩḻiḑê"/>
            <p:cNvSpPr/>
            <p:nvPr/>
          </p:nvSpPr>
          <p:spPr bwMode="auto">
            <a:xfrm>
              <a:off x="4324350" y="2822576"/>
              <a:ext cx="392113" cy="390525"/>
            </a:xfrm>
            <a:custGeom>
              <a:avLst/>
              <a:gdLst>
                <a:gd name="T0" fmla="*/ 249 w 264"/>
                <a:gd name="T1" fmla="*/ 0 h 264"/>
                <a:gd name="T2" fmla="*/ 15 w 264"/>
                <a:gd name="T3" fmla="*/ 0 h 264"/>
                <a:gd name="T4" fmla="*/ 0 w 264"/>
                <a:gd name="T5" fmla="*/ 15 h 264"/>
                <a:gd name="T6" fmla="*/ 0 w 264"/>
                <a:gd name="T7" fmla="*/ 250 h 264"/>
                <a:gd name="T8" fmla="*/ 15 w 264"/>
                <a:gd name="T9" fmla="*/ 264 h 264"/>
                <a:gd name="T10" fmla="*/ 141 w 264"/>
                <a:gd name="T11" fmla="*/ 264 h 264"/>
                <a:gd name="T12" fmla="*/ 141 w 264"/>
                <a:gd name="T13" fmla="*/ 162 h 264"/>
                <a:gd name="T14" fmla="*/ 106 w 264"/>
                <a:gd name="T15" fmla="*/ 162 h 264"/>
                <a:gd name="T16" fmla="*/ 106 w 264"/>
                <a:gd name="T17" fmla="*/ 122 h 264"/>
                <a:gd name="T18" fmla="*/ 141 w 264"/>
                <a:gd name="T19" fmla="*/ 122 h 264"/>
                <a:gd name="T20" fmla="*/ 141 w 264"/>
                <a:gd name="T21" fmla="*/ 93 h 264"/>
                <a:gd name="T22" fmla="*/ 192 w 264"/>
                <a:gd name="T23" fmla="*/ 40 h 264"/>
                <a:gd name="T24" fmla="*/ 193 w 264"/>
                <a:gd name="T25" fmla="*/ 40 h 264"/>
                <a:gd name="T26" fmla="*/ 223 w 264"/>
                <a:gd name="T27" fmla="*/ 42 h 264"/>
                <a:gd name="T28" fmla="*/ 223 w 264"/>
                <a:gd name="T29" fmla="*/ 77 h 264"/>
                <a:gd name="T30" fmla="*/ 202 w 264"/>
                <a:gd name="T31" fmla="*/ 77 h 264"/>
                <a:gd name="T32" fmla="*/ 182 w 264"/>
                <a:gd name="T33" fmla="*/ 97 h 264"/>
                <a:gd name="T34" fmla="*/ 182 w 264"/>
                <a:gd name="T35" fmla="*/ 122 h 264"/>
                <a:gd name="T36" fmla="*/ 221 w 264"/>
                <a:gd name="T37" fmla="*/ 122 h 264"/>
                <a:gd name="T38" fmla="*/ 216 w 264"/>
                <a:gd name="T39" fmla="*/ 162 h 264"/>
                <a:gd name="T40" fmla="*/ 182 w 264"/>
                <a:gd name="T41" fmla="*/ 162 h 264"/>
                <a:gd name="T42" fmla="*/ 182 w 264"/>
                <a:gd name="T43" fmla="*/ 264 h 264"/>
                <a:gd name="T44" fmla="*/ 249 w 264"/>
                <a:gd name="T45" fmla="*/ 264 h 264"/>
                <a:gd name="T46" fmla="*/ 264 w 264"/>
                <a:gd name="T47" fmla="*/ 250 h 264"/>
                <a:gd name="T48" fmla="*/ 264 w 264"/>
                <a:gd name="T49" fmla="*/ 15 h 264"/>
                <a:gd name="T50" fmla="*/ 249 w 264"/>
                <a:gd name="T5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4" h="264">
                  <a:moveTo>
                    <a:pt x="249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0" y="258"/>
                    <a:pt x="6" y="264"/>
                    <a:pt x="15" y="264"/>
                  </a:cubicBezTo>
                  <a:cubicBezTo>
                    <a:pt x="141" y="264"/>
                    <a:pt x="141" y="264"/>
                    <a:pt x="141" y="264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06" y="162"/>
                    <a:pt x="106" y="162"/>
                    <a:pt x="106" y="162"/>
                  </a:cubicBezTo>
                  <a:cubicBezTo>
                    <a:pt x="106" y="122"/>
                    <a:pt x="106" y="122"/>
                    <a:pt x="106" y="122"/>
                  </a:cubicBezTo>
                  <a:cubicBezTo>
                    <a:pt x="141" y="122"/>
                    <a:pt x="141" y="122"/>
                    <a:pt x="141" y="122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59"/>
                    <a:pt x="162" y="40"/>
                    <a:pt x="192" y="40"/>
                  </a:cubicBezTo>
                  <a:cubicBezTo>
                    <a:pt x="192" y="40"/>
                    <a:pt x="192" y="40"/>
                    <a:pt x="193" y="40"/>
                  </a:cubicBezTo>
                  <a:cubicBezTo>
                    <a:pt x="203" y="40"/>
                    <a:pt x="213" y="41"/>
                    <a:pt x="223" y="42"/>
                  </a:cubicBezTo>
                  <a:cubicBezTo>
                    <a:pt x="223" y="77"/>
                    <a:pt x="223" y="77"/>
                    <a:pt x="223" y="77"/>
                  </a:cubicBezTo>
                  <a:cubicBezTo>
                    <a:pt x="202" y="77"/>
                    <a:pt x="202" y="77"/>
                    <a:pt x="202" y="77"/>
                  </a:cubicBezTo>
                  <a:cubicBezTo>
                    <a:pt x="185" y="77"/>
                    <a:pt x="182" y="85"/>
                    <a:pt x="182" y="97"/>
                  </a:cubicBezTo>
                  <a:cubicBezTo>
                    <a:pt x="182" y="122"/>
                    <a:pt x="182" y="122"/>
                    <a:pt x="182" y="122"/>
                  </a:cubicBezTo>
                  <a:cubicBezTo>
                    <a:pt x="221" y="122"/>
                    <a:pt x="221" y="122"/>
                    <a:pt x="221" y="122"/>
                  </a:cubicBezTo>
                  <a:cubicBezTo>
                    <a:pt x="216" y="162"/>
                    <a:pt x="216" y="162"/>
                    <a:pt x="216" y="162"/>
                  </a:cubicBezTo>
                  <a:cubicBezTo>
                    <a:pt x="182" y="162"/>
                    <a:pt x="182" y="162"/>
                    <a:pt x="182" y="162"/>
                  </a:cubicBezTo>
                  <a:cubicBezTo>
                    <a:pt x="182" y="264"/>
                    <a:pt x="182" y="264"/>
                    <a:pt x="182" y="264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57" y="264"/>
                    <a:pt x="264" y="258"/>
                    <a:pt x="264" y="250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7"/>
                    <a:pt x="257" y="0"/>
                    <a:pt x="249" y="0"/>
                  </a:cubicBezTo>
                </a:path>
              </a:pathLst>
            </a:custGeom>
            <a:solidFill>
              <a:srgbClr val="356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8" name="iṥ1íḍê"/>
            <p:cNvSpPr/>
            <p:nvPr/>
          </p:nvSpPr>
          <p:spPr bwMode="auto">
            <a:xfrm>
              <a:off x="5949950" y="2317751"/>
              <a:ext cx="639763" cy="463550"/>
            </a:xfrm>
            <a:custGeom>
              <a:avLst/>
              <a:gdLst>
                <a:gd name="T0" fmla="*/ 412 w 431"/>
                <a:gd name="T1" fmla="*/ 43 h 313"/>
                <a:gd name="T2" fmla="*/ 373 w 431"/>
                <a:gd name="T3" fmla="*/ 7 h 313"/>
                <a:gd name="T4" fmla="*/ 207 w 431"/>
                <a:gd name="T5" fmla="*/ 8 h 313"/>
                <a:gd name="T6" fmla="*/ 42 w 431"/>
                <a:gd name="T7" fmla="*/ 26 h 313"/>
                <a:gd name="T8" fmla="*/ 7 w 431"/>
                <a:gd name="T9" fmla="*/ 66 h 313"/>
                <a:gd name="T10" fmla="*/ 4 w 431"/>
                <a:gd name="T11" fmla="*/ 169 h 313"/>
                <a:gd name="T12" fmla="*/ 18 w 431"/>
                <a:gd name="T13" fmla="*/ 271 h 313"/>
                <a:gd name="T14" fmla="*/ 58 w 431"/>
                <a:gd name="T15" fmla="*/ 306 h 313"/>
                <a:gd name="T16" fmla="*/ 224 w 431"/>
                <a:gd name="T17" fmla="*/ 305 h 313"/>
                <a:gd name="T18" fmla="*/ 389 w 431"/>
                <a:gd name="T19" fmla="*/ 287 h 313"/>
                <a:gd name="T20" fmla="*/ 424 w 431"/>
                <a:gd name="T21" fmla="*/ 248 h 313"/>
                <a:gd name="T22" fmla="*/ 427 w 431"/>
                <a:gd name="T23" fmla="*/ 145 h 313"/>
                <a:gd name="T24" fmla="*/ 412 w 431"/>
                <a:gd name="T25" fmla="*/ 43 h 313"/>
                <a:gd name="T26" fmla="*/ 176 w 431"/>
                <a:gd name="T27" fmla="*/ 222 h 313"/>
                <a:gd name="T28" fmla="*/ 169 w 431"/>
                <a:gd name="T29" fmla="*/ 96 h 313"/>
                <a:gd name="T30" fmla="*/ 283 w 431"/>
                <a:gd name="T31" fmla="*/ 153 h 313"/>
                <a:gd name="T32" fmla="*/ 176 w 431"/>
                <a:gd name="T33" fmla="*/ 22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1" h="313">
                  <a:moveTo>
                    <a:pt x="412" y="43"/>
                  </a:moveTo>
                  <a:cubicBezTo>
                    <a:pt x="406" y="25"/>
                    <a:pt x="391" y="11"/>
                    <a:pt x="373" y="7"/>
                  </a:cubicBezTo>
                  <a:cubicBezTo>
                    <a:pt x="339" y="0"/>
                    <a:pt x="207" y="8"/>
                    <a:pt x="207" y="8"/>
                  </a:cubicBezTo>
                  <a:cubicBezTo>
                    <a:pt x="207" y="8"/>
                    <a:pt x="75" y="15"/>
                    <a:pt x="42" y="26"/>
                  </a:cubicBezTo>
                  <a:cubicBezTo>
                    <a:pt x="24" y="32"/>
                    <a:pt x="11" y="47"/>
                    <a:pt x="7" y="66"/>
                  </a:cubicBezTo>
                  <a:cubicBezTo>
                    <a:pt x="0" y="99"/>
                    <a:pt x="4" y="169"/>
                    <a:pt x="4" y="169"/>
                  </a:cubicBezTo>
                  <a:cubicBezTo>
                    <a:pt x="4" y="169"/>
                    <a:pt x="8" y="238"/>
                    <a:pt x="18" y="271"/>
                  </a:cubicBezTo>
                  <a:cubicBezTo>
                    <a:pt x="24" y="289"/>
                    <a:pt x="39" y="302"/>
                    <a:pt x="58" y="306"/>
                  </a:cubicBezTo>
                  <a:cubicBezTo>
                    <a:pt x="91" y="313"/>
                    <a:pt x="224" y="305"/>
                    <a:pt x="224" y="305"/>
                  </a:cubicBezTo>
                  <a:cubicBezTo>
                    <a:pt x="224" y="305"/>
                    <a:pt x="356" y="298"/>
                    <a:pt x="389" y="287"/>
                  </a:cubicBezTo>
                  <a:cubicBezTo>
                    <a:pt x="407" y="281"/>
                    <a:pt x="420" y="266"/>
                    <a:pt x="424" y="248"/>
                  </a:cubicBezTo>
                  <a:cubicBezTo>
                    <a:pt x="431" y="214"/>
                    <a:pt x="427" y="145"/>
                    <a:pt x="427" y="145"/>
                  </a:cubicBezTo>
                  <a:cubicBezTo>
                    <a:pt x="427" y="145"/>
                    <a:pt x="423" y="75"/>
                    <a:pt x="412" y="43"/>
                  </a:cubicBezTo>
                  <a:close/>
                  <a:moveTo>
                    <a:pt x="176" y="222"/>
                  </a:moveTo>
                  <a:cubicBezTo>
                    <a:pt x="169" y="96"/>
                    <a:pt x="169" y="96"/>
                    <a:pt x="169" y="96"/>
                  </a:cubicBezTo>
                  <a:cubicBezTo>
                    <a:pt x="283" y="153"/>
                    <a:pt x="283" y="153"/>
                    <a:pt x="283" y="153"/>
                  </a:cubicBezTo>
                  <a:cubicBezTo>
                    <a:pt x="176" y="222"/>
                    <a:pt x="176" y="222"/>
                    <a:pt x="176" y="222"/>
                  </a:cubicBez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27300" y="567180"/>
            <a:ext cx="3027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新增加的表单标签</a:t>
            </a:r>
            <a:endParaRPr lang="zh-CN" altLang="en-US" sz="28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2280" y="1340768"/>
            <a:ext cx="11266805" cy="1365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dirty="0" err="1"/>
              <a:t>datalist</a:t>
            </a:r>
            <a:r>
              <a:rPr lang="zh-CN" altLang="en-US" dirty="0"/>
              <a:t>提供一个事先定义好的列表，通过</a:t>
            </a:r>
            <a:r>
              <a:rPr lang="en-US" altLang="zh-CN" dirty="0"/>
              <a:t>id</a:t>
            </a:r>
            <a:r>
              <a:rPr lang="zh-CN" altLang="en-US" dirty="0"/>
              <a:t>与</a:t>
            </a:r>
            <a:r>
              <a:rPr lang="en-US" altLang="zh-CN" dirty="0"/>
              <a:t>input</a:t>
            </a:r>
            <a:r>
              <a:rPr lang="zh-CN" altLang="en-US" dirty="0"/>
              <a:t>关联，当在</a:t>
            </a:r>
            <a:r>
              <a:rPr lang="en-US" altLang="zh-CN" dirty="0"/>
              <a:t>input</a:t>
            </a:r>
            <a:r>
              <a:rPr lang="zh-CN" altLang="en-US" dirty="0"/>
              <a:t>内输入时就会有自动完成（</a:t>
            </a:r>
            <a:r>
              <a:rPr lang="en-US" altLang="zh-CN" dirty="0"/>
              <a:t>autocomplete</a:t>
            </a:r>
            <a:r>
              <a:rPr lang="zh-CN" altLang="en-US" dirty="0"/>
              <a:t>）的功能，用户将会看见一个下拉列表供其选择。 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280" y="2936329"/>
            <a:ext cx="9372600" cy="32289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627300" y="567180"/>
            <a:ext cx="3027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新增加的表单标签</a:t>
            </a:r>
            <a:endParaRPr lang="zh-CN" altLang="en-US" sz="28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2280" y="1340768"/>
            <a:ext cx="1126680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sz="2000" b="1">
                <a:sym typeface="+mn-ea"/>
              </a:rPr>
              <a:t>输出标签</a:t>
            </a:r>
            <a:r>
              <a:rPr sz="2000" b="1">
                <a:sym typeface="+mn-ea"/>
              </a:rPr>
              <a:t>&lt;output name="x" for="a b"&gt;&lt;/output&gt;</a:t>
            </a:r>
            <a:endParaRPr sz="2000" b="1">
              <a:sym typeface="+mn-ea"/>
            </a:endParaRPr>
          </a:p>
          <a:p>
            <a:pPr>
              <a:lnSpc>
                <a:spcPct val="250000"/>
              </a:lnSpc>
            </a:pPr>
            <a:r>
              <a:rPr sz="2000"/>
              <a:t>&lt;form action="" oninput="x.value=parseInt(a.value)+parseInt(b.value)"&gt;</a:t>
            </a:r>
            <a:endParaRPr sz="2000"/>
          </a:p>
          <a:p>
            <a:pPr>
              <a:lnSpc>
                <a:spcPct val="250000"/>
              </a:lnSpc>
            </a:pPr>
            <a:r>
              <a:rPr sz="2000"/>
              <a:t>	&lt;input id="a" type="range" min="0" max="100"&gt;100+</a:t>
            </a:r>
            <a:endParaRPr sz="2000"/>
          </a:p>
          <a:p>
            <a:pPr>
              <a:lnSpc>
                <a:spcPct val="250000"/>
              </a:lnSpc>
            </a:pPr>
            <a:r>
              <a:rPr sz="2000"/>
              <a:t>	&lt;input id="b" type="text" value="50"&gt;=</a:t>
            </a:r>
            <a:endParaRPr sz="2000"/>
          </a:p>
          <a:p>
            <a:pPr>
              <a:lnSpc>
                <a:spcPct val="250000"/>
              </a:lnSpc>
            </a:pPr>
            <a:r>
              <a:rPr sz="2000"/>
              <a:t>	&lt;output name="x" for="a b"&gt;&lt;/output&gt;</a:t>
            </a:r>
            <a:endParaRPr sz="2000"/>
          </a:p>
          <a:p>
            <a:pPr>
              <a:lnSpc>
                <a:spcPct val="250000"/>
              </a:lnSpc>
            </a:pPr>
            <a:r>
              <a:rPr sz="2000"/>
              <a:t>&lt;/form&gt;</a:t>
            </a:r>
            <a:endParaRPr sz="20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74070" y="2564904"/>
            <a:ext cx="6876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>
                <a:solidFill>
                  <a:srgbClr val="0F6FC6"/>
                </a:solidFill>
                <a:latin typeface="等线" panose="02010600030101010101" charset="-122"/>
                <a:ea typeface="等线" panose="02010600030101010101" charset="-122"/>
              </a:rPr>
              <a:t>谢谢您的观看</a:t>
            </a:r>
            <a:endParaRPr lang="zh-CN" altLang="en-US" sz="7200" b="1" dirty="0">
              <a:solidFill>
                <a:srgbClr val="0F6FC6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916904">
            <a:off x="1784211" y="2970526"/>
            <a:ext cx="635272" cy="389087"/>
            <a:chOff x="3487392" y="549275"/>
            <a:chExt cx="236030" cy="144562"/>
          </a:xfrm>
        </p:grpSpPr>
        <p:sp>
          <p:nvSpPr>
            <p:cNvPr id="7" name="直角三角形 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4101876">
            <a:off x="9769076" y="3133368"/>
            <a:ext cx="635272" cy="389087"/>
            <a:chOff x="3487392" y="549275"/>
            <a:chExt cx="236030" cy="144562"/>
          </a:xfrm>
        </p:grpSpPr>
        <p:sp>
          <p:nvSpPr>
            <p:cNvPr id="10" name="直角三角形 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208766" y="1343045"/>
            <a:ext cx="5719882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b="1" dirty="0">
                <a:solidFill>
                  <a:srgbClr val="FF0000"/>
                </a:solidFill>
              </a:rPr>
              <a:t>H5</a:t>
            </a:r>
            <a:r>
              <a:rPr lang="zh-CN" altLang="en-US" sz="3200" b="1" dirty="0">
                <a:solidFill>
                  <a:srgbClr val="FF0000"/>
                </a:solidFill>
              </a:rPr>
              <a:t>的发展历史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H5</a:t>
            </a:r>
            <a:r>
              <a:rPr lang="zh-CN" altLang="en-US" sz="3200" dirty="0"/>
              <a:t>新增加的标签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H5</a:t>
            </a:r>
            <a:r>
              <a:rPr lang="zh-CN" altLang="en-US" sz="3200" dirty="0"/>
              <a:t>新增加的表单</a:t>
            </a:r>
            <a:r>
              <a:rPr lang="en-US" altLang="zh-CN" sz="3200" dirty="0"/>
              <a:t>type</a:t>
            </a:r>
            <a:r>
              <a:rPr lang="zh-CN" altLang="en-US" sz="3200" dirty="0"/>
              <a:t>属性值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H5</a:t>
            </a:r>
            <a:r>
              <a:rPr lang="zh-CN" altLang="en-US" sz="3200" dirty="0"/>
              <a:t>新增加的表单属性</a:t>
            </a:r>
            <a:endParaRPr lang="zh-CN" altLang="en-US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H5</a:t>
            </a:r>
            <a:r>
              <a:rPr lang="zh-CN" altLang="en-US" sz="3200" dirty="0"/>
              <a:t>新增加的表单标签</a:t>
            </a:r>
            <a:endParaRPr lang="zh-CN" altLang="en-US" sz="3200" dirty="0"/>
          </a:p>
        </p:txBody>
      </p:sp>
      <p:grpSp>
        <p:nvGrpSpPr>
          <p:cNvPr id="208" name="组合 20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814313" y="1356185"/>
            <a:ext cx="4993655" cy="4017031"/>
            <a:chOff x="2894013" y="912813"/>
            <a:chExt cx="6565900" cy="5195888"/>
          </a:xfrm>
        </p:grpSpPr>
        <p:sp>
          <p:nvSpPr>
            <p:cNvPr id="209" name="işļíḍe"/>
            <p:cNvSpPr/>
            <p:nvPr/>
          </p:nvSpPr>
          <p:spPr bwMode="auto">
            <a:xfrm>
              <a:off x="4271963" y="912813"/>
              <a:ext cx="4983163" cy="4333875"/>
            </a:xfrm>
            <a:custGeom>
              <a:avLst/>
              <a:gdLst>
                <a:gd name="T0" fmla="*/ 2693 w 3359"/>
                <a:gd name="T1" fmla="*/ 148 h 2926"/>
                <a:gd name="T2" fmla="*/ 3047 w 3359"/>
                <a:gd name="T3" fmla="*/ 280 h 2926"/>
                <a:gd name="T4" fmla="*/ 3216 w 3359"/>
                <a:gd name="T5" fmla="*/ 370 h 2926"/>
                <a:gd name="T6" fmla="*/ 3310 w 3359"/>
                <a:gd name="T7" fmla="*/ 546 h 2926"/>
                <a:gd name="T8" fmla="*/ 3289 w 3359"/>
                <a:gd name="T9" fmla="*/ 970 h 2926"/>
                <a:gd name="T10" fmla="*/ 3070 w 3359"/>
                <a:gd name="T11" fmla="*/ 1298 h 2926"/>
                <a:gd name="T12" fmla="*/ 3106 w 3359"/>
                <a:gd name="T13" fmla="*/ 1587 h 2926"/>
                <a:gd name="T14" fmla="*/ 3081 w 3359"/>
                <a:gd name="T15" fmla="*/ 1962 h 2926"/>
                <a:gd name="T16" fmla="*/ 2852 w 3359"/>
                <a:gd name="T17" fmla="*/ 2227 h 2926"/>
                <a:gd name="T18" fmla="*/ 2595 w 3359"/>
                <a:gd name="T19" fmla="*/ 2230 h 2926"/>
                <a:gd name="T20" fmla="*/ 2434 w 3359"/>
                <a:gd name="T21" fmla="*/ 2216 h 2926"/>
                <a:gd name="T22" fmla="*/ 2011 w 3359"/>
                <a:gd name="T23" fmla="*/ 2409 h 2926"/>
                <a:gd name="T24" fmla="*/ 1644 w 3359"/>
                <a:gd name="T25" fmla="*/ 2707 h 2926"/>
                <a:gd name="T26" fmla="*/ 1194 w 3359"/>
                <a:gd name="T27" fmla="*/ 2874 h 2926"/>
                <a:gd name="T28" fmla="*/ 931 w 3359"/>
                <a:gd name="T29" fmla="*/ 2923 h 2926"/>
                <a:gd name="T30" fmla="*/ 641 w 3359"/>
                <a:gd name="T31" fmla="*/ 2869 h 2926"/>
                <a:gd name="T32" fmla="*/ 204 w 3359"/>
                <a:gd name="T33" fmla="*/ 2546 h 2926"/>
                <a:gd name="T34" fmla="*/ 108 w 3359"/>
                <a:gd name="T35" fmla="*/ 2254 h 2926"/>
                <a:gd name="T36" fmla="*/ 240 w 3359"/>
                <a:gd name="T37" fmla="*/ 2066 h 2926"/>
                <a:gd name="T38" fmla="*/ 309 w 3359"/>
                <a:gd name="T39" fmla="*/ 1485 h 2926"/>
                <a:gd name="T40" fmla="*/ 135 w 3359"/>
                <a:gd name="T41" fmla="*/ 1226 h 2926"/>
                <a:gd name="T42" fmla="*/ 9 w 3359"/>
                <a:gd name="T43" fmla="*/ 945 h 2926"/>
                <a:gd name="T44" fmla="*/ 144 w 3359"/>
                <a:gd name="T45" fmla="*/ 687 h 2926"/>
                <a:gd name="T46" fmla="*/ 505 w 3359"/>
                <a:gd name="T47" fmla="*/ 599 h 2926"/>
                <a:gd name="T48" fmla="*/ 546 w 3359"/>
                <a:gd name="T49" fmla="*/ 462 h 2926"/>
                <a:gd name="T50" fmla="*/ 1088 w 3359"/>
                <a:gd name="T51" fmla="*/ 3 h 2926"/>
                <a:gd name="T52" fmla="*/ 1676 w 3359"/>
                <a:gd name="T53" fmla="*/ 112 h 2926"/>
                <a:gd name="T54" fmla="*/ 1923 w 3359"/>
                <a:gd name="T55" fmla="*/ 92 h 2926"/>
                <a:gd name="T56" fmla="*/ 2274 w 3359"/>
                <a:gd name="T57" fmla="*/ 87 h 2926"/>
                <a:gd name="T58" fmla="*/ 2481 w 3359"/>
                <a:gd name="T59" fmla="*/ 163 h 2926"/>
                <a:gd name="T60" fmla="*/ 2694 w 3359"/>
                <a:gd name="T61" fmla="*/ 147 h 2926"/>
                <a:gd name="T62" fmla="*/ 2693 w 3359"/>
                <a:gd name="T63" fmla="*/ 148 h 2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59" h="2926">
                  <a:moveTo>
                    <a:pt x="2693" y="148"/>
                  </a:moveTo>
                  <a:cubicBezTo>
                    <a:pt x="2842" y="197"/>
                    <a:pt x="2899" y="226"/>
                    <a:pt x="3047" y="280"/>
                  </a:cubicBezTo>
                  <a:cubicBezTo>
                    <a:pt x="3107" y="302"/>
                    <a:pt x="3169" y="325"/>
                    <a:pt x="3216" y="370"/>
                  </a:cubicBezTo>
                  <a:cubicBezTo>
                    <a:pt x="3265" y="416"/>
                    <a:pt x="3291" y="481"/>
                    <a:pt x="3310" y="546"/>
                  </a:cubicBezTo>
                  <a:cubicBezTo>
                    <a:pt x="3351" y="686"/>
                    <a:pt x="3359" y="843"/>
                    <a:pt x="3289" y="970"/>
                  </a:cubicBezTo>
                  <a:cubicBezTo>
                    <a:pt x="3224" y="1086"/>
                    <a:pt x="3099" y="1169"/>
                    <a:pt x="3070" y="1298"/>
                  </a:cubicBezTo>
                  <a:cubicBezTo>
                    <a:pt x="3050" y="1394"/>
                    <a:pt x="3087" y="1491"/>
                    <a:pt x="3106" y="1587"/>
                  </a:cubicBezTo>
                  <a:cubicBezTo>
                    <a:pt x="3130" y="1712"/>
                    <a:pt x="3121" y="1841"/>
                    <a:pt x="3081" y="1962"/>
                  </a:cubicBezTo>
                  <a:cubicBezTo>
                    <a:pt x="3042" y="2077"/>
                    <a:pt x="2966" y="2188"/>
                    <a:pt x="2852" y="2227"/>
                  </a:cubicBezTo>
                  <a:cubicBezTo>
                    <a:pt x="2770" y="2256"/>
                    <a:pt x="2683" y="2243"/>
                    <a:pt x="2595" y="2230"/>
                  </a:cubicBezTo>
                  <a:cubicBezTo>
                    <a:pt x="2541" y="2222"/>
                    <a:pt x="2487" y="2215"/>
                    <a:pt x="2434" y="2216"/>
                  </a:cubicBezTo>
                  <a:cubicBezTo>
                    <a:pt x="2276" y="2221"/>
                    <a:pt x="2133" y="2309"/>
                    <a:pt x="2011" y="2409"/>
                  </a:cubicBezTo>
                  <a:cubicBezTo>
                    <a:pt x="1889" y="2510"/>
                    <a:pt x="1779" y="2626"/>
                    <a:pt x="1644" y="2707"/>
                  </a:cubicBezTo>
                  <a:cubicBezTo>
                    <a:pt x="1507" y="2790"/>
                    <a:pt x="1349" y="2832"/>
                    <a:pt x="1194" y="2874"/>
                  </a:cubicBezTo>
                  <a:cubicBezTo>
                    <a:pt x="1107" y="2897"/>
                    <a:pt x="1020" y="2920"/>
                    <a:pt x="931" y="2923"/>
                  </a:cubicBezTo>
                  <a:cubicBezTo>
                    <a:pt x="832" y="2926"/>
                    <a:pt x="734" y="2904"/>
                    <a:pt x="641" y="2869"/>
                  </a:cubicBezTo>
                  <a:cubicBezTo>
                    <a:pt x="471" y="2803"/>
                    <a:pt x="320" y="2688"/>
                    <a:pt x="204" y="2546"/>
                  </a:cubicBezTo>
                  <a:cubicBezTo>
                    <a:pt x="137" y="2463"/>
                    <a:pt x="78" y="2357"/>
                    <a:pt x="108" y="2254"/>
                  </a:cubicBezTo>
                  <a:cubicBezTo>
                    <a:pt x="129" y="2180"/>
                    <a:pt x="192" y="2126"/>
                    <a:pt x="240" y="2066"/>
                  </a:cubicBezTo>
                  <a:cubicBezTo>
                    <a:pt x="368" y="1905"/>
                    <a:pt x="396" y="1671"/>
                    <a:pt x="309" y="1485"/>
                  </a:cubicBezTo>
                  <a:cubicBezTo>
                    <a:pt x="266" y="1390"/>
                    <a:pt x="197" y="1311"/>
                    <a:pt x="135" y="1226"/>
                  </a:cubicBezTo>
                  <a:cubicBezTo>
                    <a:pt x="74" y="1142"/>
                    <a:pt x="19" y="1049"/>
                    <a:pt x="9" y="945"/>
                  </a:cubicBezTo>
                  <a:cubicBezTo>
                    <a:pt x="0" y="841"/>
                    <a:pt x="48" y="726"/>
                    <a:pt x="144" y="687"/>
                  </a:cubicBezTo>
                  <a:cubicBezTo>
                    <a:pt x="262" y="638"/>
                    <a:pt x="429" y="702"/>
                    <a:pt x="505" y="599"/>
                  </a:cubicBezTo>
                  <a:cubicBezTo>
                    <a:pt x="534" y="561"/>
                    <a:pt x="538" y="509"/>
                    <a:pt x="546" y="462"/>
                  </a:cubicBezTo>
                  <a:cubicBezTo>
                    <a:pt x="593" y="210"/>
                    <a:pt x="832" y="8"/>
                    <a:pt x="1088" y="3"/>
                  </a:cubicBezTo>
                  <a:cubicBezTo>
                    <a:pt x="1288" y="0"/>
                    <a:pt x="1476" y="102"/>
                    <a:pt x="1676" y="112"/>
                  </a:cubicBezTo>
                  <a:cubicBezTo>
                    <a:pt x="1758" y="115"/>
                    <a:pt x="1841" y="104"/>
                    <a:pt x="1923" y="92"/>
                  </a:cubicBezTo>
                  <a:cubicBezTo>
                    <a:pt x="2042" y="75"/>
                    <a:pt x="2159" y="57"/>
                    <a:pt x="2274" y="87"/>
                  </a:cubicBezTo>
                  <a:cubicBezTo>
                    <a:pt x="2345" y="106"/>
                    <a:pt x="2410" y="142"/>
                    <a:pt x="2481" y="163"/>
                  </a:cubicBezTo>
                  <a:cubicBezTo>
                    <a:pt x="2551" y="184"/>
                    <a:pt x="2633" y="188"/>
                    <a:pt x="2694" y="147"/>
                  </a:cubicBezTo>
                  <a:cubicBezTo>
                    <a:pt x="2693" y="148"/>
                    <a:pt x="2693" y="148"/>
                    <a:pt x="2693" y="148"/>
                  </a:cubicBezTo>
                </a:path>
              </a:pathLst>
            </a:custGeom>
            <a:solidFill>
              <a:srgbClr val="4285F4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0" name="i$1ïḓé"/>
            <p:cNvSpPr/>
            <p:nvPr/>
          </p:nvSpPr>
          <p:spPr bwMode="auto">
            <a:xfrm>
              <a:off x="5797550" y="2000251"/>
              <a:ext cx="2595563" cy="17938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1" name="îṣḷïďê"/>
            <p:cNvSpPr/>
            <p:nvPr/>
          </p:nvSpPr>
          <p:spPr bwMode="auto">
            <a:xfrm>
              <a:off x="5797550" y="2774951"/>
              <a:ext cx="2595563" cy="17938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2" name="iṧľîḑe"/>
            <p:cNvSpPr/>
            <p:nvPr/>
          </p:nvSpPr>
          <p:spPr bwMode="auto">
            <a:xfrm>
              <a:off x="5797550" y="3582988"/>
              <a:ext cx="2595563" cy="17938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3" name="ïṧḷîḓê"/>
            <p:cNvSpPr/>
            <p:nvPr/>
          </p:nvSpPr>
          <p:spPr bwMode="auto">
            <a:xfrm>
              <a:off x="6759575" y="1536701"/>
              <a:ext cx="163513" cy="4635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4" name="íşľiḋè"/>
            <p:cNvSpPr/>
            <p:nvPr/>
          </p:nvSpPr>
          <p:spPr bwMode="auto">
            <a:xfrm>
              <a:off x="6759575" y="1609726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5" name="í$ļîḑé"/>
            <p:cNvSpPr/>
            <p:nvPr/>
          </p:nvSpPr>
          <p:spPr bwMode="auto">
            <a:xfrm>
              <a:off x="6759575" y="1862138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6" name="ís1ïḋè"/>
            <p:cNvSpPr/>
            <p:nvPr/>
          </p:nvSpPr>
          <p:spPr bwMode="auto">
            <a:xfrm>
              <a:off x="7004050" y="1536701"/>
              <a:ext cx="163513" cy="4635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7" name="ïṣḷíďè"/>
            <p:cNvSpPr/>
            <p:nvPr/>
          </p:nvSpPr>
          <p:spPr bwMode="auto">
            <a:xfrm>
              <a:off x="7004050" y="1609726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8" name="ïŝľíḋé"/>
            <p:cNvSpPr/>
            <p:nvPr/>
          </p:nvSpPr>
          <p:spPr bwMode="auto">
            <a:xfrm>
              <a:off x="7004050" y="1862138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9" name="íṩļiḑê"/>
            <p:cNvSpPr/>
            <p:nvPr/>
          </p:nvSpPr>
          <p:spPr bwMode="auto">
            <a:xfrm>
              <a:off x="7248525" y="1536701"/>
              <a:ext cx="163513" cy="4635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0" name="iṥlíḑê"/>
            <p:cNvSpPr/>
            <p:nvPr/>
          </p:nvSpPr>
          <p:spPr bwMode="auto">
            <a:xfrm>
              <a:off x="7248525" y="1609726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1" name="iṣlïḋè"/>
            <p:cNvSpPr/>
            <p:nvPr/>
          </p:nvSpPr>
          <p:spPr bwMode="auto">
            <a:xfrm>
              <a:off x="7248525" y="1862138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2" name="iSļîḓe"/>
            <p:cNvSpPr/>
            <p:nvPr/>
          </p:nvSpPr>
          <p:spPr bwMode="auto">
            <a:xfrm>
              <a:off x="7494588" y="1536701"/>
              <a:ext cx="161925" cy="4635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3" name="iş1iḋé"/>
            <p:cNvSpPr/>
            <p:nvPr/>
          </p:nvSpPr>
          <p:spPr bwMode="auto">
            <a:xfrm>
              <a:off x="7494588" y="1609726"/>
              <a:ext cx="161925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4" name="ïşḻiḋe"/>
            <p:cNvSpPr/>
            <p:nvPr/>
          </p:nvSpPr>
          <p:spPr bwMode="auto">
            <a:xfrm>
              <a:off x="7494588" y="1862138"/>
              <a:ext cx="161925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5" name="isļíḓé"/>
            <p:cNvSpPr/>
            <p:nvPr/>
          </p:nvSpPr>
          <p:spPr bwMode="auto">
            <a:xfrm>
              <a:off x="7415213" y="3105151"/>
              <a:ext cx="354013" cy="488950"/>
            </a:xfrm>
            <a:custGeom>
              <a:avLst/>
              <a:gdLst>
                <a:gd name="T0" fmla="*/ 0 w 223"/>
                <a:gd name="T1" fmla="*/ 46 h 308"/>
                <a:gd name="T2" fmla="*/ 92 w 223"/>
                <a:gd name="T3" fmla="*/ 0 h 308"/>
                <a:gd name="T4" fmla="*/ 223 w 223"/>
                <a:gd name="T5" fmla="*/ 262 h 308"/>
                <a:gd name="T6" fmla="*/ 132 w 223"/>
                <a:gd name="T7" fmla="*/ 308 h 308"/>
                <a:gd name="T8" fmla="*/ 0 w 223"/>
                <a:gd name="T9" fmla="*/ 4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308">
                  <a:moveTo>
                    <a:pt x="0" y="46"/>
                  </a:moveTo>
                  <a:lnTo>
                    <a:pt x="92" y="0"/>
                  </a:lnTo>
                  <a:lnTo>
                    <a:pt x="223" y="262"/>
                  </a:lnTo>
                  <a:lnTo>
                    <a:pt x="132" y="308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6" name="ïṩ1ïḋè"/>
            <p:cNvSpPr/>
            <p:nvPr/>
          </p:nvSpPr>
          <p:spPr bwMode="auto">
            <a:xfrm>
              <a:off x="7448550" y="3170238"/>
              <a:ext cx="160338" cy="103188"/>
            </a:xfrm>
            <a:custGeom>
              <a:avLst/>
              <a:gdLst>
                <a:gd name="T0" fmla="*/ 0 w 101"/>
                <a:gd name="T1" fmla="*/ 47 h 65"/>
                <a:gd name="T2" fmla="*/ 91 w 101"/>
                <a:gd name="T3" fmla="*/ 0 h 65"/>
                <a:gd name="T4" fmla="*/ 101 w 101"/>
                <a:gd name="T5" fmla="*/ 19 h 65"/>
                <a:gd name="T6" fmla="*/ 9 w 101"/>
                <a:gd name="T7" fmla="*/ 65 h 65"/>
                <a:gd name="T8" fmla="*/ 0 w 101"/>
                <a:gd name="T9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5">
                  <a:moveTo>
                    <a:pt x="0" y="47"/>
                  </a:moveTo>
                  <a:lnTo>
                    <a:pt x="91" y="0"/>
                  </a:lnTo>
                  <a:lnTo>
                    <a:pt x="101" y="19"/>
                  </a:lnTo>
                  <a:lnTo>
                    <a:pt x="9" y="65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7" name="iSľidè"/>
            <p:cNvSpPr/>
            <p:nvPr/>
          </p:nvSpPr>
          <p:spPr bwMode="auto">
            <a:xfrm>
              <a:off x="7562850" y="3397251"/>
              <a:ext cx="158750" cy="101600"/>
            </a:xfrm>
            <a:custGeom>
              <a:avLst/>
              <a:gdLst>
                <a:gd name="T0" fmla="*/ 0 w 100"/>
                <a:gd name="T1" fmla="*/ 46 h 64"/>
                <a:gd name="T2" fmla="*/ 91 w 100"/>
                <a:gd name="T3" fmla="*/ 0 h 64"/>
                <a:gd name="T4" fmla="*/ 100 w 100"/>
                <a:gd name="T5" fmla="*/ 19 h 64"/>
                <a:gd name="T6" fmla="*/ 8 w 100"/>
                <a:gd name="T7" fmla="*/ 64 h 64"/>
                <a:gd name="T8" fmla="*/ 0 w 100"/>
                <a:gd name="T9" fmla="*/ 4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64">
                  <a:moveTo>
                    <a:pt x="0" y="46"/>
                  </a:moveTo>
                  <a:lnTo>
                    <a:pt x="91" y="0"/>
                  </a:lnTo>
                  <a:lnTo>
                    <a:pt x="100" y="19"/>
                  </a:lnTo>
                  <a:lnTo>
                    <a:pt x="8" y="64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8" name="išḷídé"/>
            <p:cNvSpPr/>
            <p:nvPr/>
          </p:nvSpPr>
          <p:spPr bwMode="auto">
            <a:xfrm>
              <a:off x="7535863" y="2319338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9" name="î$ľîḍé"/>
            <p:cNvSpPr/>
            <p:nvPr/>
          </p:nvSpPr>
          <p:spPr bwMode="auto">
            <a:xfrm>
              <a:off x="7535863" y="2392363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0" name="ïsľiďe"/>
            <p:cNvSpPr/>
            <p:nvPr/>
          </p:nvSpPr>
          <p:spPr bwMode="auto">
            <a:xfrm>
              <a:off x="7535863" y="26447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1" name="îšľïḑe"/>
            <p:cNvSpPr/>
            <p:nvPr/>
          </p:nvSpPr>
          <p:spPr bwMode="auto">
            <a:xfrm>
              <a:off x="7780338" y="2319338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2" name="ïśḷïde"/>
            <p:cNvSpPr/>
            <p:nvPr/>
          </p:nvSpPr>
          <p:spPr bwMode="auto">
            <a:xfrm>
              <a:off x="7780338" y="2392363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3" name="iṧḻîdè"/>
            <p:cNvSpPr/>
            <p:nvPr/>
          </p:nvSpPr>
          <p:spPr bwMode="auto">
            <a:xfrm>
              <a:off x="7780338" y="26447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4" name="iṥ1iḑè"/>
            <p:cNvSpPr/>
            <p:nvPr/>
          </p:nvSpPr>
          <p:spPr bwMode="auto">
            <a:xfrm>
              <a:off x="8024813" y="2319338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5" name="í$ḻîde"/>
            <p:cNvSpPr/>
            <p:nvPr/>
          </p:nvSpPr>
          <p:spPr bwMode="auto">
            <a:xfrm>
              <a:off x="8024813" y="2392363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6" name="ïṧlíḍè"/>
            <p:cNvSpPr/>
            <p:nvPr/>
          </p:nvSpPr>
          <p:spPr bwMode="auto">
            <a:xfrm>
              <a:off x="8024813" y="26447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7" name="ï$lîḍê"/>
            <p:cNvSpPr/>
            <p:nvPr/>
          </p:nvSpPr>
          <p:spPr bwMode="auto">
            <a:xfrm>
              <a:off x="6026150" y="3117851"/>
              <a:ext cx="161925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8" name="ïšliḑé"/>
            <p:cNvSpPr/>
            <p:nvPr/>
          </p:nvSpPr>
          <p:spPr bwMode="auto">
            <a:xfrm>
              <a:off x="6026150" y="3190876"/>
              <a:ext cx="161925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9" name="îś1idè"/>
            <p:cNvSpPr/>
            <p:nvPr/>
          </p:nvSpPr>
          <p:spPr bwMode="auto">
            <a:xfrm>
              <a:off x="6026150" y="3443288"/>
              <a:ext cx="161925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0" name="iŝlïḍè"/>
            <p:cNvSpPr/>
            <p:nvPr/>
          </p:nvSpPr>
          <p:spPr bwMode="auto">
            <a:xfrm>
              <a:off x="6270625" y="3117851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1" name="iṡlîďe"/>
            <p:cNvSpPr/>
            <p:nvPr/>
          </p:nvSpPr>
          <p:spPr bwMode="auto">
            <a:xfrm>
              <a:off x="6270625" y="31908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2" name="ïṧľîḓê"/>
            <p:cNvSpPr/>
            <p:nvPr/>
          </p:nvSpPr>
          <p:spPr bwMode="auto">
            <a:xfrm>
              <a:off x="6270625" y="3443288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3" name="iŝ1íḋé"/>
            <p:cNvSpPr/>
            <p:nvPr/>
          </p:nvSpPr>
          <p:spPr bwMode="auto">
            <a:xfrm>
              <a:off x="6515100" y="3117851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4" name="ísļíďé"/>
            <p:cNvSpPr/>
            <p:nvPr/>
          </p:nvSpPr>
          <p:spPr bwMode="auto">
            <a:xfrm>
              <a:off x="6515100" y="31908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5" name="ïšḷïḋé"/>
            <p:cNvSpPr/>
            <p:nvPr/>
          </p:nvSpPr>
          <p:spPr bwMode="auto">
            <a:xfrm>
              <a:off x="6515100" y="3443288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6" name="ïSḷïḋe"/>
            <p:cNvSpPr/>
            <p:nvPr/>
          </p:nvSpPr>
          <p:spPr bwMode="auto">
            <a:xfrm>
              <a:off x="6759575" y="3117851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7" name="î$1ïḋê"/>
            <p:cNvSpPr/>
            <p:nvPr/>
          </p:nvSpPr>
          <p:spPr bwMode="auto">
            <a:xfrm>
              <a:off x="6759575" y="31908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8" name="iSļíďè"/>
            <p:cNvSpPr/>
            <p:nvPr/>
          </p:nvSpPr>
          <p:spPr bwMode="auto">
            <a:xfrm>
              <a:off x="6759575" y="3443288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9" name="iŝļîḑè"/>
            <p:cNvSpPr/>
            <p:nvPr/>
          </p:nvSpPr>
          <p:spPr bwMode="auto">
            <a:xfrm>
              <a:off x="7004050" y="3117851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0" name="ïşľîḓe"/>
            <p:cNvSpPr/>
            <p:nvPr/>
          </p:nvSpPr>
          <p:spPr bwMode="auto">
            <a:xfrm>
              <a:off x="7004050" y="31908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1" name="íSľïḑé"/>
            <p:cNvSpPr/>
            <p:nvPr/>
          </p:nvSpPr>
          <p:spPr bwMode="auto">
            <a:xfrm>
              <a:off x="7004050" y="3443288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2" name="iSľïḓê"/>
            <p:cNvSpPr/>
            <p:nvPr/>
          </p:nvSpPr>
          <p:spPr bwMode="auto">
            <a:xfrm>
              <a:off x="7248525" y="3117851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3" name="îśḷîdê"/>
            <p:cNvSpPr/>
            <p:nvPr/>
          </p:nvSpPr>
          <p:spPr bwMode="auto">
            <a:xfrm>
              <a:off x="7248525" y="31908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4" name="iŝḻíḓé"/>
            <p:cNvSpPr/>
            <p:nvPr/>
          </p:nvSpPr>
          <p:spPr bwMode="auto">
            <a:xfrm>
              <a:off x="7248525" y="3443288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5" name="iṡľíḋè"/>
            <p:cNvSpPr/>
            <p:nvPr/>
          </p:nvSpPr>
          <p:spPr bwMode="auto">
            <a:xfrm>
              <a:off x="6921500" y="2597151"/>
              <a:ext cx="203200" cy="185738"/>
            </a:xfrm>
            <a:custGeom>
              <a:avLst/>
              <a:gdLst>
                <a:gd name="T0" fmla="*/ 58 w 137"/>
                <a:gd name="T1" fmla="*/ 12 h 125"/>
                <a:gd name="T2" fmla="*/ 9 w 137"/>
                <a:gd name="T3" fmla="*/ 30 h 125"/>
                <a:gd name="T4" fmla="*/ 10 w 137"/>
                <a:gd name="T5" fmla="*/ 81 h 125"/>
                <a:gd name="T6" fmla="*/ 83 w 137"/>
                <a:gd name="T7" fmla="*/ 123 h 125"/>
                <a:gd name="T8" fmla="*/ 133 w 137"/>
                <a:gd name="T9" fmla="*/ 70 h 125"/>
                <a:gd name="T10" fmla="*/ 86 w 137"/>
                <a:gd name="T11" fmla="*/ 8 h 125"/>
                <a:gd name="T12" fmla="*/ 60 w 137"/>
                <a:gd name="T13" fmla="*/ 11 h 125"/>
                <a:gd name="T14" fmla="*/ 58 w 137"/>
                <a:gd name="T15" fmla="*/ 1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125">
                  <a:moveTo>
                    <a:pt x="58" y="12"/>
                  </a:moveTo>
                  <a:cubicBezTo>
                    <a:pt x="58" y="12"/>
                    <a:pt x="25" y="0"/>
                    <a:pt x="9" y="30"/>
                  </a:cubicBezTo>
                  <a:cubicBezTo>
                    <a:pt x="0" y="46"/>
                    <a:pt x="1" y="65"/>
                    <a:pt x="10" y="81"/>
                  </a:cubicBezTo>
                  <a:cubicBezTo>
                    <a:pt x="20" y="100"/>
                    <a:pt x="42" y="125"/>
                    <a:pt x="83" y="123"/>
                  </a:cubicBezTo>
                  <a:cubicBezTo>
                    <a:pt x="118" y="121"/>
                    <a:pt x="130" y="95"/>
                    <a:pt x="133" y="70"/>
                  </a:cubicBezTo>
                  <a:cubicBezTo>
                    <a:pt x="137" y="40"/>
                    <a:pt x="116" y="12"/>
                    <a:pt x="86" y="8"/>
                  </a:cubicBezTo>
                  <a:cubicBezTo>
                    <a:pt x="77" y="7"/>
                    <a:pt x="68" y="8"/>
                    <a:pt x="60" y="11"/>
                  </a:cubicBezTo>
                  <a:cubicBezTo>
                    <a:pt x="58" y="12"/>
                    <a:pt x="58" y="12"/>
                    <a:pt x="58" y="12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6" name="îşļiḑè"/>
            <p:cNvSpPr/>
            <p:nvPr/>
          </p:nvSpPr>
          <p:spPr bwMode="auto">
            <a:xfrm>
              <a:off x="6924675" y="2608263"/>
              <a:ext cx="153988" cy="80963"/>
            </a:xfrm>
            <a:custGeom>
              <a:avLst/>
              <a:gdLst>
                <a:gd name="T0" fmla="*/ 42 w 104"/>
                <a:gd name="T1" fmla="*/ 2 h 55"/>
                <a:gd name="T2" fmla="*/ 7 w 104"/>
                <a:gd name="T3" fmla="*/ 22 h 55"/>
                <a:gd name="T4" fmla="*/ 1 w 104"/>
                <a:gd name="T5" fmla="*/ 55 h 55"/>
                <a:gd name="T6" fmla="*/ 7 w 104"/>
                <a:gd name="T7" fmla="*/ 23 h 55"/>
                <a:gd name="T8" fmla="*/ 42 w 104"/>
                <a:gd name="T9" fmla="*/ 3 h 55"/>
                <a:gd name="T10" fmla="*/ 54 w 104"/>
                <a:gd name="T11" fmla="*/ 4 h 55"/>
                <a:gd name="T12" fmla="*/ 54 w 104"/>
                <a:gd name="T13" fmla="*/ 3 h 55"/>
                <a:gd name="T14" fmla="*/ 42 w 104"/>
                <a:gd name="T15" fmla="*/ 2 h 55"/>
                <a:gd name="T16" fmla="*/ 76 w 104"/>
                <a:gd name="T17" fmla="*/ 0 h 55"/>
                <a:gd name="T18" fmla="*/ 64 w 104"/>
                <a:gd name="T19" fmla="*/ 1 h 55"/>
                <a:gd name="T20" fmla="*/ 64 w 104"/>
                <a:gd name="T21" fmla="*/ 2 h 55"/>
                <a:gd name="T22" fmla="*/ 77 w 104"/>
                <a:gd name="T23" fmla="*/ 1 h 55"/>
                <a:gd name="T24" fmla="*/ 84 w 104"/>
                <a:gd name="T25" fmla="*/ 1 h 55"/>
                <a:gd name="T26" fmla="*/ 99 w 104"/>
                <a:gd name="T27" fmla="*/ 6 h 55"/>
                <a:gd name="T28" fmla="*/ 104 w 104"/>
                <a:gd name="T29" fmla="*/ 8 h 55"/>
                <a:gd name="T30" fmla="*/ 76 w 104"/>
                <a:gd name="T3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" h="55">
                  <a:moveTo>
                    <a:pt x="42" y="2"/>
                  </a:moveTo>
                  <a:cubicBezTo>
                    <a:pt x="31" y="2"/>
                    <a:pt x="16" y="5"/>
                    <a:pt x="7" y="22"/>
                  </a:cubicBezTo>
                  <a:cubicBezTo>
                    <a:pt x="1" y="32"/>
                    <a:pt x="0" y="44"/>
                    <a:pt x="1" y="55"/>
                  </a:cubicBezTo>
                  <a:cubicBezTo>
                    <a:pt x="0" y="44"/>
                    <a:pt x="2" y="33"/>
                    <a:pt x="7" y="23"/>
                  </a:cubicBezTo>
                  <a:cubicBezTo>
                    <a:pt x="16" y="6"/>
                    <a:pt x="31" y="3"/>
                    <a:pt x="42" y="3"/>
                  </a:cubicBezTo>
                  <a:cubicBezTo>
                    <a:pt x="47" y="3"/>
                    <a:pt x="51" y="3"/>
                    <a:pt x="54" y="4"/>
                  </a:cubicBezTo>
                  <a:cubicBezTo>
                    <a:pt x="54" y="4"/>
                    <a:pt x="54" y="3"/>
                    <a:pt x="54" y="3"/>
                  </a:cubicBezTo>
                  <a:cubicBezTo>
                    <a:pt x="51" y="2"/>
                    <a:pt x="47" y="2"/>
                    <a:pt x="42" y="2"/>
                  </a:cubicBezTo>
                  <a:moveTo>
                    <a:pt x="76" y="0"/>
                  </a:moveTo>
                  <a:cubicBezTo>
                    <a:pt x="72" y="0"/>
                    <a:pt x="68" y="0"/>
                    <a:pt x="64" y="1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8" y="1"/>
                    <a:pt x="72" y="1"/>
                    <a:pt x="77" y="1"/>
                  </a:cubicBezTo>
                  <a:cubicBezTo>
                    <a:pt x="79" y="1"/>
                    <a:pt x="81" y="1"/>
                    <a:pt x="84" y="1"/>
                  </a:cubicBezTo>
                  <a:cubicBezTo>
                    <a:pt x="89" y="2"/>
                    <a:pt x="94" y="4"/>
                    <a:pt x="99" y="6"/>
                  </a:cubicBezTo>
                  <a:cubicBezTo>
                    <a:pt x="101" y="6"/>
                    <a:pt x="103" y="7"/>
                    <a:pt x="104" y="8"/>
                  </a:cubicBezTo>
                  <a:cubicBezTo>
                    <a:pt x="96" y="3"/>
                    <a:pt x="86" y="0"/>
                    <a:pt x="76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7" name="íṡľïdê"/>
            <p:cNvSpPr/>
            <p:nvPr/>
          </p:nvSpPr>
          <p:spPr bwMode="auto">
            <a:xfrm>
              <a:off x="6924675" y="2609851"/>
              <a:ext cx="146050" cy="158750"/>
            </a:xfrm>
            <a:custGeom>
              <a:avLst/>
              <a:gdLst>
                <a:gd name="T0" fmla="*/ 42 w 99"/>
                <a:gd name="T1" fmla="*/ 2 h 108"/>
                <a:gd name="T2" fmla="*/ 7 w 99"/>
                <a:gd name="T3" fmla="*/ 22 h 108"/>
                <a:gd name="T4" fmla="*/ 1 w 99"/>
                <a:gd name="T5" fmla="*/ 54 h 108"/>
                <a:gd name="T6" fmla="*/ 8 w 99"/>
                <a:gd name="T7" fmla="*/ 73 h 108"/>
                <a:gd name="T8" fmla="*/ 45 w 99"/>
                <a:gd name="T9" fmla="*/ 108 h 108"/>
                <a:gd name="T10" fmla="*/ 15 w 99"/>
                <a:gd name="T11" fmla="*/ 76 h 108"/>
                <a:gd name="T12" fmla="*/ 14 w 99"/>
                <a:gd name="T13" fmla="*/ 24 h 108"/>
                <a:gd name="T14" fmla="*/ 49 w 99"/>
                <a:gd name="T15" fmla="*/ 4 h 108"/>
                <a:gd name="T16" fmla="*/ 54 w 99"/>
                <a:gd name="T17" fmla="*/ 4 h 108"/>
                <a:gd name="T18" fmla="*/ 54 w 99"/>
                <a:gd name="T19" fmla="*/ 3 h 108"/>
                <a:gd name="T20" fmla="*/ 42 w 99"/>
                <a:gd name="T21" fmla="*/ 2 h 108"/>
                <a:gd name="T22" fmla="*/ 77 w 99"/>
                <a:gd name="T23" fmla="*/ 0 h 108"/>
                <a:gd name="T24" fmla="*/ 64 w 99"/>
                <a:gd name="T25" fmla="*/ 1 h 108"/>
                <a:gd name="T26" fmla="*/ 66 w 99"/>
                <a:gd name="T27" fmla="*/ 5 h 108"/>
                <a:gd name="T28" fmla="*/ 84 w 99"/>
                <a:gd name="T29" fmla="*/ 2 h 108"/>
                <a:gd name="T30" fmla="*/ 99 w 99"/>
                <a:gd name="T31" fmla="*/ 5 h 108"/>
                <a:gd name="T32" fmla="*/ 84 w 99"/>
                <a:gd name="T33" fmla="*/ 0 h 108"/>
                <a:gd name="T34" fmla="*/ 77 w 99"/>
                <a:gd name="T3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" h="108">
                  <a:moveTo>
                    <a:pt x="42" y="2"/>
                  </a:moveTo>
                  <a:cubicBezTo>
                    <a:pt x="31" y="2"/>
                    <a:pt x="16" y="5"/>
                    <a:pt x="7" y="22"/>
                  </a:cubicBezTo>
                  <a:cubicBezTo>
                    <a:pt x="2" y="32"/>
                    <a:pt x="0" y="43"/>
                    <a:pt x="1" y="54"/>
                  </a:cubicBezTo>
                  <a:cubicBezTo>
                    <a:pt x="2" y="60"/>
                    <a:pt x="4" y="67"/>
                    <a:pt x="8" y="73"/>
                  </a:cubicBezTo>
                  <a:cubicBezTo>
                    <a:pt x="16" y="88"/>
                    <a:pt x="29" y="101"/>
                    <a:pt x="45" y="108"/>
                  </a:cubicBezTo>
                  <a:cubicBezTo>
                    <a:pt x="32" y="101"/>
                    <a:pt x="22" y="89"/>
                    <a:pt x="15" y="76"/>
                  </a:cubicBezTo>
                  <a:cubicBezTo>
                    <a:pt x="6" y="60"/>
                    <a:pt x="5" y="41"/>
                    <a:pt x="14" y="24"/>
                  </a:cubicBezTo>
                  <a:cubicBezTo>
                    <a:pt x="23" y="8"/>
                    <a:pt x="38" y="4"/>
                    <a:pt x="49" y="4"/>
                  </a:cubicBezTo>
                  <a:cubicBezTo>
                    <a:pt x="51" y="4"/>
                    <a:pt x="52" y="4"/>
                    <a:pt x="54" y="4"/>
                  </a:cubicBezTo>
                  <a:cubicBezTo>
                    <a:pt x="54" y="4"/>
                    <a:pt x="54" y="3"/>
                    <a:pt x="54" y="3"/>
                  </a:cubicBezTo>
                  <a:cubicBezTo>
                    <a:pt x="51" y="2"/>
                    <a:pt x="47" y="2"/>
                    <a:pt x="42" y="2"/>
                  </a:cubicBezTo>
                  <a:moveTo>
                    <a:pt x="77" y="0"/>
                  </a:moveTo>
                  <a:cubicBezTo>
                    <a:pt x="72" y="0"/>
                    <a:pt x="68" y="0"/>
                    <a:pt x="64" y="1"/>
                  </a:cubicBezTo>
                  <a:cubicBezTo>
                    <a:pt x="65" y="3"/>
                    <a:pt x="66" y="4"/>
                    <a:pt x="66" y="5"/>
                  </a:cubicBezTo>
                  <a:cubicBezTo>
                    <a:pt x="72" y="3"/>
                    <a:pt x="78" y="2"/>
                    <a:pt x="84" y="2"/>
                  </a:cubicBezTo>
                  <a:cubicBezTo>
                    <a:pt x="89" y="2"/>
                    <a:pt x="94" y="3"/>
                    <a:pt x="99" y="5"/>
                  </a:cubicBezTo>
                  <a:cubicBezTo>
                    <a:pt x="94" y="3"/>
                    <a:pt x="89" y="1"/>
                    <a:pt x="84" y="0"/>
                  </a:cubicBezTo>
                  <a:cubicBezTo>
                    <a:pt x="81" y="0"/>
                    <a:pt x="79" y="0"/>
                    <a:pt x="77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8" name="ï$ḻîďè"/>
            <p:cNvSpPr/>
            <p:nvPr/>
          </p:nvSpPr>
          <p:spPr bwMode="auto">
            <a:xfrm>
              <a:off x="6981825" y="2635251"/>
              <a:ext cx="63500" cy="6350"/>
            </a:xfrm>
            <a:custGeom>
              <a:avLst/>
              <a:gdLst>
                <a:gd name="T0" fmla="*/ 43 w 43"/>
                <a:gd name="T1" fmla="*/ 0 h 4"/>
                <a:gd name="T2" fmla="*/ 34 w 43"/>
                <a:gd name="T3" fmla="*/ 0 h 4"/>
                <a:gd name="T4" fmla="*/ 34 w 43"/>
                <a:gd name="T5" fmla="*/ 0 h 4"/>
                <a:gd name="T6" fmla="*/ 34 w 43"/>
                <a:gd name="T7" fmla="*/ 0 h 4"/>
                <a:gd name="T8" fmla="*/ 34 w 43"/>
                <a:gd name="T9" fmla="*/ 0 h 4"/>
                <a:gd name="T10" fmla="*/ 17 w 43"/>
                <a:gd name="T11" fmla="*/ 2 h 4"/>
                <a:gd name="T12" fmla="*/ 17 w 43"/>
                <a:gd name="T13" fmla="*/ 2 h 4"/>
                <a:gd name="T14" fmla="*/ 17 w 43"/>
                <a:gd name="T15" fmla="*/ 0 h 4"/>
                <a:gd name="T16" fmla="*/ 0 w 43"/>
                <a:gd name="T17" fmla="*/ 0 h 4"/>
                <a:gd name="T18" fmla="*/ 18 w 43"/>
                <a:gd name="T19" fmla="*/ 4 h 4"/>
                <a:gd name="T20" fmla="*/ 43 w 4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4">
                  <a:moveTo>
                    <a:pt x="43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6" y="4"/>
                    <a:pt x="18" y="4"/>
                  </a:cubicBezTo>
                  <a:cubicBezTo>
                    <a:pt x="24" y="4"/>
                    <a:pt x="32" y="3"/>
                    <a:pt x="43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9" name="îSḷîḍê"/>
            <p:cNvSpPr/>
            <p:nvPr/>
          </p:nvSpPr>
          <p:spPr bwMode="auto">
            <a:xfrm>
              <a:off x="6977063" y="2530476"/>
              <a:ext cx="55563" cy="107950"/>
            </a:xfrm>
            <a:custGeom>
              <a:avLst/>
              <a:gdLst>
                <a:gd name="T0" fmla="*/ 0 w 37"/>
                <a:gd name="T1" fmla="*/ 0 h 73"/>
                <a:gd name="T2" fmla="*/ 20 w 37"/>
                <a:gd name="T3" fmla="*/ 73 h 73"/>
                <a:gd name="T4" fmla="*/ 37 w 37"/>
                <a:gd name="T5" fmla="*/ 71 h 73"/>
                <a:gd name="T6" fmla="*/ 15 w 37"/>
                <a:gd name="T7" fmla="*/ 0 h 73"/>
                <a:gd name="T8" fmla="*/ 0 w 37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73">
                  <a:moveTo>
                    <a:pt x="0" y="0"/>
                  </a:moveTo>
                  <a:cubicBezTo>
                    <a:pt x="0" y="0"/>
                    <a:pt x="22" y="58"/>
                    <a:pt x="20" y="73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7" y="71"/>
                    <a:pt x="8" y="2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0" name="işlïḑè"/>
            <p:cNvSpPr/>
            <p:nvPr/>
          </p:nvSpPr>
          <p:spPr bwMode="auto">
            <a:xfrm>
              <a:off x="6977063" y="2530476"/>
              <a:ext cx="55563" cy="107950"/>
            </a:xfrm>
            <a:custGeom>
              <a:avLst/>
              <a:gdLst>
                <a:gd name="T0" fmla="*/ 15 w 37"/>
                <a:gd name="T1" fmla="*/ 0 h 73"/>
                <a:gd name="T2" fmla="*/ 0 w 37"/>
                <a:gd name="T3" fmla="*/ 0 h 73"/>
                <a:gd name="T4" fmla="*/ 20 w 37"/>
                <a:gd name="T5" fmla="*/ 71 h 73"/>
                <a:gd name="T6" fmla="*/ 20 w 37"/>
                <a:gd name="T7" fmla="*/ 73 h 73"/>
                <a:gd name="T8" fmla="*/ 37 w 37"/>
                <a:gd name="T9" fmla="*/ 71 h 73"/>
                <a:gd name="T10" fmla="*/ 37 w 37"/>
                <a:gd name="T11" fmla="*/ 71 h 73"/>
                <a:gd name="T12" fmla="*/ 30 w 37"/>
                <a:gd name="T13" fmla="*/ 58 h 73"/>
                <a:gd name="T14" fmla="*/ 28 w 37"/>
                <a:gd name="T15" fmla="*/ 54 h 73"/>
                <a:gd name="T16" fmla="*/ 28 w 37"/>
                <a:gd name="T17" fmla="*/ 53 h 73"/>
                <a:gd name="T18" fmla="*/ 27 w 37"/>
                <a:gd name="T19" fmla="*/ 52 h 73"/>
                <a:gd name="T20" fmla="*/ 21 w 37"/>
                <a:gd name="T21" fmla="*/ 52 h 73"/>
                <a:gd name="T22" fmla="*/ 21 w 37"/>
                <a:gd name="T23" fmla="*/ 52 h 73"/>
                <a:gd name="T24" fmla="*/ 21 w 37"/>
                <a:gd name="T25" fmla="*/ 52 h 73"/>
                <a:gd name="T26" fmla="*/ 23 w 37"/>
                <a:gd name="T27" fmla="*/ 41 h 73"/>
                <a:gd name="T28" fmla="*/ 14 w 37"/>
                <a:gd name="T29" fmla="*/ 8 h 73"/>
                <a:gd name="T30" fmla="*/ 15 w 37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73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0" y="53"/>
                    <a:pt x="20" y="71"/>
                  </a:cubicBezTo>
                  <a:cubicBezTo>
                    <a:pt x="20" y="71"/>
                    <a:pt x="20" y="72"/>
                    <a:pt x="20" y="73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0"/>
                    <a:pt x="34" y="65"/>
                    <a:pt x="30" y="58"/>
                  </a:cubicBezTo>
                  <a:cubicBezTo>
                    <a:pt x="30" y="57"/>
                    <a:pt x="29" y="56"/>
                    <a:pt x="28" y="54"/>
                  </a:cubicBezTo>
                  <a:cubicBezTo>
                    <a:pt x="28" y="54"/>
                    <a:pt x="28" y="54"/>
                    <a:pt x="28" y="53"/>
                  </a:cubicBezTo>
                  <a:cubicBezTo>
                    <a:pt x="28" y="53"/>
                    <a:pt x="28" y="53"/>
                    <a:pt x="27" y="52"/>
                  </a:cubicBezTo>
                  <a:cubicBezTo>
                    <a:pt x="24" y="52"/>
                    <a:pt x="21" y="52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2"/>
                    <a:pt x="22" y="48"/>
                    <a:pt x="23" y="41"/>
                  </a:cubicBezTo>
                  <a:cubicBezTo>
                    <a:pt x="18" y="30"/>
                    <a:pt x="14" y="18"/>
                    <a:pt x="14" y="8"/>
                  </a:cubicBezTo>
                  <a:cubicBezTo>
                    <a:pt x="14" y="5"/>
                    <a:pt x="15" y="2"/>
                    <a:pt x="15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1" name="íšḻïḋê"/>
            <p:cNvSpPr/>
            <p:nvPr/>
          </p:nvSpPr>
          <p:spPr bwMode="auto">
            <a:xfrm>
              <a:off x="7008813" y="2513013"/>
              <a:ext cx="98425" cy="106363"/>
            </a:xfrm>
            <a:custGeom>
              <a:avLst/>
              <a:gdLst>
                <a:gd name="T0" fmla="*/ 66 w 66"/>
                <a:gd name="T1" fmla="*/ 17 h 72"/>
                <a:gd name="T2" fmla="*/ 18 w 66"/>
                <a:gd name="T3" fmla="*/ 14 h 72"/>
                <a:gd name="T4" fmla="*/ 0 w 66"/>
                <a:gd name="T5" fmla="*/ 64 h 72"/>
                <a:gd name="T6" fmla="*/ 66 w 66"/>
                <a:gd name="T7" fmla="*/ 1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72">
                  <a:moveTo>
                    <a:pt x="66" y="17"/>
                  </a:moveTo>
                  <a:cubicBezTo>
                    <a:pt x="66" y="17"/>
                    <a:pt x="33" y="0"/>
                    <a:pt x="18" y="14"/>
                  </a:cubicBezTo>
                  <a:cubicBezTo>
                    <a:pt x="3" y="28"/>
                    <a:pt x="0" y="64"/>
                    <a:pt x="0" y="64"/>
                  </a:cubicBezTo>
                  <a:cubicBezTo>
                    <a:pt x="0" y="64"/>
                    <a:pt x="55" y="72"/>
                    <a:pt x="66" y="17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2" name="íṣḷíḋé"/>
            <p:cNvSpPr/>
            <p:nvPr/>
          </p:nvSpPr>
          <p:spPr bwMode="auto">
            <a:xfrm>
              <a:off x="7008813" y="2524126"/>
              <a:ext cx="98425" cy="84138"/>
            </a:xfrm>
            <a:custGeom>
              <a:avLst/>
              <a:gdLst>
                <a:gd name="T0" fmla="*/ 34 w 66"/>
                <a:gd name="T1" fmla="*/ 0 h 56"/>
                <a:gd name="T2" fmla="*/ 18 w 66"/>
                <a:gd name="T3" fmla="*/ 6 h 56"/>
                <a:gd name="T4" fmla="*/ 2 w 66"/>
                <a:gd name="T5" fmla="*/ 45 h 56"/>
                <a:gd name="T6" fmla="*/ 0 w 66"/>
                <a:gd name="T7" fmla="*/ 56 h 56"/>
                <a:gd name="T8" fmla="*/ 7 w 66"/>
                <a:gd name="T9" fmla="*/ 56 h 56"/>
                <a:gd name="T10" fmla="*/ 66 w 66"/>
                <a:gd name="T11" fmla="*/ 9 h 56"/>
                <a:gd name="T12" fmla="*/ 34 w 66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56">
                  <a:moveTo>
                    <a:pt x="34" y="0"/>
                  </a:moveTo>
                  <a:cubicBezTo>
                    <a:pt x="28" y="0"/>
                    <a:pt x="22" y="2"/>
                    <a:pt x="18" y="6"/>
                  </a:cubicBezTo>
                  <a:cubicBezTo>
                    <a:pt x="8" y="15"/>
                    <a:pt x="4" y="34"/>
                    <a:pt x="2" y="45"/>
                  </a:cubicBezTo>
                  <a:cubicBezTo>
                    <a:pt x="1" y="52"/>
                    <a:pt x="0" y="56"/>
                    <a:pt x="0" y="56"/>
                  </a:cubicBezTo>
                  <a:cubicBezTo>
                    <a:pt x="0" y="56"/>
                    <a:pt x="3" y="56"/>
                    <a:pt x="7" y="56"/>
                  </a:cubicBezTo>
                  <a:cubicBezTo>
                    <a:pt x="22" y="56"/>
                    <a:pt x="57" y="52"/>
                    <a:pt x="66" y="9"/>
                  </a:cubicBezTo>
                  <a:cubicBezTo>
                    <a:pt x="66" y="9"/>
                    <a:pt x="49" y="0"/>
                    <a:pt x="34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3" name="í$ļiḑè"/>
            <p:cNvSpPr/>
            <p:nvPr/>
          </p:nvSpPr>
          <p:spPr bwMode="auto">
            <a:xfrm>
              <a:off x="7008813" y="2538413"/>
              <a:ext cx="98425" cy="69850"/>
            </a:xfrm>
            <a:custGeom>
              <a:avLst/>
              <a:gdLst>
                <a:gd name="T0" fmla="*/ 0 w 66"/>
                <a:gd name="T1" fmla="*/ 47 h 47"/>
                <a:gd name="T2" fmla="*/ 66 w 66"/>
                <a:gd name="T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" h="47">
                  <a:moveTo>
                    <a:pt x="0" y="47"/>
                  </a:moveTo>
                  <a:cubicBezTo>
                    <a:pt x="0" y="47"/>
                    <a:pt x="9" y="5"/>
                    <a:pt x="66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4" name="îṣľiḓe"/>
            <p:cNvSpPr/>
            <p:nvPr/>
          </p:nvSpPr>
          <p:spPr bwMode="auto">
            <a:xfrm>
              <a:off x="7967663" y="3405188"/>
              <a:ext cx="201613" cy="184150"/>
            </a:xfrm>
            <a:custGeom>
              <a:avLst/>
              <a:gdLst>
                <a:gd name="T0" fmla="*/ 58 w 136"/>
                <a:gd name="T1" fmla="*/ 11 h 125"/>
                <a:gd name="T2" fmla="*/ 8 w 136"/>
                <a:gd name="T3" fmla="*/ 30 h 125"/>
                <a:gd name="T4" fmla="*/ 9 w 136"/>
                <a:gd name="T5" fmla="*/ 81 h 125"/>
                <a:gd name="T6" fmla="*/ 82 w 136"/>
                <a:gd name="T7" fmla="*/ 123 h 125"/>
                <a:gd name="T8" fmla="*/ 132 w 136"/>
                <a:gd name="T9" fmla="*/ 70 h 125"/>
                <a:gd name="T10" fmla="*/ 85 w 136"/>
                <a:gd name="T11" fmla="*/ 8 h 125"/>
                <a:gd name="T12" fmla="*/ 59 w 136"/>
                <a:gd name="T13" fmla="*/ 11 h 125"/>
                <a:gd name="T14" fmla="*/ 58 w 136"/>
                <a:gd name="T15" fmla="*/ 1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" h="125">
                  <a:moveTo>
                    <a:pt x="58" y="11"/>
                  </a:moveTo>
                  <a:cubicBezTo>
                    <a:pt x="58" y="11"/>
                    <a:pt x="24" y="0"/>
                    <a:pt x="8" y="30"/>
                  </a:cubicBezTo>
                  <a:cubicBezTo>
                    <a:pt x="0" y="46"/>
                    <a:pt x="0" y="65"/>
                    <a:pt x="9" y="81"/>
                  </a:cubicBezTo>
                  <a:cubicBezTo>
                    <a:pt x="20" y="100"/>
                    <a:pt x="41" y="125"/>
                    <a:pt x="82" y="123"/>
                  </a:cubicBezTo>
                  <a:cubicBezTo>
                    <a:pt x="117" y="121"/>
                    <a:pt x="129" y="94"/>
                    <a:pt x="132" y="70"/>
                  </a:cubicBezTo>
                  <a:cubicBezTo>
                    <a:pt x="136" y="40"/>
                    <a:pt x="115" y="12"/>
                    <a:pt x="85" y="8"/>
                  </a:cubicBezTo>
                  <a:cubicBezTo>
                    <a:pt x="76" y="7"/>
                    <a:pt x="68" y="8"/>
                    <a:pt x="59" y="11"/>
                  </a:cubicBezTo>
                  <a:cubicBezTo>
                    <a:pt x="58" y="11"/>
                    <a:pt x="58" y="11"/>
                    <a:pt x="58" y="11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5" name="îsļîďé"/>
            <p:cNvSpPr/>
            <p:nvPr/>
          </p:nvSpPr>
          <p:spPr bwMode="auto">
            <a:xfrm>
              <a:off x="7970838" y="3414713"/>
              <a:ext cx="153988" cy="69850"/>
            </a:xfrm>
            <a:custGeom>
              <a:avLst/>
              <a:gdLst>
                <a:gd name="T0" fmla="*/ 41 w 104"/>
                <a:gd name="T1" fmla="*/ 1 h 47"/>
                <a:gd name="T2" fmla="*/ 6 w 104"/>
                <a:gd name="T3" fmla="*/ 22 h 47"/>
                <a:gd name="T4" fmla="*/ 0 w 104"/>
                <a:gd name="T5" fmla="*/ 47 h 47"/>
                <a:gd name="T6" fmla="*/ 6 w 104"/>
                <a:gd name="T7" fmla="*/ 23 h 47"/>
                <a:gd name="T8" fmla="*/ 41 w 104"/>
                <a:gd name="T9" fmla="*/ 2 h 47"/>
                <a:gd name="T10" fmla="*/ 53 w 104"/>
                <a:gd name="T11" fmla="*/ 4 h 47"/>
                <a:gd name="T12" fmla="*/ 53 w 104"/>
                <a:gd name="T13" fmla="*/ 3 h 47"/>
                <a:gd name="T14" fmla="*/ 41 w 104"/>
                <a:gd name="T15" fmla="*/ 1 h 47"/>
                <a:gd name="T16" fmla="*/ 76 w 104"/>
                <a:gd name="T17" fmla="*/ 0 h 47"/>
                <a:gd name="T18" fmla="*/ 63 w 104"/>
                <a:gd name="T19" fmla="*/ 1 h 47"/>
                <a:gd name="T20" fmla="*/ 64 w 104"/>
                <a:gd name="T21" fmla="*/ 2 h 47"/>
                <a:gd name="T22" fmla="*/ 76 w 104"/>
                <a:gd name="T23" fmla="*/ 1 h 47"/>
                <a:gd name="T24" fmla="*/ 83 w 104"/>
                <a:gd name="T25" fmla="*/ 1 h 47"/>
                <a:gd name="T26" fmla="*/ 98 w 104"/>
                <a:gd name="T27" fmla="*/ 5 h 47"/>
                <a:gd name="T28" fmla="*/ 104 w 104"/>
                <a:gd name="T29" fmla="*/ 7 h 47"/>
                <a:gd name="T30" fmla="*/ 76 w 104"/>
                <a:gd name="T3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" h="47">
                  <a:moveTo>
                    <a:pt x="41" y="1"/>
                  </a:moveTo>
                  <a:cubicBezTo>
                    <a:pt x="30" y="1"/>
                    <a:pt x="15" y="5"/>
                    <a:pt x="6" y="22"/>
                  </a:cubicBezTo>
                  <a:cubicBezTo>
                    <a:pt x="2" y="30"/>
                    <a:pt x="0" y="38"/>
                    <a:pt x="0" y="47"/>
                  </a:cubicBezTo>
                  <a:cubicBezTo>
                    <a:pt x="0" y="39"/>
                    <a:pt x="2" y="30"/>
                    <a:pt x="6" y="23"/>
                  </a:cubicBezTo>
                  <a:cubicBezTo>
                    <a:pt x="15" y="6"/>
                    <a:pt x="30" y="2"/>
                    <a:pt x="41" y="2"/>
                  </a:cubicBezTo>
                  <a:cubicBezTo>
                    <a:pt x="46" y="2"/>
                    <a:pt x="51" y="3"/>
                    <a:pt x="53" y="4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0" y="2"/>
                    <a:pt x="46" y="1"/>
                    <a:pt x="41" y="1"/>
                  </a:cubicBezTo>
                  <a:moveTo>
                    <a:pt x="76" y="0"/>
                  </a:moveTo>
                  <a:cubicBezTo>
                    <a:pt x="72" y="0"/>
                    <a:pt x="67" y="0"/>
                    <a:pt x="63" y="1"/>
                  </a:cubicBezTo>
                  <a:cubicBezTo>
                    <a:pt x="63" y="2"/>
                    <a:pt x="64" y="2"/>
                    <a:pt x="64" y="2"/>
                  </a:cubicBezTo>
                  <a:cubicBezTo>
                    <a:pt x="68" y="1"/>
                    <a:pt x="72" y="1"/>
                    <a:pt x="76" y="1"/>
                  </a:cubicBezTo>
                  <a:cubicBezTo>
                    <a:pt x="78" y="1"/>
                    <a:pt x="81" y="1"/>
                    <a:pt x="83" y="1"/>
                  </a:cubicBezTo>
                  <a:cubicBezTo>
                    <a:pt x="88" y="2"/>
                    <a:pt x="93" y="3"/>
                    <a:pt x="98" y="5"/>
                  </a:cubicBezTo>
                  <a:cubicBezTo>
                    <a:pt x="100" y="6"/>
                    <a:pt x="102" y="7"/>
                    <a:pt x="104" y="7"/>
                  </a:cubicBezTo>
                  <a:cubicBezTo>
                    <a:pt x="95" y="2"/>
                    <a:pt x="86" y="0"/>
                    <a:pt x="76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6" name="ïṡḷiḓè"/>
            <p:cNvSpPr/>
            <p:nvPr/>
          </p:nvSpPr>
          <p:spPr bwMode="auto">
            <a:xfrm>
              <a:off x="7970838" y="3416301"/>
              <a:ext cx="144463" cy="160338"/>
            </a:xfrm>
            <a:custGeom>
              <a:avLst/>
              <a:gdLst>
                <a:gd name="T0" fmla="*/ 41 w 98"/>
                <a:gd name="T1" fmla="*/ 1 h 108"/>
                <a:gd name="T2" fmla="*/ 6 w 98"/>
                <a:gd name="T3" fmla="*/ 22 h 108"/>
                <a:gd name="T4" fmla="*/ 0 w 98"/>
                <a:gd name="T5" fmla="*/ 46 h 108"/>
                <a:gd name="T6" fmla="*/ 7 w 98"/>
                <a:gd name="T7" fmla="*/ 72 h 108"/>
                <a:gd name="T8" fmla="*/ 45 w 98"/>
                <a:gd name="T9" fmla="*/ 108 h 108"/>
                <a:gd name="T10" fmla="*/ 14 w 98"/>
                <a:gd name="T11" fmla="*/ 76 h 108"/>
                <a:gd name="T12" fmla="*/ 13 w 98"/>
                <a:gd name="T13" fmla="*/ 24 h 108"/>
                <a:gd name="T14" fmla="*/ 48 w 98"/>
                <a:gd name="T15" fmla="*/ 4 h 108"/>
                <a:gd name="T16" fmla="*/ 54 w 98"/>
                <a:gd name="T17" fmla="*/ 4 h 108"/>
                <a:gd name="T18" fmla="*/ 53 w 98"/>
                <a:gd name="T19" fmla="*/ 3 h 108"/>
                <a:gd name="T20" fmla="*/ 41 w 98"/>
                <a:gd name="T21" fmla="*/ 1 h 108"/>
                <a:gd name="T22" fmla="*/ 76 w 98"/>
                <a:gd name="T23" fmla="*/ 0 h 108"/>
                <a:gd name="T24" fmla="*/ 64 w 98"/>
                <a:gd name="T25" fmla="*/ 1 h 108"/>
                <a:gd name="T26" fmla="*/ 66 w 98"/>
                <a:gd name="T27" fmla="*/ 5 h 108"/>
                <a:gd name="T28" fmla="*/ 83 w 98"/>
                <a:gd name="T29" fmla="*/ 2 h 108"/>
                <a:gd name="T30" fmla="*/ 98 w 98"/>
                <a:gd name="T31" fmla="*/ 4 h 108"/>
                <a:gd name="T32" fmla="*/ 83 w 98"/>
                <a:gd name="T33" fmla="*/ 0 h 108"/>
                <a:gd name="T34" fmla="*/ 76 w 98"/>
                <a:gd name="T3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8" h="108">
                  <a:moveTo>
                    <a:pt x="41" y="1"/>
                  </a:moveTo>
                  <a:cubicBezTo>
                    <a:pt x="30" y="1"/>
                    <a:pt x="15" y="5"/>
                    <a:pt x="6" y="22"/>
                  </a:cubicBezTo>
                  <a:cubicBezTo>
                    <a:pt x="2" y="29"/>
                    <a:pt x="0" y="38"/>
                    <a:pt x="0" y="46"/>
                  </a:cubicBezTo>
                  <a:cubicBezTo>
                    <a:pt x="0" y="55"/>
                    <a:pt x="2" y="64"/>
                    <a:pt x="7" y="72"/>
                  </a:cubicBezTo>
                  <a:cubicBezTo>
                    <a:pt x="15" y="88"/>
                    <a:pt x="28" y="101"/>
                    <a:pt x="45" y="108"/>
                  </a:cubicBezTo>
                  <a:cubicBezTo>
                    <a:pt x="32" y="100"/>
                    <a:pt x="21" y="89"/>
                    <a:pt x="14" y="76"/>
                  </a:cubicBezTo>
                  <a:cubicBezTo>
                    <a:pt x="5" y="60"/>
                    <a:pt x="5" y="40"/>
                    <a:pt x="13" y="24"/>
                  </a:cubicBezTo>
                  <a:cubicBezTo>
                    <a:pt x="22" y="8"/>
                    <a:pt x="37" y="4"/>
                    <a:pt x="48" y="4"/>
                  </a:cubicBezTo>
                  <a:cubicBezTo>
                    <a:pt x="50" y="4"/>
                    <a:pt x="52" y="4"/>
                    <a:pt x="54" y="4"/>
                  </a:cubicBezTo>
                  <a:cubicBezTo>
                    <a:pt x="53" y="4"/>
                    <a:pt x="53" y="3"/>
                    <a:pt x="53" y="3"/>
                  </a:cubicBezTo>
                  <a:cubicBezTo>
                    <a:pt x="51" y="2"/>
                    <a:pt x="46" y="1"/>
                    <a:pt x="41" y="1"/>
                  </a:cubicBezTo>
                  <a:moveTo>
                    <a:pt x="76" y="0"/>
                  </a:moveTo>
                  <a:cubicBezTo>
                    <a:pt x="72" y="0"/>
                    <a:pt x="68" y="0"/>
                    <a:pt x="64" y="1"/>
                  </a:cubicBezTo>
                  <a:cubicBezTo>
                    <a:pt x="64" y="2"/>
                    <a:pt x="65" y="4"/>
                    <a:pt x="66" y="5"/>
                  </a:cubicBezTo>
                  <a:cubicBezTo>
                    <a:pt x="71" y="3"/>
                    <a:pt x="77" y="2"/>
                    <a:pt x="83" y="2"/>
                  </a:cubicBezTo>
                  <a:cubicBezTo>
                    <a:pt x="88" y="2"/>
                    <a:pt x="93" y="3"/>
                    <a:pt x="98" y="4"/>
                  </a:cubicBezTo>
                  <a:cubicBezTo>
                    <a:pt x="93" y="2"/>
                    <a:pt x="88" y="1"/>
                    <a:pt x="83" y="0"/>
                  </a:cubicBezTo>
                  <a:cubicBezTo>
                    <a:pt x="81" y="0"/>
                    <a:pt x="78" y="0"/>
                    <a:pt x="76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7" name="işḻidè"/>
            <p:cNvSpPr/>
            <p:nvPr/>
          </p:nvSpPr>
          <p:spPr bwMode="auto">
            <a:xfrm>
              <a:off x="8026400" y="3443288"/>
              <a:ext cx="63500" cy="6350"/>
            </a:xfrm>
            <a:custGeom>
              <a:avLst/>
              <a:gdLst>
                <a:gd name="T0" fmla="*/ 43 w 43"/>
                <a:gd name="T1" fmla="*/ 0 h 4"/>
                <a:gd name="T2" fmla="*/ 34 w 43"/>
                <a:gd name="T3" fmla="*/ 0 h 4"/>
                <a:gd name="T4" fmla="*/ 34 w 43"/>
                <a:gd name="T5" fmla="*/ 0 h 4"/>
                <a:gd name="T6" fmla="*/ 34 w 43"/>
                <a:gd name="T7" fmla="*/ 0 h 4"/>
                <a:gd name="T8" fmla="*/ 34 w 43"/>
                <a:gd name="T9" fmla="*/ 0 h 4"/>
                <a:gd name="T10" fmla="*/ 17 w 43"/>
                <a:gd name="T11" fmla="*/ 1 h 4"/>
                <a:gd name="T12" fmla="*/ 17 w 43"/>
                <a:gd name="T13" fmla="*/ 1 h 4"/>
                <a:gd name="T14" fmla="*/ 17 w 43"/>
                <a:gd name="T15" fmla="*/ 0 h 4"/>
                <a:gd name="T16" fmla="*/ 0 w 43"/>
                <a:gd name="T17" fmla="*/ 0 h 4"/>
                <a:gd name="T18" fmla="*/ 19 w 43"/>
                <a:gd name="T19" fmla="*/ 4 h 4"/>
                <a:gd name="T20" fmla="*/ 43 w 4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4">
                  <a:moveTo>
                    <a:pt x="43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6" y="4"/>
                    <a:pt x="19" y="4"/>
                  </a:cubicBezTo>
                  <a:cubicBezTo>
                    <a:pt x="25" y="4"/>
                    <a:pt x="33" y="3"/>
                    <a:pt x="43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8" name="î$ḷidè"/>
            <p:cNvSpPr/>
            <p:nvPr/>
          </p:nvSpPr>
          <p:spPr bwMode="auto">
            <a:xfrm>
              <a:off x="8023225" y="3338513"/>
              <a:ext cx="53975" cy="106363"/>
            </a:xfrm>
            <a:custGeom>
              <a:avLst/>
              <a:gdLst>
                <a:gd name="T0" fmla="*/ 0 w 36"/>
                <a:gd name="T1" fmla="*/ 0 h 72"/>
                <a:gd name="T2" fmla="*/ 19 w 36"/>
                <a:gd name="T3" fmla="*/ 72 h 72"/>
                <a:gd name="T4" fmla="*/ 36 w 36"/>
                <a:gd name="T5" fmla="*/ 71 h 72"/>
                <a:gd name="T6" fmla="*/ 15 w 36"/>
                <a:gd name="T7" fmla="*/ 0 h 72"/>
                <a:gd name="T8" fmla="*/ 0 w 36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72">
                  <a:moveTo>
                    <a:pt x="0" y="0"/>
                  </a:moveTo>
                  <a:cubicBezTo>
                    <a:pt x="0" y="0"/>
                    <a:pt x="21" y="57"/>
                    <a:pt x="19" y="72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36" y="71"/>
                    <a:pt x="8" y="2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9" name="íSľïḍe"/>
            <p:cNvSpPr/>
            <p:nvPr/>
          </p:nvSpPr>
          <p:spPr bwMode="auto">
            <a:xfrm>
              <a:off x="8023225" y="3338513"/>
              <a:ext cx="53975" cy="106363"/>
            </a:xfrm>
            <a:custGeom>
              <a:avLst/>
              <a:gdLst>
                <a:gd name="T0" fmla="*/ 15 w 36"/>
                <a:gd name="T1" fmla="*/ 0 h 72"/>
                <a:gd name="T2" fmla="*/ 0 w 36"/>
                <a:gd name="T3" fmla="*/ 0 h 72"/>
                <a:gd name="T4" fmla="*/ 19 w 36"/>
                <a:gd name="T5" fmla="*/ 70 h 72"/>
                <a:gd name="T6" fmla="*/ 19 w 36"/>
                <a:gd name="T7" fmla="*/ 72 h 72"/>
                <a:gd name="T8" fmla="*/ 36 w 36"/>
                <a:gd name="T9" fmla="*/ 71 h 72"/>
                <a:gd name="T10" fmla="*/ 36 w 36"/>
                <a:gd name="T11" fmla="*/ 71 h 72"/>
                <a:gd name="T12" fmla="*/ 30 w 36"/>
                <a:gd name="T13" fmla="*/ 58 h 72"/>
                <a:gd name="T14" fmla="*/ 28 w 36"/>
                <a:gd name="T15" fmla="*/ 54 h 72"/>
                <a:gd name="T16" fmla="*/ 27 w 36"/>
                <a:gd name="T17" fmla="*/ 53 h 72"/>
                <a:gd name="T18" fmla="*/ 27 w 36"/>
                <a:gd name="T19" fmla="*/ 52 h 72"/>
                <a:gd name="T20" fmla="*/ 21 w 36"/>
                <a:gd name="T21" fmla="*/ 52 h 72"/>
                <a:gd name="T22" fmla="*/ 21 w 36"/>
                <a:gd name="T23" fmla="*/ 52 h 72"/>
                <a:gd name="T24" fmla="*/ 21 w 36"/>
                <a:gd name="T25" fmla="*/ 52 h 72"/>
                <a:gd name="T26" fmla="*/ 22 w 36"/>
                <a:gd name="T27" fmla="*/ 41 h 72"/>
                <a:gd name="T28" fmla="*/ 14 w 36"/>
                <a:gd name="T29" fmla="*/ 8 h 72"/>
                <a:gd name="T30" fmla="*/ 15 w 36"/>
                <a:gd name="T3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72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9" y="53"/>
                    <a:pt x="19" y="70"/>
                  </a:cubicBezTo>
                  <a:cubicBezTo>
                    <a:pt x="19" y="71"/>
                    <a:pt x="19" y="72"/>
                    <a:pt x="19" y="72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36" y="70"/>
                    <a:pt x="33" y="65"/>
                    <a:pt x="30" y="58"/>
                  </a:cubicBezTo>
                  <a:cubicBezTo>
                    <a:pt x="29" y="57"/>
                    <a:pt x="28" y="55"/>
                    <a:pt x="28" y="54"/>
                  </a:cubicBezTo>
                  <a:cubicBezTo>
                    <a:pt x="28" y="54"/>
                    <a:pt x="27" y="54"/>
                    <a:pt x="27" y="53"/>
                  </a:cubicBezTo>
                  <a:cubicBezTo>
                    <a:pt x="27" y="53"/>
                    <a:pt x="27" y="53"/>
                    <a:pt x="27" y="52"/>
                  </a:cubicBezTo>
                  <a:cubicBezTo>
                    <a:pt x="23" y="52"/>
                    <a:pt x="21" y="52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2"/>
                    <a:pt x="21" y="48"/>
                    <a:pt x="22" y="41"/>
                  </a:cubicBezTo>
                  <a:cubicBezTo>
                    <a:pt x="18" y="30"/>
                    <a:pt x="14" y="17"/>
                    <a:pt x="14" y="8"/>
                  </a:cubicBezTo>
                  <a:cubicBezTo>
                    <a:pt x="14" y="5"/>
                    <a:pt x="14" y="2"/>
                    <a:pt x="15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70" name="ïslîḍe"/>
            <p:cNvSpPr/>
            <p:nvPr/>
          </p:nvSpPr>
          <p:spPr bwMode="auto">
            <a:xfrm>
              <a:off x="8054975" y="3319463"/>
              <a:ext cx="96838" cy="106363"/>
            </a:xfrm>
            <a:custGeom>
              <a:avLst/>
              <a:gdLst>
                <a:gd name="T0" fmla="*/ 65 w 65"/>
                <a:gd name="T1" fmla="*/ 17 h 71"/>
                <a:gd name="T2" fmla="*/ 17 w 65"/>
                <a:gd name="T3" fmla="*/ 14 h 71"/>
                <a:gd name="T4" fmla="*/ 0 w 65"/>
                <a:gd name="T5" fmla="*/ 64 h 71"/>
                <a:gd name="T6" fmla="*/ 65 w 65"/>
                <a:gd name="T7" fmla="*/ 1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71">
                  <a:moveTo>
                    <a:pt x="65" y="17"/>
                  </a:moveTo>
                  <a:cubicBezTo>
                    <a:pt x="65" y="17"/>
                    <a:pt x="32" y="0"/>
                    <a:pt x="17" y="14"/>
                  </a:cubicBezTo>
                  <a:cubicBezTo>
                    <a:pt x="2" y="28"/>
                    <a:pt x="0" y="64"/>
                    <a:pt x="0" y="64"/>
                  </a:cubicBezTo>
                  <a:cubicBezTo>
                    <a:pt x="0" y="64"/>
                    <a:pt x="54" y="71"/>
                    <a:pt x="65" y="17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71" name="išḷiḍê"/>
            <p:cNvSpPr/>
            <p:nvPr/>
          </p:nvSpPr>
          <p:spPr bwMode="auto">
            <a:xfrm>
              <a:off x="8054975" y="3332163"/>
              <a:ext cx="96838" cy="82550"/>
            </a:xfrm>
            <a:custGeom>
              <a:avLst/>
              <a:gdLst>
                <a:gd name="T0" fmla="*/ 34 w 65"/>
                <a:gd name="T1" fmla="*/ 0 h 56"/>
                <a:gd name="T2" fmla="*/ 17 w 65"/>
                <a:gd name="T3" fmla="*/ 6 h 56"/>
                <a:gd name="T4" fmla="*/ 1 w 65"/>
                <a:gd name="T5" fmla="*/ 45 h 56"/>
                <a:gd name="T6" fmla="*/ 0 w 65"/>
                <a:gd name="T7" fmla="*/ 56 h 56"/>
                <a:gd name="T8" fmla="*/ 6 w 65"/>
                <a:gd name="T9" fmla="*/ 56 h 56"/>
                <a:gd name="T10" fmla="*/ 65 w 65"/>
                <a:gd name="T11" fmla="*/ 9 h 56"/>
                <a:gd name="T12" fmla="*/ 34 w 65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6">
                  <a:moveTo>
                    <a:pt x="34" y="0"/>
                  </a:moveTo>
                  <a:cubicBezTo>
                    <a:pt x="27" y="0"/>
                    <a:pt x="21" y="2"/>
                    <a:pt x="17" y="6"/>
                  </a:cubicBezTo>
                  <a:cubicBezTo>
                    <a:pt x="7" y="15"/>
                    <a:pt x="3" y="33"/>
                    <a:pt x="1" y="45"/>
                  </a:cubicBezTo>
                  <a:cubicBezTo>
                    <a:pt x="0" y="52"/>
                    <a:pt x="0" y="56"/>
                    <a:pt x="0" y="56"/>
                  </a:cubicBezTo>
                  <a:cubicBezTo>
                    <a:pt x="0" y="56"/>
                    <a:pt x="2" y="56"/>
                    <a:pt x="6" y="56"/>
                  </a:cubicBezTo>
                  <a:cubicBezTo>
                    <a:pt x="21" y="56"/>
                    <a:pt x="57" y="52"/>
                    <a:pt x="65" y="9"/>
                  </a:cubicBezTo>
                  <a:cubicBezTo>
                    <a:pt x="65" y="9"/>
                    <a:pt x="49" y="0"/>
                    <a:pt x="34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72" name="ïṡļídé"/>
            <p:cNvSpPr/>
            <p:nvPr/>
          </p:nvSpPr>
          <p:spPr bwMode="auto">
            <a:xfrm>
              <a:off x="8054975" y="3344863"/>
              <a:ext cx="96838" cy="69850"/>
            </a:xfrm>
            <a:custGeom>
              <a:avLst/>
              <a:gdLst>
                <a:gd name="T0" fmla="*/ 0 w 65"/>
                <a:gd name="T1" fmla="*/ 47 h 47"/>
                <a:gd name="T2" fmla="*/ 65 w 65"/>
                <a:gd name="T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5" h="47">
                  <a:moveTo>
                    <a:pt x="0" y="47"/>
                  </a:moveTo>
                  <a:cubicBezTo>
                    <a:pt x="0" y="47"/>
                    <a:pt x="9" y="5"/>
                    <a:pt x="65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73" name="îṩľiḑè"/>
            <p:cNvSpPr/>
            <p:nvPr/>
          </p:nvSpPr>
          <p:spPr bwMode="auto">
            <a:xfrm>
              <a:off x="3071813" y="4978401"/>
              <a:ext cx="6388100" cy="1130300"/>
            </a:xfrm>
            <a:custGeom>
              <a:avLst/>
              <a:gdLst>
                <a:gd name="T0" fmla="*/ 0 w 4306"/>
                <a:gd name="T1" fmla="*/ 255 h 764"/>
                <a:gd name="T2" fmla="*/ 1994 w 4306"/>
                <a:gd name="T3" fmla="*/ 628 h 764"/>
                <a:gd name="T4" fmla="*/ 4042 w 4306"/>
                <a:gd name="T5" fmla="*/ 580 h 764"/>
                <a:gd name="T6" fmla="*/ 3950 w 4306"/>
                <a:gd name="T7" fmla="*/ 208 h 764"/>
                <a:gd name="T8" fmla="*/ 2418 w 4306"/>
                <a:gd name="T9" fmla="*/ 140 h 764"/>
                <a:gd name="T10" fmla="*/ 1558 w 4306"/>
                <a:gd name="T11" fmla="*/ 0 h 764"/>
                <a:gd name="T12" fmla="*/ 0 w 4306"/>
                <a:gd name="T13" fmla="*/ 255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06" h="764">
                  <a:moveTo>
                    <a:pt x="0" y="255"/>
                  </a:moveTo>
                  <a:cubicBezTo>
                    <a:pt x="0" y="255"/>
                    <a:pt x="530" y="764"/>
                    <a:pt x="1994" y="628"/>
                  </a:cubicBezTo>
                  <a:cubicBezTo>
                    <a:pt x="3458" y="492"/>
                    <a:pt x="4042" y="580"/>
                    <a:pt x="4042" y="580"/>
                  </a:cubicBezTo>
                  <a:cubicBezTo>
                    <a:pt x="4042" y="580"/>
                    <a:pt x="4306" y="324"/>
                    <a:pt x="3950" y="208"/>
                  </a:cubicBezTo>
                  <a:cubicBezTo>
                    <a:pt x="3594" y="92"/>
                    <a:pt x="2698" y="140"/>
                    <a:pt x="2418" y="140"/>
                  </a:cubicBezTo>
                  <a:cubicBezTo>
                    <a:pt x="2138" y="140"/>
                    <a:pt x="1558" y="0"/>
                    <a:pt x="1558" y="0"/>
                  </a:cubicBezTo>
                  <a:cubicBezTo>
                    <a:pt x="0" y="255"/>
                    <a:pt x="0" y="255"/>
                    <a:pt x="0" y="255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4" name="íṥ1ídê"/>
            <p:cNvSpPr/>
            <p:nvPr/>
          </p:nvSpPr>
          <p:spPr bwMode="auto">
            <a:xfrm>
              <a:off x="8559800" y="3521076"/>
              <a:ext cx="428625" cy="2025650"/>
            </a:xfrm>
            <a:custGeom>
              <a:avLst/>
              <a:gdLst>
                <a:gd name="T0" fmla="*/ 87 w 289"/>
                <a:gd name="T1" fmla="*/ 1367 h 1367"/>
                <a:gd name="T2" fmla="*/ 179 w 289"/>
                <a:gd name="T3" fmla="*/ 625 h 1367"/>
                <a:gd name="T4" fmla="*/ 273 w 289"/>
                <a:gd name="T5" fmla="*/ 205 h 1367"/>
                <a:gd name="T6" fmla="*/ 231 w 289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9" h="1367">
                  <a:moveTo>
                    <a:pt x="87" y="1367"/>
                  </a:moveTo>
                  <a:cubicBezTo>
                    <a:pt x="87" y="1367"/>
                    <a:pt x="0" y="927"/>
                    <a:pt x="179" y="625"/>
                  </a:cubicBezTo>
                  <a:cubicBezTo>
                    <a:pt x="254" y="498"/>
                    <a:pt x="289" y="352"/>
                    <a:pt x="273" y="205"/>
                  </a:cubicBezTo>
                  <a:cubicBezTo>
                    <a:pt x="265" y="136"/>
                    <a:pt x="251" y="67"/>
                    <a:pt x="231" y="0"/>
                  </a:cubicBezTo>
                </a:path>
              </a:pathLst>
            </a:custGeom>
            <a:noFill/>
            <a:ln w="12700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5" name="is1îḋé"/>
            <p:cNvSpPr/>
            <p:nvPr/>
          </p:nvSpPr>
          <p:spPr bwMode="auto">
            <a:xfrm>
              <a:off x="8780463" y="3078163"/>
              <a:ext cx="296863" cy="452438"/>
            </a:xfrm>
            <a:custGeom>
              <a:avLst/>
              <a:gdLst>
                <a:gd name="T0" fmla="*/ 195 w 200"/>
                <a:gd name="T1" fmla="*/ 109 h 305"/>
                <a:gd name="T2" fmla="*/ 81 w 200"/>
                <a:gd name="T3" fmla="*/ 305 h 305"/>
                <a:gd name="T4" fmla="*/ 5 w 200"/>
                <a:gd name="T5" fmla="*/ 91 h 305"/>
                <a:gd name="T6" fmla="*/ 108 w 200"/>
                <a:gd name="T7" fmla="*/ 4 h 305"/>
                <a:gd name="T8" fmla="*/ 195 w 200"/>
                <a:gd name="T9" fmla="*/ 108 h 305"/>
                <a:gd name="T10" fmla="*/ 195 w 200"/>
                <a:gd name="T11" fmla="*/ 109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305">
                  <a:moveTo>
                    <a:pt x="195" y="109"/>
                  </a:moveTo>
                  <a:cubicBezTo>
                    <a:pt x="190" y="161"/>
                    <a:pt x="81" y="305"/>
                    <a:pt x="81" y="305"/>
                  </a:cubicBezTo>
                  <a:cubicBezTo>
                    <a:pt x="81" y="305"/>
                    <a:pt x="0" y="143"/>
                    <a:pt x="5" y="91"/>
                  </a:cubicBezTo>
                  <a:cubicBezTo>
                    <a:pt x="9" y="38"/>
                    <a:pt x="56" y="0"/>
                    <a:pt x="108" y="4"/>
                  </a:cubicBezTo>
                  <a:cubicBezTo>
                    <a:pt x="161" y="9"/>
                    <a:pt x="200" y="56"/>
                    <a:pt x="195" y="108"/>
                  </a:cubicBezTo>
                  <a:lnTo>
                    <a:pt x="195" y="10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6" name="iśļïďè"/>
            <p:cNvSpPr/>
            <p:nvPr/>
          </p:nvSpPr>
          <p:spPr bwMode="auto">
            <a:xfrm>
              <a:off x="8963025" y="3444876"/>
              <a:ext cx="347663" cy="400050"/>
            </a:xfrm>
            <a:custGeom>
              <a:avLst/>
              <a:gdLst>
                <a:gd name="T0" fmla="*/ 202 w 235"/>
                <a:gd name="T1" fmla="*/ 167 h 270"/>
                <a:gd name="T2" fmla="*/ 0 w 235"/>
                <a:gd name="T3" fmla="*/ 270 h 270"/>
                <a:gd name="T4" fmla="*/ 52 w 235"/>
                <a:gd name="T5" fmla="*/ 49 h 270"/>
                <a:gd name="T6" fmla="*/ 186 w 235"/>
                <a:gd name="T7" fmla="*/ 33 h 270"/>
                <a:gd name="T8" fmla="*/ 202 w 235"/>
                <a:gd name="T9" fmla="*/ 16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70">
                  <a:moveTo>
                    <a:pt x="202" y="167"/>
                  </a:moveTo>
                  <a:cubicBezTo>
                    <a:pt x="170" y="208"/>
                    <a:pt x="0" y="270"/>
                    <a:pt x="0" y="270"/>
                  </a:cubicBezTo>
                  <a:cubicBezTo>
                    <a:pt x="0" y="270"/>
                    <a:pt x="20" y="90"/>
                    <a:pt x="52" y="49"/>
                  </a:cubicBezTo>
                  <a:cubicBezTo>
                    <a:pt x="85" y="7"/>
                    <a:pt x="145" y="0"/>
                    <a:pt x="186" y="33"/>
                  </a:cubicBezTo>
                  <a:cubicBezTo>
                    <a:pt x="228" y="65"/>
                    <a:pt x="235" y="126"/>
                    <a:pt x="202" y="167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7" name="îṩḷïdé"/>
            <p:cNvSpPr/>
            <p:nvPr/>
          </p:nvSpPr>
          <p:spPr bwMode="auto">
            <a:xfrm>
              <a:off x="8848725" y="4137026"/>
              <a:ext cx="444500" cy="319088"/>
            </a:xfrm>
            <a:custGeom>
              <a:avLst/>
              <a:gdLst>
                <a:gd name="T0" fmla="*/ 227 w 300"/>
                <a:gd name="T1" fmla="*/ 197 h 216"/>
                <a:gd name="T2" fmla="*/ 0 w 300"/>
                <a:gd name="T3" fmla="*/ 183 h 216"/>
                <a:gd name="T4" fmla="*/ 157 w 300"/>
                <a:gd name="T5" fmla="*/ 19 h 216"/>
                <a:gd name="T6" fmla="*/ 281 w 300"/>
                <a:gd name="T7" fmla="*/ 73 h 216"/>
                <a:gd name="T8" fmla="*/ 227 w 300"/>
                <a:gd name="T9" fmla="*/ 19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216">
                  <a:moveTo>
                    <a:pt x="227" y="197"/>
                  </a:moveTo>
                  <a:cubicBezTo>
                    <a:pt x="178" y="216"/>
                    <a:pt x="0" y="183"/>
                    <a:pt x="0" y="183"/>
                  </a:cubicBezTo>
                  <a:cubicBezTo>
                    <a:pt x="0" y="183"/>
                    <a:pt x="108" y="38"/>
                    <a:pt x="157" y="19"/>
                  </a:cubicBezTo>
                  <a:cubicBezTo>
                    <a:pt x="206" y="0"/>
                    <a:pt x="261" y="24"/>
                    <a:pt x="281" y="73"/>
                  </a:cubicBezTo>
                  <a:cubicBezTo>
                    <a:pt x="300" y="122"/>
                    <a:pt x="276" y="177"/>
                    <a:pt x="227" y="197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8" name="ï$1ïḋê"/>
            <p:cNvSpPr/>
            <p:nvPr/>
          </p:nvSpPr>
          <p:spPr bwMode="auto">
            <a:xfrm>
              <a:off x="8666163" y="4689476"/>
              <a:ext cx="422275" cy="322263"/>
            </a:xfrm>
            <a:custGeom>
              <a:avLst/>
              <a:gdLst>
                <a:gd name="T0" fmla="*/ 225 w 285"/>
                <a:gd name="T1" fmla="*/ 191 h 218"/>
                <a:gd name="T2" fmla="*/ 0 w 285"/>
                <a:gd name="T3" fmla="*/ 216 h 218"/>
                <a:gd name="T4" fmla="*/ 126 w 285"/>
                <a:gd name="T5" fmla="*/ 27 h 218"/>
                <a:gd name="T6" fmla="*/ 258 w 285"/>
                <a:gd name="T7" fmla="*/ 59 h 218"/>
                <a:gd name="T8" fmla="*/ 225 w 285"/>
                <a:gd name="T9" fmla="*/ 19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218">
                  <a:moveTo>
                    <a:pt x="225" y="191"/>
                  </a:moveTo>
                  <a:cubicBezTo>
                    <a:pt x="180" y="218"/>
                    <a:pt x="0" y="216"/>
                    <a:pt x="0" y="216"/>
                  </a:cubicBezTo>
                  <a:cubicBezTo>
                    <a:pt x="0" y="216"/>
                    <a:pt x="81" y="55"/>
                    <a:pt x="126" y="27"/>
                  </a:cubicBezTo>
                  <a:cubicBezTo>
                    <a:pt x="171" y="0"/>
                    <a:pt x="230" y="14"/>
                    <a:pt x="258" y="59"/>
                  </a:cubicBezTo>
                  <a:cubicBezTo>
                    <a:pt x="285" y="104"/>
                    <a:pt x="270" y="163"/>
                    <a:pt x="225" y="191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9" name="îšļîḋê"/>
            <p:cNvSpPr/>
            <p:nvPr/>
          </p:nvSpPr>
          <p:spPr bwMode="auto">
            <a:xfrm>
              <a:off x="8613775" y="3582988"/>
              <a:ext cx="357188" cy="388938"/>
            </a:xfrm>
            <a:custGeom>
              <a:avLst/>
              <a:gdLst>
                <a:gd name="T0" fmla="*/ 34 w 241"/>
                <a:gd name="T1" fmla="*/ 169 h 263"/>
                <a:gd name="T2" fmla="*/ 241 w 241"/>
                <a:gd name="T3" fmla="*/ 263 h 263"/>
                <a:gd name="T4" fmla="*/ 180 w 241"/>
                <a:gd name="T5" fmla="*/ 44 h 263"/>
                <a:gd name="T6" fmla="*/ 45 w 241"/>
                <a:gd name="T7" fmla="*/ 34 h 263"/>
                <a:gd name="T8" fmla="*/ 34 w 241"/>
                <a:gd name="T9" fmla="*/ 169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263">
                  <a:moveTo>
                    <a:pt x="34" y="169"/>
                  </a:moveTo>
                  <a:cubicBezTo>
                    <a:pt x="69" y="209"/>
                    <a:pt x="241" y="263"/>
                    <a:pt x="241" y="263"/>
                  </a:cubicBezTo>
                  <a:cubicBezTo>
                    <a:pt x="241" y="263"/>
                    <a:pt x="214" y="84"/>
                    <a:pt x="180" y="44"/>
                  </a:cubicBezTo>
                  <a:cubicBezTo>
                    <a:pt x="145" y="4"/>
                    <a:pt x="85" y="0"/>
                    <a:pt x="45" y="34"/>
                  </a:cubicBezTo>
                  <a:cubicBezTo>
                    <a:pt x="5" y="68"/>
                    <a:pt x="0" y="128"/>
                    <a:pt x="34" y="169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0" name="işḷïďè"/>
            <p:cNvSpPr/>
            <p:nvPr/>
          </p:nvSpPr>
          <p:spPr bwMode="auto">
            <a:xfrm>
              <a:off x="8370888" y="4187826"/>
              <a:ext cx="420688" cy="323850"/>
            </a:xfrm>
            <a:custGeom>
              <a:avLst/>
              <a:gdLst>
                <a:gd name="T0" fmla="*/ 58 w 284"/>
                <a:gd name="T1" fmla="*/ 190 h 218"/>
                <a:gd name="T2" fmla="*/ 284 w 284"/>
                <a:gd name="T3" fmla="*/ 218 h 218"/>
                <a:gd name="T4" fmla="*/ 160 w 284"/>
                <a:gd name="T5" fmla="*/ 28 h 218"/>
                <a:gd name="T6" fmla="*/ 28 w 284"/>
                <a:gd name="T7" fmla="*/ 59 h 218"/>
                <a:gd name="T8" fmla="*/ 58 w 284"/>
                <a:gd name="T9" fmla="*/ 19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218">
                  <a:moveTo>
                    <a:pt x="58" y="190"/>
                  </a:moveTo>
                  <a:cubicBezTo>
                    <a:pt x="103" y="218"/>
                    <a:pt x="284" y="218"/>
                    <a:pt x="284" y="218"/>
                  </a:cubicBezTo>
                  <a:cubicBezTo>
                    <a:pt x="284" y="218"/>
                    <a:pt x="204" y="56"/>
                    <a:pt x="160" y="28"/>
                  </a:cubicBezTo>
                  <a:cubicBezTo>
                    <a:pt x="115" y="0"/>
                    <a:pt x="56" y="14"/>
                    <a:pt x="28" y="59"/>
                  </a:cubicBezTo>
                  <a:cubicBezTo>
                    <a:pt x="0" y="103"/>
                    <a:pt x="14" y="162"/>
                    <a:pt x="58" y="19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1" name="ï$lïḋé"/>
            <p:cNvSpPr/>
            <p:nvPr/>
          </p:nvSpPr>
          <p:spPr bwMode="auto">
            <a:xfrm>
              <a:off x="8277225" y="4854576"/>
              <a:ext cx="385763" cy="361950"/>
            </a:xfrm>
            <a:custGeom>
              <a:avLst/>
              <a:gdLst>
                <a:gd name="T0" fmla="*/ 43 w 260"/>
                <a:gd name="T1" fmla="*/ 178 h 244"/>
                <a:gd name="T2" fmla="*/ 260 w 260"/>
                <a:gd name="T3" fmla="*/ 244 h 244"/>
                <a:gd name="T4" fmla="*/ 170 w 260"/>
                <a:gd name="T5" fmla="*/ 35 h 244"/>
                <a:gd name="T6" fmla="*/ 35 w 260"/>
                <a:gd name="T7" fmla="*/ 43 h 244"/>
                <a:gd name="T8" fmla="*/ 43 w 260"/>
                <a:gd name="T9" fmla="*/ 17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244">
                  <a:moveTo>
                    <a:pt x="43" y="178"/>
                  </a:moveTo>
                  <a:cubicBezTo>
                    <a:pt x="82" y="213"/>
                    <a:pt x="260" y="244"/>
                    <a:pt x="260" y="244"/>
                  </a:cubicBezTo>
                  <a:cubicBezTo>
                    <a:pt x="260" y="244"/>
                    <a:pt x="209" y="70"/>
                    <a:pt x="170" y="35"/>
                  </a:cubicBezTo>
                  <a:cubicBezTo>
                    <a:pt x="131" y="0"/>
                    <a:pt x="70" y="4"/>
                    <a:pt x="35" y="43"/>
                  </a:cubicBezTo>
                  <a:cubicBezTo>
                    <a:pt x="0" y="82"/>
                    <a:pt x="3" y="143"/>
                    <a:pt x="43" y="178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2" name="ïṧļiḍe"/>
            <p:cNvSpPr/>
            <p:nvPr/>
          </p:nvSpPr>
          <p:spPr bwMode="auto">
            <a:xfrm>
              <a:off x="7810500" y="1414463"/>
              <a:ext cx="519113" cy="587375"/>
            </a:xfrm>
            <a:custGeom>
              <a:avLst/>
              <a:gdLst>
                <a:gd name="T0" fmla="*/ 59 w 350"/>
                <a:gd name="T1" fmla="*/ 305 h 397"/>
                <a:gd name="T2" fmla="*/ 0 w 350"/>
                <a:gd name="T3" fmla="*/ 281 h 397"/>
                <a:gd name="T4" fmla="*/ 79 w 350"/>
                <a:gd name="T5" fmla="*/ 90 h 397"/>
                <a:gd name="T6" fmla="*/ 138 w 350"/>
                <a:gd name="T7" fmla="*/ 115 h 397"/>
                <a:gd name="T8" fmla="*/ 59 w 350"/>
                <a:gd name="T9" fmla="*/ 305 h 397"/>
                <a:gd name="T10" fmla="*/ 119 w 350"/>
                <a:gd name="T11" fmla="*/ 77 h 397"/>
                <a:gd name="T12" fmla="*/ 99 w 350"/>
                <a:gd name="T13" fmla="*/ 28 h 397"/>
                <a:gd name="T14" fmla="*/ 148 w 350"/>
                <a:gd name="T15" fmla="*/ 8 h 397"/>
                <a:gd name="T16" fmla="*/ 168 w 350"/>
                <a:gd name="T17" fmla="*/ 56 h 397"/>
                <a:gd name="T18" fmla="*/ 168 w 350"/>
                <a:gd name="T19" fmla="*/ 56 h 397"/>
                <a:gd name="T20" fmla="*/ 119 w 350"/>
                <a:gd name="T21" fmla="*/ 77 h 397"/>
                <a:gd name="T22" fmla="*/ 280 w 350"/>
                <a:gd name="T23" fmla="*/ 397 h 397"/>
                <a:gd name="T24" fmla="*/ 221 w 350"/>
                <a:gd name="T25" fmla="*/ 372 h 397"/>
                <a:gd name="T26" fmla="*/ 260 w 350"/>
                <a:gd name="T27" fmla="*/ 280 h 397"/>
                <a:gd name="T28" fmla="*/ 250 w 350"/>
                <a:gd name="T29" fmla="*/ 217 h 397"/>
                <a:gd name="T30" fmla="*/ 194 w 350"/>
                <a:gd name="T31" fmla="*/ 251 h 397"/>
                <a:gd name="T32" fmla="*/ 155 w 350"/>
                <a:gd name="T33" fmla="*/ 345 h 397"/>
                <a:gd name="T34" fmla="*/ 96 w 350"/>
                <a:gd name="T35" fmla="*/ 320 h 397"/>
                <a:gd name="T36" fmla="*/ 175 w 350"/>
                <a:gd name="T37" fmla="*/ 130 h 397"/>
                <a:gd name="T38" fmla="*/ 232 w 350"/>
                <a:gd name="T39" fmla="*/ 154 h 397"/>
                <a:gd name="T40" fmla="*/ 221 w 350"/>
                <a:gd name="T41" fmla="*/ 180 h 397"/>
                <a:gd name="T42" fmla="*/ 222 w 350"/>
                <a:gd name="T43" fmla="*/ 180 h 397"/>
                <a:gd name="T44" fmla="*/ 291 w 350"/>
                <a:gd name="T45" fmla="*/ 173 h 397"/>
                <a:gd name="T46" fmla="*/ 324 w 350"/>
                <a:gd name="T47" fmla="*/ 293 h 397"/>
                <a:gd name="T48" fmla="*/ 280 w 350"/>
                <a:gd name="T49" fmla="*/ 39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0" h="397">
                  <a:moveTo>
                    <a:pt x="59" y="305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138" y="115"/>
                    <a:pt x="138" y="115"/>
                    <a:pt x="138" y="115"/>
                  </a:cubicBezTo>
                  <a:lnTo>
                    <a:pt x="59" y="305"/>
                  </a:lnTo>
                  <a:close/>
                  <a:moveTo>
                    <a:pt x="119" y="77"/>
                  </a:moveTo>
                  <a:cubicBezTo>
                    <a:pt x="100" y="69"/>
                    <a:pt x="91" y="47"/>
                    <a:pt x="99" y="28"/>
                  </a:cubicBezTo>
                  <a:cubicBezTo>
                    <a:pt x="107" y="9"/>
                    <a:pt x="129" y="0"/>
                    <a:pt x="148" y="8"/>
                  </a:cubicBezTo>
                  <a:cubicBezTo>
                    <a:pt x="167" y="15"/>
                    <a:pt x="176" y="37"/>
                    <a:pt x="168" y="56"/>
                  </a:cubicBezTo>
                  <a:cubicBezTo>
                    <a:pt x="168" y="56"/>
                    <a:pt x="168" y="56"/>
                    <a:pt x="168" y="56"/>
                  </a:cubicBezTo>
                  <a:cubicBezTo>
                    <a:pt x="160" y="75"/>
                    <a:pt x="138" y="84"/>
                    <a:pt x="119" y="77"/>
                  </a:cubicBezTo>
                  <a:close/>
                  <a:moveTo>
                    <a:pt x="280" y="397"/>
                  </a:moveTo>
                  <a:cubicBezTo>
                    <a:pt x="221" y="372"/>
                    <a:pt x="221" y="372"/>
                    <a:pt x="221" y="372"/>
                  </a:cubicBezTo>
                  <a:cubicBezTo>
                    <a:pt x="260" y="280"/>
                    <a:pt x="260" y="280"/>
                    <a:pt x="260" y="280"/>
                  </a:cubicBezTo>
                  <a:cubicBezTo>
                    <a:pt x="269" y="258"/>
                    <a:pt x="280" y="229"/>
                    <a:pt x="250" y="217"/>
                  </a:cubicBezTo>
                  <a:cubicBezTo>
                    <a:pt x="220" y="204"/>
                    <a:pt x="205" y="226"/>
                    <a:pt x="194" y="251"/>
                  </a:cubicBezTo>
                  <a:cubicBezTo>
                    <a:pt x="155" y="345"/>
                    <a:pt x="155" y="345"/>
                    <a:pt x="155" y="345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75" y="130"/>
                    <a:pt x="175" y="130"/>
                    <a:pt x="175" y="130"/>
                  </a:cubicBezTo>
                  <a:cubicBezTo>
                    <a:pt x="232" y="154"/>
                    <a:pt x="232" y="154"/>
                    <a:pt x="232" y="154"/>
                  </a:cubicBezTo>
                  <a:cubicBezTo>
                    <a:pt x="221" y="180"/>
                    <a:pt x="221" y="180"/>
                    <a:pt x="221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6" y="168"/>
                    <a:pt x="262" y="161"/>
                    <a:pt x="291" y="173"/>
                  </a:cubicBezTo>
                  <a:cubicBezTo>
                    <a:pt x="350" y="197"/>
                    <a:pt x="345" y="241"/>
                    <a:pt x="324" y="293"/>
                  </a:cubicBezTo>
                  <a:cubicBezTo>
                    <a:pt x="280" y="397"/>
                    <a:pt x="280" y="397"/>
                    <a:pt x="280" y="397"/>
                  </a:cubicBez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83" name="ïṣľíḑê"/>
            <p:cNvSpPr/>
            <p:nvPr/>
          </p:nvSpPr>
          <p:spPr bwMode="auto">
            <a:xfrm>
              <a:off x="6021388" y="1482726"/>
              <a:ext cx="495300" cy="515938"/>
            </a:xfrm>
            <a:custGeom>
              <a:avLst/>
              <a:gdLst>
                <a:gd name="T0" fmla="*/ 22 w 312"/>
                <a:gd name="T1" fmla="*/ 0 h 325"/>
                <a:gd name="T2" fmla="*/ 0 w 312"/>
                <a:gd name="T3" fmla="*/ 56 h 325"/>
                <a:gd name="T4" fmla="*/ 0 w 312"/>
                <a:gd name="T5" fmla="*/ 284 h 325"/>
                <a:gd name="T6" fmla="*/ 78 w 312"/>
                <a:gd name="T7" fmla="*/ 284 h 325"/>
                <a:gd name="T8" fmla="*/ 78 w 312"/>
                <a:gd name="T9" fmla="*/ 325 h 325"/>
                <a:gd name="T10" fmla="*/ 122 w 312"/>
                <a:gd name="T11" fmla="*/ 325 h 325"/>
                <a:gd name="T12" fmla="*/ 163 w 312"/>
                <a:gd name="T13" fmla="*/ 284 h 325"/>
                <a:gd name="T14" fmla="*/ 227 w 312"/>
                <a:gd name="T15" fmla="*/ 284 h 325"/>
                <a:gd name="T16" fmla="*/ 312 w 312"/>
                <a:gd name="T17" fmla="*/ 199 h 325"/>
                <a:gd name="T18" fmla="*/ 312 w 312"/>
                <a:gd name="T19" fmla="*/ 0 h 325"/>
                <a:gd name="T20" fmla="*/ 22 w 312"/>
                <a:gd name="T21" fmla="*/ 0 h 325"/>
                <a:gd name="T22" fmla="*/ 283 w 312"/>
                <a:gd name="T23" fmla="*/ 184 h 325"/>
                <a:gd name="T24" fmla="*/ 234 w 312"/>
                <a:gd name="T25" fmla="*/ 233 h 325"/>
                <a:gd name="T26" fmla="*/ 156 w 312"/>
                <a:gd name="T27" fmla="*/ 233 h 325"/>
                <a:gd name="T28" fmla="*/ 115 w 312"/>
                <a:gd name="T29" fmla="*/ 274 h 325"/>
                <a:gd name="T30" fmla="*/ 115 w 312"/>
                <a:gd name="T31" fmla="*/ 233 h 325"/>
                <a:gd name="T32" fmla="*/ 48 w 312"/>
                <a:gd name="T33" fmla="*/ 233 h 325"/>
                <a:gd name="T34" fmla="*/ 48 w 312"/>
                <a:gd name="T35" fmla="*/ 28 h 325"/>
                <a:gd name="T36" fmla="*/ 283 w 312"/>
                <a:gd name="T37" fmla="*/ 28 h 325"/>
                <a:gd name="T38" fmla="*/ 283 w 312"/>
                <a:gd name="T39" fmla="*/ 184 h 325"/>
                <a:gd name="T40" fmla="*/ 234 w 312"/>
                <a:gd name="T41" fmla="*/ 84 h 325"/>
                <a:gd name="T42" fmla="*/ 234 w 312"/>
                <a:gd name="T43" fmla="*/ 169 h 325"/>
                <a:gd name="T44" fmla="*/ 204 w 312"/>
                <a:gd name="T45" fmla="*/ 169 h 325"/>
                <a:gd name="T46" fmla="*/ 204 w 312"/>
                <a:gd name="T47" fmla="*/ 84 h 325"/>
                <a:gd name="T48" fmla="*/ 234 w 312"/>
                <a:gd name="T49" fmla="*/ 84 h 325"/>
                <a:gd name="T50" fmla="*/ 156 w 312"/>
                <a:gd name="T51" fmla="*/ 84 h 325"/>
                <a:gd name="T52" fmla="*/ 156 w 312"/>
                <a:gd name="T53" fmla="*/ 169 h 325"/>
                <a:gd name="T54" fmla="*/ 127 w 312"/>
                <a:gd name="T55" fmla="*/ 169 h 325"/>
                <a:gd name="T56" fmla="*/ 127 w 312"/>
                <a:gd name="T57" fmla="*/ 84 h 325"/>
                <a:gd name="T58" fmla="*/ 156 w 312"/>
                <a:gd name="T59" fmla="*/ 8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2" h="325">
                  <a:moveTo>
                    <a:pt x="22" y="0"/>
                  </a:moveTo>
                  <a:lnTo>
                    <a:pt x="0" y="56"/>
                  </a:lnTo>
                  <a:lnTo>
                    <a:pt x="0" y="284"/>
                  </a:lnTo>
                  <a:lnTo>
                    <a:pt x="78" y="284"/>
                  </a:lnTo>
                  <a:lnTo>
                    <a:pt x="78" y="325"/>
                  </a:lnTo>
                  <a:lnTo>
                    <a:pt x="122" y="325"/>
                  </a:lnTo>
                  <a:lnTo>
                    <a:pt x="163" y="284"/>
                  </a:lnTo>
                  <a:lnTo>
                    <a:pt x="227" y="284"/>
                  </a:lnTo>
                  <a:lnTo>
                    <a:pt x="312" y="199"/>
                  </a:lnTo>
                  <a:lnTo>
                    <a:pt x="312" y="0"/>
                  </a:lnTo>
                  <a:lnTo>
                    <a:pt x="22" y="0"/>
                  </a:lnTo>
                  <a:close/>
                  <a:moveTo>
                    <a:pt x="283" y="184"/>
                  </a:moveTo>
                  <a:lnTo>
                    <a:pt x="234" y="233"/>
                  </a:lnTo>
                  <a:lnTo>
                    <a:pt x="156" y="233"/>
                  </a:lnTo>
                  <a:lnTo>
                    <a:pt x="115" y="274"/>
                  </a:lnTo>
                  <a:lnTo>
                    <a:pt x="115" y="233"/>
                  </a:lnTo>
                  <a:lnTo>
                    <a:pt x="48" y="233"/>
                  </a:lnTo>
                  <a:lnTo>
                    <a:pt x="48" y="28"/>
                  </a:lnTo>
                  <a:lnTo>
                    <a:pt x="283" y="28"/>
                  </a:lnTo>
                  <a:lnTo>
                    <a:pt x="283" y="184"/>
                  </a:lnTo>
                  <a:close/>
                  <a:moveTo>
                    <a:pt x="234" y="84"/>
                  </a:moveTo>
                  <a:lnTo>
                    <a:pt x="234" y="169"/>
                  </a:lnTo>
                  <a:lnTo>
                    <a:pt x="204" y="169"/>
                  </a:lnTo>
                  <a:lnTo>
                    <a:pt x="204" y="84"/>
                  </a:lnTo>
                  <a:lnTo>
                    <a:pt x="234" y="84"/>
                  </a:lnTo>
                  <a:close/>
                  <a:moveTo>
                    <a:pt x="156" y="84"/>
                  </a:moveTo>
                  <a:lnTo>
                    <a:pt x="156" y="169"/>
                  </a:lnTo>
                  <a:lnTo>
                    <a:pt x="127" y="169"/>
                  </a:lnTo>
                  <a:lnTo>
                    <a:pt x="127" y="84"/>
                  </a:lnTo>
                  <a:lnTo>
                    <a:pt x="156" y="84"/>
                  </a:ln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84" name="ï$ḷidè"/>
            <p:cNvSpPr/>
            <p:nvPr/>
          </p:nvSpPr>
          <p:spPr bwMode="auto">
            <a:xfrm>
              <a:off x="2894013" y="1268413"/>
              <a:ext cx="657225" cy="4338638"/>
            </a:xfrm>
            <a:custGeom>
              <a:avLst/>
              <a:gdLst>
                <a:gd name="T0" fmla="*/ 4 w 443"/>
                <a:gd name="T1" fmla="*/ 355 h 2929"/>
                <a:gd name="T2" fmla="*/ 44 w 443"/>
                <a:gd name="T3" fmla="*/ 2564 h 2929"/>
                <a:gd name="T4" fmla="*/ 443 w 443"/>
                <a:gd name="T5" fmla="*/ 2929 h 2929"/>
                <a:gd name="T6" fmla="*/ 352 w 443"/>
                <a:gd name="T7" fmla="*/ 0 h 2929"/>
                <a:gd name="T8" fmla="*/ 344 w 443"/>
                <a:gd name="T9" fmla="*/ 2 h 2929"/>
                <a:gd name="T10" fmla="*/ 4 w 443"/>
                <a:gd name="T11" fmla="*/ 355 h 2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2929">
                  <a:moveTo>
                    <a:pt x="4" y="355"/>
                  </a:moveTo>
                  <a:cubicBezTo>
                    <a:pt x="44" y="2564"/>
                    <a:pt x="44" y="2564"/>
                    <a:pt x="44" y="2564"/>
                  </a:cubicBezTo>
                  <a:cubicBezTo>
                    <a:pt x="48" y="2770"/>
                    <a:pt x="240" y="2929"/>
                    <a:pt x="443" y="2929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44" y="2"/>
                    <a:pt x="344" y="2"/>
                    <a:pt x="344" y="2"/>
                  </a:cubicBezTo>
                  <a:cubicBezTo>
                    <a:pt x="176" y="45"/>
                    <a:pt x="0" y="151"/>
                    <a:pt x="4" y="355"/>
                  </a:cubicBezTo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5" name="ïṡ1ïḓê"/>
            <p:cNvSpPr/>
            <p:nvPr/>
          </p:nvSpPr>
          <p:spPr bwMode="auto">
            <a:xfrm>
              <a:off x="2900363" y="1287463"/>
              <a:ext cx="550863" cy="4311650"/>
            </a:xfrm>
            <a:custGeom>
              <a:avLst/>
              <a:gdLst>
                <a:gd name="T0" fmla="*/ 302 w 371"/>
                <a:gd name="T1" fmla="*/ 0 h 2910"/>
                <a:gd name="T2" fmla="*/ 0 w 371"/>
                <a:gd name="T3" fmla="*/ 335 h 2910"/>
                <a:gd name="T4" fmla="*/ 0 w 371"/>
                <a:gd name="T5" fmla="*/ 342 h 2910"/>
                <a:gd name="T6" fmla="*/ 40 w 371"/>
                <a:gd name="T7" fmla="*/ 2551 h 2910"/>
                <a:gd name="T8" fmla="*/ 371 w 371"/>
                <a:gd name="T9" fmla="*/ 2910 h 2910"/>
                <a:gd name="T10" fmla="*/ 221 w 371"/>
                <a:gd name="T11" fmla="*/ 2752 h 2910"/>
                <a:gd name="T12" fmla="*/ 216 w 371"/>
                <a:gd name="T13" fmla="*/ 2707 h 2910"/>
                <a:gd name="T14" fmla="*/ 213 w 371"/>
                <a:gd name="T15" fmla="*/ 2523 h 2910"/>
                <a:gd name="T16" fmla="*/ 213 w 371"/>
                <a:gd name="T17" fmla="*/ 2522 h 2910"/>
                <a:gd name="T18" fmla="*/ 212 w 371"/>
                <a:gd name="T19" fmla="*/ 2522 h 2910"/>
                <a:gd name="T20" fmla="*/ 202 w 371"/>
                <a:gd name="T21" fmla="*/ 1957 h 2910"/>
                <a:gd name="T22" fmla="*/ 203 w 371"/>
                <a:gd name="T23" fmla="*/ 1957 h 2910"/>
                <a:gd name="T24" fmla="*/ 203 w 371"/>
                <a:gd name="T25" fmla="*/ 1957 h 2910"/>
                <a:gd name="T26" fmla="*/ 172 w 371"/>
                <a:gd name="T27" fmla="*/ 237 h 2910"/>
                <a:gd name="T28" fmla="*/ 172 w 371"/>
                <a:gd name="T29" fmla="*/ 202 h 2910"/>
                <a:gd name="T30" fmla="*/ 171 w 371"/>
                <a:gd name="T31" fmla="*/ 198 h 2910"/>
                <a:gd name="T32" fmla="*/ 302 w 371"/>
                <a:gd name="T33" fmla="*/ 0 h 2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1" h="2910">
                  <a:moveTo>
                    <a:pt x="302" y="0"/>
                  </a:moveTo>
                  <a:cubicBezTo>
                    <a:pt x="148" y="48"/>
                    <a:pt x="0" y="150"/>
                    <a:pt x="0" y="335"/>
                  </a:cubicBezTo>
                  <a:cubicBezTo>
                    <a:pt x="0" y="337"/>
                    <a:pt x="0" y="340"/>
                    <a:pt x="0" y="342"/>
                  </a:cubicBezTo>
                  <a:cubicBezTo>
                    <a:pt x="40" y="2551"/>
                    <a:pt x="40" y="2551"/>
                    <a:pt x="40" y="2551"/>
                  </a:cubicBezTo>
                  <a:cubicBezTo>
                    <a:pt x="43" y="2733"/>
                    <a:pt x="195" y="2880"/>
                    <a:pt x="371" y="2910"/>
                  </a:cubicBezTo>
                  <a:cubicBezTo>
                    <a:pt x="299" y="2889"/>
                    <a:pt x="240" y="2831"/>
                    <a:pt x="221" y="2752"/>
                  </a:cubicBezTo>
                  <a:cubicBezTo>
                    <a:pt x="218" y="2737"/>
                    <a:pt x="216" y="2722"/>
                    <a:pt x="216" y="2707"/>
                  </a:cubicBezTo>
                  <a:cubicBezTo>
                    <a:pt x="213" y="2523"/>
                    <a:pt x="213" y="2523"/>
                    <a:pt x="213" y="2523"/>
                  </a:cubicBezTo>
                  <a:cubicBezTo>
                    <a:pt x="213" y="2522"/>
                    <a:pt x="213" y="2522"/>
                    <a:pt x="213" y="2522"/>
                  </a:cubicBezTo>
                  <a:cubicBezTo>
                    <a:pt x="212" y="2522"/>
                    <a:pt x="212" y="2522"/>
                    <a:pt x="212" y="2522"/>
                  </a:cubicBezTo>
                  <a:cubicBezTo>
                    <a:pt x="202" y="1957"/>
                    <a:pt x="202" y="1957"/>
                    <a:pt x="202" y="1957"/>
                  </a:cubicBezTo>
                  <a:cubicBezTo>
                    <a:pt x="203" y="1957"/>
                    <a:pt x="203" y="1957"/>
                    <a:pt x="203" y="1957"/>
                  </a:cubicBezTo>
                  <a:cubicBezTo>
                    <a:pt x="203" y="1957"/>
                    <a:pt x="203" y="1957"/>
                    <a:pt x="203" y="1957"/>
                  </a:cubicBezTo>
                  <a:cubicBezTo>
                    <a:pt x="172" y="237"/>
                    <a:pt x="172" y="237"/>
                    <a:pt x="172" y="237"/>
                  </a:cubicBezTo>
                  <a:cubicBezTo>
                    <a:pt x="172" y="202"/>
                    <a:pt x="172" y="202"/>
                    <a:pt x="172" y="202"/>
                  </a:cubicBezTo>
                  <a:cubicBezTo>
                    <a:pt x="171" y="201"/>
                    <a:pt x="171" y="200"/>
                    <a:pt x="171" y="198"/>
                  </a:cubicBezTo>
                  <a:cubicBezTo>
                    <a:pt x="171" y="110"/>
                    <a:pt x="225" y="33"/>
                    <a:pt x="302" y="0"/>
                  </a:cubicBezTo>
                </a:path>
              </a:pathLst>
            </a:custGeom>
            <a:solidFill>
              <a:srgbClr val="4B4B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6" name="îŝľíďê"/>
            <p:cNvSpPr/>
            <p:nvPr/>
          </p:nvSpPr>
          <p:spPr bwMode="auto">
            <a:xfrm>
              <a:off x="3152775" y="1157288"/>
              <a:ext cx="2274888" cy="4486275"/>
            </a:xfrm>
            <a:custGeom>
              <a:avLst/>
              <a:gdLst>
                <a:gd name="T0" fmla="*/ 1533 w 1534"/>
                <a:gd name="T1" fmla="*/ 2542 h 3028"/>
                <a:gd name="T2" fmla="*/ 1366 w 1534"/>
                <a:gd name="T3" fmla="*/ 2754 h 3028"/>
                <a:gd name="T4" fmla="*/ 311 w 1534"/>
                <a:gd name="T5" fmla="*/ 3001 h 3028"/>
                <a:gd name="T6" fmla="*/ 51 w 1534"/>
                <a:gd name="T7" fmla="*/ 2840 h 3028"/>
                <a:gd name="T8" fmla="*/ 46 w 1534"/>
                <a:gd name="T9" fmla="*/ 2795 h 3028"/>
                <a:gd name="T10" fmla="*/ 43 w 1534"/>
                <a:gd name="T11" fmla="*/ 2611 h 3028"/>
                <a:gd name="T12" fmla="*/ 43 w 1534"/>
                <a:gd name="T13" fmla="*/ 2610 h 3028"/>
                <a:gd name="T14" fmla="*/ 33 w 1534"/>
                <a:gd name="T15" fmla="*/ 2045 h 3028"/>
                <a:gd name="T16" fmla="*/ 2 w 1534"/>
                <a:gd name="T17" fmla="*/ 325 h 3028"/>
                <a:gd name="T18" fmla="*/ 2 w 1534"/>
                <a:gd name="T19" fmla="*/ 290 h 3028"/>
                <a:gd name="T20" fmla="*/ 204 w 1534"/>
                <a:gd name="T21" fmla="*/ 71 h 3028"/>
                <a:gd name="T22" fmla="*/ 1277 w 1534"/>
                <a:gd name="T23" fmla="*/ 7 h 3028"/>
                <a:gd name="T24" fmla="*/ 1505 w 1534"/>
                <a:gd name="T25" fmla="*/ 207 h 3028"/>
                <a:gd name="T26" fmla="*/ 1506 w 1534"/>
                <a:gd name="T27" fmla="*/ 220 h 3028"/>
                <a:gd name="T28" fmla="*/ 1531 w 1534"/>
                <a:gd name="T29" fmla="*/ 2359 h 3028"/>
                <a:gd name="T30" fmla="*/ 1531 w 1534"/>
                <a:gd name="T31" fmla="*/ 2370 h 3028"/>
                <a:gd name="T32" fmla="*/ 1532 w 1534"/>
                <a:gd name="T33" fmla="*/ 2523 h 3028"/>
                <a:gd name="T34" fmla="*/ 1533 w 1534"/>
                <a:gd name="T35" fmla="*/ 2542 h 3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34" h="3028">
                  <a:moveTo>
                    <a:pt x="1533" y="2542"/>
                  </a:moveTo>
                  <a:cubicBezTo>
                    <a:pt x="1534" y="2643"/>
                    <a:pt x="1464" y="2731"/>
                    <a:pt x="1366" y="2754"/>
                  </a:cubicBezTo>
                  <a:cubicBezTo>
                    <a:pt x="311" y="3001"/>
                    <a:pt x="311" y="3001"/>
                    <a:pt x="311" y="3001"/>
                  </a:cubicBezTo>
                  <a:cubicBezTo>
                    <a:pt x="195" y="3028"/>
                    <a:pt x="79" y="2956"/>
                    <a:pt x="51" y="2840"/>
                  </a:cubicBezTo>
                  <a:cubicBezTo>
                    <a:pt x="48" y="2825"/>
                    <a:pt x="46" y="2810"/>
                    <a:pt x="46" y="2795"/>
                  </a:cubicBezTo>
                  <a:cubicBezTo>
                    <a:pt x="43" y="2611"/>
                    <a:pt x="43" y="2611"/>
                    <a:pt x="43" y="2611"/>
                  </a:cubicBezTo>
                  <a:cubicBezTo>
                    <a:pt x="43" y="2610"/>
                    <a:pt x="43" y="2610"/>
                    <a:pt x="43" y="2610"/>
                  </a:cubicBezTo>
                  <a:cubicBezTo>
                    <a:pt x="33" y="2045"/>
                    <a:pt x="33" y="2045"/>
                    <a:pt x="33" y="2045"/>
                  </a:cubicBezTo>
                  <a:cubicBezTo>
                    <a:pt x="2" y="325"/>
                    <a:pt x="2" y="325"/>
                    <a:pt x="2" y="325"/>
                  </a:cubicBezTo>
                  <a:cubicBezTo>
                    <a:pt x="2" y="290"/>
                    <a:pt x="2" y="290"/>
                    <a:pt x="2" y="290"/>
                  </a:cubicBezTo>
                  <a:cubicBezTo>
                    <a:pt x="0" y="175"/>
                    <a:pt x="89" y="78"/>
                    <a:pt x="204" y="71"/>
                  </a:cubicBezTo>
                  <a:cubicBezTo>
                    <a:pt x="1277" y="7"/>
                    <a:pt x="1277" y="7"/>
                    <a:pt x="1277" y="7"/>
                  </a:cubicBezTo>
                  <a:cubicBezTo>
                    <a:pt x="1395" y="0"/>
                    <a:pt x="1497" y="89"/>
                    <a:pt x="1505" y="207"/>
                  </a:cubicBezTo>
                  <a:cubicBezTo>
                    <a:pt x="1505" y="211"/>
                    <a:pt x="1506" y="216"/>
                    <a:pt x="1506" y="220"/>
                  </a:cubicBezTo>
                  <a:cubicBezTo>
                    <a:pt x="1531" y="2359"/>
                    <a:pt x="1531" y="2359"/>
                    <a:pt x="1531" y="2359"/>
                  </a:cubicBezTo>
                  <a:cubicBezTo>
                    <a:pt x="1531" y="2370"/>
                    <a:pt x="1531" y="2370"/>
                    <a:pt x="1531" y="2370"/>
                  </a:cubicBezTo>
                  <a:cubicBezTo>
                    <a:pt x="1532" y="2523"/>
                    <a:pt x="1532" y="2523"/>
                    <a:pt x="1532" y="2523"/>
                  </a:cubicBezTo>
                  <a:cubicBezTo>
                    <a:pt x="1533" y="2542"/>
                    <a:pt x="1533" y="2542"/>
                    <a:pt x="1533" y="2542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7" name="íṧḻídé"/>
            <p:cNvSpPr/>
            <p:nvPr/>
          </p:nvSpPr>
          <p:spPr bwMode="auto">
            <a:xfrm>
              <a:off x="3154363" y="1168401"/>
              <a:ext cx="2271713" cy="4443413"/>
            </a:xfrm>
            <a:custGeom>
              <a:avLst/>
              <a:gdLst>
                <a:gd name="T0" fmla="*/ 570 w 1532"/>
                <a:gd name="T1" fmla="*/ 2618 h 3000"/>
                <a:gd name="T2" fmla="*/ 41 w 1532"/>
                <a:gd name="T3" fmla="*/ 2603 h 3000"/>
                <a:gd name="T4" fmla="*/ 42 w 1532"/>
                <a:gd name="T5" fmla="*/ 2604 h 3000"/>
                <a:gd name="T6" fmla="*/ 50 w 1532"/>
                <a:gd name="T7" fmla="*/ 2833 h 3000"/>
                <a:gd name="T8" fmla="*/ 310 w 1532"/>
                <a:gd name="T9" fmla="*/ 2994 h 3000"/>
                <a:gd name="T10" fmla="*/ 1532 w 1532"/>
                <a:gd name="T11" fmla="*/ 2537 h 3000"/>
                <a:gd name="T12" fmla="*/ 1531 w 1532"/>
                <a:gd name="T13" fmla="*/ 2516 h 3000"/>
                <a:gd name="T14" fmla="*/ 471 w 1532"/>
                <a:gd name="T15" fmla="*/ 1979 h 3000"/>
                <a:gd name="T16" fmla="*/ 513 w 1532"/>
                <a:gd name="T17" fmla="*/ 1961 h 3000"/>
                <a:gd name="T18" fmla="*/ 1504 w 1532"/>
                <a:gd name="T19" fmla="*/ 201 h 3000"/>
                <a:gd name="T20" fmla="*/ 1530 w 1532"/>
                <a:gd name="T21" fmla="*/ 2357 h 3000"/>
                <a:gd name="T22" fmla="*/ 1505 w 1532"/>
                <a:gd name="T23" fmla="*/ 213 h 3000"/>
                <a:gd name="T24" fmla="*/ 1289 w 1532"/>
                <a:gd name="T25" fmla="*/ 0 h 3000"/>
                <a:gd name="T26" fmla="*/ 203 w 1532"/>
                <a:gd name="T27" fmla="*/ 64 h 3000"/>
                <a:gd name="T28" fmla="*/ 1 w 1532"/>
                <a:gd name="T29" fmla="*/ 283 h 3000"/>
                <a:gd name="T30" fmla="*/ 32 w 1532"/>
                <a:gd name="T31" fmla="*/ 2038 h 3000"/>
                <a:gd name="T32" fmla="*/ 298 w 1532"/>
                <a:gd name="T33" fmla="*/ 2002 h 3000"/>
                <a:gd name="T34" fmla="*/ 454 w 1532"/>
                <a:gd name="T35" fmla="*/ 1856 h 3000"/>
                <a:gd name="T36" fmla="*/ 469 w 1532"/>
                <a:gd name="T37" fmla="*/ 1809 h 3000"/>
                <a:gd name="T38" fmla="*/ 409 w 1532"/>
                <a:gd name="T39" fmla="*/ 1669 h 3000"/>
                <a:gd name="T40" fmla="*/ 375 w 1532"/>
                <a:gd name="T41" fmla="*/ 1624 h 3000"/>
                <a:gd name="T42" fmla="*/ 323 w 1532"/>
                <a:gd name="T43" fmla="*/ 1527 h 3000"/>
                <a:gd name="T44" fmla="*/ 327 w 1532"/>
                <a:gd name="T45" fmla="*/ 1412 h 3000"/>
                <a:gd name="T46" fmla="*/ 282 w 1532"/>
                <a:gd name="T47" fmla="*/ 1247 h 3000"/>
                <a:gd name="T48" fmla="*/ 246 w 1532"/>
                <a:gd name="T49" fmla="*/ 990 h 3000"/>
                <a:gd name="T50" fmla="*/ 244 w 1532"/>
                <a:gd name="T51" fmla="*/ 959 h 3000"/>
                <a:gd name="T52" fmla="*/ 231 w 1532"/>
                <a:gd name="T53" fmla="*/ 960 h 3000"/>
                <a:gd name="T54" fmla="*/ 149 w 1532"/>
                <a:gd name="T55" fmla="*/ 916 h 3000"/>
                <a:gd name="T56" fmla="*/ 120 w 1532"/>
                <a:gd name="T57" fmla="*/ 855 h 3000"/>
                <a:gd name="T58" fmla="*/ 132 w 1532"/>
                <a:gd name="T59" fmla="*/ 837 h 3000"/>
                <a:gd name="T60" fmla="*/ 194 w 1532"/>
                <a:gd name="T61" fmla="*/ 727 h 3000"/>
                <a:gd name="T62" fmla="*/ 217 w 1532"/>
                <a:gd name="T63" fmla="*/ 722 h 3000"/>
                <a:gd name="T64" fmla="*/ 238 w 1532"/>
                <a:gd name="T65" fmla="*/ 717 h 3000"/>
                <a:gd name="T66" fmla="*/ 270 w 1532"/>
                <a:gd name="T67" fmla="*/ 703 h 3000"/>
                <a:gd name="T68" fmla="*/ 300 w 1532"/>
                <a:gd name="T69" fmla="*/ 736 h 3000"/>
                <a:gd name="T70" fmla="*/ 277 w 1532"/>
                <a:gd name="T71" fmla="*/ 755 h 3000"/>
                <a:gd name="T72" fmla="*/ 276 w 1532"/>
                <a:gd name="T73" fmla="*/ 755 h 3000"/>
                <a:gd name="T74" fmla="*/ 345 w 1532"/>
                <a:gd name="T75" fmla="*/ 848 h 3000"/>
                <a:gd name="T76" fmla="*/ 339 w 1532"/>
                <a:gd name="T77" fmla="*/ 890 h 3000"/>
                <a:gd name="T78" fmla="*/ 359 w 1532"/>
                <a:gd name="T79" fmla="*/ 958 h 3000"/>
                <a:gd name="T80" fmla="*/ 374 w 1532"/>
                <a:gd name="T81" fmla="*/ 963 h 3000"/>
                <a:gd name="T82" fmla="*/ 406 w 1532"/>
                <a:gd name="T83" fmla="*/ 987 h 3000"/>
                <a:gd name="T84" fmla="*/ 420 w 1532"/>
                <a:gd name="T85" fmla="*/ 979 h 3000"/>
                <a:gd name="T86" fmla="*/ 523 w 1532"/>
                <a:gd name="T87" fmla="*/ 1030 h 3000"/>
                <a:gd name="T88" fmla="*/ 454 w 1532"/>
                <a:gd name="T89" fmla="*/ 848 h 3000"/>
                <a:gd name="T90" fmla="*/ 454 w 1532"/>
                <a:gd name="T91" fmla="*/ 808 h 3000"/>
                <a:gd name="T92" fmla="*/ 454 w 1532"/>
                <a:gd name="T93" fmla="*/ 805 h 3000"/>
                <a:gd name="T94" fmla="*/ 434 w 1532"/>
                <a:gd name="T95" fmla="*/ 751 h 3000"/>
                <a:gd name="T96" fmla="*/ 463 w 1532"/>
                <a:gd name="T97" fmla="*/ 602 h 3000"/>
                <a:gd name="T98" fmla="*/ 463 w 1532"/>
                <a:gd name="T99" fmla="*/ 489 h 3000"/>
                <a:gd name="T100" fmla="*/ 497 w 1532"/>
                <a:gd name="T101" fmla="*/ 166 h 3000"/>
                <a:gd name="T102" fmla="*/ 1501 w 1532"/>
                <a:gd name="T103" fmla="*/ 175 h 3000"/>
                <a:gd name="T104" fmla="*/ 1289 w 1532"/>
                <a:gd name="T105" fmla="*/ 0 h 3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32" h="3000">
                  <a:moveTo>
                    <a:pt x="1531" y="2516"/>
                  </a:moveTo>
                  <a:cubicBezTo>
                    <a:pt x="570" y="2618"/>
                    <a:pt x="570" y="2618"/>
                    <a:pt x="570" y="2618"/>
                  </a:cubicBezTo>
                  <a:cubicBezTo>
                    <a:pt x="567" y="2518"/>
                    <a:pt x="567" y="2518"/>
                    <a:pt x="567" y="2518"/>
                  </a:cubicBezTo>
                  <a:cubicBezTo>
                    <a:pt x="41" y="2603"/>
                    <a:pt x="41" y="2603"/>
                    <a:pt x="41" y="2603"/>
                  </a:cubicBezTo>
                  <a:cubicBezTo>
                    <a:pt x="42" y="2603"/>
                    <a:pt x="42" y="2603"/>
                    <a:pt x="42" y="2603"/>
                  </a:cubicBezTo>
                  <a:cubicBezTo>
                    <a:pt x="42" y="2604"/>
                    <a:pt x="42" y="2604"/>
                    <a:pt x="42" y="2604"/>
                  </a:cubicBezTo>
                  <a:cubicBezTo>
                    <a:pt x="45" y="2788"/>
                    <a:pt x="45" y="2788"/>
                    <a:pt x="45" y="2788"/>
                  </a:cubicBezTo>
                  <a:cubicBezTo>
                    <a:pt x="45" y="2803"/>
                    <a:pt x="47" y="2818"/>
                    <a:pt x="50" y="2833"/>
                  </a:cubicBezTo>
                  <a:cubicBezTo>
                    <a:pt x="74" y="2933"/>
                    <a:pt x="162" y="3000"/>
                    <a:pt x="260" y="3000"/>
                  </a:cubicBezTo>
                  <a:cubicBezTo>
                    <a:pt x="277" y="3000"/>
                    <a:pt x="293" y="2998"/>
                    <a:pt x="310" y="2994"/>
                  </a:cubicBezTo>
                  <a:cubicBezTo>
                    <a:pt x="1365" y="2747"/>
                    <a:pt x="1365" y="2747"/>
                    <a:pt x="1365" y="2747"/>
                  </a:cubicBezTo>
                  <a:cubicBezTo>
                    <a:pt x="1463" y="2724"/>
                    <a:pt x="1532" y="2637"/>
                    <a:pt x="1532" y="2537"/>
                  </a:cubicBezTo>
                  <a:cubicBezTo>
                    <a:pt x="1532" y="2536"/>
                    <a:pt x="1532" y="2535"/>
                    <a:pt x="1532" y="2535"/>
                  </a:cubicBezTo>
                  <a:cubicBezTo>
                    <a:pt x="1531" y="2516"/>
                    <a:pt x="1531" y="2516"/>
                    <a:pt x="1531" y="2516"/>
                  </a:cubicBezTo>
                  <a:moveTo>
                    <a:pt x="520" y="1941"/>
                  </a:moveTo>
                  <a:cubicBezTo>
                    <a:pt x="509" y="1949"/>
                    <a:pt x="489" y="1964"/>
                    <a:pt x="471" y="1979"/>
                  </a:cubicBezTo>
                  <a:cubicBezTo>
                    <a:pt x="497" y="1976"/>
                    <a:pt x="497" y="1976"/>
                    <a:pt x="497" y="1976"/>
                  </a:cubicBezTo>
                  <a:cubicBezTo>
                    <a:pt x="502" y="1969"/>
                    <a:pt x="508" y="1963"/>
                    <a:pt x="513" y="1961"/>
                  </a:cubicBezTo>
                  <a:cubicBezTo>
                    <a:pt x="519" y="1959"/>
                    <a:pt x="521" y="1951"/>
                    <a:pt x="520" y="1941"/>
                  </a:cubicBezTo>
                  <a:moveTo>
                    <a:pt x="1504" y="201"/>
                  </a:moveTo>
                  <a:cubicBezTo>
                    <a:pt x="1504" y="205"/>
                    <a:pt x="1505" y="209"/>
                    <a:pt x="1505" y="213"/>
                  </a:cubicBezTo>
                  <a:cubicBezTo>
                    <a:pt x="1530" y="2357"/>
                    <a:pt x="1530" y="2357"/>
                    <a:pt x="1530" y="2357"/>
                  </a:cubicBezTo>
                  <a:cubicBezTo>
                    <a:pt x="1530" y="2352"/>
                    <a:pt x="1530" y="2352"/>
                    <a:pt x="1530" y="2352"/>
                  </a:cubicBezTo>
                  <a:cubicBezTo>
                    <a:pt x="1505" y="213"/>
                    <a:pt x="1505" y="213"/>
                    <a:pt x="1505" y="213"/>
                  </a:cubicBezTo>
                  <a:cubicBezTo>
                    <a:pt x="1505" y="209"/>
                    <a:pt x="1504" y="205"/>
                    <a:pt x="1504" y="201"/>
                  </a:cubicBezTo>
                  <a:moveTo>
                    <a:pt x="1289" y="0"/>
                  </a:moveTo>
                  <a:cubicBezTo>
                    <a:pt x="1285" y="0"/>
                    <a:pt x="1281" y="0"/>
                    <a:pt x="1276" y="0"/>
                  </a:cubicBezTo>
                  <a:cubicBezTo>
                    <a:pt x="203" y="64"/>
                    <a:pt x="203" y="64"/>
                    <a:pt x="203" y="64"/>
                  </a:cubicBezTo>
                  <a:cubicBezTo>
                    <a:pt x="89" y="71"/>
                    <a:pt x="0" y="166"/>
                    <a:pt x="0" y="279"/>
                  </a:cubicBezTo>
                  <a:cubicBezTo>
                    <a:pt x="0" y="281"/>
                    <a:pt x="0" y="282"/>
                    <a:pt x="1" y="283"/>
                  </a:cubicBezTo>
                  <a:cubicBezTo>
                    <a:pt x="1" y="318"/>
                    <a:pt x="1" y="318"/>
                    <a:pt x="1" y="318"/>
                  </a:cubicBezTo>
                  <a:cubicBezTo>
                    <a:pt x="32" y="2038"/>
                    <a:pt x="32" y="2038"/>
                    <a:pt x="32" y="2038"/>
                  </a:cubicBezTo>
                  <a:cubicBezTo>
                    <a:pt x="32" y="2038"/>
                    <a:pt x="32" y="2038"/>
                    <a:pt x="32" y="2038"/>
                  </a:cubicBezTo>
                  <a:cubicBezTo>
                    <a:pt x="298" y="2002"/>
                    <a:pt x="298" y="2002"/>
                    <a:pt x="298" y="2002"/>
                  </a:cubicBezTo>
                  <a:cubicBezTo>
                    <a:pt x="310" y="1993"/>
                    <a:pt x="319" y="1987"/>
                    <a:pt x="319" y="1987"/>
                  </a:cubicBezTo>
                  <a:cubicBezTo>
                    <a:pt x="319" y="1987"/>
                    <a:pt x="358" y="1885"/>
                    <a:pt x="454" y="1856"/>
                  </a:cubicBezTo>
                  <a:cubicBezTo>
                    <a:pt x="454" y="1856"/>
                    <a:pt x="469" y="1835"/>
                    <a:pt x="469" y="1810"/>
                  </a:cubicBezTo>
                  <a:cubicBezTo>
                    <a:pt x="469" y="1810"/>
                    <a:pt x="469" y="1809"/>
                    <a:pt x="469" y="1809"/>
                  </a:cubicBezTo>
                  <a:cubicBezTo>
                    <a:pt x="463" y="1797"/>
                    <a:pt x="459" y="1789"/>
                    <a:pt x="459" y="1789"/>
                  </a:cubicBezTo>
                  <a:cubicBezTo>
                    <a:pt x="409" y="1669"/>
                    <a:pt x="409" y="1669"/>
                    <a:pt x="409" y="1669"/>
                  </a:cubicBezTo>
                  <a:cubicBezTo>
                    <a:pt x="396" y="1657"/>
                    <a:pt x="385" y="1644"/>
                    <a:pt x="377" y="1628"/>
                  </a:cubicBezTo>
                  <a:cubicBezTo>
                    <a:pt x="376" y="1627"/>
                    <a:pt x="375" y="1626"/>
                    <a:pt x="375" y="1624"/>
                  </a:cubicBezTo>
                  <a:cubicBezTo>
                    <a:pt x="345" y="1628"/>
                    <a:pt x="321" y="1631"/>
                    <a:pt x="321" y="1631"/>
                  </a:cubicBezTo>
                  <a:cubicBezTo>
                    <a:pt x="323" y="1527"/>
                    <a:pt x="323" y="1527"/>
                    <a:pt x="323" y="1527"/>
                  </a:cubicBezTo>
                  <a:cubicBezTo>
                    <a:pt x="327" y="1482"/>
                    <a:pt x="328" y="1444"/>
                    <a:pt x="327" y="1412"/>
                  </a:cubicBezTo>
                  <a:cubicBezTo>
                    <a:pt x="327" y="1412"/>
                    <a:pt x="327" y="1412"/>
                    <a:pt x="327" y="1412"/>
                  </a:cubicBezTo>
                  <a:cubicBezTo>
                    <a:pt x="327" y="1412"/>
                    <a:pt x="327" y="1412"/>
                    <a:pt x="327" y="1412"/>
                  </a:cubicBezTo>
                  <a:cubicBezTo>
                    <a:pt x="321" y="1287"/>
                    <a:pt x="282" y="1247"/>
                    <a:pt x="282" y="1247"/>
                  </a:cubicBezTo>
                  <a:cubicBezTo>
                    <a:pt x="282" y="1247"/>
                    <a:pt x="195" y="1140"/>
                    <a:pt x="186" y="1064"/>
                  </a:cubicBezTo>
                  <a:cubicBezTo>
                    <a:pt x="178" y="993"/>
                    <a:pt x="237" y="990"/>
                    <a:pt x="246" y="990"/>
                  </a:cubicBezTo>
                  <a:cubicBezTo>
                    <a:pt x="247" y="982"/>
                    <a:pt x="248" y="971"/>
                    <a:pt x="245" y="958"/>
                  </a:cubicBezTo>
                  <a:cubicBezTo>
                    <a:pt x="244" y="958"/>
                    <a:pt x="244" y="959"/>
                    <a:pt x="244" y="959"/>
                  </a:cubicBezTo>
                  <a:cubicBezTo>
                    <a:pt x="242" y="960"/>
                    <a:pt x="240" y="961"/>
                    <a:pt x="237" y="962"/>
                  </a:cubicBezTo>
                  <a:cubicBezTo>
                    <a:pt x="235" y="961"/>
                    <a:pt x="233" y="961"/>
                    <a:pt x="231" y="960"/>
                  </a:cubicBezTo>
                  <a:cubicBezTo>
                    <a:pt x="208" y="948"/>
                    <a:pt x="191" y="926"/>
                    <a:pt x="165" y="919"/>
                  </a:cubicBezTo>
                  <a:cubicBezTo>
                    <a:pt x="160" y="918"/>
                    <a:pt x="155" y="917"/>
                    <a:pt x="149" y="916"/>
                  </a:cubicBezTo>
                  <a:cubicBezTo>
                    <a:pt x="138" y="911"/>
                    <a:pt x="128" y="902"/>
                    <a:pt x="123" y="891"/>
                  </a:cubicBezTo>
                  <a:cubicBezTo>
                    <a:pt x="119" y="879"/>
                    <a:pt x="118" y="867"/>
                    <a:pt x="120" y="855"/>
                  </a:cubicBezTo>
                  <a:cubicBezTo>
                    <a:pt x="121" y="851"/>
                    <a:pt x="122" y="848"/>
                    <a:pt x="124" y="845"/>
                  </a:cubicBezTo>
                  <a:cubicBezTo>
                    <a:pt x="127" y="842"/>
                    <a:pt x="129" y="840"/>
                    <a:pt x="132" y="837"/>
                  </a:cubicBezTo>
                  <a:cubicBezTo>
                    <a:pt x="147" y="823"/>
                    <a:pt x="147" y="799"/>
                    <a:pt x="153" y="778"/>
                  </a:cubicBezTo>
                  <a:cubicBezTo>
                    <a:pt x="159" y="757"/>
                    <a:pt x="174" y="738"/>
                    <a:pt x="194" y="727"/>
                  </a:cubicBezTo>
                  <a:cubicBezTo>
                    <a:pt x="197" y="725"/>
                    <a:pt x="200" y="724"/>
                    <a:pt x="204" y="723"/>
                  </a:cubicBezTo>
                  <a:cubicBezTo>
                    <a:pt x="208" y="722"/>
                    <a:pt x="213" y="722"/>
                    <a:pt x="217" y="722"/>
                  </a:cubicBezTo>
                  <a:cubicBezTo>
                    <a:pt x="217" y="722"/>
                    <a:pt x="217" y="722"/>
                    <a:pt x="218" y="722"/>
                  </a:cubicBezTo>
                  <a:cubicBezTo>
                    <a:pt x="225" y="722"/>
                    <a:pt x="232" y="720"/>
                    <a:pt x="238" y="717"/>
                  </a:cubicBezTo>
                  <a:cubicBezTo>
                    <a:pt x="247" y="713"/>
                    <a:pt x="256" y="707"/>
                    <a:pt x="265" y="704"/>
                  </a:cubicBezTo>
                  <a:cubicBezTo>
                    <a:pt x="267" y="703"/>
                    <a:pt x="269" y="703"/>
                    <a:pt x="270" y="703"/>
                  </a:cubicBezTo>
                  <a:cubicBezTo>
                    <a:pt x="280" y="703"/>
                    <a:pt x="280" y="716"/>
                    <a:pt x="291" y="723"/>
                  </a:cubicBezTo>
                  <a:cubicBezTo>
                    <a:pt x="296" y="726"/>
                    <a:pt x="300" y="731"/>
                    <a:pt x="300" y="736"/>
                  </a:cubicBezTo>
                  <a:cubicBezTo>
                    <a:pt x="300" y="744"/>
                    <a:pt x="293" y="749"/>
                    <a:pt x="286" y="753"/>
                  </a:cubicBezTo>
                  <a:cubicBezTo>
                    <a:pt x="281" y="755"/>
                    <a:pt x="278" y="755"/>
                    <a:pt x="277" y="755"/>
                  </a:cubicBezTo>
                  <a:cubicBezTo>
                    <a:pt x="277" y="755"/>
                    <a:pt x="277" y="755"/>
                    <a:pt x="276" y="755"/>
                  </a:cubicBezTo>
                  <a:cubicBezTo>
                    <a:pt x="276" y="755"/>
                    <a:pt x="276" y="755"/>
                    <a:pt x="276" y="755"/>
                  </a:cubicBezTo>
                  <a:cubicBezTo>
                    <a:pt x="275" y="755"/>
                    <a:pt x="274" y="756"/>
                    <a:pt x="271" y="759"/>
                  </a:cubicBezTo>
                  <a:cubicBezTo>
                    <a:pt x="313" y="766"/>
                    <a:pt x="345" y="803"/>
                    <a:pt x="345" y="848"/>
                  </a:cubicBezTo>
                  <a:cubicBezTo>
                    <a:pt x="345" y="861"/>
                    <a:pt x="343" y="873"/>
                    <a:pt x="338" y="884"/>
                  </a:cubicBezTo>
                  <a:cubicBezTo>
                    <a:pt x="338" y="886"/>
                    <a:pt x="338" y="888"/>
                    <a:pt x="339" y="890"/>
                  </a:cubicBezTo>
                  <a:cubicBezTo>
                    <a:pt x="339" y="890"/>
                    <a:pt x="339" y="890"/>
                    <a:pt x="339" y="890"/>
                  </a:cubicBezTo>
                  <a:cubicBezTo>
                    <a:pt x="342" y="912"/>
                    <a:pt x="348" y="937"/>
                    <a:pt x="359" y="958"/>
                  </a:cubicBezTo>
                  <a:cubicBezTo>
                    <a:pt x="368" y="960"/>
                    <a:pt x="374" y="962"/>
                    <a:pt x="374" y="962"/>
                  </a:cubicBezTo>
                  <a:cubicBezTo>
                    <a:pt x="374" y="962"/>
                    <a:pt x="374" y="963"/>
                    <a:pt x="374" y="963"/>
                  </a:cubicBezTo>
                  <a:cubicBezTo>
                    <a:pt x="377" y="965"/>
                    <a:pt x="377" y="965"/>
                    <a:pt x="377" y="965"/>
                  </a:cubicBezTo>
                  <a:cubicBezTo>
                    <a:pt x="383" y="970"/>
                    <a:pt x="394" y="978"/>
                    <a:pt x="406" y="987"/>
                  </a:cubicBezTo>
                  <a:cubicBezTo>
                    <a:pt x="421" y="994"/>
                    <a:pt x="435" y="1003"/>
                    <a:pt x="448" y="1012"/>
                  </a:cubicBezTo>
                  <a:cubicBezTo>
                    <a:pt x="420" y="979"/>
                    <a:pt x="420" y="979"/>
                    <a:pt x="420" y="979"/>
                  </a:cubicBezTo>
                  <a:cubicBezTo>
                    <a:pt x="492" y="999"/>
                    <a:pt x="492" y="999"/>
                    <a:pt x="492" y="999"/>
                  </a:cubicBezTo>
                  <a:cubicBezTo>
                    <a:pt x="492" y="999"/>
                    <a:pt x="506" y="1019"/>
                    <a:pt x="523" y="1030"/>
                  </a:cubicBezTo>
                  <a:cubicBezTo>
                    <a:pt x="518" y="881"/>
                    <a:pt x="518" y="881"/>
                    <a:pt x="518" y="881"/>
                  </a:cubicBezTo>
                  <a:cubicBezTo>
                    <a:pt x="454" y="848"/>
                    <a:pt x="454" y="848"/>
                    <a:pt x="454" y="848"/>
                  </a:cubicBezTo>
                  <a:cubicBezTo>
                    <a:pt x="454" y="848"/>
                    <a:pt x="454" y="848"/>
                    <a:pt x="454" y="848"/>
                  </a:cubicBezTo>
                  <a:cubicBezTo>
                    <a:pt x="454" y="808"/>
                    <a:pt x="454" y="808"/>
                    <a:pt x="454" y="808"/>
                  </a:cubicBezTo>
                  <a:cubicBezTo>
                    <a:pt x="455" y="808"/>
                    <a:pt x="456" y="808"/>
                    <a:pt x="456" y="808"/>
                  </a:cubicBezTo>
                  <a:cubicBezTo>
                    <a:pt x="454" y="805"/>
                    <a:pt x="454" y="805"/>
                    <a:pt x="454" y="805"/>
                  </a:cubicBezTo>
                  <a:cubicBezTo>
                    <a:pt x="442" y="780"/>
                    <a:pt x="442" y="780"/>
                    <a:pt x="442" y="780"/>
                  </a:cubicBezTo>
                  <a:cubicBezTo>
                    <a:pt x="437" y="771"/>
                    <a:pt x="435" y="761"/>
                    <a:pt x="434" y="751"/>
                  </a:cubicBezTo>
                  <a:cubicBezTo>
                    <a:pt x="434" y="713"/>
                    <a:pt x="435" y="619"/>
                    <a:pt x="461" y="603"/>
                  </a:cubicBezTo>
                  <a:cubicBezTo>
                    <a:pt x="462" y="603"/>
                    <a:pt x="462" y="602"/>
                    <a:pt x="463" y="602"/>
                  </a:cubicBezTo>
                  <a:cubicBezTo>
                    <a:pt x="463" y="489"/>
                    <a:pt x="463" y="489"/>
                    <a:pt x="463" y="489"/>
                  </a:cubicBezTo>
                  <a:cubicBezTo>
                    <a:pt x="463" y="489"/>
                    <a:pt x="463" y="489"/>
                    <a:pt x="463" y="489"/>
                  </a:cubicBezTo>
                  <a:cubicBezTo>
                    <a:pt x="463" y="465"/>
                    <a:pt x="482" y="445"/>
                    <a:pt x="505" y="444"/>
                  </a:cubicBezTo>
                  <a:cubicBezTo>
                    <a:pt x="497" y="166"/>
                    <a:pt x="497" y="166"/>
                    <a:pt x="497" y="166"/>
                  </a:cubicBezTo>
                  <a:cubicBezTo>
                    <a:pt x="1458" y="81"/>
                    <a:pt x="1458" y="81"/>
                    <a:pt x="1458" y="81"/>
                  </a:cubicBezTo>
                  <a:cubicBezTo>
                    <a:pt x="1480" y="109"/>
                    <a:pt x="1494" y="141"/>
                    <a:pt x="1501" y="175"/>
                  </a:cubicBezTo>
                  <a:cubicBezTo>
                    <a:pt x="1491" y="121"/>
                    <a:pt x="1460" y="74"/>
                    <a:pt x="1418" y="43"/>
                  </a:cubicBezTo>
                  <a:cubicBezTo>
                    <a:pt x="1382" y="16"/>
                    <a:pt x="1337" y="0"/>
                    <a:pt x="1289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8" name="íṩľíďé"/>
            <p:cNvSpPr/>
            <p:nvPr/>
          </p:nvSpPr>
          <p:spPr bwMode="auto">
            <a:xfrm>
              <a:off x="3890963" y="1287463"/>
              <a:ext cx="1533525" cy="3759200"/>
            </a:xfrm>
            <a:custGeom>
              <a:avLst/>
              <a:gdLst>
                <a:gd name="T0" fmla="*/ 1034 w 1034"/>
                <a:gd name="T1" fmla="*/ 2435 h 2537"/>
                <a:gd name="T2" fmla="*/ 73 w 1034"/>
                <a:gd name="T3" fmla="*/ 2537 h 2537"/>
                <a:gd name="T4" fmla="*/ 0 w 1034"/>
                <a:gd name="T5" fmla="*/ 85 h 2537"/>
                <a:gd name="T6" fmla="*/ 961 w 1034"/>
                <a:gd name="T7" fmla="*/ 0 h 2537"/>
                <a:gd name="T8" fmla="*/ 1008 w 1034"/>
                <a:gd name="T9" fmla="*/ 132 h 2537"/>
                <a:gd name="T10" fmla="*/ 1034 w 1034"/>
                <a:gd name="T11" fmla="*/ 2435 h 2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4" h="2537">
                  <a:moveTo>
                    <a:pt x="1034" y="2435"/>
                  </a:moveTo>
                  <a:cubicBezTo>
                    <a:pt x="73" y="2537"/>
                    <a:pt x="73" y="2537"/>
                    <a:pt x="73" y="2537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961" y="0"/>
                    <a:pt x="961" y="0"/>
                    <a:pt x="961" y="0"/>
                  </a:cubicBezTo>
                  <a:cubicBezTo>
                    <a:pt x="991" y="38"/>
                    <a:pt x="1007" y="84"/>
                    <a:pt x="1008" y="132"/>
                  </a:cubicBezTo>
                  <a:cubicBezTo>
                    <a:pt x="1034" y="2435"/>
                    <a:pt x="1034" y="2435"/>
                    <a:pt x="1034" y="2435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9" name="íṣľïdê"/>
            <p:cNvSpPr/>
            <p:nvPr/>
          </p:nvSpPr>
          <p:spPr bwMode="auto">
            <a:xfrm>
              <a:off x="3200400" y="4083051"/>
              <a:ext cx="2222500" cy="941388"/>
            </a:xfrm>
            <a:custGeom>
              <a:avLst/>
              <a:gdLst>
                <a:gd name="T0" fmla="*/ 1400 w 1400"/>
                <a:gd name="T1" fmla="*/ 369 h 593"/>
                <a:gd name="T2" fmla="*/ 9 w 1400"/>
                <a:gd name="T3" fmla="*/ 593 h 593"/>
                <a:gd name="T4" fmla="*/ 0 w 1400"/>
                <a:gd name="T5" fmla="*/ 65 h 593"/>
                <a:gd name="T6" fmla="*/ 485 w 1400"/>
                <a:gd name="T7" fmla="*/ 0 h 593"/>
                <a:gd name="T8" fmla="*/ 1400 w 1400"/>
                <a:gd name="T9" fmla="*/ 369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0" h="593">
                  <a:moveTo>
                    <a:pt x="1400" y="369"/>
                  </a:moveTo>
                  <a:lnTo>
                    <a:pt x="9" y="593"/>
                  </a:lnTo>
                  <a:lnTo>
                    <a:pt x="0" y="65"/>
                  </a:lnTo>
                  <a:lnTo>
                    <a:pt x="485" y="0"/>
                  </a:lnTo>
                  <a:lnTo>
                    <a:pt x="1400" y="36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0" name="îš1ïdê"/>
            <p:cNvSpPr/>
            <p:nvPr/>
          </p:nvSpPr>
          <p:spPr bwMode="auto">
            <a:xfrm>
              <a:off x="3200400" y="4083051"/>
              <a:ext cx="2222500" cy="941388"/>
            </a:xfrm>
            <a:custGeom>
              <a:avLst/>
              <a:gdLst>
                <a:gd name="T0" fmla="*/ 1400 w 1400"/>
                <a:gd name="T1" fmla="*/ 369 h 593"/>
                <a:gd name="T2" fmla="*/ 9 w 1400"/>
                <a:gd name="T3" fmla="*/ 593 h 593"/>
                <a:gd name="T4" fmla="*/ 0 w 1400"/>
                <a:gd name="T5" fmla="*/ 65 h 593"/>
                <a:gd name="T6" fmla="*/ 485 w 1400"/>
                <a:gd name="T7" fmla="*/ 0 h 593"/>
                <a:gd name="T8" fmla="*/ 1400 w 1400"/>
                <a:gd name="T9" fmla="*/ 369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0" h="593">
                  <a:moveTo>
                    <a:pt x="1400" y="369"/>
                  </a:moveTo>
                  <a:lnTo>
                    <a:pt x="9" y="593"/>
                  </a:lnTo>
                  <a:lnTo>
                    <a:pt x="0" y="65"/>
                  </a:lnTo>
                  <a:lnTo>
                    <a:pt x="485" y="0"/>
                  </a:lnTo>
                  <a:lnTo>
                    <a:pt x="1400" y="3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1" name="îs1îḑê"/>
            <p:cNvSpPr/>
            <p:nvPr/>
          </p:nvSpPr>
          <p:spPr bwMode="auto">
            <a:xfrm>
              <a:off x="3200400" y="4133851"/>
              <a:ext cx="2222500" cy="890588"/>
            </a:xfrm>
            <a:custGeom>
              <a:avLst/>
              <a:gdLst>
                <a:gd name="T0" fmla="*/ 267 w 1499"/>
                <a:gd name="T1" fmla="*/ 0 h 601"/>
                <a:gd name="T2" fmla="*/ 0 w 1499"/>
                <a:gd name="T3" fmla="*/ 36 h 601"/>
                <a:gd name="T4" fmla="*/ 10 w 1499"/>
                <a:gd name="T5" fmla="*/ 601 h 601"/>
                <a:gd name="T6" fmla="*/ 1499 w 1499"/>
                <a:gd name="T7" fmla="*/ 361 h 601"/>
                <a:gd name="T8" fmla="*/ 626 w 1499"/>
                <a:gd name="T9" fmla="*/ 9 h 601"/>
                <a:gd name="T10" fmla="*/ 602 w 1499"/>
                <a:gd name="T11" fmla="*/ 42 h 601"/>
                <a:gd name="T12" fmla="*/ 543 w 1499"/>
                <a:gd name="T13" fmla="*/ 114 h 601"/>
                <a:gd name="T14" fmla="*/ 458 w 1499"/>
                <a:gd name="T15" fmla="*/ 263 h 601"/>
                <a:gd name="T16" fmla="*/ 419 w 1499"/>
                <a:gd name="T17" fmla="*/ 265 h 601"/>
                <a:gd name="T18" fmla="*/ 343 w 1499"/>
                <a:gd name="T19" fmla="*/ 239 h 601"/>
                <a:gd name="T20" fmla="*/ 362 w 1499"/>
                <a:gd name="T21" fmla="*/ 199 h 601"/>
                <a:gd name="T22" fmla="*/ 341 w 1499"/>
                <a:gd name="T23" fmla="*/ 193 h 601"/>
                <a:gd name="T24" fmla="*/ 201 w 1499"/>
                <a:gd name="T25" fmla="*/ 125 h 601"/>
                <a:gd name="T26" fmla="*/ 222 w 1499"/>
                <a:gd name="T27" fmla="*/ 55 h 601"/>
                <a:gd name="T28" fmla="*/ 267 w 1499"/>
                <a:gd name="T29" fmla="*/ 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99" h="601">
                  <a:moveTo>
                    <a:pt x="267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10" y="601"/>
                    <a:pt x="10" y="601"/>
                    <a:pt x="10" y="601"/>
                  </a:cubicBezTo>
                  <a:cubicBezTo>
                    <a:pt x="1499" y="361"/>
                    <a:pt x="1499" y="361"/>
                    <a:pt x="1499" y="361"/>
                  </a:cubicBezTo>
                  <a:cubicBezTo>
                    <a:pt x="626" y="9"/>
                    <a:pt x="626" y="9"/>
                    <a:pt x="626" y="9"/>
                  </a:cubicBezTo>
                  <a:cubicBezTo>
                    <a:pt x="620" y="20"/>
                    <a:pt x="612" y="31"/>
                    <a:pt x="602" y="42"/>
                  </a:cubicBezTo>
                  <a:cubicBezTo>
                    <a:pt x="602" y="42"/>
                    <a:pt x="547" y="75"/>
                    <a:pt x="543" y="114"/>
                  </a:cubicBezTo>
                  <a:cubicBezTo>
                    <a:pt x="539" y="153"/>
                    <a:pt x="458" y="263"/>
                    <a:pt x="458" y="263"/>
                  </a:cubicBezTo>
                  <a:cubicBezTo>
                    <a:pt x="458" y="263"/>
                    <a:pt x="440" y="265"/>
                    <a:pt x="419" y="265"/>
                  </a:cubicBezTo>
                  <a:cubicBezTo>
                    <a:pt x="388" y="265"/>
                    <a:pt x="349" y="260"/>
                    <a:pt x="343" y="239"/>
                  </a:cubicBezTo>
                  <a:cubicBezTo>
                    <a:pt x="362" y="199"/>
                    <a:pt x="362" y="199"/>
                    <a:pt x="362" y="199"/>
                  </a:cubicBezTo>
                  <a:cubicBezTo>
                    <a:pt x="355" y="197"/>
                    <a:pt x="348" y="196"/>
                    <a:pt x="341" y="193"/>
                  </a:cubicBezTo>
                  <a:cubicBezTo>
                    <a:pt x="282" y="169"/>
                    <a:pt x="201" y="125"/>
                    <a:pt x="201" y="125"/>
                  </a:cubicBezTo>
                  <a:cubicBezTo>
                    <a:pt x="201" y="125"/>
                    <a:pt x="199" y="74"/>
                    <a:pt x="222" y="55"/>
                  </a:cubicBezTo>
                  <a:cubicBezTo>
                    <a:pt x="229" y="34"/>
                    <a:pt x="250" y="13"/>
                    <a:pt x="267" y="0"/>
                  </a:cubicBezTo>
                </a:path>
              </a:pathLst>
            </a:custGeom>
            <a:solidFill>
              <a:srgbClr val="559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2" name="îṩḷídê"/>
            <p:cNvSpPr/>
            <p:nvPr/>
          </p:nvSpPr>
          <p:spPr bwMode="auto">
            <a:xfrm>
              <a:off x="3690938" y="4094163"/>
              <a:ext cx="200025" cy="252413"/>
            </a:xfrm>
            <a:custGeom>
              <a:avLst/>
              <a:gdLst>
                <a:gd name="T0" fmla="*/ 135 w 135"/>
                <a:gd name="T1" fmla="*/ 0 h 170"/>
                <a:gd name="T2" fmla="*/ 109 w 135"/>
                <a:gd name="T3" fmla="*/ 3 h 170"/>
                <a:gd name="T4" fmla="*/ 77 w 135"/>
                <a:gd name="T5" fmla="*/ 35 h 170"/>
                <a:gd name="T6" fmla="*/ 3 w 135"/>
                <a:gd name="T7" fmla="*/ 103 h 170"/>
                <a:gd name="T8" fmla="*/ 0 w 135"/>
                <a:gd name="T9" fmla="*/ 122 h 170"/>
                <a:gd name="T10" fmla="*/ 57 w 135"/>
                <a:gd name="T11" fmla="*/ 170 h 170"/>
                <a:gd name="T12" fmla="*/ 82 w 135"/>
                <a:gd name="T13" fmla="*/ 118 h 170"/>
                <a:gd name="T14" fmla="*/ 135 w 135"/>
                <a:gd name="T1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170">
                  <a:moveTo>
                    <a:pt x="135" y="0"/>
                  </a:moveTo>
                  <a:cubicBezTo>
                    <a:pt x="109" y="3"/>
                    <a:pt x="109" y="3"/>
                    <a:pt x="109" y="3"/>
                  </a:cubicBezTo>
                  <a:cubicBezTo>
                    <a:pt x="93" y="17"/>
                    <a:pt x="79" y="29"/>
                    <a:pt x="77" y="35"/>
                  </a:cubicBezTo>
                  <a:cubicBezTo>
                    <a:pt x="73" y="51"/>
                    <a:pt x="3" y="103"/>
                    <a:pt x="3" y="10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13" y="134"/>
                    <a:pt x="35" y="154"/>
                    <a:pt x="57" y="170"/>
                  </a:cubicBezTo>
                  <a:cubicBezTo>
                    <a:pt x="82" y="118"/>
                    <a:pt x="82" y="118"/>
                    <a:pt x="82" y="118"/>
                  </a:cubicBezTo>
                  <a:cubicBezTo>
                    <a:pt x="82" y="118"/>
                    <a:pt x="107" y="35"/>
                    <a:pt x="135" y="0"/>
                  </a:cubicBezTo>
                </a:path>
              </a:pathLst>
            </a:custGeom>
            <a:solidFill>
              <a:srgbClr val="559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3" name="ïṩlíḑé"/>
            <p:cNvSpPr/>
            <p:nvPr/>
          </p:nvSpPr>
          <p:spPr bwMode="auto">
            <a:xfrm>
              <a:off x="3216275" y="4651376"/>
              <a:ext cx="2211388" cy="992188"/>
            </a:xfrm>
            <a:custGeom>
              <a:avLst/>
              <a:gdLst>
                <a:gd name="T0" fmla="*/ 1490 w 1491"/>
                <a:gd name="T1" fmla="*/ 183 h 669"/>
                <a:gd name="T2" fmla="*/ 1323 w 1491"/>
                <a:gd name="T3" fmla="*/ 395 h 669"/>
                <a:gd name="T4" fmla="*/ 268 w 1491"/>
                <a:gd name="T5" fmla="*/ 642 h 669"/>
                <a:gd name="T6" fmla="*/ 8 w 1491"/>
                <a:gd name="T7" fmla="*/ 481 h 669"/>
                <a:gd name="T8" fmla="*/ 3 w 1491"/>
                <a:gd name="T9" fmla="*/ 436 h 669"/>
                <a:gd name="T10" fmla="*/ 0 w 1491"/>
                <a:gd name="T11" fmla="*/ 252 h 669"/>
                <a:gd name="T12" fmla="*/ 1488 w 1491"/>
                <a:gd name="T13" fmla="*/ 0 h 669"/>
                <a:gd name="T14" fmla="*/ 1488 w 1491"/>
                <a:gd name="T15" fmla="*/ 11 h 669"/>
                <a:gd name="T16" fmla="*/ 1489 w 1491"/>
                <a:gd name="T17" fmla="*/ 164 h 669"/>
                <a:gd name="T18" fmla="*/ 1490 w 1491"/>
                <a:gd name="T19" fmla="*/ 183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1" h="669">
                  <a:moveTo>
                    <a:pt x="1490" y="183"/>
                  </a:moveTo>
                  <a:cubicBezTo>
                    <a:pt x="1491" y="284"/>
                    <a:pt x="1421" y="372"/>
                    <a:pt x="1323" y="395"/>
                  </a:cubicBezTo>
                  <a:cubicBezTo>
                    <a:pt x="268" y="642"/>
                    <a:pt x="268" y="642"/>
                    <a:pt x="268" y="642"/>
                  </a:cubicBezTo>
                  <a:cubicBezTo>
                    <a:pt x="152" y="669"/>
                    <a:pt x="36" y="597"/>
                    <a:pt x="8" y="481"/>
                  </a:cubicBezTo>
                  <a:cubicBezTo>
                    <a:pt x="5" y="466"/>
                    <a:pt x="3" y="451"/>
                    <a:pt x="3" y="436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1488" y="0"/>
                    <a:pt x="1488" y="0"/>
                    <a:pt x="1488" y="0"/>
                  </a:cubicBezTo>
                  <a:cubicBezTo>
                    <a:pt x="1488" y="11"/>
                    <a:pt x="1488" y="11"/>
                    <a:pt x="1488" y="11"/>
                  </a:cubicBezTo>
                  <a:cubicBezTo>
                    <a:pt x="1489" y="164"/>
                    <a:pt x="1489" y="164"/>
                    <a:pt x="1489" y="164"/>
                  </a:cubicBezTo>
                  <a:lnTo>
                    <a:pt x="1490" y="183"/>
                  </a:lnTo>
                  <a:close/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4" name="ïṩļíḋe"/>
            <p:cNvSpPr/>
            <p:nvPr/>
          </p:nvSpPr>
          <p:spPr bwMode="auto">
            <a:xfrm>
              <a:off x="3151188" y="1157288"/>
              <a:ext cx="2233613" cy="481013"/>
            </a:xfrm>
            <a:custGeom>
              <a:avLst/>
              <a:gdLst>
                <a:gd name="T0" fmla="*/ 1506 w 1506"/>
                <a:gd name="T1" fmla="*/ 207 h 325"/>
                <a:gd name="T2" fmla="*/ 3 w 1506"/>
                <a:gd name="T3" fmla="*/ 325 h 325"/>
                <a:gd name="T4" fmla="*/ 2 w 1506"/>
                <a:gd name="T5" fmla="*/ 290 h 325"/>
                <a:gd name="T6" fmla="*/ 205 w 1506"/>
                <a:gd name="T7" fmla="*/ 71 h 325"/>
                <a:gd name="T8" fmla="*/ 1278 w 1506"/>
                <a:gd name="T9" fmla="*/ 7 h 325"/>
                <a:gd name="T10" fmla="*/ 1506 w 1506"/>
                <a:gd name="T11" fmla="*/ 20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6" h="325">
                  <a:moveTo>
                    <a:pt x="1506" y="207"/>
                  </a:moveTo>
                  <a:cubicBezTo>
                    <a:pt x="3" y="325"/>
                    <a:pt x="3" y="325"/>
                    <a:pt x="3" y="325"/>
                  </a:cubicBezTo>
                  <a:cubicBezTo>
                    <a:pt x="2" y="290"/>
                    <a:pt x="2" y="290"/>
                    <a:pt x="2" y="290"/>
                  </a:cubicBezTo>
                  <a:cubicBezTo>
                    <a:pt x="0" y="175"/>
                    <a:pt x="90" y="78"/>
                    <a:pt x="205" y="71"/>
                  </a:cubicBezTo>
                  <a:cubicBezTo>
                    <a:pt x="1278" y="7"/>
                    <a:pt x="1278" y="7"/>
                    <a:pt x="1278" y="7"/>
                  </a:cubicBezTo>
                  <a:cubicBezTo>
                    <a:pt x="1396" y="0"/>
                    <a:pt x="1498" y="89"/>
                    <a:pt x="1506" y="207"/>
                  </a:cubicBezTo>
                  <a:close/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5" name="îṧļîḓe"/>
            <p:cNvSpPr/>
            <p:nvPr/>
          </p:nvSpPr>
          <p:spPr bwMode="auto">
            <a:xfrm>
              <a:off x="4273550" y="4976813"/>
              <a:ext cx="311150" cy="3111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6" name="ïṥḷiḓê"/>
            <p:cNvSpPr/>
            <p:nvPr/>
          </p:nvSpPr>
          <p:spPr bwMode="auto">
            <a:xfrm>
              <a:off x="4219575" y="1368426"/>
              <a:ext cx="265113" cy="28575"/>
            </a:xfrm>
            <a:custGeom>
              <a:avLst/>
              <a:gdLst>
                <a:gd name="T0" fmla="*/ 167 w 167"/>
                <a:gd name="T1" fmla="*/ 10 h 18"/>
                <a:gd name="T2" fmla="*/ 0 w 167"/>
                <a:gd name="T3" fmla="*/ 18 h 18"/>
                <a:gd name="T4" fmla="*/ 0 w 167"/>
                <a:gd name="T5" fmla="*/ 9 h 18"/>
                <a:gd name="T6" fmla="*/ 167 w 167"/>
                <a:gd name="T7" fmla="*/ 0 h 18"/>
                <a:gd name="T8" fmla="*/ 167 w 167"/>
                <a:gd name="T9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18">
                  <a:moveTo>
                    <a:pt x="167" y="10"/>
                  </a:moveTo>
                  <a:lnTo>
                    <a:pt x="0" y="18"/>
                  </a:lnTo>
                  <a:lnTo>
                    <a:pt x="0" y="9"/>
                  </a:lnTo>
                  <a:lnTo>
                    <a:pt x="167" y="0"/>
                  </a:lnTo>
                  <a:lnTo>
                    <a:pt x="16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7" name="íšḻîḓè"/>
            <p:cNvSpPr/>
            <p:nvPr/>
          </p:nvSpPr>
          <p:spPr bwMode="auto">
            <a:xfrm>
              <a:off x="2976563" y="1989138"/>
              <a:ext cx="95250" cy="307975"/>
            </a:xfrm>
            <a:custGeom>
              <a:avLst/>
              <a:gdLst>
                <a:gd name="T0" fmla="*/ 32 w 64"/>
                <a:gd name="T1" fmla="*/ 0 h 208"/>
                <a:gd name="T2" fmla="*/ 32 w 64"/>
                <a:gd name="T3" fmla="*/ 0 h 208"/>
                <a:gd name="T4" fmla="*/ 64 w 64"/>
                <a:gd name="T5" fmla="*/ 32 h 208"/>
                <a:gd name="T6" fmla="*/ 64 w 64"/>
                <a:gd name="T7" fmla="*/ 176 h 208"/>
                <a:gd name="T8" fmla="*/ 32 w 64"/>
                <a:gd name="T9" fmla="*/ 208 h 208"/>
                <a:gd name="T10" fmla="*/ 0 w 64"/>
                <a:gd name="T11" fmla="*/ 176 h 208"/>
                <a:gd name="T12" fmla="*/ 0 w 64"/>
                <a:gd name="T13" fmla="*/ 32 h 208"/>
                <a:gd name="T14" fmla="*/ 32 w 64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208">
                  <a:moveTo>
                    <a:pt x="32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cubicBezTo>
                    <a:pt x="64" y="176"/>
                    <a:pt x="64" y="176"/>
                    <a:pt x="64" y="176"/>
                  </a:cubicBezTo>
                  <a:cubicBezTo>
                    <a:pt x="64" y="193"/>
                    <a:pt x="49" y="208"/>
                    <a:pt x="32" y="208"/>
                  </a:cubicBezTo>
                  <a:cubicBezTo>
                    <a:pt x="14" y="208"/>
                    <a:pt x="0" y="193"/>
                    <a:pt x="0" y="17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8" name="ïşļîḓé"/>
            <p:cNvSpPr/>
            <p:nvPr/>
          </p:nvSpPr>
          <p:spPr bwMode="auto">
            <a:xfrm>
              <a:off x="4132263" y="1382713"/>
              <a:ext cx="31750" cy="317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9" name="îślídé"/>
            <p:cNvSpPr/>
            <p:nvPr/>
          </p:nvSpPr>
          <p:spPr bwMode="auto">
            <a:xfrm>
              <a:off x="3927475" y="2760663"/>
              <a:ext cx="301625" cy="704850"/>
            </a:xfrm>
            <a:custGeom>
              <a:avLst/>
              <a:gdLst>
                <a:gd name="T0" fmla="*/ 50 w 203"/>
                <a:gd name="T1" fmla="*/ 46 h 476"/>
                <a:gd name="T2" fmla="*/ 166 w 203"/>
                <a:gd name="T3" fmla="*/ 476 h 476"/>
                <a:gd name="T4" fmla="*/ 96 w 203"/>
                <a:gd name="T5" fmla="*/ 456 h 476"/>
                <a:gd name="T6" fmla="*/ 0 w 203"/>
                <a:gd name="T7" fmla="*/ 0 h 476"/>
                <a:gd name="T8" fmla="*/ 50 w 203"/>
                <a:gd name="T9" fmla="*/ 4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476">
                  <a:moveTo>
                    <a:pt x="50" y="46"/>
                  </a:moveTo>
                  <a:cubicBezTo>
                    <a:pt x="50" y="46"/>
                    <a:pt x="203" y="399"/>
                    <a:pt x="166" y="476"/>
                  </a:cubicBezTo>
                  <a:cubicBezTo>
                    <a:pt x="166" y="476"/>
                    <a:pt x="105" y="452"/>
                    <a:pt x="96" y="456"/>
                  </a:cubicBezTo>
                  <a:cubicBezTo>
                    <a:pt x="87" y="460"/>
                    <a:pt x="0" y="0"/>
                    <a:pt x="0" y="0"/>
                  </a:cubicBezTo>
                  <a:cubicBezTo>
                    <a:pt x="50" y="46"/>
                    <a:pt x="50" y="46"/>
                    <a:pt x="50" y="46"/>
                  </a:cubicBezTo>
                </a:path>
              </a:pathLst>
            </a:custGeom>
            <a:solidFill>
              <a:srgbClr val="C4C8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0" name="íśḷïďé"/>
            <p:cNvSpPr/>
            <p:nvPr/>
          </p:nvSpPr>
          <p:spPr bwMode="auto">
            <a:xfrm>
              <a:off x="3989388" y="2855913"/>
              <a:ext cx="193675" cy="609600"/>
            </a:xfrm>
            <a:custGeom>
              <a:avLst/>
              <a:gdLst>
                <a:gd name="T0" fmla="*/ 18 w 131"/>
                <a:gd name="T1" fmla="*/ 0 h 411"/>
                <a:gd name="T2" fmla="*/ 0 w 131"/>
                <a:gd name="T3" fmla="*/ 6 h 411"/>
                <a:gd name="T4" fmla="*/ 28 w 131"/>
                <a:gd name="T5" fmla="*/ 59 h 411"/>
                <a:gd name="T6" fmla="*/ 80 w 131"/>
                <a:gd name="T7" fmla="*/ 177 h 411"/>
                <a:gd name="T8" fmla="*/ 103 w 131"/>
                <a:gd name="T9" fmla="*/ 259 h 411"/>
                <a:gd name="T10" fmla="*/ 102 w 131"/>
                <a:gd name="T11" fmla="*/ 287 h 411"/>
                <a:gd name="T12" fmla="*/ 105 w 131"/>
                <a:gd name="T13" fmla="*/ 312 h 411"/>
                <a:gd name="T14" fmla="*/ 99 w 131"/>
                <a:gd name="T15" fmla="*/ 352 h 411"/>
                <a:gd name="T16" fmla="*/ 94 w 131"/>
                <a:gd name="T17" fmla="*/ 357 h 411"/>
                <a:gd name="T18" fmla="*/ 91 w 131"/>
                <a:gd name="T19" fmla="*/ 398 h 411"/>
                <a:gd name="T20" fmla="*/ 125 w 131"/>
                <a:gd name="T21" fmla="*/ 411 h 411"/>
                <a:gd name="T22" fmla="*/ 131 w 131"/>
                <a:gd name="T23" fmla="*/ 377 h 411"/>
                <a:gd name="T24" fmla="*/ 18 w 131"/>
                <a:gd name="T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411">
                  <a:moveTo>
                    <a:pt x="18" y="0"/>
                  </a:moveTo>
                  <a:cubicBezTo>
                    <a:pt x="8" y="3"/>
                    <a:pt x="3" y="5"/>
                    <a:pt x="0" y="6"/>
                  </a:cubicBezTo>
                  <a:cubicBezTo>
                    <a:pt x="10" y="24"/>
                    <a:pt x="19" y="41"/>
                    <a:pt x="28" y="59"/>
                  </a:cubicBezTo>
                  <a:cubicBezTo>
                    <a:pt x="80" y="177"/>
                    <a:pt x="80" y="177"/>
                    <a:pt x="80" y="177"/>
                  </a:cubicBezTo>
                  <a:cubicBezTo>
                    <a:pt x="103" y="259"/>
                    <a:pt x="103" y="259"/>
                    <a:pt x="103" y="259"/>
                  </a:cubicBezTo>
                  <a:cubicBezTo>
                    <a:pt x="102" y="287"/>
                    <a:pt x="102" y="287"/>
                    <a:pt x="102" y="287"/>
                  </a:cubicBezTo>
                  <a:cubicBezTo>
                    <a:pt x="104" y="295"/>
                    <a:pt x="105" y="304"/>
                    <a:pt x="105" y="312"/>
                  </a:cubicBezTo>
                  <a:cubicBezTo>
                    <a:pt x="106" y="329"/>
                    <a:pt x="104" y="344"/>
                    <a:pt x="99" y="352"/>
                  </a:cubicBezTo>
                  <a:cubicBezTo>
                    <a:pt x="98" y="354"/>
                    <a:pt x="96" y="356"/>
                    <a:pt x="94" y="357"/>
                  </a:cubicBezTo>
                  <a:cubicBezTo>
                    <a:pt x="93" y="367"/>
                    <a:pt x="92" y="382"/>
                    <a:pt x="91" y="398"/>
                  </a:cubicBezTo>
                  <a:cubicBezTo>
                    <a:pt x="108" y="404"/>
                    <a:pt x="125" y="411"/>
                    <a:pt x="125" y="411"/>
                  </a:cubicBezTo>
                  <a:cubicBezTo>
                    <a:pt x="129" y="402"/>
                    <a:pt x="131" y="391"/>
                    <a:pt x="131" y="377"/>
                  </a:cubicBezTo>
                  <a:cubicBezTo>
                    <a:pt x="131" y="280"/>
                    <a:pt x="45" y="66"/>
                    <a:pt x="18" y="0"/>
                  </a:cubicBezTo>
                </a:path>
              </a:pathLst>
            </a:custGeom>
            <a:solidFill>
              <a:srgbClr val="BAB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1" name="işḷîḑè"/>
            <p:cNvSpPr/>
            <p:nvPr/>
          </p:nvSpPr>
          <p:spPr bwMode="auto">
            <a:xfrm>
              <a:off x="3695700" y="4460876"/>
              <a:ext cx="398463" cy="292100"/>
            </a:xfrm>
            <a:custGeom>
              <a:avLst/>
              <a:gdLst>
                <a:gd name="T0" fmla="*/ 124 w 269"/>
                <a:gd name="T1" fmla="*/ 24 h 197"/>
                <a:gd name="T2" fmla="*/ 223 w 269"/>
                <a:gd name="T3" fmla="*/ 144 h 197"/>
                <a:gd name="T4" fmla="*/ 188 w 269"/>
                <a:gd name="T5" fmla="*/ 190 h 197"/>
                <a:gd name="T6" fmla="*/ 0 w 269"/>
                <a:gd name="T7" fmla="*/ 79 h 197"/>
                <a:gd name="T8" fmla="*/ 15 w 269"/>
                <a:gd name="T9" fmla="*/ 5 h 197"/>
                <a:gd name="T10" fmla="*/ 124 w 269"/>
                <a:gd name="T11" fmla="*/ 24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197">
                  <a:moveTo>
                    <a:pt x="124" y="24"/>
                  </a:moveTo>
                  <a:cubicBezTo>
                    <a:pt x="124" y="24"/>
                    <a:pt x="177" y="122"/>
                    <a:pt x="223" y="144"/>
                  </a:cubicBezTo>
                  <a:cubicBezTo>
                    <a:pt x="269" y="166"/>
                    <a:pt x="231" y="197"/>
                    <a:pt x="188" y="190"/>
                  </a:cubicBezTo>
                  <a:cubicBezTo>
                    <a:pt x="144" y="183"/>
                    <a:pt x="0" y="79"/>
                    <a:pt x="0" y="79"/>
                  </a:cubicBezTo>
                  <a:cubicBezTo>
                    <a:pt x="0" y="79"/>
                    <a:pt x="1" y="10"/>
                    <a:pt x="15" y="5"/>
                  </a:cubicBezTo>
                  <a:cubicBezTo>
                    <a:pt x="28" y="0"/>
                    <a:pt x="124" y="24"/>
                    <a:pt x="124" y="24"/>
                  </a:cubicBezTo>
                  <a:close/>
                </a:path>
              </a:pathLst>
            </a:custGeom>
            <a:solidFill>
              <a:srgbClr val="4C4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2" name="iṧḷíḓé"/>
            <p:cNvSpPr/>
            <p:nvPr/>
          </p:nvSpPr>
          <p:spPr bwMode="auto">
            <a:xfrm>
              <a:off x="3495675" y="4195763"/>
              <a:ext cx="387350" cy="258763"/>
            </a:xfrm>
            <a:custGeom>
              <a:avLst/>
              <a:gdLst>
                <a:gd name="T0" fmla="*/ 122 w 262"/>
                <a:gd name="T1" fmla="*/ 44 h 175"/>
                <a:gd name="T2" fmla="*/ 229 w 262"/>
                <a:gd name="T3" fmla="*/ 124 h 175"/>
                <a:gd name="T4" fmla="*/ 142 w 262"/>
                <a:gd name="T5" fmla="*/ 151 h 175"/>
                <a:gd name="T6" fmla="*/ 2 w 262"/>
                <a:gd name="T7" fmla="*/ 83 h 175"/>
                <a:gd name="T8" fmla="*/ 37 w 262"/>
                <a:gd name="T9" fmla="*/ 7 h 175"/>
                <a:gd name="T10" fmla="*/ 122 w 262"/>
                <a:gd name="T11" fmla="*/ 4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175">
                  <a:moveTo>
                    <a:pt x="122" y="44"/>
                  </a:moveTo>
                  <a:cubicBezTo>
                    <a:pt x="122" y="44"/>
                    <a:pt x="196" y="118"/>
                    <a:pt x="229" y="124"/>
                  </a:cubicBezTo>
                  <a:cubicBezTo>
                    <a:pt x="262" y="131"/>
                    <a:pt x="200" y="175"/>
                    <a:pt x="142" y="151"/>
                  </a:cubicBezTo>
                  <a:cubicBezTo>
                    <a:pt x="83" y="127"/>
                    <a:pt x="2" y="83"/>
                    <a:pt x="2" y="83"/>
                  </a:cubicBezTo>
                  <a:cubicBezTo>
                    <a:pt x="2" y="83"/>
                    <a:pt x="0" y="13"/>
                    <a:pt x="37" y="7"/>
                  </a:cubicBezTo>
                  <a:cubicBezTo>
                    <a:pt x="74" y="0"/>
                    <a:pt x="122" y="44"/>
                    <a:pt x="122" y="44"/>
                  </a:cubicBezTo>
                </a:path>
              </a:pathLst>
            </a:custGeom>
            <a:solidFill>
              <a:srgbClr val="4C4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3" name="ï$ļiḍè"/>
            <p:cNvSpPr/>
            <p:nvPr/>
          </p:nvSpPr>
          <p:spPr bwMode="auto">
            <a:xfrm>
              <a:off x="3517900" y="3332163"/>
              <a:ext cx="611188" cy="962025"/>
            </a:xfrm>
            <a:custGeom>
              <a:avLst/>
              <a:gdLst>
                <a:gd name="T0" fmla="*/ 413 w 413"/>
                <a:gd name="T1" fmla="*/ 20 h 649"/>
                <a:gd name="T2" fmla="*/ 377 w 413"/>
                <a:gd name="T3" fmla="*/ 323 h 649"/>
                <a:gd name="T4" fmla="*/ 284 w 413"/>
                <a:gd name="T5" fmla="*/ 474 h 649"/>
                <a:gd name="T6" fmla="*/ 194 w 413"/>
                <a:gd name="T7" fmla="*/ 550 h 649"/>
                <a:gd name="T8" fmla="*/ 120 w 413"/>
                <a:gd name="T9" fmla="*/ 618 h 649"/>
                <a:gd name="T10" fmla="*/ 116 w 413"/>
                <a:gd name="T11" fmla="*/ 649 h 649"/>
                <a:gd name="T12" fmla="*/ 6 w 413"/>
                <a:gd name="T13" fmla="*/ 603 h 649"/>
                <a:gd name="T14" fmla="*/ 74 w 413"/>
                <a:gd name="T15" fmla="*/ 526 h 649"/>
                <a:gd name="T16" fmla="*/ 209 w 413"/>
                <a:gd name="T17" fmla="*/ 395 h 649"/>
                <a:gd name="T18" fmla="*/ 214 w 413"/>
                <a:gd name="T19" fmla="*/ 317 h 649"/>
                <a:gd name="T20" fmla="*/ 111 w 413"/>
                <a:gd name="T21" fmla="*/ 133 h 649"/>
                <a:gd name="T22" fmla="*/ 126 w 413"/>
                <a:gd name="T23" fmla="*/ 0 h 649"/>
                <a:gd name="T24" fmla="*/ 413 w 413"/>
                <a:gd name="T25" fmla="*/ 2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3" h="649">
                  <a:moveTo>
                    <a:pt x="413" y="20"/>
                  </a:moveTo>
                  <a:cubicBezTo>
                    <a:pt x="413" y="20"/>
                    <a:pt x="397" y="286"/>
                    <a:pt x="377" y="323"/>
                  </a:cubicBezTo>
                  <a:cubicBezTo>
                    <a:pt x="357" y="360"/>
                    <a:pt x="284" y="474"/>
                    <a:pt x="284" y="474"/>
                  </a:cubicBezTo>
                  <a:cubicBezTo>
                    <a:pt x="284" y="474"/>
                    <a:pt x="198" y="535"/>
                    <a:pt x="194" y="550"/>
                  </a:cubicBezTo>
                  <a:cubicBezTo>
                    <a:pt x="190" y="566"/>
                    <a:pt x="120" y="618"/>
                    <a:pt x="120" y="618"/>
                  </a:cubicBezTo>
                  <a:cubicBezTo>
                    <a:pt x="116" y="649"/>
                    <a:pt x="116" y="649"/>
                    <a:pt x="116" y="649"/>
                  </a:cubicBezTo>
                  <a:cubicBezTo>
                    <a:pt x="116" y="649"/>
                    <a:pt x="0" y="642"/>
                    <a:pt x="6" y="603"/>
                  </a:cubicBezTo>
                  <a:cubicBezTo>
                    <a:pt x="13" y="564"/>
                    <a:pt x="74" y="526"/>
                    <a:pt x="74" y="526"/>
                  </a:cubicBezTo>
                  <a:cubicBezTo>
                    <a:pt x="74" y="526"/>
                    <a:pt x="113" y="424"/>
                    <a:pt x="209" y="395"/>
                  </a:cubicBezTo>
                  <a:cubicBezTo>
                    <a:pt x="209" y="395"/>
                    <a:pt x="240" y="352"/>
                    <a:pt x="214" y="317"/>
                  </a:cubicBezTo>
                  <a:cubicBezTo>
                    <a:pt x="214" y="317"/>
                    <a:pt x="148" y="153"/>
                    <a:pt x="111" y="133"/>
                  </a:cubicBezTo>
                  <a:cubicBezTo>
                    <a:pt x="74" y="114"/>
                    <a:pt x="126" y="0"/>
                    <a:pt x="126" y="0"/>
                  </a:cubicBezTo>
                  <a:cubicBezTo>
                    <a:pt x="413" y="20"/>
                    <a:pt x="413" y="20"/>
                    <a:pt x="413" y="20"/>
                  </a:cubicBezTo>
                </a:path>
              </a:pathLst>
            </a:custGeom>
            <a:solidFill>
              <a:srgbClr val="5F5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4" name="îş1ïdè"/>
            <p:cNvSpPr/>
            <p:nvPr/>
          </p:nvSpPr>
          <p:spPr bwMode="auto">
            <a:xfrm>
              <a:off x="4017963" y="3386138"/>
              <a:ext cx="111125" cy="354013"/>
            </a:xfrm>
            <a:custGeom>
              <a:avLst/>
              <a:gdLst>
                <a:gd name="T0" fmla="*/ 74 w 74"/>
                <a:gd name="T1" fmla="*/ 0 h 239"/>
                <a:gd name="T2" fmla="*/ 41 w 74"/>
                <a:gd name="T3" fmla="*/ 7 h 239"/>
                <a:gd name="T4" fmla="*/ 4 w 74"/>
                <a:gd name="T5" fmla="*/ 4 h 239"/>
                <a:gd name="T6" fmla="*/ 2 w 74"/>
                <a:gd name="T7" fmla="*/ 89 h 239"/>
                <a:gd name="T8" fmla="*/ 0 w 74"/>
                <a:gd name="T9" fmla="*/ 90 h 239"/>
                <a:gd name="T10" fmla="*/ 1 w 74"/>
                <a:gd name="T11" fmla="*/ 94 h 239"/>
                <a:gd name="T12" fmla="*/ 1 w 74"/>
                <a:gd name="T13" fmla="*/ 94 h 239"/>
                <a:gd name="T14" fmla="*/ 51 w 74"/>
                <a:gd name="T15" fmla="*/ 239 h 239"/>
                <a:gd name="T16" fmla="*/ 74 w 74"/>
                <a:gd name="T1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239">
                  <a:moveTo>
                    <a:pt x="74" y="0"/>
                  </a:moveTo>
                  <a:cubicBezTo>
                    <a:pt x="66" y="5"/>
                    <a:pt x="53" y="7"/>
                    <a:pt x="41" y="7"/>
                  </a:cubicBezTo>
                  <a:cubicBezTo>
                    <a:pt x="27" y="7"/>
                    <a:pt x="13" y="5"/>
                    <a:pt x="4" y="4"/>
                  </a:cubicBezTo>
                  <a:cubicBezTo>
                    <a:pt x="4" y="54"/>
                    <a:pt x="2" y="89"/>
                    <a:pt x="2" y="89"/>
                  </a:cubicBezTo>
                  <a:cubicBezTo>
                    <a:pt x="2" y="89"/>
                    <a:pt x="1" y="89"/>
                    <a:pt x="0" y="90"/>
                  </a:cubicBezTo>
                  <a:cubicBezTo>
                    <a:pt x="0" y="91"/>
                    <a:pt x="1" y="93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8" y="140"/>
                    <a:pt x="37" y="195"/>
                    <a:pt x="51" y="239"/>
                  </a:cubicBezTo>
                  <a:cubicBezTo>
                    <a:pt x="62" y="168"/>
                    <a:pt x="71" y="45"/>
                    <a:pt x="74" y="0"/>
                  </a:cubicBezTo>
                </a:path>
              </a:pathLst>
            </a:custGeom>
            <a:solidFill>
              <a:srgbClr val="5A5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5" name="îṥľiďè"/>
            <p:cNvSpPr/>
            <p:nvPr/>
          </p:nvSpPr>
          <p:spPr bwMode="auto">
            <a:xfrm>
              <a:off x="3525838" y="3848101"/>
              <a:ext cx="400050" cy="446088"/>
            </a:xfrm>
            <a:custGeom>
              <a:avLst/>
              <a:gdLst>
                <a:gd name="T0" fmla="*/ 218 w 269"/>
                <a:gd name="T1" fmla="*/ 0 h 301"/>
                <a:gd name="T2" fmla="*/ 218 w 269"/>
                <a:gd name="T3" fmla="*/ 1 h 301"/>
                <a:gd name="T4" fmla="*/ 203 w 269"/>
                <a:gd name="T5" fmla="*/ 47 h 301"/>
                <a:gd name="T6" fmla="*/ 68 w 269"/>
                <a:gd name="T7" fmla="*/ 178 h 301"/>
                <a:gd name="T8" fmla="*/ 0 w 269"/>
                <a:gd name="T9" fmla="*/ 255 h 301"/>
                <a:gd name="T10" fmla="*/ 0 w 269"/>
                <a:gd name="T11" fmla="*/ 258 h 301"/>
                <a:gd name="T12" fmla="*/ 110 w 269"/>
                <a:gd name="T13" fmla="*/ 301 h 301"/>
                <a:gd name="T14" fmla="*/ 114 w 269"/>
                <a:gd name="T15" fmla="*/ 270 h 301"/>
                <a:gd name="T16" fmla="*/ 188 w 269"/>
                <a:gd name="T17" fmla="*/ 202 h 301"/>
                <a:gd name="T18" fmla="*/ 269 w 269"/>
                <a:gd name="T19" fmla="*/ 132 h 301"/>
                <a:gd name="T20" fmla="*/ 218 w 269"/>
                <a:gd name="T21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9" h="301">
                  <a:moveTo>
                    <a:pt x="218" y="0"/>
                  </a:moveTo>
                  <a:cubicBezTo>
                    <a:pt x="218" y="0"/>
                    <a:pt x="218" y="1"/>
                    <a:pt x="218" y="1"/>
                  </a:cubicBezTo>
                  <a:cubicBezTo>
                    <a:pt x="218" y="26"/>
                    <a:pt x="203" y="47"/>
                    <a:pt x="203" y="47"/>
                  </a:cubicBezTo>
                  <a:cubicBezTo>
                    <a:pt x="107" y="76"/>
                    <a:pt x="68" y="178"/>
                    <a:pt x="68" y="178"/>
                  </a:cubicBezTo>
                  <a:cubicBezTo>
                    <a:pt x="68" y="178"/>
                    <a:pt x="7" y="216"/>
                    <a:pt x="0" y="255"/>
                  </a:cubicBezTo>
                  <a:cubicBezTo>
                    <a:pt x="0" y="256"/>
                    <a:pt x="0" y="257"/>
                    <a:pt x="0" y="258"/>
                  </a:cubicBezTo>
                  <a:cubicBezTo>
                    <a:pt x="0" y="294"/>
                    <a:pt x="110" y="301"/>
                    <a:pt x="110" y="301"/>
                  </a:cubicBezTo>
                  <a:cubicBezTo>
                    <a:pt x="114" y="270"/>
                    <a:pt x="114" y="270"/>
                    <a:pt x="114" y="270"/>
                  </a:cubicBezTo>
                  <a:cubicBezTo>
                    <a:pt x="114" y="270"/>
                    <a:pt x="184" y="218"/>
                    <a:pt x="188" y="202"/>
                  </a:cubicBezTo>
                  <a:cubicBezTo>
                    <a:pt x="192" y="190"/>
                    <a:pt x="248" y="147"/>
                    <a:pt x="269" y="132"/>
                  </a:cubicBezTo>
                  <a:cubicBezTo>
                    <a:pt x="267" y="98"/>
                    <a:pt x="235" y="33"/>
                    <a:pt x="218" y="0"/>
                  </a:cubicBezTo>
                </a:path>
              </a:pathLst>
            </a:custGeom>
            <a:solidFill>
              <a:srgbClr val="5A5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6" name="iṥḻiḍê"/>
            <p:cNvSpPr/>
            <p:nvPr/>
          </p:nvSpPr>
          <p:spPr bwMode="auto">
            <a:xfrm>
              <a:off x="3687763" y="3389313"/>
              <a:ext cx="522288" cy="1152525"/>
            </a:xfrm>
            <a:custGeom>
              <a:avLst/>
              <a:gdLst>
                <a:gd name="T0" fmla="*/ 84 w 352"/>
                <a:gd name="T1" fmla="*/ 594 h 778"/>
                <a:gd name="T2" fmla="*/ 14 w 352"/>
                <a:gd name="T3" fmla="*/ 741 h 778"/>
                <a:gd name="T4" fmla="*/ 129 w 352"/>
                <a:gd name="T5" fmla="*/ 765 h 778"/>
                <a:gd name="T6" fmla="*/ 214 w 352"/>
                <a:gd name="T7" fmla="*/ 616 h 778"/>
                <a:gd name="T8" fmla="*/ 273 w 352"/>
                <a:gd name="T9" fmla="*/ 544 h 778"/>
                <a:gd name="T10" fmla="*/ 293 w 352"/>
                <a:gd name="T11" fmla="*/ 306 h 778"/>
                <a:gd name="T12" fmla="*/ 293 w 352"/>
                <a:gd name="T13" fmla="*/ 303 h 778"/>
                <a:gd name="T14" fmla="*/ 224 w 352"/>
                <a:gd name="T15" fmla="*/ 91 h 778"/>
                <a:gd name="T16" fmla="*/ 190 w 352"/>
                <a:gd name="T17" fmla="*/ 0 h 778"/>
                <a:gd name="T18" fmla="*/ 14 w 352"/>
                <a:gd name="T19" fmla="*/ 59 h 778"/>
                <a:gd name="T20" fmla="*/ 17 w 352"/>
                <a:gd name="T21" fmla="*/ 128 h 778"/>
                <a:gd name="T22" fmla="*/ 49 w 352"/>
                <a:gd name="T23" fmla="*/ 169 h 778"/>
                <a:gd name="T24" fmla="*/ 99 w 352"/>
                <a:gd name="T25" fmla="*/ 289 h 778"/>
                <a:gd name="T26" fmla="*/ 153 w 352"/>
                <a:gd name="T27" fmla="*/ 461 h 778"/>
                <a:gd name="T28" fmla="*/ 84 w 352"/>
                <a:gd name="T29" fmla="*/ 594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2" h="778">
                  <a:moveTo>
                    <a:pt x="84" y="594"/>
                  </a:moveTo>
                  <a:cubicBezTo>
                    <a:pt x="14" y="741"/>
                    <a:pt x="14" y="741"/>
                    <a:pt x="14" y="741"/>
                  </a:cubicBezTo>
                  <a:cubicBezTo>
                    <a:pt x="25" y="778"/>
                    <a:pt x="129" y="765"/>
                    <a:pt x="129" y="765"/>
                  </a:cubicBezTo>
                  <a:cubicBezTo>
                    <a:pt x="129" y="765"/>
                    <a:pt x="210" y="655"/>
                    <a:pt x="214" y="616"/>
                  </a:cubicBezTo>
                  <a:cubicBezTo>
                    <a:pt x="218" y="577"/>
                    <a:pt x="273" y="544"/>
                    <a:pt x="273" y="544"/>
                  </a:cubicBezTo>
                  <a:cubicBezTo>
                    <a:pt x="352" y="459"/>
                    <a:pt x="300" y="359"/>
                    <a:pt x="293" y="306"/>
                  </a:cubicBezTo>
                  <a:cubicBezTo>
                    <a:pt x="293" y="305"/>
                    <a:pt x="293" y="304"/>
                    <a:pt x="293" y="303"/>
                  </a:cubicBezTo>
                  <a:cubicBezTo>
                    <a:pt x="287" y="268"/>
                    <a:pt x="251" y="167"/>
                    <a:pt x="224" y="91"/>
                  </a:cubicBezTo>
                  <a:cubicBezTo>
                    <a:pt x="205" y="40"/>
                    <a:pt x="190" y="0"/>
                    <a:pt x="190" y="0"/>
                  </a:cubicBezTo>
                  <a:cubicBezTo>
                    <a:pt x="190" y="0"/>
                    <a:pt x="44" y="7"/>
                    <a:pt x="14" y="59"/>
                  </a:cubicBezTo>
                  <a:cubicBezTo>
                    <a:pt x="0" y="83"/>
                    <a:pt x="6" y="108"/>
                    <a:pt x="17" y="128"/>
                  </a:cubicBezTo>
                  <a:cubicBezTo>
                    <a:pt x="25" y="144"/>
                    <a:pt x="36" y="157"/>
                    <a:pt x="49" y="169"/>
                  </a:cubicBezTo>
                  <a:cubicBezTo>
                    <a:pt x="99" y="289"/>
                    <a:pt x="99" y="289"/>
                    <a:pt x="99" y="289"/>
                  </a:cubicBezTo>
                  <a:cubicBezTo>
                    <a:pt x="99" y="289"/>
                    <a:pt x="186" y="448"/>
                    <a:pt x="153" y="461"/>
                  </a:cubicBezTo>
                  <a:cubicBezTo>
                    <a:pt x="121" y="474"/>
                    <a:pt x="84" y="594"/>
                    <a:pt x="84" y="594"/>
                  </a:cubicBezTo>
                </a:path>
              </a:pathLst>
            </a:custGeom>
            <a:solidFill>
              <a:srgbClr val="5F5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7" name="îśľiḑe"/>
            <p:cNvSpPr/>
            <p:nvPr/>
          </p:nvSpPr>
          <p:spPr bwMode="auto">
            <a:xfrm>
              <a:off x="4189413" y="2109788"/>
              <a:ext cx="114300" cy="323850"/>
            </a:xfrm>
            <a:custGeom>
              <a:avLst/>
              <a:gdLst>
                <a:gd name="T0" fmla="*/ 6 w 77"/>
                <a:gd name="T1" fmla="*/ 164 h 218"/>
                <a:gd name="T2" fmla="*/ 15 w 77"/>
                <a:gd name="T3" fmla="*/ 192 h 218"/>
                <a:gd name="T4" fmla="*/ 17 w 77"/>
                <a:gd name="T5" fmla="*/ 196 h 218"/>
                <a:gd name="T6" fmla="*/ 29 w 77"/>
                <a:gd name="T7" fmla="*/ 218 h 218"/>
                <a:gd name="T8" fmla="*/ 69 w 77"/>
                <a:gd name="T9" fmla="*/ 218 h 218"/>
                <a:gd name="T10" fmla="*/ 69 w 77"/>
                <a:gd name="T11" fmla="*/ 208 h 218"/>
                <a:gd name="T12" fmla="*/ 77 w 77"/>
                <a:gd name="T13" fmla="*/ 109 h 218"/>
                <a:gd name="T14" fmla="*/ 29 w 77"/>
                <a:gd name="T15" fmla="*/ 15 h 218"/>
                <a:gd name="T16" fmla="*/ 6 w 77"/>
                <a:gd name="T17" fmla="*/ 164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218">
                  <a:moveTo>
                    <a:pt x="6" y="164"/>
                  </a:moveTo>
                  <a:cubicBezTo>
                    <a:pt x="7" y="174"/>
                    <a:pt x="10" y="183"/>
                    <a:pt x="15" y="192"/>
                  </a:cubicBezTo>
                  <a:cubicBezTo>
                    <a:pt x="17" y="196"/>
                    <a:pt x="17" y="196"/>
                    <a:pt x="17" y="196"/>
                  </a:cubicBezTo>
                  <a:cubicBezTo>
                    <a:pt x="29" y="218"/>
                    <a:pt x="29" y="218"/>
                    <a:pt x="29" y="218"/>
                  </a:cubicBezTo>
                  <a:cubicBezTo>
                    <a:pt x="69" y="218"/>
                    <a:pt x="69" y="218"/>
                    <a:pt x="69" y="218"/>
                  </a:cubicBezTo>
                  <a:cubicBezTo>
                    <a:pt x="69" y="208"/>
                    <a:pt x="69" y="208"/>
                    <a:pt x="69" y="208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7" y="109"/>
                    <a:pt x="67" y="0"/>
                    <a:pt x="29" y="15"/>
                  </a:cubicBezTo>
                  <a:cubicBezTo>
                    <a:pt x="0" y="27"/>
                    <a:pt x="4" y="126"/>
                    <a:pt x="6" y="164"/>
                  </a:cubicBezTo>
                </a:path>
              </a:pathLst>
            </a:custGeom>
            <a:solidFill>
              <a:srgbClr val="FDC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8" name="ïṡļîḍê"/>
            <p:cNvSpPr/>
            <p:nvPr/>
          </p:nvSpPr>
          <p:spPr bwMode="auto">
            <a:xfrm>
              <a:off x="4291013" y="2417763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2 h 2"/>
                <a:gd name="T6" fmla="*/ 0 w 1"/>
                <a:gd name="T7" fmla="*/ 2 h 2"/>
                <a:gd name="T8" fmla="*/ 1 w 1"/>
                <a:gd name="T9" fmla="*/ 0 h 2"/>
                <a:gd name="T10" fmla="*/ 0 w 1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9" name="ï$ḻíḍe"/>
            <p:cNvSpPr/>
            <p:nvPr/>
          </p:nvSpPr>
          <p:spPr bwMode="auto">
            <a:xfrm>
              <a:off x="4214813" y="2400301"/>
              <a:ext cx="76200" cy="20638"/>
            </a:xfrm>
            <a:custGeom>
              <a:avLst/>
              <a:gdLst>
                <a:gd name="T0" fmla="*/ 0 w 52"/>
                <a:gd name="T1" fmla="*/ 0 h 14"/>
                <a:gd name="T2" fmla="*/ 2 w 52"/>
                <a:gd name="T3" fmla="*/ 3 h 14"/>
                <a:gd name="T4" fmla="*/ 52 w 52"/>
                <a:gd name="T5" fmla="*/ 14 h 14"/>
                <a:gd name="T6" fmla="*/ 52 w 52"/>
                <a:gd name="T7" fmla="*/ 12 h 14"/>
                <a:gd name="T8" fmla="*/ 52 w 52"/>
                <a:gd name="T9" fmla="*/ 12 h 14"/>
                <a:gd name="T10" fmla="*/ 0 w 52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4">
                  <a:moveTo>
                    <a:pt x="0" y="0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4" y="9"/>
                    <a:pt x="35" y="13"/>
                    <a:pt x="52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34" y="10"/>
                    <a:pt x="12" y="7"/>
                    <a:pt x="0" y="0"/>
                  </a:cubicBezTo>
                </a:path>
              </a:pathLst>
            </a:custGeom>
            <a:solidFill>
              <a:srgbClr val="E3AE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0" name="î$ḻíďe"/>
            <p:cNvSpPr/>
            <p:nvPr/>
          </p:nvSpPr>
          <p:spPr bwMode="auto">
            <a:xfrm>
              <a:off x="4210050" y="2400301"/>
              <a:ext cx="128588" cy="106363"/>
            </a:xfrm>
            <a:custGeom>
              <a:avLst/>
              <a:gdLst>
                <a:gd name="T0" fmla="*/ 0 w 87"/>
                <a:gd name="T1" fmla="*/ 0 h 72"/>
                <a:gd name="T2" fmla="*/ 0 w 87"/>
                <a:gd name="T3" fmla="*/ 51 h 72"/>
                <a:gd name="T4" fmla="*/ 81 w 87"/>
                <a:gd name="T5" fmla="*/ 72 h 72"/>
                <a:gd name="T6" fmla="*/ 81 w 87"/>
                <a:gd name="T7" fmla="*/ 60 h 72"/>
                <a:gd name="T8" fmla="*/ 87 w 87"/>
                <a:gd name="T9" fmla="*/ 16 h 72"/>
                <a:gd name="T10" fmla="*/ 0 w 87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72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67"/>
                    <a:pt x="81" y="60"/>
                  </a:cubicBezTo>
                  <a:cubicBezTo>
                    <a:pt x="82" y="45"/>
                    <a:pt x="83" y="20"/>
                    <a:pt x="87" y="16"/>
                  </a:cubicBezTo>
                  <a:cubicBezTo>
                    <a:pt x="87" y="16"/>
                    <a:pt x="22" y="16"/>
                    <a:pt x="0" y="0"/>
                  </a:cubicBezTo>
                </a:path>
              </a:pathLst>
            </a:custGeom>
            <a:solidFill>
              <a:srgbClr val="EAEA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1" name="išḷíde"/>
            <p:cNvSpPr/>
            <p:nvPr/>
          </p:nvSpPr>
          <p:spPr bwMode="auto">
            <a:xfrm>
              <a:off x="4210050" y="2444751"/>
              <a:ext cx="120650" cy="50800"/>
            </a:xfrm>
            <a:custGeom>
              <a:avLst/>
              <a:gdLst>
                <a:gd name="T0" fmla="*/ 0 w 81"/>
                <a:gd name="T1" fmla="*/ 0 h 34"/>
                <a:gd name="T2" fmla="*/ 0 w 81"/>
                <a:gd name="T3" fmla="*/ 4 h 34"/>
                <a:gd name="T4" fmla="*/ 81 w 81"/>
                <a:gd name="T5" fmla="*/ 34 h 34"/>
                <a:gd name="T6" fmla="*/ 81 w 81"/>
                <a:gd name="T7" fmla="*/ 30 h 34"/>
                <a:gd name="T8" fmla="*/ 0 w 81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34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5" y="12"/>
                    <a:pt x="54" y="30"/>
                    <a:pt x="81" y="34"/>
                  </a:cubicBezTo>
                  <a:cubicBezTo>
                    <a:pt x="81" y="33"/>
                    <a:pt x="81" y="32"/>
                    <a:pt x="81" y="30"/>
                  </a:cubicBezTo>
                  <a:cubicBezTo>
                    <a:pt x="54" y="25"/>
                    <a:pt x="15" y="7"/>
                    <a:pt x="0" y="0"/>
                  </a:cubicBezTo>
                </a:path>
              </a:pathLst>
            </a:custGeom>
            <a:solidFill>
              <a:srgbClr val="D2D2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2" name="ïŝḷïḋe"/>
            <p:cNvSpPr/>
            <p:nvPr/>
          </p:nvSpPr>
          <p:spPr bwMode="auto">
            <a:xfrm>
              <a:off x="3416300" y="2419351"/>
              <a:ext cx="379413" cy="266700"/>
            </a:xfrm>
            <a:custGeom>
              <a:avLst/>
              <a:gdLst>
                <a:gd name="T0" fmla="*/ 64 w 256"/>
                <a:gd name="T1" fmla="*/ 100 h 180"/>
                <a:gd name="T2" fmla="*/ 59 w 256"/>
                <a:gd name="T3" fmla="*/ 166 h 180"/>
                <a:gd name="T4" fmla="*/ 208 w 256"/>
                <a:gd name="T5" fmla="*/ 145 h 180"/>
                <a:gd name="T6" fmla="*/ 162 w 256"/>
                <a:gd name="T7" fmla="*/ 45 h 180"/>
                <a:gd name="T8" fmla="*/ 157 w 256"/>
                <a:gd name="T9" fmla="*/ 3 h 180"/>
                <a:gd name="T10" fmla="*/ 33 w 256"/>
                <a:gd name="T11" fmla="*/ 44 h 180"/>
                <a:gd name="T12" fmla="*/ 64 w 256"/>
                <a:gd name="T13" fmla="*/ 10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180">
                  <a:moveTo>
                    <a:pt x="64" y="100"/>
                  </a:moveTo>
                  <a:cubicBezTo>
                    <a:pt x="80" y="146"/>
                    <a:pt x="59" y="166"/>
                    <a:pt x="59" y="166"/>
                  </a:cubicBezTo>
                  <a:cubicBezTo>
                    <a:pt x="59" y="166"/>
                    <a:pt x="256" y="180"/>
                    <a:pt x="208" y="145"/>
                  </a:cubicBezTo>
                  <a:cubicBezTo>
                    <a:pt x="180" y="124"/>
                    <a:pt x="167" y="79"/>
                    <a:pt x="162" y="45"/>
                  </a:cubicBezTo>
                  <a:cubicBezTo>
                    <a:pt x="159" y="31"/>
                    <a:pt x="158" y="17"/>
                    <a:pt x="157" y="3"/>
                  </a:cubicBezTo>
                  <a:cubicBezTo>
                    <a:pt x="157" y="3"/>
                    <a:pt x="0" y="0"/>
                    <a:pt x="33" y="44"/>
                  </a:cubicBezTo>
                  <a:cubicBezTo>
                    <a:pt x="46" y="61"/>
                    <a:pt x="57" y="80"/>
                    <a:pt x="64" y="100"/>
                  </a:cubicBezTo>
                </a:path>
              </a:pathLst>
            </a:custGeom>
            <a:solidFill>
              <a:srgbClr val="FDC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3" name="iṩľïďé"/>
            <p:cNvSpPr/>
            <p:nvPr/>
          </p:nvSpPr>
          <p:spPr bwMode="auto">
            <a:xfrm>
              <a:off x="3654425" y="2478088"/>
              <a:ext cx="1588" cy="7938"/>
            </a:xfrm>
            <a:custGeom>
              <a:avLst/>
              <a:gdLst>
                <a:gd name="T0" fmla="*/ 0 w 1"/>
                <a:gd name="T1" fmla="*/ 0 h 6"/>
                <a:gd name="T2" fmla="*/ 0 w 1"/>
                <a:gd name="T3" fmla="*/ 0 h 6"/>
                <a:gd name="T4" fmla="*/ 1 w 1"/>
                <a:gd name="T5" fmla="*/ 6 h 6"/>
                <a:gd name="T6" fmla="*/ 1 w 1"/>
                <a:gd name="T7" fmla="*/ 6 h 6"/>
                <a:gd name="T8" fmla="*/ 1 w 1"/>
                <a:gd name="T9" fmla="*/ 6 h 6"/>
                <a:gd name="T10" fmla="*/ 0 w 1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4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0" y="0"/>
                  </a:cubicBezTo>
                </a:path>
              </a:pathLst>
            </a:custGeom>
            <a:solidFill>
              <a:srgbClr val="356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4" name="ïs1îdé"/>
            <p:cNvSpPr/>
            <p:nvPr/>
          </p:nvSpPr>
          <p:spPr bwMode="auto">
            <a:xfrm>
              <a:off x="3606800" y="2478088"/>
              <a:ext cx="49213" cy="55563"/>
            </a:xfrm>
            <a:custGeom>
              <a:avLst/>
              <a:gdLst>
                <a:gd name="T0" fmla="*/ 33 w 34"/>
                <a:gd name="T1" fmla="*/ 0 h 38"/>
                <a:gd name="T2" fmla="*/ 0 w 34"/>
                <a:gd name="T3" fmla="*/ 38 h 38"/>
                <a:gd name="T4" fmla="*/ 34 w 34"/>
                <a:gd name="T5" fmla="*/ 6 h 38"/>
                <a:gd name="T6" fmla="*/ 34 w 34"/>
                <a:gd name="T7" fmla="*/ 6 h 38"/>
                <a:gd name="T8" fmla="*/ 33 w 34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8">
                  <a:moveTo>
                    <a:pt x="33" y="0"/>
                  </a:moveTo>
                  <a:cubicBezTo>
                    <a:pt x="26" y="16"/>
                    <a:pt x="15" y="29"/>
                    <a:pt x="0" y="38"/>
                  </a:cubicBezTo>
                  <a:cubicBezTo>
                    <a:pt x="15" y="32"/>
                    <a:pt x="27" y="22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4"/>
                    <a:pt x="33" y="2"/>
                    <a:pt x="33" y="0"/>
                  </a:cubicBezTo>
                </a:path>
              </a:pathLst>
            </a:custGeom>
            <a:solidFill>
              <a:srgbClr val="E3AE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5" name="îŝ1ïḍe"/>
            <p:cNvSpPr/>
            <p:nvPr/>
          </p:nvSpPr>
          <p:spPr bwMode="auto">
            <a:xfrm>
              <a:off x="3400425" y="2290763"/>
              <a:ext cx="265113" cy="265113"/>
            </a:xfrm>
            <a:prstGeom prst="ellipse">
              <a:avLst/>
            </a:prstGeom>
            <a:solidFill>
              <a:srgbClr val="FDC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6" name="ïṩľídé"/>
            <p:cNvSpPr/>
            <p:nvPr/>
          </p:nvSpPr>
          <p:spPr bwMode="auto">
            <a:xfrm>
              <a:off x="3776663" y="2446338"/>
              <a:ext cx="585788" cy="420688"/>
            </a:xfrm>
            <a:custGeom>
              <a:avLst/>
              <a:gdLst>
                <a:gd name="T0" fmla="*/ 286 w 395"/>
                <a:gd name="T1" fmla="*/ 0 h 284"/>
                <a:gd name="T2" fmla="*/ 395 w 395"/>
                <a:gd name="T3" fmla="*/ 33 h 284"/>
                <a:gd name="T4" fmla="*/ 336 w 395"/>
                <a:gd name="T5" fmla="*/ 194 h 284"/>
                <a:gd name="T6" fmla="*/ 255 w 395"/>
                <a:gd name="T7" fmla="*/ 251 h 284"/>
                <a:gd name="T8" fmla="*/ 141 w 395"/>
                <a:gd name="T9" fmla="*/ 284 h 284"/>
                <a:gd name="T10" fmla="*/ 0 w 395"/>
                <a:gd name="T11" fmla="*/ 116 h 284"/>
                <a:gd name="T12" fmla="*/ 72 w 395"/>
                <a:gd name="T13" fmla="*/ 136 h 284"/>
                <a:gd name="T14" fmla="*/ 135 w 395"/>
                <a:gd name="T15" fmla="*/ 171 h 284"/>
                <a:gd name="T16" fmla="*/ 242 w 395"/>
                <a:gd name="T17" fmla="*/ 162 h 284"/>
                <a:gd name="T18" fmla="*/ 286 w 395"/>
                <a:gd name="T1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5" h="284">
                  <a:moveTo>
                    <a:pt x="286" y="0"/>
                  </a:moveTo>
                  <a:cubicBezTo>
                    <a:pt x="286" y="0"/>
                    <a:pt x="371" y="44"/>
                    <a:pt x="395" y="33"/>
                  </a:cubicBezTo>
                  <a:cubicBezTo>
                    <a:pt x="336" y="194"/>
                    <a:pt x="336" y="194"/>
                    <a:pt x="336" y="194"/>
                  </a:cubicBezTo>
                  <a:cubicBezTo>
                    <a:pt x="336" y="194"/>
                    <a:pt x="331" y="234"/>
                    <a:pt x="255" y="251"/>
                  </a:cubicBezTo>
                  <a:cubicBezTo>
                    <a:pt x="179" y="269"/>
                    <a:pt x="141" y="284"/>
                    <a:pt x="141" y="284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72" y="136"/>
                    <a:pt x="72" y="136"/>
                    <a:pt x="72" y="136"/>
                  </a:cubicBezTo>
                  <a:cubicBezTo>
                    <a:pt x="72" y="136"/>
                    <a:pt x="109" y="188"/>
                    <a:pt x="135" y="171"/>
                  </a:cubicBezTo>
                  <a:cubicBezTo>
                    <a:pt x="161" y="153"/>
                    <a:pt x="242" y="162"/>
                    <a:pt x="242" y="162"/>
                  </a:cubicBezTo>
                  <a:cubicBezTo>
                    <a:pt x="242" y="162"/>
                    <a:pt x="288" y="37"/>
                    <a:pt x="286" y="0"/>
                  </a:cubicBezTo>
                </a:path>
              </a:pathLst>
            </a:custGeom>
            <a:solidFill>
              <a:srgbClr val="C4C8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7" name="iŝlíḓê"/>
            <p:cNvSpPr/>
            <p:nvPr/>
          </p:nvSpPr>
          <p:spPr bwMode="auto">
            <a:xfrm>
              <a:off x="3776663" y="2446338"/>
              <a:ext cx="585788" cy="419100"/>
            </a:xfrm>
            <a:custGeom>
              <a:avLst/>
              <a:gdLst>
                <a:gd name="T0" fmla="*/ 286 w 395"/>
                <a:gd name="T1" fmla="*/ 0 h 283"/>
                <a:gd name="T2" fmla="*/ 286 w 395"/>
                <a:gd name="T3" fmla="*/ 3 h 283"/>
                <a:gd name="T4" fmla="*/ 242 w 395"/>
                <a:gd name="T5" fmla="*/ 162 h 283"/>
                <a:gd name="T6" fmla="*/ 198 w 395"/>
                <a:gd name="T7" fmla="*/ 160 h 283"/>
                <a:gd name="T8" fmla="*/ 135 w 395"/>
                <a:gd name="T9" fmla="*/ 171 h 283"/>
                <a:gd name="T10" fmla="*/ 123 w 395"/>
                <a:gd name="T11" fmla="*/ 174 h 283"/>
                <a:gd name="T12" fmla="*/ 103 w 395"/>
                <a:gd name="T13" fmla="*/ 167 h 283"/>
                <a:gd name="T14" fmla="*/ 72 w 395"/>
                <a:gd name="T15" fmla="*/ 136 h 283"/>
                <a:gd name="T16" fmla="*/ 0 w 395"/>
                <a:gd name="T17" fmla="*/ 116 h 283"/>
                <a:gd name="T18" fmla="*/ 28 w 395"/>
                <a:gd name="T19" fmla="*/ 149 h 283"/>
                <a:gd name="T20" fmla="*/ 78 w 395"/>
                <a:gd name="T21" fmla="*/ 197 h 283"/>
                <a:gd name="T22" fmla="*/ 80 w 395"/>
                <a:gd name="T23" fmla="*/ 199 h 283"/>
                <a:gd name="T24" fmla="*/ 111 w 395"/>
                <a:gd name="T25" fmla="*/ 232 h 283"/>
                <a:gd name="T26" fmla="*/ 143 w 395"/>
                <a:gd name="T27" fmla="*/ 283 h 283"/>
                <a:gd name="T28" fmla="*/ 255 w 395"/>
                <a:gd name="T29" fmla="*/ 251 h 283"/>
                <a:gd name="T30" fmla="*/ 336 w 395"/>
                <a:gd name="T31" fmla="*/ 194 h 283"/>
                <a:gd name="T32" fmla="*/ 395 w 395"/>
                <a:gd name="T33" fmla="*/ 33 h 283"/>
                <a:gd name="T34" fmla="*/ 385 w 395"/>
                <a:gd name="T35" fmla="*/ 35 h 283"/>
                <a:gd name="T36" fmla="*/ 373 w 395"/>
                <a:gd name="T37" fmla="*/ 33 h 283"/>
                <a:gd name="T38" fmla="*/ 292 w 395"/>
                <a:gd name="T39" fmla="*/ 3 h 283"/>
                <a:gd name="T40" fmla="*/ 286 w 395"/>
                <a:gd name="T41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5" h="283">
                  <a:moveTo>
                    <a:pt x="286" y="0"/>
                  </a:moveTo>
                  <a:cubicBezTo>
                    <a:pt x="286" y="1"/>
                    <a:pt x="286" y="2"/>
                    <a:pt x="286" y="3"/>
                  </a:cubicBezTo>
                  <a:cubicBezTo>
                    <a:pt x="286" y="43"/>
                    <a:pt x="242" y="162"/>
                    <a:pt x="242" y="162"/>
                  </a:cubicBezTo>
                  <a:cubicBezTo>
                    <a:pt x="242" y="162"/>
                    <a:pt x="222" y="160"/>
                    <a:pt x="198" y="160"/>
                  </a:cubicBezTo>
                  <a:cubicBezTo>
                    <a:pt x="175" y="160"/>
                    <a:pt x="148" y="162"/>
                    <a:pt x="135" y="171"/>
                  </a:cubicBezTo>
                  <a:cubicBezTo>
                    <a:pt x="131" y="173"/>
                    <a:pt x="127" y="174"/>
                    <a:pt x="123" y="174"/>
                  </a:cubicBezTo>
                  <a:cubicBezTo>
                    <a:pt x="116" y="174"/>
                    <a:pt x="109" y="171"/>
                    <a:pt x="103" y="167"/>
                  </a:cubicBezTo>
                  <a:cubicBezTo>
                    <a:pt x="86" y="156"/>
                    <a:pt x="72" y="136"/>
                    <a:pt x="72" y="13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28" y="149"/>
                    <a:pt x="28" y="149"/>
                    <a:pt x="28" y="149"/>
                  </a:cubicBezTo>
                  <a:cubicBezTo>
                    <a:pt x="46" y="163"/>
                    <a:pt x="63" y="179"/>
                    <a:pt x="78" y="197"/>
                  </a:cubicBezTo>
                  <a:cubicBezTo>
                    <a:pt x="80" y="199"/>
                    <a:pt x="80" y="199"/>
                    <a:pt x="80" y="199"/>
                  </a:cubicBezTo>
                  <a:cubicBezTo>
                    <a:pt x="91" y="208"/>
                    <a:pt x="102" y="219"/>
                    <a:pt x="111" y="232"/>
                  </a:cubicBezTo>
                  <a:cubicBezTo>
                    <a:pt x="122" y="249"/>
                    <a:pt x="133" y="266"/>
                    <a:pt x="143" y="283"/>
                  </a:cubicBezTo>
                  <a:cubicBezTo>
                    <a:pt x="151" y="280"/>
                    <a:pt x="188" y="267"/>
                    <a:pt x="255" y="251"/>
                  </a:cubicBezTo>
                  <a:cubicBezTo>
                    <a:pt x="331" y="234"/>
                    <a:pt x="336" y="194"/>
                    <a:pt x="336" y="194"/>
                  </a:cubicBezTo>
                  <a:cubicBezTo>
                    <a:pt x="395" y="33"/>
                    <a:pt x="395" y="33"/>
                    <a:pt x="395" y="33"/>
                  </a:cubicBezTo>
                  <a:cubicBezTo>
                    <a:pt x="392" y="34"/>
                    <a:pt x="389" y="35"/>
                    <a:pt x="385" y="35"/>
                  </a:cubicBezTo>
                  <a:cubicBezTo>
                    <a:pt x="381" y="35"/>
                    <a:pt x="377" y="34"/>
                    <a:pt x="373" y="33"/>
                  </a:cubicBezTo>
                  <a:cubicBezTo>
                    <a:pt x="346" y="29"/>
                    <a:pt x="307" y="11"/>
                    <a:pt x="292" y="3"/>
                  </a:cubicBezTo>
                  <a:cubicBezTo>
                    <a:pt x="288" y="1"/>
                    <a:pt x="286" y="0"/>
                    <a:pt x="286" y="0"/>
                  </a:cubicBezTo>
                </a:path>
              </a:pathLst>
            </a:custGeom>
            <a:solidFill>
              <a:srgbClr val="BAB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8" name="i$ḻîḍê"/>
            <p:cNvSpPr/>
            <p:nvPr/>
          </p:nvSpPr>
          <p:spPr bwMode="auto">
            <a:xfrm>
              <a:off x="4129088" y="3319463"/>
              <a:ext cx="17463" cy="66675"/>
            </a:xfrm>
            <a:custGeom>
              <a:avLst/>
              <a:gdLst>
                <a:gd name="T0" fmla="*/ 11 w 12"/>
                <a:gd name="T1" fmla="*/ 0 h 45"/>
                <a:gd name="T2" fmla="*/ 5 w 12"/>
                <a:gd name="T3" fmla="*/ 36 h 45"/>
                <a:gd name="T4" fmla="*/ 0 w 12"/>
                <a:gd name="T5" fmla="*/ 41 h 45"/>
                <a:gd name="T6" fmla="*/ 0 w 12"/>
                <a:gd name="T7" fmla="*/ 45 h 45"/>
                <a:gd name="T8" fmla="*/ 5 w 12"/>
                <a:gd name="T9" fmla="*/ 40 h 45"/>
                <a:gd name="T10" fmla="*/ 11 w 12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5">
                  <a:moveTo>
                    <a:pt x="11" y="0"/>
                  </a:moveTo>
                  <a:cubicBezTo>
                    <a:pt x="11" y="15"/>
                    <a:pt x="9" y="29"/>
                    <a:pt x="5" y="36"/>
                  </a:cubicBezTo>
                  <a:cubicBezTo>
                    <a:pt x="4" y="38"/>
                    <a:pt x="2" y="39"/>
                    <a:pt x="0" y="41"/>
                  </a:cubicBezTo>
                  <a:cubicBezTo>
                    <a:pt x="0" y="42"/>
                    <a:pt x="0" y="44"/>
                    <a:pt x="0" y="45"/>
                  </a:cubicBezTo>
                  <a:cubicBezTo>
                    <a:pt x="2" y="44"/>
                    <a:pt x="4" y="42"/>
                    <a:pt x="5" y="40"/>
                  </a:cubicBezTo>
                  <a:cubicBezTo>
                    <a:pt x="10" y="32"/>
                    <a:pt x="12" y="17"/>
                    <a:pt x="11" y="0"/>
                  </a:cubicBezTo>
                </a:path>
              </a:pathLst>
            </a:custGeom>
            <a:solidFill>
              <a:srgbClr val="A7A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9" name="îṧliḍê"/>
            <p:cNvSpPr/>
            <p:nvPr/>
          </p:nvSpPr>
          <p:spPr bwMode="auto">
            <a:xfrm>
              <a:off x="4024313" y="3379788"/>
              <a:ext cx="104775" cy="15875"/>
            </a:xfrm>
            <a:custGeom>
              <a:avLst/>
              <a:gdLst>
                <a:gd name="T0" fmla="*/ 70 w 70"/>
                <a:gd name="T1" fmla="*/ 0 h 11"/>
                <a:gd name="T2" fmla="*/ 37 w 70"/>
                <a:gd name="T3" fmla="*/ 6 h 11"/>
                <a:gd name="T4" fmla="*/ 0 w 70"/>
                <a:gd name="T5" fmla="*/ 3 h 11"/>
                <a:gd name="T6" fmla="*/ 0 w 70"/>
                <a:gd name="T7" fmla="*/ 8 h 11"/>
                <a:gd name="T8" fmla="*/ 37 w 70"/>
                <a:gd name="T9" fmla="*/ 11 h 11"/>
                <a:gd name="T10" fmla="*/ 70 w 70"/>
                <a:gd name="T11" fmla="*/ 4 h 11"/>
                <a:gd name="T12" fmla="*/ 70 w 7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1">
                  <a:moveTo>
                    <a:pt x="70" y="0"/>
                  </a:moveTo>
                  <a:cubicBezTo>
                    <a:pt x="62" y="5"/>
                    <a:pt x="50" y="6"/>
                    <a:pt x="37" y="6"/>
                  </a:cubicBezTo>
                  <a:cubicBezTo>
                    <a:pt x="23" y="6"/>
                    <a:pt x="9" y="5"/>
                    <a:pt x="0" y="3"/>
                  </a:cubicBezTo>
                  <a:cubicBezTo>
                    <a:pt x="0" y="5"/>
                    <a:pt x="0" y="6"/>
                    <a:pt x="0" y="8"/>
                  </a:cubicBezTo>
                  <a:cubicBezTo>
                    <a:pt x="9" y="9"/>
                    <a:pt x="23" y="11"/>
                    <a:pt x="37" y="11"/>
                  </a:cubicBezTo>
                  <a:cubicBezTo>
                    <a:pt x="49" y="11"/>
                    <a:pt x="62" y="9"/>
                    <a:pt x="70" y="4"/>
                  </a:cubicBezTo>
                  <a:cubicBezTo>
                    <a:pt x="70" y="3"/>
                    <a:pt x="70" y="1"/>
                    <a:pt x="70" y="0"/>
                  </a:cubicBezTo>
                </a:path>
              </a:pathLst>
            </a:custGeom>
            <a:solidFill>
              <a:srgbClr val="514F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0" name="iṡḷiḓè"/>
            <p:cNvSpPr/>
            <p:nvPr/>
          </p:nvSpPr>
          <p:spPr bwMode="auto">
            <a:xfrm>
              <a:off x="3519488" y="2544763"/>
              <a:ext cx="635000" cy="858838"/>
            </a:xfrm>
            <a:custGeom>
              <a:avLst/>
              <a:gdLst>
                <a:gd name="T0" fmla="*/ 128 w 429"/>
                <a:gd name="T1" fmla="*/ 33 h 580"/>
                <a:gd name="T2" fmla="*/ 0 w 429"/>
                <a:gd name="T3" fmla="*/ 61 h 580"/>
                <a:gd name="T4" fmla="*/ 130 w 429"/>
                <a:gd name="T5" fmla="*/ 81 h 580"/>
                <a:gd name="T6" fmla="*/ 147 w 429"/>
                <a:gd name="T7" fmla="*/ 92 h 580"/>
                <a:gd name="T8" fmla="*/ 280 w 429"/>
                <a:gd name="T9" fmla="*/ 295 h 580"/>
                <a:gd name="T10" fmla="*/ 328 w 429"/>
                <a:gd name="T11" fmla="*/ 508 h 580"/>
                <a:gd name="T12" fmla="*/ 333 w 429"/>
                <a:gd name="T13" fmla="*/ 566 h 580"/>
                <a:gd name="T14" fmla="*/ 416 w 429"/>
                <a:gd name="T15" fmla="*/ 559 h 580"/>
                <a:gd name="T16" fmla="*/ 400 w 429"/>
                <a:gd name="T17" fmla="*/ 446 h 580"/>
                <a:gd name="T18" fmla="*/ 350 w 429"/>
                <a:gd name="T19" fmla="*/ 325 h 580"/>
                <a:gd name="T20" fmla="*/ 331 w 429"/>
                <a:gd name="T21" fmla="*/ 267 h 580"/>
                <a:gd name="T22" fmla="*/ 256 w 429"/>
                <a:gd name="T23" fmla="*/ 136 h 580"/>
                <a:gd name="T24" fmla="*/ 252 w 429"/>
                <a:gd name="T25" fmla="*/ 131 h 580"/>
                <a:gd name="T26" fmla="*/ 145 w 429"/>
                <a:gd name="T27" fmla="*/ 51 h 580"/>
                <a:gd name="T28" fmla="*/ 128 w 429"/>
                <a:gd name="T29" fmla="*/ 33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9" h="580">
                  <a:moveTo>
                    <a:pt x="128" y="33"/>
                  </a:moveTo>
                  <a:cubicBezTo>
                    <a:pt x="128" y="33"/>
                    <a:pt x="12" y="0"/>
                    <a:pt x="0" y="61"/>
                  </a:cubicBezTo>
                  <a:cubicBezTo>
                    <a:pt x="0" y="61"/>
                    <a:pt x="53" y="35"/>
                    <a:pt x="130" y="81"/>
                  </a:cubicBezTo>
                  <a:cubicBezTo>
                    <a:pt x="136" y="84"/>
                    <a:pt x="141" y="88"/>
                    <a:pt x="147" y="92"/>
                  </a:cubicBezTo>
                  <a:cubicBezTo>
                    <a:pt x="214" y="139"/>
                    <a:pt x="261" y="212"/>
                    <a:pt x="280" y="295"/>
                  </a:cubicBezTo>
                  <a:cubicBezTo>
                    <a:pt x="328" y="508"/>
                    <a:pt x="328" y="508"/>
                    <a:pt x="328" y="508"/>
                  </a:cubicBezTo>
                  <a:cubicBezTo>
                    <a:pt x="333" y="566"/>
                    <a:pt x="333" y="566"/>
                    <a:pt x="333" y="566"/>
                  </a:cubicBezTo>
                  <a:cubicBezTo>
                    <a:pt x="333" y="566"/>
                    <a:pt x="403" y="580"/>
                    <a:pt x="416" y="559"/>
                  </a:cubicBezTo>
                  <a:cubicBezTo>
                    <a:pt x="429" y="538"/>
                    <a:pt x="420" y="469"/>
                    <a:pt x="400" y="446"/>
                  </a:cubicBezTo>
                  <a:cubicBezTo>
                    <a:pt x="381" y="423"/>
                    <a:pt x="350" y="325"/>
                    <a:pt x="350" y="325"/>
                  </a:cubicBezTo>
                  <a:cubicBezTo>
                    <a:pt x="331" y="267"/>
                    <a:pt x="331" y="267"/>
                    <a:pt x="331" y="267"/>
                  </a:cubicBezTo>
                  <a:cubicBezTo>
                    <a:pt x="315" y="219"/>
                    <a:pt x="290" y="174"/>
                    <a:pt x="256" y="136"/>
                  </a:cubicBezTo>
                  <a:cubicBezTo>
                    <a:pt x="252" y="131"/>
                    <a:pt x="252" y="131"/>
                    <a:pt x="252" y="131"/>
                  </a:cubicBezTo>
                  <a:cubicBezTo>
                    <a:pt x="223" y="96"/>
                    <a:pt x="187" y="69"/>
                    <a:pt x="145" y="51"/>
                  </a:cubicBezTo>
                  <a:cubicBezTo>
                    <a:pt x="134" y="46"/>
                    <a:pt x="126" y="40"/>
                    <a:pt x="128" y="33"/>
                  </a:cubicBezTo>
                </a:path>
              </a:pathLst>
            </a:custGeom>
            <a:solidFill>
              <a:srgbClr val="EAEA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1" name="işlîḓê"/>
            <p:cNvSpPr/>
            <p:nvPr/>
          </p:nvSpPr>
          <p:spPr bwMode="auto">
            <a:xfrm>
              <a:off x="3706813" y="2643188"/>
              <a:ext cx="430213" cy="655638"/>
            </a:xfrm>
            <a:custGeom>
              <a:avLst/>
              <a:gdLst>
                <a:gd name="T0" fmla="*/ 154 w 290"/>
                <a:gd name="T1" fmla="*/ 148 h 443"/>
                <a:gd name="T2" fmla="*/ 173 w 290"/>
                <a:gd name="T3" fmla="*/ 182 h 443"/>
                <a:gd name="T4" fmla="*/ 259 w 290"/>
                <a:gd name="T5" fmla="*/ 424 h 443"/>
                <a:gd name="T6" fmla="*/ 290 w 290"/>
                <a:gd name="T7" fmla="*/ 443 h 443"/>
                <a:gd name="T8" fmla="*/ 290 w 290"/>
                <a:gd name="T9" fmla="*/ 440 h 443"/>
                <a:gd name="T10" fmla="*/ 262 w 290"/>
                <a:gd name="T11" fmla="*/ 421 h 443"/>
                <a:gd name="T12" fmla="*/ 169 w 290"/>
                <a:gd name="T13" fmla="*/ 169 h 443"/>
                <a:gd name="T14" fmla="*/ 158 w 290"/>
                <a:gd name="T15" fmla="*/ 152 h 443"/>
                <a:gd name="T16" fmla="*/ 154 w 290"/>
                <a:gd name="T17" fmla="*/ 148 h 443"/>
                <a:gd name="T18" fmla="*/ 0 w 290"/>
                <a:gd name="T19" fmla="*/ 0 h 443"/>
                <a:gd name="T20" fmla="*/ 0 w 290"/>
                <a:gd name="T21" fmla="*/ 4 h 443"/>
                <a:gd name="T22" fmla="*/ 3 w 290"/>
                <a:gd name="T23" fmla="*/ 7 h 443"/>
                <a:gd name="T24" fmla="*/ 8 w 290"/>
                <a:gd name="T25" fmla="*/ 8 h 443"/>
                <a:gd name="T26" fmla="*/ 0 w 290"/>
                <a:gd name="T2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0" h="443">
                  <a:moveTo>
                    <a:pt x="154" y="148"/>
                  </a:moveTo>
                  <a:cubicBezTo>
                    <a:pt x="161" y="158"/>
                    <a:pt x="168" y="169"/>
                    <a:pt x="173" y="182"/>
                  </a:cubicBezTo>
                  <a:cubicBezTo>
                    <a:pt x="211" y="247"/>
                    <a:pt x="259" y="424"/>
                    <a:pt x="259" y="424"/>
                  </a:cubicBezTo>
                  <a:cubicBezTo>
                    <a:pt x="290" y="443"/>
                    <a:pt x="290" y="443"/>
                    <a:pt x="290" y="443"/>
                  </a:cubicBezTo>
                  <a:cubicBezTo>
                    <a:pt x="290" y="440"/>
                    <a:pt x="290" y="440"/>
                    <a:pt x="290" y="440"/>
                  </a:cubicBezTo>
                  <a:cubicBezTo>
                    <a:pt x="262" y="421"/>
                    <a:pt x="262" y="421"/>
                    <a:pt x="262" y="421"/>
                  </a:cubicBezTo>
                  <a:cubicBezTo>
                    <a:pt x="262" y="421"/>
                    <a:pt x="207" y="223"/>
                    <a:pt x="169" y="169"/>
                  </a:cubicBezTo>
                  <a:cubicBezTo>
                    <a:pt x="164" y="163"/>
                    <a:pt x="162" y="153"/>
                    <a:pt x="158" y="152"/>
                  </a:cubicBezTo>
                  <a:cubicBezTo>
                    <a:pt x="154" y="148"/>
                    <a:pt x="154" y="148"/>
                    <a:pt x="154" y="148"/>
                  </a:cubicBezTo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5" y="7"/>
                    <a:pt x="6" y="8"/>
                    <a:pt x="8" y="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2D2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2" name="ïṧľîḓè"/>
            <p:cNvSpPr/>
            <p:nvPr/>
          </p:nvSpPr>
          <p:spPr bwMode="auto">
            <a:xfrm>
              <a:off x="3706813" y="2592388"/>
              <a:ext cx="434975" cy="704850"/>
            </a:xfrm>
            <a:custGeom>
              <a:avLst/>
              <a:gdLst>
                <a:gd name="T0" fmla="*/ 0 w 293"/>
                <a:gd name="T1" fmla="*/ 0 h 475"/>
                <a:gd name="T2" fmla="*/ 0 w 293"/>
                <a:gd name="T3" fmla="*/ 34 h 475"/>
                <a:gd name="T4" fmla="*/ 158 w 293"/>
                <a:gd name="T5" fmla="*/ 186 h 475"/>
                <a:gd name="T6" fmla="*/ 169 w 293"/>
                <a:gd name="T7" fmla="*/ 203 h 475"/>
                <a:gd name="T8" fmla="*/ 262 w 293"/>
                <a:gd name="T9" fmla="*/ 455 h 475"/>
                <a:gd name="T10" fmla="*/ 292 w 293"/>
                <a:gd name="T11" fmla="*/ 475 h 475"/>
                <a:gd name="T12" fmla="*/ 293 w 293"/>
                <a:gd name="T13" fmla="*/ 437 h 475"/>
                <a:gd name="T14" fmla="*/ 270 w 293"/>
                <a:gd name="T15" fmla="*/ 355 h 475"/>
                <a:gd name="T16" fmla="*/ 218 w 293"/>
                <a:gd name="T17" fmla="*/ 237 h 475"/>
                <a:gd name="T18" fmla="*/ 158 w 293"/>
                <a:gd name="T19" fmla="*/ 133 h 475"/>
                <a:gd name="T20" fmla="*/ 88 w 293"/>
                <a:gd name="T21" fmla="*/ 70 h 475"/>
                <a:gd name="T22" fmla="*/ 4 w 293"/>
                <a:gd name="T23" fmla="*/ 3 h 475"/>
                <a:gd name="T24" fmla="*/ 0 w 293"/>
                <a:gd name="T25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3" h="475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158" y="186"/>
                    <a:pt x="158" y="186"/>
                    <a:pt x="158" y="186"/>
                  </a:cubicBezTo>
                  <a:cubicBezTo>
                    <a:pt x="162" y="187"/>
                    <a:pt x="164" y="197"/>
                    <a:pt x="169" y="203"/>
                  </a:cubicBezTo>
                  <a:cubicBezTo>
                    <a:pt x="207" y="257"/>
                    <a:pt x="262" y="455"/>
                    <a:pt x="262" y="455"/>
                  </a:cubicBezTo>
                  <a:cubicBezTo>
                    <a:pt x="292" y="475"/>
                    <a:pt x="292" y="475"/>
                    <a:pt x="292" y="475"/>
                  </a:cubicBezTo>
                  <a:cubicBezTo>
                    <a:pt x="293" y="437"/>
                    <a:pt x="293" y="437"/>
                    <a:pt x="293" y="437"/>
                  </a:cubicBezTo>
                  <a:cubicBezTo>
                    <a:pt x="270" y="355"/>
                    <a:pt x="270" y="355"/>
                    <a:pt x="270" y="355"/>
                  </a:cubicBezTo>
                  <a:cubicBezTo>
                    <a:pt x="218" y="237"/>
                    <a:pt x="218" y="237"/>
                    <a:pt x="218" y="237"/>
                  </a:cubicBezTo>
                  <a:cubicBezTo>
                    <a:pt x="201" y="201"/>
                    <a:pt x="181" y="166"/>
                    <a:pt x="158" y="133"/>
                  </a:cubicBezTo>
                  <a:cubicBezTo>
                    <a:pt x="133" y="97"/>
                    <a:pt x="91" y="75"/>
                    <a:pt x="88" y="70"/>
                  </a:cubicBezTo>
                  <a:cubicBezTo>
                    <a:pt x="82" y="61"/>
                    <a:pt x="21" y="16"/>
                    <a:pt x="4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3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3" name="îṥlíḑê"/>
            <p:cNvSpPr/>
            <p:nvPr/>
          </p:nvSpPr>
          <p:spPr bwMode="auto">
            <a:xfrm>
              <a:off x="3840163" y="1825626"/>
              <a:ext cx="463550" cy="461963"/>
            </a:xfrm>
            <a:custGeom>
              <a:avLst/>
              <a:gdLst>
                <a:gd name="T0" fmla="*/ 44 w 312"/>
                <a:gd name="T1" fmla="*/ 0 h 312"/>
                <a:gd name="T2" fmla="*/ 267 w 312"/>
                <a:gd name="T3" fmla="*/ 0 h 312"/>
                <a:gd name="T4" fmla="*/ 312 w 312"/>
                <a:gd name="T5" fmla="*/ 45 h 312"/>
                <a:gd name="T6" fmla="*/ 312 w 312"/>
                <a:gd name="T7" fmla="*/ 267 h 312"/>
                <a:gd name="T8" fmla="*/ 267 w 312"/>
                <a:gd name="T9" fmla="*/ 312 h 312"/>
                <a:gd name="T10" fmla="*/ 44 w 312"/>
                <a:gd name="T11" fmla="*/ 312 h 312"/>
                <a:gd name="T12" fmla="*/ 0 w 312"/>
                <a:gd name="T13" fmla="*/ 267 h 312"/>
                <a:gd name="T14" fmla="*/ 0 w 312"/>
                <a:gd name="T15" fmla="*/ 45 h 312"/>
                <a:gd name="T16" fmla="*/ 44 w 312"/>
                <a:gd name="T17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2" h="312">
                  <a:moveTo>
                    <a:pt x="44" y="0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92" y="0"/>
                    <a:pt x="312" y="20"/>
                    <a:pt x="312" y="45"/>
                  </a:cubicBezTo>
                  <a:cubicBezTo>
                    <a:pt x="312" y="267"/>
                    <a:pt x="312" y="267"/>
                    <a:pt x="312" y="267"/>
                  </a:cubicBezTo>
                  <a:cubicBezTo>
                    <a:pt x="312" y="292"/>
                    <a:pt x="292" y="312"/>
                    <a:pt x="267" y="312"/>
                  </a:cubicBezTo>
                  <a:cubicBezTo>
                    <a:pt x="44" y="312"/>
                    <a:pt x="44" y="312"/>
                    <a:pt x="44" y="312"/>
                  </a:cubicBezTo>
                  <a:cubicBezTo>
                    <a:pt x="20" y="312"/>
                    <a:pt x="0" y="292"/>
                    <a:pt x="0" y="26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0" y="0"/>
                    <a:pt x="44" y="0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4" name="ïšliḋé"/>
            <p:cNvSpPr/>
            <p:nvPr/>
          </p:nvSpPr>
          <p:spPr bwMode="auto">
            <a:xfrm>
              <a:off x="3840163" y="1825626"/>
              <a:ext cx="463550" cy="461963"/>
            </a:xfrm>
            <a:custGeom>
              <a:avLst/>
              <a:gdLst>
                <a:gd name="T0" fmla="*/ 156 w 312"/>
                <a:gd name="T1" fmla="*/ 113 h 312"/>
                <a:gd name="T2" fmla="*/ 113 w 312"/>
                <a:gd name="T3" fmla="*/ 156 h 312"/>
                <a:gd name="T4" fmla="*/ 156 w 312"/>
                <a:gd name="T5" fmla="*/ 198 h 312"/>
                <a:gd name="T6" fmla="*/ 198 w 312"/>
                <a:gd name="T7" fmla="*/ 156 h 312"/>
                <a:gd name="T8" fmla="*/ 156 w 312"/>
                <a:gd name="T9" fmla="*/ 113 h 312"/>
                <a:gd name="T10" fmla="*/ 156 w 312"/>
                <a:gd name="T11" fmla="*/ 221 h 312"/>
                <a:gd name="T12" fmla="*/ 90 w 312"/>
                <a:gd name="T13" fmla="*/ 156 h 312"/>
                <a:gd name="T14" fmla="*/ 156 w 312"/>
                <a:gd name="T15" fmla="*/ 90 h 312"/>
                <a:gd name="T16" fmla="*/ 156 w 312"/>
                <a:gd name="T17" fmla="*/ 90 h 312"/>
                <a:gd name="T18" fmla="*/ 221 w 312"/>
                <a:gd name="T19" fmla="*/ 156 h 312"/>
                <a:gd name="T20" fmla="*/ 156 w 312"/>
                <a:gd name="T21" fmla="*/ 221 h 312"/>
                <a:gd name="T22" fmla="*/ 224 w 312"/>
                <a:gd name="T23" fmla="*/ 103 h 312"/>
                <a:gd name="T24" fmla="*/ 209 w 312"/>
                <a:gd name="T25" fmla="*/ 88 h 312"/>
                <a:gd name="T26" fmla="*/ 224 w 312"/>
                <a:gd name="T27" fmla="*/ 73 h 312"/>
                <a:gd name="T28" fmla="*/ 224 w 312"/>
                <a:gd name="T29" fmla="*/ 73 h 312"/>
                <a:gd name="T30" fmla="*/ 239 w 312"/>
                <a:gd name="T31" fmla="*/ 88 h 312"/>
                <a:gd name="T32" fmla="*/ 239 w 312"/>
                <a:gd name="T33" fmla="*/ 88 h 312"/>
                <a:gd name="T34" fmla="*/ 239 w 312"/>
                <a:gd name="T35" fmla="*/ 88 h 312"/>
                <a:gd name="T36" fmla="*/ 224 w 312"/>
                <a:gd name="T37" fmla="*/ 103 h 312"/>
                <a:gd name="T38" fmla="*/ 133 w 312"/>
                <a:gd name="T39" fmla="*/ 51 h 312"/>
                <a:gd name="T40" fmla="*/ 81 w 312"/>
                <a:gd name="T41" fmla="*/ 56 h 312"/>
                <a:gd name="T42" fmla="*/ 56 w 312"/>
                <a:gd name="T43" fmla="*/ 81 h 312"/>
                <a:gd name="T44" fmla="*/ 51 w 312"/>
                <a:gd name="T45" fmla="*/ 156 h 312"/>
                <a:gd name="T46" fmla="*/ 56 w 312"/>
                <a:gd name="T47" fmla="*/ 231 h 312"/>
                <a:gd name="T48" fmla="*/ 81 w 312"/>
                <a:gd name="T49" fmla="*/ 255 h 312"/>
                <a:gd name="T50" fmla="*/ 134 w 312"/>
                <a:gd name="T51" fmla="*/ 261 h 312"/>
                <a:gd name="T52" fmla="*/ 156 w 312"/>
                <a:gd name="T53" fmla="*/ 260 h 312"/>
                <a:gd name="T54" fmla="*/ 179 w 312"/>
                <a:gd name="T55" fmla="*/ 261 h 312"/>
                <a:gd name="T56" fmla="*/ 231 w 312"/>
                <a:gd name="T57" fmla="*/ 255 h 312"/>
                <a:gd name="T58" fmla="*/ 255 w 312"/>
                <a:gd name="T59" fmla="*/ 231 h 312"/>
                <a:gd name="T60" fmla="*/ 261 w 312"/>
                <a:gd name="T61" fmla="*/ 156 h 312"/>
                <a:gd name="T62" fmla="*/ 255 w 312"/>
                <a:gd name="T63" fmla="*/ 81 h 312"/>
                <a:gd name="T64" fmla="*/ 231 w 312"/>
                <a:gd name="T65" fmla="*/ 56 h 312"/>
                <a:gd name="T66" fmla="*/ 178 w 312"/>
                <a:gd name="T67" fmla="*/ 51 h 312"/>
                <a:gd name="T68" fmla="*/ 156 w 312"/>
                <a:gd name="T69" fmla="*/ 51 h 312"/>
                <a:gd name="T70" fmla="*/ 133 w 312"/>
                <a:gd name="T71" fmla="*/ 51 h 312"/>
                <a:gd name="T72" fmla="*/ 267 w 312"/>
                <a:gd name="T73" fmla="*/ 0 h 312"/>
                <a:gd name="T74" fmla="*/ 44 w 312"/>
                <a:gd name="T75" fmla="*/ 0 h 312"/>
                <a:gd name="T76" fmla="*/ 0 w 312"/>
                <a:gd name="T77" fmla="*/ 45 h 312"/>
                <a:gd name="T78" fmla="*/ 0 w 312"/>
                <a:gd name="T79" fmla="*/ 158 h 312"/>
                <a:gd name="T80" fmla="*/ 7 w 312"/>
                <a:gd name="T81" fmla="*/ 156 h 312"/>
                <a:gd name="T82" fmla="*/ 28 w 312"/>
                <a:gd name="T83" fmla="*/ 180 h 312"/>
                <a:gd name="T84" fmla="*/ 29 w 312"/>
                <a:gd name="T85" fmla="*/ 103 h 312"/>
                <a:gd name="T86" fmla="*/ 50 w 312"/>
                <a:gd name="T87" fmla="*/ 50 h 312"/>
                <a:gd name="T88" fmla="*/ 103 w 312"/>
                <a:gd name="T89" fmla="*/ 29 h 312"/>
                <a:gd name="T90" fmla="*/ 156 w 312"/>
                <a:gd name="T91" fmla="*/ 28 h 312"/>
                <a:gd name="T92" fmla="*/ 208 w 312"/>
                <a:gd name="T93" fmla="*/ 29 h 312"/>
                <a:gd name="T94" fmla="*/ 262 w 312"/>
                <a:gd name="T95" fmla="*/ 50 h 312"/>
                <a:gd name="T96" fmla="*/ 283 w 312"/>
                <a:gd name="T97" fmla="*/ 103 h 312"/>
                <a:gd name="T98" fmla="*/ 283 w 312"/>
                <a:gd name="T99" fmla="*/ 208 h 312"/>
                <a:gd name="T100" fmla="*/ 262 w 312"/>
                <a:gd name="T101" fmla="*/ 262 h 312"/>
                <a:gd name="T102" fmla="*/ 208 w 312"/>
                <a:gd name="T103" fmla="*/ 282 h 312"/>
                <a:gd name="T104" fmla="*/ 156 w 312"/>
                <a:gd name="T105" fmla="*/ 283 h 312"/>
                <a:gd name="T106" fmla="*/ 103 w 312"/>
                <a:gd name="T107" fmla="*/ 282 h 312"/>
                <a:gd name="T108" fmla="*/ 54 w 312"/>
                <a:gd name="T109" fmla="*/ 265 h 312"/>
                <a:gd name="T110" fmla="*/ 55 w 312"/>
                <a:gd name="T111" fmla="*/ 268 h 312"/>
                <a:gd name="T112" fmla="*/ 62 w 312"/>
                <a:gd name="T113" fmla="*/ 312 h 312"/>
                <a:gd name="T114" fmla="*/ 267 w 312"/>
                <a:gd name="T115" fmla="*/ 312 h 312"/>
                <a:gd name="T116" fmla="*/ 312 w 312"/>
                <a:gd name="T117" fmla="*/ 267 h 312"/>
                <a:gd name="T118" fmla="*/ 312 w 312"/>
                <a:gd name="T119" fmla="*/ 45 h 312"/>
                <a:gd name="T120" fmla="*/ 267 w 312"/>
                <a:gd name="T12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2" h="312">
                  <a:moveTo>
                    <a:pt x="156" y="113"/>
                  </a:moveTo>
                  <a:cubicBezTo>
                    <a:pt x="132" y="113"/>
                    <a:pt x="113" y="132"/>
                    <a:pt x="113" y="156"/>
                  </a:cubicBezTo>
                  <a:cubicBezTo>
                    <a:pt x="113" y="179"/>
                    <a:pt x="132" y="198"/>
                    <a:pt x="156" y="198"/>
                  </a:cubicBezTo>
                  <a:cubicBezTo>
                    <a:pt x="179" y="198"/>
                    <a:pt x="198" y="179"/>
                    <a:pt x="198" y="156"/>
                  </a:cubicBezTo>
                  <a:cubicBezTo>
                    <a:pt x="198" y="132"/>
                    <a:pt x="179" y="113"/>
                    <a:pt x="156" y="113"/>
                  </a:cubicBezTo>
                  <a:moveTo>
                    <a:pt x="156" y="221"/>
                  </a:moveTo>
                  <a:cubicBezTo>
                    <a:pt x="120" y="221"/>
                    <a:pt x="90" y="192"/>
                    <a:pt x="90" y="156"/>
                  </a:cubicBezTo>
                  <a:cubicBezTo>
                    <a:pt x="90" y="120"/>
                    <a:pt x="120" y="90"/>
                    <a:pt x="156" y="90"/>
                  </a:cubicBezTo>
                  <a:cubicBezTo>
                    <a:pt x="156" y="90"/>
                    <a:pt x="156" y="90"/>
                    <a:pt x="156" y="90"/>
                  </a:cubicBezTo>
                  <a:cubicBezTo>
                    <a:pt x="192" y="91"/>
                    <a:pt x="221" y="120"/>
                    <a:pt x="221" y="156"/>
                  </a:cubicBezTo>
                  <a:cubicBezTo>
                    <a:pt x="221" y="192"/>
                    <a:pt x="192" y="221"/>
                    <a:pt x="156" y="221"/>
                  </a:cubicBezTo>
                  <a:moveTo>
                    <a:pt x="224" y="103"/>
                  </a:moveTo>
                  <a:cubicBezTo>
                    <a:pt x="215" y="103"/>
                    <a:pt x="209" y="96"/>
                    <a:pt x="209" y="88"/>
                  </a:cubicBezTo>
                  <a:cubicBezTo>
                    <a:pt x="209" y="79"/>
                    <a:pt x="215" y="73"/>
                    <a:pt x="224" y="73"/>
                  </a:cubicBezTo>
                  <a:cubicBezTo>
                    <a:pt x="224" y="73"/>
                    <a:pt x="224" y="73"/>
                    <a:pt x="224" y="73"/>
                  </a:cubicBezTo>
                  <a:cubicBezTo>
                    <a:pt x="232" y="73"/>
                    <a:pt x="239" y="79"/>
                    <a:pt x="239" y="88"/>
                  </a:cubicBezTo>
                  <a:cubicBezTo>
                    <a:pt x="239" y="88"/>
                    <a:pt x="239" y="88"/>
                    <a:pt x="239" y="88"/>
                  </a:cubicBezTo>
                  <a:cubicBezTo>
                    <a:pt x="239" y="88"/>
                    <a:pt x="239" y="88"/>
                    <a:pt x="239" y="88"/>
                  </a:cubicBezTo>
                  <a:cubicBezTo>
                    <a:pt x="239" y="96"/>
                    <a:pt x="232" y="103"/>
                    <a:pt x="224" y="103"/>
                  </a:cubicBezTo>
                  <a:moveTo>
                    <a:pt x="133" y="51"/>
                  </a:moveTo>
                  <a:cubicBezTo>
                    <a:pt x="114" y="51"/>
                    <a:pt x="92" y="52"/>
                    <a:pt x="81" y="56"/>
                  </a:cubicBezTo>
                  <a:cubicBezTo>
                    <a:pt x="70" y="61"/>
                    <a:pt x="61" y="70"/>
                    <a:pt x="56" y="81"/>
                  </a:cubicBezTo>
                  <a:cubicBezTo>
                    <a:pt x="50" y="97"/>
                    <a:pt x="51" y="137"/>
                    <a:pt x="51" y="156"/>
                  </a:cubicBezTo>
                  <a:cubicBezTo>
                    <a:pt x="51" y="174"/>
                    <a:pt x="50" y="214"/>
                    <a:pt x="56" y="231"/>
                  </a:cubicBezTo>
                  <a:cubicBezTo>
                    <a:pt x="61" y="242"/>
                    <a:pt x="70" y="251"/>
                    <a:pt x="81" y="255"/>
                  </a:cubicBezTo>
                  <a:cubicBezTo>
                    <a:pt x="92" y="260"/>
                    <a:pt x="115" y="261"/>
                    <a:pt x="134" y="261"/>
                  </a:cubicBezTo>
                  <a:cubicBezTo>
                    <a:pt x="142" y="261"/>
                    <a:pt x="150" y="260"/>
                    <a:pt x="156" y="260"/>
                  </a:cubicBezTo>
                  <a:cubicBezTo>
                    <a:pt x="162" y="260"/>
                    <a:pt x="170" y="261"/>
                    <a:pt x="179" y="261"/>
                  </a:cubicBezTo>
                  <a:cubicBezTo>
                    <a:pt x="198" y="261"/>
                    <a:pt x="220" y="260"/>
                    <a:pt x="231" y="255"/>
                  </a:cubicBezTo>
                  <a:cubicBezTo>
                    <a:pt x="242" y="251"/>
                    <a:pt x="251" y="242"/>
                    <a:pt x="255" y="231"/>
                  </a:cubicBezTo>
                  <a:cubicBezTo>
                    <a:pt x="262" y="214"/>
                    <a:pt x="261" y="174"/>
                    <a:pt x="261" y="156"/>
                  </a:cubicBezTo>
                  <a:cubicBezTo>
                    <a:pt x="261" y="137"/>
                    <a:pt x="262" y="97"/>
                    <a:pt x="255" y="81"/>
                  </a:cubicBezTo>
                  <a:cubicBezTo>
                    <a:pt x="251" y="70"/>
                    <a:pt x="242" y="61"/>
                    <a:pt x="231" y="56"/>
                  </a:cubicBezTo>
                  <a:cubicBezTo>
                    <a:pt x="220" y="52"/>
                    <a:pt x="197" y="51"/>
                    <a:pt x="178" y="51"/>
                  </a:cubicBezTo>
                  <a:cubicBezTo>
                    <a:pt x="169" y="51"/>
                    <a:pt x="162" y="51"/>
                    <a:pt x="156" y="51"/>
                  </a:cubicBezTo>
                  <a:cubicBezTo>
                    <a:pt x="150" y="51"/>
                    <a:pt x="142" y="51"/>
                    <a:pt x="133" y="51"/>
                  </a:cubicBezTo>
                  <a:moveTo>
                    <a:pt x="267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2" y="157"/>
                    <a:pt x="5" y="156"/>
                    <a:pt x="7" y="156"/>
                  </a:cubicBezTo>
                  <a:cubicBezTo>
                    <a:pt x="16" y="156"/>
                    <a:pt x="23" y="166"/>
                    <a:pt x="28" y="180"/>
                  </a:cubicBezTo>
                  <a:cubicBezTo>
                    <a:pt x="28" y="153"/>
                    <a:pt x="28" y="118"/>
                    <a:pt x="29" y="103"/>
                  </a:cubicBezTo>
                  <a:cubicBezTo>
                    <a:pt x="30" y="83"/>
                    <a:pt x="35" y="65"/>
                    <a:pt x="50" y="50"/>
                  </a:cubicBezTo>
                  <a:cubicBezTo>
                    <a:pt x="65" y="35"/>
                    <a:pt x="83" y="30"/>
                    <a:pt x="103" y="29"/>
                  </a:cubicBezTo>
                  <a:cubicBezTo>
                    <a:pt x="114" y="28"/>
                    <a:pt x="135" y="28"/>
                    <a:pt x="156" y="28"/>
                  </a:cubicBezTo>
                  <a:cubicBezTo>
                    <a:pt x="177" y="28"/>
                    <a:pt x="198" y="28"/>
                    <a:pt x="208" y="29"/>
                  </a:cubicBezTo>
                  <a:cubicBezTo>
                    <a:pt x="229" y="30"/>
                    <a:pt x="247" y="35"/>
                    <a:pt x="262" y="50"/>
                  </a:cubicBezTo>
                  <a:cubicBezTo>
                    <a:pt x="277" y="65"/>
                    <a:pt x="282" y="83"/>
                    <a:pt x="283" y="103"/>
                  </a:cubicBezTo>
                  <a:cubicBezTo>
                    <a:pt x="284" y="124"/>
                    <a:pt x="284" y="187"/>
                    <a:pt x="283" y="208"/>
                  </a:cubicBezTo>
                  <a:cubicBezTo>
                    <a:pt x="282" y="229"/>
                    <a:pt x="277" y="247"/>
                    <a:pt x="262" y="262"/>
                  </a:cubicBezTo>
                  <a:cubicBezTo>
                    <a:pt x="247" y="277"/>
                    <a:pt x="229" y="281"/>
                    <a:pt x="208" y="282"/>
                  </a:cubicBezTo>
                  <a:cubicBezTo>
                    <a:pt x="198" y="283"/>
                    <a:pt x="177" y="283"/>
                    <a:pt x="156" y="283"/>
                  </a:cubicBezTo>
                  <a:cubicBezTo>
                    <a:pt x="135" y="283"/>
                    <a:pt x="114" y="283"/>
                    <a:pt x="103" y="282"/>
                  </a:cubicBezTo>
                  <a:cubicBezTo>
                    <a:pt x="84" y="282"/>
                    <a:pt x="68" y="278"/>
                    <a:pt x="54" y="265"/>
                  </a:cubicBezTo>
                  <a:cubicBezTo>
                    <a:pt x="54" y="266"/>
                    <a:pt x="54" y="267"/>
                    <a:pt x="55" y="268"/>
                  </a:cubicBezTo>
                  <a:cubicBezTo>
                    <a:pt x="60" y="281"/>
                    <a:pt x="62" y="297"/>
                    <a:pt x="62" y="312"/>
                  </a:cubicBezTo>
                  <a:cubicBezTo>
                    <a:pt x="267" y="312"/>
                    <a:pt x="267" y="312"/>
                    <a:pt x="267" y="312"/>
                  </a:cubicBezTo>
                  <a:cubicBezTo>
                    <a:pt x="292" y="312"/>
                    <a:pt x="312" y="292"/>
                    <a:pt x="312" y="267"/>
                  </a:cubicBezTo>
                  <a:cubicBezTo>
                    <a:pt x="312" y="45"/>
                    <a:pt x="312" y="45"/>
                    <a:pt x="312" y="45"/>
                  </a:cubicBezTo>
                  <a:cubicBezTo>
                    <a:pt x="312" y="20"/>
                    <a:pt x="292" y="0"/>
                    <a:pt x="267" y="0"/>
                  </a:cubicBezTo>
                </a:path>
              </a:pathLst>
            </a:custGeom>
            <a:solidFill>
              <a:srgbClr val="559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5" name="iṧ1îḋé"/>
            <p:cNvSpPr/>
            <p:nvPr/>
          </p:nvSpPr>
          <p:spPr bwMode="auto">
            <a:xfrm>
              <a:off x="3881438" y="1866901"/>
              <a:ext cx="381000" cy="377825"/>
            </a:xfrm>
            <a:custGeom>
              <a:avLst/>
              <a:gdLst>
                <a:gd name="T0" fmla="*/ 128 w 256"/>
                <a:gd name="T1" fmla="*/ 170 h 255"/>
                <a:gd name="T2" fmla="*/ 85 w 256"/>
                <a:gd name="T3" fmla="*/ 128 h 255"/>
                <a:gd name="T4" fmla="*/ 128 w 256"/>
                <a:gd name="T5" fmla="*/ 85 h 255"/>
                <a:gd name="T6" fmla="*/ 170 w 256"/>
                <a:gd name="T7" fmla="*/ 128 h 255"/>
                <a:gd name="T8" fmla="*/ 128 w 256"/>
                <a:gd name="T9" fmla="*/ 170 h 255"/>
                <a:gd name="T10" fmla="*/ 128 w 256"/>
                <a:gd name="T11" fmla="*/ 62 h 255"/>
                <a:gd name="T12" fmla="*/ 128 w 256"/>
                <a:gd name="T13" fmla="*/ 62 h 255"/>
                <a:gd name="T14" fmla="*/ 62 w 256"/>
                <a:gd name="T15" fmla="*/ 128 h 255"/>
                <a:gd name="T16" fmla="*/ 128 w 256"/>
                <a:gd name="T17" fmla="*/ 193 h 255"/>
                <a:gd name="T18" fmla="*/ 193 w 256"/>
                <a:gd name="T19" fmla="*/ 128 h 255"/>
                <a:gd name="T20" fmla="*/ 128 w 256"/>
                <a:gd name="T21" fmla="*/ 62 h 255"/>
                <a:gd name="T22" fmla="*/ 196 w 256"/>
                <a:gd name="T23" fmla="*/ 45 h 255"/>
                <a:gd name="T24" fmla="*/ 196 w 256"/>
                <a:gd name="T25" fmla="*/ 45 h 255"/>
                <a:gd name="T26" fmla="*/ 181 w 256"/>
                <a:gd name="T27" fmla="*/ 60 h 255"/>
                <a:gd name="T28" fmla="*/ 196 w 256"/>
                <a:gd name="T29" fmla="*/ 75 h 255"/>
                <a:gd name="T30" fmla="*/ 211 w 256"/>
                <a:gd name="T31" fmla="*/ 60 h 255"/>
                <a:gd name="T32" fmla="*/ 211 w 256"/>
                <a:gd name="T33" fmla="*/ 60 h 255"/>
                <a:gd name="T34" fmla="*/ 211 w 256"/>
                <a:gd name="T35" fmla="*/ 60 h 255"/>
                <a:gd name="T36" fmla="*/ 196 w 256"/>
                <a:gd name="T37" fmla="*/ 45 h 255"/>
                <a:gd name="T38" fmla="*/ 106 w 256"/>
                <a:gd name="T39" fmla="*/ 233 h 255"/>
                <a:gd name="T40" fmla="*/ 53 w 256"/>
                <a:gd name="T41" fmla="*/ 227 h 255"/>
                <a:gd name="T42" fmla="*/ 28 w 256"/>
                <a:gd name="T43" fmla="*/ 203 h 255"/>
                <a:gd name="T44" fmla="*/ 23 w 256"/>
                <a:gd name="T45" fmla="*/ 128 h 255"/>
                <a:gd name="T46" fmla="*/ 28 w 256"/>
                <a:gd name="T47" fmla="*/ 53 h 255"/>
                <a:gd name="T48" fmla="*/ 53 w 256"/>
                <a:gd name="T49" fmla="*/ 28 h 255"/>
                <a:gd name="T50" fmla="*/ 105 w 256"/>
                <a:gd name="T51" fmla="*/ 23 h 255"/>
                <a:gd name="T52" fmla="*/ 128 w 256"/>
                <a:gd name="T53" fmla="*/ 23 h 255"/>
                <a:gd name="T54" fmla="*/ 150 w 256"/>
                <a:gd name="T55" fmla="*/ 23 h 255"/>
                <a:gd name="T56" fmla="*/ 203 w 256"/>
                <a:gd name="T57" fmla="*/ 28 h 255"/>
                <a:gd name="T58" fmla="*/ 227 w 256"/>
                <a:gd name="T59" fmla="*/ 53 h 255"/>
                <a:gd name="T60" fmla="*/ 233 w 256"/>
                <a:gd name="T61" fmla="*/ 128 h 255"/>
                <a:gd name="T62" fmla="*/ 227 w 256"/>
                <a:gd name="T63" fmla="*/ 203 h 255"/>
                <a:gd name="T64" fmla="*/ 203 w 256"/>
                <a:gd name="T65" fmla="*/ 227 h 255"/>
                <a:gd name="T66" fmla="*/ 151 w 256"/>
                <a:gd name="T67" fmla="*/ 233 h 255"/>
                <a:gd name="T68" fmla="*/ 128 w 256"/>
                <a:gd name="T69" fmla="*/ 232 h 255"/>
                <a:gd name="T70" fmla="*/ 106 w 256"/>
                <a:gd name="T71" fmla="*/ 233 h 255"/>
                <a:gd name="T72" fmla="*/ 128 w 256"/>
                <a:gd name="T73" fmla="*/ 0 h 255"/>
                <a:gd name="T74" fmla="*/ 75 w 256"/>
                <a:gd name="T75" fmla="*/ 1 h 255"/>
                <a:gd name="T76" fmla="*/ 22 w 256"/>
                <a:gd name="T77" fmla="*/ 22 h 255"/>
                <a:gd name="T78" fmla="*/ 1 w 256"/>
                <a:gd name="T79" fmla="*/ 75 h 255"/>
                <a:gd name="T80" fmla="*/ 0 w 256"/>
                <a:gd name="T81" fmla="*/ 152 h 255"/>
                <a:gd name="T82" fmla="*/ 26 w 256"/>
                <a:gd name="T83" fmla="*/ 237 h 255"/>
                <a:gd name="T84" fmla="*/ 75 w 256"/>
                <a:gd name="T85" fmla="*/ 254 h 255"/>
                <a:gd name="T86" fmla="*/ 128 w 256"/>
                <a:gd name="T87" fmla="*/ 255 h 255"/>
                <a:gd name="T88" fmla="*/ 180 w 256"/>
                <a:gd name="T89" fmla="*/ 254 h 255"/>
                <a:gd name="T90" fmla="*/ 234 w 256"/>
                <a:gd name="T91" fmla="*/ 234 h 255"/>
                <a:gd name="T92" fmla="*/ 255 w 256"/>
                <a:gd name="T93" fmla="*/ 180 h 255"/>
                <a:gd name="T94" fmla="*/ 255 w 256"/>
                <a:gd name="T95" fmla="*/ 75 h 255"/>
                <a:gd name="T96" fmla="*/ 234 w 256"/>
                <a:gd name="T97" fmla="*/ 22 h 255"/>
                <a:gd name="T98" fmla="*/ 180 w 256"/>
                <a:gd name="T99" fmla="*/ 1 h 255"/>
                <a:gd name="T100" fmla="*/ 128 w 256"/>
                <a:gd name="T10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6" h="255">
                  <a:moveTo>
                    <a:pt x="128" y="170"/>
                  </a:moveTo>
                  <a:cubicBezTo>
                    <a:pt x="104" y="170"/>
                    <a:pt x="85" y="151"/>
                    <a:pt x="85" y="128"/>
                  </a:cubicBezTo>
                  <a:cubicBezTo>
                    <a:pt x="85" y="104"/>
                    <a:pt x="104" y="85"/>
                    <a:pt x="128" y="85"/>
                  </a:cubicBezTo>
                  <a:cubicBezTo>
                    <a:pt x="151" y="85"/>
                    <a:pt x="170" y="104"/>
                    <a:pt x="170" y="128"/>
                  </a:cubicBezTo>
                  <a:cubicBezTo>
                    <a:pt x="170" y="151"/>
                    <a:pt x="151" y="170"/>
                    <a:pt x="128" y="170"/>
                  </a:cubicBezTo>
                  <a:moveTo>
                    <a:pt x="128" y="62"/>
                  </a:moveTo>
                  <a:cubicBezTo>
                    <a:pt x="128" y="62"/>
                    <a:pt x="128" y="62"/>
                    <a:pt x="128" y="62"/>
                  </a:cubicBezTo>
                  <a:cubicBezTo>
                    <a:pt x="92" y="62"/>
                    <a:pt x="62" y="92"/>
                    <a:pt x="62" y="128"/>
                  </a:cubicBezTo>
                  <a:cubicBezTo>
                    <a:pt x="62" y="164"/>
                    <a:pt x="92" y="193"/>
                    <a:pt x="128" y="193"/>
                  </a:cubicBezTo>
                  <a:cubicBezTo>
                    <a:pt x="164" y="193"/>
                    <a:pt x="193" y="164"/>
                    <a:pt x="193" y="128"/>
                  </a:cubicBezTo>
                  <a:cubicBezTo>
                    <a:pt x="193" y="92"/>
                    <a:pt x="164" y="63"/>
                    <a:pt x="128" y="62"/>
                  </a:cubicBezTo>
                  <a:moveTo>
                    <a:pt x="196" y="45"/>
                  </a:moveTo>
                  <a:cubicBezTo>
                    <a:pt x="196" y="45"/>
                    <a:pt x="196" y="45"/>
                    <a:pt x="196" y="45"/>
                  </a:cubicBezTo>
                  <a:cubicBezTo>
                    <a:pt x="187" y="45"/>
                    <a:pt x="181" y="51"/>
                    <a:pt x="181" y="60"/>
                  </a:cubicBezTo>
                  <a:cubicBezTo>
                    <a:pt x="181" y="68"/>
                    <a:pt x="187" y="75"/>
                    <a:pt x="196" y="75"/>
                  </a:cubicBezTo>
                  <a:cubicBezTo>
                    <a:pt x="204" y="75"/>
                    <a:pt x="211" y="68"/>
                    <a:pt x="211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11" y="51"/>
                    <a:pt x="204" y="45"/>
                    <a:pt x="196" y="45"/>
                  </a:cubicBezTo>
                  <a:moveTo>
                    <a:pt x="106" y="233"/>
                  </a:moveTo>
                  <a:cubicBezTo>
                    <a:pt x="87" y="233"/>
                    <a:pt x="64" y="232"/>
                    <a:pt x="53" y="227"/>
                  </a:cubicBezTo>
                  <a:cubicBezTo>
                    <a:pt x="42" y="223"/>
                    <a:pt x="33" y="214"/>
                    <a:pt x="28" y="203"/>
                  </a:cubicBezTo>
                  <a:cubicBezTo>
                    <a:pt x="22" y="186"/>
                    <a:pt x="23" y="146"/>
                    <a:pt x="23" y="128"/>
                  </a:cubicBezTo>
                  <a:cubicBezTo>
                    <a:pt x="23" y="109"/>
                    <a:pt x="22" y="69"/>
                    <a:pt x="28" y="53"/>
                  </a:cubicBezTo>
                  <a:cubicBezTo>
                    <a:pt x="33" y="42"/>
                    <a:pt x="42" y="33"/>
                    <a:pt x="53" y="28"/>
                  </a:cubicBezTo>
                  <a:cubicBezTo>
                    <a:pt x="64" y="24"/>
                    <a:pt x="86" y="23"/>
                    <a:pt x="105" y="23"/>
                  </a:cubicBezTo>
                  <a:cubicBezTo>
                    <a:pt x="114" y="23"/>
                    <a:pt x="122" y="23"/>
                    <a:pt x="128" y="23"/>
                  </a:cubicBezTo>
                  <a:cubicBezTo>
                    <a:pt x="134" y="23"/>
                    <a:pt x="141" y="23"/>
                    <a:pt x="150" y="23"/>
                  </a:cubicBezTo>
                  <a:cubicBezTo>
                    <a:pt x="169" y="23"/>
                    <a:pt x="192" y="24"/>
                    <a:pt x="203" y="28"/>
                  </a:cubicBezTo>
                  <a:cubicBezTo>
                    <a:pt x="214" y="33"/>
                    <a:pt x="223" y="42"/>
                    <a:pt x="227" y="53"/>
                  </a:cubicBezTo>
                  <a:cubicBezTo>
                    <a:pt x="234" y="69"/>
                    <a:pt x="233" y="109"/>
                    <a:pt x="233" y="128"/>
                  </a:cubicBezTo>
                  <a:cubicBezTo>
                    <a:pt x="233" y="146"/>
                    <a:pt x="234" y="186"/>
                    <a:pt x="227" y="203"/>
                  </a:cubicBezTo>
                  <a:cubicBezTo>
                    <a:pt x="223" y="214"/>
                    <a:pt x="214" y="223"/>
                    <a:pt x="203" y="227"/>
                  </a:cubicBezTo>
                  <a:cubicBezTo>
                    <a:pt x="192" y="232"/>
                    <a:pt x="170" y="233"/>
                    <a:pt x="151" y="233"/>
                  </a:cubicBezTo>
                  <a:cubicBezTo>
                    <a:pt x="142" y="233"/>
                    <a:pt x="134" y="232"/>
                    <a:pt x="128" y="232"/>
                  </a:cubicBezTo>
                  <a:cubicBezTo>
                    <a:pt x="122" y="232"/>
                    <a:pt x="114" y="233"/>
                    <a:pt x="106" y="233"/>
                  </a:cubicBezTo>
                  <a:moveTo>
                    <a:pt x="128" y="0"/>
                  </a:moveTo>
                  <a:cubicBezTo>
                    <a:pt x="107" y="0"/>
                    <a:pt x="86" y="0"/>
                    <a:pt x="75" y="1"/>
                  </a:cubicBezTo>
                  <a:cubicBezTo>
                    <a:pt x="55" y="2"/>
                    <a:pt x="37" y="7"/>
                    <a:pt x="22" y="22"/>
                  </a:cubicBezTo>
                  <a:cubicBezTo>
                    <a:pt x="7" y="37"/>
                    <a:pt x="2" y="55"/>
                    <a:pt x="1" y="75"/>
                  </a:cubicBezTo>
                  <a:cubicBezTo>
                    <a:pt x="0" y="90"/>
                    <a:pt x="0" y="125"/>
                    <a:pt x="0" y="152"/>
                  </a:cubicBezTo>
                  <a:cubicBezTo>
                    <a:pt x="10" y="175"/>
                    <a:pt x="16" y="212"/>
                    <a:pt x="26" y="237"/>
                  </a:cubicBezTo>
                  <a:cubicBezTo>
                    <a:pt x="40" y="250"/>
                    <a:pt x="56" y="254"/>
                    <a:pt x="75" y="254"/>
                  </a:cubicBezTo>
                  <a:cubicBezTo>
                    <a:pt x="86" y="255"/>
                    <a:pt x="107" y="255"/>
                    <a:pt x="128" y="255"/>
                  </a:cubicBezTo>
                  <a:cubicBezTo>
                    <a:pt x="149" y="255"/>
                    <a:pt x="170" y="255"/>
                    <a:pt x="180" y="254"/>
                  </a:cubicBezTo>
                  <a:cubicBezTo>
                    <a:pt x="201" y="253"/>
                    <a:pt x="219" y="249"/>
                    <a:pt x="234" y="234"/>
                  </a:cubicBezTo>
                  <a:cubicBezTo>
                    <a:pt x="249" y="219"/>
                    <a:pt x="254" y="201"/>
                    <a:pt x="255" y="180"/>
                  </a:cubicBezTo>
                  <a:cubicBezTo>
                    <a:pt x="256" y="159"/>
                    <a:pt x="256" y="96"/>
                    <a:pt x="255" y="75"/>
                  </a:cubicBezTo>
                  <a:cubicBezTo>
                    <a:pt x="254" y="55"/>
                    <a:pt x="249" y="37"/>
                    <a:pt x="234" y="22"/>
                  </a:cubicBezTo>
                  <a:cubicBezTo>
                    <a:pt x="219" y="7"/>
                    <a:pt x="201" y="2"/>
                    <a:pt x="180" y="1"/>
                  </a:cubicBezTo>
                  <a:cubicBezTo>
                    <a:pt x="170" y="0"/>
                    <a:pt x="149" y="0"/>
                    <a:pt x="128" y="0"/>
                  </a:cubicBezTo>
                </a:path>
              </a:pathLst>
            </a:custGeom>
            <a:solidFill>
              <a:srgbClr val="447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6" name="ïsḻïḋê"/>
            <p:cNvSpPr/>
            <p:nvPr/>
          </p:nvSpPr>
          <p:spPr bwMode="auto">
            <a:xfrm>
              <a:off x="3328988" y="2209801"/>
              <a:ext cx="269875" cy="382588"/>
            </a:xfrm>
            <a:custGeom>
              <a:avLst/>
              <a:gdLst>
                <a:gd name="T0" fmla="*/ 152 w 182"/>
                <a:gd name="T1" fmla="*/ 0 h 259"/>
                <a:gd name="T2" fmla="*/ 147 w 182"/>
                <a:gd name="T3" fmla="*/ 1 h 259"/>
                <a:gd name="T4" fmla="*/ 120 w 182"/>
                <a:gd name="T5" fmla="*/ 14 h 259"/>
                <a:gd name="T6" fmla="*/ 100 w 182"/>
                <a:gd name="T7" fmla="*/ 19 h 259"/>
                <a:gd name="T8" fmla="*/ 99 w 182"/>
                <a:gd name="T9" fmla="*/ 19 h 259"/>
                <a:gd name="T10" fmla="*/ 86 w 182"/>
                <a:gd name="T11" fmla="*/ 20 h 259"/>
                <a:gd name="T12" fmla="*/ 76 w 182"/>
                <a:gd name="T13" fmla="*/ 24 h 259"/>
                <a:gd name="T14" fmla="*/ 35 w 182"/>
                <a:gd name="T15" fmla="*/ 75 h 259"/>
                <a:gd name="T16" fmla="*/ 14 w 182"/>
                <a:gd name="T17" fmla="*/ 134 h 259"/>
                <a:gd name="T18" fmla="*/ 6 w 182"/>
                <a:gd name="T19" fmla="*/ 142 h 259"/>
                <a:gd name="T20" fmla="*/ 2 w 182"/>
                <a:gd name="T21" fmla="*/ 152 h 259"/>
                <a:gd name="T22" fmla="*/ 5 w 182"/>
                <a:gd name="T23" fmla="*/ 188 h 259"/>
                <a:gd name="T24" fmla="*/ 31 w 182"/>
                <a:gd name="T25" fmla="*/ 213 h 259"/>
                <a:gd name="T26" fmla="*/ 47 w 182"/>
                <a:gd name="T27" fmla="*/ 216 h 259"/>
                <a:gd name="T28" fmla="*/ 113 w 182"/>
                <a:gd name="T29" fmla="*/ 257 h 259"/>
                <a:gd name="T30" fmla="*/ 119 w 182"/>
                <a:gd name="T31" fmla="*/ 259 h 259"/>
                <a:gd name="T32" fmla="*/ 126 w 182"/>
                <a:gd name="T33" fmla="*/ 256 h 259"/>
                <a:gd name="T34" fmla="*/ 127 w 182"/>
                <a:gd name="T35" fmla="*/ 255 h 259"/>
                <a:gd name="T36" fmla="*/ 123 w 182"/>
                <a:gd name="T37" fmla="*/ 242 h 259"/>
                <a:gd name="T38" fmla="*/ 119 w 182"/>
                <a:gd name="T39" fmla="*/ 232 h 259"/>
                <a:gd name="T40" fmla="*/ 48 w 182"/>
                <a:gd name="T41" fmla="*/ 145 h 259"/>
                <a:gd name="T42" fmla="*/ 138 w 182"/>
                <a:gd name="T43" fmla="*/ 55 h 259"/>
                <a:gd name="T44" fmla="*/ 153 w 182"/>
                <a:gd name="T45" fmla="*/ 56 h 259"/>
                <a:gd name="T46" fmla="*/ 158 w 182"/>
                <a:gd name="T47" fmla="*/ 52 h 259"/>
                <a:gd name="T48" fmla="*/ 158 w 182"/>
                <a:gd name="T49" fmla="*/ 52 h 259"/>
                <a:gd name="T50" fmla="*/ 159 w 182"/>
                <a:gd name="T51" fmla="*/ 52 h 259"/>
                <a:gd name="T52" fmla="*/ 168 w 182"/>
                <a:gd name="T53" fmla="*/ 50 h 259"/>
                <a:gd name="T54" fmla="*/ 182 w 182"/>
                <a:gd name="T55" fmla="*/ 33 h 259"/>
                <a:gd name="T56" fmla="*/ 173 w 182"/>
                <a:gd name="T57" fmla="*/ 20 h 259"/>
                <a:gd name="T58" fmla="*/ 152 w 182"/>
                <a:gd name="T59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2" h="259">
                  <a:moveTo>
                    <a:pt x="152" y="0"/>
                  </a:moveTo>
                  <a:cubicBezTo>
                    <a:pt x="151" y="0"/>
                    <a:pt x="149" y="0"/>
                    <a:pt x="147" y="1"/>
                  </a:cubicBezTo>
                  <a:cubicBezTo>
                    <a:pt x="138" y="4"/>
                    <a:pt x="129" y="10"/>
                    <a:pt x="120" y="14"/>
                  </a:cubicBezTo>
                  <a:cubicBezTo>
                    <a:pt x="114" y="17"/>
                    <a:pt x="107" y="19"/>
                    <a:pt x="100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5" y="19"/>
                    <a:pt x="90" y="19"/>
                    <a:pt x="86" y="20"/>
                  </a:cubicBezTo>
                  <a:cubicBezTo>
                    <a:pt x="82" y="21"/>
                    <a:pt x="79" y="22"/>
                    <a:pt x="76" y="24"/>
                  </a:cubicBezTo>
                  <a:cubicBezTo>
                    <a:pt x="56" y="35"/>
                    <a:pt x="41" y="54"/>
                    <a:pt x="35" y="75"/>
                  </a:cubicBezTo>
                  <a:cubicBezTo>
                    <a:pt x="29" y="96"/>
                    <a:pt x="29" y="120"/>
                    <a:pt x="14" y="134"/>
                  </a:cubicBezTo>
                  <a:cubicBezTo>
                    <a:pt x="11" y="137"/>
                    <a:pt x="9" y="139"/>
                    <a:pt x="6" y="142"/>
                  </a:cubicBezTo>
                  <a:cubicBezTo>
                    <a:pt x="4" y="145"/>
                    <a:pt x="3" y="148"/>
                    <a:pt x="2" y="152"/>
                  </a:cubicBezTo>
                  <a:cubicBezTo>
                    <a:pt x="0" y="164"/>
                    <a:pt x="1" y="176"/>
                    <a:pt x="5" y="188"/>
                  </a:cubicBezTo>
                  <a:cubicBezTo>
                    <a:pt x="10" y="199"/>
                    <a:pt x="20" y="208"/>
                    <a:pt x="31" y="213"/>
                  </a:cubicBezTo>
                  <a:cubicBezTo>
                    <a:pt x="37" y="214"/>
                    <a:pt x="42" y="215"/>
                    <a:pt x="47" y="216"/>
                  </a:cubicBezTo>
                  <a:cubicBezTo>
                    <a:pt x="73" y="223"/>
                    <a:pt x="90" y="245"/>
                    <a:pt x="113" y="257"/>
                  </a:cubicBezTo>
                  <a:cubicBezTo>
                    <a:pt x="115" y="258"/>
                    <a:pt x="117" y="258"/>
                    <a:pt x="119" y="259"/>
                  </a:cubicBezTo>
                  <a:cubicBezTo>
                    <a:pt x="122" y="258"/>
                    <a:pt x="124" y="257"/>
                    <a:pt x="126" y="256"/>
                  </a:cubicBezTo>
                  <a:cubicBezTo>
                    <a:pt x="126" y="256"/>
                    <a:pt x="126" y="255"/>
                    <a:pt x="127" y="255"/>
                  </a:cubicBezTo>
                  <a:cubicBezTo>
                    <a:pt x="126" y="251"/>
                    <a:pt x="125" y="246"/>
                    <a:pt x="123" y="242"/>
                  </a:cubicBezTo>
                  <a:cubicBezTo>
                    <a:pt x="122" y="239"/>
                    <a:pt x="121" y="235"/>
                    <a:pt x="119" y="232"/>
                  </a:cubicBezTo>
                  <a:cubicBezTo>
                    <a:pt x="79" y="224"/>
                    <a:pt x="48" y="188"/>
                    <a:pt x="48" y="145"/>
                  </a:cubicBezTo>
                  <a:cubicBezTo>
                    <a:pt x="48" y="95"/>
                    <a:pt x="88" y="55"/>
                    <a:pt x="138" y="55"/>
                  </a:cubicBezTo>
                  <a:cubicBezTo>
                    <a:pt x="143" y="55"/>
                    <a:pt x="148" y="56"/>
                    <a:pt x="153" y="56"/>
                  </a:cubicBezTo>
                  <a:cubicBezTo>
                    <a:pt x="156" y="53"/>
                    <a:pt x="157" y="52"/>
                    <a:pt x="158" y="52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9" y="52"/>
                    <a:pt x="159" y="52"/>
                    <a:pt x="159" y="52"/>
                  </a:cubicBezTo>
                  <a:cubicBezTo>
                    <a:pt x="160" y="52"/>
                    <a:pt x="163" y="52"/>
                    <a:pt x="168" y="50"/>
                  </a:cubicBezTo>
                  <a:cubicBezTo>
                    <a:pt x="175" y="46"/>
                    <a:pt x="182" y="41"/>
                    <a:pt x="182" y="33"/>
                  </a:cubicBezTo>
                  <a:cubicBezTo>
                    <a:pt x="182" y="28"/>
                    <a:pt x="178" y="23"/>
                    <a:pt x="173" y="20"/>
                  </a:cubicBezTo>
                  <a:cubicBezTo>
                    <a:pt x="162" y="13"/>
                    <a:pt x="162" y="0"/>
                    <a:pt x="152" y="0"/>
                  </a:cubicBezTo>
                </a:path>
              </a:pathLst>
            </a:custGeom>
            <a:solidFill>
              <a:srgbClr val="356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7" name="îṥľiďé"/>
            <p:cNvSpPr/>
            <p:nvPr/>
          </p:nvSpPr>
          <p:spPr bwMode="auto">
            <a:xfrm>
              <a:off x="3505200" y="2552701"/>
              <a:ext cx="33338" cy="34925"/>
            </a:xfrm>
            <a:custGeom>
              <a:avLst/>
              <a:gdLst>
                <a:gd name="T0" fmla="*/ 0 w 22"/>
                <a:gd name="T1" fmla="*/ 0 h 23"/>
                <a:gd name="T2" fmla="*/ 4 w 22"/>
                <a:gd name="T3" fmla="*/ 10 h 23"/>
                <a:gd name="T4" fmla="*/ 8 w 22"/>
                <a:gd name="T5" fmla="*/ 23 h 23"/>
                <a:gd name="T6" fmla="*/ 22 w 22"/>
                <a:gd name="T7" fmla="*/ 2 h 23"/>
                <a:gd name="T8" fmla="*/ 19 w 22"/>
                <a:gd name="T9" fmla="*/ 2 h 23"/>
                <a:gd name="T10" fmla="*/ 0 w 22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3">
                  <a:moveTo>
                    <a:pt x="0" y="0"/>
                  </a:moveTo>
                  <a:cubicBezTo>
                    <a:pt x="2" y="3"/>
                    <a:pt x="3" y="7"/>
                    <a:pt x="4" y="10"/>
                  </a:cubicBezTo>
                  <a:cubicBezTo>
                    <a:pt x="6" y="14"/>
                    <a:pt x="7" y="19"/>
                    <a:pt x="8" y="23"/>
                  </a:cubicBezTo>
                  <a:cubicBezTo>
                    <a:pt x="15" y="18"/>
                    <a:pt x="20" y="11"/>
                    <a:pt x="22" y="2"/>
                  </a:cubicBezTo>
                  <a:cubicBezTo>
                    <a:pt x="21" y="2"/>
                    <a:pt x="20" y="2"/>
                    <a:pt x="19" y="2"/>
                  </a:cubicBezTo>
                  <a:cubicBezTo>
                    <a:pt x="12" y="2"/>
                    <a:pt x="6" y="2"/>
                    <a:pt x="0" y="0"/>
                  </a:cubicBezTo>
                </a:path>
              </a:pathLst>
            </a:custGeom>
            <a:solidFill>
              <a:srgbClr val="E3AE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8" name="îş1ïḓê"/>
            <p:cNvSpPr/>
            <p:nvPr/>
          </p:nvSpPr>
          <p:spPr bwMode="auto">
            <a:xfrm>
              <a:off x="3400425" y="2290763"/>
              <a:ext cx="155575" cy="265113"/>
            </a:xfrm>
            <a:custGeom>
              <a:avLst/>
              <a:gdLst>
                <a:gd name="T0" fmla="*/ 90 w 105"/>
                <a:gd name="T1" fmla="*/ 0 h 179"/>
                <a:gd name="T2" fmla="*/ 0 w 105"/>
                <a:gd name="T3" fmla="*/ 90 h 179"/>
                <a:gd name="T4" fmla="*/ 71 w 105"/>
                <a:gd name="T5" fmla="*/ 177 h 179"/>
                <a:gd name="T6" fmla="*/ 90 w 105"/>
                <a:gd name="T7" fmla="*/ 179 h 179"/>
                <a:gd name="T8" fmla="*/ 93 w 105"/>
                <a:gd name="T9" fmla="*/ 179 h 179"/>
                <a:gd name="T10" fmla="*/ 94 w 105"/>
                <a:gd name="T11" fmla="*/ 174 h 179"/>
                <a:gd name="T12" fmla="*/ 88 w 105"/>
                <a:gd name="T13" fmla="*/ 154 h 179"/>
                <a:gd name="T14" fmla="*/ 77 w 105"/>
                <a:gd name="T15" fmla="*/ 119 h 179"/>
                <a:gd name="T16" fmla="*/ 77 w 105"/>
                <a:gd name="T17" fmla="*/ 111 h 179"/>
                <a:gd name="T18" fmla="*/ 88 w 105"/>
                <a:gd name="T19" fmla="*/ 99 h 179"/>
                <a:gd name="T20" fmla="*/ 94 w 105"/>
                <a:gd name="T21" fmla="*/ 70 h 179"/>
                <a:gd name="T22" fmla="*/ 81 w 105"/>
                <a:gd name="T23" fmla="*/ 41 h 179"/>
                <a:gd name="T24" fmla="*/ 78 w 105"/>
                <a:gd name="T25" fmla="*/ 32 h 179"/>
                <a:gd name="T26" fmla="*/ 103 w 105"/>
                <a:gd name="T27" fmla="*/ 4 h 179"/>
                <a:gd name="T28" fmla="*/ 105 w 105"/>
                <a:gd name="T29" fmla="*/ 1 h 179"/>
                <a:gd name="T30" fmla="*/ 90 w 105"/>
                <a:gd name="T31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79">
                  <a:moveTo>
                    <a:pt x="90" y="0"/>
                  </a:moveTo>
                  <a:cubicBezTo>
                    <a:pt x="40" y="0"/>
                    <a:pt x="0" y="40"/>
                    <a:pt x="0" y="90"/>
                  </a:cubicBezTo>
                  <a:cubicBezTo>
                    <a:pt x="0" y="133"/>
                    <a:pt x="31" y="169"/>
                    <a:pt x="71" y="177"/>
                  </a:cubicBezTo>
                  <a:cubicBezTo>
                    <a:pt x="77" y="179"/>
                    <a:pt x="83" y="179"/>
                    <a:pt x="90" y="179"/>
                  </a:cubicBezTo>
                  <a:cubicBezTo>
                    <a:pt x="91" y="179"/>
                    <a:pt x="92" y="179"/>
                    <a:pt x="93" y="179"/>
                  </a:cubicBezTo>
                  <a:cubicBezTo>
                    <a:pt x="93" y="177"/>
                    <a:pt x="94" y="176"/>
                    <a:pt x="94" y="174"/>
                  </a:cubicBezTo>
                  <a:cubicBezTo>
                    <a:pt x="93" y="167"/>
                    <a:pt x="91" y="161"/>
                    <a:pt x="88" y="154"/>
                  </a:cubicBezTo>
                  <a:cubicBezTo>
                    <a:pt x="83" y="143"/>
                    <a:pt x="79" y="131"/>
                    <a:pt x="77" y="119"/>
                  </a:cubicBezTo>
                  <a:cubicBezTo>
                    <a:pt x="76" y="117"/>
                    <a:pt x="76" y="114"/>
                    <a:pt x="77" y="111"/>
                  </a:cubicBezTo>
                  <a:cubicBezTo>
                    <a:pt x="78" y="106"/>
                    <a:pt x="84" y="103"/>
                    <a:pt x="88" y="99"/>
                  </a:cubicBezTo>
                  <a:cubicBezTo>
                    <a:pt x="96" y="92"/>
                    <a:pt x="97" y="80"/>
                    <a:pt x="94" y="70"/>
                  </a:cubicBezTo>
                  <a:cubicBezTo>
                    <a:pt x="91" y="60"/>
                    <a:pt x="85" y="51"/>
                    <a:pt x="81" y="41"/>
                  </a:cubicBezTo>
                  <a:cubicBezTo>
                    <a:pt x="79" y="38"/>
                    <a:pt x="78" y="35"/>
                    <a:pt x="78" y="32"/>
                  </a:cubicBezTo>
                  <a:cubicBezTo>
                    <a:pt x="78" y="19"/>
                    <a:pt x="95" y="12"/>
                    <a:pt x="103" y="4"/>
                  </a:cubicBezTo>
                  <a:cubicBezTo>
                    <a:pt x="103" y="3"/>
                    <a:pt x="104" y="2"/>
                    <a:pt x="105" y="1"/>
                  </a:cubicBezTo>
                  <a:cubicBezTo>
                    <a:pt x="100" y="1"/>
                    <a:pt x="95" y="0"/>
                    <a:pt x="90" y="0"/>
                  </a:cubicBezTo>
                </a:path>
              </a:pathLst>
            </a:custGeom>
            <a:solidFill>
              <a:srgbClr val="E3AE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9" name="îŝḷïḋê"/>
            <p:cNvSpPr/>
            <p:nvPr/>
          </p:nvSpPr>
          <p:spPr bwMode="auto">
            <a:xfrm>
              <a:off x="3324225" y="2203451"/>
              <a:ext cx="271463" cy="387350"/>
            </a:xfrm>
            <a:custGeom>
              <a:avLst/>
              <a:gdLst>
                <a:gd name="T0" fmla="*/ 168 w 183"/>
                <a:gd name="T1" fmla="*/ 54 h 262"/>
                <a:gd name="T2" fmla="*/ 183 w 183"/>
                <a:gd name="T3" fmla="*/ 37 h 262"/>
                <a:gd name="T4" fmla="*/ 174 w 183"/>
                <a:gd name="T5" fmla="*/ 24 h 262"/>
                <a:gd name="T6" fmla="*/ 148 w 183"/>
                <a:gd name="T7" fmla="*/ 5 h 262"/>
                <a:gd name="T8" fmla="*/ 121 w 183"/>
                <a:gd name="T9" fmla="*/ 18 h 262"/>
                <a:gd name="T10" fmla="*/ 100 w 183"/>
                <a:gd name="T11" fmla="*/ 23 h 262"/>
                <a:gd name="T12" fmla="*/ 77 w 183"/>
                <a:gd name="T13" fmla="*/ 17 h 262"/>
                <a:gd name="T14" fmla="*/ 67 w 183"/>
                <a:gd name="T15" fmla="*/ 21 h 262"/>
                <a:gd name="T16" fmla="*/ 25 w 183"/>
                <a:gd name="T17" fmla="*/ 73 h 262"/>
                <a:gd name="T18" fmla="*/ 8 w 183"/>
                <a:gd name="T19" fmla="*/ 133 h 262"/>
                <a:gd name="T20" fmla="*/ 7 w 183"/>
                <a:gd name="T21" fmla="*/ 145 h 262"/>
                <a:gd name="T22" fmla="*/ 3 w 183"/>
                <a:gd name="T23" fmla="*/ 155 h 262"/>
                <a:gd name="T24" fmla="*/ 6 w 183"/>
                <a:gd name="T25" fmla="*/ 192 h 262"/>
                <a:gd name="T26" fmla="*/ 32 w 183"/>
                <a:gd name="T27" fmla="*/ 216 h 262"/>
                <a:gd name="T28" fmla="*/ 48 w 183"/>
                <a:gd name="T29" fmla="*/ 220 h 262"/>
                <a:gd name="T30" fmla="*/ 114 w 183"/>
                <a:gd name="T31" fmla="*/ 260 h 262"/>
                <a:gd name="T32" fmla="*/ 120 w 183"/>
                <a:gd name="T33" fmla="*/ 262 h 262"/>
                <a:gd name="T34" fmla="*/ 126 w 183"/>
                <a:gd name="T35" fmla="*/ 260 h 262"/>
                <a:gd name="T36" fmla="*/ 142 w 183"/>
                <a:gd name="T37" fmla="*/ 233 h 262"/>
                <a:gd name="T38" fmla="*/ 137 w 183"/>
                <a:gd name="T39" fmla="*/ 213 h 262"/>
                <a:gd name="T40" fmla="*/ 126 w 183"/>
                <a:gd name="T41" fmla="*/ 178 h 262"/>
                <a:gd name="T42" fmla="*/ 125 w 183"/>
                <a:gd name="T43" fmla="*/ 169 h 262"/>
                <a:gd name="T44" fmla="*/ 137 w 183"/>
                <a:gd name="T45" fmla="*/ 158 h 262"/>
                <a:gd name="T46" fmla="*/ 143 w 183"/>
                <a:gd name="T47" fmla="*/ 128 h 262"/>
                <a:gd name="T48" fmla="*/ 129 w 183"/>
                <a:gd name="T49" fmla="*/ 100 h 262"/>
                <a:gd name="T50" fmla="*/ 127 w 183"/>
                <a:gd name="T51" fmla="*/ 90 h 262"/>
                <a:gd name="T52" fmla="*/ 151 w 183"/>
                <a:gd name="T53" fmla="*/ 62 h 262"/>
                <a:gd name="T54" fmla="*/ 168 w 183"/>
                <a:gd name="T55" fmla="*/ 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3" h="262">
                  <a:moveTo>
                    <a:pt x="168" y="54"/>
                  </a:moveTo>
                  <a:cubicBezTo>
                    <a:pt x="175" y="50"/>
                    <a:pt x="183" y="45"/>
                    <a:pt x="183" y="37"/>
                  </a:cubicBezTo>
                  <a:cubicBezTo>
                    <a:pt x="182" y="32"/>
                    <a:pt x="179" y="27"/>
                    <a:pt x="174" y="24"/>
                  </a:cubicBezTo>
                  <a:cubicBezTo>
                    <a:pt x="162" y="16"/>
                    <a:pt x="162" y="0"/>
                    <a:pt x="148" y="5"/>
                  </a:cubicBezTo>
                  <a:cubicBezTo>
                    <a:pt x="139" y="8"/>
                    <a:pt x="130" y="14"/>
                    <a:pt x="121" y="18"/>
                  </a:cubicBezTo>
                  <a:cubicBezTo>
                    <a:pt x="114" y="21"/>
                    <a:pt x="107" y="22"/>
                    <a:pt x="100" y="23"/>
                  </a:cubicBezTo>
                  <a:cubicBezTo>
                    <a:pt x="96" y="23"/>
                    <a:pt x="81" y="16"/>
                    <a:pt x="77" y="17"/>
                  </a:cubicBezTo>
                  <a:cubicBezTo>
                    <a:pt x="73" y="18"/>
                    <a:pt x="70" y="19"/>
                    <a:pt x="67" y="21"/>
                  </a:cubicBezTo>
                  <a:cubicBezTo>
                    <a:pt x="47" y="32"/>
                    <a:pt x="32" y="51"/>
                    <a:pt x="25" y="73"/>
                  </a:cubicBezTo>
                  <a:cubicBezTo>
                    <a:pt x="20" y="93"/>
                    <a:pt x="24" y="118"/>
                    <a:pt x="8" y="133"/>
                  </a:cubicBezTo>
                  <a:cubicBezTo>
                    <a:pt x="6" y="135"/>
                    <a:pt x="9" y="143"/>
                    <a:pt x="7" y="145"/>
                  </a:cubicBezTo>
                  <a:cubicBezTo>
                    <a:pt x="5" y="148"/>
                    <a:pt x="4" y="152"/>
                    <a:pt x="3" y="155"/>
                  </a:cubicBezTo>
                  <a:cubicBezTo>
                    <a:pt x="0" y="168"/>
                    <a:pt x="1" y="180"/>
                    <a:pt x="6" y="192"/>
                  </a:cubicBezTo>
                  <a:cubicBezTo>
                    <a:pt x="11" y="203"/>
                    <a:pt x="20" y="212"/>
                    <a:pt x="32" y="216"/>
                  </a:cubicBezTo>
                  <a:cubicBezTo>
                    <a:pt x="37" y="218"/>
                    <a:pt x="43" y="219"/>
                    <a:pt x="48" y="220"/>
                  </a:cubicBezTo>
                  <a:cubicBezTo>
                    <a:pt x="73" y="226"/>
                    <a:pt x="91" y="248"/>
                    <a:pt x="114" y="260"/>
                  </a:cubicBezTo>
                  <a:cubicBezTo>
                    <a:pt x="116" y="262"/>
                    <a:pt x="118" y="262"/>
                    <a:pt x="120" y="262"/>
                  </a:cubicBezTo>
                  <a:cubicBezTo>
                    <a:pt x="122" y="262"/>
                    <a:pt x="125" y="261"/>
                    <a:pt x="126" y="260"/>
                  </a:cubicBezTo>
                  <a:cubicBezTo>
                    <a:pt x="135" y="253"/>
                    <a:pt x="142" y="244"/>
                    <a:pt x="142" y="233"/>
                  </a:cubicBezTo>
                  <a:cubicBezTo>
                    <a:pt x="142" y="226"/>
                    <a:pt x="140" y="219"/>
                    <a:pt x="137" y="213"/>
                  </a:cubicBezTo>
                  <a:cubicBezTo>
                    <a:pt x="132" y="202"/>
                    <a:pt x="128" y="190"/>
                    <a:pt x="126" y="178"/>
                  </a:cubicBezTo>
                  <a:cubicBezTo>
                    <a:pt x="125" y="175"/>
                    <a:pt x="125" y="172"/>
                    <a:pt x="125" y="169"/>
                  </a:cubicBezTo>
                  <a:cubicBezTo>
                    <a:pt x="127" y="164"/>
                    <a:pt x="133" y="162"/>
                    <a:pt x="137" y="158"/>
                  </a:cubicBezTo>
                  <a:cubicBezTo>
                    <a:pt x="145" y="151"/>
                    <a:pt x="146" y="139"/>
                    <a:pt x="143" y="128"/>
                  </a:cubicBezTo>
                  <a:cubicBezTo>
                    <a:pt x="140" y="118"/>
                    <a:pt x="134" y="109"/>
                    <a:pt x="129" y="100"/>
                  </a:cubicBezTo>
                  <a:cubicBezTo>
                    <a:pt x="128" y="97"/>
                    <a:pt x="127" y="94"/>
                    <a:pt x="127" y="90"/>
                  </a:cubicBezTo>
                  <a:cubicBezTo>
                    <a:pt x="127" y="78"/>
                    <a:pt x="144" y="71"/>
                    <a:pt x="151" y="62"/>
                  </a:cubicBezTo>
                  <a:cubicBezTo>
                    <a:pt x="161" y="51"/>
                    <a:pt x="155" y="60"/>
                    <a:pt x="168" y="54"/>
                  </a:cubicBezTo>
                  <a:close/>
                </a:path>
              </a:pathLst>
            </a:custGeom>
            <a:solidFill>
              <a:srgbClr val="865A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0" name="işḷîḑe"/>
            <p:cNvSpPr/>
            <p:nvPr/>
          </p:nvSpPr>
          <p:spPr bwMode="auto">
            <a:xfrm>
              <a:off x="4017963" y="3519488"/>
              <a:ext cx="1588" cy="4763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0 h 4"/>
                <a:gd name="T4" fmla="*/ 1 w 1"/>
                <a:gd name="T5" fmla="*/ 4 h 4"/>
                <a:gd name="T6" fmla="*/ 1 w 1"/>
                <a:gd name="T7" fmla="*/ 4 h 4"/>
                <a:gd name="T8" fmla="*/ 1 w 1"/>
                <a:gd name="T9" fmla="*/ 4 h 4"/>
                <a:gd name="T10" fmla="*/ 0 w 1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0" y="1"/>
                    <a:pt x="0" y="0"/>
                  </a:cubicBezTo>
                </a:path>
              </a:pathLst>
            </a:custGeom>
            <a:solidFill>
              <a:srgbClr val="514F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1" name="ïśļîḓé"/>
            <p:cNvSpPr/>
            <p:nvPr/>
          </p:nvSpPr>
          <p:spPr bwMode="auto">
            <a:xfrm>
              <a:off x="3709988" y="3519488"/>
              <a:ext cx="309563" cy="60325"/>
            </a:xfrm>
            <a:custGeom>
              <a:avLst/>
              <a:gdLst>
                <a:gd name="T0" fmla="*/ 208 w 209"/>
                <a:gd name="T1" fmla="*/ 0 h 41"/>
                <a:gd name="T2" fmla="*/ 124 w 209"/>
                <a:gd name="T3" fmla="*/ 32 h 41"/>
                <a:gd name="T4" fmla="*/ 114 w 209"/>
                <a:gd name="T5" fmla="*/ 31 h 41"/>
                <a:gd name="T6" fmla="*/ 93 w 209"/>
                <a:gd name="T7" fmla="*/ 30 h 41"/>
                <a:gd name="T8" fmla="*/ 0 w 209"/>
                <a:gd name="T9" fmla="*/ 37 h 41"/>
                <a:gd name="T10" fmla="*/ 2 w 209"/>
                <a:gd name="T11" fmla="*/ 41 h 41"/>
                <a:gd name="T12" fmla="*/ 93 w 209"/>
                <a:gd name="T13" fmla="*/ 34 h 41"/>
                <a:gd name="T14" fmla="*/ 114 w 209"/>
                <a:gd name="T15" fmla="*/ 36 h 41"/>
                <a:gd name="T16" fmla="*/ 124 w 209"/>
                <a:gd name="T17" fmla="*/ 36 h 41"/>
                <a:gd name="T18" fmla="*/ 209 w 209"/>
                <a:gd name="T19" fmla="*/ 4 h 41"/>
                <a:gd name="T20" fmla="*/ 209 w 209"/>
                <a:gd name="T21" fmla="*/ 4 h 41"/>
                <a:gd name="T22" fmla="*/ 208 w 209"/>
                <a:gd name="T2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9" h="41">
                  <a:moveTo>
                    <a:pt x="208" y="0"/>
                  </a:moveTo>
                  <a:cubicBezTo>
                    <a:pt x="197" y="7"/>
                    <a:pt x="157" y="32"/>
                    <a:pt x="124" y="32"/>
                  </a:cubicBezTo>
                  <a:cubicBezTo>
                    <a:pt x="120" y="32"/>
                    <a:pt x="117" y="32"/>
                    <a:pt x="114" y="31"/>
                  </a:cubicBezTo>
                  <a:cubicBezTo>
                    <a:pt x="109" y="30"/>
                    <a:pt x="101" y="30"/>
                    <a:pt x="93" y="30"/>
                  </a:cubicBezTo>
                  <a:cubicBezTo>
                    <a:pt x="67" y="30"/>
                    <a:pt x="30" y="34"/>
                    <a:pt x="0" y="37"/>
                  </a:cubicBezTo>
                  <a:cubicBezTo>
                    <a:pt x="0" y="39"/>
                    <a:pt x="1" y="40"/>
                    <a:pt x="2" y="41"/>
                  </a:cubicBezTo>
                  <a:cubicBezTo>
                    <a:pt x="32" y="38"/>
                    <a:pt x="67" y="34"/>
                    <a:pt x="93" y="34"/>
                  </a:cubicBezTo>
                  <a:cubicBezTo>
                    <a:pt x="101" y="34"/>
                    <a:pt x="109" y="35"/>
                    <a:pt x="114" y="36"/>
                  </a:cubicBezTo>
                  <a:cubicBezTo>
                    <a:pt x="117" y="36"/>
                    <a:pt x="121" y="36"/>
                    <a:pt x="124" y="36"/>
                  </a:cubicBezTo>
                  <a:cubicBezTo>
                    <a:pt x="158" y="36"/>
                    <a:pt x="200" y="10"/>
                    <a:pt x="209" y="4"/>
                  </a:cubicBezTo>
                  <a:cubicBezTo>
                    <a:pt x="209" y="4"/>
                    <a:pt x="209" y="4"/>
                    <a:pt x="209" y="4"/>
                  </a:cubicBezTo>
                  <a:cubicBezTo>
                    <a:pt x="208" y="3"/>
                    <a:pt x="208" y="2"/>
                    <a:pt x="208" y="0"/>
                  </a:cubicBezTo>
                </a:path>
              </a:pathLst>
            </a:custGeom>
            <a:solidFill>
              <a:srgbClr val="5554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2" name="íŝľíḓe"/>
            <p:cNvSpPr/>
            <p:nvPr/>
          </p:nvSpPr>
          <p:spPr bwMode="auto">
            <a:xfrm>
              <a:off x="3416300" y="2571751"/>
              <a:ext cx="638175" cy="1012825"/>
            </a:xfrm>
            <a:custGeom>
              <a:avLst/>
              <a:gdLst>
                <a:gd name="T0" fmla="*/ 9 w 430"/>
                <a:gd name="T1" fmla="*/ 116 h 683"/>
                <a:gd name="T2" fmla="*/ 105 w 430"/>
                <a:gd name="T3" fmla="*/ 299 h 683"/>
                <a:gd name="T4" fmla="*/ 146 w 430"/>
                <a:gd name="T5" fmla="*/ 579 h 683"/>
                <a:gd name="T6" fmla="*/ 144 w 430"/>
                <a:gd name="T7" fmla="*/ 683 h 683"/>
                <a:gd name="T8" fmla="*/ 312 w 430"/>
                <a:gd name="T9" fmla="*/ 670 h 683"/>
                <a:gd name="T10" fmla="*/ 408 w 430"/>
                <a:gd name="T11" fmla="*/ 638 h 683"/>
                <a:gd name="T12" fmla="*/ 336 w 430"/>
                <a:gd name="T13" fmla="*/ 181 h 683"/>
                <a:gd name="T14" fmla="*/ 299 w 430"/>
                <a:gd name="T15" fmla="*/ 130 h 683"/>
                <a:gd name="T16" fmla="*/ 207 w 430"/>
                <a:gd name="T17" fmla="*/ 57 h 683"/>
                <a:gd name="T18" fmla="*/ 194 w 430"/>
                <a:gd name="T19" fmla="*/ 55 h 683"/>
                <a:gd name="T20" fmla="*/ 70 w 430"/>
                <a:gd name="T21" fmla="*/ 42 h 683"/>
                <a:gd name="T22" fmla="*/ 9 w 430"/>
                <a:gd name="T23" fmla="*/ 116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0" h="683">
                  <a:moveTo>
                    <a:pt x="9" y="116"/>
                  </a:moveTo>
                  <a:cubicBezTo>
                    <a:pt x="18" y="192"/>
                    <a:pt x="105" y="299"/>
                    <a:pt x="105" y="299"/>
                  </a:cubicBezTo>
                  <a:cubicBezTo>
                    <a:pt x="105" y="299"/>
                    <a:pt x="166" y="363"/>
                    <a:pt x="146" y="579"/>
                  </a:cubicBezTo>
                  <a:cubicBezTo>
                    <a:pt x="144" y="683"/>
                    <a:pt x="144" y="683"/>
                    <a:pt x="144" y="683"/>
                  </a:cubicBezTo>
                  <a:cubicBezTo>
                    <a:pt x="144" y="683"/>
                    <a:pt x="273" y="664"/>
                    <a:pt x="312" y="670"/>
                  </a:cubicBezTo>
                  <a:cubicBezTo>
                    <a:pt x="351" y="677"/>
                    <a:pt x="408" y="638"/>
                    <a:pt x="408" y="638"/>
                  </a:cubicBezTo>
                  <a:cubicBezTo>
                    <a:pt x="408" y="638"/>
                    <a:pt x="430" y="260"/>
                    <a:pt x="336" y="181"/>
                  </a:cubicBezTo>
                  <a:cubicBezTo>
                    <a:pt x="325" y="164"/>
                    <a:pt x="312" y="146"/>
                    <a:pt x="299" y="130"/>
                  </a:cubicBezTo>
                  <a:cubicBezTo>
                    <a:pt x="273" y="100"/>
                    <a:pt x="239" y="65"/>
                    <a:pt x="207" y="57"/>
                  </a:cubicBezTo>
                  <a:cubicBezTo>
                    <a:pt x="203" y="56"/>
                    <a:pt x="199" y="55"/>
                    <a:pt x="194" y="55"/>
                  </a:cubicBezTo>
                  <a:cubicBezTo>
                    <a:pt x="194" y="55"/>
                    <a:pt x="96" y="0"/>
                    <a:pt x="70" y="42"/>
                  </a:cubicBezTo>
                  <a:cubicBezTo>
                    <a:pt x="70" y="42"/>
                    <a:pt x="0" y="39"/>
                    <a:pt x="9" y="116"/>
                  </a:cubicBezTo>
                </a:path>
              </a:pathLst>
            </a:custGeom>
            <a:solidFill>
              <a:srgbClr val="C4C8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3" name="îṧḻîḑe"/>
            <p:cNvSpPr/>
            <p:nvPr/>
          </p:nvSpPr>
          <p:spPr bwMode="auto">
            <a:xfrm>
              <a:off x="3638550" y="32591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56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4" name="îS1idé"/>
            <p:cNvSpPr/>
            <p:nvPr/>
          </p:nvSpPr>
          <p:spPr bwMode="auto">
            <a:xfrm>
              <a:off x="3638550" y="3259138"/>
              <a:ext cx="381000" cy="87313"/>
            </a:xfrm>
            <a:custGeom>
              <a:avLst/>
              <a:gdLst>
                <a:gd name="T0" fmla="*/ 213 w 257"/>
                <a:gd name="T1" fmla="*/ 49 h 59"/>
                <a:gd name="T2" fmla="*/ 257 w 257"/>
                <a:gd name="T3" fmla="*/ 59 h 59"/>
                <a:gd name="T4" fmla="*/ 213 w 257"/>
                <a:gd name="T5" fmla="*/ 49 h 59"/>
                <a:gd name="T6" fmla="*/ 0 w 257"/>
                <a:gd name="T7" fmla="*/ 0 h 59"/>
                <a:gd name="T8" fmla="*/ 0 w 257"/>
                <a:gd name="T9" fmla="*/ 0 h 59"/>
                <a:gd name="T10" fmla="*/ 156 w 257"/>
                <a:gd name="T11" fmla="*/ 48 h 59"/>
                <a:gd name="T12" fmla="*/ 164 w 257"/>
                <a:gd name="T13" fmla="*/ 48 h 59"/>
                <a:gd name="T14" fmla="*/ 184 w 257"/>
                <a:gd name="T15" fmla="*/ 47 h 59"/>
                <a:gd name="T16" fmla="*/ 213 w 257"/>
                <a:gd name="T17" fmla="*/ 49 h 59"/>
                <a:gd name="T18" fmla="*/ 0 w 257"/>
                <a:gd name="T1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59">
                  <a:moveTo>
                    <a:pt x="213" y="49"/>
                  </a:moveTo>
                  <a:cubicBezTo>
                    <a:pt x="257" y="59"/>
                    <a:pt x="257" y="59"/>
                    <a:pt x="257" y="59"/>
                  </a:cubicBezTo>
                  <a:cubicBezTo>
                    <a:pt x="257" y="59"/>
                    <a:pt x="241" y="52"/>
                    <a:pt x="213" y="49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97" y="48"/>
                    <a:pt x="156" y="48"/>
                  </a:cubicBezTo>
                  <a:cubicBezTo>
                    <a:pt x="159" y="48"/>
                    <a:pt x="161" y="48"/>
                    <a:pt x="164" y="48"/>
                  </a:cubicBezTo>
                  <a:cubicBezTo>
                    <a:pt x="171" y="48"/>
                    <a:pt x="178" y="47"/>
                    <a:pt x="184" y="47"/>
                  </a:cubicBezTo>
                  <a:cubicBezTo>
                    <a:pt x="195" y="47"/>
                    <a:pt x="205" y="48"/>
                    <a:pt x="213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0B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5" name="ïsḷiḑè"/>
            <p:cNvSpPr/>
            <p:nvPr/>
          </p:nvSpPr>
          <p:spPr bwMode="auto">
            <a:xfrm>
              <a:off x="3924300" y="4068763"/>
              <a:ext cx="95250" cy="47625"/>
            </a:xfrm>
            <a:custGeom>
              <a:avLst/>
              <a:gdLst>
                <a:gd name="T0" fmla="*/ 38 w 65"/>
                <a:gd name="T1" fmla="*/ 18 h 33"/>
                <a:gd name="T2" fmla="*/ 65 w 65"/>
                <a:gd name="T3" fmla="*/ 33 h 33"/>
                <a:gd name="T4" fmla="*/ 38 w 65"/>
                <a:gd name="T5" fmla="*/ 18 h 33"/>
                <a:gd name="T6" fmla="*/ 2 w 65"/>
                <a:gd name="T7" fmla="*/ 0 h 33"/>
                <a:gd name="T8" fmla="*/ 28 w 65"/>
                <a:gd name="T9" fmla="*/ 15 h 33"/>
                <a:gd name="T10" fmla="*/ 38 w 65"/>
                <a:gd name="T11" fmla="*/ 18 h 33"/>
                <a:gd name="T12" fmla="*/ 2 w 65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33">
                  <a:moveTo>
                    <a:pt x="38" y="18"/>
                  </a:moveTo>
                  <a:cubicBezTo>
                    <a:pt x="65" y="33"/>
                    <a:pt x="65" y="33"/>
                    <a:pt x="65" y="33"/>
                  </a:cubicBezTo>
                  <a:cubicBezTo>
                    <a:pt x="65" y="33"/>
                    <a:pt x="59" y="26"/>
                    <a:pt x="38" y="18"/>
                  </a:cubicBezTo>
                  <a:moveTo>
                    <a:pt x="2" y="0"/>
                  </a:moveTo>
                  <a:cubicBezTo>
                    <a:pt x="2" y="0"/>
                    <a:pt x="0" y="6"/>
                    <a:pt x="28" y="15"/>
                  </a:cubicBezTo>
                  <a:cubicBezTo>
                    <a:pt x="32" y="16"/>
                    <a:pt x="35" y="17"/>
                    <a:pt x="38" y="18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5A5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6" name="išḻíḋé"/>
            <p:cNvSpPr/>
            <p:nvPr/>
          </p:nvSpPr>
          <p:spPr bwMode="auto">
            <a:xfrm>
              <a:off x="3797300" y="2032001"/>
              <a:ext cx="144463" cy="358775"/>
            </a:xfrm>
            <a:custGeom>
              <a:avLst/>
              <a:gdLst>
                <a:gd name="T0" fmla="*/ 0 w 97"/>
                <a:gd name="T1" fmla="*/ 168 h 243"/>
                <a:gd name="T2" fmla="*/ 8 w 97"/>
                <a:gd name="T3" fmla="*/ 197 h 243"/>
                <a:gd name="T4" fmla="*/ 20 w 97"/>
                <a:gd name="T5" fmla="*/ 222 h 243"/>
                <a:gd name="T6" fmla="*/ 29 w 97"/>
                <a:gd name="T7" fmla="*/ 239 h 243"/>
                <a:gd name="T8" fmla="*/ 84 w 97"/>
                <a:gd name="T9" fmla="*/ 243 h 243"/>
                <a:gd name="T10" fmla="*/ 86 w 97"/>
                <a:gd name="T11" fmla="*/ 231 h 243"/>
                <a:gd name="T12" fmla="*/ 84 w 97"/>
                <a:gd name="T13" fmla="*/ 129 h 243"/>
                <a:gd name="T14" fmla="*/ 27 w 97"/>
                <a:gd name="T15" fmla="*/ 20 h 243"/>
                <a:gd name="T16" fmla="*/ 0 w 97"/>
                <a:gd name="T17" fmla="*/ 168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243">
                  <a:moveTo>
                    <a:pt x="0" y="168"/>
                  </a:moveTo>
                  <a:cubicBezTo>
                    <a:pt x="1" y="178"/>
                    <a:pt x="3" y="188"/>
                    <a:pt x="8" y="197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9" y="239"/>
                    <a:pt x="29" y="239"/>
                    <a:pt x="29" y="239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84" y="243"/>
                    <a:pt x="85" y="238"/>
                    <a:pt x="86" y="231"/>
                  </a:cubicBezTo>
                  <a:cubicBezTo>
                    <a:pt x="90" y="209"/>
                    <a:pt x="97" y="162"/>
                    <a:pt x="84" y="129"/>
                  </a:cubicBezTo>
                  <a:cubicBezTo>
                    <a:pt x="66" y="86"/>
                    <a:pt x="60" y="0"/>
                    <a:pt x="27" y="20"/>
                  </a:cubicBezTo>
                  <a:cubicBezTo>
                    <a:pt x="1" y="36"/>
                    <a:pt x="0" y="130"/>
                    <a:pt x="0" y="168"/>
                  </a:cubicBezTo>
                </a:path>
              </a:pathLst>
            </a:custGeom>
            <a:solidFill>
              <a:srgbClr val="FDC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7" name="iṧ1íḑê"/>
            <p:cNvSpPr/>
            <p:nvPr/>
          </p:nvSpPr>
          <p:spPr bwMode="auto">
            <a:xfrm>
              <a:off x="3827463" y="2357438"/>
              <a:ext cx="98425" cy="22225"/>
            </a:xfrm>
            <a:custGeom>
              <a:avLst/>
              <a:gdLst>
                <a:gd name="T0" fmla="*/ 15 w 66"/>
                <a:gd name="T1" fmla="*/ 0 h 15"/>
                <a:gd name="T2" fmla="*/ 0 w 66"/>
                <a:gd name="T3" fmla="*/ 1 h 15"/>
                <a:gd name="T4" fmla="*/ 0 w 66"/>
                <a:gd name="T5" fmla="*/ 2 h 15"/>
                <a:gd name="T6" fmla="*/ 2 w 66"/>
                <a:gd name="T7" fmla="*/ 5 h 15"/>
                <a:gd name="T8" fmla="*/ 15 w 66"/>
                <a:gd name="T9" fmla="*/ 4 h 15"/>
                <a:gd name="T10" fmla="*/ 65 w 66"/>
                <a:gd name="T11" fmla="*/ 15 h 15"/>
                <a:gd name="T12" fmla="*/ 66 w 66"/>
                <a:gd name="T13" fmla="*/ 11 h 15"/>
                <a:gd name="T14" fmla="*/ 15 w 66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5">
                  <a:moveTo>
                    <a:pt x="15" y="0"/>
                  </a:moveTo>
                  <a:cubicBezTo>
                    <a:pt x="10" y="0"/>
                    <a:pt x="5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6" y="4"/>
                    <a:pt x="11" y="4"/>
                    <a:pt x="15" y="4"/>
                  </a:cubicBezTo>
                  <a:cubicBezTo>
                    <a:pt x="32" y="4"/>
                    <a:pt x="50" y="9"/>
                    <a:pt x="65" y="15"/>
                  </a:cubicBezTo>
                  <a:cubicBezTo>
                    <a:pt x="66" y="14"/>
                    <a:pt x="66" y="12"/>
                    <a:pt x="66" y="11"/>
                  </a:cubicBezTo>
                  <a:cubicBezTo>
                    <a:pt x="51" y="5"/>
                    <a:pt x="32" y="0"/>
                    <a:pt x="15" y="0"/>
                  </a:cubicBezTo>
                </a:path>
              </a:pathLst>
            </a:custGeom>
            <a:solidFill>
              <a:srgbClr val="E3AE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8" name="ísḻîḋé"/>
            <p:cNvSpPr/>
            <p:nvPr/>
          </p:nvSpPr>
          <p:spPr bwMode="auto">
            <a:xfrm>
              <a:off x="3827463" y="2359026"/>
              <a:ext cx="142875" cy="125413"/>
            </a:xfrm>
            <a:custGeom>
              <a:avLst/>
              <a:gdLst>
                <a:gd name="T0" fmla="*/ 0 w 96"/>
                <a:gd name="T1" fmla="*/ 4 h 85"/>
                <a:gd name="T2" fmla="*/ 0 w 96"/>
                <a:gd name="T3" fmla="*/ 44 h 85"/>
                <a:gd name="T4" fmla="*/ 79 w 96"/>
                <a:gd name="T5" fmla="*/ 85 h 85"/>
                <a:gd name="T6" fmla="*/ 82 w 96"/>
                <a:gd name="T7" fmla="*/ 69 h 85"/>
                <a:gd name="T8" fmla="*/ 96 w 96"/>
                <a:gd name="T9" fmla="*/ 28 h 85"/>
                <a:gd name="T10" fmla="*/ 70 w 96"/>
                <a:gd name="T11" fmla="*/ 16 h 85"/>
                <a:gd name="T12" fmla="*/ 0 w 96"/>
                <a:gd name="T13" fmla="*/ 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85">
                  <a:moveTo>
                    <a:pt x="0" y="4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79" y="85"/>
                    <a:pt x="80" y="78"/>
                    <a:pt x="82" y="69"/>
                  </a:cubicBezTo>
                  <a:cubicBezTo>
                    <a:pt x="84" y="53"/>
                    <a:pt x="90" y="31"/>
                    <a:pt x="96" y="28"/>
                  </a:cubicBezTo>
                  <a:cubicBezTo>
                    <a:pt x="96" y="28"/>
                    <a:pt x="85" y="22"/>
                    <a:pt x="70" y="16"/>
                  </a:cubicBezTo>
                  <a:cubicBezTo>
                    <a:pt x="50" y="8"/>
                    <a:pt x="22" y="0"/>
                    <a:pt x="0" y="4"/>
                  </a:cubicBezTo>
                </a:path>
              </a:pathLst>
            </a:custGeom>
            <a:solidFill>
              <a:srgbClr val="EAEA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9" name="ïṥlîďè"/>
            <p:cNvSpPr/>
            <p:nvPr/>
          </p:nvSpPr>
          <p:spPr bwMode="auto">
            <a:xfrm>
              <a:off x="3722688" y="2655888"/>
              <a:ext cx="136525" cy="109538"/>
            </a:xfrm>
            <a:custGeom>
              <a:avLst/>
              <a:gdLst>
                <a:gd name="T0" fmla="*/ 0 w 92"/>
                <a:gd name="T1" fmla="*/ 0 h 73"/>
                <a:gd name="T2" fmla="*/ 0 w 92"/>
                <a:gd name="T3" fmla="*/ 0 h 73"/>
                <a:gd name="T4" fmla="*/ 92 w 92"/>
                <a:gd name="T5" fmla="*/ 73 h 73"/>
                <a:gd name="T6" fmla="*/ 92 w 92"/>
                <a:gd name="T7" fmla="*/ 73 h 73"/>
                <a:gd name="T8" fmla="*/ 92 w 92"/>
                <a:gd name="T9" fmla="*/ 73 h 73"/>
                <a:gd name="T10" fmla="*/ 0 w 92"/>
                <a:gd name="T1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7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2" y="8"/>
                    <a:pt x="66" y="43"/>
                    <a:pt x="92" y="73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67" y="42"/>
                    <a:pt x="32" y="8"/>
                    <a:pt x="0" y="0"/>
                  </a:cubicBezTo>
                </a:path>
              </a:pathLst>
            </a:custGeom>
            <a:solidFill>
              <a:srgbClr val="C8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0" name="ïṥliďé"/>
            <p:cNvSpPr/>
            <p:nvPr/>
          </p:nvSpPr>
          <p:spPr bwMode="auto">
            <a:xfrm>
              <a:off x="3435350" y="2655888"/>
              <a:ext cx="423863" cy="271463"/>
            </a:xfrm>
            <a:custGeom>
              <a:avLst/>
              <a:gdLst>
                <a:gd name="T0" fmla="*/ 194 w 286"/>
                <a:gd name="T1" fmla="*/ 0 h 183"/>
                <a:gd name="T2" fmla="*/ 151 w 286"/>
                <a:gd name="T3" fmla="*/ 63 h 183"/>
                <a:gd name="T4" fmla="*/ 64 w 286"/>
                <a:gd name="T5" fmla="*/ 27 h 183"/>
                <a:gd name="T6" fmla="*/ 18 w 286"/>
                <a:gd name="T7" fmla="*/ 59 h 183"/>
                <a:gd name="T8" fmla="*/ 52 w 286"/>
                <a:gd name="T9" fmla="*/ 160 h 183"/>
                <a:gd name="T10" fmla="*/ 113 w 286"/>
                <a:gd name="T11" fmla="*/ 183 h 183"/>
                <a:gd name="T12" fmla="*/ 123 w 286"/>
                <a:gd name="T13" fmla="*/ 183 h 183"/>
                <a:gd name="T14" fmla="*/ 265 w 286"/>
                <a:gd name="T15" fmla="*/ 120 h 183"/>
                <a:gd name="T16" fmla="*/ 286 w 286"/>
                <a:gd name="T17" fmla="*/ 73 h 183"/>
                <a:gd name="T18" fmla="*/ 286 w 286"/>
                <a:gd name="T19" fmla="*/ 73 h 183"/>
                <a:gd name="T20" fmla="*/ 194 w 286"/>
                <a:gd name="T2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183">
                  <a:moveTo>
                    <a:pt x="194" y="0"/>
                  </a:moveTo>
                  <a:cubicBezTo>
                    <a:pt x="171" y="37"/>
                    <a:pt x="151" y="63"/>
                    <a:pt x="151" y="63"/>
                  </a:cubicBezTo>
                  <a:cubicBezTo>
                    <a:pt x="151" y="63"/>
                    <a:pt x="104" y="27"/>
                    <a:pt x="64" y="27"/>
                  </a:cubicBezTo>
                  <a:cubicBezTo>
                    <a:pt x="45" y="27"/>
                    <a:pt x="28" y="35"/>
                    <a:pt x="18" y="59"/>
                  </a:cubicBezTo>
                  <a:cubicBezTo>
                    <a:pt x="0" y="102"/>
                    <a:pt x="27" y="138"/>
                    <a:pt x="52" y="160"/>
                  </a:cubicBezTo>
                  <a:cubicBezTo>
                    <a:pt x="69" y="175"/>
                    <a:pt x="91" y="183"/>
                    <a:pt x="113" y="183"/>
                  </a:cubicBezTo>
                  <a:cubicBezTo>
                    <a:pt x="116" y="183"/>
                    <a:pt x="119" y="183"/>
                    <a:pt x="123" y="183"/>
                  </a:cubicBezTo>
                  <a:cubicBezTo>
                    <a:pt x="261" y="169"/>
                    <a:pt x="265" y="120"/>
                    <a:pt x="265" y="120"/>
                  </a:cubicBezTo>
                  <a:cubicBezTo>
                    <a:pt x="286" y="73"/>
                    <a:pt x="286" y="73"/>
                    <a:pt x="286" y="73"/>
                  </a:cubicBezTo>
                  <a:cubicBezTo>
                    <a:pt x="286" y="73"/>
                    <a:pt x="286" y="73"/>
                    <a:pt x="286" y="73"/>
                  </a:cubicBezTo>
                  <a:cubicBezTo>
                    <a:pt x="260" y="43"/>
                    <a:pt x="226" y="8"/>
                    <a:pt x="194" y="0"/>
                  </a:cubicBezTo>
                </a:path>
              </a:pathLst>
            </a:custGeom>
            <a:solidFill>
              <a:srgbClr val="BAB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1" name="ï$1iḋê"/>
            <p:cNvSpPr/>
            <p:nvPr/>
          </p:nvSpPr>
          <p:spPr bwMode="auto">
            <a:xfrm>
              <a:off x="3827463" y="2424113"/>
              <a:ext cx="95250" cy="49213"/>
            </a:xfrm>
            <a:custGeom>
              <a:avLst/>
              <a:gdLst>
                <a:gd name="T0" fmla="*/ 0 w 60"/>
                <a:gd name="T1" fmla="*/ 0 h 31"/>
                <a:gd name="T2" fmla="*/ 0 w 60"/>
                <a:gd name="T3" fmla="*/ 0 h 31"/>
                <a:gd name="T4" fmla="*/ 60 w 60"/>
                <a:gd name="T5" fmla="*/ 31 h 31"/>
                <a:gd name="T6" fmla="*/ 60 w 60"/>
                <a:gd name="T7" fmla="*/ 31 h 31"/>
                <a:gd name="T8" fmla="*/ 0 w 6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1">
                  <a:moveTo>
                    <a:pt x="0" y="0"/>
                  </a:moveTo>
                  <a:lnTo>
                    <a:pt x="0" y="0"/>
                  </a:lnTo>
                  <a:lnTo>
                    <a:pt x="60" y="31"/>
                  </a:lnTo>
                  <a:lnTo>
                    <a:pt x="6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6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2" name="i$ľíḍê"/>
            <p:cNvSpPr/>
            <p:nvPr/>
          </p:nvSpPr>
          <p:spPr bwMode="auto">
            <a:xfrm>
              <a:off x="3827463" y="2424113"/>
              <a:ext cx="95250" cy="49213"/>
            </a:xfrm>
            <a:custGeom>
              <a:avLst/>
              <a:gdLst>
                <a:gd name="T0" fmla="*/ 0 w 60"/>
                <a:gd name="T1" fmla="*/ 0 h 31"/>
                <a:gd name="T2" fmla="*/ 0 w 60"/>
                <a:gd name="T3" fmla="*/ 0 h 31"/>
                <a:gd name="T4" fmla="*/ 60 w 60"/>
                <a:gd name="T5" fmla="*/ 31 h 31"/>
                <a:gd name="T6" fmla="*/ 60 w 60"/>
                <a:gd name="T7" fmla="*/ 31 h 31"/>
                <a:gd name="T8" fmla="*/ 0 w 6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1">
                  <a:moveTo>
                    <a:pt x="0" y="0"/>
                  </a:moveTo>
                  <a:lnTo>
                    <a:pt x="0" y="0"/>
                  </a:lnTo>
                  <a:lnTo>
                    <a:pt x="60" y="31"/>
                  </a:lnTo>
                  <a:lnTo>
                    <a:pt x="60" y="3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3" name="i$ľiḓê"/>
            <p:cNvSpPr/>
            <p:nvPr/>
          </p:nvSpPr>
          <p:spPr bwMode="auto">
            <a:xfrm>
              <a:off x="3922713" y="2460626"/>
              <a:ext cx="25400" cy="23813"/>
            </a:xfrm>
            <a:custGeom>
              <a:avLst/>
              <a:gdLst>
                <a:gd name="T0" fmla="*/ 18 w 18"/>
                <a:gd name="T1" fmla="*/ 0 h 16"/>
                <a:gd name="T2" fmla="*/ 15 w 18"/>
                <a:gd name="T3" fmla="*/ 16 h 16"/>
                <a:gd name="T4" fmla="*/ 0 w 18"/>
                <a:gd name="T5" fmla="*/ 8 h 16"/>
                <a:gd name="T6" fmla="*/ 0 w 18"/>
                <a:gd name="T7" fmla="*/ 8 h 16"/>
                <a:gd name="T8" fmla="*/ 15 w 18"/>
                <a:gd name="T9" fmla="*/ 16 h 16"/>
                <a:gd name="T10" fmla="*/ 18 w 18"/>
                <a:gd name="T11" fmla="*/ 0 h 16"/>
                <a:gd name="T12" fmla="*/ 18 w 18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cubicBezTo>
                    <a:pt x="16" y="9"/>
                    <a:pt x="15" y="16"/>
                    <a:pt x="15" y="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6" y="9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4" name="î$ḻíḋe"/>
            <p:cNvSpPr/>
            <p:nvPr/>
          </p:nvSpPr>
          <p:spPr bwMode="auto">
            <a:xfrm>
              <a:off x="3827463" y="2400301"/>
              <a:ext cx="120650" cy="84138"/>
            </a:xfrm>
            <a:custGeom>
              <a:avLst/>
              <a:gdLst>
                <a:gd name="T0" fmla="*/ 0 w 82"/>
                <a:gd name="T1" fmla="*/ 0 h 57"/>
                <a:gd name="T2" fmla="*/ 0 w 82"/>
                <a:gd name="T3" fmla="*/ 16 h 57"/>
                <a:gd name="T4" fmla="*/ 64 w 82"/>
                <a:gd name="T5" fmla="*/ 49 h 57"/>
                <a:gd name="T6" fmla="*/ 79 w 82"/>
                <a:gd name="T7" fmla="*/ 57 h 57"/>
                <a:gd name="T8" fmla="*/ 82 w 82"/>
                <a:gd name="T9" fmla="*/ 41 h 57"/>
                <a:gd name="T10" fmla="*/ 0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80" y="50"/>
                    <a:pt x="82" y="41"/>
                  </a:cubicBezTo>
                  <a:cubicBezTo>
                    <a:pt x="48" y="30"/>
                    <a:pt x="14" y="9"/>
                    <a:pt x="0" y="0"/>
                  </a:cubicBezTo>
                </a:path>
              </a:pathLst>
            </a:custGeom>
            <a:solidFill>
              <a:srgbClr val="D2D2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5" name="iṣḻîḍê"/>
            <p:cNvSpPr/>
            <p:nvPr/>
          </p:nvSpPr>
          <p:spPr bwMode="auto">
            <a:xfrm>
              <a:off x="3432175" y="2400301"/>
              <a:ext cx="544513" cy="508000"/>
            </a:xfrm>
            <a:custGeom>
              <a:avLst/>
              <a:gdLst>
                <a:gd name="T0" fmla="*/ 258 w 367"/>
                <a:gd name="T1" fmla="*/ 0 h 343"/>
                <a:gd name="T2" fmla="*/ 367 w 367"/>
                <a:gd name="T3" fmla="*/ 51 h 343"/>
                <a:gd name="T4" fmla="*/ 264 w 367"/>
                <a:gd name="T5" fmla="*/ 278 h 343"/>
                <a:gd name="T6" fmla="*/ 122 w 367"/>
                <a:gd name="T7" fmla="*/ 341 h 343"/>
                <a:gd name="T8" fmla="*/ 52 w 367"/>
                <a:gd name="T9" fmla="*/ 318 h 343"/>
                <a:gd name="T10" fmla="*/ 18 w 367"/>
                <a:gd name="T11" fmla="*/ 217 h 343"/>
                <a:gd name="T12" fmla="*/ 151 w 367"/>
                <a:gd name="T13" fmla="*/ 221 h 343"/>
                <a:gd name="T14" fmla="*/ 258 w 367"/>
                <a:gd name="T15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7" h="343">
                  <a:moveTo>
                    <a:pt x="258" y="0"/>
                  </a:moveTo>
                  <a:cubicBezTo>
                    <a:pt x="258" y="0"/>
                    <a:pt x="317" y="42"/>
                    <a:pt x="367" y="51"/>
                  </a:cubicBezTo>
                  <a:cubicBezTo>
                    <a:pt x="264" y="278"/>
                    <a:pt x="264" y="278"/>
                    <a:pt x="264" y="278"/>
                  </a:cubicBezTo>
                  <a:cubicBezTo>
                    <a:pt x="264" y="278"/>
                    <a:pt x="261" y="327"/>
                    <a:pt x="122" y="341"/>
                  </a:cubicBezTo>
                  <a:cubicBezTo>
                    <a:pt x="97" y="343"/>
                    <a:pt x="71" y="335"/>
                    <a:pt x="52" y="318"/>
                  </a:cubicBezTo>
                  <a:cubicBezTo>
                    <a:pt x="26" y="296"/>
                    <a:pt x="0" y="260"/>
                    <a:pt x="18" y="217"/>
                  </a:cubicBezTo>
                  <a:cubicBezTo>
                    <a:pt x="48" y="142"/>
                    <a:pt x="151" y="221"/>
                    <a:pt x="151" y="221"/>
                  </a:cubicBezTo>
                  <a:cubicBezTo>
                    <a:pt x="151" y="221"/>
                    <a:pt x="256" y="83"/>
                    <a:pt x="258" y="0"/>
                  </a:cubicBezTo>
                  <a:close/>
                </a:path>
              </a:pathLst>
            </a:custGeom>
            <a:solidFill>
              <a:srgbClr val="C4C8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6" name="ísḻîḑè"/>
            <p:cNvSpPr/>
            <p:nvPr/>
          </p:nvSpPr>
          <p:spPr bwMode="auto">
            <a:xfrm>
              <a:off x="4657725" y="1792288"/>
              <a:ext cx="450850" cy="365125"/>
            </a:xfrm>
            <a:custGeom>
              <a:avLst/>
              <a:gdLst>
                <a:gd name="T0" fmla="*/ 211 w 304"/>
                <a:gd name="T1" fmla="*/ 0 h 247"/>
                <a:gd name="T2" fmla="*/ 210 w 304"/>
                <a:gd name="T3" fmla="*/ 0 h 247"/>
                <a:gd name="T4" fmla="*/ 148 w 304"/>
                <a:gd name="T5" fmla="*/ 63 h 247"/>
                <a:gd name="T6" fmla="*/ 150 w 304"/>
                <a:gd name="T7" fmla="*/ 77 h 247"/>
                <a:gd name="T8" fmla="*/ 21 w 304"/>
                <a:gd name="T9" fmla="*/ 12 h 247"/>
                <a:gd name="T10" fmla="*/ 41 w 304"/>
                <a:gd name="T11" fmla="*/ 95 h 247"/>
                <a:gd name="T12" fmla="*/ 13 w 304"/>
                <a:gd name="T13" fmla="*/ 87 h 247"/>
                <a:gd name="T14" fmla="*/ 13 w 304"/>
                <a:gd name="T15" fmla="*/ 88 h 247"/>
                <a:gd name="T16" fmla="*/ 63 w 304"/>
                <a:gd name="T17" fmla="*/ 149 h 247"/>
                <a:gd name="T18" fmla="*/ 46 w 304"/>
                <a:gd name="T19" fmla="*/ 151 h 247"/>
                <a:gd name="T20" fmla="*/ 34 w 304"/>
                <a:gd name="T21" fmla="*/ 150 h 247"/>
                <a:gd name="T22" fmla="*/ 93 w 304"/>
                <a:gd name="T23" fmla="*/ 194 h 247"/>
                <a:gd name="T24" fmla="*/ 16 w 304"/>
                <a:gd name="T25" fmla="*/ 220 h 247"/>
                <a:gd name="T26" fmla="*/ 15 w 304"/>
                <a:gd name="T27" fmla="*/ 220 h 247"/>
                <a:gd name="T28" fmla="*/ 14 w 304"/>
                <a:gd name="T29" fmla="*/ 220 h 247"/>
                <a:gd name="T30" fmla="*/ 0 w 304"/>
                <a:gd name="T31" fmla="*/ 219 h 247"/>
                <a:gd name="T32" fmla="*/ 95 w 304"/>
                <a:gd name="T33" fmla="*/ 247 h 247"/>
                <a:gd name="T34" fmla="*/ 96 w 304"/>
                <a:gd name="T35" fmla="*/ 247 h 247"/>
                <a:gd name="T36" fmla="*/ 273 w 304"/>
                <a:gd name="T37" fmla="*/ 70 h 247"/>
                <a:gd name="T38" fmla="*/ 273 w 304"/>
                <a:gd name="T39" fmla="*/ 62 h 247"/>
                <a:gd name="T40" fmla="*/ 304 w 304"/>
                <a:gd name="T41" fmla="*/ 30 h 247"/>
                <a:gd name="T42" fmla="*/ 268 w 304"/>
                <a:gd name="T43" fmla="*/ 40 h 247"/>
                <a:gd name="T44" fmla="*/ 296 w 304"/>
                <a:gd name="T45" fmla="*/ 5 h 247"/>
                <a:gd name="T46" fmla="*/ 256 w 304"/>
                <a:gd name="T47" fmla="*/ 20 h 247"/>
                <a:gd name="T48" fmla="*/ 211 w 304"/>
                <a:gd name="T4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4" h="247">
                  <a:moveTo>
                    <a:pt x="211" y="0"/>
                  </a:moveTo>
                  <a:cubicBezTo>
                    <a:pt x="211" y="0"/>
                    <a:pt x="211" y="0"/>
                    <a:pt x="210" y="0"/>
                  </a:cubicBezTo>
                  <a:cubicBezTo>
                    <a:pt x="176" y="0"/>
                    <a:pt x="148" y="28"/>
                    <a:pt x="148" y="63"/>
                  </a:cubicBezTo>
                  <a:cubicBezTo>
                    <a:pt x="148" y="68"/>
                    <a:pt x="149" y="72"/>
                    <a:pt x="150" y="77"/>
                  </a:cubicBezTo>
                  <a:cubicBezTo>
                    <a:pt x="100" y="75"/>
                    <a:pt x="53" y="51"/>
                    <a:pt x="21" y="12"/>
                  </a:cubicBezTo>
                  <a:cubicBezTo>
                    <a:pt x="5" y="40"/>
                    <a:pt x="13" y="77"/>
                    <a:pt x="41" y="95"/>
                  </a:cubicBezTo>
                  <a:cubicBezTo>
                    <a:pt x="31" y="95"/>
                    <a:pt x="21" y="92"/>
                    <a:pt x="13" y="87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3" y="118"/>
                    <a:pt x="33" y="143"/>
                    <a:pt x="63" y="149"/>
                  </a:cubicBezTo>
                  <a:cubicBezTo>
                    <a:pt x="57" y="151"/>
                    <a:pt x="52" y="151"/>
                    <a:pt x="46" y="151"/>
                  </a:cubicBezTo>
                  <a:cubicBezTo>
                    <a:pt x="42" y="151"/>
                    <a:pt x="38" y="151"/>
                    <a:pt x="34" y="150"/>
                  </a:cubicBezTo>
                  <a:cubicBezTo>
                    <a:pt x="43" y="176"/>
                    <a:pt x="66" y="193"/>
                    <a:pt x="93" y="194"/>
                  </a:cubicBezTo>
                  <a:cubicBezTo>
                    <a:pt x="71" y="211"/>
                    <a:pt x="44" y="220"/>
                    <a:pt x="16" y="220"/>
                  </a:cubicBezTo>
                  <a:cubicBezTo>
                    <a:pt x="16" y="220"/>
                    <a:pt x="15" y="220"/>
                    <a:pt x="15" y="220"/>
                  </a:cubicBezTo>
                  <a:cubicBezTo>
                    <a:pt x="15" y="220"/>
                    <a:pt x="15" y="220"/>
                    <a:pt x="14" y="220"/>
                  </a:cubicBezTo>
                  <a:cubicBezTo>
                    <a:pt x="10" y="220"/>
                    <a:pt x="5" y="220"/>
                    <a:pt x="0" y="219"/>
                  </a:cubicBezTo>
                  <a:cubicBezTo>
                    <a:pt x="29" y="238"/>
                    <a:pt x="62" y="247"/>
                    <a:pt x="95" y="247"/>
                  </a:cubicBezTo>
                  <a:cubicBezTo>
                    <a:pt x="96" y="247"/>
                    <a:pt x="96" y="247"/>
                    <a:pt x="96" y="247"/>
                  </a:cubicBezTo>
                  <a:cubicBezTo>
                    <a:pt x="211" y="247"/>
                    <a:pt x="273" y="152"/>
                    <a:pt x="273" y="70"/>
                  </a:cubicBezTo>
                  <a:cubicBezTo>
                    <a:pt x="273" y="68"/>
                    <a:pt x="273" y="65"/>
                    <a:pt x="273" y="62"/>
                  </a:cubicBezTo>
                  <a:cubicBezTo>
                    <a:pt x="285" y="53"/>
                    <a:pt x="296" y="42"/>
                    <a:pt x="304" y="30"/>
                  </a:cubicBezTo>
                  <a:cubicBezTo>
                    <a:pt x="293" y="35"/>
                    <a:pt x="281" y="38"/>
                    <a:pt x="268" y="40"/>
                  </a:cubicBezTo>
                  <a:cubicBezTo>
                    <a:pt x="281" y="32"/>
                    <a:pt x="291" y="20"/>
                    <a:pt x="296" y="5"/>
                  </a:cubicBezTo>
                  <a:cubicBezTo>
                    <a:pt x="284" y="12"/>
                    <a:pt x="270" y="18"/>
                    <a:pt x="256" y="20"/>
                  </a:cubicBezTo>
                  <a:cubicBezTo>
                    <a:pt x="244" y="8"/>
                    <a:pt x="228" y="0"/>
                    <a:pt x="211" y="0"/>
                  </a:cubicBezTo>
                </a:path>
              </a:pathLst>
            </a:custGeom>
            <a:solidFill>
              <a:srgbClr val="356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7" name="ïṩḻiḑê"/>
            <p:cNvSpPr/>
            <p:nvPr/>
          </p:nvSpPr>
          <p:spPr bwMode="auto">
            <a:xfrm>
              <a:off x="4324350" y="2822576"/>
              <a:ext cx="392113" cy="390525"/>
            </a:xfrm>
            <a:custGeom>
              <a:avLst/>
              <a:gdLst>
                <a:gd name="T0" fmla="*/ 249 w 264"/>
                <a:gd name="T1" fmla="*/ 0 h 264"/>
                <a:gd name="T2" fmla="*/ 15 w 264"/>
                <a:gd name="T3" fmla="*/ 0 h 264"/>
                <a:gd name="T4" fmla="*/ 0 w 264"/>
                <a:gd name="T5" fmla="*/ 15 h 264"/>
                <a:gd name="T6" fmla="*/ 0 w 264"/>
                <a:gd name="T7" fmla="*/ 250 h 264"/>
                <a:gd name="T8" fmla="*/ 15 w 264"/>
                <a:gd name="T9" fmla="*/ 264 h 264"/>
                <a:gd name="T10" fmla="*/ 141 w 264"/>
                <a:gd name="T11" fmla="*/ 264 h 264"/>
                <a:gd name="T12" fmla="*/ 141 w 264"/>
                <a:gd name="T13" fmla="*/ 162 h 264"/>
                <a:gd name="T14" fmla="*/ 106 w 264"/>
                <a:gd name="T15" fmla="*/ 162 h 264"/>
                <a:gd name="T16" fmla="*/ 106 w 264"/>
                <a:gd name="T17" fmla="*/ 122 h 264"/>
                <a:gd name="T18" fmla="*/ 141 w 264"/>
                <a:gd name="T19" fmla="*/ 122 h 264"/>
                <a:gd name="T20" fmla="*/ 141 w 264"/>
                <a:gd name="T21" fmla="*/ 93 h 264"/>
                <a:gd name="T22" fmla="*/ 192 w 264"/>
                <a:gd name="T23" fmla="*/ 40 h 264"/>
                <a:gd name="T24" fmla="*/ 193 w 264"/>
                <a:gd name="T25" fmla="*/ 40 h 264"/>
                <a:gd name="T26" fmla="*/ 223 w 264"/>
                <a:gd name="T27" fmla="*/ 42 h 264"/>
                <a:gd name="T28" fmla="*/ 223 w 264"/>
                <a:gd name="T29" fmla="*/ 77 h 264"/>
                <a:gd name="T30" fmla="*/ 202 w 264"/>
                <a:gd name="T31" fmla="*/ 77 h 264"/>
                <a:gd name="T32" fmla="*/ 182 w 264"/>
                <a:gd name="T33" fmla="*/ 97 h 264"/>
                <a:gd name="T34" fmla="*/ 182 w 264"/>
                <a:gd name="T35" fmla="*/ 122 h 264"/>
                <a:gd name="T36" fmla="*/ 221 w 264"/>
                <a:gd name="T37" fmla="*/ 122 h 264"/>
                <a:gd name="T38" fmla="*/ 216 w 264"/>
                <a:gd name="T39" fmla="*/ 162 h 264"/>
                <a:gd name="T40" fmla="*/ 182 w 264"/>
                <a:gd name="T41" fmla="*/ 162 h 264"/>
                <a:gd name="T42" fmla="*/ 182 w 264"/>
                <a:gd name="T43" fmla="*/ 264 h 264"/>
                <a:gd name="T44" fmla="*/ 249 w 264"/>
                <a:gd name="T45" fmla="*/ 264 h 264"/>
                <a:gd name="T46" fmla="*/ 264 w 264"/>
                <a:gd name="T47" fmla="*/ 250 h 264"/>
                <a:gd name="T48" fmla="*/ 264 w 264"/>
                <a:gd name="T49" fmla="*/ 15 h 264"/>
                <a:gd name="T50" fmla="*/ 249 w 264"/>
                <a:gd name="T5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4" h="264">
                  <a:moveTo>
                    <a:pt x="249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0" y="258"/>
                    <a:pt x="6" y="264"/>
                    <a:pt x="15" y="264"/>
                  </a:cubicBezTo>
                  <a:cubicBezTo>
                    <a:pt x="141" y="264"/>
                    <a:pt x="141" y="264"/>
                    <a:pt x="141" y="264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06" y="162"/>
                    <a:pt x="106" y="162"/>
                    <a:pt x="106" y="162"/>
                  </a:cubicBezTo>
                  <a:cubicBezTo>
                    <a:pt x="106" y="122"/>
                    <a:pt x="106" y="122"/>
                    <a:pt x="106" y="122"/>
                  </a:cubicBezTo>
                  <a:cubicBezTo>
                    <a:pt x="141" y="122"/>
                    <a:pt x="141" y="122"/>
                    <a:pt x="141" y="122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59"/>
                    <a:pt x="162" y="40"/>
                    <a:pt x="192" y="40"/>
                  </a:cubicBezTo>
                  <a:cubicBezTo>
                    <a:pt x="192" y="40"/>
                    <a:pt x="192" y="40"/>
                    <a:pt x="193" y="40"/>
                  </a:cubicBezTo>
                  <a:cubicBezTo>
                    <a:pt x="203" y="40"/>
                    <a:pt x="213" y="41"/>
                    <a:pt x="223" y="42"/>
                  </a:cubicBezTo>
                  <a:cubicBezTo>
                    <a:pt x="223" y="77"/>
                    <a:pt x="223" y="77"/>
                    <a:pt x="223" y="77"/>
                  </a:cubicBezTo>
                  <a:cubicBezTo>
                    <a:pt x="202" y="77"/>
                    <a:pt x="202" y="77"/>
                    <a:pt x="202" y="77"/>
                  </a:cubicBezTo>
                  <a:cubicBezTo>
                    <a:pt x="185" y="77"/>
                    <a:pt x="182" y="85"/>
                    <a:pt x="182" y="97"/>
                  </a:cubicBezTo>
                  <a:cubicBezTo>
                    <a:pt x="182" y="122"/>
                    <a:pt x="182" y="122"/>
                    <a:pt x="182" y="122"/>
                  </a:cubicBezTo>
                  <a:cubicBezTo>
                    <a:pt x="221" y="122"/>
                    <a:pt x="221" y="122"/>
                    <a:pt x="221" y="122"/>
                  </a:cubicBezTo>
                  <a:cubicBezTo>
                    <a:pt x="216" y="162"/>
                    <a:pt x="216" y="162"/>
                    <a:pt x="216" y="162"/>
                  </a:cubicBezTo>
                  <a:cubicBezTo>
                    <a:pt x="182" y="162"/>
                    <a:pt x="182" y="162"/>
                    <a:pt x="182" y="162"/>
                  </a:cubicBezTo>
                  <a:cubicBezTo>
                    <a:pt x="182" y="264"/>
                    <a:pt x="182" y="264"/>
                    <a:pt x="182" y="264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57" y="264"/>
                    <a:pt x="264" y="258"/>
                    <a:pt x="264" y="250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7"/>
                    <a:pt x="257" y="0"/>
                    <a:pt x="249" y="0"/>
                  </a:cubicBezTo>
                </a:path>
              </a:pathLst>
            </a:custGeom>
            <a:solidFill>
              <a:srgbClr val="356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8" name="iṥ1íḍê"/>
            <p:cNvSpPr/>
            <p:nvPr/>
          </p:nvSpPr>
          <p:spPr bwMode="auto">
            <a:xfrm>
              <a:off x="5949950" y="2317751"/>
              <a:ext cx="639763" cy="463550"/>
            </a:xfrm>
            <a:custGeom>
              <a:avLst/>
              <a:gdLst>
                <a:gd name="T0" fmla="*/ 412 w 431"/>
                <a:gd name="T1" fmla="*/ 43 h 313"/>
                <a:gd name="T2" fmla="*/ 373 w 431"/>
                <a:gd name="T3" fmla="*/ 7 h 313"/>
                <a:gd name="T4" fmla="*/ 207 w 431"/>
                <a:gd name="T5" fmla="*/ 8 h 313"/>
                <a:gd name="T6" fmla="*/ 42 w 431"/>
                <a:gd name="T7" fmla="*/ 26 h 313"/>
                <a:gd name="T8" fmla="*/ 7 w 431"/>
                <a:gd name="T9" fmla="*/ 66 h 313"/>
                <a:gd name="T10" fmla="*/ 4 w 431"/>
                <a:gd name="T11" fmla="*/ 169 h 313"/>
                <a:gd name="T12" fmla="*/ 18 w 431"/>
                <a:gd name="T13" fmla="*/ 271 h 313"/>
                <a:gd name="T14" fmla="*/ 58 w 431"/>
                <a:gd name="T15" fmla="*/ 306 h 313"/>
                <a:gd name="T16" fmla="*/ 224 w 431"/>
                <a:gd name="T17" fmla="*/ 305 h 313"/>
                <a:gd name="T18" fmla="*/ 389 w 431"/>
                <a:gd name="T19" fmla="*/ 287 h 313"/>
                <a:gd name="T20" fmla="*/ 424 w 431"/>
                <a:gd name="T21" fmla="*/ 248 h 313"/>
                <a:gd name="T22" fmla="*/ 427 w 431"/>
                <a:gd name="T23" fmla="*/ 145 h 313"/>
                <a:gd name="T24" fmla="*/ 412 w 431"/>
                <a:gd name="T25" fmla="*/ 43 h 313"/>
                <a:gd name="T26" fmla="*/ 176 w 431"/>
                <a:gd name="T27" fmla="*/ 222 h 313"/>
                <a:gd name="T28" fmla="*/ 169 w 431"/>
                <a:gd name="T29" fmla="*/ 96 h 313"/>
                <a:gd name="T30" fmla="*/ 283 w 431"/>
                <a:gd name="T31" fmla="*/ 153 h 313"/>
                <a:gd name="T32" fmla="*/ 176 w 431"/>
                <a:gd name="T33" fmla="*/ 22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1" h="313">
                  <a:moveTo>
                    <a:pt x="412" y="43"/>
                  </a:moveTo>
                  <a:cubicBezTo>
                    <a:pt x="406" y="25"/>
                    <a:pt x="391" y="11"/>
                    <a:pt x="373" y="7"/>
                  </a:cubicBezTo>
                  <a:cubicBezTo>
                    <a:pt x="339" y="0"/>
                    <a:pt x="207" y="8"/>
                    <a:pt x="207" y="8"/>
                  </a:cubicBezTo>
                  <a:cubicBezTo>
                    <a:pt x="207" y="8"/>
                    <a:pt x="75" y="15"/>
                    <a:pt x="42" y="26"/>
                  </a:cubicBezTo>
                  <a:cubicBezTo>
                    <a:pt x="24" y="32"/>
                    <a:pt x="11" y="47"/>
                    <a:pt x="7" y="66"/>
                  </a:cubicBezTo>
                  <a:cubicBezTo>
                    <a:pt x="0" y="99"/>
                    <a:pt x="4" y="169"/>
                    <a:pt x="4" y="169"/>
                  </a:cubicBezTo>
                  <a:cubicBezTo>
                    <a:pt x="4" y="169"/>
                    <a:pt x="8" y="238"/>
                    <a:pt x="18" y="271"/>
                  </a:cubicBezTo>
                  <a:cubicBezTo>
                    <a:pt x="24" y="289"/>
                    <a:pt x="39" y="302"/>
                    <a:pt x="58" y="306"/>
                  </a:cubicBezTo>
                  <a:cubicBezTo>
                    <a:pt x="91" y="313"/>
                    <a:pt x="224" y="305"/>
                    <a:pt x="224" y="305"/>
                  </a:cubicBezTo>
                  <a:cubicBezTo>
                    <a:pt x="224" y="305"/>
                    <a:pt x="356" y="298"/>
                    <a:pt x="389" y="287"/>
                  </a:cubicBezTo>
                  <a:cubicBezTo>
                    <a:pt x="407" y="281"/>
                    <a:pt x="420" y="266"/>
                    <a:pt x="424" y="248"/>
                  </a:cubicBezTo>
                  <a:cubicBezTo>
                    <a:pt x="431" y="214"/>
                    <a:pt x="427" y="145"/>
                    <a:pt x="427" y="145"/>
                  </a:cubicBezTo>
                  <a:cubicBezTo>
                    <a:pt x="427" y="145"/>
                    <a:pt x="423" y="75"/>
                    <a:pt x="412" y="43"/>
                  </a:cubicBezTo>
                  <a:close/>
                  <a:moveTo>
                    <a:pt x="176" y="222"/>
                  </a:moveTo>
                  <a:cubicBezTo>
                    <a:pt x="169" y="96"/>
                    <a:pt x="169" y="96"/>
                    <a:pt x="169" y="96"/>
                  </a:cubicBezTo>
                  <a:cubicBezTo>
                    <a:pt x="283" y="153"/>
                    <a:pt x="283" y="153"/>
                    <a:pt x="283" y="153"/>
                  </a:cubicBezTo>
                  <a:cubicBezTo>
                    <a:pt x="176" y="222"/>
                    <a:pt x="176" y="222"/>
                    <a:pt x="176" y="222"/>
                  </a:cubicBez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741278" y="567180"/>
            <a:ext cx="279971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的发展历史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2280" y="1442041"/>
            <a:ext cx="11266805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HTML5草案的前身名为 Web Applications 1.0，于2004年被WHATWG提出，于2007年被W3C接纳，并成立了新的 HTML 工作团队。</a:t>
            </a:r>
            <a:br>
              <a:rPr lang="zh-CN" altLang="en-US" dirty="0"/>
            </a:br>
            <a:r>
              <a:rPr lang="zh-CN" altLang="en-US" dirty="0"/>
              <a:t>	HTML 5 的第一份正式草案已于2008年1月22日公布。HTML5 仍处于完善之中。然而，大部分现代浏览器已经具备了某些 HTML5 支持。</a:t>
            </a:r>
            <a:br>
              <a:rPr lang="zh-CN" altLang="en-US" dirty="0"/>
            </a:br>
            <a:r>
              <a:rPr lang="zh-CN" altLang="en-US" dirty="0"/>
              <a:t>	2012年12月17日，万维网联盟（W3C）正式宣布凝结了大量网络工作者心血的HTML5规范已经正式定稿。根据W3C的发言稿称：“HTML5是开放的Web网络平台的奠基石。”</a:t>
            </a:r>
            <a:br>
              <a:rPr lang="zh-CN" altLang="en-US" dirty="0"/>
            </a:br>
            <a:r>
              <a:rPr lang="zh-CN" altLang="en-US" dirty="0"/>
              <a:t>	2013年5月6日， HTML 5.1正式草案公布。该规范定义了第五次重大版本，第一次要修订万维网的核心语言：超文本标记语言（HTML）。在这个版本中，新功能不断推出，以帮助Web应用程序的作者，努力提高新元素互操作性。</a:t>
            </a:r>
            <a:br>
              <a:rPr lang="zh-CN" altLang="en-US" dirty="0"/>
            </a:br>
            <a:r>
              <a:rPr lang="zh-CN" altLang="en-US" dirty="0"/>
              <a:t>	本次草案的发布，从2012年12月27日至今，进行了多达近百项的修改，包括HTML和XHTML的标签，相关的API、Canvas等，同时HTML5的图像img标签及svg也进行了改进，性能得到进一步提升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147678" y="567180"/>
            <a:ext cx="198691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的兼容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2280" y="1442041"/>
            <a:ext cx="1126680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/>
              <a:t>     </a:t>
            </a:r>
            <a:r>
              <a:rPr lang="zh-CN" altLang="en-US" sz="2000" dirty="0"/>
              <a:t>支持Html5的浏览器包括Firefox（火狐浏览器），IE9及其更高版本，Chrome（谷歌浏览器），Safari，Opera等；国内的 遨游浏览器（Maxthon），以及基于IE或Chromium（Chrome的工程版或称实验版）所推出的360浏览器、搜狗浏览器、QQ浏览器、猎豹 浏览器等国产浏览器同样具备支持HTML5的能力。</a:t>
            </a:r>
            <a:endParaRPr lang="zh-CN" altLang="en-US" sz="20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147678" y="567180"/>
            <a:ext cx="198691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的语法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2280" y="1298531"/>
            <a:ext cx="1126680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000" dirty="0"/>
              <a:t>+ 内容类型（ContentType）  HTML5的文件扩展符与内容类型保持不变，仍然为".html"或".htm"</a:t>
            </a:r>
            <a:endParaRPr sz="2000" dirty="0"/>
          </a:p>
          <a:p>
            <a:pPr>
              <a:lnSpc>
                <a:spcPct val="200000"/>
              </a:lnSpc>
            </a:pPr>
            <a:r>
              <a:rPr sz="2000" dirty="0"/>
              <a:t>+ DOCTYPE声明  &lt;!DOCTYPE html&gt;不区分大小写</a:t>
            </a:r>
            <a:endParaRPr sz="2000" dirty="0"/>
          </a:p>
          <a:p>
            <a:pPr>
              <a:lnSpc>
                <a:spcPct val="200000"/>
              </a:lnSpc>
            </a:pPr>
            <a:r>
              <a:rPr sz="2000" dirty="0"/>
              <a:t>+ 指定字符集编码   &lt;meta charset="UTF-8"&gt;</a:t>
            </a:r>
            <a:endParaRPr sz="2000" dirty="0"/>
          </a:p>
          <a:p>
            <a:pPr>
              <a:lnSpc>
                <a:spcPct val="200000"/>
              </a:lnSpc>
            </a:pPr>
            <a:r>
              <a:rPr sz="2000" dirty="0"/>
              <a:t>+ 可省略标记的元素不允许写结束标记的元素：br、col、embed、hr、img、input、、link、meta	  </a:t>
            </a:r>
            <a:endParaRPr sz="2000" dirty="0"/>
          </a:p>
          <a:p>
            <a:pPr>
              <a:lnSpc>
                <a:spcPct val="200000"/>
              </a:lnSpc>
            </a:pPr>
            <a:r>
              <a:rPr sz="2000" dirty="0"/>
              <a:t>+ 可以省略结束标记的元素：</a:t>
            </a:r>
            <a:endParaRPr sz="2000" dirty="0"/>
          </a:p>
          <a:p>
            <a:pPr>
              <a:lnSpc>
                <a:spcPct val="200000"/>
              </a:lnSpc>
            </a:pPr>
            <a:r>
              <a:rPr sz="2000" dirty="0"/>
              <a:t>   li、dt、dd、p、option、colgroup、thead、tbody、tfoot、tr、td、th</a:t>
            </a:r>
            <a:endParaRPr sz="2000" dirty="0"/>
          </a:p>
          <a:p>
            <a:pPr>
              <a:lnSpc>
                <a:spcPct val="200000"/>
              </a:lnSpc>
            </a:pPr>
            <a:r>
              <a:rPr sz="2000" dirty="0"/>
              <a:t>+ 可以省略全部标记的元素：html、head、body、colgroup、tbody</a:t>
            </a:r>
            <a:endParaRPr sz="2000" dirty="0"/>
          </a:p>
          <a:p>
            <a:pPr>
              <a:lnSpc>
                <a:spcPct val="200000"/>
              </a:lnSpc>
            </a:pPr>
            <a:r>
              <a:rPr sz="2000" dirty="0"/>
              <a:t>+ 属性值可以使用双引号，也可以使用单引号。</a:t>
            </a:r>
            <a:endParaRPr sz="20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944478" y="567180"/>
            <a:ext cx="239331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的语义化</a:t>
            </a:r>
            <a:endParaRPr lang="zh-CN" altLang="en-US" sz="32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916904">
            <a:off x="4316172" y="644357"/>
            <a:ext cx="236030" cy="144562"/>
            <a:chOff x="3487392" y="549275"/>
            <a:chExt cx="236030" cy="144562"/>
          </a:xfrm>
        </p:grpSpPr>
        <p:sp>
          <p:nvSpPr>
            <p:cNvPr id="27" name="直角三角形 2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916904" flipH="1" flipV="1">
            <a:off x="7711806" y="884346"/>
            <a:ext cx="236030" cy="144562"/>
            <a:chOff x="3487392" y="549275"/>
            <a:chExt cx="236030" cy="144562"/>
          </a:xfrm>
        </p:grpSpPr>
        <p:sp>
          <p:nvSpPr>
            <p:cNvPr id="30" name="直角三角形 2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直角三角形 3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323437" y="1151166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098026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025992" y="1272970"/>
            <a:ext cx="1158240" cy="45719"/>
          </a:xfrm>
          <a:prstGeom prst="rect">
            <a:avLst/>
          </a:prstGeom>
          <a:solidFill>
            <a:srgbClr val="8EC4F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2280" y="1442041"/>
            <a:ext cx="1126680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       </a:t>
            </a:r>
            <a:r>
              <a:rPr sz="2400" dirty="0"/>
              <a:t>在HTML 5出来之前，我们用div来表示页面章节，但是这些div都没有实际意义。（即使我们用css样式的id和class形容这块内容的意义）。这些标签只是我们提供给浏览器的指令，只是定义一个网页的某些部分。但现在，那些之前没“意义”的标签因为因为html5的出现消失了，这就是我们平时说的“语义”。</a:t>
            </a:r>
            <a:endParaRPr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208766" y="1343045"/>
            <a:ext cx="5719882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H5</a:t>
            </a:r>
            <a:r>
              <a:rPr lang="zh-CN" altLang="en-US" sz="3200" dirty="0"/>
              <a:t>的发展历史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b="1" dirty="0">
                <a:solidFill>
                  <a:srgbClr val="FF0000"/>
                </a:solidFill>
              </a:rPr>
              <a:t>H5</a:t>
            </a:r>
            <a:r>
              <a:rPr lang="zh-CN" altLang="en-US" sz="3200" b="1" dirty="0">
                <a:solidFill>
                  <a:srgbClr val="FF0000"/>
                </a:solidFill>
              </a:rPr>
              <a:t>新增加的标签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H5</a:t>
            </a:r>
            <a:r>
              <a:rPr lang="zh-CN" altLang="en-US" sz="3200" dirty="0"/>
              <a:t>新增加的表单</a:t>
            </a:r>
            <a:r>
              <a:rPr lang="en-US" altLang="zh-CN" sz="3200" dirty="0"/>
              <a:t>type</a:t>
            </a:r>
            <a:r>
              <a:rPr lang="zh-CN" altLang="en-US" sz="3200" dirty="0"/>
              <a:t>属性值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H5</a:t>
            </a:r>
            <a:r>
              <a:rPr lang="zh-CN" altLang="en-US" sz="3200" dirty="0"/>
              <a:t>新增加的表单属性</a:t>
            </a:r>
            <a:endParaRPr lang="zh-CN" altLang="en-US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H5</a:t>
            </a:r>
            <a:r>
              <a:rPr lang="zh-CN" altLang="en-US" sz="3200" dirty="0"/>
              <a:t>新增加的表单标签</a:t>
            </a:r>
            <a:endParaRPr lang="zh-CN" altLang="en-US" sz="3200" dirty="0"/>
          </a:p>
        </p:txBody>
      </p:sp>
      <p:grpSp>
        <p:nvGrpSpPr>
          <p:cNvPr id="208" name="组合 20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814313" y="1356185"/>
            <a:ext cx="4993655" cy="4017031"/>
            <a:chOff x="2894013" y="912813"/>
            <a:chExt cx="6565900" cy="5195888"/>
          </a:xfrm>
        </p:grpSpPr>
        <p:sp>
          <p:nvSpPr>
            <p:cNvPr id="209" name="işļíḍe"/>
            <p:cNvSpPr/>
            <p:nvPr/>
          </p:nvSpPr>
          <p:spPr bwMode="auto">
            <a:xfrm>
              <a:off x="4271963" y="912813"/>
              <a:ext cx="4983163" cy="4333875"/>
            </a:xfrm>
            <a:custGeom>
              <a:avLst/>
              <a:gdLst>
                <a:gd name="T0" fmla="*/ 2693 w 3359"/>
                <a:gd name="T1" fmla="*/ 148 h 2926"/>
                <a:gd name="T2" fmla="*/ 3047 w 3359"/>
                <a:gd name="T3" fmla="*/ 280 h 2926"/>
                <a:gd name="T4" fmla="*/ 3216 w 3359"/>
                <a:gd name="T5" fmla="*/ 370 h 2926"/>
                <a:gd name="T6" fmla="*/ 3310 w 3359"/>
                <a:gd name="T7" fmla="*/ 546 h 2926"/>
                <a:gd name="T8" fmla="*/ 3289 w 3359"/>
                <a:gd name="T9" fmla="*/ 970 h 2926"/>
                <a:gd name="T10" fmla="*/ 3070 w 3359"/>
                <a:gd name="T11" fmla="*/ 1298 h 2926"/>
                <a:gd name="T12" fmla="*/ 3106 w 3359"/>
                <a:gd name="T13" fmla="*/ 1587 h 2926"/>
                <a:gd name="T14" fmla="*/ 3081 w 3359"/>
                <a:gd name="T15" fmla="*/ 1962 h 2926"/>
                <a:gd name="T16" fmla="*/ 2852 w 3359"/>
                <a:gd name="T17" fmla="*/ 2227 h 2926"/>
                <a:gd name="T18" fmla="*/ 2595 w 3359"/>
                <a:gd name="T19" fmla="*/ 2230 h 2926"/>
                <a:gd name="T20" fmla="*/ 2434 w 3359"/>
                <a:gd name="T21" fmla="*/ 2216 h 2926"/>
                <a:gd name="T22" fmla="*/ 2011 w 3359"/>
                <a:gd name="T23" fmla="*/ 2409 h 2926"/>
                <a:gd name="T24" fmla="*/ 1644 w 3359"/>
                <a:gd name="T25" fmla="*/ 2707 h 2926"/>
                <a:gd name="T26" fmla="*/ 1194 w 3359"/>
                <a:gd name="T27" fmla="*/ 2874 h 2926"/>
                <a:gd name="T28" fmla="*/ 931 w 3359"/>
                <a:gd name="T29" fmla="*/ 2923 h 2926"/>
                <a:gd name="T30" fmla="*/ 641 w 3359"/>
                <a:gd name="T31" fmla="*/ 2869 h 2926"/>
                <a:gd name="T32" fmla="*/ 204 w 3359"/>
                <a:gd name="T33" fmla="*/ 2546 h 2926"/>
                <a:gd name="T34" fmla="*/ 108 w 3359"/>
                <a:gd name="T35" fmla="*/ 2254 h 2926"/>
                <a:gd name="T36" fmla="*/ 240 w 3359"/>
                <a:gd name="T37" fmla="*/ 2066 h 2926"/>
                <a:gd name="T38" fmla="*/ 309 w 3359"/>
                <a:gd name="T39" fmla="*/ 1485 h 2926"/>
                <a:gd name="T40" fmla="*/ 135 w 3359"/>
                <a:gd name="T41" fmla="*/ 1226 h 2926"/>
                <a:gd name="T42" fmla="*/ 9 w 3359"/>
                <a:gd name="T43" fmla="*/ 945 h 2926"/>
                <a:gd name="T44" fmla="*/ 144 w 3359"/>
                <a:gd name="T45" fmla="*/ 687 h 2926"/>
                <a:gd name="T46" fmla="*/ 505 w 3359"/>
                <a:gd name="T47" fmla="*/ 599 h 2926"/>
                <a:gd name="T48" fmla="*/ 546 w 3359"/>
                <a:gd name="T49" fmla="*/ 462 h 2926"/>
                <a:gd name="T50" fmla="*/ 1088 w 3359"/>
                <a:gd name="T51" fmla="*/ 3 h 2926"/>
                <a:gd name="T52" fmla="*/ 1676 w 3359"/>
                <a:gd name="T53" fmla="*/ 112 h 2926"/>
                <a:gd name="T54" fmla="*/ 1923 w 3359"/>
                <a:gd name="T55" fmla="*/ 92 h 2926"/>
                <a:gd name="T56" fmla="*/ 2274 w 3359"/>
                <a:gd name="T57" fmla="*/ 87 h 2926"/>
                <a:gd name="T58" fmla="*/ 2481 w 3359"/>
                <a:gd name="T59" fmla="*/ 163 h 2926"/>
                <a:gd name="T60" fmla="*/ 2694 w 3359"/>
                <a:gd name="T61" fmla="*/ 147 h 2926"/>
                <a:gd name="T62" fmla="*/ 2693 w 3359"/>
                <a:gd name="T63" fmla="*/ 148 h 2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59" h="2926">
                  <a:moveTo>
                    <a:pt x="2693" y="148"/>
                  </a:moveTo>
                  <a:cubicBezTo>
                    <a:pt x="2842" y="197"/>
                    <a:pt x="2899" y="226"/>
                    <a:pt x="3047" y="280"/>
                  </a:cubicBezTo>
                  <a:cubicBezTo>
                    <a:pt x="3107" y="302"/>
                    <a:pt x="3169" y="325"/>
                    <a:pt x="3216" y="370"/>
                  </a:cubicBezTo>
                  <a:cubicBezTo>
                    <a:pt x="3265" y="416"/>
                    <a:pt x="3291" y="481"/>
                    <a:pt x="3310" y="546"/>
                  </a:cubicBezTo>
                  <a:cubicBezTo>
                    <a:pt x="3351" y="686"/>
                    <a:pt x="3359" y="843"/>
                    <a:pt x="3289" y="970"/>
                  </a:cubicBezTo>
                  <a:cubicBezTo>
                    <a:pt x="3224" y="1086"/>
                    <a:pt x="3099" y="1169"/>
                    <a:pt x="3070" y="1298"/>
                  </a:cubicBezTo>
                  <a:cubicBezTo>
                    <a:pt x="3050" y="1394"/>
                    <a:pt x="3087" y="1491"/>
                    <a:pt x="3106" y="1587"/>
                  </a:cubicBezTo>
                  <a:cubicBezTo>
                    <a:pt x="3130" y="1712"/>
                    <a:pt x="3121" y="1841"/>
                    <a:pt x="3081" y="1962"/>
                  </a:cubicBezTo>
                  <a:cubicBezTo>
                    <a:pt x="3042" y="2077"/>
                    <a:pt x="2966" y="2188"/>
                    <a:pt x="2852" y="2227"/>
                  </a:cubicBezTo>
                  <a:cubicBezTo>
                    <a:pt x="2770" y="2256"/>
                    <a:pt x="2683" y="2243"/>
                    <a:pt x="2595" y="2230"/>
                  </a:cubicBezTo>
                  <a:cubicBezTo>
                    <a:pt x="2541" y="2222"/>
                    <a:pt x="2487" y="2215"/>
                    <a:pt x="2434" y="2216"/>
                  </a:cubicBezTo>
                  <a:cubicBezTo>
                    <a:pt x="2276" y="2221"/>
                    <a:pt x="2133" y="2309"/>
                    <a:pt x="2011" y="2409"/>
                  </a:cubicBezTo>
                  <a:cubicBezTo>
                    <a:pt x="1889" y="2510"/>
                    <a:pt x="1779" y="2626"/>
                    <a:pt x="1644" y="2707"/>
                  </a:cubicBezTo>
                  <a:cubicBezTo>
                    <a:pt x="1507" y="2790"/>
                    <a:pt x="1349" y="2832"/>
                    <a:pt x="1194" y="2874"/>
                  </a:cubicBezTo>
                  <a:cubicBezTo>
                    <a:pt x="1107" y="2897"/>
                    <a:pt x="1020" y="2920"/>
                    <a:pt x="931" y="2923"/>
                  </a:cubicBezTo>
                  <a:cubicBezTo>
                    <a:pt x="832" y="2926"/>
                    <a:pt x="734" y="2904"/>
                    <a:pt x="641" y="2869"/>
                  </a:cubicBezTo>
                  <a:cubicBezTo>
                    <a:pt x="471" y="2803"/>
                    <a:pt x="320" y="2688"/>
                    <a:pt x="204" y="2546"/>
                  </a:cubicBezTo>
                  <a:cubicBezTo>
                    <a:pt x="137" y="2463"/>
                    <a:pt x="78" y="2357"/>
                    <a:pt x="108" y="2254"/>
                  </a:cubicBezTo>
                  <a:cubicBezTo>
                    <a:pt x="129" y="2180"/>
                    <a:pt x="192" y="2126"/>
                    <a:pt x="240" y="2066"/>
                  </a:cubicBezTo>
                  <a:cubicBezTo>
                    <a:pt x="368" y="1905"/>
                    <a:pt x="396" y="1671"/>
                    <a:pt x="309" y="1485"/>
                  </a:cubicBezTo>
                  <a:cubicBezTo>
                    <a:pt x="266" y="1390"/>
                    <a:pt x="197" y="1311"/>
                    <a:pt x="135" y="1226"/>
                  </a:cubicBezTo>
                  <a:cubicBezTo>
                    <a:pt x="74" y="1142"/>
                    <a:pt x="19" y="1049"/>
                    <a:pt x="9" y="945"/>
                  </a:cubicBezTo>
                  <a:cubicBezTo>
                    <a:pt x="0" y="841"/>
                    <a:pt x="48" y="726"/>
                    <a:pt x="144" y="687"/>
                  </a:cubicBezTo>
                  <a:cubicBezTo>
                    <a:pt x="262" y="638"/>
                    <a:pt x="429" y="702"/>
                    <a:pt x="505" y="599"/>
                  </a:cubicBezTo>
                  <a:cubicBezTo>
                    <a:pt x="534" y="561"/>
                    <a:pt x="538" y="509"/>
                    <a:pt x="546" y="462"/>
                  </a:cubicBezTo>
                  <a:cubicBezTo>
                    <a:pt x="593" y="210"/>
                    <a:pt x="832" y="8"/>
                    <a:pt x="1088" y="3"/>
                  </a:cubicBezTo>
                  <a:cubicBezTo>
                    <a:pt x="1288" y="0"/>
                    <a:pt x="1476" y="102"/>
                    <a:pt x="1676" y="112"/>
                  </a:cubicBezTo>
                  <a:cubicBezTo>
                    <a:pt x="1758" y="115"/>
                    <a:pt x="1841" y="104"/>
                    <a:pt x="1923" y="92"/>
                  </a:cubicBezTo>
                  <a:cubicBezTo>
                    <a:pt x="2042" y="75"/>
                    <a:pt x="2159" y="57"/>
                    <a:pt x="2274" y="87"/>
                  </a:cubicBezTo>
                  <a:cubicBezTo>
                    <a:pt x="2345" y="106"/>
                    <a:pt x="2410" y="142"/>
                    <a:pt x="2481" y="163"/>
                  </a:cubicBezTo>
                  <a:cubicBezTo>
                    <a:pt x="2551" y="184"/>
                    <a:pt x="2633" y="188"/>
                    <a:pt x="2694" y="147"/>
                  </a:cubicBezTo>
                  <a:cubicBezTo>
                    <a:pt x="2693" y="148"/>
                    <a:pt x="2693" y="148"/>
                    <a:pt x="2693" y="148"/>
                  </a:cubicBezTo>
                </a:path>
              </a:pathLst>
            </a:custGeom>
            <a:solidFill>
              <a:srgbClr val="4285F4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0" name="i$1ïḓé"/>
            <p:cNvSpPr/>
            <p:nvPr/>
          </p:nvSpPr>
          <p:spPr bwMode="auto">
            <a:xfrm>
              <a:off x="5797550" y="2000251"/>
              <a:ext cx="2595563" cy="17938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1" name="îṣḷïďê"/>
            <p:cNvSpPr/>
            <p:nvPr/>
          </p:nvSpPr>
          <p:spPr bwMode="auto">
            <a:xfrm>
              <a:off x="5797550" y="2774951"/>
              <a:ext cx="2595563" cy="17938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2" name="iṧľîḑe"/>
            <p:cNvSpPr/>
            <p:nvPr/>
          </p:nvSpPr>
          <p:spPr bwMode="auto">
            <a:xfrm>
              <a:off x="5797550" y="3582988"/>
              <a:ext cx="2595563" cy="17938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3" name="ïṧḷîḓê"/>
            <p:cNvSpPr/>
            <p:nvPr/>
          </p:nvSpPr>
          <p:spPr bwMode="auto">
            <a:xfrm>
              <a:off x="6759575" y="1536701"/>
              <a:ext cx="163513" cy="4635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4" name="íşľiḋè"/>
            <p:cNvSpPr/>
            <p:nvPr/>
          </p:nvSpPr>
          <p:spPr bwMode="auto">
            <a:xfrm>
              <a:off x="6759575" y="1609726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5" name="í$ļîḑé"/>
            <p:cNvSpPr/>
            <p:nvPr/>
          </p:nvSpPr>
          <p:spPr bwMode="auto">
            <a:xfrm>
              <a:off x="6759575" y="1862138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6" name="ís1ïḋè"/>
            <p:cNvSpPr/>
            <p:nvPr/>
          </p:nvSpPr>
          <p:spPr bwMode="auto">
            <a:xfrm>
              <a:off x="7004050" y="1536701"/>
              <a:ext cx="163513" cy="4635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7" name="ïṣḷíďè"/>
            <p:cNvSpPr/>
            <p:nvPr/>
          </p:nvSpPr>
          <p:spPr bwMode="auto">
            <a:xfrm>
              <a:off x="7004050" y="1609726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8" name="ïŝľíḋé"/>
            <p:cNvSpPr/>
            <p:nvPr/>
          </p:nvSpPr>
          <p:spPr bwMode="auto">
            <a:xfrm>
              <a:off x="7004050" y="1862138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9" name="íṩļiḑê"/>
            <p:cNvSpPr/>
            <p:nvPr/>
          </p:nvSpPr>
          <p:spPr bwMode="auto">
            <a:xfrm>
              <a:off x="7248525" y="1536701"/>
              <a:ext cx="163513" cy="4635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0" name="iṥlíḑê"/>
            <p:cNvSpPr/>
            <p:nvPr/>
          </p:nvSpPr>
          <p:spPr bwMode="auto">
            <a:xfrm>
              <a:off x="7248525" y="1609726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1" name="iṣlïḋè"/>
            <p:cNvSpPr/>
            <p:nvPr/>
          </p:nvSpPr>
          <p:spPr bwMode="auto">
            <a:xfrm>
              <a:off x="7248525" y="1862138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2" name="iSļîḓe"/>
            <p:cNvSpPr/>
            <p:nvPr/>
          </p:nvSpPr>
          <p:spPr bwMode="auto">
            <a:xfrm>
              <a:off x="7494588" y="1536701"/>
              <a:ext cx="161925" cy="4635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3" name="iş1iḋé"/>
            <p:cNvSpPr/>
            <p:nvPr/>
          </p:nvSpPr>
          <p:spPr bwMode="auto">
            <a:xfrm>
              <a:off x="7494588" y="1609726"/>
              <a:ext cx="161925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4" name="ïşḻiḋe"/>
            <p:cNvSpPr/>
            <p:nvPr/>
          </p:nvSpPr>
          <p:spPr bwMode="auto">
            <a:xfrm>
              <a:off x="7494588" y="1862138"/>
              <a:ext cx="161925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5" name="isļíḓé"/>
            <p:cNvSpPr/>
            <p:nvPr/>
          </p:nvSpPr>
          <p:spPr bwMode="auto">
            <a:xfrm>
              <a:off x="7415213" y="3105151"/>
              <a:ext cx="354013" cy="488950"/>
            </a:xfrm>
            <a:custGeom>
              <a:avLst/>
              <a:gdLst>
                <a:gd name="T0" fmla="*/ 0 w 223"/>
                <a:gd name="T1" fmla="*/ 46 h 308"/>
                <a:gd name="T2" fmla="*/ 92 w 223"/>
                <a:gd name="T3" fmla="*/ 0 h 308"/>
                <a:gd name="T4" fmla="*/ 223 w 223"/>
                <a:gd name="T5" fmla="*/ 262 h 308"/>
                <a:gd name="T6" fmla="*/ 132 w 223"/>
                <a:gd name="T7" fmla="*/ 308 h 308"/>
                <a:gd name="T8" fmla="*/ 0 w 223"/>
                <a:gd name="T9" fmla="*/ 4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308">
                  <a:moveTo>
                    <a:pt x="0" y="46"/>
                  </a:moveTo>
                  <a:lnTo>
                    <a:pt x="92" y="0"/>
                  </a:lnTo>
                  <a:lnTo>
                    <a:pt x="223" y="262"/>
                  </a:lnTo>
                  <a:lnTo>
                    <a:pt x="132" y="308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6" name="ïṩ1ïḋè"/>
            <p:cNvSpPr/>
            <p:nvPr/>
          </p:nvSpPr>
          <p:spPr bwMode="auto">
            <a:xfrm>
              <a:off x="7448550" y="3170238"/>
              <a:ext cx="160338" cy="103188"/>
            </a:xfrm>
            <a:custGeom>
              <a:avLst/>
              <a:gdLst>
                <a:gd name="T0" fmla="*/ 0 w 101"/>
                <a:gd name="T1" fmla="*/ 47 h 65"/>
                <a:gd name="T2" fmla="*/ 91 w 101"/>
                <a:gd name="T3" fmla="*/ 0 h 65"/>
                <a:gd name="T4" fmla="*/ 101 w 101"/>
                <a:gd name="T5" fmla="*/ 19 h 65"/>
                <a:gd name="T6" fmla="*/ 9 w 101"/>
                <a:gd name="T7" fmla="*/ 65 h 65"/>
                <a:gd name="T8" fmla="*/ 0 w 101"/>
                <a:gd name="T9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5">
                  <a:moveTo>
                    <a:pt x="0" y="47"/>
                  </a:moveTo>
                  <a:lnTo>
                    <a:pt x="91" y="0"/>
                  </a:lnTo>
                  <a:lnTo>
                    <a:pt x="101" y="19"/>
                  </a:lnTo>
                  <a:lnTo>
                    <a:pt x="9" y="65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7" name="iSľidè"/>
            <p:cNvSpPr/>
            <p:nvPr/>
          </p:nvSpPr>
          <p:spPr bwMode="auto">
            <a:xfrm>
              <a:off x="7562850" y="3397251"/>
              <a:ext cx="158750" cy="101600"/>
            </a:xfrm>
            <a:custGeom>
              <a:avLst/>
              <a:gdLst>
                <a:gd name="T0" fmla="*/ 0 w 100"/>
                <a:gd name="T1" fmla="*/ 46 h 64"/>
                <a:gd name="T2" fmla="*/ 91 w 100"/>
                <a:gd name="T3" fmla="*/ 0 h 64"/>
                <a:gd name="T4" fmla="*/ 100 w 100"/>
                <a:gd name="T5" fmla="*/ 19 h 64"/>
                <a:gd name="T6" fmla="*/ 8 w 100"/>
                <a:gd name="T7" fmla="*/ 64 h 64"/>
                <a:gd name="T8" fmla="*/ 0 w 100"/>
                <a:gd name="T9" fmla="*/ 4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64">
                  <a:moveTo>
                    <a:pt x="0" y="46"/>
                  </a:moveTo>
                  <a:lnTo>
                    <a:pt x="91" y="0"/>
                  </a:lnTo>
                  <a:lnTo>
                    <a:pt x="100" y="19"/>
                  </a:lnTo>
                  <a:lnTo>
                    <a:pt x="8" y="64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8" name="išḷídé"/>
            <p:cNvSpPr/>
            <p:nvPr/>
          </p:nvSpPr>
          <p:spPr bwMode="auto">
            <a:xfrm>
              <a:off x="7535863" y="2319338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9" name="î$ľîḍé"/>
            <p:cNvSpPr/>
            <p:nvPr/>
          </p:nvSpPr>
          <p:spPr bwMode="auto">
            <a:xfrm>
              <a:off x="7535863" y="2392363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0" name="ïsľiďe"/>
            <p:cNvSpPr/>
            <p:nvPr/>
          </p:nvSpPr>
          <p:spPr bwMode="auto">
            <a:xfrm>
              <a:off x="7535863" y="26447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1" name="îšľïḑe"/>
            <p:cNvSpPr/>
            <p:nvPr/>
          </p:nvSpPr>
          <p:spPr bwMode="auto">
            <a:xfrm>
              <a:off x="7780338" y="2319338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2" name="ïśḷïde"/>
            <p:cNvSpPr/>
            <p:nvPr/>
          </p:nvSpPr>
          <p:spPr bwMode="auto">
            <a:xfrm>
              <a:off x="7780338" y="2392363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3" name="iṧḻîdè"/>
            <p:cNvSpPr/>
            <p:nvPr/>
          </p:nvSpPr>
          <p:spPr bwMode="auto">
            <a:xfrm>
              <a:off x="7780338" y="26447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4" name="iṥ1iḑè"/>
            <p:cNvSpPr/>
            <p:nvPr/>
          </p:nvSpPr>
          <p:spPr bwMode="auto">
            <a:xfrm>
              <a:off x="8024813" y="2319338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5" name="í$ḻîde"/>
            <p:cNvSpPr/>
            <p:nvPr/>
          </p:nvSpPr>
          <p:spPr bwMode="auto">
            <a:xfrm>
              <a:off x="8024813" y="2392363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6" name="ïṧlíḍè"/>
            <p:cNvSpPr/>
            <p:nvPr/>
          </p:nvSpPr>
          <p:spPr bwMode="auto">
            <a:xfrm>
              <a:off x="8024813" y="26447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7" name="ï$lîḍê"/>
            <p:cNvSpPr/>
            <p:nvPr/>
          </p:nvSpPr>
          <p:spPr bwMode="auto">
            <a:xfrm>
              <a:off x="6026150" y="3117851"/>
              <a:ext cx="161925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8" name="ïšliḑé"/>
            <p:cNvSpPr/>
            <p:nvPr/>
          </p:nvSpPr>
          <p:spPr bwMode="auto">
            <a:xfrm>
              <a:off x="6026150" y="3190876"/>
              <a:ext cx="161925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39" name="îś1idè"/>
            <p:cNvSpPr/>
            <p:nvPr/>
          </p:nvSpPr>
          <p:spPr bwMode="auto">
            <a:xfrm>
              <a:off x="6026150" y="3443288"/>
              <a:ext cx="161925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0" name="iŝlïḍè"/>
            <p:cNvSpPr/>
            <p:nvPr/>
          </p:nvSpPr>
          <p:spPr bwMode="auto">
            <a:xfrm>
              <a:off x="6270625" y="3117851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1" name="iṡlîďe"/>
            <p:cNvSpPr/>
            <p:nvPr/>
          </p:nvSpPr>
          <p:spPr bwMode="auto">
            <a:xfrm>
              <a:off x="6270625" y="31908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2" name="ïṧľîḓê"/>
            <p:cNvSpPr/>
            <p:nvPr/>
          </p:nvSpPr>
          <p:spPr bwMode="auto">
            <a:xfrm>
              <a:off x="6270625" y="3443288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3" name="iŝ1íḋé"/>
            <p:cNvSpPr/>
            <p:nvPr/>
          </p:nvSpPr>
          <p:spPr bwMode="auto">
            <a:xfrm>
              <a:off x="6515100" y="3117851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4" name="ísļíďé"/>
            <p:cNvSpPr/>
            <p:nvPr/>
          </p:nvSpPr>
          <p:spPr bwMode="auto">
            <a:xfrm>
              <a:off x="6515100" y="31908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5" name="ïšḷïḋé"/>
            <p:cNvSpPr/>
            <p:nvPr/>
          </p:nvSpPr>
          <p:spPr bwMode="auto">
            <a:xfrm>
              <a:off x="6515100" y="3443288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6" name="ïSḷïḋe"/>
            <p:cNvSpPr/>
            <p:nvPr/>
          </p:nvSpPr>
          <p:spPr bwMode="auto">
            <a:xfrm>
              <a:off x="6759575" y="3117851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7" name="î$1ïḋê"/>
            <p:cNvSpPr/>
            <p:nvPr/>
          </p:nvSpPr>
          <p:spPr bwMode="auto">
            <a:xfrm>
              <a:off x="6759575" y="31908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8" name="iSļíďè"/>
            <p:cNvSpPr/>
            <p:nvPr/>
          </p:nvSpPr>
          <p:spPr bwMode="auto">
            <a:xfrm>
              <a:off x="6759575" y="3443288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9" name="iŝļîḑè"/>
            <p:cNvSpPr/>
            <p:nvPr/>
          </p:nvSpPr>
          <p:spPr bwMode="auto">
            <a:xfrm>
              <a:off x="7004050" y="3117851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0" name="ïşľîḓe"/>
            <p:cNvSpPr/>
            <p:nvPr/>
          </p:nvSpPr>
          <p:spPr bwMode="auto">
            <a:xfrm>
              <a:off x="7004050" y="31908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1" name="íSľïḑé"/>
            <p:cNvSpPr/>
            <p:nvPr/>
          </p:nvSpPr>
          <p:spPr bwMode="auto">
            <a:xfrm>
              <a:off x="7004050" y="3443288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2" name="iSľïḓê"/>
            <p:cNvSpPr/>
            <p:nvPr/>
          </p:nvSpPr>
          <p:spPr bwMode="auto">
            <a:xfrm>
              <a:off x="7248525" y="3117851"/>
              <a:ext cx="163513" cy="4651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3" name="îśḷîdê"/>
            <p:cNvSpPr/>
            <p:nvPr/>
          </p:nvSpPr>
          <p:spPr bwMode="auto">
            <a:xfrm>
              <a:off x="7248525" y="3190876"/>
              <a:ext cx="163513" cy="33338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4" name="iŝḻíḓé"/>
            <p:cNvSpPr/>
            <p:nvPr/>
          </p:nvSpPr>
          <p:spPr bwMode="auto">
            <a:xfrm>
              <a:off x="7248525" y="3443288"/>
              <a:ext cx="163513" cy="31750"/>
            </a:xfrm>
            <a:prstGeom prst="rect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5" name="iṡľíḋè"/>
            <p:cNvSpPr/>
            <p:nvPr/>
          </p:nvSpPr>
          <p:spPr bwMode="auto">
            <a:xfrm>
              <a:off x="6921500" y="2597151"/>
              <a:ext cx="203200" cy="185738"/>
            </a:xfrm>
            <a:custGeom>
              <a:avLst/>
              <a:gdLst>
                <a:gd name="T0" fmla="*/ 58 w 137"/>
                <a:gd name="T1" fmla="*/ 12 h 125"/>
                <a:gd name="T2" fmla="*/ 9 w 137"/>
                <a:gd name="T3" fmla="*/ 30 h 125"/>
                <a:gd name="T4" fmla="*/ 10 w 137"/>
                <a:gd name="T5" fmla="*/ 81 h 125"/>
                <a:gd name="T6" fmla="*/ 83 w 137"/>
                <a:gd name="T7" fmla="*/ 123 h 125"/>
                <a:gd name="T8" fmla="*/ 133 w 137"/>
                <a:gd name="T9" fmla="*/ 70 h 125"/>
                <a:gd name="T10" fmla="*/ 86 w 137"/>
                <a:gd name="T11" fmla="*/ 8 h 125"/>
                <a:gd name="T12" fmla="*/ 60 w 137"/>
                <a:gd name="T13" fmla="*/ 11 h 125"/>
                <a:gd name="T14" fmla="*/ 58 w 137"/>
                <a:gd name="T15" fmla="*/ 1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125">
                  <a:moveTo>
                    <a:pt x="58" y="12"/>
                  </a:moveTo>
                  <a:cubicBezTo>
                    <a:pt x="58" y="12"/>
                    <a:pt x="25" y="0"/>
                    <a:pt x="9" y="30"/>
                  </a:cubicBezTo>
                  <a:cubicBezTo>
                    <a:pt x="0" y="46"/>
                    <a:pt x="1" y="65"/>
                    <a:pt x="10" y="81"/>
                  </a:cubicBezTo>
                  <a:cubicBezTo>
                    <a:pt x="20" y="100"/>
                    <a:pt x="42" y="125"/>
                    <a:pt x="83" y="123"/>
                  </a:cubicBezTo>
                  <a:cubicBezTo>
                    <a:pt x="118" y="121"/>
                    <a:pt x="130" y="95"/>
                    <a:pt x="133" y="70"/>
                  </a:cubicBezTo>
                  <a:cubicBezTo>
                    <a:pt x="137" y="40"/>
                    <a:pt x="116" y="12"/>
                    <a:pt x="86" y="8"/>
                  </a:cubicBezTo>
                  <a:cubicBezTo>
                    <a:pt x="77" y="7"/>
                    <a:pt x="68" y="8"/>
                    <a:pt x="60" y="11"/>
                  </a:cubicBezTo>
                  <a:cubicBezTo>
                    <a:pt x="58" y="12"/>
                    <a:pt x="58" y="12"/>
                    <a:pt x="58" y="12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6" name="îşļiḑè"/>
            <p:cNvSpPr/>
            <p:nvPr/>
          </p:nvSpPr>
          <p:spPr bwMode="auto">
            <a:xfrm>
              <a:off x="6924675" y="2608263"/>
              <a:ext cx="153988" cy="80963"/>
            </a:xfrm>
            <a:custGeom>
              <a:avLst/>
              <a:gdLst>
                <a:gd name="T0" fmla="*/ 42 w 104"/>
                <a:gd name="T1" fmla="*/ 2 h 55"/>
                <a:gd name="T2" fmla="*/ 7 w 104"/>
                <a:gd name="T3" fmla="*/ 22 h 55"/>
                <a:gd name="T4" fmla="*/ 1 w 104"/>
                <a:gd name="T5" fmla="*/ 55 h 55"/>
                <a:gd name="T6" fmla="*/ 7 w 104"/>
                <a:gd name="T7" fmla="*/ 23 h 55"/>
                <a:gd name="T8" fmla="*/ 42 w 104"/>
                <a:gd name="T9" fmla="*/ 3 h 55"/>
                <a:gd name="T10" fmla="*/ 54 w 104"/>
                <a:gd name="T11" fmla="*/ 4 h 55"/>
                <a:gd name="T12" fmla="*/ 54 w 104"/>
                <a:gd name="T13" fmla="*/ 3 h 55"/>
                <a:gd name="T14" fmla="*/ 42 w 104"/>
                <a:gd name="T15" fmla="*/ 2 h 55"/>
                <a:gd name="T16" fmla="*/ 76 w 104"/>
                <a:gd name="T17" fmla="*/ 0 h 55"/>
                <a:gd name="T18" fmla="*/ 64 w 104"/>
                <a:gd name="T19" fmla="*/ 1 h 55"/>
                <a:gd name="T20" fmla="*/ 64 w 104"/>
                <a:gd name="T21" fmla="*/ 2 h 55"/>
                <a:gd name="T22" fmla="*/ 77 w 104"/>
                <a:gd name="T23" fmla="*/ 1 h 55"/>
                <a:gd name="T24" fmla="*/ 84 w 104"/>
                <a:gd name="T25" fmla="*/ 1 h 55"/>
                <a:gd name="T26" fmla="*/ 99 w 104"/>
                <a:gd name="T27" fmla="*/ 6 h 55"/>
                <a:gd name="T28" fmla="*/ 104 w 104"/>
                <a:gd name="T29" fmla="*/ 8 h 55"/>
                <a:gd name="T30" fmla="*/ 76 w 104"/>
                <a:gd name="T3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" h="55">
                  <a:moveTo>
                    <a:pt x="42" y="2"/>
                  </a:moveTo>
                  <a:cubicBezTo>
                    <a:pt x="31" y="2"/>
                    <a:pt x="16" y="5"/>
                    <a:pt x="7" y="22"/>
                  </a:cubicBezTo>
                  <a:cubicBezTo>
                    <a:pt x="1" y="32"/>
                    <a:pt x="0" y="44"/>
                    <a:pt x="1" y="55"/>
                  </a:cubicBezTo>
                  <a:cubicBezTo>
                    <a:pt x="0" y="44"/>
                    <a:pt x="2" y="33"/>
                    <a:pt x="7" y="23"/>
                  </a:cubicBezTo>
                  <a:cubicBezTo>
                    <a:pt x="16" y="6"/>
                    <a:pt x="31" y="3"/>
                    <a:pt x="42" y="3"/>
                  </a:cubicBezTo>
                  <a:cubicBezTo>
                    <a:pt x="47" y="3"/>
                    <a:pt x="51" y="3"/>
                    <a:pt x="54" y="4"/>
                  </a:cubicBezTo>
                  <a:cubicBezTo>
                    <a:pt x="54" y="4"/>
                    <a:pt x="54" y="3"/>
                    <a:pt x="54" y="3"/>
                  </a:cubicBezTo>
                  <a:cubicBezTo>
                    <a:pt x="51" y="2"/>
                    <a:pt x="47" y="2"/>
                    <a:pt x="42" y="2"/>
                  </a:cubicBezTo>
                  <a:moveTo>
                    <a:pt x="76" y="0"/>
                  </a:moveTo>
                  <a:cubicBezTo>
                    <a:pt x="72" y="0"/>
                    <a:pt x="68" y="0"/>
                    <a:pt x="64" y="1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8" y="1"/>
                    <a:pt x="72" y="1"/>
                    <a:pt x="77" y="1"/>
                  </a:cubicBezTo>
                  <a:cubicBezTo>
                    <a:pt x="79" y="1"/>
                    <a:pt x="81" y="1"/>
                    <a:pt x="84" y="1"/>
                  </a:cubicBezTo>
                  <a:cubicBezTo>
                    <a:pt x="89" y="2"/>
                    <a:pt x="94" y="4"/>
                    <a:pt x="99" y="6"/>
                  </a:cubicBezTo>
                  <a:cubicBezTo>
                    <a:pt x="101" y="6"/>
                    <a:pt x="103" y="7"/>
                    <a:pt x="104" y="8"/>
                  </a:cubicBezTo>
                  <a:cubicBezTo>
                    <a:pt x="96" y="3"/>
                    <a:pt x="86" y="0"/>
                    <a:pt x="76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7" name="íṡľïdê"/>
            <p:cNvSpPr/>
            <p:nvPr/>
          </p:nvSpPr>
          <p:spPr bwMode="auto">
            <a:xfrm>
              <a:off x="6924675" y="2609851"/>
              <a:ext cx="146050" cy="158750"/>
            </a:xfrm>
            <a:custGeom>
              <a:avLst/>
              <a:gdLst>
                <a:gd name="T0" fmla="*/ 42 w 99"/>
                <a:gd name="T1" fmla="*/ 2 h 108"/>
                <a:gd name="T2" fmla="*/ 7 w 99"/>
                <a:gd name="T3" fmla="*/ 22 h 108"/>
                <a:gd name="T4" fmla="*/ 1 w 99"/>
                <a:gd name="T5" fmla="*/ 54 h 108"/>
                <a:gd name="T6" fmla="*/ 8 w 99"/>
                <a:gd name="T7" fmla="*/ 73 h 108"/>
                <a:gd name="T8" fmla="*/ 45 w 99"/>
                <a:gd name="T9" fmla="*/ 108 h 108"/>
                <a:gd name="T10" fmla="*/ 15 w 99"/>
                <a:gd name="T11" fmla="*/ 76 h 108"/>
                <a:gd name="T12" fmla="*/ 14 w 99"/>
                <a:gd name="T13" fmla="*/ 24 h 108"/>
                <a:gd name="T14" fmla="*/ 49 w 99"/>
                <a:gd name="T15" fmla="*/ 4 h 108"/>
                <a:gd name="T16" fmla="*/ 54 w 99"/>
                <a:gd name="T17" fmla="*/ 4 h 108"/>
                <a:gd name="T18" fmla="*/ 54 w 99"/>
                <a:gd name="T19" fmla="*/ 3 h 108"/>
                <a:gd name="T20" fmla="*/ 42 w 99"/>
                <a:gd name="T21" fmla="*/ 2 h 108"/>
                <a:gd name="T22" fmla="*/ 77 w 99"/>
                <a:gd name="T23" fmla="*/ 0 h 108"/>
                <a:gd name="T24" fmla="*/ 64 w 99"/>
                <a:gd name="T25" fmla="*/ 1 h 108"/>
                <a:gd name="T26" fmla="*/ 66 w 99"/>
                <a:gd name="T27" fmla="*/ 5 h 108"/>
                <a:gd name="T28" fmla="*/ 84 w 99"/>
                <a:gd name="T29" fmla="*/ 2 h 108"/>
                <a:gd name="T30" fmla="*/ 99 w 99"/>
                <a:gd name="T31" fmla="*/ 5 h 108"/>
                <a:gd name="T32" fmla="*/ 84 w 99"/>
                <a:gd name="T33" fmla="*/ 0 h 108"/>
                <a:gd name="T34" fmla="*/ 77 w 99"/>
                <a:gd name="T3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" h="108">
                  <a:moveTo>
                    <a:pt x="42" y="2"/>
                  </a:moveTo>
                  <a:cubicBezTo>
                    <a:pt x="31" y="2"/>
                    <a:pt x="16" y="5"/>
                    <a:pt x="7" y="22"/>
                  </a:cubicBezTo>
                  <a:cubicBezTo>
                    <a:pt x="2" y="32"/>
                    <a:pt x="0" y="43"/>
                    <a:pt x="1" y="54"/>
                  </a:cubicBezTo>
                  <a:cubicBezTo>
                    <a:pt x="2" y="60"/>
                    <a:pt x="4" y="67"/>
                    <a:pt x="8" y="73"/>
                  </a:cubicBezTo>
                  <a:cubicBezTo>
                    <a:pt x="16" y="88"/>
                    <a:pt x="29" y="101"/>
                    <a:pt x="45" y="108"/>
                  </a:cubicBezTo>
                  <a:cubicBezTo>
                    <a:pt x="32" y="101"/>
                    <a:pt x="22" y="89"/>
                    <a:pt x="15" y="76"/>
                  </a:cubicBezTo>
                  <a:cubicBezTo>
                    <a:pt x="6" y="60"/>
                    <a:pt x="5" y="41"/>
                    <a:pt x="14" y="24"/>
                  </a:cubicBezTo>
                  <a:cubicBezTo>
                    <a:pt x="23" y="8"/>
                    <a:pt x="38" y="4"/>
                    <a:pt x="49" y="4"/>
                  </a:cubicBezTo>
                  <a:cubicBezTo>
                    <a:pt x="51" y="4"/>
                    <a:pt x="52" y="4"/>
                    <a:pt x="54" y="4"/>
                  </a:cubicBezTo>
                  <a:cubicBezTo>
                    <a:pt x="54" y="4"/>
                    <a:pt x="54" y="3"/>
                    <a:pt x="54" y="3"/>
                  </a:cubicBezTo>
                  <a:cubicBezTo>
                    <a:pt x="51" y="2"/>
                    <a:pt x="47" y="2"/>
                    <a:pt x="42" y="2"/>
                  </a:cubicBezTo>
                  <a:moveTo>
                    <a:pt x="77" y="0"/>
                  </a:moveTo>
                  <a:cubicBezTo>
                    <a:pt x="72" y="0"/>
                    <a:pt x="68" y="0"/>
                    <a:pt x="64" y="1"/>
                  </a:cubicBezTo>
                  <a:cubicBezTo>
                    <a:pt x="65" y="3"/>
                    <a:pt x="66" y="4"/>
                    <a:pt x="66" y="5"/>
                  </a:cubicBezTo>
                  <a:cubicBezTo>
                    <a:pt x="72" y="3"/>
                    <a:pt x="78" y="2"/>
                    <a:pt x="84" y="2"/>
                  </a:cubicBezTo>
                  <a:cubicBezTo>
                    <a:pt x="89" y="2"/>
                    <a:pt x="94" y="3"/>
                    <a:pt x="99" y="5"/>
                  </a:cubicBezTo>
                  <a:cubicBezTo>
                    <a:pt x="94" y="3"/>
                    <a:pt x="89" y="1"/>
                    <a:pt x="84" y="0"/>
                  </a:cubicBezTo>
                  <a:cubicBezTo>
                    <a:pt x="81" y="0"/>
                    <a:pt x="79" y="0"/>
                    <a:pt x="77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8" name="ï$ḻîďè"/>
            <p:cNvSpPr/>
            <p:nvPr/>
          </p:nvSpPr>
          <p:spPr bwMode="auto">
            <a:xfrm>
              <a:off x="6981825" y="2635251"/>
              <a:ext cx="63500" cy="6350"/>
            </a:xfrm>
            <a:custGeom>
              <a:avLst/>
              <a:gdLst>
                <a:gd name="T0" fmla="*/ 43 w 43"/>
                <a:gd name="T1" fmla="*/ 0 h 4"/>
                <a:gd name="T2" fmla="*/ 34 w 43"/>
                <a:gd name="T3" fmla="*/ 0 h 4"/>
                <a:gd name="T4" fmla="*/ 34 w 43"/>
                <a:gd name="T5" fmla="*/ 0 h 4"/>
                <a:gd name="T6" fmla="*/ 34 w 43"/>
                <a:gd name="T7" fmla="*/ 0 h 4"/>
                <a:gd name="T8" fmla="*/ 34 w 43"/>
                <a:gd name="T9" fmla="*/ 0 h 4"/>
                <a:gd name="T10" fmla="*/ 17 w 43"/>
                <a:gd name="T11" fmla="*/ 2 h 4"/>
                <a:gd name="T12" fmla="*/ 17 w 43"/>
                <a:gd name="T13" fmla="*/ 2 h 4"/>
                <a:gd name="T14" fmla="*/ 17 w 43"/>
                <a:gd name="T15" fmla="*/ 0 h 4"/>
                <a:gd name="T16" fmla="*/ 0 w 43"/>
                <a:gd name="T17" fmla="*/ 0 h 4"/>
                <a:gd name="T18" fmla="*/ 18 w 43"/>
                <a:gd name="T19" fmla="*/ 4 h 4"/>
                <a:gd name="T20" fmla="*/ 43 w 4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4">
                  <a:moveTo>
                    <a:pt x="43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6" y="4"/>
                    <a:pt x="18" y="4"/>
                  </a:cubicBezTo>
                  <a:cubicBezTo>
                    <a:pt x="24" y="4"/>
                    <a:pt x="32" y="3"/>
                    <a:pt x="43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59" name="îSḷîḍê"/>
            <p:cNvSpPr/>
            <p:nvPr/>
          </p:nvSpPr>
          <p:spPr bwMode="auto">
            <a:xfrm>
              <a:off x="6977063" y="2530476"/>
              <a:ext cx="55563" cy="107950"/>
            </a:xfrm>
            <a:custGeom>
              <a:avLst/>
              <a:gdLst>
                <a:gd name="T0" fmla="*/ 0 w 37"/>
                <a:gd name="T1" fmla="*/ 0 h 73"/>
                <a:gd name="T2" fmla="*/ 20 w 37"/>
                <a:gd name="T3" fmla="*/ 73 h 73"/>
                <a:gd name="T4" fmla="*/ 37 w 37"/>
                <a:gd name="T5" fmla="*/ 71 h 73"/>
                <a:gd name="T6" fmla="*/ 15 w 37"/>
                <a:gd name="T7" fmla="*/ 0 h 73"/>
                <a:gd name="T8" fmla="*/ 0 w 37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73">
                  <a:moveTo>
                    <a:pt x="0" y="0"/>
                  </a:moveTo>
                  <a:cubicBezTo>
                    <a:pt x="0" y="0"/>
                    <a:pt x="22" y="58"/>
                    <a:pt x="20" y="73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7" y="71"/>
                    <a:pt x="8" y="2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0" name="işlïḑè"/>
            <p:cNvSpPr/>
            <p:nvPr/>
          </p:nvSpPr>
          <p:spPr bwMode="auto">
            <a:xfrm>
              <a:off x="6977063" y="2530476"/>
              <a:ext cx="55563" cy="107950"/>
            </a:xfrm>
            <a:custGeom>
              <a:avLst/>
              <a:gdLst>
                <a:gd name="T0" fmla="*/ 15 w 37"/>
                <a:gd name="T1" fmla="*/ 0 h 73"/>
                <a:gd name="T2" fmla="*/ 0 w 37"/>
                <a:gd name="T3" fmla="*/ 0 h 73"/>
                <a:gd name="T4" fmla="*/ 20 w 37"/>
                <a:gd name="T5" fmla="*/ 71 h 73"/>
                <a:gd name="T6" fmla="*/ 20 w 37"/>
                <a:gd name="T7" fmla="*/ 73 h 73"/>
                <a:gd name="T8" fmla="*/ 37 w 37"/>
                <a:gd name="T9" fmla="*/ 71 h 73"/>
                <a:gd name="T10" fmla="*/ 37 w 37"/>
                <a:gd name="T11" fmla="*/ 71 h 73"/>
                <a:gd name="T12" fmla="*/ 30 w 37"/>
                <a:gd name="T13" fmla="*/ 58 h 73"/>
                <a:gd name="T14" fmla="*/ 28 w 37"/>
                <a:gd name="T15" fmla="*/ 54 h 73"/>
                <a:gd name="T16" fmla="*/ 28 w 37"/>
                <a:gd name="T17" fmla="*/ 53 h 73"/>
                <a:gd name="T18" fmla="*/ 27 w 37"/>
                <a:gd name="T19" fmla="*/ 52 h 73"/>
                <a:gd name="T20" fmla="*/ 21 w 37"/>
                <a:gd name="T21" fmla="*/ 52 h 73"/>
                <a:gd name="T22" fmla="*/ 21 w 37"/>
                <a:gd name="T23" fmla="*/ 52 h 73"/>
                <a:gd name="T24" fmla="*/ 21 w 37"/>
                <a:gd name="T25" fmla="*/ 52 h 73"/>
                <a:gd name="T26" fmla="*/ 23 w 37"/>
                <a:gd name="T27" fmla="*/ 41 h 73"/>
                <a:gd name="T28" fmla="*/ 14 w 37"/>
                <a:gd name="T29" fmla="*/ 8 h 73"/>
                <a:gd name="T30" fmla="*/ 15 w 37"/>
                <a:gd name="T3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" h="73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0" y="53"/>
                    <a:pt x="20" y="71"/>
                  </a:cubicBezTo>
                  <a:cubicBezTo>
                    <a:pt x="20" y="71"/>
                    <a:pt x="20" y="72"/>
                    <a:pt x="20" y="73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0"/>
                    <a:pt x="34" y="65"/>
                    <a:pt x="30" y="58"/>
                  </a:cubicBezTo>
                  <a:cubicBezTo>
                    <a:pt x="30" y="57"/>
                    <a:pt x="29" y="56"/>
                    <a:pt x="28" y="54"/>
                  </a:cubicBezTo>
                  <a:cubicBezTo>
                    <a:pt x="28" y="54"/>
                    <a:pt x="28" y="54"/>
                    <a:pt x="28" y="53"/>
                  </a:cubicBezTo>
                  <a:cubicBezTo>
                    <a:pt x="28" y="53"/>
                    <a:pt x="28" y="53"/>
                    <a:pt x="27" y="52"/>
                  </a:cubicBezTo>
                  <a:cubicBezTo>
                    <a:pt x="24" y="52"/>
                    <a:pt x="21" y="52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2"/>
                    <a:pt x="22" y="48"/>
                    <a:pt x="23" y="41"/>
                  </a:cubicBezTo>
                  <a:cubicBezTo>
                    <a:pt x="18" y="30"/>
                    <a:pt x="14" y="18"/>
                    <a:pt x="14" y="8"/>
                  </a:cubicBezTo>
                  <a:cubicBezTo>
                    <a:pt x="14" y="5"/>
                    <a:pt x="15" y="2"/>
                    <a:pt x="15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1" name="íšḻïḋê"/>
            <p:cNvSpPr/>
            <p:nvPr/>
          </p:nvSpPr>
          <p:spPr bwMode="auto">
            <a:xfrm>
              <a:off x="7008813" y="2513013"/>
              <a:ext cx="98425" cy="106363"/>
            </a:xfrm>
            <a:custGeom>
              <a:avLst/>
              <a:gdLst>
                <a:gd name="T0" fmla="*/ 66 w 66"/>
                <a:gd name="T1" fmla="*/ 17 h 72"/>
                <a:gd name="T2" fmla="*/ 18 w 66"/>
                <a:gd name="T3" fmla="*/ 14 h 72"/>
                <a:gd name="T4" fmla="*/ 0 w 66"/>
                <a:gd name="T5" fmla="*/ 64 h 72"/>
                <a:gd name="T6" fmla="*/ 66 w 66"/>
                <a:gd name="T7" fmla="*/ 1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72">
                  <a:moveTo>
                    <a:pt x="66" y="17"/>
                  </a:moveTo>
                  <a:cubicBezTo>
                    <a:pt x="66" y="17"/>
                    <a:pt x="33" y="0"/>
                    <a:pt x="18" y="14"/>
                  </a:cubicBezTo>
                  <a:cubicBezTo>
                    <a:pt x="3" y="28"/>
                    <a:pt x="0" y="64"/>
                    <a:pt x="0" y="64"/>
                  </a:cubicBezTo>
                  <a:cubicBezTo>
                    <a:pt x="0" y="64"/>
                    <a:pt x="55" y="72"/>
                    <a:pt x="66" y="17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2" name="íṣḷíḋé"/>
            <p:cNvSpPr/>
            <p:nvPr/>
          </p:nvSpPr>
          <p:spPr bwMode="auto">
            <a:xfrm>
              <a:off x="7008813" y="2524126"/>
              <a:ext cx="98425" cy="84138"/>
            </a:xfrm>
            <a:custGeom>
              <a:avLst/>
              <a:gdLst>
                <a:gd name="T0" fmla="*/ 34 w 66"/>
                <a:gd name="T1" fmla="*/ 0 h 56"/>
                <a:gd name="T2" fmla="*/ 18 w 66"/>
                <a:gd name="T3" fmla="*/ 6 h 56"/>
                <a:gd name="T4" fmla="*/ 2 w 66"/>
                <a:gd name="T5" fmla="*/ 45 h 56"/>
                <a:gd name="T6" fmla="*/ 0 w 66"/>
                <a:gd name="T7" fmla="*/ 56 h 56"/>
                <a:gd name="T8" fmla="*/ 7 w 66"/>
                <a:gd name="T9" fmla="*/ 56 h 56"/>
                <a:gd name="T10" fmla="*/ 66 w 66"/>
                <a:gd name="T11" fmla="*/ 9 h 56"/>
                <a:gd name="T12" fmla="*/ 34 w 66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56">
                  <a:moveTo>
                    <a:pt x="34" y="0"/>
                  </a:moveTo>
                  <a:cubicBezTo>
                    <a:pt x="28" y="0"/>
                    <a:pt x="22" y="2"/>
                    <a:pt x="18" y="6"/>
                  </a:cubicBezTo>
                  <a:cubicBezTo>
                    <a:pt x="8" y="15"/>
                    <a:pt x="4" y="34"/>
                    <a:pt x="2" y="45"/>
                  </a:cubicBezTo>
                  <a:cubicBezTo>
                    <a:pt x="1" y="52"/>
                    <a:pt x="0" y="56"/>
                    <a:pt x="0" y="56"/>
                  </a:cubicBezTo>
                  <a:cubicBezTo>
                    <a:pt x="0" y="56"/>
                    <a:pt x="3" y="56"/>
                    <a:pt x="7" y="56"/>
                  </a:cubicBezTo>
                  <a:cubicBezTo>
                    <a:pt x="22" y="56"/>
                    <a:pt x="57" y="52"/>
                    <a:pt x="66" y="9"/>
                  </a:cubicBezTo>
                  <a:cubicBezTo>
                    <a:pt x="66" y="9"/>
                    <a:pt x="49" y="0"/>
                    <a:pt x="34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3" name="í$ļiḑè"/>
            <p:cNvSpPr/>
            <p:nvPr/>
          </p:nvSpPr>
          <p:spPr bwMode="auto">
            <a:xfrm>
              <a:off x="7008813" y="2538413"/>
              <a:ext cx="98425" cy="69850"/>
            </a:xfrm>
            <a:custGeom>
              <a:avLst/>
              <a:gdLst>
                <a:gd name="T0" fmla="*/ 0 w 66"/>
                <a:gd name="T1" fmla="*/ 47 h 47"/>
                <a:gd name="T2" fmla="*/ 66 w 66"/>
                <a:gd name="T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" h="47">
                  <a:moveTo>
                    <a:pt x="0" y="47"/>
                  </a:moveTo>
                  <a:cubicBezTo>
                    <a:pt x="0" y="47"/>
                    <a:pt x="9" y="5"/>
                    <a:pt x="66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4" name="îṣľiḓe"/>
            <p:cNvSpPr/>
            <p:nvPr/>
          </p:nvSpPr>
          <p:spPr bwMode="auto">
            <a:xfrm>
              <a:off x="7967663" y="3405188"/>
              <a:ext cx="201613" cy="184150"/>
            </a:xfrm>
            <a:custGeom>
              <a:avLst/>
              <a:gdLst>
                <a:gd name="T0" fmla="*/ 58 w 136"/>
                <a:gd name="T1" fmla="*/ 11 h 125"/>
                <a:gd name="T2" fmla="*/ 8 w 136"/>
                <a:gd name="T3" fmla="*/ 30 h 125"/>
                <a:gd name="T4" fmla="*/ 9 w 136"/>
                <a:gd name="T5" fmla="*/ 81 h 125"/>
                <a:gd name="T6" fmla="*/ 82 w 136"/>
                <a:gd name="T7" fmla="*/ 123 h 125"/>
                <a:gd name="T8" fmla="*/ 132 w 136"/>
                <a:gd name="T9" fmla="*/ 70 h 125"/>
                <a:gd name="T10" fmla="*/ 85 w 136"/>
                <a:gd name="T11" fmla="*/ 8 h 125"/>
                <a:gd name="T12" fmla="*/ 59 w 136"/>
                <a:gd name="T13" fmla="*/ 11 h 125"/>
                <a:gd name="T14" fmla="*/ 58 w 136"/>
                <a:gd name="T15" fmla="*/ 1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" h="125">
                  <a:moveTo>
                    <a:pt x="58" y="11"/>
                  </a:moveTo>
                  <a:cubicBezTo>
                    <a:pt x="58" y="11"/>
                    <a:pt x="24" y="0"/>
                    <a:pt x="8" y="30"/>
                  </a:cubicBezTo>
                  <a:cubicBezTo>
                    <a:pt x="0" y="46"/>
                    <a:pt x="0" y="65"/>
                    <a:pt x="9" y="81"/>
                  </a:cubicBezTo>
                  <a:cubicBezTo>
                    <a:pt x="20" y="100"/>
                    <a:pt x="41" y="125"/>
                    <a:pt x="82" y="123"/>
                  </a:cubicBezTo>
                  <a:cubicBezTo>
                    <a:pt x="117" y="121"/>
                    <a:pt x="129" y="94"/>
                    <a:pt x="132" y="70"/>
                  </a:cubicBezTo>
                  <a:cubicBezTo>
                    <a:pt x="136" y="40"/>
                    <a:pt x="115" y="12"/>
                    <a:pt x="85" y="8"/>
                  </a:cubicBezTo>
                  <a:cubicBezTo>
                    <a:pt x="76" y="7"/>
                    <a:pt x="68" y="8"/>
                    <a:pt x="59" y="11"/>
                  </a:cubicBezTo>
                  <a:cubicBezTo>
                    <a:pt x="58" y="11"/>
                    <a:pt x="58" y="11"/>
                    <a:pt x="58" y="11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5" name="îsļîďé"/>
            <p:cNvSpPr/>
            <p:nvPr/>
          </p:nvSpPr>
          <p:spPr bwMode="auto">
            <a:xfrm>
              <a:off x="7970838" y="3414713"/>
              <a:ext cx="153988" cy="69850"/>
            </a:xfrm>
            <a:custGeom>
              <a:avLst/>
              <a:gdLst>
                <a:gd name="T0" fmla="*/ 41 w 104"/>
                <a:gd name="T1" fmla="*/ 1 h 47"/>
                <a:gd name="T2" fmla="*/ 6 w 104"/>
                <a:gd name="T3" fmla="*/ 22 h 47"/>
                <a:gd name="T4" fmla="*/ 0 w 104"/>
                <a:gd name="T5" fmla="*/ 47 h 47"/>
                <a:gd name="T6" fmla="*/ 6 w 104"/>
                <a:gd name="T7" fmla="*/ 23 h 47"/>
                <a:gd name="T8" fmla="*/ 41 w 104"/>
                <a:gd name="T9" fmla="*/ 2 h 47"/>
                <a:gd name="T10" fmla="*/ 53 w 104"/>
                <a:gd name="T11" fmla="*/ 4 h 47"/>
                <a:gd name="T12" fmla="*/ 53 w 104"/>
                <a:gd name="T13" fmla="*/ 3 h 47"/>
                <a:gd name="T14" fmla="*/ 41 w 104"/>
                <a:gd name="T15" fmla="*/ 1 h 47"/>
                <a:gd name="T16" fmla="*/ 76 w 104"/>
                <a:gd name="T17" fmla="*/ 0 h 47"/>
                <a:gd name="T18" fmla="*/ 63 w 104"/>
                <a:gd name="T19" fmla="*/ 1 h 47"/>
                <a:gd name="T20" fmla="*/ 64 w 104"/>
                <a:gd name="T21" fmla="*/ 2 h 47"/>
                <a:gd name="T22" fmla="*/ 76 w 104"/>
                <a:gd name="T23" fmla="*/ 1 h 47"/>
                <a:gd name="T24" fmla="*/ 83 w 104"/>
                <a:gd name="T25" fmla="*/ 1 h 47"/>
                <a:gd name="T26" fmla="*/ 98 w 104"/>
                <a:gd name="T27" fmla="*/ 5 h 47"/>
                <a:gd name="T28" fmla="*/ 104 w 104"/>
                <a:gd name="T29" fmla="*/ 7 h 47"/>
                <a:gd name="T30" fmla="*/ 76 w 104"/>
                <a:gd name="T3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" h="47">
                  <a:moveTo>
                    <a:pt x="41" y="1"/>
                  </a:moveTo>
                  <a:cubicBezTo>
                    <a:pt x="30" y="1"/>
                    <a:pt x="15" y="5"/>
                    <a:pt x="6" y="22"/>
                  </a:cubicBezTo>
                  <a:cubicBezTo>
                    <a:pt x="2" y="30"/>
                    <a:pt x="0" y="38"/>
                    <a:pt x="0" y="47"/>
                  </a:cubicBezTo>
                  <a:cubicBezTo>
                    <a:pt x="0" y="39"/>
                    <a:pt x="2" y="30"/>
                    <a:pt x="6" y="23"/>
                  </a:cubicBezTo>
                  <a:cubicBezTo>
                    <a:pt x="15" y="6"/>
                    <a:pt x="30" y="2"/>
                    <a:pt x="41" y="2"/>
                  </a:cubicBezTo>
                  <a:cubicBezTo>
                    <a:pt x="46" y="2"/>
                    <a:pt x="51" y="3"/>
                    <a:pt x="53" y="4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0" y="2"/>
                    <a:pt x="46" y="1"/>
                    <a:pt x="41" y="1"/>
                  </a:cubicBezTo>
                  <a:moveTo>
                    <a:pt x="76" y="0"/>
                  </a:moveTo>
                  <a:cubicBezTo>
                    <a:pt x="72" y="0"/>
                    <a:pt x="67" y="0"/>
                    <a:pt x="63" y="1"/>
                  </a:cubicBezTo>
                  <a:cubicBezTo>
                    <a:pt x="63" y="2"/>
                    <a:pt x="64" y="2"/>
                    <a:pt x="64" y="2"/>
                  </a:cubicBezTo>
                  <a:cubicBezTo>
                    <a:pt x="68" y="1"/>
                    <a:pt x="72" y="1"/>
                    <a:pt x="76" y="1"/>
                  </a:cubicBezTo>
                  <a:cubicBezTo>
                    <a:pt x="78" y="1"/>
                    <a:pt x="81" y="1"/>
                    <a:pt x="83" y="1"/>
                  </a:cubicBezTo>
                  <a:cubicBezTo>
                    <a:pt x="88" y="2"/>
                    <a:pt x="93" y="3"/>
                    <a:pt x="98" y="5"/>
                  </a:cubicBezTo>
                  <a:cubicBezTo>
                    <a:pt x="100" y="6"/>
                    <a:pt x="102" y="7"/>
                    <a:pt x="104" y="7"/>
                  </a:cubicBezTo>
                  <a:cubicBezTo>
                    <a:pt x="95" y="2"/>
                    <a:pt x="86" y="0"/>
                    <a:pt x="76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6" name="ïṡḷiḓè"/>
            <p:cNvSpPr/>
            <p:nvPr/>
          </p:nvSpPr>
          <p:spPr bwMode="auto">
            <a:xfrm>
              <a:off x="7970838" y="3416301"/>
              <a:ext cx="144463" cy="160338"/>
            </a:xfrm>
            <a:custGeom>
              <a:avLst/>
              <a:gdLst>
                <a:gd name="T0" fmla="*/ 41 w 98"/>
                <a:gd name="T1" fmla="*/ 1 h 108"/>
                <a:gd name="T2" fmla="*/ 6 w 98"/>
                <a:gd name="T3" fmla="*/ 22 h 108"/>
                <a:gd name="T4" fmla="*/ 0 w 98"/>
                <a:gd name="T5" fmla="*/ 46 h 108"/>
                <a:gd name="T6" fmla="*/ 7 w 98"/>
                <a:gd name="T7" fmla="*/ 72 h 108"/>
                <a:gd name="T8" fmla="*/ 45 w 98"/>
                <a:gd name="T9" fmla="*/ 108 h 108"/>
                <a:gd name="T10" fmla="*/ 14 w 98"/>
                <a:gd name="T11" fmla="*/ 76 h 108"/>
                <a:gd name="T12" fmla="*/ 13 w 98"/>
                <a:gd name="T13" fmla="*/ 24 h 108"/>
                <a:gd name="T14" fmla="*/ 48 w 98"/>
                <a:gd name="T15" fmla="*/ 4 h 108"/>
                <a:gd name="T16" fmla="*/ 54 w 98"/>
                <a:gd name="T17" fmla="*/ 4 h 108"/>
                <a:gd name="T18" fmla="*/ 53 w 98"/>
                <a:gd name="T19" fmla="*/ 3 h 108"/>
                <a:gd name="T20" fmla="*/ 41 w 98"/>
                <a:gd name="T21" fmla="*/ 1 h 108"/>
                <a:gd name="T22" fmla="*/ 76 w 98"/>
                <a:gd name="T23" fmla="*/ 0 h 108"/>
                <a:gd name="T24" fmla="*/ 64 w 98"/>
                <a:gd name="T25" fmla="*/ 1 h 108"/>
                <a:gd name="T26" fmla="*/ 66 w 98"/>
                <a:gd name="T27" fmla="*/ 5 h 108"/>
                <a:gd name="T28" fmla="*/ 83 w 98"/>
                <a:gd name="T29" fmla="*/ 2 h 108"/>
                <a:gd name="T30" fmla="*/ 98 w 98"/>
                <a:gd name="T31" fmla="*/ 4 h 108"/>
                <a:gd name="T32" fmla="*/ 83 w 98"/>
                <a:gd name="T33" fmla="*/ 0 h 108"/>
                <a:gd name="T34" fmla="*/ 76 w 98"/>
                <a:gd name="T3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8" h="108">
                  <a:moveTo>
                    <a:pt x="41" y="1"/>
                  </a:moveTo>
                  <a:cubicBezTo>
                    <a:pt x="30" y="1"/>
                    <a:pt x="15" y="5"/>
                    <a:pt x="6" y="22"/>
                  </a:cubicBezTo>
                  <a:cubicBezTo>
                    <a:pt x="2" y="29"/>
                    <a:pt x="0" y="38"/>
                    <a:pt x="0" y="46"/>
                  </a:cubicBezTo>
                  <a:cubicBezTo>
                    <a:pt x="0" y="55"/>
                    <a:pt x="2" y="64"/>
                    <a:pt x="7" y="72"/>
                  </a:cubicBezTo>
                  <a:cubicBezTo>
                    <a:pt x="15" y="88"/>
                    <a:pt x="28" y="101"/>
                    <a:pt x="45" y="108"/>
                  </a:cubicBezTo>
                  <a:cubicBezTo>
                    <a:pt x="32" y="100"/>
                    <a:pt x="21" y="89"/>
                    <a:pt x="14" y="76"/>
                  </a:cubicBezTo>
                  <a:cubicBezTo>
                    <a:pt x="5" y="60"/>
                    <a:pt x="5" y="40"/>
                    <a:pt x="13" y="24"/>
                  </a:cubicBezTo>
                  <a:cubicBezTo>
                    <a:pt x="22" y="8"/>
                    <a:pt x="37" y="4"/>
                    <a:pt x="48" y="4"/>
                  </a:cubicBezTo>
                  <a:cubicBezTo>
                    <a:pt x="50" y="4"/>
                    <a:pt x="52" y="4"/>
                    <a:pt x="54" y="4"/>
                  </a:cubicBezTo>
                  <a:cubicBezTo>
                    <a:pt x="53" y="4"/>
                    <a:pt x="53" y="3"/>
                    <a:pt x="53" y="3"/>
                  </a:cubicBezTo>
                  <a:cubicBezTo>
                    <a:pt x="51" y="2"/>
                    <a:pt x="46" y="1"/>
                    <a:pt x="41" y="1"/>
                  </a:cubicBezTo>
                  <a:moveTo>
                    <a:pt x="76" y="0"/>
                  </a:moveTo>
                  <a:cubicBezTo>
                    <a:pt x="72" y="0"/>
                    <a:pt x="68" y="0"/>
                    <a:pt x="64" y="1"/>
                  </a:cubicBezTo>
                  <a:cubicBezTo>
                    <a:pt x="64" y="2"/>
                    <a:pt x="65" y="4"/>
                    <a:pt x="66" y="5"/>
                  </a:cubicBezTo>
                  <a:cubicBezTo>
                    <a:pt x="71" y="3"/>
                    <a:pt x="77" y="2"/>
                    <a:pt x="83" y="2"/>
                  </a:cubicBezTo>
                  <a:cubicBezTo>
                    <a:pt x="88" y="2"/>
                    <a:pt x="93" y="3"/>
                    <a:pt x="98" y="4"/>
                  </a:cubicBezTo>
                  <a:cubicBezTo>
                    <a:pt x="93" y="2"/>
                    <a:pt x="88" y="1"/>
                    <a:pt x="83" y="0"/>
                  </a:cubicBezTo>
                  <a:cubicBezTo>
                    <a:pt x="81" y="0"/>
                    <a:pt x="78" y="0"/>
                    <a:pt x="76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7" name="işḻidè"/>
            <p:cNvSpPr/>
            <p:nvPr/>
          </p:nvSpPr>
          <p:spPr bwMode="auto">
            <a:xfrm>
              <a:off x="8026400" y="3443288"/>
              <a:ext cx="63500" cy="6350"/>
            </a:xfrm>
            <a:custGeom>
              <a:avLst/>
              <a:gdLst>
                <a:gd name="T0" fmla="*/ 43 w 43"/>
                <a:gd name="T1" fmla="*/ 0 h 4"/>
                <a:gd name="T2" fmla="*/ 34 w 43"/>
                <a:gd name="T3" fmla="*/ 0 h 4"/>
                <a:gd name="T4" fmla="*/ 34 w 43"/>
                <a:gd name="T5" fmla="*/ 0 h 4"/>
                <a:gd name="T6" fmla="*/ 34 w 43"/>
                <a:gd name="T7" fmla="*/ 0 h 4"/>
                <a:gd name="T8" fmla="*/ 34 w 43"/>
                <a:gd name="T9" fmla="*/ 0 h 4"/>
                <a:gd name="T10" fmla="*/ 17 w 43"/>
                <a:gd name="T11" fmla="*/ 1 h 4"/>
                <a:gd name="T12" fmla="*/ 17 w 43"/>
                <a:gd name="T13" fmla="*/ 1 h 4"/>
                <a:gd name="T14" fmla="*/ 17 w 43"/>
                <a:gd name="T15" fmla="*/ 0 h 4"/>
                <a:gd name="T16" fmla="*/ 0 w 43"/>
                <a:gd name="T17" fmla="*/ 0 h 4"/>
                <a:gd name="T18" fmla="*/ 19 w 43"/>
                <a:gd name="T19" fmla="*/ 4 h 4"/>
                <a:gd name="T20" fmla="*/ 43 w 4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4">
                  <a:moveTo>
                    <a:pt x="43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6" y="4"/>
                    <a:pt x="19" y="4"/>
                  </a:cubicBezTo>
                  <a:cubicBezTo>
                    <a:pt x="25" y="4"/>
                    <a:pt x="33" y="3"/>
                    <a:pt x="43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8" name="î$ḷidè"/>
            <p:cNvSpPr/>
            <p:nvPr/>
          </p:nvSpPr>
          <p:spPr bwMode="auto">
            <a:xfrm>
              <a:off x="8023225" y="3338513"/>
              <a:ext cx="53975" cy="106363"/>
            </a:xfrm>
            <a:custGeom>
              <a:avLst/>
              <a:gdLst>
                <a:gd name="T0" fmla="*/ 0 w 36"/>
                <a:gd name="T1" fmla="*/ 0 h 72"/>
                <a:gd name="T2" fmla="*/ 19 w 36"/>
                <a:gd name="T3" fmla="*/ 72 h 72"/>
                <a:gd name="T4" fmla="*/ 36 w 36"/>
                <a:gd name="T5" fmla="*/ 71 h 72"/>
                <a:gd name="T6" fmla="*/ 15 w 36"/>
                <a:gd name="T7" fmla="*/ 0 h 72"/>
                <a:gd name="T8" fmla="*/ 0 w 36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72">
                  <a:moveTo>
                    <a:pt x="0" y="0"/>
                  </a:moveTo>
                  <a:cubicBezTo>
                    <a:pt x="0" y="0"/>
                    <a:pt x="21" y="57"/>
                    <a:pt x="19" y="72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36" y="71"/>
                    <a:pt x="8" y="2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9" name="íSľïḍe"/>
            <p:cNvSpPr/>
            <p:nvPr/>
          </p:nvSpPr>
          <p:spPr bwMode="auto">
            <a:xfrm>
              <a:off x="8023225" y="3338513"/>
              <a:ext cx="53975" cy="106363"/>
            </a:xfrm>
            <a:custGeom>
              <a:avLst/>
              <a:gdLst>
                <a:gd name="T0" fmla="*/ 15 w 36"/>
                <a:gd name="T1" fmla="*/ 0 h 72"/>
                <a:gd name="T2" fmla="*/ 0 w 36"/>
                <a:gd name="T3" fmla="*/ 0 h 72"/>
                <a:gd name="T4" fmla="*/ 19 w 36"/>
                <a:gd name="T5" fmla="*/ 70 h 72"/>
                <a:gd name="T6" fmla="*/ 19 w 36"/>
                <a:gd name="T7" fmla="*/ 72 h 72"/>
                <a:gd name="T8" fmla="*/ 36 w 36"/>
                <a:gd name="T9" fmla="*/ 71 h 72"/>
                <a:gd name="T10" fmla="*/ 36 w 36"/>
                <a:gd name="T11" fmla="*/ 71 h 72"/>
                <a:gd name="T12" fmla="*/ 30 w 36"/>
                <a:gd name="T13" fmla="*/ 58 h 72"/>
                <a:gd name="T14" fmla="*/ 28 w 36"/>
                <a:gd name="T15" fmla="*/ 54 h 72"/>
                <a:gd name="T16" fmla="*/ 27 w 36"/>
                <a:gd name="T17" fmla="*/ 53 h 72"/>
                <a:gd name="T18" fmla="*/ 27 w 36"/>
                <a:gd name="T19" fmla="*/ 52 h 72"/>
                <a:gd name="T20" fmla="*/ 21 w 36"/>
                <a:gd name="T21" fmla="*/ 52 h 72"/>
                <a:gd name="T22" fmla="*/ 21 w 36"/>
                <a:gd name="T23" fmla="*/ 52 h 72"/>
                <a:gd name="T24" fmla="*/ 21 w 36"/>
                <a:gd name="T25" fmla="*/ 52 h 72"/>
                <a:gd name="T26" fmla="*/ 22 w 36"/>
                <a:gd name="T27" fmla="*/ 41 h 72"/>
                <a:gd name="T28" fmla="*/ 14 w 36"/>
                <a:gd name="T29" fmla="*/ 8 h 72"/>
                <a:gd name="T30" fmla="*/ 15 w 36"/>
                <a:gd name="T3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72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9" y="53"/>
                    <a:pt x="19" y="70"/>
                  </a:cubicBezTo>
                  <a:cubicBezTo>
                    <a:pt x="19" y="71"/>
                    <a:pt x="19" y="72"/>
                    <a:pt x="19" y="72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36" y="70"/>
                    <a:pt x="33" y="65"/>
                    <a:pt x="30" y="58"/>
                  </a:cubicBezTo>
                  <a:cubicBezTo>
                    <a:pt x="29" y="57"/>
                    <a:pt x="28" y="55"/>
                    <a:pt x="28" y="54"/>
                  </a:cubicBezTo>
                  <a:cubicBezTo>
                    <a:pt x="28" y="54"/>
                    <a:pt x="27" y="54"/>
                    <a:pt x="27" y="53"/>
                  </a:cubicBezTo>
                  <a:cubicBezTo>
                    <a:pt x="27" y="53"/>
                    <a:pt x="27" y="53"/>
                    <a:pt x="27" y="52"/>
                  </a:cubicBezTo>
                  <a:cubicBezTo>
                    <a:pt x="23" y="52"/>
                    <a:pt x="21" y="52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2"/>
                    <a:pt x="21" y="48"/>
                    <a:pt x="22" y="41"/>
                  </a:cubicBezTo>
                  <a:cubicBezTo>
                    <a:pt x="18" y="30"/>
                    <a:pt x="14" y="17"/>
                    <a:pt x="14" y="8"/>
                  </a:cubicBezTo>
                  <a:cubicBezTo>
                    <a:pt x="14" y="5"/>
                    <a:pt x="14" y="2"/>
                    <a:pt x="15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70" name="ïslîḍe"/>
            <p:cNvSpPr/>
            <p:nvPr/>
          </p:nvSpPr>
          <p:spPr bwMode="auto">
            <a:xfrm>
              <a:off x="8054975" y="3319463"/>
              <a:ext cx="96838" cy="106363"/>
            </a:xfrm>
            <a:custGeom>
              <a:avLst/>
              <a:gdLst>
                <a:gd name="T0" fmla="*/ 65 w 65"/>
                <a:gd name="T1" fmla="*/ 17 h 71"/>
                <a:gd name="T2" fmla="*/ 17 w 65"/>
                <a:gd name="T3" fmla="*/ 14 h 71"/>
                <a:gd name="T4" fmla="*/ 0 w 65"/>
                <a:gd name="T5" fmla="*/ 64 h 71"/>
                <a:gd name="T6" fmla="*/ 65 w 65"/>
                <a:gd name="T7" fmla="*/ 1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71">
                  <a:moveTo>
                    <a:pt x="65" y="17"/>
                  </a:moveTo>
                  <a:cubicBezTo>
                    <a:pt x="65" y="17"/>
                    <a:pt x="32" y="0"/>
                    <a:pt x="17" y="14"/>
                  </a:cubicBezTo>
                  <a:cubicBezTo>
                    <a:pt x="2" y="28"/>
                    <a:pt x="0" y="64"/>
                    <a:pt x="0" y="64"/>
                  </a:cubicBezTo>
                  <a:cubicBezTo>
                    <a:pt x="0" y="64"/>
                    <a:pt x="54" y="71"/>
                    <a:pt x="65" y="17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71" name="išḷiḍê"/>
            <p:cNvSpPr/>
            <p:nvPr/>
          </p:nvSpPr>
          <p:spPr bwMode="auto">
            <a:xfrm>
              <a:off x="8054975" y="3332163"/>
              <a:ext cx="96838" cy="82550"/>
            </a:xfrm>
            <a:custGeom>
              <a:avLst/>
              <a:gdLst>
                <a:gd name="T0" fmla="*/ 34 w 65"/>
                <a:gd name="T1" fmla="*/ 0 h 56"/>
                <a:gd name="T2" fmla="*/ 17 w 65"/>
                <a:gd name="T3" fmla="*/ 6 h 56"/>
                <a:gd name="T4" fmla="*/ 1 w 65"/>
                <a:gd name="T5" fmla="*/ 45 h 56"/>
                <a:gd name="T6" fmla="*/ 0 w 65"/>
                <a:gd name="T7" fmla="*/ 56 h 56"/>
                <a:gd name="T8" fmla="*/ 6 w 65"/>
                <a:gd name="T9" fmla="*/ 56 h 56"/>
                <a:gd name="T10" fmla="*/ 65 w 65"/>
                <a:gd name="T11" fmla="*/ 9 h 56"/>
                <a:gd name="T12" fmla="*/ 34 w 65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6">
                  <a:moveTo>
                    <a:pt x="34" y="0"/>
                  </a:moveTo>
                  <a:cubicBezTo>
                    <a:pt x="27" y="0"/>
                    <a:pt x="21" y="2"/>
                    <a:pt x="17" y="6"/>
                  </a:cubicBezTo>
                  <a:cubicBezTo>
                    <a:pt x="7" y="15"/>
                    <a:pt x="3" y="33"/>
                    <a:pt x="1" y="45"/>
                  </a:cubicBezTo>
                  <a:cubicBezTo>
                    <a:pt x="0" y="52"/>
                    <a:pt x="0" y="56"/>
                    <a:pt x="0" y="56"/>
                  </a:cubicBezTo>
                  <a:cubicBezTo>
                    <a:pt x="0" y="56"/>
                    <a:pt x="2" y="56"/>
                    <a:pt x="6" y="56"/>
                  </a:cubicBezTo>
                  <a:cubicBezTo>
                    <a:pt x="21" y="56"/>
                    <a:pt x="57" y="52"/>
                    <a:pt x="65" y="9"/>
                  </a:cubicBezTo>
                  <a:cubicBezTo>
                    <a:pt x="65" y="9"/>
                    <a:pt x="49" y="0"/>
                    <a:pt x="34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72" name="ïṡļídé"/>
            <p:cNvSpPr/>
            <p:nvPr/>
          </p:nvSpPr>
          <p:spPr bwMode="auto">
            <a:xfrm>
              <a:off x="8054975" y="3344863"/>
              <a:ext cx="96838" cy="69850"/>
            </a:xfrm>
            <a:custGeom>
              <a:avLst/>
              <a:gdLst>
                <a:gd name="T0" fmla="*/ 0 w 65"/>
                <a:gd name="T1" fmla="*/ 47 h 47"/>
                <a:gd name="T2" fmla="*/ 65 w 65"/>
                <a:gd name="T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5" h="47">
                  <a:moveTo>
                    <a:pt x="0" y="47"/>
                  </a:moveTo>
                  <a:cubicBezTo>
                    <a:pt x="0" y="47"/>
                    <a:pt x="9" y="5"/>
                    <a:pt x="65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73" name="îṩľiḑè"/>
            <p:cNvSpPr/>
            <p:nvPr/>
          </p:nvSpPr>
          <p:spPr bwMode="auto">
            <a:xfrm>
              <a:off x="3071813" y="4978401"/>
              <a:ext cx="6388100" cy="1130300"/>
            </a:xfrm>
            <a:custGeom>
              <a:avLst/>
              <a:gdLst>
                <a:gd name="T0" fmla="*/ 0 w 4306"/>
                <a:gd name="T1" fmla="*/ 255 h 764"/>
                <a:gd name="T2" fmla="*/ 1994 w 4306"/>
                <a:gd name="T3" fmla="*/ 628 h 764"/>
                <a:gd name="T4" fmla="*/ 4042 w 4306"/>
                <a:gd name="T5" fmla="*/ 580 h 764"/>
                <a:gd name="T6" fmla="*/ 3950 w 4306"/>
                <a:gd name="T7" fmla="*/ 208 h 764"/>
                <a:gd name="T8" fmla="*/ 2418 w 4306"/>
                <a:gd name="T9" fmla="*/ 140 h 764"/>
                <a:gd name="T10" fmla="*/ 1558 w 4306"/>
                <a:gd name="T11" fmla="*/ 0 h 764"/>
                <a:gd name="T12" fmla="*/ 0 w 4306"/>
                <a:gd name="T13" fmla="*/ 255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06" h="764">
                  <a:moveTo>
                    <a:pt x="0" y="255"/>
                  </a:moveTo>
                  <a:cubicBezTo>
                    <a:pt x="0" y="255"/>
                    <a:pt x="530" y="764"/>
                    <a:pt x="1994" y="628"/>
                  </a:cubicBezTo>
                  <a:cubicBezTo>
                    <a:pt x="3458" y="492"/>
                    <a:pt x="4042" y="580"/>
                    <a:pt x="4042" y="580"/>
                  </a:cubicBezTo>
                  <a:cubicBezTo>
                    <a:pt x="4042" y="580"/>
                    <a:pt x="4306" y="324"/>
                    <a:pt x="3950" y="208"/>
                  </a:cubicBezTo>
                  <a:cubicBezTo>
                    <a:pt x="3594" y="92"/>
                    <a:pt x="2698" y="140"/>
                    <a:pt x="2418" y="140"/>
                  </a:cubicBezTo>
                  <a:cubicBezTo>
                    <a:pt x="2138" y="140"/>
                    <a:pt x="1558" y="0"/>
                    <a:pt x="1558" y="0"/>
                  </a:cubicBezTo>
                  <a:cubicBezTo>
                    <a:pt x="0" y="255"/>
                    <a:pt x="0" y="255"/>
                    <a:pt x="0" y="255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4" name="íṥ1ídê"/>
            <p:cNvSpPr/>
            <p:nvPr/>
          </p:nvSpPr>
          <p:spPr bwMode="auto">
            <a:xfrm>
              <a:off x="8559800" y="3521076"/>
              <a:ext cx="428625" cy="2025650"/>
            </a:xfrm>
            <a:custGeom>
              <a:avLst/>
              <a:gdLst>
                <a:gd name="T0" fmla="*/ 87 w 289"/>
                <a:gd name="T1" fmla="*/ 1367 h 1367"/>
                <a:gd name="T2" fmla="*/ 179 w 289"/>
                <a:gd name="T3" fmla="*/ 625 h 1367"/>
                <a:gd name="T4" fmla="*/ 273 w 289"/>
                <a:gd name="T5" fmla="*/ 205 h 1367"/>
                <a:gd name="T6" fmla="*/ 231 w 289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9" h="1367">
                  <a:moveTo>
                    <a:pt x="87" y="1367"/>
                  </a:moveTo>
                  <a:cubicBezTo>
                    <a:pt x="87" y="1367"/>
                    <a:pt x="0" y="927"/>
                    <a:pt x="179" y="625"/>
                  </a:cubicBezTo>
                  <a:cubicBezTo>
                    <a:pt x="254" y="498"/>
                    <a:pt x="289" y="352"/>
                    <a:pt x="273" y="205"/>
                  </a:cubicBezTo>
                  <a:cubicBezTo>
                    <a:pt x="265" y="136"/>
                    <a:pt x="251" y="67"/>
                    <a:pt x="231" y="0"/>
                  </a:cubicBezTo>
                </a:path>
              </a:pathLst>
            </a:custGeom>
            <a:noFill/>
            <a:ln w="12700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5" name="is1îḋé"/>
            <p:cNvSpPr/>
            <p:nvPr/>
          </p:nvSpPr>
          <p:spPr bwMode="auto">
            <a:xfrm>
              <a:off x="8780463" y="3078163"/>
              <a:ext cx="296863" cy="452438"/>
            </a:xfrm>
            <a:custGeom>
              <a:avLst/>
              <a:gdLst>
                <a:gd name="T0" fmla="*/ 195 w 200"/>
                <a:gd name="T1" fmla="*/ 109 h 305"/>
                <a:gd name="T2" fmla="*/ 81 w 200"/>
                <a:gd name="T3" fmla="*/ 305 h 305"/>
                <a:gd name="T4" fmla="*/ 5 w 200"/>
                <a:gd name="T5" fmla="*/ 91 h 305"/>
                <a:gd name="T6" fmla="*/ 108 w 200"/>
                <a:gd name="T7" fmla="*/ 4 h 305"/>
                <a:gd name="T8" fmla="*/ 195 w 200"/>
                <a:gd name="T9" fmla="*/ 108 h 305"/>
                <a:gd name="T10" fmla="*/ 195 w 200"/>
                <a:gd name="T11" fmla="*/ 109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305">
                  <a:moveTo>
                    <a:pt x="195" y="109"/>
                  </a:moveTo>
                  <a:cubicBezTo>
                    <a:pt x="190" y="161"/>
                    <a:pt x="81" y="305"/>
                    <a:pt x="81" y="305"/>
                  </a:cubicBezTo>
                  <a:cubicBezTo>
                    <a:pt x="81" y="305"/>
                    <a:pt x="0" y="143"/>
                    <a:pt x="5" y="91"/>
                  </a:cubicBezTo>
                  <a:cubicBezTo>
                    <a:pt x="9" y="38"/>
                    <a:pt x="56" y="0"/>
                    <a:pt x="108" y="4"/>
                  </a:cubicBezTo>
                  <a:cubicBezTo>
                    <a:pt x="161" y="9"/>
                    <a:pt x="200" y="56"/>
                    <a:pt x="195" y="108"/>
                  </a:cubicBezTo>
                  <a:lnTo>
                    <a:pt x="195" y="10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6" name="iśļïďè"/>
            <p:cNvSpPr/>
            <p:nvPr/>
          </p:nvSpPr>
          <p:spPr bwMode="auto">
            <a:xfrm>
              <a:off x="8963025" y="3444876"/>
              <a:ext cx="347663" cy="400050"/>
            </a:xfrm>
            <a:custGeom>
              <a:avLst/>
              <a:gdLst>
                <a:gd name="T0" fmla="*/ 202 w 235"/>
                <a:gd name="T1" fmla="*/ 167 h 270"/>
                <a:gd name="T2" fmla="*/ 0 w 235"/>
                <a:gd name="T3" fmla="*/ 270 h 270"/>
                <a:gd name="T4" fmla="*/ 52 w 235"/>
                <a:gd name="T5" fmla="*/ 49 h 270"/>
                <a:gd name="T6" fmla="*/ 186 w 235"/>
                <a:gd name="T7" fmla="*/ 33 h 270"/>
                <a:gd name="T8" fmla="*/ 202 w 235"/>
                <a:gd name="T9" fmla="*/ 16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70">
                  <a:moveTo>
                    <a:pt x="202" y="167"/>
                  </a:moveTo>
                  <a:cubicBezTo>
                    <a:pt x="170" y="208"/>
                    <a:pt x="0" y="270"/>
                    <a:pt x="0" y="270"/>
                  </a:cubicBezTo>
                  <a:cubicBezTo>
                    <a:pt x="0" y="270"/>
                    <a:pt x="20" y="90"/>
                    <a:pt x="52" y="49"/>
                  </a:cubicBezTo>
                  <a:cubicBezTo>
                    <a:pt x="85" y="7"/>
                    <a:pt x="145" y="0"/>
                    <a:pt x="186" y="33"/>
                  </a:cubicBezTo>
                  <a:cubicBezTo>
                    <a:pt x="228" y="65"/>
                    <a:pt x="235" y="126"/>
                    <a:pt x="202" y="167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7" name="îṩḷïdé"/>
            <p:cNvSpPr/>
            <p:nvPr/>
          </p:nvSpPr>
          <p:spPr bwMode="auto">
            <a:xfrm>
              <a:off x="8848725" y="4137026"/>
              <a:ext cx="444500" cy="319088"/>
            </a:xfrm>
            <a:custGeom>
              <a:avLst/>
              <a:gdLst>
                <a:gd name="T0" fmla="*/ 227 w 300"/>
                <a:gd name="T1" fmla="*/ 197 h 216"/>
                <a:gd name="T2" fmla="*/ 0 w 300"/>
                <a:gd name="T3" fmla="*/ 183 h 216"/>
                <a:gd name="T4" fmla="*/ 157 w 300"/>
                <a:gd name="T5" fmla="*/ 19 h 216"/>
                <a:gd name="T6" fmla="*/ 281 w 300"/>
                <a:gd name="T7" fmla="*/ 73 h 216"/>
                <a:gd name="T8" fmla="*/ 227 w 300"/>
                <a:gd name="T9" fmla="*/ 19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216">
                  <a:moveTo>
                    <a:pt x="227" y="197"/>
                  </a:moveTo>
                  <a:cubicBezTo>
                    <a:pt x="178" y="216"/>
                    <a:pt x="0" y="183"/>
                    <a:pt x="0" y="183"/>
                  </a:cubicBezTo>
                  <a:cubicBezTo>
                    <a:pt x="0" y="183"/>
                    <a:pt x="108" y="38"/>
                    <a:pt x="157" y="19"/>
                  </a:cubicBezTo>
                  <a:cubicBezTo>
                    <a:pt x="206" y="0"/>
                    <a:pt x="261" y="24"/>
                    <a:pt x="281" y="73"/>
                  </a:cubicBezTo>
                  <a:cubicBezTo>
                    <a:pt x="300" y="122"/>
                    <a:pt x="276" y="177"/>
                    <a:pt x="227" y="197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8" name="ï$1ïḋê"/>
            <p:cNvSpPr/>
            <p:nvPr/>
          </p:nvSpPr>
          <p:spPr bwMode="auto">
            <a:xfrm>
              <a:off x="8666163" y="4689476"/>
              <a:ext cx="422275" cy="322263"/>
            </a:xfrm>
            <a:custGeom>
              <a:avLst/>
              <a:gdLst>
                <a:gd name="T0" fmla="*/ 225 w 285"/>
                <a:gd name="T1" fmla="*/ 191 h 218"/>
                <a:gd name="T2" fmla="*/ 0 w 285"/>
                <a:gd name="T3" fmla="*/ 216 h 218"/>
                <a:gd name="T4" fmla="*/ 126 w 285"/>
                <a:gd name="T5" fmla="*/ 27 h 218"/>
                <a:gd name="T6" fmla="*/ 258 w 285"/>
                <a:gd name="T7" fmla="*/ 59 h 218"/>
                <a:gd name="T8" fmla="*/ 225 w 285"/>
                <a:gd name="T9" fmla="*/ 19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218">
                  <a:moveTo>
                    <a:pt x="225" y="191"/>
                  </a:moveTo>
                  <a:cubicBezTo>
                    <a:pt x="180" y="218"/>
                    <a:pt x="0" y="216"/>
                    <a:pt x="0" y="216"/>
                  </a:cubicBezTo>
                  <a:cubicBezTo>
                    <a:pt x="0" y="216"/>
                    <a:pt x="81" y="55"/>
                    <a:pt x="126" y="27"/>
                  </a:cubicBezTo>
                  <a:cubicBezTo>
                    <a:pt x="171" y="0"/>
                    <a:pt x="230" y="14"/>
                    <a:pt x="258" y="59"/>
                  </a:cubicBezTo>
                  <a:cubicBezTo>
                    <a:pt x="285" y="104"/>
                    <a:pt x="270" y="163"/>
                    <a:pt x="225" y="191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9" name="îšļîḋê"/>
            <p:cNvSpPr/>
            <p:nvPr/>
          </p:nvSpPr>
          <p:spPr bwMode="auto">
            <a:xfrm>
              <a:off x="8613775" y="3582988"/>
              <a:ext cx="357188" cy="388938"/>
            </a:xfrm>
            <a:custGeom>
              <a:avLst/>
              <a:gdLst>
                <a:gd name="T0" fmla="*/ 34 w 241"/>
                <a:gd name="T1" fmla="*/ 169 h 263"/>
                <a:gd name="T2" fmla="*/ 241 w 241"/>
                <a:gd name="T3" fmla="*/ 263 h 263"/>
                <a:gd name="T4" fmla="*/ 180 w 241"/>
                <a:gd name="T5" fmla="*/ 44 h 263"/>
                <a:gd name="T6" fmla="*/ 45 w 241"/>
                <a:gd name="T7" fmla="*/ 34 h 263"/>
                <a:gd name="T8" fmla="*/ 34 w 241"/>
                <a:gd name="T9" fmla="*/ 169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263">
                  <a:moveTo>
                    <a:pt x="34" y="169"/>
                  </a:moveTo>
                  <a:cubicBezTo>
                    <a:pt x="69" y="209"/>
                    <a:pt x="241" y="263"/>
                    <a:pt x="241" y="263"/>
                  </a:cubicBezTo>
                  <a:cubicBezTo>
                    <a:pt x="241" y="263"/>
                    <a:pt x="214" y="84"/>
                    <a:pt x="180" y="44"/>
                  </a:cubicBezTo>
                  <a:cubicBezTo>
                    <a:pt x="145" y="4"/>
                    <a:pt x="85" y="0"/>
                    <a:pt x="45" y="34"/>
                  </a:cubicBezTo>
                  <a:cubicBezTo>
                    <a:pt x="5" y="68"/>
                    <a:pt x="0" y="128"/>
                    <a:pt x="34" y="169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0" name="işḷïďè"/>
            <p:cNvSpPr/>
            <p:nvPr/>
          </p:nvSpPr>
          <p:spPr bwMode="auto">
            <a:xfrm>
              <a:off x="8370888" y="4187826"/>
              <a:ext cx="420688" cy="323850"/>
            </a:xfrm>
            <a:custGeom>
              <a:avLst/>
              <a:gdLst>
                <a:gd name="T0" fmla="*/ 58 w 284"/>
                <a:gd name="T1" fmla="*/ 190 h 218"/>
                <a:gd name="T2" fmla="*/ 284 w 284"/>
                <a:gd name="T3" fmla="*/ 218 h 218"/>
                <a:gd name="T4" fmla="*/ 160 w 284"/>
                <a:gd name="T5" fmla="*/ 28 h 218"/>
                <a:gd name="T6" fmla="*/ 28 w 284"/>
                <a:gd name="T7" fmla="*/ 59 h 218"/>
                <a:gd name="T8" fmla="*/ 58 w 284"/>
                <a:gd name="T9" fmla="*/ 19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218">
                  <a:moveTo>
                    <a:pt x="58" y="190"/>
                  </a:moveTo>
                  <a:cubicBezTo>
                    <a:pt x="103" y="218"/>
                    <a:pt x="284" y="218"/>
                    <a:pt x="284" y="218"/>
                  </a:cubicBezTo>
                  <a:cubicBezTo>
                    <a:pt x="284" y="218"/>
                    <a:pt x="204" y="56"/>
                    <a:pt x="160" y="28"/>
                  </a:cubicBezTo>
                  <a:cubicBezTo>
                    <a:pt x="115" y="0"/>
                    <a:pt x="56" y="14"/>
                    <a:pt x="28" y="59"/>
                  </a:cubicBezTo>
                  <a:cubicBezTo>
                    <a:pt x="0" y="103"/>
                    <a:pt x="14" y="162"/>
                    <a:pt x="58" y="19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1" name="ï$lïḋé"/>
            <p:cNvSpPr/>
            <p:nvPr/>
          </p:nvSpPr>
          <p:spPr bwMode="auto">
            <a:xfrm>
              <a:off x="8277225" y="4854576"/>
              <a:ext cx="385763" cy="361950"/>
            </a:xfrm>
            <a:custGeom>
              <a:avLst/>
              <a:gdLst>
                <a:gd name="T0" fmla="*/ 43 w 260"/>
                <a:gd name="T1" fmla="*/ 178 h 244"/>
                <a:gd name="T2" fmla="*/ 260 w 260"/>
                <a:gd name="T3" fmla="*/ 244 h 244"/>
                <a:gd name="T4" fmla="*/ 170 w 260"/>
                <a:gd name="T5" fmla="*/ 35 h 244"/>
                <a:gd name="T6" fmla="*/ 35 w 260"/>
                <a:gd name="T7" fmla="*/ 43 h 244"/>
                <a:gd name="T8" fmla="*/ 43 w 260"/>
                <a:gd name="T9" fmla="*/ 17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244">
                  <a:moveTo>
                    <a:pt x="43" y="178"/>
                  </a:moveTo>
                  <a:cubicBezTo>
                    <a:pt x="82" y="213"/>
                    <a:pt x="260" y="244"/>
                    <a:pt x="260" y="244"/>
                  </a:cubicBezTo>
                  <a:cubicBezTo>
                    <a:pt x="260" y="244"/>
                    <a:pt x="209" y="70"/>
                    <a:pt x="170" y="35"/>
                  </a:cubicBezTo>
                  <a:cubicBezTo>
                    <a:pt x="131" y="0"/>
                    <a:pt x="70" y="4"/>
                    <a:pt x="35" y="43"/>
                  </a:cubicBezTo>
                  <a:cubicBezTo>
                    <a:pt x="0" y="82"/>
                    <a:pt x="3" y="143"/>
                    <a:pt x="43" y="178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2" name="ïṧļiḍe"/>
            <p:cNvSpPr/>
            <p:nvPr/>
          </p:nvSpPr>
          <p:spPr bwMode="auto">
            <a:xfrm>
              <a:off x="7810500" y="1414463"/>
              <a:ext cx="519113" cy="587375"/>
            </a:xfrm>
            <a:custGeom>
              <a:avLst/>
              <a:gdLst>
                <a:gd name="T0" fmla="*/ 59 w 350"/>
                <a:gd name="T1" fmla="*/ 305 h 397"/>
                <a:gd name="T2" fmla="*/ 0 w 350"/>
                <a:gd name="T3" fmla="*/ 281 h 397"/>
                <a:gd name="T4" fmla="*/ 79 w 350"/>
                <a:gd name="T5" fmla="*/ 90 h 397"/>
                <a:gd name="T6" fmla="*/ 138 w 350"/>
                <a:gd name="T7" fmla="*/ 115 h 397"/>
                <a:gd name="T8" fmla="*/ 59 w 350"/>
                <a:gd name="T9" fmla="*/ 305 h 397"/>
                <a:gd name="T10" fmla="*/ 119 w 350"/>
                <a:gd name="T11" fmla="*/ 77 h 397"/>
                <a:gd name="T12" fmla="*/ 99 w 350"/>
                <a:gd name="T13" fmla="*/ 28 h 397"/>
                <a:gd name="T14" fmla="*/ 148 w 350"/>
                <a:gd name="T15" fmla="*/ 8 h 397"/>
                <a:gd name="T16" fmla="*/ 168 w 350"/>
                <a:gd name="T17" fmla="*/ 56 h 397"/>
                <a:gd name="T18" fmla="*/ 168 w 350"/>
                <a:gd name="T19" fmla="*/ 56 h 397"/>
                <a:gd name="T20" fmla="*/ 119 w 350"/>
                <a:gd name="T21" fmla="*/ 77 h 397"/>
                <a:gd name="T22" fmla="*/ 280 w 350"/>
                <a:gd name="T23" fmla="*/ 397 h 397"/>
                <a:gd name="T24" fmla="*/ 221 w 350"/>
                <a:gd name="T25" fmla="*/ 372 h 397"/>
                <a:gd name="T26" fmla="*/ 260 w 350"/>
                <a:gd name="T27" fmla="*/ 280 h 397"/>
                <a:gd name="T28" fmla="*/ 250 w 350"/>
                <a:gd name="T29" fmla="*/ 217 h 397"/>
                <a:gd name="T30" fmla="*/ 194 w 350"/>
                <a:gd name="T31" fmla="*/ 251 h 397"/>
                <a:gd name="T32" fmla="*/ 155 w 350"/>
                <a:gd name="T33" fmla="*/ 345 h 397"/>
                <a:gd name="T34" fmla="*/ 96 w 350"/>
                <a:gd name="T35" fmla="*/ 320 h 397"/>
                <a:gd name="T36" fmla="*/ 175 w 350"/>
                <a:gd name="T37" fmla="*/ 130 h 397"/>
                <a:gd name="T38" fmla="*/ 232 w 350"/>
                <a:gd name="T39" fmla="*/ 154 h 397"/>
                <a:gd name="T40" fmla="*/ 221 w 350"/>
                <a:gd name="T41" fmla="*/ 180 h 397"/>
                <a:gd name="T42" fmla="*/ 222 w 350"/>
                <a:gd name="T43" fmla="*/ 180 h 397"/>
                <a:gd name="T44" fmla="*/ 291 w 350"/>
                <a:gd name="T45" fmla="*/ 173 h 397"/>
                <a:gd name="T46" fmla="*/ 324 w 350"/>
                <a:gd name="T47" fmla="*/ 293 h 397"/>
                <a:gd name="T48" fmla="*/ 280 w 350"/>
                <a:gd name="T49" fmla="*/ 39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0" h="397">
                  <a:moveTo>
                    <a:pt x="59" y="305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138" y="115"/>
                    <a:pt x="138" y="115"/>
                    <a:pt x="138" y="115"/>
                  </a:cubicBezTo>
                  <a:lnTo>
                    <a:pt x="59" y="305"/>
                  </a:lnTo>
                  <a:close/>
                  <a:moveTo>
                    <a:pt x="119" y="77"/>
                  </a:moveTo>
                  <a:cubicBezTo>
                    <a:pt x="100" y="69"/>
                    <a:pt x="91" y="47"/>
                    <a:pt x="99" y="28"/>
                  </a:cubicBezTo>
                  <a:cubicBezTo>
                    <a:pt x="107" y="9"/>
                    <a:pt x="129" y="0"/>
                    <a:pt x="148" y="8"/>
                  </a:cubicBezTo>
                  <a:cubicBezTo>
                    <a:pt x="167" y="15"/>
                    <a:pt x="176" y="37"/>
                    <a:pt x="168" y="56"/>
                  </a:cubicBezTo>
                  <a:cubicBezTo>
                    <a:pt x="168" y="56"/>
                    <a:pt x="168" y="56"/>
                    <a:pt x="168" y="56"/>
                  </a:cubicBezTo>
                  <a:cubicBezTo>
                    <a:pt x="160" y="75"/>
                    <a:pt x="138" y="84"/>
                    <a:pt x="119" y="77"/>
                  </a:cubicBezTo>
                  <a:close/>
                  <a:moveTo>
                    <a:pt x="280" y="397"/>
                  </a:moveTo>
                  <a:cubicBezTo>
                    <a:pt x="221" y="372"/>
                    <a:pt x="221" y="372"/>
                    <a:pt x="221" y="372"/>
                  </a:cubicBezTo>
                  <a:cubicBezTo>
                    <a:pt x="260" y="280"/>
                    <a:pt x="260" y="280"/>
                    <a:pt x="260" y="280"/>
                  </a:cubicBezTo>
                  <a:cubicBezTo>
                    <a:pt x="269" y="258"/>
                    <a:pt x="280" y="229"/>
                    <a:pt x="250" y="217"/>
                  </a:cubicBezTo>
                  <a:cubicBezTo>
                    <a:pt x="220" y="204"/>
                    <a:pt x="205" y="226"/>
                    <a:pt x="194" y="251"/>
                  </a:cubicBezTo>
                  <a:cubicBezTo>
                    <a:pt x="155" y="345"/>
                    <a:pt x="155" y="345"/>
                    <a:pt x="155" y="345"/>
                  </a:cubicBezTo>
                  <a:cubicBezTo>
                    <a:pt x="96" y="320"/>
                    <a:pt x="96" y="320"/>
                    <a:pt x="96" y="320"/>
                  </a:cubicBezTo>
                  <a:cubicBezTo>
                    <a:pt x="175" y="130"/>
                    <a:pt x="175" y="130"/>
                    <a:pt x="175" y="130"/>
                  </a:cubicBezTo>
                  <a:cubicBezTo>
                    <a:pt x="232" y="154"/>
                    <a:pt x="232" y="154"/>
                    <a:pt x="232" y="154"/>
                  </a:cubicBezTo>
                  <a:cubicBezTo>
                    <a:pt x="221" y="180"/>
                    <a:pt x="221" y="180"/>
                    <a:pt x="221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6" y="168"/>
                    <a:pt x="262" y="161"/>
                    <a:pt x="291" y="173"/>
                  </a:cubicBezTo>
                  <a:cubicBezTo>
                    <a:pt x="350" y="197"/>
                    <a:pt x="345" y="241"/>
                    <a:pt x="324" y="293"/>
                  </a:cubicBezTo>
                  <a:cubicBezTo>
                    <a:pt x="280" y="397"/>
                    <a:pt x="280" y="397"/>
                    <a:pt x="280" y="397"/>
                  </a:cubicBez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83" name="ïṣľíḑê"/>
            <p:cNvSpPr/>
            <p:nvPr/>
          </p:nvSpPr>
          <p:spPr bwMode="auto">
            <a:xfrm>
              <a:off x="6021388" y="1482726"/>
              <a:ext cx="495300" cy="515938"/>
            </a:xfrm>
            <a:custGeom>
              <a:avLst/>
              <a:gdLst>
                <a:gd name="T0" fmla="*/ 22 w 312"/>
                <a:gd name="T1" fmla="*/ 0 h 325"/>
                <a:gd name="T2" fmla="*/ 0 w 312"/>
                <a:gd name="T3" fmla="*/ 56 h 325"/>
                <a:gd name="T4" fmla="*/ 0 w 312"/>
                <a:gd name="T5" fmla="*/ 284 h 325"/>
                <a:gd name="T6" fmla="*/ 78 w 312"/>
                <a:gd name="T7" fmla="*/ 284 h 325"/>
                <a:gd name="T8" fmla="*/ 78 w 312"/>
                <a:gd name="T9" fmla="*/ 325 h 325"/>
                <a:gd name="T10" fmla="*/ 122 w 312"/>
                <a:gd name="T11" fmla="*/ 325 h 325"/>
                <a:gd name="T12" fmla="*/ 163 w 312"/>
                <a:gd name="T13" fmla="*/ 284 h 325"/>
                <a:gd name="T14" fmla="*/ 227 w 312"/>
                <a:gd name="T15" fmla="*/ 284 h 325"/>
                <a:gd name="T16" fmla="*/ 312 w 312"/>
                <a:gd name="T17" fmla="*/ 199 h 325"/>
                <a:gd name="T18" fmla="*/ 312 w 312"/>
                <a:gd name="T19" fmla="*/ 0 h 325"/>
                <a:gd name="T20" fmla="*/ 22 w 312"/>
                <a:gd name="T21" fmla="*/ 0 h 325"/>
                <a:gd name="T22" fmla="*/ 283 w 312"/>
                <a:gd name="T23" fmla="*/ 184 h 325"/>
                <a:gd name="T24" fmla="*/ 234 w 312"/>
                <a:gd name="T25" fmla="*/ 233 h 325"/>
                <a:gd name="T26" fmla="*/ 156 w 312"/>
                <a:gd name="T27" fmla="*/ 233 h 325"/>
                <a:gd name="T28" fmla="*/ 115 w 312"/>
                <a:gd name="T29" fmla="*/ 274 h 325"/>
                <a:gd name="T30" fmla="*/ 115 w 312"/>
                <a:gd name="T31" fmla="*/ 233 h 325"/>
                <a:gd name="T32" fmla="*/ 48 w 312"/>
                <a:gd name="T33" fmla="*/ 233 h 325"/>
                <a:gd name="T34" fmla="*/ 48 w 312"/>
                <a:gd name="T35" fmla="*/ 28 h 325"/>
                <a:gd name="T36" fmla="*/ 283 w 312"/>
                <a:gd name="T37" fmla="*/ 28 h 325"/>
                <a:gd name="T38" fmla="*/ 283 w 312"/>
                <a:gd name="T39" fmla="*/ 184 h 325"/>
                <a:gd name="T40" fmla="*/ 234 w 312"/>
                <a:gd name="T41" fmla="*/ 84 h 325"/>
                <a:gd name="T42" fmla="*/ 234 w 312"/>
                <a:gd name="T43" fmla="*/ 169 h 325"/>
                <a:gd name="T44" fmla="*/ 204 w 312"/>
                <a:gd name="T45" fmla="*/ 169 h 325"/>
                <a:gd name="T46" fmla="*/ 204 w 312"/>
                <a:gd name="T47" fmla="*/ 84 h 325"/>
                <a:gd name="T48" fmla="*/ 234 w 312"/>
                <a:gd name="T49" fmla="*/ 84 h 325"/>
                <a:gd name="T50" fmla="*/ 156 w 312"/>
                <a:gd name="T51" fmla="*/ 84 h 325"/>
                <a:gd name="T52" fmla="*/ 156 w 312"/>
                <a:gd name="T53" fmla="*/ 169 h 325"/>
                <a:gd name="T54" fmla="*/ 127 w 312"/>
                <a:gd name="T55" fmla="*/ 169 h 325"/>
                <a:gd name="T56" fmla="*/ 127 w 312"/>
                <a:gd name="T57" fmla="*/ 84 h 325"/>
                <a:gd name="T58" fmla="*/ 156 w 312"/>
                <a:gd name="T59" fmla="*/ 8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2" h="325">
                  <a:moveTo>
                    <a:pt x="22" y="0"/>
                  </a:moveTo>
                  <a:lnTo>
                    <a:pt x="0" y="56"/>
                  </a:lnTo>
                  <a:lnTo>
                    <a:pt x="0" y="284"/>
                  </a:lnTo>
                  <a:lnTo>
                    <a:pt x="78" y="284"/>
                  </a:lnTo>
                  <a:lnTo>
                    <a:pt x="78" y="325"/>
                  </a:lnTo>
                  <a:lnTo>
                    <a:pt x="122" y="325"/>
                  </a:lnTo>
                  <a:lnTo>
                    <a:pt x="163" y="284"/>
                  </a:lnTo>
                  <a:lnTo>
                    <a:pt x="227" y="284"/>
                  </a:lnTo>
                  <a:lnTo>
                    <a:pt x="312" y="199"/>
                  </a:lnTo>
                  <a:lnTo>
                    <a:pt x="312" y="0"/>
                  </a:lnTo>
                  <a:lnTo>
                    <a:pt x="22" y="0"/>
                  </a:lnTo>
                  <a:close/>
                  <a:moveTo>
                    <a:pt x="283" y="184"/>
                  </a:moveTo>
                  <a:lnTo>
                    <a:pt x="234" y="233"/>
                  </a:lnTo>
                  <a:lnTo>
                    <a:pt x="156" y="233"/>
                  </a:lnTo>
                  <a:lnTo>
                    <a:pt x="115" y="274"/>
                  </a:lnTo>
                  <a:lnTo>
                    <a:pt x="115" y="233"/>
                  </a:lnTo>
                  <a:lnTo>
                    <a:pt x="48" y="233"/>
                  </a:lnTo>
                  <a:lnTo>
                    <a:pt x="48" y="28"/>
                  </a:lnTo>
                  <a:lnTo>
                    <a:pt x="283" y="28"/>
                  </a:lnTo>
                  <a:lnTo>
                    <a:pt x="283" y="184"/>
                  </a:lnTo>
                  <a:close/>
                  <a:moveTo>
                    <a:pt x="234" y="84"/>
                  </a:moveTo>
                  <a:lnTo>
                    <a:pt x="234" y="169"/>
                  </a:lnTo>
                  <a:lnTo>
                    <a:pt x="204" y="169"/>
                  </a:lnTo>
                  <a:lnTo>
                    <a:pt x="204" y="84"/>
                  </a:lnTo>
                  <a:lnTo>
                    <a:pt x="234" y="84"/>
                  </a:lnTo>
                  <a:close/>
                  <a:moveTo>
                    <a:pt x="156" y="84"/>
                  </a:moveTo>
                  <a:lnTo>
                    <a:pt x="156" y="169"/>
                  </a:lnTo>
                  <a:lnTo>
                    <a:pt x="127" y="169"/>
                  </a:lnTo>
                  <a:lnTo>
                    <a:pt x="127" y="84"/>
                  </a:lnTo>
                  <a:lnTo>
                    <a:pt x="156" y="84"/>
                  </a:ln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84" name="ï$ḷidè"/>
            <p:cNvSpPr/>
            <p:nvPr/>
          </p:nvSpPr>
          <p:spPr bwMode="auto">
            <a:xfrm>
              <a:off x="2894013" y="1268413"/>
              <a:ext cx="657225" cy="4338638"/>
            </a:xfrm>
            <a:custGeom>
              <a:avLst/>
              <a:gdLst>
                <a:gd name="T0" fmla="*/ 4 w 443"/>
                <a:gd name="T1" fmla="*/ 355 h 2929"/>
                <a:gd name="T2" fmla="*/ 44 w 443"/>
                <a:gd name="T3" fmla="*/ 2564 h 2929"/>
                <a:gd name="T4" fmla="*/ 443 w 443"/>
                <a:gd name="T5" fmla="*/ 2929 h 2929"/>
                <a:gd name="T6" fmla="*/ 352 w 443"/>
                <a:gd name="T7" fmla="*/ 0 h 2929"/>
                <a:gd name="T8" fmla="*/ 344 w 443"/>
                <a:gd name="T9" fmla="*/ 2 h 2929"/>
                <a:gd name="T10" fmla="*/ 4 w 443"/>
                <a:gd name="T11" fmla="*/ 355 h 2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2929">
                  <a:moveTo>
                    <a:pt x="4" y="355"/>
                  </a:moveTo>
                  <a:cubicBezTo>
                    <a:pt x="44" y="2564"/>
                    <a:pt x="44" y="2564"/>
                    <a:pt x="44" y="2564"/>
                  </a:cubicBezTo>
                  <a:cubicBezTo>
                    <a:pt x="48" y="2770"/>
                    <a:pt x="240" y="2929"/>
                    <a:pt x="443" y="2929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44" y="2"/>
                    <a:pt x="344" y="2"/>
                    <a:pt x="344" y="2"/>
                  </a:cubicBezTo>
                  <a:cubicBezTo>
                    <a:pt x="176" y="45"/>
                    <a:pt x="0" y="151"/>
                    <a:pt x="4" y="355"/>
                  </a:cubicBezTo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5" name="ïṡ1ïḓê"/>
            <p:cNvSpPr/>
            <p:nvPr/>
          </p:nvSpPr>
          <p:spPr bwMode="auto">
            <a:xfrm>
              <a:off x="2900363" y="1287463"/>
              <a:ext cx="550863" cy="4311650"/>
            </a:xfrm>
            <a:custGeom>
              <a:avLst/>
              <a:gdLst>
                <a:gd name="T0" fmla="*/ 302 w 371"/>
                <a:gd name="T1" fmla="*/ 0 h 2910"/>
                <a:gd name="T2" fmla="*/ 0 w 371"/>
                <a:gd name="T3" fmla="*/ 335 h 2910"/>
                <a:gd name="T4" fmla="*/ 0 w 371"/>
                <a:gd name="T5" fmla="*/ 342 h 2910"/>
                <a:gd name="T6" fmla="*/ 40 w 371"/>
                <a:gd name="T7" fmla="*/ 2551 h 2910"/>
                <a:gd name="T8" fmla="*/ 371 w 371"/>
                <a:gd name="T9" fmla="*/ 2910 h 2910"/>
                <a:gd name="T10" fmla="*/ 221 w 371"/>
                <a:gd name="T11" fmla="*/ 2752 h 2910"/>
                <a:gd name="T12" fmla="*/ 216 w 371"/>
                <a:gd name="T13" fmla="*/ 2707 h 2910"/>
                <a:gd name="T14" fmla="*/ 213 w 371"/>
                <a:gd name="T15" fmla="*/ 2523 h 2910"/>
                <a:gd name="T16" fmla="*/ 213 w 371"/>
                <a:gd name="T17" fmla="*/ 2522 h 2910"/>
                <a:gd name="T18" fmla="*/ 212 w 371"/>
                <a:gd name="T19" fmla="*/ 2522 h 2910"/>
                <a:gd name="T20" fmla="*/ 202 w 371"/>
                <a:gd name="T21" fmla="*/ 1957 h 2910"/>
                <a:gd name="T22" fmla="*/ 203 w 371"/>
                <a:gd name="T23" fmla="*/ 1957 h 2910"/>
                <a:gd name="T24" fmla="*/ 203 w 371"/>
                <a:gd name="T25" fmla="*/ 1957 h 2910"/>
                <a:gd name="T26" fmla="*/ 172 w 371"/>
                <a:gd name="T27" fmla="*/ 237 h 2910"/>
                <a:gd name="T28" fmla="*/ 172 w 371"/>
                <a:gd name="T29" fmla="*/ 202 h 2910"/>
                <a:gd name="T30" fmla="*/ 171 w 371"/>
                <a:gd name="T31" fmla="*/ 198 h 2910"/>
                <a:gd name="T32" fmla="*/ 302 w 371"/>
                <a:gd name="T33" fmla="*/ 0 h 2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1" h="2910">
                  <a:moveTo>
                    <a:pt x="302" y="0"/>
                  </a:moveTo>
                  <a:cubicBezTo>
                    <a:pt x="148" y="48"/>
                    <a:pt x="0" y="150"/>
                    <a:pt x="0" y="335"/>
                  </a:cubicBezTo>
                  <a:cubicBezTo>
                    <a:pt x="0" y="337"/>
                    <a:pt x="0" y="340"/>
                    <a:pt x="0" y="342"/>
                  </a:cubicBezTo>
                  <a:cubicBezTo>
                    <a:pt x="40" y="2551"/>
                    <a:pt x="40" y="2551"/>
                    <a:pt x="40" y="2551"/>
                  </a:cubicBezTo>
                  <a:cubicBezTo>
                    <a:pt x="43" y="2733"/>
                    <a:pt x="195" y="2880"/>
                    <a:pt x="371" y="2910"/>
                  </a:cubicBezTo>
                  <a:cubicBezTo>
                    <a:pt x="299" y="2889"/>
                    <a:pt x="240" y="2831"/>
                    <a:pt x="221" y="2752"/>
                  </a:cubicBezTo>
                  <a:cubicBezTo>
                    <a:pt x="218" y="2737"/>
                    <a:pt x="216" y="2722"/>
                    <a:pt x="216" y="2707"/>
                  </a:cubicBezTo>
                  <a:cubicBezTo>
                    <a:pt x="213" y="2523"/>
                    <a:pt x="213" y="2523"/>
                    <a:pt x="213" y="2523"/>
                  </a:cubicBezTo>
                  <a:cubicBezTo>
                    <a:pt x="213" y="2522"/>
                    <a:pt x="213" y="2522"/>
                    <a:pt x="213" y="2522"/>
                  </a:cubicBezTo>
                  <a:cubicBezTo>
                    <a:pt x="212" y="2522"/>
                    <a:pt x="212" y="2522"/>
                    <a:pt x="212" y="2522"/>
                  </a:cubicBezTo>
                  <a:cubicBezTo>
                    <a:pt x="202" y="1957"/>
                    <a:pt x="202" y="1957"/>
                    <a:pt x="202" y="1957"/>
                  </a:cubicBezTo>
                  <a:cubicBezTo>
                    <a:pt x="203" y="1957"/>
                    <a:pt x="203" y="1957"/>
                    <a:pt x="203" y="1957"/>
                  </a:cubicBezTo>
                  <a:cubicBezTo>
                    <a:pt x="203" y="1957"/>
                    <a:pt x="203" y="1957"/>
                    <a:pt x="203" y="1957"/>
                  </a:cubicBezTo>
                  <a:cubicBezTo>
                    <a:pt x="172" y="237"/>
                    <a:pt x="172" y="237"/>
                    <a:pt x="172" y="237"/>
                  </a:cubicBezTo>
                  <a:cubicBezTo>
                    <a:pt x="172" y="202"/>
                    <a:pt x="172" y="202"/>
                    <a:pt x="172" y="202"/>
                  </a:cubicBezTo>
                  <a:cubicBezTo>
                    <a:pt x="171" y="201"/>
                    <a:pt x="171" y="200"/>
                    <a:pt x="171" y="198"/>
                  </a:cubicBezTo>
                  <a:cubicBezTo>
                    <a:pt x="171" y="110"/>
                    <a:pt x="225" y="33"/>
                    <a:pt x="302" y="0"/>
                  </a:cubicBezTo>
                </a:path>
              </a:pathLst>
            </a:custGeom>
            <a:solidFill>
              <a:srgbClr val="4B4B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6" name="îŝľíďê"/>
            <p:cNvSpPr/>
            <p:nvPr/>
          </p:nvSpPr>
          <p:spPr bwMode="auto">
            <a:xfrm>
              <a:off x="3152775" y="1157288"/>
              <a:ext cx="2274888" cy="4486275"/>
            </a:xfrm>
            <a:custGeom>
              <a:avLst/>
              <a:gdLst>
                <a:gd name="T0" fmla="*/ 1533 w 1534"/>
                <a:gd name="T1" fmla="*/ 2542 h 3028"/>
                <a:gd name="T2" fmla="*/ 1366 w 1534"/>
                <a:gd name="T3" fmla="*/ 2754 h 3028"/>
                <a:gd name="T4" fmla="*/ 311 w 1534"/>
                <a:gd name="T5" fmla="*/ 3001 h 3028"/>
                <a:gd name="T6" fmla="*/ 51 w 1534"/>
                <a:gd name="T7" fmla="*/ 2840 h 3028"/>
                <a:gd name="T8" fmla="*/ 46 w 1534"/>
                <a:gd name="T9" fmla="*/ 2795 h 3028"/>
                <a:gd name="T10" fmla="*/ 43 w 1534"/>
                <a:gd name="T11" fmla="*/ 2611 h 3028"/>
                <a:gd name="T12" fmla="*/ 43 w 1534"/>
                <a:gd name="T13" fmla="*/ 2610 h 3028"/>
                <a:gd name="T14" fmla="*/ 33 w 1534"/>
                <a:gd name="T15" fmla="*/ 2045 h 3028"/>
                <a:gd name="T16" fmla="*/ 2 w 1534"/>
                <a:gd name="T17" fmla="*/ 325 h 3028"/>
                <a:gd name="T18" fmla="*/ 2 w 1534"/>
                <a:gd name="T19" fmla="*/ 290 h 3028"/>
                <a:gd name="T20" fmla="*/ 204 w 1534"/>
                <a:gd name="T21" fmla="*/ 71 h 3028"/>
                <a:gd name="T22" fmla="*/ 1277 w 1534"/>
                <a:gd name="T23" fmla="*/ 7 h 3028"/>
                <a:gd name="T24" fmla="*/ 1505 w 1534"/>
                <a:gd name="T25" fmla="*/ 207 h 3028"/>
                <a:gd name="T26" fmla="*/ 1506 w 1534"/>
                <a:gd name="T27" fmla="*/ 220 h 3028"/>
                <a:gd name="T28" fmla="*/ 1531 w 1534"/>
                <a:gd name="T29" fmla="*/ 2359 h 3028"/>
                <a:gd name="T30" fmla="*/ 1531 w 1534"/>
                <a:gd name="T31" fmla="*/ 2370 h 3028"/>
                <a:gd name="T32" fmla="*/ 1532 w 1534"/>
                <a:gd name="T33" fmla="*/ 2523 h 3028"/>
                <a:gd name="T34" fmla="*/ 1533 w 1534"/>
                <a:gd name="T35" fmla="*/ 2542 h 3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34" h="3028">
                  <a:moveTo>
                    <a:pt x="1533" y="2542"/>
                  </a:moveTo>
                  <a:cubicBezTo>
                    <a:pt x="1534" y="2643"/>
                    <a:pt x="1464" y="2731"/>
                    <a:pt x="1366" y="2754"/>
                  </a:cubicBezTo>
                  <a:cubicBezTo>
                    <a:pt x="311" y="3001"/>
                    <a:pt x="311" y="3001"/>
                    <a:pt x="311" y="3001"/>
                  </a:cubicBezTo>
                  <a:cubicBezTo>
                    <a:pt x="195" y="3028"/>
                    <a:pt x="79" y="2956"/>
                    <a:pt x="51" y="2840"/>
                  </a:cubicBezTo>
                  <a:cubicBezTo>
                    <a:pt x="48" y="2825"/>
                    <a:pt x="46" y="2810"/>
                    <a:pt x="46" y="2795"/>
                  </a:cubicBezTo>
                  <a:cubicBezTo>
                    <a:pt x="43" y="2611"/>
                    <a:pt x="43" y="2611"/>
                    <a:pt x="43" y="2611"/>
                  </a:cubicBezTo>
                  <a:cubicBezTo>
                    <a:pt x="43" y="2610"/>
                    <a:pt x="43" y="2610"/>
                    <a:pt x="43" y="2610"/>
                  </a:cubicBezTo>
                  <a:cubicBezTo>
                    <a:pt x="33" y="2045"/>
                    <a:pt x="33" y="2045"/>
                    <a:pt x="33" y="2045"/>
                  </a:cubicBezTo>
                  <a:cubicBezTo>
                    <a:pt x="2" y="325"/>
                    <a:pt x="2" y="325"/>
                    <a:pt x="2" y="325"/>
                  </a:cubicBezTo>
                  <a:cubicBezTo>
                    <a:pt x="2" y="290"/>
                    <a:pt x="2" y="290"/>
                    <a:pt x="2" y="290"/>
                  </a:cubicBezTo>
                  <a:cubicBezTo>
                    <a:pt x="0" y="175"/>
                    <a:pt x="89" y="78"/>
                    <a:pt x="204" y="71"/>
                  </a:cubicBezTo>
                  <a:cubicBezTo>
                    <a:pt x="1277" y="7"/>
                    <a:pt x="1277" y="7"/>
                    <a:pt x="1277" y="7"/>
                  </a:cubicBezTo>
                  <a:cubicBezTo>
                    <a:pt x="1395" y="0"/>
                    <a:pt x="1497" y="89"/>
                    <a:pt x="1505" y="207"/>
                  </a:cubicBezTo>
                  <a:cubicBezTo>
                    <a:pt x="1505" y="211"/>
                    <a:pt x="1506" y="216"/>
                    <a:pt x="1506" y="220"/>
                  </a:cubicBezTo>
                  <a:cubicBezTo>
                    <a:pt x="1531" y="2359"/>
                    <a:pt x="1531" y="2359"/>
                    <a:pt x="1531" y="2359"/>
                  </a:cubicBezTo>
                  <a:cubicBezTo>
                    <a:pt x="1531" y="2370"/>
                    <a:pt x="1531" y="2370"/>
                    <a:pt x="1531" y="2370"/>
                  </a:cubicBezTo>
                  <a:cubicBezTo>
                    <a:pt x="1532" y="2523"/>
                    <a:pt x="1532" y="2523"/>
                    <a:pt x="1532" y="2523"/>
                  </a:cubicBezTo>
                  <a:cubicBezTo>
                    <a:pt x="1533" y="2542"/>
                    <a:pt x="1533" y="2542"/>
                    <a:pt x="1533" y="2542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7" name="íṧḻídé"/>
            <p:cNvSpPr/>
            <p:nvPr/>
          </p:nvSpPr>
          <p:spPr bwMode="auto">
            <a:xfrm>
              <a:off x="3154363" y="1168401"/>
              <a:ext cx="2271713" cy="4443413"/>
            </a:xfrm>
            <a:custGeom>
              <a:avLst/>
              <a:gdLst>
                <a:gd name="T0" fmla="*/ 570 w 1532"/>
                <a:gd name="T1" fmla="*/ 2618 h 3000"/>
                <a:gd name="T2" fmla="*/ 41 w 1532"/>
                <a:gd name="T3" fmla="*/ 2603 h 3000"/>
                <a:gd name="T4" fmla="*/ 42 w 1532"/>
                <a:gd name="T5" fmla="*/ 2604 h 3000"/>
                <a:gd name="T6" fmla="*/ 50 w 1532"/>
                <a:gd name="T7" fmla="*/ 2833 h 3000"/>
                <a:gd name="T8" fmla="*/ 310 w 1532"/>
                <a:gd name="T9" fmla="*/ 2994 h 3000"/>
                <a:gd name="T10" fmla="*/ 1532 w 1532"/>
                <a:gd name="T11" fmla="*/ 2537 h 3000"/>
                <a:gd name="T12" fmla="*/ 1531 w 1532"/>
                <a:gd name="T13" fmla="*/ 2516 h 3000"/>
                <a:gd name="T14" fmla="*/ 471 w 1532"/>
                <a:gd name="T15" fmla="*/ 1979 h 3000"/>
                <a:gd name="T16" fmla="*/ 513 w 1532"/>
                <a:gd name="T17" fmla="*/ 1961 h 3000"/>
                <a:gd name="T18" fmla="*/ 1504 w 1532"/>
                <a:gd name="T19" fmla="*/ 201 h 3000"/>
                <a:gd name="T20" fmla="*/ 1530 w 1532"/>
                <a:gd name="T21" fmla="*/ 2357 h 3000"/>
                <a:gd name="T22" fmla="*/ 1505 w 1532"/>
                <a:gd name="T23" fmla="*/ 213 h 3000"/>
                <a:gd name="T24" fmla="*/ 1289 w 1532"/>
                <a:gd name="T25" fmla="*/ 0 h 3000"/>
                <a:gd name="T26" fmla="*/ 203 w 1532"/>
                <a:gd name="T27" fmla="*/ 64 h 3000"/>
                <a:gd name="T28" fmla="*/ 1 w 1532"/>
                <a:gd name="T29" fmla="*/ 283 h 3000"/>
                <a:gd name="T30" fmla="*/ 32 w 1532"/>
                <a:gd name="T31" fmla="*/ 2038 h 3000"/>
                <a:gd name="T32" fmla="*/ 298 w 1532"/>
                <a:gd name="T33" fmla="*/ 2002 h 3000"/>
                <a:gd name="T34" fmla="*/ 454 w 1532"/>
                <a:gd name="T35" fmla="*/ 1856 h 3000"/>
                <a:gd name="T36" fmla="*/ 469 w 1532"/>
                <a:gd name="T37" fmla="*/ 1809 h 3000"/>
                <a:gd name="T38" fmla="*/ 409 w 1532"/>
                <a:gd name="T39" fmla="*/ 1669 h 3000"/>
                <a:gd name="T40" fmla="*/ 375 w 1532"/>
                <a:gd name="T41" fmla="*/ 1624 h 3000"/>
                <a:gd name="T42" fmla="*/ 323 w 1532"/>
                <a:gd name="T43" fmla="*/ 1527 h 3000"/>
                <a:gd name="T44" fmla="*/ 327 w 1532"/>
                <a:gd name="T45" fmla="*/ 1412 h 3000"/>
                <a:gd name="T46" fmla="*/ 282 w 1532"/>
                <a:gd name="T47" fmla="*/ 1247 h 3000"/>
                <a:gd name="T48" fmla="*/ 246 w 1532"/>
                <a:gd name="T49" fmla="*/ 990 h 3000"/>
                <a:gd name="T50" fmla="*/ 244 w 1532"/>
                <a:gd name="T51" fmla="*/ 959 h 3000"/>
                <a:gd name="T52" fmla="*/ 231 w 1532"/>
                <a:gd name="T53" fmla="*/ 960 h 3000"/>
                <a:gd name="T54" fmla="*/ 149 w 1532"/>
                <a:gd name="T55" fmla="*/ 916 h 3000"/>
                <a:gd name="T56" fmla="*/ 120 w 1532"/>
                <a:gd name="T57" fmla="*/ 855 h 3000"/>
                <a:gd name="T58" fmla="*/ 132 w 1532"/>
                <a:gd name="T59" fmla="*/ 837 h 3000"/>
                <a:gd name="T60" fmla="*/ 194 w 1532"/>
                <a:gd name="T61" fmla="*/ 727 h 3000"/>
                <a:gd name="T62" fmla="*/ 217 w 1532"/>
                <a:gd name="T63" fmla="*/ 722 h 3000"/>
                <a:gd name="T64" fmla="*/ 238 w 1532"/>
                <a:gd name="T65" fmla="*/ 717 h 3000"/>
                <a:gd name="T66" fmla="*/ 270 w 1532"/>
                <a:gd name="T67" fmla="*/ 703 h 3000"/>
                <a:gd name="T68" fmla="*/ 300 w 1532"/>
                <a:gd name="T69" fmla="*/ 736 h 3000"/>
                <a:gd name="T70" fmla="*/ 277 w 1532"/>
                <a:gd name="T71" fmla="*/ 755 h 3000"/>
                <a:gd name="T72" fmla="*/ 276 w 1532"/>
                <a:gd name="T73" fmla="*/ 755 h 3000"/>
                <a:gd name="T74" fmla="*/ 345 w 1532"/>
                <a:gd name="T75" fmla="*/ 848 h 3000"/>
                <a:gd name="T76" fmla="*/ 339 w 1532"/>
                <a:gd name="T77" fmla="*/ 890 h 3000"/>
                <a:gd name="T78" fmla="*/ 359 w 1532"/>
                <a:gd name="T79" fmla="*/ 958 h 3000"/>
                <a:gd name="T80" fmla="*/ 374 w 1532"/>
                <a:gd name="T81" fmla="*/ 963 h 3000"/>
                <a:gd name="T82" fmla="*/ 406 w 1532"/>
                <a:gd name="T83" fmla="*/ 987 h 3000"/>
                <a:gd name="T84" fmla="*/ 420 w 1532"/>
                <a:gd name="T85" fmla="*/ 979 h 3000"/>
                <a:gd name="T86" fmla="*/ 523 w 1532"/>
                <a:gd name="T87" fmla="*/ 1030 h 3000"/>
                <a:gd name="T88" fmla="*/ 454 w 1532"/>
                <a:gd name="T89" fmla="*/ 848 h 3000"/>
                <a:gd name="T90" fmla="*/ 454 w 1532"/>
                <a:gd name="T91" fmla="*/ 808 h 3000"/>
                <a:gd name="T92" fmla="*/ 454 w 1532"/>
                <a:gd name="T93" fmla="*/ 805 h 3000"/>
                <a:gd name="T94" fmla="*/ 434 w 1532"/>
                <a:gd name="T95" fmla="*/ 751 h 3000"/>
                <a:gd name="T96" fmla="*/ 463 w 1532"/>
                <a:gd name="T97" fmla="*/ 602 h 3000"/>
                <a:gd name="T98" fmla="*/ 463 w 1532"/>
                <a:gd name="T99" fmla="*/ 489 h 3000"/>
                <a:gd name="T100" fmla="*/ 497 w 1532"/>
                <a:gd name="T101" fmla="*/ 166 h 3000"/>
                <a:gd name="T102" fmla="*/ 1501 w 1532"/>
                <a:gd name="T103" fmla="*/ 175 h 3000"/>
                <a:gd name="T104" fmla="*/ 1289 w 1532"/>
                <a:gd name="T105" fmla="*/ 0 h 3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32" h="3000">
                  <a:moveTo>
                    <a:pt x="1531" y="2516"/>
                  </a:moveTo>
                  <a:cubicBezTo>
                    <a:pt x="570" y="2618"/>
                    <a:pt x="570" y="2618"/>
                    <a:pt x="570" y="2618"/>
                  </a:cubicBezTo>
                  <a:cubicBezTo>
                    <a:pt x="567" y="2518"/>
                    <a:pt x="567" y="2518"/>
                    <a:pt x="567" y="2518"/>
                  </a:cubicBezTo>
                  <a:cubicBezTo>
                    <a:pt x="41" y="2603"/>
                    <a:pt x="41" y="2603"/>
                    <a:pt x="41" y="2603"/>
                  </a:cubicBezTo>
                  <a:cubicBezTo>
                    <a:pt x="42" y="2603"/>
                    <a:pt x="42" y="2603"/>
                    <a:pt x="42" y="2603"/>
                  </a:cubicBezTo>
                  <a:cubicBezTo>
                    <a:pt x="42" y="2604"/>
                    <a:pt x="42" y="2604"/>
                    <a:pt x="42" y="2604"/>
                  </a:cubicBezTo>
                  <a:cubicBezTo>
                    <a:pt x="45" y="2788"/>
                    <a:pt x="45" y="2788"/>
                    <a:pt x="45" y="2788"/>
                  </a:cubicBezTo>
                  <a:cubicBezTo>
                    <a:pt x="45" y="2803"/>
                    <a:pt x="47" y="2818"/>
                    <a:pt x="50" y="2833"/>
                  </a:cubicBezTo>
                  <a:cubicBezTo>
                    <a:pt x="74" y="2933"/>
                    <a:pt x="162" y="3000"/>
                    <a:pt x="260" y="3000"/>
                  </a:cubicBezTo>
                  <a:cubicBezTo>
                    <a:pt x="277" y="3000"/>
                    <a:pt x="293" y="2998"/>
                    <a:pt x="310" y="2994"/>
                  </a:cubicBezTo>
                  <a:cubicBezTo>
                    <a:pt x="1365" y="2747"/>
                    <a:pt x="1365" y="2747"/>
                    <a:pt x="1365" y="2747"/>
                  </a:cubicBezTo>
                  <a:cubicBezTo>
                    <a:pt x="1463" y="2724"/>
                    <a:pt x="1532" y="2637"/>
                    <a:pt x="1532" y="2537"/>
                  </a:cubicBezTo>
                  <a:cubicBezTo>
                    <a:pt x="1532" y="2536"/>
                    <a:pt x="1532" y="2535"/>
                    <a:pt x="1532" y="2535"/>
                  </a:cubicBezTo>
                  <a:cubicBezTo>
                    <a:pt x="1531" y="2516"/>
                    <a:pt x="1531" y="2516"/>
                    <a:pt x="1531" y="2516"/>
                  </a:cubicBezTo>
                  <a:moveTo>
                    <a:pt x="520" y="1941"/>
                  </a:moveTo>
                  <a:cubicBezTo>
                    <a:pt x="509" y="1949"/>
                    <a:pt x="489" y="1964"/>
                    <a:pt x="471" y="1979"/>
                  </a:cubicBezTo>
                  <a:cubicBezTo>
                    <a:pt x="497" y="1976"/>
                    <a:pt x="497" y="1976"/>
                    <a:pt x="497" y="1976"/>
                  </a:cubicBezTo>
                  <a:cubicBezTo>
                    <a:pt x="502" y="1969"/>
                    <a:pt x="508" y="1963"/>
                    <a:pt x="513" y="1961"/>
                  </a:cubicBezTo>
                  <a:cubicBezTo>
                    <a:pt x="519" y="1959"/>
                    <a:pt x="521" y="1951"/>
                    <a:pt x="520" y="1941"/>
                  </a:cubicBezTo>
                  <a:moveTo>
                    <a:pt x="1504" y="201"/>
                  </a:moveTo>
                  <a:cubicBezTo>
                    <a:pt x="1504" y="205"/>
                    <a:pt x="1505" y="209"/>
                    <a:pt x="1505" y="213"/>
                  </a:cubicBezTo>
                  <a:cubicBezTo>
                    <a:pt x="1530" y="2357"/>
                    <a:pt x="1530" y="2357"/>
                    <a:pt x="1530" y="2357"/>
                  </a:cubicBezTo>
                  <a:cubicBezTo>
                    <a:pt x="1530" y="2352"/>
                    <a:pt x="1530" y="2352"/>
                    <a:pt x="1530" y="2352"/>
                  </a:cubicBezTo>
                  <a:cubicBezTo>
                    <a:pt x="1505" y="213"/>
                    <a:pt x="1505" y="213"/>
                    <a:pt x="1505" y="213"/>
                  </a:cubicBezTo>
                  <a:cubicBezTo>
                    <a:pt x="1505" y="209"/>
                    <a:pt x="1504" y="205"/>
                    <a:pt x="1504" y="201"/>
                  </a:cubicBezTo>
                  <a:moveTo>
                    <a:pt x="1289" y="0"/>
                  </a:moveTo>
                  <a:cubicBezTo>
                    <a:pt x="1285" y="0"/>
                    <a:pt x="1281" y="0"/>
                    <a:pt x="1276" y="0"/>
                  </a:cubicBezTo>
                  <a:cubicBezTo>
                    <a:pt x="203" y="64"/>
                    <a:pt x="203" y="64"/>
                    <a:pt x="203" y="64"/>
                  </a:cubicBezTo>
                  <a:cubicBezTo>
                    <a:pt x="89" y="71"/>
                    <a:pt x="0" y="166"/>
                    <a:pt x="0" y="279"/>
                  </a:cubicBezTo>
                  <a:cubicBezTo>
                    <a:pt x="0" y="281"/>
                    <a:pt x="0" y="282"/>
                    <a:pt x="1" y="283"/>
                  </a:cubicBezTo>
                  <a:cubicBezTo>
                    <a:pt x="1" y="318"/>
                    <a:pt x="1" y="318"/>
                    <a:pt x="1" y="318"/>
                  </a:cubicBezTo>
                  <a:cubicBezTo>
                    <a:pt x="32" y="2038"/>
                    <a:pt x="32" y="2038"/>
                    <a:pt x="32" y="2038"/>
                  </a:cubicBezTo>
                  <a:cubicBezTo>
                    <a:pt x="32" y="2038"/>
                    <a:pt x="32" y="2038"/>
                    <a:pt x="32" y="2038"/>
                  </a:cubicBezTo>
                  <a:cubicBezTo>
                    <a:pt x="298" y="2002"/>
                    <a:pt x="298" y="2002"/>
                    <a:pt x="298" y="2002"/>
                  </a:cubicBezTo>
                  <a:cubicBezTo>
                    <a:pt x="310" y="1993"/>
                    <a:pt x="319" y="1987"/>
                    <a:pt x="319" y="1987"/>
                  </a:cubicBezTo>
                  <a:cubicBezTo>
                    <a:pt x="319" y="1987"/>
                    <a:pt x="358" y="1885"/>
                    <a:pt x="454" y="1856"/>
                  </a:cubicBezTo>
                  <a:cubicBezTo>
                    <a:pt x="454" y="1856"/>
                    <a:pt x="469" y="1835"/>
                    <a:pt x="469" y="1810"/>
                  </a:cubicBezTo>
                  <a:cubicBezTo>
                    <a:pt x="469" y="1810"/>
                    <a:pt x="469" y="1809"/>
                    <a:pt x="469" y="1809"/>
                  </a:cubicBezTo>
                  <a:cubicBezTo>
                    <a:pt x="463" y="1797"/>
                    <a:pt x="459" y="1789"/>
                    <a:pt x="459" y="1789"/>
                  </a:cubicBezTo>
                  <a:cubicBezTo>
                    <a:pt x="409" y="1669"/>
                    <a:pt x="409" y="1669"/>
                    <a:pt x="409" y="1669"/>
                  </a:cubicBezTo>
                  <a:cubicBezTo>
                    <a:pt x="396" y="1657"/>
                    <a:pt x="385" y="1644"/>
                    <a:pt x="377" y="1628"/>
                  </a:cubicBezTo>
                  <a:cubicBezTo>
                    <a:pt x="376" y="1627"/>
                    <a:pt x="375" y="1626"/>
                    <a:pt x="375" y="1624"/>
                  </a:cubicBezTo>
                  <a:cubicBezTo>
                    <a:pt x="345" y="1628"/>
                    <a:pt x="321" y="1631"/>
                    <a:pt x="321" y="1631"/>
                  </a:cubicBezTo>
                  <a:cubicBezTo>
                    <a:pt x="323" y="1527"/>
                    <a:pt x="323" y="1527"/>
                    <a:pt x="323" y="1527"/>
                  </a:cubicBezTo>
                  <a:cubicBezTo>
                    <a:pt x="327" y="1482"/>
                    <a:pt x="328" y="1444"/>
                    <a:pt x="327" y="1412"/>
                  </a:cubicBezTo>
                  <a:cubicBezTo>
                    <a:pt x="327" y="1412"/>
                    <a:pt x="327" y="1412"/>
                    <a:pt x="327" y="1412"/>
                  </a:cubicBezTo>
                  <a:cubicBezTo>
                    <a:pt x="327" y="1412"/>
                    <a:pt x="327" y="1412"/>
                    <a:pt x="327" y="1412"/>
                  </a:cubicBezTo>
                  <a:cubicBezTo>
                    <a:pt x="321" y="1287"/>
                    <a:pt x="282" y="1247"/>
                    <a:pt x="282" y="1247"/>
                  </a:cubicBezTo>
                  <a:cubicBezTo>
                    <a:pt x="282" y="1247"/>
                    <a:pt x="195" y="1140"/>
                    <a:pt x="186" y="1064"/>
                  </a:cubicBezTo>
                  <a:cubicBezTo>
                    <a:pt x="178" y="993"/>
                    <a:pt x="237" y="990"/>
                    <a:pt x="246" y="990"/>
                  </a:cubicBezTo>
                  <a:cubicBezTo>
                    <a:pt x="247" y="982"/>
                    <a:pt x="248" y="971"/>
                    <a:pt x="245" y="958"/>
                  </a:cubicBezTo>
                  <a:cubicBezTo>
                    <a:pt x="244" y="958"/>
                    <a:pt x="244" y="959"/>
                    <a:pt x="244" y="959"/>
                  </a:cubicBezTo>
                  <a:cubicBezTo>
                    <a:pt x="242" y="960"/>
                    <a:pt x="240" y="961"/>
                    <a:pt x="237" y="962"/>
                  </a:cubicBezTo>
                  <a:cubicBezTo>
                    <a:pt x="235" y="961"/>
                    <a:pt x="233" y="961"/>
                    <a:pt x="231" y="960"/>
                  </a:cubicBezTo>
                  <a:cubicBezTo>
                    <a:pt x="208" y="948"/>
                    <a:pt x="191" y="926"/>
                    <a:pt x="165" y="919"/>
                  </a:cubicBezTo>
                  <a:cubicBezTo>
                    <a:pt x="160" y="918"/>
                    <a:pt x="155" y="917"/>
                    <a:pt x="149" y="916"/>
                  </a:cubicBezTo>
                  <a:cubicBezTo>
                    <a:pt x="138" y="911"/>
                    <a:pt x="128" y="902"/>
                    <a:pt x="123" y="891"/>
                  </a:cubicBezTo>
                  <a:cubicBezTo>
                    <a:pt x="119" y="879"/>
                    <a:pt x="118" y="867"/>
                    <a:pt x="120" y="855"/>
                  </a:cubicBezTo>
                  <a:cubicBezTo>
                    <a:pt x="121" y="851"/>
                    <a:pt x="122" y="848"/>
                    <a:pt x="124" y="845"/>
                  </a:cubicBezTo>
                  <a:cubicBezTo>
                    <a:pt x="127" y="842"/>
                    <a:pt x="129" y="840"/>
                    <a:pt x="132" y="837"/>
                  </a:cubicBezTo>
                  <a:cubicBezTo>
                    <a:pt x="147" y="823"/>
                    <a:pt x="147" y="799"/>
                    <a:pt x="153" y="778"/>
                  </a:cubicBezTo>
                  <a:cubicBezTo>
                    <a:pt x="159" y="757"/>
                    <a:pt x="174" y="738"/>
                    <a:pt x="194" y="727"/>
                  </a:cubicBezTo>
                  <a:cubicBezTo>
                    <a:pt x="197" y="725"/>
                    <a:pt x="200" y="724"/>
                    <a:pt x="204" y="723"/>
                  </a:cubicBezTo>
                  <a:cubicBezTo>
                    <a:pt x="208" y="722"/>
                    <a:pt x="213" y="722"/>
                    <a:pt x="217" y="722"/>
                  </a:cubicBezTo>
                  <a:cubicBezTo>
                    <a:pt x="217" y="722"/>
                    <a:pt x="217" y="722"/>
                    <a:pt x="218" y="722"/>
                  </a:cubicBezTo>
                  <a:cubicBezTo>
                    <a:pt x="225" y="722"/>
                    <a:pt x="232" y="720"/>
                    <a:pt x="238" y="717"/>
                  </a:cubicBezTo>
                  <a:cubicBezTo>
                    <a:pt x="247" y="713"/>
                    <a:pt x="256" y="707"/>
                    <a:pt x="265" y="704"/>
                  </a:cubicBezTo>
                  <a:cubicBezTo>
                    <a:pt x="267" y="703"/>
                    <a:pt x="269" y="703"/>
                    <a:pt x="270" y="703"/>
                  </a:cubicBezTo>
                  <a:cubicBezTo>
                    <a:pt x="280" y="703"/>
                    <a:pt x="280" y="716"/>
                    <a:pt x="291" y="723"/>
                  </a:cubicBezTo>
                  <a:cubicBezTo>
                    <a:pt x="296" y="726"/>
                    <a:pt x="300" y="731"/>
                    <a:pt x="300" y="736"/>
                  </a:cubicBezTo>
                  <a:cubicBezTo>
                    <a:pt x="300" y="744"/>
                    <a:pt x="293" y="749"/>
                    <a:pt x="286" y="753"/>
                  </a:cubicBezTo>
                  <a:cubicBezTo>
                    <a:pt x="281" y="755"/>
                    <a:pt x="278" y="755"/>
                    <a:pt x="277" y="755"/>
                  </a:cubicBezTo>
                  <a:cubicBezTo>
                    <a:pt x="277" y="755"/>
                    <a:pt x="277" y="755"/>
                    <a:pt x="276" y="755"/>
                  </a:cubicBezTo>
                  <a:cubicBezTo>
                    <a:pt x="276" y="755"/>
                    <a:pt x="276" y="755"/>
                    <a:pt x="276" y="755"/>
                  </a:cubicBezTo>
                  <a:cubicBezTo>
                    <a:pt x="275" y="755"/>
                    <a:pt x="274" y="756"/>
                    <a:pt x="271" y="759"/>
                  </a:cubicBezTo>
                  <a:cubicBezTo>
                    <a:pt x="313" y="766"/>
                    <a:pt x="345" y="803"/>
                    <a:pt x="345" y="848"/>
                  </a:cubicBezTo>
                  <a:cubicBezTo>
                    <a:pt x="345" y="861"/>
                    <a:pt x="343" y="873"/>
                    <a:pt x="338" y="884"/>
                  </a:cubicBezTo>
                  <a:cubicBezTo>
                    <a:pt x="338" y="886"/>
                    <a:pt x="338" y="888"/>
                    <a:pt x="339" y="890"/>
                  </a:cubicBezTo>
                  <a:cubicBezTo>
                    <a:pt x="339" y="890"/>
                    <a:pt x="339" y="890"/>
                    <a:pt x="339" y="890"/>
                  </a:cubicBezTo>
                  <a:cubicBezTo>
                    <a:pt x="342" y="912"/>
                    <a:pt x="348" y="937"/>
                    <a:pt x="359" y="958"/>
                  </a:cubicBezTo>
                  <a:cubicBezTo>
                    <a:pt x="368" y="960"/>
                    <a:pt x="374" y="962"/>
                    <a:pt x="374" y="962"/>
                  </a:cubicBezTo>
                  <a:cubicBezTo>
                    <a:pt x="374" y="962"/>
                    <a:pt x="374" y="963"/>
                    <a:pt x="374" y="963"/>
                  </a:cubicBezTo>
                  <a:cubicBezTo>
                    <a:pt x="377" y="965"/>
                    <a:pt x="377" y="965"/>
                    <a:pt x="377" y="965"/>
                  </a:cubicBezTo>
                  <a:cubicBezTo>
                    <a:pt x="383" y="970"/>
                    <a:pt x="394" y="978"/>
                    <a:pt x="406" y="987"/>
                  </a:cubicBezTo>
                  <a:cubicBezTo>
                    <a:pt x="421" y="994"/>
                    <a:pt x="435" y="1003"/>
                    <a:pt x="448" y="1012"/>
                  </a:cubicBezTo>
                  <a:cubicBezTo>
                    <a:pt x="420" y="979"/>
                    <a:pt x="420" y="979"/>
                    <a:pt x="420" y="979"/>
                  </a:cubicBezTo>
                  <a:cubicBezTo>
                    <a:pt x="492" y="999"/>
                    <a:pt x="492" y="999"/>
                    <a:pt x="492" y="999"/>
                  </a:cubicBezTo>
                  <a:cubicBezTo>
                    <a:pt x="492" y="999"/>
                    <a:pt x="506" y="1019"/>
                    <a:pt x="523" y="1030"/>
                  </a:cubicBezTo>
                  <a:cubicBezTo>
                    <a:pt x="518" y="881"/>
                    <a:pt x="518" y="881"/>
                    <a:pt x="518" y="881"/>
                  </a:cubicBezTo>
                  <a:cubicBezTo>
                    <a:pt x="454" y="848"/>
                    <a:pt x="454" y="848"/>
                    <a:pt x="454" y="848"/>
                  </a:cubicBezTo>
                  <a:cubicBezTo>
                    <a:pt x="454" y="848"/>
                    <a:pt x="454" y="848"/>
                    <a:pt x="454" y="848"/>
                  </a:cubicBezTo>
                  <a:cubicBezTo>
                    <a:pt x="454" y="808"/>
                    <a:pt x="454" y="808"/>
                    <a:pt x="454" y="808"/>
                  </a:cubicBezTo>
                  <a:cubicBezTo>
                    <a:pt x="455" y="808"/>
                    <a:pt x="456" y="808"/>
                    <a:pt x="456" y="808"/>
                  </a:cubicBezTo>
                  <a:cubicBezTo>
                    <a:pt x="454" y="805"/>
                    <a:pt x="454" y="805"/>
                    <a:pt x="454" y="805"/>
                  </a:cubicBezTo>
                  <a:cubicBezTo>
                    <a:pt x="442" y="780"/>
                    <a:pt x="442" y="780"/>
                    <a:pt x="442" y="780"/>
                  </a:cubicBezTo>
                  <a:cubicBezTo>
                    <a:pt x="437" y="771"/>
                    <a:pt x="435" y="761"/>
                    <a:pt x="434" y="751"/>
                  </a:cubicBezTo>
                  <a:cubicBezTo>
                    <a:pt x="434" y="713"/>
                    <a:pt x="435" y="619"/>
                    <a:pt x="461" y="603"/>
                  </a:cubicBezTo>
                  <a:cubicBezTo>
                    <a:pt x="462" y="603"/>
                    <a:pt x="462" y="602"/>
                    <a:pt x="463" y="602"/>
                  </a:cubicBezTo>
                  <a:cubicBezTo>
                    <a:pt x="463" y="489"/>
                    <a:pt x="463" y="489"/>
                    <a:pt x="463" y="489"/>
                  </a:cubicBezTo>
                  <a:cubicBezTo>
                    <a:pt x="463" y="489"/>
                    <a:pt x="463" y="489"/>
                    <a:pt x="463" y="489"/>
                  </a:cubicBezTo>
                  <a:cubicBezTo>
                    <a:pt x="463" y="465"/>
                    <a:pt x="482" y="445"/>
                    <a:pt x="505" y="444"/>
                  </a:cubicBezTo>
                  <a:cubicBezTo>
                    <a:pt x="497" y="166"/>
                    <a:pt x="497" y="166"/>
                    <a:pt x="497" y="166"/>
                  </a:cubicBezTo>
                  <a:cubicBezTo>
                    <a:pt x="1458" y="81"/>
                    <a:pt x="1458" y="81"/>
                    <a:pt x="1458" y="81"/>
                  </a:cubicBezTo>
                  <a:cubicBezTo>
                    <a:pt x="1480" y="109"/>
                    <a:pt x="1494" y="141"/>
                    <a:pt x="1501" y="175"/>
                  </a:cubicBezTo>
                  <a:cubicBezTo>
                    <a:pt x="1491" y="121"/>
                    <a:pt x="1460" y="74"/>
                    <a:pt x="1418" y="43"/>
                  </a:cubicBezTo>
                  <a:cubicBezTo>
                    <a:pt x="1382" y="16"/>
                    <a:pt x="1337" y="0"/>
                    <a:pt x="1289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8" name="íṩľíďé"/>
            <p:cNvSpPr/>
            <p:nvPr/>
          </p:nvSpPr>
          <p:spPr bwMode="auto">
            <a:xfrm>
              <a:off x="3890963" y="1287463"/>
              <a:ext cx="1533525" cy="3759200"/>
            </a:xfrm>
            <a:custGeom>
              <a:avLst/>
              <a:gdLst>
                <a:gd name="T0" fmla="*/ 1034 w 1034"/>
                <a:gd name="T1" fmla="*/ 2435 h 2537"/>
                <a:gd name="T2" fmla="*/ 73 w 1034"/>
                <a:gd name="T3" fmla="*/ 2537 h 2537"/>
                <a:gd name="T4" fmla="*/ 0 w 1034"/>
                <a:gd name="T5" fmla="*/ 85 h 2537"/>
                <a:gd name="T6" fmla="*/ 961 w 1034"/>
                <a:gd name="T7" fmla="*/ 0 h 2537"/>
                <a:gd name="T8" fmla="*/ 1008 w 1034"/>
                <a:gd name="T9" fmla="*/ 132 h 2537"/>
                <a:gd name="T10" fmla="*/ 1034 w 1034"/>
                <a:gd name="T11" fmla="*/ 2435 h 2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4" h="2537">
                  <a:moveTo>
                    <a:pt x="1034" y="2435"/>
                  </a:moveTo>
                  <a:cubicBezTo>
                    <a:pt x="73" y="2537"/>
                    <a:pt x="73" y="2537"/>
                    <a:pt x="73" y="2537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961" y="0"/>
                    <a:pt x="961" y="0"/>
                    <a:pt x="961" y="0"/>
                  </a:cubicBezTo>
                  <a:cubicBezTo>
                    <a:pt x="991" y="38"/>
                    <a:pt x="1007" y="84"/>
                    <a:pt x="1008" y="132"/>
                  </a:cubicBezTo>
                  <a:cubicBezTo>
                    <a:pt x="1034" y="2435"/>
                    <a:pt x="1034" y="2435"/>
                    <a:pt x="1034" y="2435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9" name="íṣľïdê"/>
            <p:cNvSpPr/>
            <p:nvPr/>
          </p:nvSpPr>
          <p:spPr bwMode="auto">
            <a:xfrm>
              <a:off x="3200400" y="4083051"/>
              <a:ext cx="2222500" cy="941388"/>
            </a:xfrm>
            <a:custGeom>
              <a:avLst/>
              <a:gdLst>
                <a:gd name="T0" fmla="*/ 1400 w 1400"/>
                <a:gd name="T1" fmla="*/ 369 h 593"/>
                <a:gd name="T2" fmla="*/ 9 w 1400"/>
                <a:gd name="T3" fmla="*/ 593 h 593"/>
                <a:gd name="T4" fmla="*/ 0 w 1400"/>
                <a:gd name="T5" fmla="*/ 65 h 593"/>
                <a:gd name="T6" fmla="*/ 485 w 1400"/>
                <a:gd name="T7" fmla="*/ 0 h 593"/>
                <a:gd name="T8" fmla="*/ 1400 w 1400"/>
                <a:gd name="T9" fmla="*/ 369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0" h="593">
                  <a:moveTo>
                    <a:pt x="1400" y="369"/>
                  </a:moveTo>
                  <a:lnTo>
                    <a:pt x="9" y="593"/>
                  </a:lnTo>
                  <a:lnTo>
                    <a:pt x="0" y="65"/>
                  </a:lnTo>
                  <a:lnTo>
                    <a:pt x="485" y="0"/>
                  </a:lnTo>
                  <a:lnTo>
                    <a:pt x="1400" y="36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0" name="îš1ïdê"/>
            <p:cNvSpPr/>
            <p:nvPr/>
          </p:nvSpPr>
          <p:spPr bwMode="auto">
            <a:xfrm>
              <a:off x="3200400" y="4083051"/>
              <a:ext cx="2222500" cy="941388"/>
            </a:xfrm>
            <a:custGeom>
              <a:avLst/>
              <a:gdLst>
                <a:gd name="T0" fmla="*/ 1400 w 1400"/>
                <a:gd name="T1" fmla="*/ 369 h 593"/>
                <a:gd name="T2" fmla="*/ 9 w 1400"/>
                <a:gd name="T3" fmla="*/ 593 h 593"/>
                <a:gd name="T4" fmla="*/ 0 w 1400"/>
                <a:gd name="T5" fmla="*/ 65 h 593"/>
                <a:gd name="T6" fmla="*/ 485 w 1400"/>
                <a:gd name="T7" fmla="*/ 0 h 593"/>
                <a:gd name="T8" fmla="*/ 1400 w 1400"/>
                <a:gd name="T9" fmla="*/ 369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0" h="593">
                  <a:moveTo>
                    <a:pt x="1400" y="369"/>
                  </a:moveTo>
                  <a:lnTo>
                    <a:pt x="9" y="593"/>
                  </a:lnTo>
                  <a:lnTo>
                    <a:pt x="0" y="65"/>
                  </a:lnTo>
                  <a:lnTo>
                    <a:pt x="485" y="0"/>
                  </a:lnTo>
                  <a:lnTo>
                    <a:pt x="1400" y="3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1" name="îs1îḑê"/>
            <p:cNvSpPr/>
            <p:nvPr/>
          </p:nvSpPr>
          <p:spPr bwMode="auto">
            <a:xfrm>
              <a:off x="3200400" y="4133851"/>
              <a:ext cx="2222500" cy="890588"/>
            </a:xfrm>
            <a:custGeom>
              <a:avLst/>
              <a:gdLst>
                <a:gd name="T0" fmla="*/ 267 w 1499"/>
                <a:gd name="T1" fmla="*/ 0 h 601"/>
                <a:gd name="T2" fmla="*/ 0 w 1499"/>
                <a:gd name="T3" fmla="*/ 36 h 601"/>
                <a:gd name="T4" fmla="*/ 10 w 1499"/>
                <a:gd name="T5" fmla="*/ 601 h 601"/>
                <a:gd name="T6" fmla="*/ 1499 w 1499"/>
                <a:gd name="T7" fmla="*/ 361 h 601"/>
                <a:gd name="T8" fmla="*/ 626 w 1499"/>
                <a:gd name="T9" fmla="*/ 9 h 601"/>
                <a:gd name="T10" fmla="*/ 602 w 1499"/>
                <a:gd name="T11" fmla="*/ 42 h 601"/>
                <a:gd name="T12" fmla="*/ 543 w 1499"/>
                <a:gd name="T13" fmla="*/ 114 h 601"/>
                <a:gd name="T14" fmla="*/ 458 w 1499"/>
                <a:gd name="T15" fmla="*/ 263 h 601"/>
                <a:gd name="T16" fmla="*/ 419 w 1499"/>
                <a:gd name="T17" fmla="*/ 265 h 601"/>
                <a:gd name="T18" fmla="*/ 343 w 1499"/>
                <a:gd name="T19" fmla="*/ 239 h 601"/>
                <a:gd name="T20" fmla="*/ 362 w 1499"/>
                <a:gd name="T21" fmla="*/ 199 h 601"/>
                <a:gd name="T22" fmla="*/ 341 w 1499"/>
                <a:gd name="T23" fmla="*/ 193 h 601"/>
                <a:gd name="T24" fmla="*/ 201 w 1499"/>
                <a:gd name="T25" fmla="*/ 125 h 601"/>
                <a:gd name="T26" fmla="*/ 222 w 1499"/>
                <a:gd name="T27" fmla="*/ 55 h 601"/>
                <a:gd name="T28" fmla="*/ 267 w 1499"/>
                <a:gd name="T29" fmla="*/ 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99" h="601">
                  <a:moveTo>
                    <a:pt x="267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10" y="601"/>
                    <a:pt x="10" y="601"/>
                    <a:pt x="10" y="601"/>
                  </a:cubicBezTo>
                  <a:cubicBezTo>
                    <a:pt x="1499" y="361"/>
                    <a:pt x="1499" y="361"/>
                    <a:pt x="1499" y="361"/>
                  </a:cubicBezTo>
                  <a:cubicBezTo>
                    <a:pt x="626" y="9"/>
                    <a:pt x="626" y="9"/>
                    <a:pt x="626" y="9"/>
                  </a:cubicBezTo>
                  <a:cubicBezTo>
                    <a:pt x="620" y="20"/>
                    <a:pt x="612" y="31"/>
                    <a:pt x="602" y="42"/>
                  </a:cubicBezTo>
                  <a:cubicBezTo>
                    <a:pt x="602" y="42"/>
                    <a:pt x="547" y="75"/>
                    <a:pt x="543" y="114"/>
                  </a:cubicBezTo>
                  <a:cubicBezTo>
                    <a:pt x="539" y="153"/>
                    <a:pt x="458" y="263"/>
                    <a:pt x="458" y="263"/>
                  </a:cubicBezTo>
                  <a:cubicBezTo>
                    <a:pt x="458" y="263"/>
                    <a:pt x="440" y="265"/>
                    <a:pt x="419" y="265"/>
                  </a:cubicBezTo>
                  <a:cubicBezTo>
                    <a:pt x="388" y="265"/>
                    <a:pt x="349" y="260"/>
                    <a:pt x="343" y="239"/>
                  </a:cubicBezTo>
                  <a:cubicBezTo>
                    <a:pt x="362" y="199"/>
                    <a:pt x="362" y="199"/>
                    <a:pt x="362" y="199"/>
                  </a:cubicBezTo>
                  <a:cubicBezTo>
                    <a:pt x="355" y="197"/>
                    <a:pt x="348" y="196"/>
                    <a:pt x="341" y="193"/>
                  </a:cubicBezTo>
                  <a:cubicBezTo>
                    <a:pt x="282" y="169"/>
                    <a:pt x="201" y="125"/>
                    <a:pt x="201" y="125"/>
                  </a:cubicBezTo>
                  <a:cubicBezTo>
                    <a:pt x="201" y="125"/>
                    <a:pt x="199" y="74"/>
                    <a:pt x="222" y="55"/>
                  </a:cubicBezTo>
                  <a:cubicBezTo>
                    <a:pt x="229" y="34"/>
                    <a:pt x="250" y="13"/>
                    <a:pt x="267" y="0"/>
                  </a:cubicBezTo>
                </a:path>
              </a:pathLst>
            </a:custGeom>
            <a:solidFill>
              <a:srgbClr val="559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2" name="îṩḷídê"/>
            <p:cNvSpPr/>
            <p:nvPr/>
          </p:nvSpPr>
          <p:spPr bwMode="auto">
            <a:xfrm>
              <a:off x="3690938" y="4094163"/>
              <a:ext cx="200025" cy="252413"/>
            </a:xfrm>
            <a:custGeom>
              <a:avLst/>
              <a:gdLst>
                <a:gd name="T0" fmla="*/ 135 w 135"/>
                <a:gd name="T1" fmla="*/ 0 h 170"/>
                <a:gd name="T2" fmla="*/ 109 w 135"/>
                <a:gd name="T3" fmla="*/ 3 h 170"/>
                <a:gd name="T4" fmla="*/ 77 w 135"/>
                <a:gd name="T5" fmla="*/ 35 h 170"/>
                <a:gd name="T6" fmla="*/ 3 w 135"/>
                <a:gd name="T7" fmla="*/ 103 h 170"/>
                <a:gd name="T8" fmla="*/ 0 w 135"/>
                <a:gd name="T9" fmla="*/ 122 h 170"/>
                <a:gd name="T10" fmla="*/ 57 w 135"/>
                <a:gd name="T11" fmla="*/ 170 h 170"/>
                <a:gd name="T12" fmla="*/ 82 w 135"/>
                <a:gd name="T13" fmla="*/ 118 h 170"/>
                <a:gd name="T14" fmla="*/ 135 w 135"/>
                <a:gd name="T1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170">
                  <a:moveTo>
                    <a:pt x="135" y="0"/>
                  </a:moveTo>
                  <a:cubicBezTo>
                    <a:pt x="109" y="3"/>
                    <a:pt x="109" y="3"/>
                    <a:pt x="109" y="3"/>
                  </a:cubicBezTo>
                  <a:cubicBezTo>
                    <a:pt x="93" y="17"/>
                    <a:pt x="79" y="29"/>
                    <a:pt x="77" y="35"/>
                  </a:cubicBezTo>
                  <a:cubicBezTo>
                    <a:pt x="73" y="51"/>
                    <a:pt x="3" y="103"/>
                    <a:pt x="3" y="103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13" y="134"/>
                    <a:pt x="35" y="154"/>
                    <a:pt x="57" y="170"/>
                  </a:cubicBezTo>
                  <a:cubicBezTo>
                    <a:pt x="82" y="118"/>
                    <a:pt x="82" y="118"/>
                    <a:pt x="82" y="118"/>
                  </a:cubicBezTo>
                  <a:cubicBezTo>
                    <a:pt x="82" y="118"/>
                    <a:pt x="107" y="35"/>
                    <a:pt x="135" y="0"/>
                  </a:cubicBezTo>
                </a:path>
              </a:pathLst>
            </a:custGeom>
            <a:solidFill>
              <a:srgbClr val="559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3" name="ïṩlíḑé"/>
            <p:cNvSpPr/>
            <p:nvPr/>
          </p:nvSpPr>
          <p:spPr bwMode="auto">
            <a:xfrm>
              <a:off x="3216275" y="4651376"/>
              <a:ext cx="2211388" cy="992188"/>
            </a:xfrm>
            <a:custGeom>
              <a:avLst/>
              <a:gdLst>
                <a:gd name="T0" fmla="*/ 1490 w 1491"/>
                <a:gd name="T1" fmla="*/ 183 h 669"/>
                <a:gd name="T2" fmla="*/ 1323 w 1491"/>
                <a:gd name="T3" fmla="*/ 395 h 669"/>
                <a:gd name="T4" fmla="*/ 268 w 1491"/>
                <a:gd name="T5" fmla="*/ 642 h 669"/>
                <a:gd name="T6" fmla="*/ 8 w 1491"/>
                <a:gd name="T7" fmla="*/ 481 h 669"/>
                <a:gd name="T8" fmla="*/ 3 w 1491"/>
                <a:gd name="T9" fmla="*/ 436 h 669"/>
                <a:gd name="T10" fmla="*/ 0 w 1491"/>
                <a:gd name="T11" fmla="*/ 252 h 669"/>
                <a:gd name="T12" fmla="*/ 1488 w 1491"/>
                <a:gd name="T13" fmla="*/ 0 h 669"/>
                <a:gd name="T14" fmla="*/ 1488 w 1491"/>
                <a:gd name="T15" fmla="*/ 11 h 669"/>
                <a:gd name="T16" fmla="*/ 1489 w 1491"/>
                <a:gd name="T17" fmla="*/ 164 h 669"/>
                <a:gd name="T18" fmla="*/ 1490 w 1491"/>
                <a:gd name="T19" fmla="*/ 183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1" h="669">
                  <a:moveTo>
                    <a:pt x="1490" y="183"/>
                  </a:moveTo>
                  <a:cubicBezTo>
                    <a:pt x="1491" y="284"/>
                    <a:pt x="1421" y="372"/>
                    <a:pt x="1323" y="395"/>
                  </a:cubicBezTo>
                  <a:cubicBezTo>
                    <a:pt x="268" y="642"/>
                    <a:pt x="268" y="642"/>
                    <a:pt x="268" y="642"/>
                  </a:cubicBezTo>
                  <a:cubicBezTo>
                    <a:pt x="152" y="669"/>
                    <a:pt x="36" y="597"/>
                    <a:pt x="8" y="481"/>
                  </a:cubicBezTo>
                  <a:cubicBezTo>
                    <a:pt x="5" y="466"/>
                    <a:pt x="3" y="451"/>
                    <a:pt x="3" y="436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1488" y="0"/>
                    <a:pt x="1488" y="0"/>
                    <a:pt x="1488" y="0"/>
                  </a:cubicBezTo>
                  <a:cubicBezTo>
                    <a:pt x="1488" y="11"/>
                    <a:pt x="1488" y="11"/>
                    <a:pt x="1488" y="11"/>
                  </a:cubicBezTo>
                  <a:cubicBezTo>
                    <a:pt x="1489" y="164"/>
                    <a:pt x="1489" y="164"/>
                    <a:pt x="1489" y="164"/>
                  </a:cubicBezTo>
                  <a:lnTo>
                    <a:pt x="1490" y="183"/>
                  </a:lnTo>
                  <a:close/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4" name="ïṩļíḋe"/>
            <p:cNvSpPr/>
            <p:nvPr/>
          </p:nvSpPr>
          <p:spPr bwMode="auto">
            <a:xfrm>
              <a:off x="3151188" y="1157288"/>
              <a:ext cx="2233613" cy="481013"/>
            </a:xfrm>
            <a:custGeom>
              <a:avLst/>
              <a:gdLst>
                <a:gd name="T0" fmla="*/ 1506 w 1506"/>
                <a:gd name="T1" fmla="*/ 207 h 325"/>
                <a:gd name="T2" fmla="*/ 3 w 1506"/>
                <a:gd name="T3" fmla="*/ 325 h 325"/>
                <a:gd name="T4" fmla="*/ 2 w 1506"/>
                <a:gd name="T5" fmla="*/ 290 h 325"/>
                <a:gd name="T6" fmla="*/ 205 w 1506"/>
                <a:gd name="T7" fmla="*/ 71 h 325"/>
                <a:gd name="T8" fmla="*/ 1278 w 1506"/>
                <a:gd name="T9" fmla="*/ 7 h 325"/>
                <a:gd name="T10" fmla="*/ 1506 w 1506"/>
                <a:gd name="T11" fmla="*/ 20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6" h="325">
                  <a:moveTo>
                    <a:pt x="1506" y="207"/>
                  </a:moveTo>
                  <a:cubicBezTo>
                    <a:pt x="3" y="325"/>
                    <a:pt x="3" y="325"/>
                    <a:pt x="3" y="325"/>
                  </a:cubicBezTo>
                  <a:cubicBezTo>
                    <a:pt x="2" y="290"/>
                    <a:pt x="2" y="290"/>
                    <a:pt x="2" y="290"/>
                  </a:cubicBezTo>
                  <a:cubicBezTo>
                    <a:pt x="0" y="175"/>
                    <a:pt x="90" y="78"/>
                    <a:pt x="205" y="71"/>
                  </a:cubicBezTo>
                  <a:cubicBezTo>
                    <a:pt x="1278" y="7"/>
                    <a:pt x="1278" y="7"/>
                    <a:pt x="1278" y="7"/>
                  </a:cubicBezTo>
                  <a:cubicBezTo>
                    <a:pt x="1396" y="0"/>
                    <a:pt x="1498" y="89"/>
                    <a:pt x="1506" y="207"/>
                  </a:cubicBezTo>
                  <a:close/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5" name="îṧļîḓe"/>
            <p:cNvSpPr/>
            <p:nvPr/>
          </p:nvSpPr>
          <p:spPr bwMode="auto">
            <a:xfrm>
              <a:off x="4273550" y="4976813"/>
              <a:ext cx="311150" cy="3111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6" name="ïṥḷiḓê"/>
            <p:cNvSpPr/>
            <p:nvPr/>
          </p:nvSpPr>
          <p:spPr bwMode="auto">
            <a:xfrm>
              <a:off x="4219575" y="1368426"/>
              <a:ext cx="265113" cy="28575"/>
            </a:xfrm>
            <a:custGeom>
              <a:avLst/>
              <a:gdLst>
                <a:gd name="T0" fmla="*/ 167 w 167"/>
                <a:gd name="T1" fmla="*/ 10 h 18"/>
                <a:gd name="T2" fmla="*/ 0 w 167"/>
                <a:gd name="T3" fmla="*/ 18 h 18"/>
                <a:gd name="T4" fmla="*/ 0 w 167"/>
                <a:gd name="T5" fmla="*/ 9 h 18"/>
                <a:gd name="T6" fmla="*/ 167 w 167"/>
                <a:gd name="T7" fmla="*/ 0 h 18"/>
                <a:gd name="T8" fmla="*/ 167 w 167"/>
                <a:gd name="T9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18">
                  <a:moveTo>
                    <a:pt x="167" y="10"/>
                  </a:moveTo>
                  <a:lnTo>
                    <a:pt x="0" y="18"/>
                  </a:lnTo>
                  <a:lnTo>
                    <a:pt x="0" y="9"/>
                  </a:lnTo>
                  <a:lnTo>
                    <a:pt x="167" y="0"/>
                  </a:lnTo>
                  <a:lnTo>
                    <a:pt x="16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7" name="íšḻîḓè"/>
            <p:cNvSpPr/>
            <p:nvPr/>
          </p:nvSpPr>
          <p:spPr bwMode="auto">
            <a:xfrm>
              <a:off x="2976563" y="1989138"/>
              <a:ext cx="95250" cy="307975"/>
            </a:xfrm>
            <a:custGeom>
              <a:avLst/>
              <a:gdLst>
                <a:gd name="T0" fmla="*/ 32 w 64"/>
                <a:gd name="T1" fmla="*/ 0 h 208"/>
                <a:gd name="T2" fmla="*/ 32 w 64"/>
                <a:gd name="T3" fmla="*/ 0 h 208"/>
                <a:gd name="T4" fmla="*/ 64 w 64"/>
                <a:gd name="T5" fmla="*/ 32 h 208"/>
                <a:gd name="T6" fmla="*/ 64 w 64"/>
                <a:gd name="T7" fmla="*/ 176 h 208"/>
                <a:gd name="T8" fmla="*/ 32 w 64"/>
                <a:gd name="T9" fmla="*/ 208 h 208"/>
                <a:gd name="T10" fmla="*/ 0 w 64"/>
                <a:gd name="T11" fmla="*/ 176 h 208"/>
                <a:gd name="T12" fmla="*/ 0 w 64"/>
                <a:gd name="T13" fmla="*/ 32 h 208"/>
                <a:gd name="T14" fmla="*/ 32 w 64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208">
                  <a:moveTo>
                    <a:pt x="32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cubicBezTo>
                    <a:pt x="64" y="176"/>
                    <a:pt x="64" y="176"/>
                    <a:pt x="64" y="176"/>
                  </a:cubicBezTo>
                  <a:cubicBezTo>
                    <a:pt x="64" y="193"/>
                    <a:pt x="49" y="208"/>
                    <a:pt x="32" y="208"/>
                  </a:cubicBezTo>
                  <a:cubicBezTo>
                    <a:pt x="14" y="208"/>
                    <a:pt x="0" y="193"/>
                    <a:pt x="0" y="17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8" name="ïşļîḓé"/>
            <p:cNvSpPr/>
            <p:nvPr/>
          </p:nvSpPr>
          <p:spPr bwMode="auto">
            <a:xfrm>
              <a:off x="4132263" y="1382713"/>
              <a:ext cx="31750" cy="317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9" name="îślídé"/>
            <p:cNvSpPr/>
            <p:nvPr/>
          </p:nvSpPr>
          <p:spPr bwMode="auto">
            <a:xfrm>
              <a:off x="3927475" y="2760663"/>
              <a:ext cx="301625" cy="704850"/>
            </a:xfrm>
            <a:custGeom>
              <a:avLst/>
              <a:gdLst>
                <a:gd name="T0" fmla="*/ 50 w 203"/>
                <a:gd name="T1" fmla="*/ 46 h 476"/>
                <a:gd name="T2" fmla="*/ 166 w 203"/>
                <a:gd name="T3" fmla="*/ 476 h 476"/>
                <a:gd name="T4" fmla="*/ 96 w 203"/>
                <a:gd name="T5" fmla="*/ 456 h 476"/>
                <a:gd name="T6" fmla="*/ 0 w 203"/>
                <a:gd name="T7" fmla="*/ 0 h 476"/>
                <a:gd name="T8" fmla="*/ 50 w 203"/>
                <a:gd name="T9" fmla="*/ 4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476">
                  <a:moveTo>
                    <a:pt x="50" y="46"/>
                  </a:moveTo>
                  <a:cubicBezTo>
                    <a:pt x="50" y="46"/>
                    <a:pt x="203" y="399"/>
                    <a:pt x="166" y="476"/>
                  </a:cubicBezTo>
                  <a:cubicBezTo>
                    <a:pt x="166" y="476"/>
                    <a:pt x="105" y="452"/>
                    <a:pt x="96" y="456"/>
                  </a:cubicBezTo>
                  <a:cubicBezTo>
                    <a:pt x="87" y="460"/>
                    <a:pt x="0" y="0"/>
                    <a:pt x="0" y="0"/>
                  </a:cubicBezTo>
                  <a:cubicBezTo>
                    <a:pt x="50" y="46"/>
                    <a:pt x="50" y="46"/>
                    <a:pt x="50" y="46"/>
                  </a:cubicBezTo>
                </a:path>
              </a:pathLst>
            </a:custGeom>
            <a:solidFill>
              <a:srgbClr val="C4C8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0" name="íśḷïďé"/>
            <p:cNvSpPr/>
            <p:nvPr/>
          </p:nvSpPr>
          <p:spPr bwMode="auto">
            <a:xfrm>
              <a:off x="3989388" y="2855913"/>
              <a:ext cx="193675" cy="609600"/>
            </a:xfrm>
            <a:custGeom>
              <a:avLst/>
              <a:gdLst>
                <a:gd name="T0" fmla="*/ 18 w 131"/>
                <a:gd name="T1" fmla="*/ 0 h 411"/>
                <a:gd name="T2" fmla="*/ 0 w 131"/>
                <a:gd name="T3" fmla="*/ 6 h 411"/>
                <a:gd name="T4" fmla="*/ 28 w 131"/>
                <a:gd name="T5" fmla="*/ 59 h 411"/>
                <a:gd name="T6" fmla="*/ 80 w 131"/>
                <a:gd name="T7" fmla="*/ 177 h 411"/>
                <a:gd name="T8" fmla="*/ 103 w 131"/>
                <a:gd name="T9" fmla="*/ 259 h 411"/>
                <a:gd name="T10" fmla="*/ 102 w 131"/>
                <a:gd name="T11" fmla="*/ 287 h 411"/>
                <a:gd name="T12" fmla="*/ 105 w 131"/>
                <a:gd name="T13" fmla="*/ 312 h 411"/>
                <a:gd name="T14" fmla="*/ 99 w 131"/>
                <a:gd name="T15" fmla="*/ 352 h 411"/>
                <a:gd name="T16" fmla="*/ 94 w 131"/>
                <a:gd name="T17" fmla="*/ 357 h 411"/>
                <a:gd name="T18" fmla="*/ 91 w 131"/>
                <a:gd name="T19" fmla="*/ 398 h 411"/>
                <a:gd name="T20" fmla="*/ 125 w 131"/>
                <a:gd name="T21" fmla="*/ 411 h 411"/>
                <a:gd name="T22" fmla="*/ 131 w 131"/>
                <a:gd name="T23" fmla="*/ 377 h 411"/>
                <a:gd name="T24" fmla="*/ 18 w 131"/>
                <a:gd name="T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411">
                  <a:moveTo>
                    <a:pt x="18" y="0"/>
                  </a:moveTo>
                  <a:cubicBezTo>
                    <a:pt x="8" y="3"/>
                    <a:pt x="3" y="5"/>
                    <a:pt x="0" y="6"/>
                  </a:cubicBezTo>
                  <a:cubicBezTo>
                    <a:pt x="10" y="24"/>
                    <a:pt x="19" y="41"/>
                    <a:pt x="28" y="59"/>
                  </a:cubicBezTo>
                  <a:cubicBezTo>
                    <a:pt x="80" y="177"/>
                    <a:pt x="80" y="177"/>
                    <a:pt x="80" y="177"/>
                  </a:cubicBezTo>
                  <a:cubicBezTo>
                    <a:pt x="103" y="259"/>
                    <a:pt x="103" y="259"/>
                    <a:pt x="103" y="259"/>
                  </a:cubicBezTo>
                  <a:cubicBezTo>
                    <a:pt x="102" y="287"/>
                    <a:pt x="102" y="287"/>
                    <a:pt x="102" y="287"/>
                  </a:cubicBezTo>
                  <a:cubicBezTo>
                    <a:pt x="104" y="295"/>
                    <a:pt x="105" y="304"/>
                    <a:pt x="105" y="312"/>
                  </a:cubicBezTo>
                  <a:cubicBezTo>
                    <a:pt x="106" y="329"/>
                    <a:pt x="104" y="344"/>
                    <a:pt x="99" y="352"/>
                  </a:cubicBezTo>
                  <a:cubicBezTo>
                    <a:pt x="98" y="354"/>
                    <a:pt x="96" y="356"/>
                    <a:pt x="94" y="357"/>
                  </a:cubicBezTo>
                  <a:cubicBezTo>
                    <a:pt x="93" y="367"/>
                    <a:pt x="92" y="382"/>
                    <a:pt x="91" y="398"/>
                  </a:cubicBezTo>
                  <a:cubicBezTo>
                    <a:pt x="108" y="404"/>
                    <a:pt x="125" y="411"/>
                    <a:pt x="125" y="411"/>
                  </a:cubicBezTo>
                  <a:cubicBezTo>
                    <a:pt x="129" y="402"/>
                    <a:pt x="131" y="391"/>
                    <a:pt x="131" y="377"/>
                  </a:cubicBezTo>
                  <a:cubicBezTo>
                    <a:pt x="131" y="280"/>
                    <a:pt x="45" y="66"/>
                    <a:pt x="18" y="0"/>
                  </a:cubicBezTo>
                </a:path>
              </a:pathLst>
            </a:custGeom>
            <a:solidFill>
              <a:srgbClr val="BAB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1" name="işḷîḑè"/>
            <p:cNvSpPr/>
            <p:nvPr/>
          </p:nvSpPr>
          <p:spPr bwMode="auto">
            <a:xfrm>
              <a:off x="3695700" y="4460876"/>
              <a:ext cx="398463" cy="292100"/>
            </a:xfrm>
            <a:custGeom>
              <a:avLst/>
              <a:gdLst>
                <a:gd name="T0" fmla="*/ 124 w 269"/>
                <a:gd name="T1" fmla="*/ 24 h 197"/>
                <a:gd name="T2" fmla="*/ 223 w 269"/>
                <a:gd name="T3" fmla="*/ 144 h 197"/>
                <a:gd name="T4" fmla="*/ 188 w 269"/>
                <a:gd name="T5" fmla="*/ 190 h 197"/>
                <a:gd name="T6" fmla="*/ 0 w 269"/>
                <a:gd name="T7" fmla="*/ 79 h 197"/>
                <a:gd name="T8" fmla="*/ 15 w 269"/>
                <a:gd name="T9" fmla="*/ 5 h 197"/>
                <a:gd name="T10" fmla="*/ 124 w 269"/>
                <a:gd name="T11" fmla="*/ 24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197">
                  <a:moveTo>
                    <a:pt x="124" y="24"/>
                  </a:moveTo>
                  <a:cubicBezTo>
                    <a:pt x="124" y="24"/>
                    <a:pt x="177" y="122"/>
                    <a:pt x="223" y="144"/>
                  </a:cubicBezTo>
                  <a:cubicBezTo>
                    <a:pt x="269" y="166"/>
                    <a:pt x="231" y="197"/>
                    <a:pt x="188" y="190"/>
                  </a:cubicBezTo>
                  <a:cubicBezTo>
                    <a:pt x="144" y="183"/>
                    <a:pt x="0" y="79"/>
                    <a:pt x="0" y="79"/>
                  </a:cubicBezTo>
                  <a:cubicBezTo>
                    <a:pt x="0" y="79"/>
                    <a:pt x="1" y="10"/>
                    <a:pt x="15" y="5"/>
                  </a:cubicBezTo>
                  <a:cubicBezTo>
                    <a:pt x="28" y="0"/>
                    <a:pt x="124" y="24"/>
                    <a:pt x="124" y="24"/>
                  </a:cubicBezTo>
                  <a:close/>
                </a:path>
              </a:pathLst>
            </a:custGeom>
            <a:solidFill>
              <a:srgbClr val="4C4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2" name="iṧḷíḓé"/>
            <p:cNvSpPr/>
            <p:nvPr/>
          </p:nvSpPr>
          <p:spPr bwMode="auto">
            <a:xfrm>
              <a:off x="3495675" y="4195763"/>
              <a:ext cx="387350" cy="258763"/>
            </a:xfrm>
            <a:custGeom>
              <a:avLst/>
              <a:gdLst>
                <a:gd name="T0" fmla="*/ 122 w 262"/>
                <a:gd name="T1" fmla="*/ 44 h 175"/>
                <a:gd name="T2" fmla="*/ 229 w 262"/>
                <a:gd name="T3" fmla="*/ 124 h 175"/>
                <a:gd name="T4" fmla="*/ 142 w 262"/>
                <a:gd name="T5" fmla="*/ 151 h 175"/>
                <a:gd name="T6" fmla="*/ 2 w 262"/>
                <a:gd name="T7" fmla="*/ 83 h 175"/>
                <a:gd name="T8" fmla="*/ 37 w 262"/>
                <a:gd name="T9" fmla="*/ 7 h 175"/>
                <a:gd name="T10" fmla="*/ 122 w 262"/>
                <a:gd name="T11" fmla="*/ 4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175">
                  <a:moveTo>
                    <a:pt x="122" y="44"/>
                  </a:moveTo>
                  <a:cubicBezTo>
                    <a:pt x="122" y="44"/>
                    <a:pt x="196" y="118"/>
                    <a:pt x="229" y="124"/>
                  </a:cubicBezTo>
                  <a:cubicBezTo>
                    <a:pt x="262" y="131"/>
                    <a:pt x="200" y="175"/>
                    <a:pt x="142" y="151"/>
                  </a:cubicBezTo>
                  <a:cubicBezTo>
                    <a:pt x="83" y="127"/>
                    <a:pt x="2" y="83"/>
                    <a:pt x="2" y="83"/>
                  </a:cubicBezTo>
                  <a:cubicBezTo>
                    <a:pt x="2" y="83"/>
                    <a:pt x="0" y="13"/>
                    <a:pt x="37" y="7"/>
                  </a:cubicBezTo>
                  <a:cubicBezTo>
                    <a:pt x="74" y="0"/>
                    <a:pt x="122" y="44"/>
                    <a:pt x="122" y="44"/>
                  </a:cubicBezTo>
                </a:path>
              </a:pathLst>
            </a:custGeom>
            <a:solidFill>
              <a:srgbClr val="4C4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3" name="ï$ļiḍè"/>
            <p:cNvSpPr/>
            <p:nvPr/>
          </p:nvSpPr>
          <p:spPr bwMode="auto">
            <a:xfrm>
              <a:off x="3517900" y="3332163"/>
              <a:ext cx="611188" cy="962025"/>
            </a:xfrm>
            <a:custGeom>
              <a:avLst/>
              <a:gdLst>
                <a:gd name="T0" fmla="*/ 413 w 413"/>
                <a:gd name="T1" fmla="*/ 20 h 649"/>
                <a:gd name="T2" fmla="*/ 377 w 413"/>
                <a:gd name="T3" fmla="*/ 323 h 649"/>
                <a:gd name="T4" fmla="*/ 284 w 413"/>
                <a:gd name="T5" fmla="*/ 474 h 649"/>
                <a:gd name="T6" fmla="*/ 194 w 413"/>
                <a:gd name="T7" fmla="*/ 550 h 649"/>
                <a:gd name="T8" fmla="*/ 120 w 413"/>
                <a:gd name="T9" fmla="*/ 618 h 649"/>
                <a:gd name="T10" fmla="*/ 116 w 413"/>
                <a:gd name="T11" fmla="*/ 649 h 649"/>
                <a:gd name="T12" fmla="*/ 6 w 413"/>
                <a:gd name="T13" fmla="*/ 603 h 649"/>
                <a:gd name="T14" fmla="*/ 74 w 413"/>
                <a:gd name="T15" fmla="*/ 526 h 649"/>
                <a:gd name="T16" fmla="*/ 209 w 413"/>
                <a:gd name="T17" fmla="*/ 395 h 649"/>
                <a:gd name="T18" fmla="*/ 214 w 413"/>
                <a:gd name="T19" fmla="*/ 317 h 649"/>
                <a:gd name="T20" fmla="*/ 111 w 413"/>
                <a:gd name="T21" fmla="*/ 133 h 649"/>
                <a:gd name="T22" fmla="*/ 126 w 413"/>
                <a:gd name="T23" fmla="*/ 0 h 649"/>
                <a:gd name="T24" fmla="*/ 413 w 413"/>
                <a:gd name="T25" fmla="*/ 2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3" h="649">
                  <a:moveTo>
                    <a:pt x="413" y="20"/>
                  </a:moveTo>
                  <a:cubicBezTo>
                    <a:pt x="413" y="20"/>
                    <a:pt x="397" y="286"/>
                    <a:pt x="377" y="323"/>
                  </a:cubicBezTo>
                  <a:cubicBezTo>
                    <a:pt x="357" y="360"/>
                    <a:pt x="284" y="474"/>
                    <a:pt x="284" y="474"/>
                  </a:cubicBezTo>
                  <a:cubicBezTo>
                    <a:pt x="284" y="474"/>
                    <a:pt x="198" y="535"/>
                    <a:pt x="194" y="550"/>
                  </a:cubicBezTo>
                  <a:cubicBezTo>
                    <a:pt x="190" y="566"/>
                    <a:pt x="120" y="618"/>
                    <a:pt x="120" y="618"/>
                  </a:cubicBezTo>
                  <a:cubicBezTo>
                    <a:pt x="116" y="649"/>
                    <a:pt x="116" y="649"/>
                    <a:pt x="116" y="649"/>
                  </a:cubicBezTo>
                  <a:cubicBezTo>
                    <a:pt x="116" y="649"/>
                    <a:pt x="0" y="642"/>
                    <a:pt x="6" y="603"/>
                  </a:cubicBezTo>
                  <a:cubicBezTo>
                    <a:pt x="13" y="564"/>
                    <a:pt x="74" y="526"/>
                    <a:pt x="74" y="526"/>
                  </a:cubicBezTo>
                  <a:cubicBezTo>
                    <a:pt x="74" y="526"/>
                    <a:pt x="113" y="424"/>
                    <a:pt x="209" y="395"/>
                  </a:cubicBezTo>
                  <a:cubicBezTo>
                    <a:pt x="209" y="395"/>
                    <a:pt x="240" y="352"/>
                    <a:pt x="214" y="317"/>
                  </a:cubicBezTo>
                  <a:cubicBezTo>
                    <a:pt x="214" y="317"/>
                    <a:pt x="148" y="153"/>
                    <a:pt x="111" y="133"/>
                  </a:cubicBezTo>
                  <a:cubicBezTo>
                    <a:pt x="74" y="114"/>
                    <a:pt x="126" y="0"/>
                    <a:pt x="126" y="0"/>
                  </a:cubicBezTo>
                  <a:cubicBezTo>
                    <a:pt x="413" y="20"/>
                    <a:pt x="413" y="20"/>
                    <a:pt x="413" y="20"/>
                  </a:cubicBezTo>
                </a:path>
              </a:pathLst>
            </a:custGeom>
            <a:solidFill>
              <a:srgbClr val="5F5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4" name="îş1ïdè"/>
            <p:cNvSpPr/>
            <p:nvPr/>
          </p:nvSpPr>
          <p:spPr bwMode="auto">
            <a:xfrm>
              <a:off x="4017963" y="3386138"/>
              <a:ext cx="111125" cy="354013"/>
            </a:xfrm>
            <a:custGeom>
              <a:avLst/>
              <a:gdLst>
                <a:gd name="T0" fmla="*/ 74 w 74"/>
                <a:gd name="T1" fmla="*/ 0 h 239"/>
                <a:gd name="T2" fmla="*/ 41 w 74"/>
                <a:gd name="T3" fmla="*/ 7 h 239"/>
                <a:gd name="T4" fmla="*/ 4 w 74"/>
                <a:gd name="T5" fmla="*/ 4 h 239"/>
                <a:gd name="T6" fmla="*/ 2 w 74"/>
                <a:gd name="T7" fmla="*/ 89 h 239"/>
                <a:gd name="T8" fmla="*/ 0 w 74"/>
                <a:gd name="T9" fmla="*/ 90 h 239"/>
                <a:gd name="T10" fmla="*/ 1 w 74"/>
                <a:gd name="T11" fmla="*/ 94 h 239"/>
                <a:gd name="T12" fmla="*/ 1 w 74"/>
                <a:gd name="T13" fmla="*/ 94 h 239"/>
                <a:gd name="T14" fmla="*/ 51 w 74"/>
                <a:gd name="T15" fmla="*/ 239 h 239"/>
                <a:gd name="T16" fmla="*/ 74 w 74"/>
                <a:gd name="T1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239">
                  <a:moveTo>
                    <a:pt x="74" y="0"/>
                  </a:moveTo>
                  <a:cubicBezTo>
                    <a:pt x="66" y="5"/>
                    <a:pt x="53" y="7"/>
                    <a:pt x="41" y="7"/>
                  </a:cubicBezTo>
                  <a:cubicBezTo>
                    <a:pt x="27" y="7"/>
                    <a:pt x="13" y="5"/>
                    <a:pt x="4" y="4"/>
                  </a:cubicBezTo>
                  <a:cubicBezTo>
                    <a:pt x="4" y="54"/>
                    <a:pt x="2" y="89"/>
                    <a:pt x="2" y="89"/>
                  </a:cubicBezTo>
                  <a:cubicBezTo>
                    <a:pt x="2" y="89"/>
                    <a:pt x="1" y="89"/>
                    <a:pt x="0" y="90"/>
                  </a:cubicBezTo>
                  <a:cubicBezTo>
                    <a:pt x="0" y="91"/>
                    <a:pt x="1" y="93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8" y="140"/>
                    <a:pt x="37" y="195"/>
                    <a:pt x="51" y="239"/>
                  </a:cubicBezTo>
                  <a:cubicBezTo>
                    <a:pt x="62" y="168"/>
                    <a:pt x="71" y="45"/>
                    <a:pt x="74" y="0"/>
                  </a:cubicBezTo>
                </a:path>
              </a:pathLst>
            </a:custGeom>
            <a:solidFill>
              <a:srgbClr val="5A5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5" name="îṥľiďè"/>
            <p:cNvSpPr/>
            <p:nvPr/>
          </p:nvSpPr>
          <p:spPr bwMode="auto">
            <a:xfrm>
              <a:off x="3525838" y="3848101"/>
              <a:ext cx="400050" cy="446088"/>
            </a:xfrm>
            <a:custGeom>
              <a:avLst/>
              <a:gdLst>
                <a:gd name="T0" fmla="*/ 218 w 269"/>
                <a:gd name="T1" fmla="*/ 0 h 301"/>
                <a:gd name="T2" fmla="*/ 218 w 269"/>
                <a:gd name="T3" fmla="*/ 1 h 301"/>
                <a:gd name="T4" fmla="*/ 203 w 269"/>
                <a:gd name="T5" fmla="*/ 47 h 301"/>
                <a:gd name="T6" fmla="*/ 68 w 269"/>
                <a:gd name="T7" fmla="*/ 178 h 301"/>
                <a:gd name="T8" fmla="*/ 0 w 269"/>
                <a:gd name="T9" fmla="*/ 255 h 301"/>
                <a:gd name="T10" fmla="*/ 0 w 269"/>
                <a:gd name="T11" fmla="*/ 258 h 301"/>
                <a:gd name="T12" fmla="*/ 110 w 269"/>
                <a:gd name="T13" fmla="*/ 301 h 301"/>
                <a:gd name="T14" fmla="*/ 114 w 269"/>
                <a:gd name="T15" fmla="*/ 270 h 301"/>
                <a:gd name="T16" fmla="*/ 188 w 269"/>
                <a:gd name="T17" fmla="*/ 202 h 301"/>
                <a:gd name="T18" fmla="*/ 269 w 269"/>
                <a:gd name="T19" fmla="*/ 132 h 301"/>
                <a:gd name="T20" fmla="*/ 218 w 269"/>
                <a:gd name="T21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9" h="301">
                  <a:moveTo>
                    <a:pt x="218" y="0"/>
                  </a:moveTo>
                  <a:cubicBezTo>
                    <a:pt x="218" y="0"/>
                    <a:pt x="218" y="1"/>
                    <a:pt x="218" y="1"/>
                  </a:cubicBezTo>
                  <a:cubicBezTo>
                    <a:pt x="218" y="26"/>
                    <a:pt x="203" y="47"/>
                    <a:pt x="203" y="47"/>
                  </a:cubicBezTo>
                  <a:cubicBezTo>
                    <a:pt x="107" y="76"/>
                    <a:pt x="68" y="178"/>
                    <a:pt x="68" y="178"/>
                  </a:cubicBezTo>
                  <a:cubicBezTo>
                    <a:pt x="68" y="178"/>
                    <a:pt x="7" y="216"/>
                    <a:pt x="0" y="255"/>
                  </a:cubicBezTo>
                  <a:cubicBezTo>
                    <a:pt x="0" y="256"/>
                    <a:pt x="0" y="257"/>
                    <a:pt x="0" y="258"/>
                  </a:cubicBezTo>
                  <a:cubicBezTo>
                    <a:pt x="0" y="294"/>
                    <a:pt x="110" y="301"/>
                    <a:pt x="110" y="301"/>
                  </a:cubicBezTo>
                  <a:cubicBezTo>
                    <a:pt x="114" y="270"/>
                    <a:pt x="114" y="270"/>
                    <a:pt x="114" y="270"/>
                  </a:cubicBezTo>
                  <a:cubicBezTo>
                    <a:pt x="114" y="270"/>
                    <a:pt x="184" y="218"/>
                    <a:pt x="188" y="202"/>
                  </a:cubicBezTo>
                  <a:cubicBezTo>
                    <a:pt x="192" y="190"/>
                    <a:pt x="248" y="147"/>
                    <a:pt x="269" y="132"/>
                  </a:cubicBezTo>
                  <a:cubicBezTo>
                    <a:pt x="267" y="98"/>
                    <a:pt x="235" y="33"/>
                    <a:pt x="218" y="0"/>
                  </a:cubicBezTo>
                </a:path>
              </a:pathLst>
            </a:custGeom>
            <a:solidFill>
              <a:srgbClr val="5A5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6" name="iṥḻiḍê"/>
            <p:cNvSpPr/>
            <p:nvPr/>
          </p:nvSpPr>
          <p:spPr bwMode="auto">
            <a:xfrm>
              <a:off x="3687763" y="3389313"/>
              <a:ext cx="522288" cy="1152525"/>
            </a:xfrm>
            <a:custGeom>
              <a:avLst/>
              <a:gdLst>
                <a:gd name="T0" fmla="*/ 84 w 352"/>
                <a:gd name="T1" fmla="*/ 594 h 778"/>
                <a:gd name="T2" fmla="*/ 14 w 352"/>
                <a:gd name="T3" fmla="*/ 741 h 778"/>
                <a:gd name="T4" fmla="*/ 129 w 352"/>
                <a:gd name="T5" fmla="*/ 765 h 778"/>
                <a:gd name="T6" fmla="*/ 214 w 352"/>
                <a:gd name="T7" fmla="*/ 616 h 778"/>
                <a:gd name="T8" fmla="*/ 273 w 352"/>
                <a:gd name="T9" fmla="*/ 544 h 778"/>
                <a:gd name="T10" fmla="*/ 293 w 352"/>
                <a:gd name="T11" fmla="*/ 306 h 778"/>
                <a:gd name="T12" fmla="*/ 293 w 352"/>
                <a:gd name="T13" fmla="*/ 303 h 778"/>
                <a:gd name="T14" fmla="*/ 224 w 352"/>
                <a:gd name="T15" fmla="*/ 91 h 778"/>
                <a:gd name="T16" fmla="*/ 190 w 352"/>
                <a:gd name="T17" fmla="*/ 0 h 778"/>
                <a:gd name="T18" fmla="*/ 14 w 352"/>
                <a:gd name="T19" fmla="*/ 59 h 778"/>
                <a:gd name="T20" fmla="*/ 17 w 352"/>
                <a:gd name="T21" fmla="*/ 128 h 778"/>
                <a:gd name="T22" fmla="*/ 49 w 352"/>
                <a:gd name="T23" fmla="*/ 169 h 778"/>
                <a:gd name="T24" fmla="*/ 99 w 352"/>
                <a:gd name="T25" fmla="*/ 289 h 778"/>
                <a:gd name="T26" fmla="*/ 153 w 352"/>
                <a:gd name="T27" fmla="*/ 461 h 778"/>
                <a:gd name="T28" fmla="*/ 84 w 352"/>
                <a:gd name="T29" fmla="*/ 594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2" h="778">
                  <a:moveTo>
                    <a:pt x="84" y="594"/>
                  </a:moveTo>
                  <a:cubicBezTo>
                    <a:pt x="14" y="741"/>
                    <a:pt x="14" y="741"/>
                    <a:pt x="14" y="741"/>
                  </a:cubicBezTo>
                  <a:cubicBezTo>
                    <a:pt x="25" y="778"/>
                    <a:pt x="129" y="765"/>
                    <a:pt x="129" y="765"/>
                  </a:cubicBezTo>
                  <a:cubicBezTo>
                    <a:pt x="129" y="765"/>
                    <a:pt x="210" y="655"/>
                    <a:pt x="214" y="616"/>
                  </a:cubicBezTo>
                  <a:cubicBezTo>
                    <a:pt x="218" y="577"/>
                    <a:pt x="273" y="544"/>
                    <a:pt x="273" y="544"/>
                  </a:cubicBezTo>
                  <a:cubicBezTo>
                    <a:pt x="352" y="459"/>
                    <a:pt x="300" y="359"/>
                    <a:pt x="293" y="306"/>
                  </a:cubicBezTo>
                  <a:cubicBezTo>
                    <a:pt x="293" y="305"/>
                    <a:pt x="293" y="304"/>
                    <a:pt x="293" y="303"/>
                  </a:cubicBezTo>
                  <a:cubicBezTo>
                    <a:pt x="287" y="268"/>
                    <a:pt x="251" y="167"/>
                    <a:pt x="224" y="91"/>
                  </a:cubicBezTo>
                  <a:cubicBezTo>
                    <a:pt x="205" y="40"/>
                    <a:pt x="190" y="0"/>
                    <a:pt x="190" y="0"/>
                  </a:cubicBezTo>
                  <a:cubicBezTo>
                    <a:pt x="190" y="0"/>
                    <a:pt x="44" y="7"/>
                    <a:pt x="14" y="59"/>
                  </a:cubicBezTo>
                  <a:cubicBezTo>
                    <a:pt x="0" y="83"/>
                    <a:pt x="6" y="108"/>
                    <a:pt x="17" y="128"/>
                  </a:cubicBezTo>
                  <a:cubicBezTo>
                    <a:pt x="25" y="144"/>
                    <a:pt x="36" y="157"/>
                    <a:pt x="49" y="169"/>
                  </a:cubicBezTo>
                  <a:cubicBezTo>
                    <a:pt x="99" y="289"/>
                    <a:pt x="99" y="289"/>
                    <a:pt x="99" y="289"/>
                  </a:cubicBezTo>
                  <a:cubicBezTo>
                    <a:pt x="99" y="289"/>
                    <a:pt x="186" y="448"/>
                    <a:pt x="153" y="461"/>
                  </a:cubicBezTo>
                  <a:cubicBezTo>
                    <a:pt x="121" y="474"/>
                    <a:pt x="84" y="594"/>
                    <a:pt x="84" y="594"/>
                  </a:cubicBezTo>
                </a:path>
              </a:pathLst>
            </a:custGeom>
            <a:solidFill>
              <a:srgbClr val="5F5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7" name="îśľiḑe"/>
            <p:cNvSpPr/>
            <p:nvPr/>
          </p:nvSpPr>
          <p:spPr bwMode="auto">
            <a:xfrm>
              <a:off x="4189413" y="2109788"/>
              <a:ext cx="114300" cy="323850"/>
            </a:xfrm>
            <a:custGeom>
              <a:avLst/>
              <a:gdLst>
                <a:gd name="T0" fmla="*/ 6 w 77"/>
                <a:gd name="T1" fmla="*/ 164 h 218"/>
                <a:gd name="T2" fmla="*/ 15 w 77"/>
                <a:gd name="T3" fmla="*/ 192 h 218"/>
                <a:gd name="T4" fmla="*/ 17 w 77"/>
                <a:gd name="T5" fmla="*/ 196 h 218"/>
                <a:gd name="T6" fmla="*/ 29 w 77"/>
                <a:gd name="T7" fmla="*/ 218 h 218"/>
                <a:gd name="T8" fmla="*/ 69 w 77"/>
                <a:gd name="T9" fmla="*/ 218 h 218"/>
                <a:gd name="T10" fmla="*/ 69 w 77"/>
                <a:gd name="T11" fmla="*/ 208 h 218"/>
                <a:gd name="T12" fmla="*/ 77 w 77"/>
                <a:gd name="T13" fmla="*/ 109 h 218"/>
                <a:gd name="T14" fmla="*/ 29 w 77"/>
                <a:gd name="T15" fmla="*/ 15 h 218"/>
                <a:gd name="T16" fmla="*/ 6 w 77"/>
                <a:gd name="T17" fmla="*/ 164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218">
                  <a:moveTo>
                    <a:pt x="6" y="164"/>
                  </a:moveTo>
                  <a:cubicBezTo>
                    <a:pt x="7" y="174"/>
                    <a:pt x="10" y="183"/>
                    <a:pt x="15" y="192"/>
                  </a:cubicBezTo>
                  <a:cubicBezTo>
                    <a:pt x="17" y="196"/>
                    <a:pt x="17" y="196"/>
                    <a:pt x="17" y="196"/>
                  </a:cubicBezTo>
                  <a:cubicBezTo>
                    <a:pt x="29" y="218"/>
                    <a:pt x="29" y="218"/>
                    <a:pt x="29" y="218"/>
                  </a:cubicBezTo>
                  <a:cubicBezTo>
                    <a:pt x="69" y="218"/>
                    <a:pt x="69" y="218"/>
                    <a:pt x="69" y="218"/>
                  </a:cubicBezTo>
                  <a:cubicBezTo>
                    <a:pt x="69" y="208"/>
                    <a:pt x="69" y="208"/>
                    <a:pt x="69" y="208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7" y="109"/>
                    <a:pt x="67" y="0"/>
                    <a:pt x="29" y="15"/>
                  </a:cubicBezTo>
                  <a:cubicBezTo>
                    <a:pt x="0" y="27"/>
                    <a:pt x="4" y="126"/>
                    <a:pt x="6" y="164"/>
                  </a:cubicBezTo>
                </a:path>
              </a:pathLst>
            </a:custGeom>
            <a:solidFill>
              <a:srgbClr val="FDC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8" name="ïṡļîḍê"/>
            <p:cNvSpPr/>
            <p:nvPr/>
          </p:nvSpPr>
          <p:spPr bwMode="auto">
            <a:xfrm>
              <a:off x="4291013" y="2417763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2 h 2"/>
                <a:gd name="T6" fmla="*/ 0 w 1"/>
                <a:gd name="T7" fmla="*/ 2 h 2"/>
                <a:gd name="T8" fmla="*/ 1 w 1"/>
                <a:gd name="T9" fmla="*/ 0 h 2"/>
                <a:gd name="T10" fmla="*/ 0 w 1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9" name="ï$ḻíḍe"/>
            <p:cNvSpPr/>
            <p:nvPr/>
          </p:nvSpPr>
          <p:spPr bwMode="auto">
            <a:xfrm>
              <a:off x="4214813" y="2400301"/>
              <a:ext cx="76200" cy="20638"/>
            </a:xfrm>
            <a:custGeom>
              <a:avLst/>
              <a:gdLst>
                <a:gd name="T0" fmla="*/ 0 w 52"/>
                <a:gd name="T1" fmla="*/ 0 h 14"/>
                <a:gd name="T2" fmla="*/ 2 w 52"/>
                <a:gd name="T3" fmla="*/ 3 h 14"/>
                <a:gd name="T4" fmla="*/ 52 w 52"/>
                <a:gd name="T5" fmla="*/ 14 h 14"/>
                <a:gd name="T6" fmla="*/ 52 w 52"/>
                <a:gd name="T7" fmla="*/ 12 h 14"/>
                <a:gd name="T8" fmla="*/ 52 w 52"/>
                <a:gd name="T9" fmla="*/ 12 h 14"/>
                <a:gd name="T10" fmla="*/ 0 w 52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4">
                  <a:moveTo>
                    <a:pt x="0" y="0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4" y="9"/>
                    <a:pt x="35" y="13"/>
                    <a:pt x="52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34" y="10"/>
                    <a:pt x="12" y="7"/>
                    <a:pt x="0" y="0"/>
                  </a:cubicBezTo>
                </a:path>
              </a:pathLst>
            </a:custGeom>
            <a:solidFill>
              <a:srgbClr val="E3AE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0" name="î$ḻíďe"/>
            <p:cNvSpPr/>
            <p:nvPr/>
          </p:nvSpPr>
          <p:spPr bwMode="auto">
            <a:xfrm>
              <a:off x="4210050" y="2400301"/>
              <a:ext cx="128588" cy="106363"/>
            </a:xfrm>
            <a:custGeom>
              <a:avLst/>
              <a:gdLst>
                <a:gd name="T0" fmla="*/ 0 w 87"/>
                <a:gd name="T1" fmla="*/ 0 h 72"/>
                <a:gd name="T2" fmla="*/ 0 w 87"/>
                <a:gd name="T3" fmla="*/ 51 h 72"/>
                <a:gd name="T4" fmla="*/ 81 w 87"/>
                <a:gd name="T5" fmla="*/ 72 h 72"/>
                <a:gd name="T6" fmla="*/ 81 w 87"/>
                <a:gd name="T7" fmla="*/ 60 h 72"/>
                <a:gd name="T8" fmla="*/ 87 w 87"/>
                <a:gd name="T9" fmla="*/ 16 h 72"/>
                <a:gd name="T10" fmla="*/ 0 w 87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72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67"/>
                    <a:pt x="81" y="60"/>
                  </a:cubicBezTo>
                  <a:cubicBezTo>
                    <a:pt x="82" y="45"/>
                    <a:pt x="83" y="20"/>
                    <a:pt x="87" y="16"/>
                  </a:cubicBezTo>
                  <a:cubicBezTo>
                    <a:pt x="87" y="16"/>
                    <a:pt x="22" y="16"/>
                    <a:pt x="0" y="0"/>
                  </a:cubicBezTo>
                </a:path>
              </a:pathLst>
            </a:custGeom>
            <a:solidFill>
              <a:srgbClr val="EAEA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1" name="išḷíde"/>
            <p:cNvSpPr/>
            <p:nvPr/>
          </p:nvSpPr>
          <p:spPr bwMode="auto">
            <a:xfrm>
              <a:off x="4210050" y="2444751"/>
              <a:ext cx="120650" cy="50800"/>
            </a:xfrm>
            <a:custGeom>
              <a:avLst/>
              <a:gdLst>
                <a:gd name="T0" fmla="*/ 0 w 81"/>
                <a:gd name="T1" fmla="*/ 0 h 34"/>
                <a:gd name="T2" fmla="*/ 0 w 81"/>
                <a:gd name="T3" fmla="*/ 4 h 34"/>
                <a:gd name="T4" fmla="*/ 81 w 81"/>
                <a:gd name="T5" fmla="*/ 34 h 34"/>
                <a:gd name="T6" fmla="*/ 81 w 81"/>
                <a:gd name="T7" fmla="*/ 30 h 34"/>
                <a:gd name="T8" fmla="*/ 0 w 81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34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5" y="12"/>
                    <a:pt x="54" y="30"/>
                    <a:pt x="81" y="34"/>
                  </a:cubicBezTo>
                  <a:cubicBezTo>
                    <a:pt x="81" y="33"/>
                    <a:pt x="81" y="32"/>
                    <a:pt x="81" y="30"/>
                  </a:cubicBezTo>
                  <a:cubicBezTo>
                    <a:pt x="54" y="25"/>
                    <a:pt x="15" y="7"/>
                    <a:pt x="0" y="0"/>
                  </a:cubicBezTo>
                </a:path>
              </a:pathLst>
            </a:custGeom>
            <a:solidFill>
              <a:srgbClr val="D2D2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2" name="ïŝḷïḋe"/>
            <p:cNvSpPr/>
            <p:nvPr/>
          </p:nvSpPr>
          <p:spPr bwMode="auto">
            <a:xfrm>
              <a:off x="3416300" y="2419351"/>
              <a:ext cx="379413" cy="266700"/>
            </a:xfrm>
            <a:custGeom>
              <a:avLst/>
              <a:gdLst>
                <a:gd name="T0" fmla="*/ 64 w 256"/>
                <a:gd name="T1" fmla="*/ 100 h 180"/>
                <a:gd name="T2" fmla="*/ 59 w 256"/>
                <a:gd name="T3" fmla="*/ 166 h 180"/>
                <a:gd name="T4" fmla="*/ 208 w 256"/>
                <a:gd name="T5" fmla="*/ 145 h 180"/>
                <a:gd name="T6" fmla="*/ 162 w 256"/>
                <a:gd name="T7" fmla="*/ 45 h 180"/>
                <a:gd name="T8" fmla="*/ 157 w 256"/>
                <a:gd name="T9" fmla="*/ 3 h 180"/>
                <a:gd name="T10" fmla="*/ 33 w 256"/>
                <a:gd name="T11" fmla="*/ 44 h 180"/>
                <a:gd name="T12" fmla="*/ 64 w 256"/>
                <a:gd name="T13" fmla="*/ 10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180">
                  <a:moveTo>
                    <a:pt x="64" y="100"/>
                  </a:moveTo>
                  <a:cubicBezTo>
                    <a:pt x="80" y="146"/>
                    <a:pt x="59" y="166"/>
                    <a:pt x="59" y="166"/>
                  </a:cubicBezTo>
                  <a:cubicBezTo>
                    <a:pt x="59" y="166"/>
                    <a:pt x="256" y="180"/>
                    <a:pt x="208" y="145"/>
                  </a:cubicBezTo>
                  <a:cubicBezTo>
                    <a:pt x="180" y="124"/>
                    <a:pt x="167" y="79"/>
                    <a:pt x="162" y="45"/>
                  </a:cubicBezTo>
                  <a:cubicBezTo>
                    <a:pt x="159" y="31"/>
                    <a:pt x="158" y="17"/>
                    <a:pt x="157" y="3"/>
                  </a:cubicBezTo>
                  <a:cubicBezTo>
                    <a:pt x="157" y="3"/>
                    <a:pt x="0" y="0"/>
                    <a:pt x="33" y="44"/>
                  </a:cubicBezTo>
                  <a:cubicBezTo>
                    <a:pt x="46" y="61"/>
                    <a:pt x="57" y="80"/>
                    <a:pt x="64" y="100"/>
                  </a:cubicBezTo>
                </a:path>
              </a:pathLst>
            </a:custGeom>
            <a:solidFill>
              <a:srgbClr val="FDC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3" name="iṩľïďé"/>
            <p:cNvSpPr/>
            <p:nvPr/>
          </p:nvSpPr>
          <p:spPr bwMode="auto">
            <a:xfrm>
              <a:off x="3654425" y="2478088"/>
              <a:ext cx="1588" cy="7938"/>
            </a:xfrm>
            <a:custGeom>
              <a:avLst/>
              <a:gdLst>
                <a:gd name="T0" fmla="*/ 0 w 1"/>
                <a:gd name="T1" fmla="*/ 0 h 6"/>
                <a:gd name="T2" fmla="*/ 0 w 1"/>
                <a:gd name="T3" fmla="*/ 0 h 6"/>
                <a:gd name="T4" fmla="*/ 1 w 1"/>
                <a:gd name="T5" fmla="*/ 6 h 6"/>
                <a:gd name="T6" fmla="*/ 1 w 1"/>
                <a:gd name="T7" fmla="*/ 6 h 6"/>
                <a:gd name="T8" fmla="*/ 1 w 1"/>
                <a:gd name="T9" fmla="*/ 6 h 6"/>
                <a:gd name="T10" fmla="*/ 0 w 1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4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0" y="0"/>
                  </a:cubicBezTo>
                </a:path>
              </a:pathLst>
            </a:custGeom>
            <a:solidFill>
              <a:srgbClr val="356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4" name="ïs1îdé"/>
            <p:cNvSpPr/>
            <p:nvPr/>
          </p:nvSpPr>
          <p:spPr bwMode="auto">
            <a:xfrm>
              <a:off x="3606800" y="2478088"/>
              <a:ext cx="49213" cy="55563"/>
            </a:xfrm>
            <a:custGeom>
              <a:avLst/>
              <a:gdLst>
                <a:gd name="T0" fmla="*/ 33 w 34"/>
                <a:gd name="T1" fmla="*/ 0 h 38"/>
                <a:gd name="T2" fmla="*/ 0 w 34"/>
                <a:gd name="T3" fmla="*/ 38 h 38"/>
                <a:gd name="T4" fmla="*/ 34 w 34"/>
                <a:gd name="T5" fmla="*/ 6 h 38"/>
                <a:gd name="T6" fmla="*/ 34 w 34"/>
                <a:gd name="T7" fmla="*/ 6 h 38"/>
                <a:gd name="T8" fmla="*/ 33 w 34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8">
                  <a:moveTo>
                    <a:pt x="33" y="0"/>
                  </a:moveTo>
                  <a:cubicBezTo>
                    <a:pt x="26" y="16"/>
                    <a:pt x="15" y="29"/>
                    <a:pt x="0" y="38"/>
                  </a:cubicBezTo>
                  <a:cubicBezTo>
                    <a:pt x="15" y="32"/>
                    <a:pt x="27" y="22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4"/>
                    <a:pt x="33" y="2"/>
                    <a:pt x="33" y="0"/>
                  </a:cubicBezTo>
                </a:path>
              </a:pathLst>
            </a:custGeom>
            <a:solidFill>
              <a:srgbClr val="E3AE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5" name="îŝ1ïḍe"/>
            <p:cNvSpPr/>
            <p:nvPr/>
          </p:nvSpPr>
          <p:spPr bwMode="auto">
            <a:xfrm>
              <a:off x="3400425" y="2290763"/>
              <a:ext cx="265113" cy="265113"/>
            </a:xfrm>
            <a:prstGeom prst="ellipse">
              <a:avLst/>
            </a:prstGeom>
            <a:solidFill>
              <a:srgbClr val="FDC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6" name="ïṩľídé"/>
            <p:cNvSpPr/>
            <p:nvPr/>
          </p:nvSpPr>
          <p:spPr bwMode="auto">
            <a:xfrm>
              <a:off x="3776663" y="2446338"/>
              <a:ext cx="585788" cy="420688"/>
            </a:xfrm>
            <a:custGeom>
              <a:avLst/>
              <a:gdLst>
                <a:gd name="T0" fmla="*/ 286 w 395"/>
                <a:gd name="T1" fmla="*/ 0 h 284"/>
                <a:gd name="T2" fmla="*/ 395 w 395"/>
                <a:gd name="T3" fmla="*/ 33 h 284"/>
                <a:gd name="T4" fmla="*/ 336 w 395"/>
                <a:gd name="T5" fmla="*/ 194 h 284"/>
                <a:gd name="T6" fmla="*/ 255 w 395"/>
                <a:gd name="T7" fmla="*/ 251 h 284"/>
                <a:gd name="T8" fmla="*/ 141 w 395"/>
                <a:gd name="T9" fmla="*/ 284 h 284"/>
                <a:gd name="T10" fmla="*/ 0 w 395"/>
                <a:gd name="T11" fmla="*/ 116 h 284"/>
                <a:gd name="T12" fmla="*/ 72 w 395"/>
                <a:gd name="T13" fmla="*/ 136 h 284"/>
                <a:gd name="T14" fmla="*/ 135 w 395"/>
                <a:gd name="T15" fmla="*/ 171 h 284"/>
                <a:gd name="T16" fmla="*/ 242 w 395"/>
                <a:gd name="T17" fmla="*/ 162 h 284"/>
                <a:gd name="T18" fmla="*/ 286 w 395"/>
                <a:gd name="T1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5" h="284">
                  <a:moveTo>
                    <a:pt x="286" y="0"/>
                  </a:moveTo>
                  <a:cubicBezTo>
                    <a:pt x="286" y="0"/>
                    <a:pt x="371" y="44"/>
                    <a:pt x="395" y="33"/>
                  </a:cubicBezTo>
                  <a:cubicBezTo>
                    <a:pt x="336" y="194"/>
                    <a:pt x="336" y="194"/>
                    <a:pt x="336" y="194"/>
                  </a:cubicBezTo>
                  <a:cubicBezTo>
                    <a:pt x="336" y="194"/>
                    <a:pt x="331" y="234"/>
                    <a:pt x="255" y="251"/>
                  </a:cubicBezTo>
                  <a:cubicBezTo>
                    <a:pt x="179" y="269"/>
                    <a:pt x="141" y="284"/>
                    <a:pt x="141" y="284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72" y="136"/>
                    <a:pt x="72" y="136"/>
                    <a:pt x="72" y="136"/>
                  </a:cubicBezTo>
                  <a:cubicBezTo>
                    <a:pt x="72" y="136"/>
                    <a:pt x="109" y="188"/>
                    <a:pt x="135" y="171"/>
                  </a:cubicBezTo>
                  <a:cubicBezTo>
                    <a:pt x="161" y="153"/>
                    <a:pt x="242" y="162"/>
                    <a:pt x="242" y="162"/>
                  </a:cubicBezTo>
                  <a:cubicBezTo>
                    <a:pt x="242" y="162"/>
                    <a:pt x="288" y="37"/>
                    <a:pt x="286" y="0"/>
                  </a:cubicBezTo>
                </a:path>
              </a:pathLst>
            </a:custGeom>
            <a:solidFill>
              <a:srgbClr val="C4C8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7" name="iŝlíḓê"/>
            <p:cNvSpPr/>
            <p:nvPr/>
          </p:nvSpPr>
          <p:spPr bwMode="auto">
            <a:xfrm>
              <a:off x="3776663" y="2446338"/>
              <a:ext cx="585788" cy="419100"/>
            </a:xfrm>
            <a:custGeom>
              <a:avLst/>
              <a:gdLst>
                <a:gd name="T0" fmla="*/ 286 w 395"/>
                <a:gd name="T1" fmla="*/ 0 h 283"/>
                <a:gd name="T2" fmla="*/ 286 w 395"/>
                <a:gd name="T3" fmla="*/ 3 h 283"/>
                <a:gd name="T4" fmla="*/ 242 w 395"/>
                <a:gd name="T5" fmla="*/ 162 h 283"/>
                <a:gd name="T6" fmla="*/ 198 w 395"/>
                <a:gd name="T7" fmla="*/ 160 h 283"/>
                <a:gd name="T8" fmla="*/ 135 w 395"/>
                <a:gd name="T9" fmla="*/ 171 h 283"/>
                <a:gd name="T10" fmla="*/ 123 w 395"/>
                <a:gd name="T11" fmla="*/ 174 h 283"/>
                <a:gd name="T12" fmla="*/ 103 w 395"/>
                <a:gd name="T13" fmla="*/ 167 h 283"/>
                <a:gd name="T14" fmla="*/ 72 w 395"/>
                <a:gd name="T15" fmla="*/ 136 h 283"/>
                <a:gd name="T16" fmla="*/ 0 w 395"/>
                <a:gd name="T17" fmla="*/ 116 h 283"/>
                <a:gd name="T18" fmla="*/ 28 w 395"/>
                <a:gd name="T19" fmla="*/ 149 h 283"/>
                <a:gd name="T20" fmla="*/ 78 w 395"/>
                <a:gd name="T21" fmla="*/ 197 h 283"/>
                <a:gd name="T22" fmla="*/ 80 w 395"/>
                <a:gd name="T23" fmla="*/ 199 h 283"/>
                <a:gd name="T24" fmla="*/ 111 w 395"/>
                <a:gd name="T25" fmla="*/ 232 h 283"/>
                <a:gd name="T26" fmla="*/ 143 w 395"/>
                <a:gd name="T27" fmla="*/ 283 h 283"/>
                <a:gd name="T28" fmla="*/ 255 w 395"/>
                <a:gd name="T29" fmla="*/ 251 h 283"/>
                <a:gd name="T30" fmla="*/ 336 w 395"/>
                <a:gd name="T31" fmla="*/ 194 h 283"/>
                <a:gd name="T32" fmla="*/ 395 w 395"/>
                <a:gd name="T33" fmla="*/ 33 h 283"/>
                <a:gd name="T34" fmla="*/ 385 w 395"/>
                <a:gd name="T35" fmla="*/ 35 h 283"/>
                <a:gd name="T36" fmla="*/ 373 w 395"/>
                <a:gd name="T37" fmla="*/ 33 h 283"/>
                <a:gd name="T38" fmla="*/ 292 w 395"/>
                <a:gd name="T39" fmla="*/ 3 h 283"/>
                <a:gd name="T40" fmla="*/ 286 w 395"/>
                <a:gd name="T41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5" h="283">
                  <a:moveTo>
                    <a:pt x="286" y="0"/>
                  </a:moveTo>
                  <a:cubicBezTo>
                    <a:pt x="286" y="1"/>
                    <a:pt x="286" y="2"/>
                    <a:pt x="286" y="3"/>
                  </a:cubicBezTo>
                  <a:cubicBezTo>
                    <a:pt x="286" y="43"/>
                    <a:pt x="242" y="162"/>
                    <a:pt x="242" y="162"/>
                  </a:cubicBezTo>
                  <a:cubicBezTo>
                    <a:pt x="242" y="162"/>
                    <a:pt x="222" y="160"/>
                    <a:pt x="198" y="160"/>
                  </a:cubicBezTo>
                  <a:cubicBezTo>
                    <a:pt x="175" y="160"/>
                    <a:pt x="148" y="162"/>
                    <a:pt x="135" y="171"/>
                  </a:cubicBezTo>
                  <a:cubicBezTo>
                    <a:pt x="131" y="173"/>
                    <a:pt x="127" y="174"/>
                    <a:pt x="123" y="174"/>
                  </a:cubicBezTo>
                  <a:cubicBezTo>
                    <a:pt x="116" y="174"/>
                    <a:pt x="109" y="171"/>
                    <a:pt x="103" y="167"/>
                  </a:cubicBezTo>
                  <a:cubicBezTo>
                    <a:pt x="86" y="156"/>
                    <a:pt x="72" y="136"/>
                    <a:pt x="72" y="13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28" y="149"/>
                    <a:pt x="28" y="149"/>
                    <a:pt x="28" y="149"/>
                  </a:cubicBezTo>
                  <a:cubicBezTo>
                    <a:pt x="46" y="163"/>
                    <a:pt x="63" y="179"/>
                    <a:pt x="78" y="197"/>
                  </a:cubicBezTo>
                  <a:cubicBezTo>
                    <a:pt x="80" y="199"/>
                    <a:pt x="80" y="199"/>
                    <a:pt x="80" y="199"/>
                  </a:cubicBezTo>
                  <a:cubicBezTo>
                    <a:pt x="91" y="208"/>
                    <a:pt x="102" y="219"/>
                    <a:pt x="111" y="232"/>
                  </a:cubicBezTo>
                  <a:cubicBezTo>
                    <a:pt x="122" y="249"/>
                    <a:pt x="133" y="266"/>
                    <a:pt x="143" y="283"/>
                  </a:cubicBezTo>
                  <a:cubicBezTo>
                    <a:pt x="151" y="280"/>
                    <a:pt x="188" y="267"/>
                    <a:pt x="255" y="251"/>
                  </a:cubicBezTo>
                  <a:cubicBezTo>
                    <a:pt x="331" y="234"/>
                    <a:pt x="336" y="194"/>
                    <a:pt x="336" y="194"/>
                  </a:cubicBezTo>
                  <a:cubicBezTo>
                    <a:pt x="395" y="33"/>
                    <a:pt x="395" y="33"/>
                    <a:pt x="395" y="33"/>
                  </a:cubicBezTo>
                  <a:cubicBezTo>
                    <a:pt x="392" y="34"/>
                    <a:pt x="389" y="35"/>
                    <a:pt x="385" y="35"/>
                  </a:cubicBezTo>
                  <a:cubicBezTo>
                    <a:pt x="381" y="35"/>
                    <a:pt x="377" y="34"/>
                    <a:pt x="373" y="33"/>
                  </a:cubicBezTo>
                  <a:cubicBezTo>
                    <a:pt x="346" y="29"/>
                    <a:pt x="307" y="11"/>
                    <a:pt x="292" y="3"/>
                  </a:cubicBezTo>
                  <a:cubicBezTo>
                    <a:pt x="288" y="1"/>
                    <a:pt x="286" y="0"/>
                    <a:pt x="286" y="0"/>
                  </a:cubicBezTo>
                </a:path>
              </a:pathLst>
            </a:custGeom>
            <a:solidFill>
              <a:srgbClr val="BAB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8" name="i$ḻîḍê"/>
            <p:cNvSpPr/>
            <p:nvPr/>
          </p:nvSpPr>
          <p:spPr bwMode="auto">
            <a:xfrm>
              <a:off x="4129088" y="3319463"/>
              <a:ext cx="17463" cy="66675"/>
            </a:xfrm>
            <a:custGeom>
              <a:avLst/>
              <a:gdLst>
                <a:gd name="T0" fmla="*/ 11 w 12"/>
                <a:gd name="T1" fmla="*/ 0 h 45"/>
                <a:gd name="T2" fmla="*/ 5 w 12"/>
                <a:gd name="T3" fmla="*/ 36 h 45"/>
                <a:gd name="T4" fmla="*/ 0 w 12"/>
                <a:gd name="T5" fmla="*/ 41 h 45"/>
                <a:gd name="T6" fmla="*/ 0 w 12"/>
                <a:gd name="T7" fmla="*/ 45 h 45"/>
                <a:gd name="T8" fmla="*/ 5 w 12"/>
                <a:gd name="T9" fmla="*/ 40 h 45"/>
                <a:gd name="T10" fmla="*/ 11 w 12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5">
                  <a:moveTo>
                    <a:pt x="11" y="0"/>
                  </a:moveTo>
                  <a:cubicBezTo>
                    <a:pt x="11" y="15"/>
                    <a:pt x="9" y="29"/>
                    <a:pt x="5" y="36"/>
                  </a:cubicBezTo>
                  <a:cubicBezTo>
                    <a:pt x="4" y="38"/>
                    <a:pt x="2" y="39"/>
                    <a:pt x="0" y="41"/>
                  </a:cubicBezTo>
                  <a:cubicBezTo>
                    <a:pt x="0" y="42"/>
                    <a:pt x="0" y="44"/>
                    <a:pt x="0" y="45"/>
                  </a:cubicBezTo>
                  <a:cubicBezTo>
                    <a:pt x="2" y="44"/>
                    <a:pt x="4" y="42"/>
                    <a:pt x="5" y="40"/>
                  </a:cubicBezTo>
                  <a:cubicBezTo>
                    <a:pt x="10" y="32"/>
                    <a:pt x="12" y="17"/>
                    <a:pt x="11" y="0"/>
                  </a:cubicBezTo>
                </a:path>
              </a:pathLst>
            </a:custGeom>
            <a:solidFill>
              <a:srgbClr val="A7A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9" name="îṧliḍê"/>
            <p:cNvSpPr/>
            <p:nvPr/>
          </p:nvSpPr>
          <p:spPr bwMode="auto">
            <a:xfrm>
              <a:off x="4024313" y="3379788"/>
              <a:ext cx="104775" cy="15875"/>
            </a:xfrm>
            <a:custGeom>
              <a:avLst/>
              <a:gdLst>
                <a:gd name="T0" fmla="*/ 70 w 70"/>
                <a:gd name="T1" fmla="*/ 0 h 11"/>
                <a:gd name="T2" fmla="*/ 37 w 70"/>
                <a:gd name="T3" fmla="*/ 6 h 11"/>
                <a:gd name="T4" fmla="*/ 0 w 70"/>
                <a:gd name="T5" fmla="*/ 3 h 11"/>
                <a:gd name="T6" fmla="*/ 0 w 70"/>
                <a:gd name="T7" fmla="*/ 8 h 11"/>
                <a:gd name="T8" fmla="*/ 37 w 70"/>
                <a:gd name="T9" fmla="*/ 11 h 11"/>
                <a:gd name="T10" fmla="*/ 70 w 70"/>
                <a:gd name="T11" fmla="*/ 4 h 11"/>
                <a:gd name="T12" fmla="*/ 70 w 7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1">
                  <a:moveTo>
                    <a:pt x="70" y="0"/>
                  </a:moveTo>
                  <a:cubicBezTo>
                    <a:pt x="62" y="5"/>
                    <a:pt x="50" y="6"/>
                    <a:pt x="37" y="6"/>
                  </a:cubicBezTo>
                  <a:cubicBezTo>
                    <a:pt x="23" y="6"/>
                    <a:pt x="9" y="5"/>
                    <a:pt x="0" y="3"/>
                  </a:cubicBezTo>
                  <a:cubicBezTo>
                    <a:pt x="0" y="5"/>
                    <a:pt x="0" y="6"/>
                    <a:pt x="0" y="8"/>
                  </a:cubicBezTo>
                  <a:cubicBezTo>
                    <a:pt x="9" y="9"/>
                    <a:pt x="23" y="11"/>
                    <a:pt x="37" y="11"/>
                  </a:cubicBezTo>
                  <a:cubicBezTo>
                    <a:pt x="49" y="11"/>
                    <a:pt x="62" y="9"/>
                    <a:pt x="70" y="4"/>
                  </a:cubicBezTo>
                  <a:cubicBezTo>
                    <a:pt x="70" y="3"/>
                    <a:pt x="70" y="1"/>
                    <a:pt x="70" y="0"/>
                  </a:cubicBezTo>
                </a:path>
              </a:pathLst>
            </a:custGeom>
            <a:solidFill>
              <a:srgbClr val="514F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0" name="iṡḷiḓè"/>
            <p:cNvSpPr/>
            <p:nvPr/>
          </p:nvSpPr>
          <p:spPr bwMode="auto">
            <a:xfrm>
              <a:off x="3519488" y="2544763"/>
              <a:ext cx="635000" cy="858838"/>
            </a:xfrm>
            <a:custGeom>
              <a:avLst/>
              <a:gdLst>
                <a:gd name="T0" fmla="*/ 128 w 429"/>
                <a:gd name="T1" fmla="*/ 33 h 580"/>
                <a:gd name="T2" fmla="*/ 0 w 429"/>
                <a:gd name="T3" fmla="*/ 61 h 580"/>
                <a:gd name="T4" fmla="*/ 130 w 429"/>
                <a:gd name="T5" fmla="*/ 81 h 580"/>
                <a:gd name="T6" fmla="*/ 147 w 429"/>
                <a:gd name="T7" fmla="*/ 92 h 580"/>
                <a:gd name="T8" fmla="*/ 280 w 429"/>
                <a:gd name="T9" fmla="*/ 295 h 580"/>
                <a:gd name="T10" fmla="*/ 328 w 429"/>
                <a:gd name="T11" fmla="*/ 508 h 580"/>
                <a:gd name="T12" fmla="*/ 333 w 429"/>
                <a:gd name="T13" fmla="*/ 566 h 580"/>
                <a:gd name="T14" fmla="*/ 416 w 429"/>
                <a:gd name="T15" fmla="*/ 559 h 580"/>
                <a:gd name="T16" fmla="*/ 400 w 429"/>
                <a:gd name="T17" fmla="*/ 446 h 580"/>
                <a:gd name="T18" fmla="*/ 350 w 429"/>
                <a:gd name="T19" fmla="*/ 325 h 580"/>
                <a:gd name="T20" fmla="*/ 331 w 429"/>
                <a:gd name="T21" fmla="*/ 267 h 580"/>
                <a:gd name="T22" fmla="*/ 256 w 429"/>
                <a:gd name="T23" fmla="*/ 136 h 580"/>
                <a:gd name="T24" fmla="*/ 252 w 429"/>
                <a:gd name="T25" fmla="*/ 131 h 580"/>
                <a:gd name="T26" fmla="*/ 145 w 429"/>
                <a:gd name="T27" fmla="*/ 51 h 580"/>
                <a:gd name="T28" fmla="*/ 128 w 429"/>
                <a:gd name="T29" fmla="*/ 33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9" h="580">
                  <a:moveTo>
                    <a:pt x="128" y="33"/>
                  </a:moveTo>
                  <a:cubicBezTo>
                    <a:pt x="128" y="33"/>
                    <a:pt x="12" y="0"/>
                    <a:pt x="0" y="61"/>
                  </a:cubicBezTo>
                  <a:cubicBezTo>
                    <a:pt x="0" y="61"/>
                    <a:pt x="53" y="35"/>
                    <a:pt x="130" y="81"/>
                  </a:cubicBezTo>
                  <a:cubicBezTo>
                    <a:pt x="136" y="84"/>
                    <a:pt x="141" y="88"/>
                    <a:pt x="147" y="92"/>
                  </a:cubicBezTo>
                  <a:cubicBezTo>
                    <a:pt x="214" y="139"/>
                    <a:pt x="261" y="212"/>
                    <a:pt x="280" y="295"/>
                  </a:cubicBezTo>
                  <a:cubicBezTo>
                    <a:pt x="328" y="508"/>
                    <a:pt x="328" y="508"/>
                    <a:pt x="328" y="508"/>
                  </a:cubicBezTo>
                  <a:cubicBezTo>
                    <a:pt x="333" y="566"/>
                    <a:pt x="333" y="566"/>
                    <a:pt x="333" y="566"/>
                  </a:cubicBezTo>
                  <a:cubicBezTo>
                    <a:pt x="333" y="566"/>
                    <a:pt x="403" y="580"/>
                    <a:pt x="416" y="559"/>
                  </a:cubicBezTo>
                  <a:cubicBezTo>
                    <a:pt x="429" y="538"/>
                    <a:pt x="420" y="469"/>
                    <a:pt x="400" y="446"/>
                  </a:cubicBezTo>
                  <a:cubicBezTo>
                    <a:pt x="381" y="423"/>
                    <a:pt x="350" y="325"/>
                    <a:pt x="350" y="325"/>
                  </a:cubicBezTo>
                  <a:cubicBezTo>
                    <a:pt x="331" y="267"/>
                    <a:pt x="331" y="267"/>
                    <a:pt x="331" y="267"/>
                  </a:cubicBezTo>
                  <a:cubicBezTo>
                    <a:pt x="315" y="219"/>
                    <a:pt x="290" y="174"/>
                    <a:pt x="256" y="136"/>
                  </a:cubicBezTo>
                  <a:cubicBezTo>
                    <a:pt x="252" y="131"/>
                    <a:pt x="252" y="131"/>
                    <a:pt x="252" y="131"/>
                  </a:cubicBezTo>
                  <a:cubicBezTo>
                    <a:pt x="223" y="96"/>
                    <a:pt x="187" y="69"/>
                    <a:pt x="145" y="51"/>
                  </a:cubicBezTo>
                  <a:cubicBezTo>
                    <a:pt x="134" y="46"/>
                    <a:pt x="126" y="40"/>
                    <a:pt x="128" y="33"/>
                  </a:cubicBezTo>
                </a:path>
              </a:pathLst>
            </a:custGeom>
            <a:solidFill>
              <a:srgbClr val="EAEA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1" name="işlîḓê"/>
            <p:cNvSpPr/>
            <p:nvPr/>
          </p:nvSpPr>
          <p:spPr bwMode="auto">
            <a:xfrm>
              <a:off x="3706813" y="2643188"/>
              <a:ext cx="430213" cy="655638"/>
            </a:xfrm>
            <a:custGeom>
              <a:avLst/>
              <a:gdLst>
                <a:gd name="T0" fmla="*/ 154 w 290"/>
                <a:gd name="T1" fmla="*/ 148 h 443"/>
                <a:gd name="T2" fmla="*/ 173 w 290"/>
                <a:gd name="T3" fmla="*/ 182 h 443"/>
                <a:gd name="T4" fmla="*/ 259 w 290"/>
                <a:gd name="T5" fmla="*/ 424 h 443"/>
                <a:gd name="T6" fmla="*/ 290 w 290"/>
                <a:gd name="T7" fmla="*/ 443 h 443"/>
                <a:gd name="T8" fmla="*/ 290 w 290"/>
                <a:gd name="T9" fmla="*/ 440 h 443"/>
                <a:gd name="T10" fmla="*/ 262 w 290"/>
                <a:gd name="T11" fmla="*/ 421 h 443"/>
                <a:gd name="T12" fmla="*/ 169 w 290"/>
                <a:gd name="T13" fmla="*/ 169 h 443"/>
                <a:gd name="T14" fmla="*/ 158 w 290"/>
                <a:gd name="T15" fmla="*/ 152 h 443"/>
                <a:gd name="T16" fmla="*/ 154 w 290"/>
                <a:gd name="T17" fmla="*/ 148 h 443"/>
                <a:gd name="T18" fmla="*/ 0 w 290"/>
                <a:gd name="T19" fmla="*/ 0 h 443"/>
                <a:gd name="T20" fmla="*/ 0 w 290"/>
                <a:gd name="T21" fmla="*/ 4 h 443"/>
                <a:gd name="T22" fmla="*/ 3 w 290"/>
                <a:gd name="T23" fmla="*/ 7 h 443"/>
                <a:gd name="T24" fmla="*/ 8 w 290"/>
                <a:gd name="T25" fmla="*/ 8 h 443"/>
                <a:gd name="T26" fmla="*/ 0 w 290"/>
                <a:gd name="T2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0" h="443">
                  <a:moveTo>
                    <a:pt x="154" y="148"/>
                  </a:moveTo>
                  <a:cubicBezTo>
                    <a:pt x="161" y="158"/>
                    <a:pt x="168" y="169"/>
                    <a:pt x="173" y="182"/>
                  </a:cubicBezTo>
                  <a:cubicBezTo>
                    <a:pt x="211" y="247"/>
                    <a:pt x="259" y="424"/>
                    <a:pt x="259" y="424"/>
                  </a:cubicBezTo>
                  <a:cubicBezTo>
                    <a:pt x="290" y="443"/>
                    <a:pt x="290" y="443"/>
                    <a:pt x="290" y="443"/>
                  </a:cubicBezTo>
                  <a:cubicBezTo>
                    <a:pt x="290" y="440"/>
                    <a:pt x="290" y="440"/>
                    <a:pt x="290" y="440"/>
                  </a:cubicBezTo>
                  <a:cubicBezTo>
                    <a:pt x="262" y="421"/>
                    <a:pt x="262" y="421"/>
                    <a:pt x="262" y="421"/>
                  </a:cubicBezTo>
                  <a:cubicBezTo>
                    <a:pt x="262" y="421"/>
                    <a:pt x="207" y="223"/>
                    <a:pt x="169" y="169"/>
                  </a:cubicBezTo>
                  <a:cubicBezTo>
                    <a:pt x="164" y="163"/>
                    <a:pt x="162" y="153"/>
                    <a:pt x="158" y="152"/>
                  </a:cubicBezTo>
                  <a:cubicBezTo>
                    <a:pt x="154" y="148"/>
                    <a:pt x="154" y="148"/>
                    <a:pt x="154" y="148"/>
                  </a:cubicBezTo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5" y="7"/>
                    <a:pt x="6" y="8"/>
                    <a:pt x="8" y="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2D2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2" name="ïṧľîḓè"/>
            <p:cNvSpPr/>
            <p:nvPr/>
          </p:nvSpPr>
          <p:spPr bwMode="auto">
            <a:xfrm>
              <a:off x="3706813" y="2592388"/>
              <a:ext cx="434975" cy="704850"/>
            </a:xfrm>
            <a:custGeom>
              <a:avLst/>
              <a:gdLst>
                <a:gd name="T0" fmla="*/ 0 w 293"/>
                <a:gd name="T1" fmla="*/ 0 h 475"/>
                <a:gd name="T2" fmla="*/ 0 w 293"/>
                <a:gd name="T3" fmla="*/ 34 h 475"/>
                <a:gd name="T4" fmla="*/ 158 w 293"/>
                <a:gd name="T5" fmla="*/ 186 h 475"/>
                <a:gd name="T6" fmla="*/ 169 w 293"/>
                <a:gd name="T7" fmla="*/ 203 h 475"/>
                <a:gd name="T8" fmla="*/ 262 w 293"/>
                <a:gd name="T9" fmla="*/ 455 h 475"/>
                <a:gd name="T10" fmla="*/ 292 w 293"/>
                <a:gd name="T11" fmla="*/ 475 h 475"/>
                <a:gd name="T12" fmla="*/ 293 w 293"/>
                <a:gd name="T13" fmla="*/ 437 h 475"/>
                <a:gd name="T14" fmla="*/ 270 w 293"/>
                <a:gd name="T15" fmla="*/ 355 h 475"/>
                <a:gd name="T16" fmla="*/ 218 w 293"/>
                <a:gd name="T17" fmla="*/ 237 h 475"/>
                <a:gd name="T18" fmla="*/ 158 w 293"/>
                <a:gd name="T19" fmla="*/ 133 h 475"/>
                <a:gd name="T20" fmla="*/ 88 w 293"/>
                <a:gd name="T21" fmla="*/ 70 h 475"/>
                <a:gd name="T22" fmla="*/ 4 w 293"/>
                <a:gd name="T23" fmla="*/ 3 h 475"/>
                <a:gd name="T24" fmla="*/ 0 w 293"/>
                <a:gd name="T25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3" h="475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158" y="186"/>
                    <a:pt x="158" y="186"/>
                    <a:pt x="158" y="186"/>
                  </a:cubicBezTo>
                  <a:cubicBezTo>
                    <a:pt x="162" y="187"/>
                    <a:pt x="164" y="197"/>
                    <a:pt x="169" y="203"/>
                  </a:cubicBezTo>
                  <a:cubicBezTo>
                    <a:pt x="207" y="257"/>
                    <a:pt x="262" y="455"/>
                    <a:pt x="262" y="455"/>
                  </a:cubicBezTo>
                  <a:cubicBezTo>
                    <a:pt x="292" y="475"/>
                    <a:pt x="292" y="475"/>
                    <a:pt x="292" y="475"/>
                  </a:cubicBezTo>
                  <a:cubicBezTo>
                    <a:pt x="293" y="437"/>
                    <a:pt x="293" y="437"/>
                    <a:pt x="293" y="437"/>
                  </a:cubicBezTo>
                  <a:cubicBezTo>
                    <a:pt x="270" y="355"/>
                    <a:pt x="270" y="355"/>
                    <a:pt x="270" y="355"/>
                  </a:cubicBezTo>
                  <a:cubicBezTo>
                    <a:pt x="218" y="237"/>
                    <a:pt x="218" y="237"/>
                    <a:pt x="218" y="237"/>
                  </a:cubicBezTo>
                  <a:cubicBezTo>
                    <a:pt x="201" y="201"/>
                    <a:pt x="181" y="166"/>
                    <a:pt x="158" y="133"/>
                  </a:cubicBezTo>
                  <a:cubicBezTo>
                    <a:pt x="133" y="97"/>
                    <a:pt x="91" y="75"/>
                    <a:pt x="88" y="70"/>
                  </a:cubicBezTo>
                  <a:cubicBezTo>
                    <a:pt x="82" y="61"/>
                    <a:pt x="21" y="16"/>
                    <a:pt x="4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3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3" name="îṥlíḑê"/>
            <p:cNvSpPr/>
            <p:nvPr/>
          </p:nvSpPr>
          <p:spPr bwMode="auto">
            <a:xfrm>
              <a:off x="3840163" y="1825626"/>
              <a:ext cx="463550" cy="461963"/>
            </a:xfrm>
            <a:custGeom>
              <a:avLst/>
              <a:gdLst>
                <a:gd name="T0" fmla="*/ 44 w 312"/>
                <a:gd name="T1" fmla="*/ 0 h 312"/>
                <a:gd name="T2" fmla="*/ 267 w 312"/>
                <a:gd name="T3" fmla="*/ 0 h 312"/>
                <a:gd name="T4" fmla="*/ 312 w 312"/>
                <a:gd name="T5" fmla="*/ 45 h 312"/>
                <a:gd name="T6" fmla="*/ 312 w 312"/>
                <a:gd name="T7" fmla="*/ 267 h 312"/>
                <a:gd name="T8" fmla="*/ 267 w 312"/>
                <a:gd name="T9" fmla="*/ 312 h 312"/>
                <a:gd name="T10" fmla="*/ 44 w 312"/>
                <a:gd name="T11" fmla="*/ 312 h 312"/>
                <a:gd name="T12" fmla="*/ 0 w 312"/>
                <a:gd name="T13" fmla="*/ 267 h 312"/>
                <a:gd name="T14" fmla="*/ 0 w 312"/>
                <a:gd name="T15" fmla="*/ 45 h 312"/>
                <a:gd name="T16" fmla="*/ 44 w 312"/>
                <a:gd name="T17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2" h="312">
                  <a:moveTo>
                    <a:pt x="44" y="0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92" y="0"/>
                    <a:pt x="312" y="20"/>
                    <a:pt x="312" y="45"/>
                  </a:cubicBezTo>
                  <a:cubicBezTo>
                    <a:pt x="312" y="267"/>
                    <a:pt x="312" y="267"/>
                    <a:pt x="312" y="267"/>
                  </a:cubicBezTo>
                  <a:cubicBezTo>
                    <a:pt x="312" y="292"/>
                    <a:pt x="292" y="312"/>
                    <a:pt x="267" y="312"/>
                  </a:cubicBezTo>
                  <a:cubicBezTo>
                    <a:pt x="44" y="312"/>
                    <a:pt x="44" y="312"/>
                    <a:pt x="44" y="312"/>
                  </a:cubicBezTo>
                  <a:cubicBezTo>
                    <a:pt x="20" y="312"/>
                    <a:pt x="0" y="292"/>
                    <a:pt x="0" y="26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0" y="0"/>
                    <a:pt x="44" y="0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4" name="ïšliḋé"/>
            <p:cNvSpPr/>
            <p:nvPr/>
          </p:nvSpPr>
          <p:spPr bwMode="auto">
            <a:xfrm>
              <a:off x="3840163" y="1825626"/>
              <a:ext cx="463550" cy="461963"/>
            </a:xfrm>
            <a:custGeom>
              <a:avLst/>
              <a:gdLst>
                <a:gd name="T0" fmla="*/ 156 w 312"/>
                <a:gd name="T1" fmla="*/ 113 h 312"/>
                <a:gd name="T2" fmla="*/ 113 w 312"/>
                <a:gd name="T3" fmla="*/ 156 h 312"/>
                <a:gd name="T4" fmla="*/ 156 w 312"/>
                <a:gd name="T5" fmla="*/ 198 h 312"/>
                <a:gd name="T6" fmla="*/ 198 w 312"/>
                <a:gd name="T7" fmla="*/ 156 h 312"/>
                <a:gd name="T8" fmla="*/ 156 w 312"/>
                <a:gd name="T9" fmla="*/ 113 h 312"/>
                <a:gd name="T10" fmla="*/ 156 w 312"/>
                <a:gd name="T11" fmla="*/ 221 h 312"/>
                <a:gd name="T12" fmla="*/ 90 w 312"/>
                <a:gd name="T13" fmla="*/ 156 h 312"/>
                <a:gd name="T14" fmla="*/ 156 w 312"/>
                <a:gd name="T15" fmla="*/ 90 h 312"/>
                <a:gd name="T16" fmla="*/ 156 w 312"/>
                <a:gd name="T17" fmla="*/ 90 h 312"/>
                <a:gd name="T18" fmla="*/ 221 w 312"/>
                <a:gd name="T19" fmla="*/ 156 h 312"/>
                <a:gd name="T20" fmla="*/ 156 w 312"/>
                <a:gd name="T21" fmla="*/ 221 h 312"/>
                <a:gd name="T22" fmla="*/ 224 w 312"/>
                <a:gd name="T23" fmla="*/ 103 h 312"/>
                <a:gd name="T24" fmla="*/ 209 w 312"/>
                <a:gd name="T25" fmla="*/ 88 h 312"/>
                <a:gd name="T26" fmla="*/ 224 w 312"/>
                <a:gd name="T27" fmla="*/ 73 h 312"/>
                <a:gd name="T28" fmla="*/ 224 w 312"/>
                <a:gd name="T29" fmla="*/ 73 h 312"/>
                <a:gd name="T30" fmla="*/ 239 w 312"/>
                <a:gd name="T31" fmla="*/ 88 h 312"/>
                <a:gd name="T32" fmla="*/ 239 w 312"/>
                <a:gd name="T33" fmla="*/ 88 h 312"/>
                <a:gd name="T34" fmla="*/ 239 w 312"/>
                <a:gd name="T35" fmla="*/ 88 h 312"/>
                <a:gd name="T36" fmla="*/ 224 w 312"/>
                <a:gd name="T37" fmla="*/ 103 h 312"/>
                <a:gd name="T38" fmla="*/ 133 w 312"/>
                <a:gd name="T39" fmla="*/ 51 h 312"/>
                <a:gd name="T40" fmla="*/ 81 w 312"/>
                <a:gd name="T41" fmla="*/ 56 h 312"/>
                <a:gd name="T42" fmla="*/ 56 w 312"/>
                <a:gd name="T43" fmla="*/ 81 h 312"/>
                <a:gd name="T44" fmla="*/ 51 w 312"/>
                <a:gd name="T45" fmla="*/ 156 h 312"/>
                <a:gd name="T46" fmla="*/ 56 w 312"/>
                <a:gd name="T47" fmla="*/ 231 h 312"/>
                <a:gd name="T48" fmla="*/ 81 w 312"/>
                <a:gd name="T49" fmla="*/ 255 h 312"/>
                <a:gd name="T50" fmla="*/ 134 w 312"/>
                <a:gd name="T51" fmla="*/ 261 h 312"/>
                <a:gd name="T52" fmla="*/ 156 w 312"/>
                <a:gd name="T53" fmla="*/ 260 h 312"/>
                <a:gd name="T54" fmla="*/ 179 w 312"/>
                <a:gd name="T55" fmla="*/ 261 h 312"/>
                <a:gd name="T56" fmla="*/ 231 w 312"/>
                <a:gd name="T57" fmla="*/ 255 h 312"/>
                <a:gd name="T58" fmla="*/ 255 w 312"/>
                <a:gd name="T59" fmla="*/ 231 h 312"/>
                <a:gd name="T60" fmla="*/ 261 w 312"/>
                <a:gd name="T61" fmla="*/ 156 h 312"/>
                <a:gd name="T62" fmla="*/ 255 w 312"/>
                <a:gd name="T63" fmla="*/ 81 h 312"/>
                <a:gd name="T64" fmla="*/ 231 w 312"/>
                <a:gd name="T65" fmla="*/ 56 h 312"/>
                <a:gd name="T66" fmla="*/ 178 w 312"/>
                <a:gd name="T67" fmla="*/ 51 h 312"/>
                <a:gd name="T68" fmla="*/ 156 w 312"/>
                <a:gd name="T69" fmla="*/ 51 h 312"/>
                <a:gd name="T70" fmla="*/ 133 w 312"/>
                <a:gd name="T71" fmla="*/ 51 h 312"/>
                <a:gd name="T72" fmla="*/ 267 w 312"/>
                <a:gd name="T73" fmla="*/ 0 h 312"/>
                <a:gd name="T74" fmla="*/ 44 w 312"/>
                <a:gd name="T75" fmla="*/ 0 h 312"/>
                <a:gd name="T76" fmla="*/ 0 w 312"/>
                <a:gd name="T77" fmla="*/ 45 h 312"/>
                <a:gd name="T78" fmla="*/ 0 w 312"/>
                <a:gd name="T79" fmla="*/ 158 h 312"/>
                <a:gd name="T80" fmla="*/ 7 w 312"/>
                <a:gd name="T81" fmla="*/ 156 h 312"/>
                <a:gd name="T82" fmla="*/ 28 w 312"/>
                <a:gd name="T83" fmla="*/ 180 h 312"/>
                <a:gd name="T84" fmla="*/ 29 w 312"/>
                <a:gd name="T85" fmla="*/ 103 h 312"/>
                <a:gd name="T86" fmla="*/ 50 w 312"/>
                <a:gd name="T87" fmla="*/ 50 h 312"/>
                <a:gd name="T88" fmla="*/ 103 w 312"/>
                <a:gd name="T89" fmla="*/ 29 h 312"/>
                <a:gd name="T90" fmla="*/ 156 w 312"/>
                <a:gd name="T91" fmla="*/ 28 h 312"/>
                <a:gd name="T92" fmla="*/ 208 w 312"/>
                <a:gd name="T93" fmla="*/ 29 h 312"/>
                <a:gd name="T94" fmla="*/ 262 w 312"/>
                <a:gd name="T95" fmla="*/ 50 h 312"/>
                <a:gd name="T96" fmla="*/ 283 w 312"/>
                <a:gd name="T97" fmla="*/ 103 h 312"/>
                <a:gd name="T98" fmla="*/ 283 w 312"/>
                <a:gd name="T99" fmla="*/ 208 h 312"/>
                <a:gd name="T100" fmla="*/ 262 w 312"/>
                <a:gd name="T101" fmla="*/ 262 h 312"/>
                <a:gd name="T102" fmla="*/ 208 w 312"/>
                <a:gd name="T103" fmla="*/ 282 h 312"/>
                <a:gd name="T104" fmla="*/ 156 w 312"/>
                <a:gd name="T105" fmla="*/ 283 h 312"/>
                <a:gd name="T106" fmla="*/ 103 w 312"/>
                <a:gd name="T107" fmla="*/ 282 h 312"/>
                <a:gd name="T108" fmla="*/ 54 w 312"/>
                <a:gd name="T109" fmla="*/ 265 h 312"/>
                <a:gd name="T110" fmla="*/ 55 w 312"/>
                <a:gd name="T111" fmla="*/ 268 h 312"/>
                <a:gd name="T112" fmla="*/ 62 w 312"/>
                <a:gd name="T113" fmla="*/ 312 h 312"/>
                <a:gd name="T114" fmla="*/ 267 w 312"/>
                <a:gd name="T115" fmla="*/ 312 h 312"/>
                <a:gd name="T116" fmla="*/ 312 w 312"/>
                <a:gd name="T117" fmla="*/ 267 h 312"/>
                <a:gd name="T118" fmla="*/ 312 w 312"/>
                <a:gd name="T119" fmla="*/ 45 h 312"/>
                <a:gd name="T120" fmla="*/ 267 w 312"/>
                <a:gd name="T12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2" h="312">
                  <a:moveTo>
                    <a:pt x="156" y="113"/>
                  </a:moveTo>
                  <a:cubicBezTo>
                    <a:pt x="132" y="113"/>
                    <a:pt x="113" y="132"/>
                    <a:pt x="113" y="156"/>
                  </a:cubicBezTo>
                  <a:cubicBezTo>
                    <a:pt x="113" y="179"/>
                    <a:pt x="132" y="198"/>
                    <a:pt x="156" y="198"/>
                  </a:cubicBezTo>
                  <a:cubicBezTo>
                    <a:pt x="179" y="198"/>
                    <a:pt x="198" y="179"/>
                    <a:pt x="198" y="156"/>
                  </a:cubicBezTo>
                  <a:cubicBezTo>
                    <a:pt x="198" y="132"/>
                    <a:pt x="179" y="113"/>
                    <a:pt x="156" y="113"/>
                  </a:cubicBezTo>
                  <a:moveTo>
                    <a:pt x="156" y="221"/>
                  </a:moveTo>
                  <a:cubicBezTo>
                    <a:pt x="120" y="221"/>
                    <a:pt x="90" y="192"/>
                    <a:pt x="90" y="156"/>
                  </a:cubicBezTo>
                  <a:cubicBezTo>
                    <a:pt x="90" y="120"/>
                    <a:pt x="120" y="90"/>
                    <a:pt x="156" y="90"/>
                  </a:cubicBezTo>
                  <a:cubicBezTo>
                    <a:pt x="156" y="90"/>
                    <a:pt x="156" y="90"/>
                    <a:pt x="156" y="90"/>
                  </a:cubicBezTo>
                  <a:cubicBezTo>
                    <a:pt x="192" y="91"/>
                    <a:pt x="221" y="120"/>
                    <a:pt x="221" y="156"/>
                  </a:cubicBezTo>
                  <a:cubicBezTo>
                    <a:pt x="221" y="192"/>
                    <a:pt x="192" y="221"/>
                    <a:pt x="156" y="221"/>
                  </a:cubicBezTo>
                  <a:moveTo>
                    <a:pt x="224" y="103"/>
                  </a:moveTo>
                  <a:cubicBezTo>
                    <a:pt x="215" y="103"/>
                    <a:pt x="209" y="96"/>
                    <a:pt x="209" y="88"/>
                  </a:cubicBezTo>
                  <a:cubicBezTo>
                    <a:pt x="209" y="79"/>
                    <a:pt x="215" y="73"/>
                    <a:pt x="224" y="73"/>
                  </a:cubicBezTo>
                  <a:cubicBezTo>
                    <a:pt x="224" y="73"/>
                    <a:pt x="224" y="73"/>
                    <a:pt x="224" y="73"/>
                  </a:cubicBezTo>
                  <a:cubicBezTo>
                    <a:pt x="232" y="73"/>
                    <a:pt x="239" y="79"/>
                    <a:pt x="239" y="88"/>
                  </a:cubicBezTo>
                  <a:cubicBezTo>
                    <a:pt x="239" y="88"/>
                    <a:pt x="239" y="88"/>
                    <a:pt x="239" y="88"/>
                  </a:cubicBezTo>
                  <a:cubicBezTo>
                    <a:pt x="239" y="88"/>
                    <a:pt x="239" y="88"/>
                    <a:pt x="239" y="88"/>
                  </a:cubicBezTo>
                  <a:cubicBezTo>
                    <a:pt x="239" y="96"/>
                    <a:pt x="232" y="103"/>
                    <a:pt x="224" y="103"/>
                  </a:cubicBezTo>
                  <a:moveTo>
                    <a:pt x="133" y="51"/>
                  </a:moveTo>
                  <a:cubicBezTo>
                    <a:pt x="114" y="51"/>
                    <a:pt x="92" y="52"/>
                    <a:pt x="81" y="56"/>
                  </a:cubicBezTo>
                  <a:cubicBezTo>
                    <a:pt x="70" y="61"/>
                    <a:pt x="61" y="70"/>
                    <a:pt x="56" y="81"/>
                  </a:cubicBezTo>
                  <a:cubicBezTo>
                    <a:pt x="50" y="97"/>
                    <a:pt x="51" y="137"/>
                    <a:pt x="51" y="156"/>
                  </a:cubicBezTo>
                  <a:cubicBezTo>
                    <a:pt x="51" y="174"/>
                    <a:pt x="50" y="214"/>
                    <a:pt x="56" y="231"/>
                  </a:cubicBezTo>
                  <a:cubicBezTo>
                    <a:pt x="61" y="242"/>
                    <a:pt x="70" y="251"/>
                    <a:pt x="81" y="255"/>
                  </a:cubicBezTo>
                  <a:cubicBezTo>
                    <a:pt x="92" y="260"/>
                    <a:pt x="115" y="261"/>
                    <a:pt x="134" y="261"/>
                  </a:cubicBezTo>
                  <a:cubicBezTo>
                    <a:pt x="142" y="261"/>
                    <a:pt x="150" y="260"/>
                    <a:pt x="156" y="260"/>
                  </a:cubicBezTo>
                  <a:cubicBezTo>
                    <a:pt x="162" y="260"/>
                    <a:pt x="170" y="261"/>
                    <a:pt x="179" y="261"/>
                  </a:cubicBezTo>
                  <a:cubicBezTo>
                    <a:pt x="198" y="261"/>
                    <a:pt x="220" y="260"/>
                    <a:pt x="231" y="255"/>
                  </a:cubicBezTo>
                  <a:cubicBezTo>
                    <a:pt x="242" y="251"/>
                    <a:pt x="251" y="242"/>
                    <a:pt x="255" y="231"/>
                  </a:cubicBezTo>
                  <a:cubicBezTo>
                    <a:pt x="262" y="214"/>
                    <a:pt x="261" y="174"/>
                    <a:pt x="261" y="156"/>
                  </a:cubicBezTo>
                  <a:cubicBezTo>
                    <a:pt x="261" y="137"/>
                    <a:pt x="262" y="97"/>
                    <a:pt x="255" y="81"/>
                  </a:cubicBezTo>
                  <a:cubicBezTo>
                    <a:pt x="251" y="70"/>
                    <a:pt x="242" y="61"/>
                    <a:pt x="231" y="56"/>
                  </a:cubicBezTo>
                  <a:cubicBezTo>
                    <a:pt x="220" y="52"/>
                    <a:pt x="197" y="51"/>
                    <a:pt x="178" y="51"/>
                  </a:cubicBezTo>
                  <a:cubicBezTo>
                    <a:pt x="169" y="51"/>
                    <a:pt x="162" y="51"/>
                    <a:pt x="156" y="51"/>
                  </a:cubicBezTo>
                  <a:cubicBezTo>
                    <a:pt x="150" y="51"/>
                    <a:pt x="142" y="51"/>
                    <a:pt x="133" y="51"/>
                  </a:cubicBezTo>
                  <a:moveTo>
                    <a:pt x="267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2" y="157"/>
                    <a:pt x="5" y="156"/>
                    <a:pt x="7" y="156"/>
                  </a:cubicBezTo>
                  <a:cubicBezTo>
                    <a:pt x="16" y="156"/>
                    <a:pt x="23" y="166"/>
                    <a:pt x="28" y="180"/>
                  </a:cubicBezTo>
                  <a:cubicBezTo>
                    <a:pt x="28" y="153"/>
                    <a:pt x="28" y="118"/>
                    <a:pt x="29" y="103"/>
                  </a:cubicBezTo>
                  <a:cubicBezTo>
                    <a:pt x="30" y="83"/>
                    <a:pt x="35" y="65"/>
                    <a:pt x="50" y="50"/>
                  </a:cubicBezTo>
                  <a:cubicBezTo>
                    <a:pt x="65" y="35"/>
                    <a:pt x="83" y="30"/>
                    <a:pt x="103" y="29"/>
                  </a:cubicBezTo>
                  <a:cubicBezTo>
                    <a:pt x="114" y="28"/>
                    <a:pt x="135" y="28"/>
                    <a:pt x="156" y="28"/>
                  </a:cubicBezTo>
                  <a:cubicBezTo>
                    <a:pt x="177" y="28"/>
                    <a:pt x="198" y="28"/>
                    <a:pt x="208" y="29"/>
                  </a:cubicBezTo>
                  <a:cubicBezTo>
                    <a:pt x="229" y="30"/>
                    <a:pt x="247" y="35"/>
                    <a:pt x="262" y="50"/>
                  </a:cubicBezTo>
                  <a:cubicBezTo>
                    <a:pt x="277" y="65"/>
                    <a:pt x="282" y="83"/>
                    <a:pt x="283" y="103"/>
                  </a:cubicBezTo>
                  <a:cubicBezTo>
                    <a:pt x="284" y="124"/>
                    <a:pt x="284" y="187"/>
                    <a:pt x="283" y="208"/>
                  </a:cubicBezTo>
                  <a:cubicBezTo>
                    <a:pt x="282" y="229"/>
                    <a:pt x="277" y="247"/>
                    <a:pt x="262" y="262"/>
                  </a:cubicBezTo>
                  <a:cubicBezTo>
                    <a:pt x="247" y="277"/>
                    <a:pt x="229" y="281"/>
                    <a:pt x="208" y="282"/>
                  </a:cubicBezTo>
                  <a:cubicBezTo>
                    <a:pt x="198" y="283"/>
                    <a:pt x="177" y="283"/>
                    <a:pt x="156" y="283"/>
                  </a:cubicBezTo>
                  <a:cubicBezTo>
                    <a:pt x="135" y="283"/>
                    <a:pt x="114" y="283"/>
                    <a:pt x="103" y="282"/>
                  </a:cubicBezTo>
                  <a:cubicBezTo>
                    <a:pt x="84" y="282"/>
                    <a:pt x="68" y="278"/>
                    <a:pt x="54" y="265"/>
                  </a:cubicBezTo>
                  <a:cubicBezTo>
                    <a:pt x="54" y="266"/>
                    <a:pt x="54" y="267"/>
                    <a:pt x="55" y="268"/>
                  </a:cubicBezTo>
                  <a:cubicBezTo>
                    <a:pt x="60" y="281"/>
                    <a:pt x="62" y="297"/>
                    <a:pt x="62" y="312"/>
                  </a:cubicBezTo>
                  <a:cubicBezTo>
                    <a:pt x="267" y="312"/>
                    <a:pt x="267" y="312"/>
                    <a:pt x="267" y="312"/>
                  </a:cubicBezTo>
                  <a:cubicBezTo>
                    <a:pt x="292" y="312"/>
                    <a:pt x="312" y="292"/>
                    <a:pt x="312" y="267"/>
                  </a:cubicBezTo>
                  <a:cubicBezTo>
                    <a:pt x="312" y="45"/>
                    <a:pt x="312" y="45"/>
                    <a:pt x="312" y="45"/>
                  </a:cubicBezTo>
                  <a:cubicBezTo>
                    <a:pt x="312" y="20"/>
                    <a:pt x="292" y="0"/>
                    <a:pt x="267" y="0"/>
                  </a:cubicBezTo>
                </a:path>
              </a:pathLst>
            </a:custGeom>
            <a:solidFill>
              <a:srgbClr val="559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5" name="iṧ1îḋé"/>
            <p:cNvSpPr/>
            <p:nvPr/>
          </p:nvSpPr>
          <p:spPr bwMode="auto">
            <a:xfrm>
              <a:off x="3881438" y="1866901"/>
              <a:ext cx="381000" cy="377825"/>
            </a:xfrm>
            <a:custGeom>
              <a:avLst/>
              <a:gdLst>
                <a:gd name="T0" fmla="*/ 128 w 256"/>
                <a:gd name="T1" fmla="*/ 170 h 255"/>
                <a:gd name="T2" fmla="*/ 85 w 256"/>
                <a:gd name="T3" fmla="*/ 128 h 255"/>
                <a:gd name="T4" fmla="*/ 128 w 256"/>
                <a:gd name="T5" fmla="*/ 85 h 255"/>
                <a:gd name="T6" fmla="*/ 170 w 256"/>
                <a:gd name="T7" fmla="*/ 128 h 255"/>
                <a:gd name="T8" fmla="*/ 128 w 256"/>
                <a:gd name="T9" fmla="*/ 170 h 255"/>
                <a:gd name="T10" fmla="*/ 128 w 256"/>
                <a:gd name="T11" fmla="*/ 62 h 255"/>
                <a:gd name="T12" fmla="*/ 128 w 256"/>
                <a:gd name="T13" fmla="*/ 62 h 255"/>
                <a:gd name="T14" fmla="*/ 62 w 256"/>
                <a:gd name="T15" fmla="*/ 128 h 255"/>
                <a:gd name="T16" fmla="*/ 128 w 256"/>
                <a:gd name="T17" fmla="*/ 193 h 255"/>
                <a:gd name="T18" fmla="*/ 193 w 256"/>
                <a:gd name="T19" fmla="*/ 128 h 255"/>
                <a:gd name="T20" fmla="*/ 128 w 256"/>
                <a:gd name="T21" fmla="*/ 62 h 255"/>
                <a:gd name="T22" fmla="*/ 196 w 256"/>
                <a:gd name="T23" fmla="*/ 45 h 255"/>
                <a:gd name="T24" fmla="*/ 196 w 256"/>
                <a:gd name="T25" fmla="*/ 45 h 255"/>
                <a:gd name="T26" fmla="*/ 181 w 256"/>
                <a:gd name="T27" fmla="*/ 60 h 255"/>
                <a:gd name="T28" fmla="*/ 196 w 256"/>
                <a:gd name="T29" fmla="*/ 75 h 255"/>
                <a:gd name="T30" fmla="*/ 211 w 256"/>
                <a:gd name="T31" fmla="*/ 60 h 255"/>
                <a:gd name="T32" fmla="*/ 211 w 256"/>
                <a:gd name="T33" fmla="*/ 60 h 255"/>
                <a:gd name="T34" fmla="*/ 211 w 256"/>
                <a:gd name="T35" fmla="*/ 60 h 255"/>
                <a:gd name="T36" fmla="*/ 196 w 256"/>
                <a:gd name="T37" fmla="*/ 45 h 255"/>
                <a:gd name="T38" fmla="*/ 106 w 256"/>
                <a:gd name="T39" fmla="*/ 233 h 255"/>
                <a:gd name="T40" fmla="*/ 53 w 256"/>
                <a:gd name="T41" fmla="*/ 227 h 255"/>
                <a:gd name="T42" fmla="*/ 28 w 256"/>
                <a:gd name="T43" fmla="*/ 203 h 255"/>
                <a:gd name="T44" fmla="*/ 23 w 256"/>
                <a:gd name="T45" fmla="*/ 128 h 255"/>
                <a:gd name="T46" fmla="*/ 28 w 256"/>
                <a:gd name="T47" fmla="*/ 53 h 255"/>
                <a:gd name="T48" fmla="*/ 53 w 256"/>
                <a:gd name="T49" fmla="*/ 28 h 255"/>
                <a:gd name="T50" fmla="*/ 105 w 256"/>
                <a:gd name="T51" fmla="*/ 23 h 255"/>
                <a:gd name="T52" fmla="*/ 128 w 256"/>
                <a:gd name="T53" fmla="*/ 23 h 255"/>
                <a:gd name="T54" fmla="*/ 150 w 256"/>
                <a:gd name="T55" fmla="*/ 23 h 255"/>
                <a:gd name="T56" fmla="*/ 203 w 256"/>
                <a:gd name="T57" fmla="*/ 28 h 255"/>
                <a:gd name="T58" fmla="*/ 227 w 256"/>
                <a:gd name="T59" fmla="*/ 53 h 255"/>
                <a:gd name="T60" fmla="*/ 233 w 256"/>
                <a:gd name="T61" fmla="*/ 128 h 255"/>
                <a:gd name="T62" fmla="*/ 227 w 256"/>
                <a:gd name="T63" fmla="*/ 203 h 255"/>
                <a:gd name="T64" fmla="*/ 203 w 256"/>
                <a:gd name="T65" fmla="*/ 227 h 255"/>
                <a:gd name="T66" fmla="*/ 151 w 256"/>
                <a:gd name="T67" fmla="*/ 233 h 255"/>
                <a:gd name="T68" fmla="*/ 128 w 256"/>
                <a:gd name="T69" fmla="*/ 232 h 255"/>
                <a:gd name="T70" fmla="*/ 106 w 256"/>
                <a:gd name="T71" fmla="*/ 233 h 255"/>
                <a:gd name="T72" fmla="*/ 128 w 256"/>
                <a:gd name="T73" fmla="*/ 0 h 255"/>
                <a:gd name="T74" fmla="*/ 75 w 256"/>
                <a:gd name="T75" fmla="*/ 1 h 255"/>
                <a:gd name="T76" fmla="*/ 22 w 256"/>
                <a:gd name="T77" fmla="*/ 22 h 255"/>
                <a:gd name="T78" fmla="*/ 1 w 256"/>
                <a:gd name="T79" fmla="*/ 75 h 255"/>
                <a:gd name="T80" fmla="*/ 0 w 256"/>
                <a:gd name="T81" fmla="*/ 152 h 255"/>
                <a:gd name="T82" fmla="*/ 26 w 256"/>
                <a:gd name="T83" fmla="*/ 237 h 255"/>
                <a:gd name="T84" fmla="*/ 75 w 256"/>
                <a:gd name="T85" fmla="*/ 254 h 255"/>
                <a:gd name="T86" fmla="*/ 128 w 256"/>
                <a:gd name="T87" fmla="*/ 255 h 255"/>
                <a:gd name="T88" fmla="*/ 180 w 256"/>
                <a:gd name="T89" fmla="*/ 254 h 255"/>
                <a:gd name="T90" fmla="*/ 234 w 256"/>
                <a:gd name="T91" fmla="*/ 234 h 255"/>
                <a:gd name="T92" fmla="*/ 255 w 256"/>
                <a:gd name="T93" fmla="*/ 180 h 255"/>
                <a:gd name="T94" fmla="*/ 255 w 256"/>
                <a:gd name="T95" fmla="*/ 75 h 255"/>
                <a:gd name="T96" fmla="*/ 234 w 256"/>
                <a:gd name="T97" fmla="*/ 22 h 255"/>
                <a:gd name="T98" fmla="*/ 180 w 256"/>
                <a:gd name="T99" fmla="*/ 1 h 255"/>
                <a:gd name="T100" fmla="*/ 128 w 256"/>
                <a:gd name="T10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6" h="255">
                  <a:moveTo>
                    <a:pt x="128" y="170"/>
                  </a:moveTo>
                  <a:cubicBezTo>
                    <a:pt x="104" y="170"/>
                    <a:pt x="85" y="151"/>
                    <a:pt x="85" y="128"/>
                  </a:cubicBezTo>
                  <a:cubicBezTo>
                    <a:pt x="85" y="104"/>
                    <a:pt x="104" y="85"/>
                    <a:pt x="128" y="85"/>
                  </a:cubicBezTo>
                  <a:cubicBezTo>
                    <a:pt x="151" y="85"/>
                    <a:pt x="170" y="104"/>
                    <a:pt x="170" y="128"/>
                  </a:cubicBezTo>
                  <a:cubicBezTo>
                    <a:pt x="170" y="151"/>
                    <a:pt x="151" y="170"/>
                    <a:pt x="128" y="170"/>
                  </a:cubicBezTo>
                  <a:moveTo>
                    <a:pt x="128" y="62"/>
                  </a:moveTo>
                  <a:cubicBezTo>
                    <a:pt x="128" y="62"/>
                    <a:pt x="128" y="62"/>
                    <a:pt x="128" y="62"/>
                  </a:cubicBezTo>
                  <a:cubicBezTo>
                    <a:pt x="92" y="62"/>
                    <a:pt x="62" y="92"/>
                    <a:pt x="62" y="128"/>
                  </a:cubicBezTo>
                  <a:cubicBezTo>
                    <a:pt x="62" y="164"/>
                    <a:pt x="92" y="193"/>
                    <a:pt x="128" y="193"/>
                  </a:cubicBezTo>
                  <a:cubicBezTo>
                    <a:pt x="164" y="193"/>
                    <a:pt x="193" y="164"/>
                    <a:pt x="193" y="128"/>
                  </a:cubicBezTo>
                  <a:cubicBezTo>
                    <a:pt x="193" y="92"/>
                    <a:pt x="164" y="63"/>
                    <a:pt x="128" y="62"/>
                  </a:cubicBezTo>
                  <a:moveTo>
                    <a:pt x="196" y="45"/>
                  </a:moveTo>
                  <a:cubicBezTo>
                    <a:pt x="196" y="45"/>
                    <a:pt x="196" y="45"/>
                    <a:pt x="196" y="45"/>
                  </a:cubicBezTo>
                  <a:cubicBezTo>
                    <a:pt x="187" y="45"/>
                    <a:pt x="181" y="51"/>
                    <a:pt x="181" y="60"/>
                  </a:cubicBezTo>
                  <a:cubicBezTo>
                    <a:pt x="181" y="68"/>
                    <a:pt x="187" y="75"/>
                    <a:pt x="196" y="75"/>
                  </a:cubicBezTo>
                  <a:cubicBezTo>
                    <a:pt x="204" y="75"/>
                    <a:pt x="211" y="68"/>
                    <a:pt x="211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11" y="60"/>
                    <a:pt x="211" y="60"/>
                    <a:pt x="211" y="60"/>
                  </a:cubicBezTo>
                  <a:cubicBezTo>
                    <a:pt x="211" y="51"/>
                    <a:pt x="204" y="45"/>
                    <a:pt x="196" y="45"/>
                  </a:cubicBezTo>
                  <a:moveTo>
                    <a:pt x="106" y="233"/>
                  </a:moveTo>
                  <a:cubicBezTo>
                    <a:pt x="87" y="233"/>
                    <a:pt x="64" y="232"/>
                    <a:pt x="53" y="227"/>
                  </a:cubicBezTo>
                  <a:cubicBezTo>
                    <a:pt x="42" y="223"/>
                    <a:pt x="33" y="214"/>
                    <a:pt x="28" y="203"/>
                  </a:cubicBezTo>
                  <a:cubicBezTo>
                    <a:pt x="22" y="186"/>
                    <a:pt x="23" y="146"/>
                    <a:pt x="23" y="128"/>
                  </a:cubicBezTo>
                  <a:cubicBezTo>
                    <a:pt x="23" y="109"/>
                    <a:pt x="22" y="69"/>
                    <a:pt x="28" y="53"/>
                  </a:cubicBezTo>
                  <a:cubicBezTo>
                    <a:pt x="33" y="42"/>
                    <a:pt x="42" y="33"/>
                    <a:pt x="53" y="28"/>
                  </a:cubicBezTo>
                  <a:cubicBezTo>
                    <a:pt x="64" y="24"/>
                    <a:pt x="86" y="23"/>
                    <a:pt x="105" y="23"/>
                  </a:cubicBezTo>
                  <a:cubicBezTo>
                    <a:pt x="114" y="23"/>
                    <a:pt x="122" y="23"/>
                    <a:pt x="128" y="23"/>
                  </a:cubicBezTo>
                  <a:cubicBezTo>
                    <a:pt x="134" y="23"/>
                    <a:pt x="141" y="23"/>
                    <a:pt x="150" y="23"/>
                  </a:cubicBezTo>
                  <a:cubicBezTo>
                    <a:pt x="169" y="23"/>
                    <a:pt x="192" y="24"/>
                    <a:pt x="203" y="28"/>
                  </a:cubicBezTo>
                  <a:cubicBezTo>
                    <a:pt x="214" y="33"/>
                    <a:pt x="223" y="42"/>
                    <a:pt x="227" y="53"/>
                  </a:cubicBezTo>
                  <a:cubicBezTo>
                    <a:pt x="234" y="69"/>
                    <a:pt x="233" y="109"/>
                    <a:pt x="233" y="128"/>
                  </a:cubicBezTo>
                  <a:cubicBezTo>
                    <a:pt x="233" y="146"/>
                    <a:pt x="234" y="186"/>
                    <a:pt x="227" y="203"/>
                  </a:cubicBezTo>
                  <a:cubicBezTo>
                    <a:pt x="223" y="214"/>
                    <a:pt x="214" y="223"/>
                    <a:pt x="203" y="227"/>
                  </a:cubicBezTo>
                  <a:cubicBezTo>
                    <a:pt x="192" y="232"/>
                    <a:pt x="170" y="233"/>
                    <a:pt x="151" y="233"/>
                  </a:cubicBezTo>
                  <a:cubicBezTo>
                    <a:pt x="142" y="233"/>
                    <a:pt x="134" y="232"/>
                    <a:pt x="128" y="232"/>
                  </a:cubicBezTo>
                  <a:cubicBezTo>
                    <a:pt x="122" y="232"/>
                    <a:pt x="114" y="233"/>
                    <a:pt x="106" y="233"/>
                  </a:cubicBezTo>
                  <a:moveTo>
                    <a:pt x="128" y="0"/>
                  </a:moveTo>
                  <a:cubicBezTo>
                    <a:pt x="107" y="0"/>
                    <a:pt x="86" y="0"/>
                    <a:pt x="75" y="1"/>
                  </a:cubicBezTo>
                  <a:cubicBezTo>
                    <a:pt x="55" y="2"/>
                    <a:pt x="37" y="7"/>
                    <a:pt x="22" y="22"/>
                  </a:cubicBezTo>
                  <a:cubicBezTo>
                    <a:pt x="7" y="37"/>
                    <a:pt x="2" y="55"/>
                    <a:pt x="1" y="75"/>
                  </a:cubicBezTo>
                  <a:cubicBezTo>
                    <a:pt x="0" y="90"/>
                    <a:pt x="0" y="125"/>
                    <a:pt x="0" y="152"/>
                  </a:cubicBezTo>
                  <a:cubicBezTo>
                    <a:pt x="10" y="175"/>
                    <a:pt x="16" y="212"/>
                    <a:pt x="26" y="237"/>
                  </a:cubicBezTo>
                  <a:cubicBezTo>
                    <a:pt x="40" y="250"/>
                    <a:pt x="56" y="254"/>
                    <a:pt x="75" y="254"/>
                  </a:cubicBezTo>
                  <a:cubicBezTo>
                    <a:pt x="86" y="255"/>
                    <a:pt x="107" y="255"/>
                    <a:pt x="128" y="255"/>
                  </a:cubicBezTo>
                  <a:cubicBezTo>
                    <a:pt x="149" y="255"/>
                    <a:pt x="170" y="255"/>
                    <a:pt x="180" y="254"/>
                  </a:cubicBezTo>
                  <a:cubicBezTo>
                    <a:pt x="201" y="253"/>
                    <a:pt x="219" y="249"/>
                    <a:pt x="234" y="234"/>
                  </a:cubicBezTo>
                  <a:cubicBezTo>
                    <a:pt x="249" y="219"/>
                    <a:pt x="254" y="201"/>
                    <a:pt x="255" y="180"/>
                  </a:cubicBezTo>
                  <a:cubicBezTo>
                    <a:pt x="256" y="159"/>
                    <a:pt x="256" y="96"/>
                    <a:pt x="255" y="75"/>
                  </a:cubicBezTo>
                  <a:cubicBezTo>
                    <a:pt x="254" y="55"/>
                    <a:pt x="249" y="37"/>
                    <a:pt x="234" y="22"/>
                  </a:cubicBezTo>
                  <a:cubicBezTo>
                    <a:pt x="219" y="7"/>
                    <a:pt x="201" y="2"/>
                    <a:pt x="180" y="1"/>
                  </a:cubicBezTo>
                  <a:cubicBezTo>
                    <a:pt x="170" y="0"/>
                    <a:pt x="149" y="0"/>
                    <a:pt x="128" y="0"/>
                  </a:cubicBezTo>
                </a:path>
              </a:pathLst>
            </a:custGeom>
            <a:solidFill>
              <a:srgbClr val="447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6" name="ïsḻïḋê"/>
            <p:cNvSpPr/>
            <p:nvPr/>
          </p:nvSpPr>
          <p:spPr bwMode="auto">
            <a:xfrm>
              <a:off x="3328988" y="2209801"/>
              <a:ext cx="269875" cy="382588"/>
            </a:xfrm>
            <a:custGeom>
              <a:avLst/>
              <a:gdLst>
                <a:gd name="T0" fmla="*/ 152 w 182"/>
                <a:gd name="T1" fmla="*/ 0 h 259"/>
                <a:gd name="T2" fmla="*/ 147 w 182"/>
                <a:gd name="T3" fmla="*/ 1 h 259"/>
                <a:gd name="T4" fmla="*/ 120 w 182"/>
                <a:gd name="T5" fmla="*/ 14 h 259"/>
                <a:gd name="T6" fmla="*/ 100 w 182"/>
                <a:gd name="T7" fmla="*/ 19 h 259"/>
                <a:gd name="T8" fmla="*/ 99 w 182"/>
                <a:gd name="T9" fmla="*/ 19 h 259"/>
                <a:gd name="T10" fmla="*/ 86 w 182"/>
                <a:gd name="T11" fmla="*/ 20 h 259"/>
                <a:gd name="T12" fmla="*/ 76 w 182"/>
                <a:gd name="T13" fmla="*/ 24 h 259"/>
                <a:gd name="T14" fmla="*/ 35 w 182"/>
                <a:gd name="T15" fmla="*/ 75 h 259"/>
                <a:gd name="T16" fmla="*/ 14 w 182"/>
                <a:gd name="T17" fmla="*/ 134 h 259"/>
                <a:gd name="T18" fmla="*/ 6 w 182"/>
                <a:gd name="T19" fmla="*/ 142 h 259"/>
                <a:gd name="T20" fmla="*/ 2 w 182"/>
                <a:gd name="T21" fmla="*/ 152 h 259"/>
                <a:gd name="T22" fmla="*/ 5 w 182"/>
                <a:gd name="T23" fmla="*/ 188 h 259"/>
                <a:gd name="T24" fmla="*/ 31 w 182"/>
                <a:gd name="T25" fmla="*/ 213 h 259"/>
                <a:gd name="T26" fmla="*/ 47 w 182"/>
                <a:gd name="T27" fmla="*/ 216 h 259"/>
                <a:gd name="T28" fmla="*/ 113 w 182"/>
                <a:gd name="T29" fmla="*/ 257 h 259"/>
                <a:gd name="T30" fmla="*/ 119 w 182"/>
                <a:gd name="T31" fmla="*/ 259 h 259"/>
                <a:gd name="T32" fmla="*/ 126 w 182"/>
                <a:gd name="T33" fmla="*/ 256 h 259"/>
                <a:gd name="T34" fmla="*/ 127 w 182"/>
                <a:gd name="T35" fmla="*/ 255 h 259"/>
                <a:gd name="T36" fmla="*/ 123 w 182"/>
                <a:gd name="T37" fmla="*/ 242 h 259"/>
                <a:gd name="T38" fmla="*/ 119 w 182"/>
                <a:gd name="T39" fmla="*/ 232 h 259"/>
                <a:gd name="T40" fmla="*/ 48 w 182"/>
                <a:gd name="T41" fmla="*/ 145 h 259"/>
                <a:gd name="T42" fmla="*/ 138 w 182"/>
                <a:gd name="T43" fmla="*/ 55 h 259"/>
                <a:gd name="T44" fmla="*/ 153 w 182"/>
                <a:gd name="T45" fmla="*/ 56 h 259"/>
                <a:gd name="T46" fmla="*/ 158 w 182"/>
                <a:gd name="T47" fmla="*/ 52 h 259"/>
                <a:gd name="T48" fmla="*/ 158 w 182"/>
                <a:gd name="T49" fmla="*/ 52 h 259"/>
                <a:gd name="T50" fmla="*/ 159 w 182"/>
                <a:gd name="T51" fmla="*/ 52 h 259"/>
                <a:gd name="T52" fmla="*/ 168 w 182"/>
                <a:gd name="T53" fmla="*/ 50 h 259"/>
                <a:gd name="T54" fmla="*/ 182 w 182"/>
                <a:gd name="T55" fmla="*/ 33 h 259"/>
                <a:gd name="T56" fmla="*/ 173 w 182"/>
                <a:gd name="T57" fmla="*/ 20 h 259"/>
                <a:gd name="T58" fmla="*/ 152 w 182"/>
                <a:gd name="T59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2" h="259">
                  <a:moveTo>
                    <a:pt x="152" y="0"/>
                  </a:moveTo>
                  <a:cubicBezTo>
                    <a:pt x="151" y="0"/>
                    <a:pt x="149" y="0"/>
                    <a:pt x="147" y="1"/>
                  </a:cubicBezTo>
                  <a:cubicBezTo>
                    <a:pt x="138" y="4"/>
                    <a:pt x="129" y="10"/>
                    <a:pt x="120" y="14"/>
                  </a:cubicBezTo>
                  <a:cubicBezTo>
                    <a:pt x="114" y="17"/>
                    <a:pt x="107" y="19"/>
                    <a:pt x="100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5" y="19"/>
                    <a:pt x="90" y="19"/>
                    <a:pt x="86" y="20"/>
                  </a:cubicBezTo>
                  <a:cubicBezTo>
                    <a:pt x="82" y="21"/>
                    <a:pt x="79" y="22"/>
                    <a:pt x="76" y="24"/>
                  </a:cubicBezTo>
                  <a:cubicBezTo>
                    <a:pt x="56" y="35"/>
                    <a:pt x="41" y="54"/>
                    <a:pt x="35" y="75"/>
                  </a:cubicBezTo>
                  <a:cubicBezTo>
                    <a:pt x="29" y="96"/>
                    <a:pt x="29" y="120"/>
                    <a:pt x="14" y="134"/>
                  </a:cubicBezTo>
                  <a:cubicBezTo>
                    <a:pt x="11" y="137"/>
                    <a:pt x="9" y="139"/>
                    <a:pt x="6" y="142"/>
                  </a:cubicBezTo>
                  <a:cubicBezTo>
                    <a:pt x="4" y="145"/>
                    <a:pt x="3" y="148"/>
                    <a:pt x="2" y="152"/>
                  </a:cubicBezTo>
                  <a:cubicBezTo>
                    <a:pt x="0" y="164"/>
                    <a:pt x="1" y="176"/>
                    <a:pt x="5" y="188"/>
                  </a:cubicBezTo>
                  <a:cubicBezTo>
                    <a:pt x="10" y="199"/>
                    <a:pt x="20" y="208"/>
                    <a:pt x="31" y="213"/>
                  </a:cubicBezTo>
                  <a:cubicBezTo>
                    <a:pt x="37" y="214"/>
                    <a:pt x="42" y="215"/>
                    <a:pt x="47" y="216"/>
                  </a:cubicBezTo>
                  <a:cubicBezTo>
                    <a:pt x="73" y="223"/>
                    <a:pt x="90" y="245"/>
                    <a:pt x="113" y="257"/>
                  </a:cubicBezTo>
                  <a:cubicBezTo>
                    <a:pt x="115" y="258"/>
                    <a:pt x="117" y="258"/>
                    <a:pt x="119" y="259"/>
                  </a:cubicBezTo>
                  <a:cubicBezTo>
                    <a:pt x="122" y="258"/>
                    <a:pt x="124" y="257"/>
                    <a:pt x="126" y="256"/>
                  </a:cubicBezTo>
                  <a:cubicBezTo>
                    <a:pt x="126" y="256"/>
                    <a:pt x="126" y="255"/>
                    <a:pt x="127" y="255"/>
                  </a:cubicBezTo>
                  <a:cubicBezTo>
                    <a:pt x="126" y="251"/>
                    <a:pt x="125" y="246"/>
                    <a:pt x="123" y="242"/>
                  </a:cubicBezTo>
                  <a:cubicBezTo>
                    <a:pt x="122" y="239"/>
                    <a:pt x="121" y="235"/>
                    <a:pt x="119" y="232"/>
                  </a:cubicBezTo>
                  <a:cubicBezTo>
                    <a:pt x="79" y="224"/>
                    <a:pt x="48" y="188"/>
                    <a:pt x="48" y="145"/>
                  </a:cubicBezTo>
                  <a:cubicBezTo>
                    <a:pt x="48" y="95"/>
                    <a:pt x="88" y="55"/>
                    <a:pt x="138" y="55"/>
                  </a:cubicBezTo>
                  <a:cubicBezTo>
                    <a:pt x="143" y="55"/>
                    <a:pt x="148" y="56"/>
                    <a:pt x="153" y="56"/>
                  </a:cubicBezTo>
                  <a:cubicBezTo>
                    <a:pt x="156" y="53"/>
                    <a:pt x="157" y="52"/>
                    <a:pt x="158" y="52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9" y="52"/>
                    <a:pt x="159" y="52"/>
                    <a:pt x="159" y="52"/>
                  </a:cubicBezTo>
                  <a:cubicBezTo>
                    <a:pt x="160" y="52"/>
                    <a:pt x="163" y="52"/>
                    <a:pt x="168" y="50"/>
                  </a:cubicBezTo>
                  <a:cubicBezTo>
                    <a:pt x="175" y="46"/>
                    <a:pt x="182" y="41"/>
                    <a:pt x="182" y="33"/>
                  </a:cubicBezTo>
                  <a:cubicBezTo>
                    <a:pt x="182" y="28"/>
                    <a:pt x="178" y="23"/>
                    <a:pt x="173" y="20"/>
                  </a:cubicBezTo>
                  <a:cubicBezTo>
                    <a:pt x="162" y="13"/>
                    <a:pt x="162" y="0"/>
                    <a:pt x="152" y="0"/>
                  </a:cubicBezTo>
                </a:path>
              </a:pathLst>
            </a:custGeom>
            <a:solidFill>
              <a:srgbClr val="356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7" name="îṥľiďé"/>
            <p:cNvSpPr/>
            <p:nvPr/>
          </p:nvSpPr>
          <p:spPr bwMode="auto">
            <a:xfrm>
              <a:off x="3505200" y="2552701"/>
              <a:ext cx="33338" cy="34925"/>
            </a:xfrm>
            <a:custGeom>
              <a:avLst/>
              <a:gdLst>
                <a:gd name="T0" fmla="*/ 0 w 22"/>
                <a:gd name="T1" fmla="*/ 0 h 23"/>
                <a:gd name="T2" fmla="*/ 4 w 22"/>
                <a:gd name="T3" fmla="*/ 10 h 23"/>
                <a:gd name="T4" fmla="*/ 8 w 22"/>
                <a:gd name="T5" fmla="*/ 23 h 23"/>
                <a:gd name="T6" fmla="*/ 22 w 22"/>
                <a:gd name="T7" fmla="*/ 2 h 23"/>
                <a:gd name="T8" fmla="*/ 19 w 22"/>
                <a:gd name="T9" fmla="*/ 2 h 23"/>
                <a:gd name="T10" fmla="*/ 0 w 22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3">
                  <a:moveTo>
                    <a:pt x="0" y="0"/>
                  </a:moveTo>
                  <a:cubicBezTo>
                    <a:pt x="2" y="3"/>
                    <a:pt x="3" y="7"/>
                    <a:pt x="4" y="10"/>
                  </a:cubicBezTo>
                  <a:cubicBezTo>
                    <a:pt x="6" y="14"/>
                    <a:pt x="7" y="19"/>
                    <a:pt x="8" y="23"/>
                  </a:cubicBezTo>
                  <a:cubicBezTo>
                    <a:pt x="15" y="18"/>
                    <a:pt x="20" y="11"/>
                    <a:pt x="22" y="2"/>
                  </a:cubicBezTo>
                  <a:cubicBezTo>
                    <a:pt x="21" y="2"/>
                    <a:pt x="20" y="2"/>
                    <a:pt x="19" y="2"/>
                  </a:cubicBezTo>
                  <a:cubicBezTo>
                    <a:pt x="12" y="2"/>
                    <a:pt x="6" y="2"/>
                    <a:pt x="0" y="0"/>
                  </a:cubicBezTo>
                </a:path>
              </a:pathLst>
            </a:custGeom>
            <a:solidFill>
              <a:srgbClr val="E3AE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8" name="îş1ïḓê"/>
            <p:cNvSpPr/>
            <p:nvPr/>
          </p:nvSpPr>
          <p:spPr bwMode="auto">
            <a:xfrm>
              <a:off x="3400425" y="2290763"/>
              <a:ext cx="155575" cy="265113"/>
            </a:xfrm>
            <a:custGeom>
              <a:avLst/>
              <a:gdLst>
                <a:gd name="T0" fmla="*/ 90 w 105"/>
                <a:gd name="T1" fmla="*/ 0 h 179"/>
                <a:gd name="T2" fmla="*/ 0 w 105"/>
                <a:gd name="T3" fmla="*/ 90 h 179"/>
                <a:gd name="T4" fmla="*/ 71 w 105"/>
                <a:gd name="T5" fmla="*/ 177 h 179"/>
                <a:gd name="T6" fmla="*/ 90 w 105"/>
                <a:gd name="T7" fmla="*/ 179 h 179"/>
                <a:gd name="T8" fmla="*/ 93 w 105"/>
                <a:gd name="T9" fmla="*/ 179 h 179"/>
                <a:gd name="T10" fmla="*/ 94 w 105"/>
                <a:gd name="T11" fmla="*/ 174 h 179"/>
                <a:gd name="T12" fmla="*/ 88 w 105"/>
                <a:gd name="T13" fmla="*/ 154 h 179"/>
                <a:gd name="T14" fmla="*/ 77 w 105"/>
                <a:gd name="T15" fmla="*/ 119 h 179"/>
                <a:gd name="T16" fmla="*/ 77 w 105"/>
                <a:gd name="T17" fmla="*/ 111 h 179"/>
                <a:gd name="T18" fmla="*/ 88 w 105"/>
                <a:gd name="T19" fmla="*/ 99 h 179"/>
                <a:gd name="T20" fmla="*/ 94 w 105"/>
                <a:gd name="T21" fmla="*/ 70 h 179"/>
                <a:gd name="T22" fmla="*/ 81 w 105"/>
                <a:gd name="T23" fmla="*/ 41 h 179"/>
                <a:gd name="T24" fmla="*/ 78 w 105"/>
                <a:gd name="T25" fmla="*/ 32 h 179"/>
                <a:gd name="T26" fmla="*/ 103 w 105"/>
                <a:gd name="T27" fmla="*/ 4 h 179"/>
                <a:gd name="T28" fmla="*/ 105 w 105"/>
                <a:gd name="T29" fmla="*/ 1 h 179"/>
                <a:gd name="T30" fmla="*/ 90 w 105"/>
                <a:gd name="T31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79">
                  <a:moveTo>
                    <a:pt x="90" y="0"/>
                  </a:moveTo>
                  <a:cubicBezTo>
                    <a:pt x="40" y="0"/>
                    <a:pt x="0" y="40"/>
                    <a:pt x="0" y="90"/>
                  </a:cubicBezTo>
                  <a:cubicBezTo>
                    <a:pt x="0" y="133"/>
                    <a:pt x="31" y="169"/>
                    <a:pt x="71" y="177"/>
                  </a:cubicBezTo>
                  <a:cubicBezTo>
                    <a:pt x="77" y="179"/>
                    <a:pt x="83" y="179"/>
                    <a:pt x="90" y="179"/>
                  </a:cubicBezTo>
                  <a:cubicBezTo>
                    <a:pt x="91" y="179"/>
                    <a:pt x="92" y="179"/>
                    <a:pt x="93" y="179"/>
                  </a:cubicBezTo>
                  <a:cubicBezTo>
                    <a:pt x="93" y="177"/>
                    <a:pt x="94" y="176"/>
                    <a:pt x="94" y="174"/>
                  </a:cubicBezTo>
                  <a:cubicBezTo>
                    <a:pt x="93" y="167"/>
                    <a:pt x="91" y="161"/>
                    <a:pt x="88" y="154"/>
                  </a:cubicBezTo>
                  <a:cubicBezTo>
                    <a:pt x="83" y="143"/>
                    <a:pt x="79" y="131"/>
                    <a:pt x="77" y="119"/>
                  </a:cubicBezTo>
                  <a:cubicBezTo>
                    <a:pt x="76" y="117"/>
                    <a:pt x="76" y="114"/>
                    <a:pt x="77" y="111"/>
                  </a:cubicBezTo>
                  <a:cubicBezTo>
                    <a:pt x="78" y="106"/>
                    <a:pt x="84" y="103"/>
                    <a:pt x="88" y="99"/>
                  </a:cubicBezTo>
                  <a:cubicBezTo>
                    <a:pt x="96" y="92"/>
                    <a:pt x="97" y="80"/>
                    <a:pt x="94" y="70"/>
                  </a:cubicBezTo>
                  <a:cubicBezTo>
                    <a:pt x="91" y="60"/>
                    <a:pt x="85" y="51"/>
                    <a:pt x="81" y="41"/>
                  </a:cubicBezTo>
                  <a:cubicBezTo>
                    <a:pt x="79" y="38"/>
                    <a:pt x="78" y="35"/>
                    <a:pt x="78" y="32"/>
                  </a:cubicBezTo>
                  <a:cubicBezTo>
                    <a:pt x="78" y="19"/>
                    <a:pt x="95" y="12"/>
                    <a:pt x="103" y="4"/>
                  </a:cubicBezTo>
                  <a:cubicBezTo>
                    <a:pt x="103" y="3"/>
                    <a:pt x="104" y="2"/>
                    <a:pt x="105" y="1"/>
                  </a:cubicBezTo>
                  <a:cubicBezTo>
                    <a:pt x="100" y="1"/>
                    <a:pt x="95" y="0"/>
                    <a:pt x="90" y="0"/>
                  </a:cubicBezTo>
                </a:path>
              </a:pathLst>
            </a:custGeom>
            <a:solidFill>
              <a:srgbClr val="E3AE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9" name="îŝḷïḋê"/>
            <p:cNvSpPr/>
            <p:nvPr/>
          </p:nvSpPr>
          <p:spPr bwMode="auto">
            <a:xfrm>
              <a:off x="3324225" y="2203451"/>
              <a:ext cx="271463" cy="387350"/>
            </a:xfrm>
            <a:custGeom>
              <a:avLst/>
              <a:gdLst>
                <a:gd name="T0" fmla="*/ 168 w 183"/>
                <a:gd name="T1" fmla="*/ 54 h 262"/>
                <a:gd name="T2" fmla="*/ 183 w 183"/>
                <a:gd name="T3" fmla="*/ 37 h 262"/>
                <a:gd name="T4" fmla="*/ 174 w 183"/>
                <a:gd name="T5" fmla="*/ 24 h 262"/>
                <a:gd name="T6" fmla="*/ 148 w 183"/>
                <a:gd name="T7" fmla="*/ 5 h 262"/>
                <a:gd name="T8" fmla="*/ 121 w 183"/>
                <a:gd name="T9" fmla="*/ 18 h 262"/>
                <a:gd name="T10" fmla="*/ 100 w 183"/>
                <a:gd name="T11" fmla="*/ 23 h 262"/>
                <a:gd name="T12" fmla="*/ 77 w 183"/>
                <a:gd name="T13" fmla="*/ 17 h 262"/>
                <a:gd name="T14" fmla="*/ 67 w 183"/>
                <a:gd name="T15" fmla="*/ 21 h 262"/>
                <a:gd name="T16" fmla="*/ 25 w 183"/>
                <a:gd name="T17" fmla="*/ 73 h 262"/>
                <a:gd name="T18" fmla="*/ 8 w 183"/>
                <a:gd name="T19" fmla="*/ 133 h 262"/>
                <a:gd name="T20" fmla="*/ 7 w 183"/>
                <a:gd name="T21" fmla="*/ 145 h 262"/>
                <a:gd name="T22" fmla="*/ 3 w 183"/>
                <a:gd name="T23" fmla="*/ 155 h 262"/>
                <a:gd name="T24" fmla="*/ 6 w 183"/>
                <a:gd name="T25" fmla="*/ 192 h 262"/>
                <a:gd name="T26" fmla="*/ 32 w 183"/>
                <a:gd name="T27" fmla="*/ 216 h 262"/>
                <a:gd name="T28" fmla="*/ 48 w 183"/>
                <a:gd name="T29" fmla="*/ 220 h 262"/>
                <a:gd name="T30" fmla="*/ 114 w 183"/>
                <a:gd name="T31" fmla="*/ 260 h 262"/>
                <a:gd name="T32" fmla="*/ 120 w 183"/>
                <a:gd name="T33" fmla="*/ 262 h 262"/>
                <a:gd name="T34" fmla="*/ 126 w 183"/>
                <a:gd name="T35" fmla="*/ 260 h 262"/>
                <a:gd name="T36" fmla="*/ 142 w 183"/>
                <a:gd name="T37" fmla="*/ 233 h 262"/>
                <a:gd name="T38" fmla="*/ 137 w 183"/>
                <a:gd name="T39" fmla="*/ 213 h 262"/>
                <a:gd name="T40" fmla="*/ 126 w 183"/>
                <a:gd name="T41" fmla="*/ 178 h 262"/>
                <a:gd name="T42" fmla="*/ 125 w 183"/>
                <a:gd name="T43" fmla="*/ 169 h 262"/>
                <a:gd name="T44" fmla="*/ 137 w 183"/>
                <a:gd name="T45" fmla="*/ 158 h 262"/>
                <a:gd name="T46" fmla="*/ 143 w 183"/>
                <a:gd name="T47" fmla="*/ 128 h 262"/>
                <a:gd name="T48" fmla="*/ 129 w 183"/>
                <a:gd name="T49" fmla="*/ 100 h 262"/>
                <a:gd name="T50" fmla="*/ 127 w 183"/>
                <a:gd name="T51" fmla="*/ 90 h 262"/>
                <a:gd name="T52" fmla="*/ 151 w 183"/>
                <a:gd name="T53" fmla="*/ 62 h 262"/>
                <a:gd name="T54" fmla="*/ 168 w 183"/>
                <a:gd name="T55" fmla="*/ 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3" h="262">
                  <a:moveTo>
                    <a:pt x="168" y="54"/>
                  </a:moveTo>
                  <a:cubicBezTo>
                    <a:pt x="175" y="50"/>
                    <a:pt x="183" y="45"/>
                    <a:pt x="183" y="37"/>
                  </a:cubicBezTo>
                  <a:cubicBezTo>
                    <a:pt x="182" y="32"/>
                    <a:pt x="179" y="27"/>
                    <a:pt x="174" y="24"/>
                  </a:cubicBezTo>
                  <a:cubicBezTo>
                    <a:pt x="162" y="16"/>
                    <a:pt x="162" y="0"/>
                    <a:pt x="148" y="5"/>
                  </a:cubicBezTo>
                  <a:cubicBezTo>
                    <a:pt x="139" y="8"/>
                    <a:pt x="130" y="14"/>
                    <a:pt x="121" y="18"/>
                  </a:cubicBezTo>
                  <a:cubicBezTo>
                    <a:pt x="114" y="21"/>
                    <a:pt x="107" y="22"/>
                    <a:pt x="100" y="23"/>
                  </a:cubicBezTo>
                  <a:cubicBezTo>
                    <a:pt x="96" y="23"/>
                    <a:pt x="81" y="16"/>
                    <a:pt x="77" y="17"/>
                  </a:cubicBezTo>
                  <a:cubicBezTo>
                    <a:pt x="73" y="18"/>
                    <a:pt x="70" y="19"/>
                    <a:pt x="67" y="21"/>
                  </a:cubicBezTo>
                  <a:cubicBezTo>
                    <a:pt x="47" y="32"/>
                    <a:pt x="32" y="51"/>
                    <a:pt x="25" y="73"/>
                  </a:cubicBezTo>
                  <a:cubicBezTo>
                    <a:pt x="20" y="93"/>
                    <a:pt x="24" y="118"/>
                    <a:pt x="8" y="133"/>
                  </a:cubicBezTo>
                  <a:cubicBezTo>
                    <a:pt x="6" y="135"/>
                    <a:pt x="9" y="143"/>
                    <a:pt x="7" y="145"/>
                  </a:cubicBezTo>
                  <a:cubicBezTo>
                    <a:pt x="5" y="148"/>
                    <a:pt x="4" y="152"/>
                    <a:pt x="3" y="155"/>
                  </a:cubicBezTo>
                  <a:cubicBezTo>
                    <a:pt x="0" y="168"/>
                    <a:pt x="1" y="180"/>
                    <a:pt x="6" y="192"/>
                  </a:cubicBezTo>
                  <a:cubicBezTo>
                    <a:pt x="11" y="203"/>
                    <a:pt x="20" y="212"/>
                    <a:pt x="32" y="216"/>
                  </a:cubicBezTo>
                  <a:cubicBezTo>
                    <a:pt x="37" y="218"/>
                    <a:pt x="43" y="219"/>
                    <a:pt x="48" y="220"/>
                  </a:cubicBezTo>
                  <a:cubicBezTo>
                    <a:pt x="73" y="226"/>
                    <a:pt x="91" y="248"/>
                    <a:pt x="114" y="260"/>
                  </a:cubicBezTo>
                  <a:cubicBezTo>
                    <a:pt x="116" y="262"/>
                    <a:pt x="118" y="262"/>
                    <a:pt x="120" y="262"/>
                  </a:cubicBezTo>
                  <a:cubicBezTo>
                    <a:pt x="122" y="262"/>
                    <a:pt x="125" y="261"/>
                    <a:pt x="126" y="260"/>
                  </a:cubicBezTo>
                  <a:cubicBezTo>
                    <a:pt x="135" y="253"/>
                    <a:pt x="142" y="244"/>
                    <a:pt x="142" y="233"/>
                  </a:cubicBezTo>
                  <a:cubicBezTo>
                    <a:pt x="142" y="226"/>
                    <a:pt x="140" y="219"/>
                    <a:pt x="137" y="213"/>
                  </a:cubicBezTo>
                  <a:cubicBezTo>
                    <a:pt x="132" y="202"/>
                    <a:pt x="128" y="190"/>
                    <a:pt x="126" y="178"/>
                  </a:cubicBezTo>
                  <a:cubicBezTo>
                    <a:pt x="125" y="175"/>
                    <a:pt x="125" y="172"/>
                    <a:pt x="125" y="169"/>
                  </a:cubicBezTo>
                  <a:cubicBezTo>
                    <a:pt x="127" y="164"/>
                    <a:pt x="133" y="162"/>
                    <a:pt x="137" y="158"/>
                  </a:cubicBezTo>
                  <a:cubicBezTo>
                    <a:pt x="145" y="151"/>
                    <a:pt x="146" y="139"/>
                    <a:pt x="143" y="128"/>
                  </a:cubicBezTo>
                  <a:cubicBezTo>
                    <a:pt x="140" y="118"/>
                    <a:pt x="134" y="109"/>
                    <a:pt x="129" y="100"/>
                  </a:cubicBezTo>
                  <a:cubicBezTo>
                    <a:pt x="128" y="97"/>
                    <a:pt x="127" y="94"/>
                    <a:pt x="127" y="90"/>
                  </a:cubicBezTo>
                  <a:cubicBezTo>
                    <a:pt x="127" y="78"/>
                    <a:pt x="144" y="71"/>
                    <a:pt x="151" y="62"/>
                  </a:cubicBezTo>
                  <a:cubicBezTo>
                    <a:pt x="161" y="51"/>
                    <a:pt x="155" y="60"/>
                    <a:pt x="168" y="54"/>
                  </a:cubicBezTo>
                  <a:close/>
                </a:path>
              </a:pathLst>
            </a:custGeom>
            <a:solidFill>
              <a:srgbClr val="865A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0" name="işḷîḑe"/>
            <p:cNvSpPr/>
            <p:nvPr/>
          </p:nvSpPr>
          <p:spPr bwMode="auto">
            <a:xfrm>
              <a:off x="4017963" y="3519488"/>
              <a:ext cx="1588" cy="4763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0 h 4"/>
                <a:gd name="T4" fmla="*/ 1 w 1"/>
                <a:gd name="T5" fmla="*/ 4 h 4"/>
                <a:gd name="T6" fmla="*/ 1 w 1"/>
                <a:gd name="T7" fmla="*/ 4 h 4"/>
                <a:gd name="T8" fmla="*/ 1 w 1"/>
                <a:gd name="T9" fmla="*/ 4 h 4"/>
                <a:gd name="T10" fmla="*/ 0 w 1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0" y="1"/>
                    <a:pt x="0" y="0"/>
                  </a:cubicBezTo>
                </a:path>
              </a:pathLst>
            </a:custGeom>
            <a:solidFill>
              <a:srgbClr val="514F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1" name="ïśļîḓé"/>
            <p:cNvSpPr/>
            <p:nvPr/>
          </p:nvSpPr>
          <p:spPr bwMode="auto">
            <a:xfrm>
              <a:off x="3709988" y="3519488"/>
              <a:ext cx="309563" cy="60325"/>
            </a:xfrm>
            <a:custGeom>
              <a:avLst/>
              <a:gdLst>
                <a:gd name="T0" fmla="*/ 208 w 209"/>
                <a:gd name="T1" fmla="*/ 0 h 41"/>
                <a:gd name="T2" fmla="*/ 124 w 209"/>
                <a:gd name="T3" fmla="*/ 32 h 41"/>
                <a:gd name="T4" fmla="*/ 114 w 209"/>
                <a:gd name="T5" fmla="*/ 31 h 41"/>
                <a:gd name="T6" fmla="*/ 93 w 209"/>
                <a:gd name="T7" fmla="*/ 30 h 41"/>
                <a:gd name="T8" fmla="*/ 0 w 209"/>
                <a:gd name="T9" fmla="*/ 37 h 41"/>
                <a:gd name="T10" fmla="*/ 2 w 209"/>
                <a:gd name="T11" fmla="*/ 41 h 41"/>
                <a:gd name="T12" fmla="*/ 93 w 209"/>
                <a:gd name="T13" fmla="*/ 34 h 41"/>
                <a:gd name="T14" fmla="*/ 114 w 209"/>
                <a:gd name="T15" fmla="*/ 36 h 41"/>
                <a:gd name="T16" fmla="*/ 124 w 209"/>
                <a:gd name="T17" fmla="*/ 36 h 41"/>
                <a:gd name="T18" fmla="*/ 209 w 209"/>
                <a:gd name="T19" fmla="*/ 4 h 41"/>
                <a:gd name="T20" fmla="*/ 209 w 209"/>
                <a:gd name="T21" fmla="*/ 4 h 41"/>
                <a:gd name="T22" fmla="*/ 208 w 209"/>
                <a:gd name="T2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9" h="41">
                  <a:moveTo>
                    <a:pt x="208" y="0"/>
                  </a:moveTo>
                  <a:cubicBezTo>
                    <a:pt x="197" y="7"/>
                    <a:pt x="157" y="32"/>
                    <a:pt x="124" y="32"/>
                  </a:cubicBezTo>
                  <a:cubicBezTo>
                    <a:pt x="120" y="32"/>
                    <a:pt x="117" y="32"/>
                    <a:pt x="114" y="31"/>
                  </a:cubicBezTo>
                  <a:cubicBezTo>
                    <a:pt x="109" y="30"/>
                    <a:pt x="101" y="30"/>
                    <a:pt x="93" y="30"/>
                  </a:cubicBezTo>
                  <a:cubicBezTo>
                    <a:pt x="67" y="30"/>
                    <a:pt x="30" y="34"/>
                    <a:pt x="0" y="37"/>
                  </a:cubicBezTo>
                  <a:cubicBezTo>
                    <a:pt x="0" y="39"/>
                    <a:pt x="1" y="40"/>
                    <a:pt x="2" y="41"/>
                  </a:cubicBezTo>
                  <a:cubicBezTo>
                    <a:pt x="32" y="38"/>
                    <a:pt x="67" y="34"/>
                    <a:pt x="93" y="34"/>
                  </a:cubicBezTo>
                  <a:cubicBezTo>
                    <a:pt x="101" y="34"/>
                    <a:pt x="109" y="35"/>
                    <a:pt x="114" y="36"/>
                  </a:cubicBezTo>
                  <a:cubicBezTo>
                    <a:pt x="117" y="36"/>
                    <a:pt x="121" y="36"/>
                    <a:pt x="124" y="36"/>
                  </a:cubicBezTo>
                  <a:cubicBezTo>
                    <a:pt x="158" y="36"/>
                    <a:pt x="200" y="10"/>
                    <a:pt x="209" y="4"/>
                  </a:cubicBezTo>
                  <a:cubicBezTo>
                    <a:pt x="209" y="4"/>
                    <a:pt x="209" y="4"/>
                    <a:pt x="209" y="4"/>
                  </a:cubicBezTo>
                  <a:cubicBezTo>
                    <a:pt x="208" y="3"/>
                    <a:pt x="208" y="2"/>
                    <a:pt x="208" y="0"/>
                  </a:cubicBezTo>
                </a:path>
              </a:pathLst>
            </a:custGeom>
            <a:solidFill>
              <a:srgbClr val="5554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2" name="íŝľíḓe"/>
            <p:cNvSpPr/>
            <p:nvPr/>
          </p:nvSpPr>
          <p:spPr bwMode="auto">
            <a:xfrm>
              <a:off x="3416300" y="2571751"/>
              <a:ext cx="638175" cy="1012825"/>
            </a:xfrm>
            <a:custGeom>
              <a:avLst/>
              <a:gdLst>
                <a:gd name="T0" fmla="*/ 9 w 430"/>
                <a:gd name="T1" fmla="*/ 116 h 683"/>
                <a:gd name="T2" fmla="*/ 105 w 430"/>
                <a:gd name="T3" fmla="*/ 299 h 683"/>
                <a:gd name="T4" fmla="*/ 146 w 430"/>
                <a:gd name="T5" fmla="*/ 579 h 683"/>
                <a:gd name="T6" fmla="*/ 144 w 430"/>
                <a:gd name="T7" fmla="*/ 683 h 683"/>
                <a:gd name="T8" fmla="*/ 312 w 430"/>
                <a:gd name="T9" fmla="*/ 670 h 683"/>
                <a:gd name="T10" fmla="*/ 408 w 430"/>
                <a:gd name="T11" fmla="*/ 638 h 683"/>
                <a:gd name="T12" fmla="*/ 336 w 430"/>
                <a:gd name="T13" fmla="*/ 181 h 683"/>
                <a:gd name="T14" fmla="*/ 299 w 430"/>
                <a:gd name="T15" fmla="*/ 130 h 683"/>
                <a:gd name="T16" fmla="*/ 207 w 430"/>
                <a:gd name="T17" fmla="*/ 57 h 683"/>
                <a:gd name="T18" fmla="*/ 194 w 430"/>
                <a:gd name="T19" fmla="*/ 55 h 683"/>
                <a:gd name="T20" fmla="*/ 70 w 430"/>
                <a:gd name="T21" fmla="*/ 42 h 683"/>
                <a:gd name="T22" fmla="*/ 9 w 430"/>
                <a:gd name="T23" fmla="*/ 116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0" h="683">
                  <a:moveTo>
                    <a:pt x="9" y="116"/>
                  </a:moveTo>
                  <a:cubicBezTo>
                    <a:pt x="18" y="192"/>
                    <a:pt x="105" y="299"/>
                    <a:pt x="105" y="299"/>
                  </a:cubicBezTo>
                  <a:cubicBezTo>
                    <a:pt x="105" y="299"/>
                    <a:pt x="166" y="363"/>
                    <a:pt x="146" y="579"/>
                  </a:cubicBezTo>
                  <a:cubicBezTo>
                    <a:pt x="144" y="683"/>
                    <a:pt x="144" y="683"/>
                    <a:pt x="144" y="683"/>
                  </a:cubicBezTo>
                  <a:cubicBezTo>
                    <a:pt x="144" y="683"/>
                    <a:pt x="273" y="664"/>
                    <a:pt x="312" y="670"/>
                  </a:cubicBezTo>
                  <a:cubicBezTo>
                    <a:pt x="351" y="677"/>
                    <a:pt x="408" y="638"/>
                    <a:pt x="408" y="638"/>
                  </a:cubicBezTo>
                  <a:cubicBezTo>
                    <a:pt x="408" y="638"/>
                    <a:pt x="430" y="260"/>
                    <a:pt x="336" y="181"/>
                  </a:cubicBezTo>
                  <a:cubicBezTo>
                    <a:pt x="325" y="164"/>
                    <a:pt x="312" y="146"/>
                    <a:pt x="299" y="130"/>
                  </a:cubicBezTo>
                  <a:cubicBezTo>
                    <a:pt x="273" y="100"/>
                    <a:pt x="239" y="65"/>
                    <a:pt x="207" y="57"/>
                  </a:cubicBezTo>
                  <a:cubicBezTo>
                    <a:pt x="203" y="56"/>
                    <a:pt x="199" y="55"/>
                    <a:pt x="194" y="55"/>
                  </a:cubicBezTo>
                  <a:cubicBezTo>
                    <a:pt x="194" y="55"/>
                    <a:pt x="96" y="0"/>
                    <a:pt x="70" y="42"/>
                  </a:cubicBezTo>
                  <a:cubicBezTo>
                    <a:pt x="70" y="42"/>
                    <a:pt x="0" y="39"/>
                    <a:pt x="9" y="116"/>
                  </a:cubicBezTo>
                </a:path>
              </a:pathLst>
            </a:custGeom>
            <a:solidFill>
              <a:srgbClr val="C4C8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3" name="îṧḻîḑe"/>
            <p:cNvSpPr/>
            <p:nvPr/>
          </p:nvSpPr>
          <p:spPr bwMode="auto">
            <a:xfrm>
              <a:off x="3638550" y="32591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56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4" name="îS1idé"/>
            <p:cNvSpPr/>
            <p:nvPr/>
          </p:nvSpPr>
          <p:spPr bwMode="auto">
            <a:xfrm>
              <a:off x="3638550" y="3259138"/>
              <a:ext cx="381000" cy="87313"/>
            </a:xfrm>
            <a:custGeom>
              <a:avLst/>
              <a:gdLst>
                <a:gd name="T0" fmla="*/ 213 w 257"/>
                <a:gd name="T1" fmla="*/ 49 h 59"/>
                <a:gd name="T2" fmla="*/ 257 w 257"/>
                <a:gd name="T3" fmla="*/ 59 h 59"/>
                <a:gd name="T4" fmla="*/ 213 w 257"/>
                <a:gd name="T5" fmla="*/ 49 h 59"/>
                <a:gd name="T6" fmla="*/ 0 w 257"/>
                <a:gd name="T7" fmla="*/ 0 h 59"/>
                <a:gd name="T8" fmla="*/ 0 w 257"/>
                <a:gd name="T9" fmla="*/ 0 h 59"/>
                <a:gd name="T10" fmla="*/ 156 w 257"/>
                <a:gd name="T11" fmla="*/ 48 h 59"/>
                <a:gd name="T12" fmla="*/ 164 w 257"/>
                <a:gd name="T13" fmla="*/ 48 h 59"/>
                <a:gd name="T14" fmla="*/ 184 w 257"/>
                <a:gd name="T15" fmla="*/ 47 h 59"/>
                <a:gd name="T16" fmla="*/ 213 w 257"/>
                <a:gd name="T17" fmla="*/ 49 h 59"/>
                <a:gd name="T18" fmla="*/ 0 w 257"/>
                <a:gd name="T1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59">
                  <a:moveTo>
                    <a:pt x="213" y="49"/>
                  </a:moveTo>
                  <a:cubicBezTo>
                    <a:pt x="257" y="59"/>
                    <a:pt x="257" y="59"/>
                    <a:pt x="257" y="59"/>
                  </a:cubicBezTo>
                  <a:cubicBezTo>
                    <a:pt x="257" y="59"/>
                    <a:pt x="241" y="52"/>
                    <a:pt x="213" y="49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97" y="48"/>
                    <a:pt x="156" y="48"/>
                  </a:cubicBezTo>
                  <a:cubicBezTo>
                    <a:pt x="159" y="48"/>
                    <a:pt x="161" y="48"/>
                    <a:pt x="164" y="48"/>
                  </a:cubicBezTo>
                  <a:cubicBezTo>
                    <a:pt x="171" y="48"/>
                    <a:pt x="178" y="47"/>
                    <a:pt x="184" y="47"/>
                  </a:cubicBezTo>
                  <a:cubicBezTo>
                    <a:pt x="195" y="47"/>
                    <a:pt x="205" y="48"/>
                    <a:pt x="213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0B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5" name="ïsḷiḑè"/>
            <p:cNvSpPr/>
            <p:nvPr/>
          </p:nvSpPr>
          <p:spPr bwMode="auto">
            <a:xfrm>
              <a:off x="3924300" y="4068763"/>
              <a:ext cx="95250" cy="47625"/>
            </a:xfrm>
            <a:custGeom>
              <a:avLst/>
              <a:gdLst>
                <a:gd name="T0" fmla="*/ 38 w 65"/>
                <a:gd name="T1" fmla="*/ 18 h 33"/>
                <a:gd name="T2" fmla="*/ 65 w 65"/>
                <a:gd name="T3" fmla="*/ 33 h 33"/>
                <a:gd name="T4" fmla="*/ 38 w 65"/>
                <a:gd name="T5" fmla="*/ 18 h 33"/>
                <a:gd name="T6" fmla="*/ 2 w 65"/>
                <a:gd name="T7" fmla="*/ 0 h 33"/>
                <a:gd name="T8" fmla="*/ 28 w 65"/>
                <a:gd name="T9" fmla="*/ 15 h 33"/>
                <a:gd name="T10" fmla="*/ 38 w 65"/>
                <a:gd name="T11" fmla="*/ 18 h 33"/>
                <a:gd name="T12" fmla="*/ 2 w 65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33">
                  <a:moveTo>
                    <a:pt x="38" y="18"/>
                  </a:moveTo>
                  <a:cubicBezTo>
                    <a:pt x="65" y="33"/>
                    <a:pt x="65" y="33"/>
                    <a:pt x="65" y="33"/>
                  </a:cubicBezTo>
                  <a:cubicBezTo>
                    <a:pt x="65" y="33"/>
                    <a:pt x="59" y="26"/>
                    <a:pt x="38" y="18"/>
                  </a:cubicBezTo>
                  <a:moveTo>
                    <a:pt x="2" y="0"/>
                  </a:moveTo>
                  <a:cubicBezTo>
                    <a:pt x="2" y="0"/>
                    <a:pt x="0" y="6"/>
                    <a:pt x="28" y="15"/>
                  </a:cubicBezTo>
                  <a:cubicBezTo>
                    <a:pt x="32" y="16"/>
                    <a:pt x="35" y="17"/>
                    <a:pt x="38" y="18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5A5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6" name="išḻíḋé"/>
            <p:cNvSpPr/>
            <p:nvPr/>
          </p:nvSpPr>
          <p:spPr bwMode="auto">
            <a:xfrm>
              <a:off x="3797300" y="2032001"/>
              <a:ext cx="144463" cy="358775"/>
            </a:xfrm>
            <a:custGeom>
              <a:avLst/>
              <a:gdLst>
                <a:gd name="T0" fmla="*/ 0 w 97"/>
                <a:gd name="T1" fmla="*/ 168 h 243"/>
                <a:gd name="T2" fmla="*/ 8 w 97"/>
                <a:gd name="T3" fmla="*/ 197 h 243"/>
                <a:gd name="T4" fmla="*/ 20 w 97"/>
                <a:gd name="T5" fmla="*/ 222 h 243"/>
                <a:gd name="T6" fmla="*/ 29 w 97"/>
                <a:gd name="T7" fmla="*/ 239 h 243"/>
                <a:gd name="T8" fmla="*/ 84 w 97"/>
                <a:gd name="T9" fmla="*/ 243 h 243"/>
                <a:gd name="T10" fmla="*/ 86 w 97"/>
                <a:gd name="T11" fmla="*/ 231 h 243"/>
                <a:gd name="T12" fmla="*/ 84 w 97"/>
                <a:gd name="T13" fmla="*/ 129 h 243"/>
                <a:gd name="T14" fmla="*/ 27 w 97"/>
                <a:gd name="T15" fmla="*/ 20 h 243"/>
                <a:gd name="T16" fmla="*/ 0 w 97"/>
                <a:gd name="T17" fmla="*/ 168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243">
                  <a:moveTo>
                    <a:pt x="0" y="168"/>
                  </a:moveTo>
                  <a:cubicBezTo>
                    <a:pt x="1" y="178"/>
                    <a:pt x="3" y="188"/>
                    <a:pt x="8" y="197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9" y="239"/>
                    <a:pt x="29" y="239"/>
                    <a:pt x="29" y="239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84" y="243"/>
                    <a:pt x="85" y="238"/>
                    <a:pt x="86" y="231"/>
                  </a:cubicBezTo>
                  <a:cubicBezTo>
                    <a:pt x="90" y="209"/>
                    <a:pt x="97" y="162"/>
                    <a:pt x="84" y="129"/>
                  </a:cubicBezTo>
                  <a:cubicBezTo>
                    <a:pt x="66" y="86"/>
                    <a:pt x="60" y="0"/>
                    <a:pt x="27" y="20"/>
                  </a:cubicBezTo>
                  <a:cubicBezTo>
                    <a:pt x="1" y="36"/>
                    <a:pt x="0" y="130"/>
                    <a:pt x="0" y="168"/>
                  </a:cubicBezTo>
                </a:path>
              </a:pathLst>
            </a:custGeom>
            <a:solidFill>
              <a:srgbClr val="FDC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7" name="iṧ1íḑê"/>
            <p:cNvSpPr/>
            <p:nvPr/>
          </p:nvSpPr>
          <p:spPr bwMode="auto">
            <a:xfrm>
              <a:off x="3827463" y="2357438"/>
              <a:ext cx="98425" cy="22225"/>
            </a:xfrm>
            <a:custGeom>
              <a:avLst/>
              <a:gdLst>
                <a:gd name="T0" fmla="*/ 15 w 66"/>
                <a:gd name="T1" fmla="*/ 0 h 15"/>
                <a:gd name="T2" fmla="*/ 0 w 66"/>
                <a:gd name="T3" fmla="*/ 1 h 15"/>
                <a:gd name="T4" fmla="*/ 0 w 66"/>
                <a:gd name="T5" fmla="*/ 2 h 15"/>
                <a:gd name="T6" fmla="*/ 2 w 66"/>
                <a:gd name="T7" fmla="*/ 5 h 15"/>
                <a:gd name="T8" fmla="*/ 15 w 66"/>
                <a:gd name="T9" fmla="*/ 4 h 15"/>
                <a:gd name="T10" fmla="*/ 65 w 66"/>
                <a:gd name="T11" fmla="*/ 15 h 15"/>
                <a:gd name="T12" fmla="*/ 66 w 66"/>
                <a:gd name="T13" fmla="*/ 11 h 15"/>
                <a:gd name="T14" fmla="*/ 15 w 66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5">
                  <a:moveTo>
                    <a:pt x="15" y="0"/>
                  </a:moveTo>
                  <a:cubicBezTo>
                    <a:pt x="10" y="0"/>
                    <a:pt x="5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6" y="4"/>
                    <a:pt x="11" y="4"/>
                    <a:pt x="15" y="4"/>
                  </a:cubicBezTo>
                  <a:cubicBezTo>
                    <a:pt x="32" y="4"/>
                    <a:pt x="50" y="9"/>
                    <a:pt x="65" y="15"/>
                  </a:cubicBezTo>
                  <a:cubicBezTo>
                    <a:pt x="66" y="14"/>
                    <a:pt x="66" y="12"/>
                    <a:pt x="66" y="11"/>
                  </a:cubicBezTo>
                  <a:cubicBezTo>
                    <a:pt x="51" y="5"/>
                    <a:pt x="32" y="0"/>
                    <a:pt x="15" y="0"/>
                  </a:cubicBezTo>
                </a:path>
              </a:pathLst>
            </a:custGeom>
            <a:solidFill>
              <a:srgbClr val="E3AE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8" name="ísḻîḋé"/>
            <p:cNvSpPr/>
            <p:nvPr/>
          </p:nvSpPr>
          <p:spPr bwMode="auto">
            <a:xfrm>
              <a:off x="3827463" y="2359026"/>
              <a:ext cx="142875" cy="125413"/>
            </a:xfrm>
            <a:custGeom>
              <a:avLst/>
              <a:gdLst>
                <a:gd name="T0" fmla="*/ 0 w 96"/>
                <a:gd name="T1" fmla="*/ 4 h 85"/>
                <a:gd name="T2" fmla="*/ 0 w 96"/>
                <a:gd name="T3" fmla="*/ 44 h 85"/>
                <a:gd name="T4" fmla="*/ 79 w 96"/>
                <a:gd name="T5" fmla="*/ 85 h 85"/>
                <a:gd name="T6" fmla="*/ 82 w 96"/>
                <a:gd name="T7" fmla="*/ 69 h 85"/>
                <a:gd name="T8" fmla="*/ 96 w 96"/>
                <a:gd name="T9" fmla="*/ 28 h 85"/>
                <a:gd name="T10" fmla="*/ 70 w 96"/>
                <a:gd name="T11" fmla="*/ 16 h 85"/>
                <a:gd name="T12" fmla="*/ 0 w 96"/>
                <a:gd name="T13" fmla="*/ 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85">
                  <a:moveTo>
                    <a:pt x="0" y="4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79" y="85"/>
                    <a:pt x="80" y="78"/>
                    <a:pt x="82" y="69"/>
                  </a:cubicBezTo>
                  <a:cubicBezTo>
                    <a:pt x="84" y="53"/>
                    <a:pt x="90" y="31"/>
                    <a:pt x="96" y="28"/>
                  </a:cubicBezTo>
                  <a:cubicBezTo>
                    <a:pt x="96" y="28"/>
                    <a:pt x="85" y="22"/>
                    <a:pt x="70" y="16"/>
                  </a:cubicBezTo>
                  <a:cubicBezTo>
                    <a:pt x="50" y="8"/>
                    <a:pt x="22" y="0"/>
                    <a:pt x="0" y="4"/>
                  </a:cubicBezTo>
                </a:path>
              </a:pathLst>
            </a:custGeom>
            <a:solidFill>
              <a:srgbClr val="EAEA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9" name="ïṥlîďè"/>
            <p:cNvSpPr/>
            <p:nvPr/>
          </p:nvSpPr>
          <p:spPr bwMode="auto">
            <a:xfrm>
              <a:off x="3722688" y="2655888"/>
              <a:ext cx="136525" cy="109538"/>
            </a:xfrm>
            <a:custGeom>
              <a:avLst/>
              <a:gdLst>
                <a:gd name="T0" fmla="*/ 0 w 92"/>
                <a:gd name="T1" fmla="*/ 0 h 73"/>
                <a:gd name="T2" fmla="*/ 0 w 92"/>
                <a:gd name="T3" fmla="*/ 0 h 73"/>
                <a:gd name="T4" fmla="*/ 92 w 92"/>
                <a:gd name="T5" fmla="*/ 73 h 73"/>
                <a:gd name="T6" fmla="*/ 92 w 92"/>
                <a:gd name="T7" fmla="*/ 73 h 73"/>
                <a:gd name="T8" fmla="*/ 92 w 92"/>
                <a:gd name="T9" fmla="*/ 73 h 73"/>
                <a:gd name="T10" fmla="*/ 0 w 92"/>
                <a:gd name="T1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7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2" y="8"/>
                    <a:pt x="66" y="43"/>
                    <a:pt x="92" y="73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67" y="42"/>
                    <a:pt x="32" y="8"/>
                    <a:pt x="0" y="0"/>
                  </a:cubicBezTo>
                </a:path>
              </a:pathLst>
            </a:custGeom>
            <a:solidFill>
              <a:srgbClr val="C8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0" name="ïṥliďé"/>
            <p:cNvSpPr/>
            <p:nvPr/>
          </p:nvSpPr>
          <p:spPr bwMode="auto">
            <a:xfrm>
              <a:off x="3435350" y="2655888"/>
              <a:ext cx="423863" cy="271463"/>
            </a:xfrm>
            <a:custGeom>
              <a:avLst/>
              <a:gdLst>
                <a:gd name="T0" fmla="*/ 194 w 286"/>
                <a:gd name="T1" fmla="*/ 0 h 183"/>
                <a:gd name="T2" fmla="*/ 151 w 286"/>
                <a:gd name="T3" fmla="*/ 63 h 183"/>
                <a:gd name="T4" fmla="*/ 64 w 286"/>
                <a:gd name="T5" fmla="*/ 27 h 183"/>
                <a:gd name="T6" fmla="*/ 18 w 286"/>
                <a:gd name="T7" fmla="*/ 59 h 183"/>
                <a:gd name="T8" fmla="*/ 52 w 286"/>
                <a:gd name="T9" fmla="*/ 160 h 183"/>
                <a:gd name="T10" fmla="*/ 113 w 286"/>
                <a:gd name="T11" fmla="*/ 183 h 183"/>
                <a:gd name="T12" fmla="*/ 123 w 286"/>
                <a:gd name="T13" fmla="*/ 183 h 183"/>
                <a:gd name="T14" fmla="*/ 265 w 286"/>
                <a:gd name="T15" fmla="*/ 120 h 183"/>
                <a:gd name="T16" fmla="*/ 286 w 286"/>
                <a:gd name="T17" fmla="*/ 73 h 183"/>
                <a:gd name="T18" fmla="*/ 286 w 286"/>
                <a:gd name="T19" fmla="*/ 73 h 183"/>
                <a:gd name="T20" fmla="*/ 194 w 286"/>
                <a:gd name="T2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183">
                  <a:moveTo>
                    <a:pt x="194" y="0"/>
                  </a:moveTo>
                  <a:cubicBezTo>
                    <a:pt x="171" y="37"/>
                    <a:pt x="151" y="63"/>
                    <a:pt x="151" y="63"/>
                  </a:cubicBezTo>
                  <a:cubicBezTo>
                    <a:pt x="151" y="63"/>
                    <a:pt x="104" y="27"/>
                    <a:pt x="64" y="27"/>
                  </a:cubicBezTo>
                  <a:cubicBezTo>
                    <a:pt x="45" y="27"/>
                    <a:pt x="28" y="35"/>
                    <a:pt x="18" y="59"/>
                  </a:cubicBezTo>
                  <a:cubicBezTo>
                    <a:pt x="0" y="102"/>
                    <a:pt x="27" y="138"/>
                    <a:pt x="52" y="160"/>
                  </a:cubicBezTo>
                  <a:cubicBezTo>
                    <a:pt x="69" y="175"/>
                    <a:pt x="91" y="183"/>
                    <a:pt x="113" y="183"/>
                  </a:cubicBezTo>
                  <a:cubicBezTo>
                    <a:pt x="116" y="183"/>
                    <a:pt x="119" y="183"/>
                    <a:pt x="123" y="183"/>
                  </a:cubicBezTo>
                  <a:cubicBezTo>
                    <a:pt x="261" y="169"/>
                    <a:pt x="265" y="120"/>
                    <a:pt x="265" y="120"/>
                  </a:cubicBezTo>
                  <a:cubicBezTo>
                    <a:pt x="286" y="73"/>
                    <a:pt x="286" y="73"/>
                    <a:pt x="286" y="73"/>
                  </a:cubicBezTo>
                  <a:cubicBezTo>
                    <a:pt x="286" y="73"/>
                    <a:pt x="286" y="73"/>
                    <a:pt x="286" y="73"/>
                  </a:cubicBezTo>
                  <a:cubicBezTo>
                    <a:pt x="260" y="43"/>
                    <a:pt x="226" y="8"/>
                    <a:pt x="194" y="0"/>
                  </a:cubicBezTo>
                </a:path>
              </a:pathLst>
            </a:custGeom>
            <a:solidFill>
              <a:srgbClr val="BAB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1" name="ï$1iḋê"/>
            <p:cNvSpPr/>
            <p:nvPr/>
          </p:nvSpPr>
          <p:spPr bwMode="auto">
            <a:xfrm>
              <a:off x="3827463" y="2424113"/>
              <a:ext cx="95250" cy="49213"/>
            </a:xfrm>
            <a:custGeom>
              <a:avLst/>
              <a:gdLst>
                <a:gd name="T0" fmla="*/ 0 w 60"/>
                <a:gd name="T1" fmla="*/ 0 h 31"/>
                <a:gd name="T2" fmla="*/ 0 w 60"/>
                <a:gd name="T3" fmla="*/ 0 h 31"/>
                <a:gd name="T4" fmla="*/ 60 w 60"/>
                <a:gd name="T5" fmla="*/ 31 h 31"/>
                <a:gd name="T6" fmla="*/ 60 w 60"/>
                <a:gd name="T7" fmla="*/ 31 h 31"/>
                <a:gd name="T8" fmla="*/ 0 w 6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1">
                  <a:moveTo>
                    <a:pt x="0" y="0"/>
                  </a:moveTo>
                  <a:lnTo>
                    <a:pt x="0" y="0"/>
                  </a:lnTo>
                  <a:lnTo>
                    <a:pt x="60" y="31"/>
                  </a:lnTo>
                  <a:lnTo>
                    <a:pt x="6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6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2" name="i$ľíḍê"/>
            <p:cNvSpPr/>
            <p:nvPr/>
          </p:nvSpPr>
          <p:spPr bwMode="auto">
            <a:xfrm>
              <a:off x="3827463" y="2424113"/>
              <a:ext cx="95250" cy="49213"/>
            </a:xfrm>
            <a:custGeom>
              <a:avLst/>
              <a:gdLst>
                <a:gd name="T0" fmla="*/ 0 w 60"/>
                <a:gd name="T1" fmla="*/ 0 h 31"/>
                <a:gd name="T2" fmla="*/ 0 w 60"/>
                <a:gd name="T3" fmla="*/ 0 h 31"/>
                <a:gd name="T4" fmla="*/ 60 w 60"/>
                <a:gd name="T5" fmla="*/ 31 h 31"/>
                <a:gd name="T6" fmla="*/ 60 w 60"/>
                <a:gd name="T7" fmla="*/ 31 h 31"/>
                <a:gd name="T8" fmla="*/ 0 w 6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1">
                  <a:moveTo>
                    <a:pt x="0" y="0"/>
                  </a:moveTo>
                  <a:lnTo>
                    <a:pt x="0" y="0"/>
                  </a:lnTo>
                  <a:lnTo>
                    <a:pt x="60" y="31"/>
                  </a:lnTo>
                  <a:lnTo>
                    <a:pt x="60" y="3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3" name="i$ľiḓê"/>
            <p:cNvSpPr/>
            <p:nvPr/>
          </p:nvSpPr>
          <p:spPr bwMode="auto">
            <a:xfrm>
              <a:off x="3922713" y="2460626"/>
              <a:ext cx="25400" cy="23813"/>
            </a:xfrm>
            <a:custGeom>
              <a:avLst/>
              <a:gdLst>
                <a:gd name="T0" fmla="*/ 18 w 18"/>
                <a:gd name="T1" fmla="*/ 0 h 16"/>
                <a:gd name="T2" fmla="*/ 15 w 18"/>
                <a:gd name="T3" fmla="*/ 16 h 16"/>
                <a:gd name="T4" fmla="*/ 0 w 18"/>
                <a:gd name="T5" fmla="*/ 8 h 16"/>
                <a:gd name="T6" fmla="*/ 0 w 18"/>
                <a:gd name="T7" fmla="*/ 8 h 16"/>
                <a:gd name="T8" fmla="*/ 15 w 18"/>
                <a:gd name="T9" fmla="*/ 16 h 16"/>
                <a:gd name="T10" fmla="*/ 18 w 18"/>
                <a:gd name="T11" fmla="*/ 0 h 16"/>
                <a:gd name="T12" fmla="*/ 18 w 18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cubicBezTo>
                    <a:pt x="16" y="9"/>
                    <a:pt x="15" y="16"/>
                    <a:pt x="15" y="1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6" y="9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4" name="î$ḻíḋe"/>
            <p:cNvSpPr/>
            <p:nvPr/>
          </p:nvSpPr>
          <p:spPr bwMode="auto">
            <a:xfrm>
              <a:off x="3827463" y="2400301"/>
              <a:ext cx="120650" cy="84138"/>
            </a:xfrm>
            <a:custGeom>
              <a:avLst/>
              <a:gdLst>
                <a:gd name="T0" fmla="*/ 0 w 82"/>
                <a:gd name="T1" fmla="*/ 0 h 57"/>
                <a:gd name="T2" fmla="*/ 0 w 82"/>
                <a:gd name="T3" fmla="*/ 16 h 57"/>
                <a:gd name="T4" fmla="*/ 64 w 82"/>
                <a:gd name="T5" fmla="*/ 49 h 57"/>
                <a:gd name="T6" fmla="*/ 79 w 82"/>
                <a:gd name="T7" fmla="*/ 57 h 57"/>
                <a:gd name="T8" fmla="*/ 82 w 82"/>
                <a:gd name="T9" fmla="*/ 41 h 57"/>
                <a:gd name="T10" fmla="*/ 0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80" y="50"/>
                    <a:pt x="82" y="41"/>
                  </a:cubicBezTo>
                  <a:cubicBezTo>
                    <a:pt x="48" y="30"/>
                    <a:pt x="14" y="9"/>
                    <a:pt x="0" y="0"/>
                  </a:cubicBezTo>
                </a:path>
              </a:pathLst>
            </a:custGeom>
            <a:solidFill>
              <a:srgbClr val="D2D2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5" name="iṣḻîḍê"/>
            <p:cNvSpPr/>
            <p:nvPr/>
          </p:nvSpPr>
          <p:spPr bwMode="auto">
            <a:xfrm>
              <a:off x="3432175" y="2400301"/>
              <a:ext cx="544513" cy="508000"/>
            </a:xfrm>
            <a:custGeom>
              <a:avLst/>
              <a:gdLst>
                <a:gd name="T0" fmla="*/ 258 w 367"/>
                <a:gd name="T1" fmla="*/ 0 h 343"/>
                <a:gd name="T2" fmla="*/ 367 w 367"/>
                <a:gd name="T3" fmla="*/ 51 h 343"/>
                <a:gd name="T4" fmla="*/ 264 w 367"/>
                <a:gd name="T5" fmla="*/ 278 h 343"/>
                <a:gd name="T6" fmla="*/ 122 w 367"/>
                <a:gd name="T7" fmla="*/ 341 h 343"/>
                <a:gd name="T8" fmla="*/ 52 w 367"/>
                <a:gd name="T9" fmla="*/ 318 h 343"/>
                <a:gd name="T10" fmla="*/ 18 w 367"/>
                <a:gd name="T11" fmla="*/ 217 h 343"/>
                <a:gd name="T12" fmla="*/ 151 w 367"/>
                <a:gd name="T13" fmla="*/ 221 h 343"/>
                <a:gd name="T14" fmla="*/ 258 w 367"/>
                <a:gd name="T15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7" h="343">
                  <a:moveTo>
                    <a:pt x="258" y="0"/>
                  </a:moveTo>
                  <a:cubicBezTo>
                    <a:pt x="258" y="0"/>
                    <a:pt x="317" y="42"/>
                    <a:pt x="367" y="51"/>
                  </a:cubicBezTo>
                  <a:cubicBezTo>
                    <a:pt x="264" y="278"/>
                    <a:pt x="264" y="278"/>
                    <a:pt x="264" y="278"/>
                  </a:cubicBezTo>
                  <a:cubicBezTo>
                    <a:pt x="264" y="278"/>
                    <a:pt x="261" y="327"/>
                    <a:pt x="122" y="341"/>
                  </a:cubicBezTo>
                  <a:cubicBezTo>
                    <a:pt x="97" y="343"/>
                    <a:pt x="71" y="335"/>
                    <a:pt x="52" y="318"/>
                  </a:cubicBezTo>
                  <a:cubicBezTo>
                    <a:pt x="26" y="296"/>
                    <a:pt x="0" y="260"/>
                    <a:pt x="18" y="217"/>
                  </a:cubicBezTo>
                  <a:cubicBezTo>
                    <a:pt x="48" y="142"/>
                    <a:pt x="151" y="221"/>
                    <a:pt x="151" y="221"/>
                  </a:cubicBezTo>
                  <a:cubicBezTo>
                    <a:pt x="151" y="221"/>
                    <a:pt x="256" y="83"/>
                    <a:pt x="258" y="0"/>
                  </a:cubicBezTo>
                  <a:close/>
                </a:path>
              </a:pathLst>
            </a:custGeom>
            <a:solidFill>
              <a:srgbClr val="C4C8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6" name="ísḻîḑè"/>
            <p:cNvSpPr/>
            <p:nvPr/>
          </p:nvSpPr>
          <p:spPr bwMode="auto">
            <a:xfrm>
              <a:off x="4657725" y="1792288"/>
              <a:ext cx="450850" cy="365125"/>
            </a:xfrm>
            <a:custGeom>
              <a:avLst/>
              <a:gdLst>
                <a:gd name="T0" fmla="*/ 211 w 304"/>
                <a:gd name="T1" fmla="*/ 0 h 247"/>
                <a:gd name="T2" fmla="*/ 210 w 304"/>
                <a:gd name="T3" fmla="*/ 0 h 247"/>
                <a:gd name="T4" fmla="*/ 148 w 304"/>
                <a:gd name="T5" fmla="*/ 63 h 247"/>
                <a:gd name="T6" fmla="*/ 150 w 304"/>
                <a:gd name="T7" fmla="*/ 77 h 247"/>
                <a:gd name="T8" fmla="*/ 21 w 304"/>
                <a:gd name="T9" fmla="*/ 12 h 247"/>
                <a:gd name="T10" fmla="*/ 41 w 304"/>
                <a:gd name="T11" fmla="*/ 95 h 247"/>
                <a:gd name="T12" fmla="*/ 13 w 304"/>
                <a:gd name="T13" fmla="*/ 87 h 247"/>
                <a:gd name="T14" fmla="*/ 13 w 304"/>
                <a:gd name="T15" fmla="*/ 88 h 247"/>
                <a:gd name="T16" fmla="*/ 63 w 304"/>
                <a:gd name="T17" fmla="*/ 149 h 247"/>
                <a:gd name="T18" fmla="*/ 46 w 304"/>
                <a:gd name="T19" fmla="*/ 151 h 247"/>
                <a:gd name="T20" fmla="*/ 34 w 304"/>
                <a:gd name="T21" fmla="*/ 150 h 247"/>
                <a:gd name="T22" fmla="*/ 93 w 304"/>
                <a:gd name="T23" fmla="*/ 194 h 247"/>
                <a:gd name="T24" fmla="*/ 16 w 304"/>
                <a:gd name="T25" fmla="*/ 220 h 247"/>
                <a:gd name="T26" fmla="*/ 15 w 304"/>
                <a:gd name="T27" fmla="*/ 220 h 247"/>
                <a:gd name="T28" fmla="*/ 14 w 304"/>
                <a:gd name="T29" fmla="*/ 220 h 247"/>
                <a:gd name="T30" fmla="*/ 0 w 304"/>
                <a:gd name="T31" fmla="*/ 219 h 247"/>
                <a:gd name="T32" fmla="*/ 95 w 304"/>
                <a:gd name="T33" fmla="*/ 247 h 247"/>
                <a:gd name="T34" fmla="*/ 96 w 304"/>
                <a:gd name="T35" fmla="*/ 247 h 247"/>
                <a:gd name="T36" fmla="*/ 273 w 304"/>
                <a:gd name="T37" fmla="*/ 70 h 247"/>
                <a:gd name="T38" fmla="*/ 273 w 304"/>
                <a:gd name="T39" fmla="*/ 62 h 247"/>
                <a:gd name="T40" fmla="*/ 304 w 304"/>
                <a:gd name="T41" fmla="*/ 30 h 247"/>
                <a:gd name="T42" fmla="*/ 268 w 304"/>
                <a:gd name="T43" fmla="*/ 40 h 247"/>
                <a:gd name="T44" fmla="*/ 296 w 304"/>
                <a:gd name="T45" fmla="*/ 5 h 247"/>
                <a:gd name="T46" fmla="*/ 256 w 304"/>
                <a:gd name="T47" fmla="*/ 20 h 247"/>
                <a:gd name="T48" fmla="*/ 211 w 304"/>
                <a:gd name="T4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4" h="247">
                  <a:moveTo>
                    <a:pt x="211" y="0"/>
                  </a:moveTo>
                  <a:cubicBezTo>
                    <a:pt x="211" y="0"/>
                    <a:pt x="211" y="0"/>
                    <a:pt x="210" y="0"/>
                  </a:cubicBezTo>
                  <a:cubicBezTo>
                    <a:pt x="176" y="0"/>
                    <a:pt x="148" y="28"/>
                    <a:pt x="148" y="63"/>
                  </a:cubicBezTo>
                  <a:cubicBezTo>
                    <a:pt x="148" y="68"/>
                    <a:pt x="149" y="72"/>
                    <a:pt x="150" y="77"/>
                  </a:cubicBezTo>
                  <a:cubicBezTo>
                    <a:pt x="100" y="75"/>
                    <a:pt x="53" y="51"/>
                    <a:pt x="21" y="12"/>
                  </a:cubicBezTo>
                  <a:cubicBezTo>
                    <a:pt x="5" y="40"/>
                    <a:pt x="13" y="77"/>
                    <a:pt x="41" y="95"/>
                  </a:cubicBezTo>
                  <a:cubicBezTo>
                    <a:pt x="31" y="95"/>
                    <a:pt x="21" y="92"/>
                    <a:pt x="13" y="87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3" y="118"/>
                    <a:pt x="33" y="143"/>
                    <a:pt x="63" y="149"/>
                  </a:cubicBezTo>
                  <a:cubicBezTo>
                    <a:pt x="57" y="151"/>
                    <a:pt x="52" y="151"/>
                    <a:pt x="46" y="151"/>
                  </a:cubicBezTo>
                  <a:cubicBezTo>
                    <a:pt x="42" y="151"/>
                    <a:pt x="38" y="151"/>
                    <a:pt x="34" y="150"/>
                  </a:cubicBezTo>
                  <a:cubicBezTo>
                    <a:pt x="43" y="176"/>
                    <a:pt x="66" y="193"/>
                    <a:pt x="93" y="194"/>
                  </a:cubicBezTo>
                  <a:cubicBezTo>
                    <a:pt x="71" y="211"/>
                    <a:pt x="44" y="220"/>
                    <a:pt x="16" y="220"/>
                  </a:cubicBezTo>
                  <a:cubicBezTo>
                    <a:pt x="16" y="220"/>
                    <a:pt x="15" y="220"/>
                    <a:pt x="15" y="220"/>
                  </a:cubicBezTo>
                  <a:cubicBezTo>
                    <a:pt x="15" y="220"/>
                    <a:pt x="15" y="220"/>
                    <a:pt x="14" y="220"/>
                  </a:cubicBezTo>
                  <a:cubicBezTo>
                    <a:pt x="10" y="220"/>
                    <a:pt x="5" y="220"/>
                    <a:pt x="0" y="219"/>
                  </a:cubicBezTo>
                  <a:cubicBezTo>
                    <a:pt x="29" y="238"/>
                    <a:pt x="62" y="247"/>
                    <a:pt x="95" y="247"/>
                  </a:cubicBezTo>
                  <a:cubicBezTo>
                    <a:pt x="96" y="247"/>
                    <a:pt x="96" y="247"/>
                    <a:pt x="96" y="247"/>
                  </a:cubicBezTo>
                  <a:cubicBezTo>
                    <a:pt x="211" y="247"/>
                    <a:pt x="273" y="152"/>
                    <a:pt x="273" y="70"/>
                  </a:cubicBezTo>
                  <a:cubicBezTo>
                    <a:pt x="273" y="68"/>
                    <a:pt x="273" y="65"/>
                    <a:pt x="273" y="62"/>
                  </a:cubicBezTo>
                  <a:cubicBezTo>
                    <a:pt x="285" y="53"/>
                    <a:pt x="296" y="42"/>
                    <a:pt x="304" y="30"/>
                  </a:cubicBezTo>
                  <a:cubicBezTo>
                    <a:pt x="293" y="35"/>
                    <a:pt x="281" y="38"/>
                    <a:pt x="268" y="40"/>
                  </a:cubicBezTo>
                  <a:cubicBezTo>
                    <a:pt x="281" y="32"/>
                    <a:pt x="291" y="20"/>
                    <a:pt x="296" y="5"/>
                  </a:cubicBezTo>
                  <a:cubicBezTo>
                    <a:pt x="284" y="12"/>
                    <a:pt x="270" y="18"/>
                    <a:pt x="256" y="20"/>
                  </a:cubicBezTo>
                  <a:cubicBezTo>
                    <a:pt x="244" y="8"/>
                    <a:pt x="228" y="0"/>
                    <a:pt x="211" y="0"/>
                  </a:cubicBezTo>
                </a:path>
              </a:pathLst>
            </a:custGeom>
            <a:solidFill>
              <a:srgbClr val="356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7" name="ïṩḻiḑê"/>
            <p:cNvSpPr/>
            <p:nvPr/>
          </p:nvSpPr>
          <p:spPr bwMode="auto">
            <a:xfrm>
              <a:off x="4324350" y="2822576"/>
              <a:ext cx="392113" cy="390525"/>
            </a:xfrm>
            <a:custGeom>
              <a:avLst/>
              <a:gdLst>
                <a:gd name="T0" fmla="*/ 249 w 264"/>
                <a:gd name="T1" fmla="*/ 0 h 264"/>
                <a:gd name="T2" fmla="*/ 15 w 264"/>
                <a:gd name="T3" fmla="*/ 0 h 264"/>
                <a:gd name="T4" fmla="*/ 0 w 264"/>
                <a:gd name="T5" fmla="*/ 15 h 264"/>
                <a:gd name="T6" fmla="*/ 0 w 264"/>
                <a:gd name="T7" fmla="*/ 250 h 264"/>
                <a:gd name="T8" fmla="*/ 15 w 264"/>
                <a:gd name="T9" fmla="*/ 264 h 264"/>
                <a:gd name="T10" fmla="*/ 141 w 264"/>
                <a:gd name="T11" fmla="*/ 264 h 264"/>
                <a:gd name="T12" fmla="*/ 141 w 264"/>
                <a:gd name="T13" fmla="*/ 162 h 264"/>
                <a:gd name="T14" fmla="*/ 106 w 264"/>
                <a:gd name="T15" fmla="*/ 162 h 264"/>
                <a:gd name="T16" fmla="*/ 106 w 264"/>
                <a:gd name="T17" fmla="*/ 122 h 264"/>
                <a:gd name="T18" fmla="*/ 141 w 264"/>
                <a:gd name="T19" fmla="*/ 122 h 264"/>
                <a:gd name="T20" fmla="*/ 141 w 264"/>
                <a:gd name="T21" fmla="*/ 93 h 264"/>
                <a:gd name="T22" fmla="*/ 192 w 264"/>
                <a:gd name="T23" fmla="*/ 40 h 264"/>
                <a:gd name="T24" fmla="*/ 193 w 264"/>
                <a:gd name="T25" fmla="*/ 40 h 264"/>
                <a:gd name="T26" fmla="*/ 223 w 264"/>
                <a:gd name="T27" fmla="*/ 42 h 264"/>
                <a:gd name="T28" fmla="*/ 223 w 264"/>
                <a:gd name="T29" fmla="*/ 77 h 264"/>
                <a:gd name="T30" fmla="*/ 202 w 264"/>
                <a:gd name="T31" fmla="*/ 77 h 264"/>
                <a:gd name="T32" fmla="*/ 182 w 264"/>
                <a:gd name="T33" fmla="*/ 97 h 264"/>
                <a:gd name="T34" fmla="*/ 182 w 264"/>
                <a:gd name="T35" fmla="*/ 122 h 264"/>
                <a:gd name="T36" fmla="*/ 221 w 264"/>
                <a:gd name="T37" fmla="*/ 122 h 264"/>
                <a:gd name="T38" fmla="*/ 216 w 264"/>
                <a:gd name="T39" fmla="*/ 162 h 264"/>
                <a:gd name="T40" fmla="*/ 182 w 264"/>
                <a:gd name="T41" fmla="*/ 162 h 264"/>
                <a:gd name="T42" fmla="*/ 182 w 264"/>
                <a:gd name="T43" fmla="*/ 264 h 264"/>
                <a:gd name="T44" fmla="*/ 249 w 264"/>
                <a:gd name="T45" fmla="*/ 264 h 264"/>
                <a:gd name="T46" fmla="*/ 264 w 264"/>
                <a:gd name="T47" fmla="*/ 250 h 264"/>
                <a:gd name="T48" fmla="*/ 264 w 264"/>
                <a:gd name="T49" fmla="*/ 15 h 264"/>
                <a:gd name="T50" fmla="*/ 249 w 264"/>
                <a:gd name="T5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4" h="264">
                  <a:moveTo>
                    <a:pt x="249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0" y="258"/>
                    <a:pt x="6" y="264"/>
                    <a:pt x="15" y="264"/>
                  </a:cubicBezTo>
                  <a:cubicBezTo>
                    <a:pt x="141" y="264"/>
                    <a:pt x="141" y="264"/>
                    <a:pt x="141" y="264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06" y="162"/>
                    <a:pt x="106" y="162"/>
                    <a:pt x="106" y="162"/>
                  </a:cubicBezTo>
                  <a:cubicBezTo>
                    <a:pt x="106" y="122"/>
                    <a:pt x="106" y="122"/>
                    <a:pt x="106" y="122"/>
                  </a:cubicBezTo>
                  <a:cubicBezTo>
                    <a:pt x="141" y="122"/>
                    <a:pt x="141" y="122"/>
                    <a:pt x="141" y="122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59"/>
                    <a:pt x="162" y="40"/>
                    <a:pt x="192" y="40"/>
                  </a:cubicBezTo>
                  <a:cubicBezTo>
                    <a:pt x="192" y="40"/>
                    <a:pt x="192" y="40"/>
                    <a:pt x="193" y="40"/>
                  </a:cubicBezTo>
                  <a:cubicBezTo>
                    <a:pt x="203" y="40"/>
                    <a:pt x="213" y="41"/>
                    <a:pt x="223" y="42"/>
                  </a:cubicBezTo>
                  <a:cubicBezTo>
                    <a:pt x="223" y="77"/>
                    <a:pt x="223" y="77"/>
                    <a:pt x="223" y="77"/>
                  </a:cubicBezTo>
                  <a:cubicBezTo>
                    <a:pt x="202" y="77"/>
                    <a:pt x="202" y="77"/>
                    <a:pt x="202" y="77"/>
                  </a:cubicBezTo>
                  <a:cubicBezTo>
                    <a:pt x="185" y="77"/>
                    <a:pt x="182" y="85"/>
                    <a:pt x="182" y="97"/>
                  </a:cubicBezTo>
                  <a:cubicBezTo>
                    <a:pt x="182" y="122"/>
                    <a:pt x="182" y="122"/>
                    <a:pt x="182" y="122"/>
                  </a:cubicBezTo>
                  <a:cubicBezTo>
                    <a:pt x="221" y="122"/>
                    <a:pt x="221" y="122"/>
                    <a:pt x="221" y="122"/>
                  </a:cubicBezTo>
                  <a:cubicBezTo>
                    <a:pt x="216" y="162"/>
                    <a:pt x="216" y="162"/>
                    <a:pt x="216" y="162"/>
                  </a:cubicBezTo>
                  <a:cubicBezTo>
                    <a:pt x="182" y="162"/>
                    <a:pt x="182" y="162"/>
                    <a:pt x="182" y="162"/>
                  </a:cubicBezTo>
                  <a:cubicBezTo>
                    <a:pt x="182" y="264"/>
                    <a:pt x="182" y="264"/>
                    <a:pt x="182" y="264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57" y="264"/>
                    <a:pt x="264" y="258"/>
                    <a:pt x="264" y="250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7"/>
                    <a:pt x="257" y="0"/>
                    <a:pt x="249" y="0"/>
                  </a:cubicBezTo>
                </a:path>
              </a:pathLst>
            </a:custGeom>
            <a:solidFill>
              <a:srgbClr val="356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8" name="iṥ1íḍê"/>
            <p:cNvSpPr/>
            <p:nvPr/>
          </p:nvSpPr>
          <p:spPr bwMode="auto">
            <a:xfrm>
              <a:off x="5949950" y="2317751"/>
              <a:ext cx="639763" cy="463550"/>
            </a:xfrm>
            <a:custGeom>
              <a:avLst/>
              <a:gdLst>
                <a:gd name="T0" fmla="*/ 412 w 431"/>
                <a:gd name="T1" fmla="*/ 43 h 313"/>
                <a:gd name="T2" fmla="*/ 373 w 431"/>
                <a:gd name="T3" fmla="*/ 7 h 313"/>
                <a:gd name="T4" fmla="*/ 207 w 431"/>
                <a:gd name="T5" fmla="*/ 8 h 313"/>
                <a:gd name="T6" fmla="*/ 42 w 431"/>
                <a:gd name="T7" fmla="*/ 26 h 313"/>
                <a:gd name="T8" fmla="*/ 7 w 431"/>
                <a:gd name="T9" fmla="*/ 66 h 313"/>
                <a:gd name="T10" fmla="*/ 4 w 431"/>
                <a:gd name="T11" fmla="*/ 169 h 313"/>
                <a:gd name="T12" fmla="*/ 18 w 431"/>
                <a:gd name="T13" fmla="*/ 271 h 313"/>
                <a:gd name="T14" fmla="*/ 58 w 431"/>
                <a:gd name="T15" fmla="*/ 306 h 313"/>
                <a:gd name="T16" fmla="*/ 224 w 431"/>
                <a:gd name="T17" fmla="*/ 305 h 313"/>
                <a:gd name="T18" fmla="*/ 389 w 431"/>
                <a:gd name="T19" fmla="*/ 287 h 313"/>
                <a:gd name="T20" fmla="*/ 424 w 431"/>
                <a:gd name="T21" fmla="*/ 248 h 313"/>
                <a:gd name="T22" fmla="*/ 427 w 431"/>
                <a:gd name="T23" fmla="*/ 145 h 313"/>
                <a:gd name="T24" fmla="*/ 412 w 431"/>
                <a:gd name="T25" fmla="*/ 43 h 313"/>
                <a:gd name="T26" fmla="*/ 176 w 431"/>
                <a:gd name="T27" fmla="*/ 222 h 313"/>
                <a:gd name="T28" fmla="*/ 169 w 431"/>
                <a:gd name="T29" fmla="*/ 96 h 313"/>
                <a:gd name="T30" fmla="*/ 283 w 431"/>
                <a:gd name="T31" fmla="*/ 153 h 313"/>
                <a:gd name="T32" fmla="*/ 176 w 431"/>
                <a:gd name="T33" fmla="*/ 22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1" h="313">
                  <a:moveTo>
                    <a:pt x="412" y="43"/>
                  </a:moveTo>
                  <a:cubicBezTo>
                    <a:pt x="406" y="25"/>
                    <a:pt x="391" y="11"/>
                    <a:pt x="373" y="7"/>
                  </a:cubicBezTo>
                  <a:cubicBezTo>
                    <a:pt x="339" y="0"/>
                    <a:pt x="207" y="8"/>
                    <a:pt x="207" y="8"/>
                  </a:cubicBezTo>
                  <a:cubicBezTo>
                    <a:pt x="207" y="8"/>
                    <a:pt x="75" y="15"/>
                    <a:pt x="42" y="26"/>
                  </a:cubicBezTo>
                  <a:cubicBezTo>
                    <a:pt x="24" y="32"/>
                    <a:pt x="11" y="47"/>
                    <a:pt x="7" y="66"/>
                  </a:cubicBezTo>
                  <a:cubicBezTo>
                    <a:pt x="0" y="99"/>
                    <a:pt x="4" y="169"/>
                    <a:pt x="4" y="169"/>
                  </a:cubicBezTo>
                  <a:cubicBezTo>
                    <a:pt x="4" y="169"/>
                    <a:pt x="8" y="238"/>
                    <a:pt x="18" y="271"/>
                  </a:cubicBezTo>
                  <a:cubicBezTo>
                    <a:pt x="24" y="289"/>
                    <a:pt x="39" y="302"/>
                    <a:pt x="58" y="306"/>
                  </a:cubicBezTo>
                  <a:cubicBezTo>
                    <a:pt x="91" y="313"/>
                    <a:pt x="224" y="305"/>
                    <a:pt x="224" y="305"/>
                  </a:cubicBezTo>
                  <a:cubicBezTo>
                    <a:pt x="224" y="305"/>
                    <a:pt x="356" y="298"/>
                    <a:pt x="389" y="287"/>
                  </a:cubicBezTo>
                  <a:cubicBezTo>
                    <a:pt x="407" y="281"/>
                    <a:pt x="420" y="266"/>
                    <a:pt x="424" y="248"/>
                  </a:cubicBezTo>
                  <a:cubicBezTo>
                    <a:pt x="431" y="214"/>
                    <a:pt x="427" y="145"/>
                    <a:pt x="427" y="145"/>
                  </a:cubicBezTo>
                  <a:cubicBezTo>
                    <a:pt x="427" y="145"/>
                    <a:pt x="423" y="75"/>
                    <a:pt x="412" y="43"/>
                  </a:cubicBezTo>
                  <a:close/>
                  <a:moveTo>
                    <a:pt x="176" y="222"/>
                  </a:moveTo>
                  <a:cubicBezTo>
                    <a:pt x="169" y="96"/>
                    <a:pt x="169" y="96"/>
                    <a:pt x="169" y="96"/>
                  </a:cubicBezTo>
                  <a:cubicBezTo>
                    <a:pt x="283" y="153"/>
                    <a:pt x="283" y="153"/>
                    <a:pt x="283" y="153"/>
                  </a:cubicBezTo>
                  <a:cubicBezTo>
                    <a:pt x="176" y="222"/>
                    <a:pt x="176" y="222"/>
                    <a:pt x="176" y="222"/>
                  </a:cubicBezTo>
                  <a:close/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73706" y="50722"/>
          <a:ext cx="1124458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775"/>
                <a:gridCol w="1610360"/>
                <a:gridCol w="8767445"/>
              </a:tblGrid>
              <a:tr h="896620"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800" b="0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HTML5</a:t>
                      </a:r>
                      <a:r>
                        <a:rPr lang="zh-CN" altLang="en-US" sz="2800" b="0" dirty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常用标记</a:t>
                      </a:r>
                      <a:endParaRPr lang="zh-CN" altLang="en-US" sz="2800" b="0" dirty="0">
                        <a:solidFill>
                          <a:schemeClr val="bg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</a:tr>
              <a:tr h="6438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solidFill>
                            <a:schemeClr val="bg1"/>
                          </a:solidFill>
                          <a:latin typeface="+mn-ea"/>
                        </a:rPr>
                        <a:t>含义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语法书写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头部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200000"/>
                        </a:lnSpc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&lt;header&gt;&lt;/header&gt;  </a:t>
                      </a:r>
                      <a:endParaRPr lang="en-US" altLang="zh-CN" sz="160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786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2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尾部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&lt;footer&gt;&lt;/footer&gt;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3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导航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&lt;nav&gt;&lt;/nav&gt;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68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4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sym typeface="+mn-ea"/>
                        </a:rPr>
                        <a:t>媒体文件引入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&lt;embed 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+mn-ea"/>
                        </a:rPr>
                        <a:t>src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=“”&gt;&lt;/embed&gt;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389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5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内容块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&lt;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section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&gt;&lt;/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section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&gt;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928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6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sym typeface="+mn-ea"/>
                        </a:rPr>
                        <a:t>辅助信息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&lt;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aside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&gt;&lt;/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aside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&gt;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7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文章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&lt;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article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&gt;&lt;/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article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&gt;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PA" val="v5.2.8"/>
  <p:tag name="RESOURCELIBID_ANIM" val="556941"/>
</p:tagLst>
</file>

<file path=ppt/tags/tag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3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4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5.xml><?xml version="1.0" encoding="utf-8"?>
<p:tagLst xmlns:p="http://schemas.openxmlformats.org/presentationml/2006/main">
  <p:tag name="KSO_WM_UNIT_TABLE_BEAUTIFY" val="smartTable{17a82e7b-f583-48cc-94ca-aad5c72a91d0}"/>
</p:tagLst>
</file>

<file path=ppt/tags/tag6.xml><?xml version="1.0" encoding="utf-8"?>
<p:tagLst xmlns:p="http://schemas.openxmlformats.org/presentationml/2006/main">
  <p:tag name="KSO_WM_UNIT_TABLE_BEAUTIFY" val="smartTable{194b231d-5882-475a-b777-72a438263747}"/>
</p:tagLst>
</file>

<file path=ppt/tags/tag7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8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9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3255</Words>
  <Application>WPS 演示</Application>
  <PresentationFormat>宽屏</PresentationFormat>
  <Paragraphs>289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微软雅黑 Light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碎碎合</cp:lastModifiedBy>
  <cp:revision>2561</cp:revision>
  <dcterms:created xsi:type="dcterms:W3CDTF">2019-10-17T07:10:00Z</dcterms:created>
  <dcterms:modified xsi:type="dcterms:W3CDTF">2020-07-31T09:33:01Z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