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94" r:id="rId3"/>
    <p:sldId id="395" r:id="rId4"/>
    <p:sldId id="357" r:id="rId5"/>
    <p:sldId id="358" r:id="rId6"/>
    <p:sldId id="363" r:id="rId7"/>
    <p:sldId id="387" r:id="rId8"/>
    <p:sldId id="388" r:id="rId9"/>
    <p:sldId id="389" r:id="rId10"/>
    <p:sldId id="390" r:id="rId11"/>
    <p:sldId id="391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1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19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onfont.c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1614" y="2759169"/>
            <a:ext cx="6876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CSS3</a:t>
            </a:r>
            <a:r>
              <a:rPr lang="zh-CN" altLang="en-US" sz="4400" b="1">
                <a:solidFill>
                  <a:srgbClr val="0F6FC6"/>
                </a:solidFill>
                <a:ea typeface="微软雅黑" panose="020B0503020204020204" pitchFamily="34" charset="-122"/>
              </a:rPr>
              <a:t>的选择器和其他属性</a:t>
            </a:r>
            <a:endParaRPr lang="en-US" altLang="zh-CN" sz="44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774700" y="388620"/>
          <a:ext cx="11244580" cy="541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E:fisrt-child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作为父元素的第一个子元素的元素E。与E:nth-child(1)等同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E:last-child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作为父元素的最后一个子元素的元素E。与E:nth-last-child(1)等同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 F:nth-child(n)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选择父元素E的第n个子元素F。:nth-child(length)、:nth-child(n)、:nth-child(n*length)、:nth-child(n+length)、:nth-child(-n+length)、:nth-child(n*length+1)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:nth-last-child()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选择某个元素的一个或多个特定的子元素，从这个元素的最后一个子元素开始算；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:only-child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选择的元素是它的父元素的唯一 一个子元素；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:first-of-type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选择一个上级元素下的第一个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同类</a:t>
                      </a:r>
                      <a:r>
                        <a:rPr lang="zh-CN" altLang="en-US"/>
                        <a:t>子元素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:last-of-type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选择一个上级元素的最后一个同类子元素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:nth-of-type()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选择指定的元素，类似于:nth-child，不同的是他只计算选择器中指定的那个元素。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:nth-last-of-type()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选择指定的元素，从元素的最后一个开始计算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:only-of-type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选择一个元素是它的上级元素的唯一 一个相同类型的子元素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:empty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选择的元素里面没有任何内容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:root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选择文档的根元素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4465" y="1568450"/>
            <a:ext cx="5384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结</a:t>
            </a:r>
          </a:p>
          <a:p>
            <a:r>
              <a:rPr lang="zh-CN" altLang="en-US" sz="2800"/>
              <a:t>构</a:t>
            </a:r>
          </a:p>
          <a:p>
            <a:r>
              <a:rPr lang="zh-CN" altLang="en-US" sz="2800"/>
              <a:t>伪</a:t>
            </a:r>
          </a:p>
          <a:p>
            <a:r>
              <a:rPr lang="zh-CN" altLang="en-US" sz="2800"/>
              <a:t>类</a:t>
            </a:r>
          </a:p>
          <a:p>
            <a:r>
              <a:rPr lang="zh-CN" altLang="en-US" sz="2800"/>
              <a:t>选</a:t>
            </a:r>
          </a:p>
          <a:p>
            <a:r>
              <a:rPr lang="zh-CN" altLang="en-US" sz="2800"/>
              <a:t>择</a:t>
            </a:r>
          </a:p>
          <a:p>
            <a:r>
              <a:rPr lang="zh-CN" altLang="en-US" sz="2800"/>
              <a:t>器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3710" y="391160"/>
          <a:ext cx="11244580" cy="562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9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48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CSS </a:t>
                      </a:r>
                      <a:r>
                        <a:rPr lang="zh-CN" altLang="en-US" sz="2800" b="0" u="sng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伪类</a:t>
                      </a:r>
                      <a:r>
                        <a:rPr lang="zh-CN" sz="2800" b="0" u="sng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选择器</a:t>
                      </a:r>
                      <a:endParaRPr lang="zh-CN" altLang="en-US" sz="2800" b="0" u="sng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用法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状态伪类选择器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input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:enabled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{ 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可用状态下的样式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}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input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:disabled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{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禁用状态下的样式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}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input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:checked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{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选中状态下的样式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}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否定伪类选择器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:not()  除了什么什么  可以让你定位不匹配该选择器的元素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43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目标伪类选择器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:target 选择器可用于选取当前活动的目标元素。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使用该选择器来对页面中的某个target元素（该元素的id当做页面中的超链接来使用）指定样式，该样式只在用户点击了页面中的超链接，并且跳转到target元素后起作用。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526966" y="567180"/>
            <a:ext cx="3228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浏览器前缀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653154"/>
            <a:ext cx="112668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sz="2000" dirty="0"/>
              <a:t>-ms-	   -ms-box-shadow	IE浏览器专属的CSS属性需添加-ms-前缀</a:t>
            </a:r>
          </a:p>
          <a:p>
            <a:pPr indent="720090">
              <a:lnSpc>
                <a:spcPct val="200000"/>
              </a:lnSpc>
            </a:pPr>
            <a:r>
              <a:rPr sz="2000" dirty="0"/>
              <a:t>-moz-	   -moz-box-shadow	所有基于Gecko引擎的浏览器（如Firefox）专属的CSS属性需添加-moz-前缀</a:t>
            </a:r>
          </a:p>
          <a:p>
            <a:pPr indent="720090">
              <a:lnSpc>
                <a:spcPct val="200000"/>
              </a:lnSpc>
            </a:pPr>
            <a:r>
              <a:rPr sz="2000" dirty="0"/>
              <a:t>-o-	   -o-box-shadow	Opera浏览器专属的CSS属性需添加-o-前缀</a:t>
            </a:r>
          </a:p>
          <a:p>
            <a:pPr indent="720090">
              <a:lnSpc>
                <a:spcPct val="200000"/>
              </a:lnSpc>
            </a:pPr>
            <a:r>
              <a:rPr sz="2000" dirty="0"/>
              <a:t>-webkit-   -webkit-box-shadow	所有基于Webkit引擎的浏览器（如Chrome、Safari）专属的CSS需添加-webkit-前缀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917366" y="567180"/>
            <a:ext cx="44475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优雅降级渐进增强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26275" y="1721485"/>
            <a:ext cx="43434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/>
              <a:t>.transition { /*优雅降级写法 从大到小*/</a:t>
            </a:r>
          </a:p>
          <a:p>
            <a:pPr algn="l">
              <a:lnSpc>
                <a:spcPct val="200000"/>
              </a:lnSpc>
            </a:pPr>
            <a:r>
              <a:rPr lang="zh-CN" altLang="en-US"/>
              <a:t>          transition: all .5s;</a:t>
            </a:r>
          </a:p>
          <a:p>
            <a:pPr algn="l">
              <a:lnSpc>
                <a:spcPct val="200000"/>
              </a:lnSpc>
            </a:pPr>
            <a:r>
              <a:rPr lang="zh-CN" altLang="en-US"/>
              <a:t>       -o-transition: all .5s;</a:t>
            </a:r>
          </a:p>
          <a:p>
            <a:pPr algn="l">
              <a:lnSpc>
                <a:spcPct val="200000"/>
              </a:lnSpc>
            </a:pPr>
            <a:r>
              <a:rPr lang="zh-CN" altLang="en-US"/>
              <a:t>     -moz-transition: all .5s;</a:t>
            </a:r>
          </a:p>
          <a:p>
            <a:pPr algn="l">
              <a:lnSpc>
                <a:spcPct val="200000"/>
              </a:lnSpc>
            </a:pPr>
            <a:r>
              <a:rPr lang="zh-CN" altLang="en-US"/>
              <a:t>  -webkit-transition: all .5s;</a:t>
            </a:r>
          </a:p>
          <a:p>
            <a:pPr algn="l">
              <a:lnSpc>
                <a:spcPct val="200000"/>
              </a:lnSpc>
            </a:pPr>
            <a:r>
              <a:rPr lang="zh-CN" altLang="en-US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36395" y="2032635"/>
            <a:ext cx="477456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.transition { /*渐进增强写法 从小到大*/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-webkit-transition: all .5s;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-moz-transition: all .5s;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 -o-transition: all .5s;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    transition: all .5s;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}</a:t>
            </a:r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1" y="567180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文字阴影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653154"/>
            <a:ext cx="1126680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400" dirty="0"/>
              <a:t>文字阴影  </a:t>
            </a:r>
            <a:r>
              <a:rPr lang="en-US" altLang="zh-CN" sz="2400" dirty="0"/>
              <a:t>text-shadow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4" y="2921286"/>
            <a:ext cx="9229725" cy="20764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1" y="567180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盒子阴影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653154"/>
            <a:ext cx="1126680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400" dirty="0"/>
              <a:t>盒子阴影  </a:t>
            </a:r>
            <a:r>
              <a:rPr lang="en-US" altLang="zh-CN" sz="2400" dirty="0"/>
              <a:t>box-shadow</a:t>
            </a:r>
            <a:endParaRPr lang="zh-CN" altLang="en-US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561590"/>
            <a:ext cx="9324975" cy="2876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921889" y="567180"/>
            <a:ext cx="2438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的圆角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1384" y="1791071"/>
          <a:ext cx="11244580" cy="35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8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5350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CSS中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圆角</a:t>
                      </a: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的属性</a:t>
                      </a:r>
                      <a:endParaRPr lang="zh-CN" altLang="en-US" sz="2800" b="0" u="sng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用法说明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lt"/>
                        </a:rPr>
                        <a:t>1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800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border-rad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</a:t>
                      </a:r>
                      <a:r>
                        <a:rPr sz="1800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us 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800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设置圆角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border-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rad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i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us</a:t>
                      </a: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 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20px/30px;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如果反斜杠符号“/”存在，“/”前面的值是设置元素圆角的水平方向半径，“/”后面的值是设置元素圆角的垂直方向的半径；</a:t>
                      </a:r>
                      <a:endParaRPr lang="en-US" alt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border-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rad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i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us</a:t>
                      </a: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 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30px;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如果没有“/”，则元素圆角的水平和垂直方向的半径值相等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6904116"/>
              </p:ext>
            </p:extLst>
          </p:nvPr>
        </p:nvGraphicFramePr>
        <p:xfrm>
          <a:off x="473710" y="391160"/>
          <a:ext cx="11244580" cy="634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6150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CSS控制单词换行的属性</a:t>
                      </a:r>
                      <a:endParaRPr lang="zh-CN" altLang="en-US" sz="2800" b="0" u="sng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用法说明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text-transform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buNone/>
                      </a:pPr>
                      <a:r>
                        <a:rPr sz="18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控制文本的大小写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text-transform ：capitalize；文本中的每个单词以大写字母开头。</a:t>
                      </a:r>
                    </a:p>
                    <a:p>
                      <a:pPr marL="457200" indent="-457200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text-transform 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uppercase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；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定义仅有大写字母</a:t>
                      </a:r>
                      <a:endParaRPr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457200" indent="-457200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text-transform 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lowercase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；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定义无大写字母，仅有小写字母</a:t>
                      </a: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</a:p>
                    <a:p>
                      <a:pPr marL="457200" indent="-457200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text-transform 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none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；默认值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745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word-wrap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用来标明是否允许浏览器在单词内进行断句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word-wrap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normal 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默认值。</a:t>
                      </a:r>
                    </a:p>
                    <a:p>
                      <a:pPr marL="457200" indent="-457200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word-wrap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：break-word：在长单词或 URL 地址内部进行换行。将内容在边界内换行（不截断英文单词换行）。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2850" y="567180"/>
            <a:ext cx="30765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的字体图标书写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910" y="1728470"/>
            <a:ext cx="83566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@font-face：字体语法 在网页上显示服务端字体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font-family： 规定字体的名称。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src:url 定义字体文件的 URL。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注：在IE中使用时，只能使用微软自带的Embedded OpenType字体文件，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扩展名为.eot   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720090"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2" action="ppaction://hlinkfile"/>
              </a:rPr>
              <a:t>阿里图标库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73710" y="391160"/>
          <a:ext cx="11244580" cy="391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40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CSS </a:t>
                      </a:r>
                      <a:r>
                        <a:rPr lang="zh-CN" sz="2800" b="0" u="sng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属性</a:t>
                      </a:r>
                      <a:r>
                        <a:rPr lang="zh-CN" sz="2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选择器</a:t>
                      </a:r>
                      <a:endParaRPr lang="zh-CN" altLang="en-US" sz="2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用法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E[attr]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希望选择有某个属性的元素，而不论属性值是什么 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例如：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a[href]{color:red;}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89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E[attr=”value”]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除了选择拥有某些属性的元素，还可以进一步缩小选择范围，只选择有特定属性值的元素 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例如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: a[href=”www.baidu.com”]{color:red;}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E[attr^=”value”]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指定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了属性，并且指定了属性值，属性值是以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value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开头的 例如：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a[title^="text"] {color: red;}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E[attr$=”value”]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指定了属性，并且指定了属性值，属性值是以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value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结尾的  例如：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a[title$="text"] {color: red;}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RESOURCELIBID_ANIM" val="5569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05417b-e052-4570-9e2e-2b1ca387fac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5031dd-a960-4514-a6ab-bd85d3ac2e3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b0ee41f-c16f-4824-8c1d-4554a4b0313b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3b28ca7-ee03-46f1-a4fe-fbf847c551df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cf2cd6-f352-4f3c-a5ae-a62390682caf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Microsoft Office PowerPoint</Application>
  <PresentationFormat>宽屏</PresentationFormat>
  <Paragraphs>160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2716</cp:revision>
  <dcterms:created xsi:type="dcterms:W3CDTF">2019-10-17T07:10:00Z</dcterms:created>
  <dcterms:modified xsi:type="dcterms:W3CDTF">2021-07-07T00:45:48Z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