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359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00000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3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4007768" y="2759169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弹性盒子</a:t>
            </a:r>
            <a:endParaRPr lang="en-US" altLang="zh-CN" sz="4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599284"/>
            <a:ext cx="11305256" cy="517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order</a:t>
            </a:r>
            <a:r>
              <a:rPr lang="zh-CN" altLang="en-US" sz="2400" b="1" dirty="0"/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order</a:t>
            </a:r>
            <a:r>
              <a:rPr lang="zh-CN" altLang="en-US" dirty="0"/>
              <a:t>属性定义项目的排列顺序。数值越小，排列越靠前，默认为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flex-grow</a:t>
            </a:r>
            <a:r>
              <a:rPr lang="zh-CN" altLang="en-US" sz="2400" b="1" dirty="0"/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flex-grow</a:t>
            </a:r>
            <a:r>
              <a:rPr lang="zh-CN" altLang="en-US" dirty="0"/>
              <a:t>属性定义项目的放大比例，默认为</a:t>
            </a:r>
            <a:r>
              <a:rPr lang="en-US" altLang="zh-CN" dirty="0"/>
              <a:t>0</a:t>
            </a:r>
            <a:r>
              <a:rPr lang="zh-CN" altLang="en-US" dirty="0"/>
              <a:t>，即如果存在剩余空间，也不放大。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如果所有项目的</a:t>
            </a:r>
            <a:r>
              <a:rPr lang="en-US" altLang="zh-CN" dirty="0"/>
              <a:t>flex-grow</a:t>
            </a:r>
            <a:r>
              <a:rPr lang="zh-CN" altLang="en-US" dirty="0"/>
              <a:t>属性都为</a:t>
            </a:r>
            <a:r>
              <a:rPr lang="en-US" altLang="zh-CN" dirty="0"/>
              <a:t>1</a:t>
            </a:r>
            <a:r>
              <a:rPr lang="zh-CN" altLang="en-US" dirty="0"/>
              <a:t>，则它们将等分剩余空间（如果有的话）。如果一个项目的</a:t>
            </a:r>
            <a:r>
              <a:rPr lang="en-US" altLang="zh-CN" dirty="0"/>
              <a:t>flex-grow</a:t>
            </a:r>
            <a:r>
              <a:rPr lang="zh-CN" altLang="en-US" dirty="0"/>
              <a:t>属性为</a:t>
            </a:r>
            <a:r>
              <a:rPr lang="en-US" altLang="zh-CN" dirty="0"/>
              <a:t>2</a:t>
            </a:r>
            <a:r>
              <a:rPr lang="zh-CN" altLang="en-US" dirty="0"/>
              <a:t>，其他项目都为</a:t>
            </a:r>
            <a:r>
              <a:rPr lang="en-US" altLang="zh-CN" dirty="0"/>
              <a:t>1</a:t>
            </a:r>
            <a:r>
              <a:rPr lang="zh-CN" altLang="en-US" dirty="0"/>
              <a:t>，则前者占据的剩余空间将比其他项多一倍。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flex-shrink</a:t>
            </a:r>
            <a:r>
              <a:rPr lang="zh-CN" altLang="en-US" sz="2400" b="1" dirty="0"/>
              <a:t>属性定义了项目的缩小比例，默认为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，即如果空间不足，该项目将缩小。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如果所有项目的</a:t>
            </a:r>
            <a:r>
              <a:rPr lang="en-US" altLang="zh-CN" dirty="0"/>
              <a:t>flex-shrink</a:t>
            </a:r>
            <a:r>
              <a:rPr lang="zh-CN" altLang="en-US" dirty="0"/>
              <a:t>属性都为</a:t>
            </a:r>
            <a:r>
              <a:rPr lang="en-US" altLang="zh-CN" dirty="0"/>
              <a:t>1</a:t>
            </a:r>
            <a:r>
              <a:rPr lang="zh-CN" altLang="en-US" dirty="0"/>
              <a:t>，当空间不足时，都将等比例缩小。如果一个项目的</a:t>
            </a:r>
            <a:r>
              <a:rPr lang="en-US" altLang="zh-CN" dirty="0"/>
              <a:t>flex-shrink</a:t>
            </a:r>
            <a:r>
              <a:rPr lang="zh-CN" altLang="en-US" dirty="0"/>
              <a:t>属性为</a:t>
            </a:r>
            <a:r>
              <a:rPr lang="en-US" altLang="zh-CN" dirty="0"/>
              <a:t>0</a:t>
            </a:r>
            <a:r>
              <a:rPr lang="zh-CN" altLang="en-US" dirty="0"/>
              <a:t>，其他项目都为</a:t>
            </a:r>
            <a:r>
              <a:rPr lang="en-US" altLang="zh-CN" dirty="0"/>
              <a:t>1</a:t>
            </a:r>
            <a:r>
              <a:rPr lang="zh-CN" altLang="en-US" dirty="0"/>
              <a:t>，则空间不足时，前者不缩小。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负值对该属性无效。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599284"/>
            <a:ext cx="11305256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flex-basis=width</a:t>
            </a:r>
            <a:r>
              <a:rPr lang="zh-CN" altLang="en-US" sz="2400" b="1" dirty="0"/>
              <a:t>属性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flex-basis</a:t>
            </a:r>
            <a:r>
              <a:rPr lang="zh-CN" altLang="en-US" dirty="0"/>
              <a:t>属性定义了在分配多余空间之前，项目占据的主轴空间（</a:t>
            </a:r>
            <a:r>
              <a:rPr lang="en-US" altLang="zh-CN" dirty="0"/>
              <a:t>main size</a:t>
            </a:r>
            <a:r>
              <a:rPr lang="zh-CN" altLang="en-US" dirty="0"/>
              <a:t>）。浏览器根据这个属性，计算主轴是否有多余空间。它的默认值为</a:t>
            </a:r>
            <a:r>
              <a:rPr lang="en-US" altLang="zh-CN" dirty="0"/>
              <a:t>auto</a:t>
            </a:r>
            <a:r>
              <a:rPr lang="zh-CN" altLang="en-US" dirty="0"/>
              <a:t>，即项目的本来大小。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flex</a:t>
            </a:r>
            <a:r>
              <a:rPr lang="zh-CN" altLang="en-US" sz="2400" b="1" dirty="0"/>
              <a:t>属性  </a:t>
            </a:r>
            <a:r>
              <a:rPr lang="en-US" altLang="zh-CN" sz="2400" b="1" dirty="0"/>
              <a:t>flex:1;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flex</a:t>
            </a:r>
            <a:r>
              <a:rPr lang="zh-CN" altLang="en-US" dirty="0"/>
              <a:t>属性是</a:t>
            </a:r>
            <a:r>
              <a:rPr lang="en-US" altLang="zh-CN" dirty="0"/>
              <a:t>flex-grow, flex-shrink </a:t>
            </a:r>
            <a:r>
              <a:rPr lang="zh-CN" altLang="en-US" dirty="0"/>
              <a:t>和 </a:t>
            </a:r>
            <a:r>
              <a:rPr lang="en-US" altLang="zh-CN" dirty="0"/>
              <a:t>flex-basis</a:t>
            </a:r>
            <a:r>
              <a:rPr lang="zh-CN" altLang="en-US" dirty="0"/>
              <a:t>的简写，默认值为</a:t>
            </a:r>
            <a:r>
              <a:rPr lang="en-US" altLang="zh-CN" dirty="0"/>
              <a:t>0 1 auto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align-self</a:t>
            </a:r>
            <a:r>
              <a:rPr lang="zh-CN" altLang="en-US" sz="2400" b="1"/>
              <a:t>属性：定义该项目的排列方式</a:t>
            </a:r>
            <a:endParaRPr lang="zh-CN" altLang="en-US" sz="2400" b="1" dirty="0"/>
          </a:p>
          <a:p>
            <a:pPr>
              <a:lnSpc>
                <a:spcPct val="200000"/>
              </a:lnSpc>
            </a:pPr>
            <a:r>
              <a:rPr lang="en-US" altLang="zh-CN" dirty="0"/>
              <a:t>align-self: auto | flex-start | flex-end | center | baseline | stretch;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69652" y="2654470"/>
            <a:ext cx="5719882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弹性盒子相关属性</a:t>
            </a:r>
            <a:endParaRPr lang="en-US" altLang="zh-CN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209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69652" y="2654470"/>
            <a:ext cx="5719882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弹性盒子相关属性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209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5" y="56718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2024" y="1653154"/>
            <a:ext cx="5417062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容器：采用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布局的元素的父元素；</a:t>
            </a:r>
          </a:p>
          <a:p>
            <a:pPr indent="720090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项目：采用 </a:t>
            </a:r>
            <a:r>
              <a:rPr lang="en-US" altLang="zh-CN" dirty="0"/>
              <a:t>Flex </a:t>
            </a:r>
            <a:r>
              <a:rPr lang="zh-CN" altLang="en-US" dirty="0"/>
              <a:t>布局的元素的父元素的子元素；</a:t>
            </a:r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容器</a:t>
            </a:r>
            <a:r>
              <a:rPr lang="zh-CN" altLang="en-US" dirty="0">
                <a:solidFill>
                  <a:srgbClr val="FF0000"/>
                </a:solidFill>
              </a:rPr>
              <a:t>默认</a:t>
            </a:r>
            <a:r>
              <a:rPr lang="zh-CN" altLang="en-US" dirty="0"/>
              <a:t>存在两根轴：水平的主轴（</a:t>
            </a:r>
            <a:r>
              <a:rPr lang="en-US" altLang="zh-CN" dirty="0"/>
              <a:t>main axis</a:t>
            </a:r>
            <a:r>
              <a:rPr lang="zh-CN" altLang="en-US" dirty="0"/>
              <a:t>）和垂直的交叉轴（</a:t>
            </a:r>
            <a:r>
              <a:rPr lang="en-US" altLang="zh-CN" dirty="0"/>
              <a:t>cross axis</a:t>
            </a:r>
            <a:r>
              <a:rPr lang="zh-CN" altLang="en-US" dirty="0"/>
              <a:t>）。主轴的开始位置（与边框的交叉点）叫做</a:t>
            </a:r>
            <a:r>
              <a:rPr lang="en-US" altLang="zh-CN" dirty="0"/>
              <a:t>main start</a:t>
            </a:r>
            <a:r>
              <a:rPr lang="zh-CN" altLang="en-US" dirty="0"/>
              <a:t>，结束位置叫做</a:t>
            </a:r>
            <a:r>
              <a:rPr lang="en-US" altLang="zh-CN" dirty="0"/>
              <a:t>main end</a:t>
            </a:r>
            <a:r>
              <a:rPr lang="zh-CN" altLang="en-US" dirty="0"/>
              <a:t>；交叉轴的开始位置叫做</a:t>
            </a:r>
            <a:r>
              <a:rPr lang="en-US" altLang="zh-CN" dirty="0"/>
              <a:t>cross start</a:t>
            </a:r>
            <a:r>
              <a:rPr lang="zh-CN" altLang="en-US" dirty="0"/>
              <a:t>，结束位置叫做</a:t>
            </a:r>
            <a:r>
              <a:rPr lang="en-US" altLang="zh-CN" dirty="0"/>
              <a:t>cross end</a:t>
            </a:r>
            <a:r>
              <a:rPr lang="zh-CN" altLang="en-US" dirty="0"/>
              <a:t>。</a:t>
            </a:r>
          </a:p>
          <a:p>
            <a:pPr indent="720090">
              <a:lnSpc>
                <a:spcPct val="150000"/>
              </a:lnSpc>
            </a:pPr>
            <a:r>
              <a:rPr lang="zh-CN" altLang="en-US" dirty="0"/>
              <a:t>项目默认沿</a:t>
            </a:r>
            <a:r>
              <a:rPr lang="zh-CN" altLang="en-US" dirty="0">
                <a:solidFill>
                  <a:srgbClr val="FF0000"/>
                </a:solidFill>
              </a:rPr>
              <a:t>主轴</a:t>
            </a:r>
            <a:r>
              <a:rPr lang="zh-CN" altLang="en-US" dirty="0"/>
              <a:t>排列。单个项目占据的主轴空间叫做</a:t>
            </a:r>
            <a:r>
              <a:rPr lang="en-US" altLang="zh-CN" dirty="0"/>
              <a:t>main size</a:t>
            </a:r>
            <a:r>
              <a:rPr lang="zh-CN" altLang="en-US" dirty="0"/>
              <a:t>，占据的交叉轴空间叫做</a:t>
            </a:r>
            <a:r>
              <a:rPr lang="en-US" altLang="zh-CN" dirty="0"/>
              <a:t>cross size</a:t>
            </a:r>
            <a:r>
              <a:rPr lang="zh-CN" altLang="en-US" dirty="0"/>
              <a:t>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1156" y="2015154"/>
            <a:ext cx="5704840" cy="3352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228065" y="56718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弹性盒子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552" y="1996762"/>
            <a:ext cx="8478067" cy="295971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185" y="2564904"/>
            <a:ext cx="10457622" cy="100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en-US" altLang="zh-CN" sz="4400" dirty="0"/>
              <a:t>Flex</a:t>
            </a:r>
            <a:r>
              <a:rPr lang="zh-CN" altLang="en-US" sz="4400" dirty="0"/>
              <a:t>容器属性</a:t>
            </a:r>
            <a:r>
              <a:rPr lang="en-US" altLang="zh-CN" sz="4400" dirty="0"/>
              <a:t>(</a:t>
            </a:r>
            <a:r>
              <a:rPr lang="zh-CN" altLang="en-US" sz="4400" dirty="0"/>
              <a:t>添加在父级元素上的</a:t>
            </a:r>
            <a:r>
              <a:rPr lang="en-US" altLang="zh-CN" sz="4400" dirty="0"/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599284"/>
            <a:ext cx="11305256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display:flex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inline-flex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注意，设为 </a:t>
            </a:r>
            <a:r>
              <a:rPr lang="en-US" altLang="zh-CN" dirty="0"/>
              <a:t>Flex </a:t>
            </a:r>
            <a:r>
              <a:rPr lang="zh-CN" altLang="en-US" dirty="0"/>
              <a:t>布局以后，子元素的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clear</a:t>
            </a:r>
            <a:r>
              <a:rPr lang="zh-CN" altLang="en-US" dirty="0"/>
              <a:t>和</a:t>
            </a:r>
            <a:r>
              <a:rPr lang="en-US" altLang="zh-CN" dirty="0"/>
              <a:t>vertical-align</a:t>
            </a:r>
            <a:r>
              <a:rPr lang="zh-CN" altLang="en-US" dirty="0"/>
              <a:t>属性将失效。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flex-direction</a:t>
            </a:r>
            <a:r>
              <a:rPr lang="zh-CN" altLang="en-US" sz="2400" b="1" dirty="0"/>
              <a:t>属性 决定主轴的方向（即项目的排列方向）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</a:t>
            </a:r>
            <a:r>
              <a:rPr lang="en-US" altLang="zh-CN" dirty="0"/>
              <a:t>flex-direction: row</a:t>
            </a:r>
            <a:r>
              <a:rPr lang="zh-CN" altLang="en-US" dirty="0"/>
              <a:t>（默认值） </a:t>
            </a:r>
            <a:r>
              <a:rPr lang="en-US" altLang="zh-CN" dirty="0"/>
              <a:t>| row-reverse | column | column-reverse;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flex-wrap</a:t>
            </a:r>
            <a:r>
              <a:rPr lang="zh-CN" altLang="en-US" sz="2400" b="1" dirty="0"/>
              <a:t>属性，定义子元素是否换行显示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flex-wrap: </a:t>
            </a:r>
            <a:r>
              <a:rPr lang="en-US" altLang="zh-CN" dirty="0" err="1"/>
              <a:t>nowrap</a:t>
            </a:r>
            <a:r>
              <a:rPr lang="zh-CN" altLang="en-US" dirty="0"/>
              <a:t>（默认值） </a:t>
            </a:r>
            <a:r>
              <a:rPr lang="en-US" altLang="zh-CN" dirty="0"/>
              <a:t>| wrap | wrap-reverse;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flex-flow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flex-flow</a:t>
            </a:r>
            <a:r>
              <a:rPr lang="zh-CN" altLang="en-US" dirty="0"/>
              <a:t>属性是</a:t>
            </a:r>
            <a:r>
              <a:rPr lang="en-US" altLang="zh-CN" dirty="0"/>
              <a:t>flex-direction</a:t>
            </a:r>
            <a:r>
              <a:rPr lang="zh-CN" altLang="en-US" dirty="0"/>
              <a:t>属性和</a:t>
            </a:r>
            <a:r>
              <a:rPr lang="en-US" altLang="zh-CN" dirty="0"/>
              <a:t>flex-wrap</a:t>
            </a:r>
            <a:r>
              <a:rPr lang="zh-CN" altLang="en-US" dirty="0"/>
              <a:t>属性的简写形式，默认值为</a:t>
            </a:r>
            <a:r>
              <a:rPr lang="en-US" altLang="zh-CN" dirty="0"/>
              <a:t>row </a:t>
            </a:r>
            <a:r>
              <a:rPr lang="en-US" altLang="zh-CN" dirty="0" err="1"/>
              <a:t>nowrap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justify-content</a:t>
            </a:r>
            <a:r>
              <a:rPr lang="zh-CN" altLang="en-US" sz="2400" b="1" dirty="0"/>
              <a:t>属性 定义了项目在</a:t>
            </a:r>
            <a:r>
              <a:rPr lang="zh-CN" altLang="en-US" sz="2400" b="1" dirty="0">
                <a:solidFill>
                  <a:srgbClr val="FF0000"/>
                </a:solidFill>
              </a:rPr>
              <a:t>主轴</a:t>
            </a:r>
            <a:r>
              <a:rPr lang="zh-CN" altLang="en-US" sz="2400" b="1" dirty="0"/>
              <a:t>（）上的对齐方式。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justify-content: flex-start | flex-end | center | space-between | space-around|space-evenly</a:t>
            </a:r>
            <a:r>
              <a:rPr lang="zh-CN" altLang="en-US" dirty="0"/>
              <a:t>（把剩余的空间进行均分。）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599284"/>
            <a:ext cx="11305256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align-items</a:t>
            </a:r>
            <a:r>
              <a:rPr lang="zh-CN" altLang="en-US" sz="2400" b="1" dirty="0"/>
              <a:t>属性定义项目在</a:t>
            </a:r>
            <a:r>
              <a:rPr lang="zh-CN" altLang="en-US" sz="2400" b="1" dirty="0">
                <a:solidFill>
                  <a:srgbClr val="FF0000"/>
                </a:solidFill>
              </a:rPr>
              <a:t>交叉轴</a:t>
            </a:r>
            <a:r>
              <a:rPr lang="zh-CN" altLang="en-US" sz="2400" b="1" dirty="0"/>
              <a:t>上如何对齐。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align-items: flex-start | flex-end | center | baseline | stretch</a:t>
            </a:r>
            <a:r>
              <a:rPr lang="zh-CN" altLang="en-US" dirty="0"/>
              <a:t>（默认值）</a:t>
            </a:r>
            <a:r>
              <a:rPr lang="en-US" altLang="zh-CN" dirty="0"/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align-content</a:t>
            </a:r>
            <a:r>
              <a:rPr lang="zh-CN" altLang="en-US" sz="2400" b="1" dirty="0"/>
              <a:t>属性定义了多根轴线的对齐方式。对于单行子元素，该属性不起作用。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</a:t>
            </a:r>
            <a:r>
              <a:rPr lang="en-US" altLang="zh-CN" dirty="0"/>
              <a:t>align-content: flex-start | flex-end | center | space-between | space-around | stretch</a:t>
            </a:r>
            <a:r>
              <a:rPr lang="zh-CN" altLang="en-US" dirty="0"/>
              <a:t>（默认值）</a:t>
            </a:r>
            <a:r>
              <a:rPr lang="en-US" altLang="zh-CN" dirty="0"/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align-content</a:t>
            </a:r>
            <a:r>
              <a:rPr lang="zh-CN" altLang="en-US" dirty="0"/>
              <a:t>在侧轴上执行样式的时候，会把默认的间距给合并。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对于单行子元素，该属性不起作用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185" y="2564904"/>
            <a:ext cx="10457622" cy="100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en-US" altLang="zh-CN" sz="4400" dirty="0"/>
              <a:t>Flex</a:t>
            </a:r>
            <a:r>
              <a:rPr lang="zh-CN" altLang="en-US" sz="4400" dirty="0"/>
              <a:t>项目属性</a:t>
            </a:r>
            <a:r>
              <a:rPr lang="en-US" altLang="zh-CN" sz="4400" dirty="0"/>
              <a:t>(</a:t>
            </a:r>
            <a:r>
              <a:rPr lang="zh-CN" altLang="en-US" sz="4400" dirty="0"/>
              <a:t>添加在子元素上的</a:t>
            </a:r>
            <a:r>
              <a:rPr lang="en-US" altLang="zh-CN" sz="4400" dirty="0"/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709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2740</cp:revision>
  <dcterms:created xsi:type="dcterms:W3CDTF">2019-10-17T07:10:00Z</dcterms:created>
  <dcterms:modified xsi:type="dcterms:W3CDTF">2021-07-09T06:48:25Z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