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80" r:id="rId4"/>
    <p:sldId id="390" r:id="rId5"/>
    <p:sldId id="402" r:id="rId6"/>
    <p:sldId id="403" r:id="rId7"/>
    <p:sldId id="404" r:id="rId8"/>
    <p:sldId id="405" r:id="rId9"/>
    <p:sldId id="414" r:id="rId10"/>
    <p:sldId id="391" r:id="rId11"/>
    <p:sldId id="392" r:id="rId12"/>
    <p:sldId id="394" r:id="rId13"/>
    <p:sldId id="395" r:id="rId14"/>
    <p:sldId id="396" r:id="rId15"/>
    <p:sldId id="399" r:id="rId16"/>
    <p:sldId id="39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720" y="67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移动端书写的准备工作</a:t>
            </a:r>
            <a:endParaRPr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8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 局 视 口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" y="1412875"/>
            <a:ext cx="11901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布局视口（layout viewport）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移动端CSS布局的依据</a:t>
            </a:r>
            <a:r>
              <a:rPr lang="zh-CN" sz="2000" b="1" dirty="0">
                <a:solidFill>
                  <a:schemeClr val="tx1"/>
                </a:solidFill>
              </a:rPr>
              <a:t>视口</a:t>
            </a:r>
            <a:r>
              <a:rPr lang="zh-CN" sz="2000" dirty="0">
                <a:solidFill>
                  <a:schemeClr val="tx1"/>
                </a:solidFill>
              </a:rPr>
              <a:t>，即CSS布局会根据布局视口来计算。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solidFill>
                  <a:schemeClr val="tx1"/>
                </a:solidFill>
              </a:rPr>
              <a:t>在移动端，视口和浏览器窗口将不在关联，实际上，布局视口要比浏览器窗口大的多</a:t>
            </a:r>
            <a:r>
              <a:rPr lang="zh-CN" sz="2000" dirty="0">
                <a:solidFill>
                  <a:schemeClr val="tx1"/>
                </a:solidFill>
              </a:rPr>
              <a:t>。如图：</a:t>
            </a:r>
            <a:endParaRPr lang="zh-CN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3238500"/>
            <a:ext cx="9288780" cy="2537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8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 觉 视 口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" y="1412875"/>
            <a:ext cx="11901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视觉视口（visual viewport）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视觉视口是用户当前看到的区域，用户可以通过缩放操作视觉视口，同时不会影响布局视口。</a:t>
            </a:r>
            <a:endParaRPr lang="zh-CN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2746375"/>
            <a:ext cx="9587230" cy="2521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0285" y="5459095"/>
            <a:ext cx="10577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可以想到，当放大页面时，我们能看到的页面内容在减少，CSS像素将跨越更多的物理像素；当缩小页面时，我们能看到的页面内容在增加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8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 想 视 口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" y="1412875"/>
            <a:ext cx="114369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理想视口（ideal viewport）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移动设备默认的viewport是布局视口（layout viewport），但在进行移动设备网站的开发时，我们需要的是理想视口（ideal viewport）。那么怎么才能得到ideal viewport呢？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sym typeface="+mn-ea"/>
              </a:rPr>
              <a:t>&lt;meta name="viewport" content="width=device-width,initial-scale=1,minimum-scale=1,maximum-scale=1,user-scalable=no" /&gt;</a:t>
            </a:r>
            <a:endParaRPr 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8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 觉 视 口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" y="1412875"/>
            <a:ext cx="114369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zh-CN" sz="2000" dirty="0">
                <a:solidFill>
                  <a:schemeClr val="tx1"/>
                </a:solidFill>
              </a:rPr>
              <a:t>width=device-width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将布局视口宽度设置为设备屏幕的CSS像素宽度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将理想视口宽度设置为布局视口宽度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布局视口的宽度 = 理想视口的宽度 = 设备宽度(device-width)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zh-CN" sz="2000" dirty="0">
                <a:solidFill>
                  <a:schemeClr val="tx1"/>
                </a:solidFill>
              </a:rPr>
              <a:t>initial-scale=1.0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设置页面初始缩放因子，计算出相对于理想视口的宽，得到视觉视口的宽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设置布局视口的宽等于刚刚计算出来的视觉视口的宽</a:t>
            </a:r>
            <a:endParaRPr lang="zh-CN"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sz="2000" dirty="0">
                <a:solidFill>
                  <a:schemeClr val="tx1"/>
                </a:solidFill>
              </a:rPr>
              <a:t>设置布局视口的宽等于理想视口的宽</a:t>
            </a:r>
            <a:endParaRPr 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8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 容 问 题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412875"/>
            <a:ext cx="9409430" cy="46240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17466" y="567180"/>
            <a:ext cx="2847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meta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设置解析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" y="1412875"/>
            <a:ext cx="114369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sz="2000" dirty="0">
                <a:solidFill>
                  <a:schemeClr val="tx1"/>
                </a:solidFill>
              </a:rPr>
              <a:t>maximum-scale=1.0  定义最大放大比例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sz="2000" dirty="0">
                <a:solidFill>
                  <a:schemeClr val="tx1"/>
                </a:solidFill>
              </a:rPr>
              <a:t>minimum-scale=1.0  定义最小缩小比例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sz="2000" dirty="0">
                <a:solidFill>
                  <a:schemeClr val="tx1"/>
                </a:solidFill>
              </a:rPr>
              <a:t>user-scalable=no  定义是否允许用户手动缩放页面，默认为yes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solidFill>
                  <a:schemeClr val="tx1"/>
                </a:solidFill>
              </a:rPr>
              <a:t>注意点：</a:t>
            </a:r>
            <a:endParaRPr sz="2000" b="1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/>
                </a:solidFill>
              </a:rPr>
              <a:t>viewport 标签只对移动端浏览器有效，对 PC 端浏览器是无效的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/>
                </a:solidFill>
              </a:rPr>
              <a:t>单独设置 initial-scale 或 width 都会有兼容性问题（横竖屏不分），所以设置布局视口为理想视口的最佳方法是同时设置这两个属性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/>
                </a:solidFill>
              </a:rPr>
              <a:t>即使设置了 user-scalable = no，在 Android Chrome 浏览器中也可以强制启用手动缩放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430" y="1652905"/>
            <a:ext cx="112096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lang="zh-CN" sz="2400" dirty="0"/>
              <a:t>一、</a:t>
            </a:r>
            <a:r>
              <a:rPr sz="2400" dirty="0"/>
              <a:t>知道dpr是多少？</a:t>
            </a:r>
            <a:endParaRPr sz="2400" dirty="0"/>
          </a:p>
          <a:p>
            <a:pPr indent="720090">
              <a:lnSpc>
                <a:spcPct val="200000"/>
              </a:lnSpc>
            </a:pPr>
            <a:r>
              <a:rPr sz="2400" dirty="0"/>
              <a:t>Dpr是什么？设备像素比DPR(devicePixelRatio)是默认缩放为100%的情况下，设备像素和CSS像素的比值</a:t>
            </a:r>
            <a:endParaRPr sz="2400" dirty="0"/>
          </a:p>
          <a:p>
            <a:pPr indent="720090">
              <a:lnSpc>
                <a:spcPct val="200000"/>
              </a:lnSpc>
            </a:pPr>
            <a:r>
              <a:rPr sz="2400" dirty="0"/>
              <a:t>DPR = 设备像素</a:t>
            </a:r>
            <a:r>
              <a:rPr lang="zh-CN" sz="2400" dirty="0"/>
              <a:t>（物理像素）</a:t>
            </a:r>
            <a:r>
              <a:rPr sz="2400" dirty="0"/>
              <a:t> / CSS像素(某一方向上)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855" y="1517015"/>
            <a:ext cx="11209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1、设备像素(device independent pixels): 设备屏幕的物理像素，任何设备的物理像素的数量都是固定的</a:t>
            </a:r>
            <a:endParaRPr sz="2400" dirty="0"/>
          </a:p>
          <a:p>
            <a:pPr indent="720090">
              <a:lnSpc>
                <a:spcPct val="200000"/>
              </a:lnSpc>
            </a:pPr>
            <a:r>
              <a:rPr sz="2400" dirty="0"/>
              <a:t>2、CSS像素(CSS pixels): 又称为逻辑像素，是为web开发者创造的，在CSS和javascript中使用的一个抽象的层</a:t>
            </a:r>
            <a:endParaRPr sz="2400" dirty="0"/>
          </a:p>
          <a:p>
            <a:pPr indent="720090">
              <a:lnSpc>
                <a:spcPct val="200000"/>
              </a:lnSpc>
            </a:pPr>
            <a:r>
              <a:rPr sz="2400" dirty="0"/>
              <a:t>//我们通过CSS和javascript代码设置的像素都是逻辑像素</a:t>
            </a:r>
            <a:endParaRPr sz="2400" dirty="0"/>
          </a:p>
          <a:p>
            <a:pPr indent="720090">
              <a:lnSpc>
                <a:spcPct val="200000"/>
              </a:lnSpc>
            </a:pPr>
            <a:r>
              <a:rPr sz="2400" dirty="0"/>
              <a:t>width:300px;  font-size:16px;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430" y="1652905"/>
            <a:ext cx="11209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在桌面端，css的1个像素往往都是对应着电脑屏幕的1个物理像素。</a:t>
            </a:r>
            <a:endParaRPr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7535" y="2867660"/>
            <a:ext cx="2781300" cy="2560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1271905"/>
            <a:ext cx="11209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而在手机端，由于屏幕尺寸的限制，缩放是经常性的操作。设备像素(深蓝色背景)、CSS像素(半透明背景)</a:t>
            </a:r>
            <a:r>
              <a:rPr lang="zh-CN" sz="2400" dirty="0"/>
              <a:t>，</a:t>
            </a:r>
            <a:r>
              <a:rPr sz="2400" dirty="0"/>
              <a:t>下图表示当用户进行缩小操作时，一个设备像素覆盖了多个CSS像素</a:t>
            </a:r>
            <a:endParaRPr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245" y="3479165"/>
            <a:ext cx="2606040" cy="2560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1492250"/>
            <a:ext cx="11209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下图表示当用户进行放大操作时，一个CSS像素覆盖了多个设备像素</a:t>
            </a:r>
            <a:endParaRPr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2663825"/>
            <a:ext cx="2522220" cy="25450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1492250"/>
            <a:ext cx="112096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不论我们进行缩小或放大操作，元素设置的CSS像素(如width:300px)是始终不变的，而一个CSS像素对应多少个设备像素是根据当前的缩放比例来决定的</a:t>
            </a:r>
            <a:r>
              <a:rPr lang="zh-CN" sz="2400" dirty="0"/>
              <a:t>，所以得知道不同设备的情况下对应的</a:t>
            </a:r>
            <a:r>
              <a:rPr lang="en-US" altLang="zh-CN" sz="2400" dirty="0"/>
              <a:t>dpr</a:t>
            </a:r>
            <a:r>
              <a:rPr lang="zh-CN" altLang="en-US" sz="2400" dirty="0"/>
              <a:t>是多少。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zh-CN" altLang="en-US" sz="2400" dirty="0"/>
              <a:t>iphone6下dpr=2  </a:t>
            </a:r>
            <a:r>
              <a:rPr lang="en-US" altLang="zh-CN" sz="2400" dirty="0"/>
              <a:t>   iPhone6+</a:t>
            </a:r>
            <a:r>
              <a:rPr lang="zh-CN" altLang="en-US" sz="2400" dirty="0"/>
              <a:t>以上</a:t>
            </a:r>
            <a:r>
              <a:rPr lang="en-US" altLang="zh-CN" sz="2400" dirty="0"/>
              <a:t>dpr</a:t>
            </a:r>
            <a:r>
              <a:rPr lang="zh-CN" altLang="en-US" sz="2400" dirty="0"/>
              <a:t>是</a:t>
            </a:r>
            <a:r>
              <a:rPr lang="en-US" altLang="zh-CN" sz="2400" dirty="0"/>
              <a:t>3</a:t>
            </a:r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1492250"/>
            <a:ext cx="112096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>
              <a:lnSpc>
                <a:spcPct val="200000"/>
              </a:lnSpc>
            </a:pPr>
            <a:r>
              <a:rPr sz="2400" dirty="0"/>
              <a:t>在早先的移动设备中，并没有DPR的概念。随着技术的发展，移动设备的屏幕像素密度越来越高。从iphone4开始，苹果公司推出了所谓的</a:t>
            </a:r>
            <a:r>
              <a:rPr sz="2400" b="1" dirty="0"/>
              <a:t>retina视网膜屏幕</a:t>
            </a:r>
            <a:r>
              <a:rPr sz="2400" dirty="0"/>
              <a:t>。之所以叫做视网膜屏幕，是因为屏幕的PPI(屏幕像素密度)太高，人的视网膜无法分辨出屏幕上的像素点。iphone4的分辨率提高了一倍，但屏幕尺寸却没有变化，这意味着同样大小的屏幕上，像素多了一倍，于是DPR = 2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6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移动端页面书写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" y="1412875"/>
            <a:ext cx="119018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</a:rPr>
              <a:t>二、视口设置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/>
                </a:solidFill>
              </a:rPr>
              <a:t>&lt;meta name="viewport" content="width=device-width,initial-scale=1,minimum-scale=1,maximum-scale=1,user-scalable=no" /&gt;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/>
                </a:solidFill>
              </a:rPr>
              <a:t>移动端的三个视口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sz="2000" dirty="0">
                <a:solidFill>
                  <a:schemeClr val="tx1"/>
                </a:solidFill>
              </a:rPr>
              <a:t>布局视口（layout viewport）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sz="2000" dirty="0">
                <a:solidFill>
                  <a:schemeClr val="tx1"/>
                </a:solidFill>
              </a:rPr>
              <a:t>视觉视口（visual viewport）</a:t>
            </a:r>
            <a:endParaRPr sz="2000" dirty="0">
              <a:solidFill>
                <a:schemeClr val="tx1"/>
              </a:solidFill>
            </a:endParaRPr>
          </a:p>
          <a:p>
            <a:pPr indent="72009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sz="2000" dirty="0">
                <a:solidFill>
                  <a:schemeClr val="tx1"/>
                </a:solidFill>
              </a:rPr>
              <a:t>理想视口（ideal viewport）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2683</Words>
  <Application>WPS 演示</Application>
  <PresentationFormat>宽屏</PresentationFormat>
  <Paragraphs>173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2845</cp:revision>
  <dcterms:created xsi:type="dcterms:W3CDTF">2019-10-17T07:10:00Z</dcterms:created>
  <dcterms:modified xsi:type="dcterms:W3CDTF">2020-10-15T09:54:45Z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