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0" r:id="rId3"/>
    <p:sldId id="471" r:id="rId4"/>
    <p:sldId id="478" r:id="rId5"/>
    <p:sldId id="499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396" r:id="rId14"/>
    <p:sldId id="395" r:id="rId15"/>
    <p:sldId id="414" r:id="rId16"/>
    <p:sldId id="415" r:id="rId17"/>
    <p:sldId id="416" r:id="rId18"/>
    <p:sldId id="417" r:id="rId19"/>
    <p:sldId id="419" r:id="rId20"/>
    <p:sldId id="397" r:id="rId21"/>
    <p:sldId id="366" r:id="rId22"/>
    <p:sldId id="28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>
          <p15:clr>
            <a:srgbClr val="A4A3A4"/>
          </p15:clr>
        </p15:guide>
        <p15:guide id="2" pos="15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F6FC6"/>
    <a:srgbClr val="FFFFFF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5" d="100"/>
          <a:sy n="85" d="100"/>
        </p:scale>
        <p:origin x="590" y="72"/>
      </p:cViewPr>
      <p:guideLst>
        <p:guide orient="horz" pos="2119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1614" y="2759169"/>
            <a:ext cx="6876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>
                <a:solidFill>
                  <a:srgbClr val="0F6FC6"/>
                </a:solidFill>
                <a:ea typeface="微软雅黑" panose="020B0503020204020204" pitchFamily="34" charset="-122"/>
              </a:rPr>
              <a:t>转换</a:t>
            </a:r>
            <a:r>
              <a:rPr lang="en-US" altLang="zh-CN" sz="4400" b="1" dirty="0">
                <a:solidFill>
                  <a:srgbClr val="0F6FC6"/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4400" b="1" dirty="0">
                <a:solidFill>
                  <a:srgbClr val="0F6FC6"/>
                </a:solidFill>
                <a:ea typeface="微软雅黑" panose="020B0503020204020204" pitchFamily="34" charset="-122"/>
              </a:rPr>
              <a:t>响应式</a:t>
            </a:r>
            <a:r>
              <a:rPr lang="en-US" altLang="zh-CN" sz="4400" b="1" dirty="0">
                <a:solidFill>
                  <a:srgbClr val="0F6FC6"/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4400" b="1" dirty="0">
                <a:solidFill>
                  <a:srgbClr val="0F6FC6"/>
                </a:solidFill>
                <a:ea typeface="微软雅黑" panose="020B0503020204020204" pitchFamily="34" charset="-122"/>
              </a:rPr>
              <a:t>多列布局</a:t>
            </a: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07670" y="121920"/>
          <a:ext cx="11561445" cy="466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9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36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800" b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CSS中 </a:t>
                      </a:r>
                      <a:r>
                        <a:rPr lang="en-US" altLang="zh-CN" sz="2800" b="0" u="sng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Transform</a:t>
                      </a:r>
                      <a:r>
                        <a:rPr lang="zh-CN" altLang="en-US" sz="2800" b="0" u="sng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转换</a:t>
                      </a:r>
                      <a:r>
                        <a:rPr lang="zh-CN" altLang="en-US" sz="2800" b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 </a:t>
                      </a:r>
                      <a:r>
                        <a:rPr lang="zh-CN" sz="2800" b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属性</a:t>
                      </a:r>
                      <a:endParaRPr lang="zh-CN" altLang="en-US" sz="2800" b="0" u="sng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sym typeface="+mn-ea"/>
                        </a:rPr>
                        <a:t>skew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)；倾斜 单位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deg</a:t>
                      </a:r>
                      <a:endParaRPr lang="en-US" altLang="zh-CN" sz="2000" b="1" dirty="0">
                        <a:solidFill>
                          <a:srgbClr val="FF0000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1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  <a:cs typeface="+mn-lt"/>
                          <a:sym typeface="+mn-ea"/>
                        </a:rPr>
                        <a:t>transform:skew(30deg)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  <a:cs typeface="+mn-lt"/>
                          <a:sym typeface="+mn-ea"/>
                        </a:rPr>
                        <a:t>；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默认是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轴倾斜。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2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skew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X(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通过设置 X 轴的值来定义倾斜转换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3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skew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Y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通过设置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Y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 轴的值来定义倾斜转换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4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skew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,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1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定义 2D 倾斜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5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skew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X(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skew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Y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130deg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  ；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图片 2" descr="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5" y="4914265"/>
            <a:ext cx="9363710" cy="12680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0387658"/>
              </p:ext>
            </p:extLst>
          </p:nvPr>
        </p:nvGraphicFramePr>
        <p:xfrm>
          <a:off x="407368" y="476672"/>
          <a:ext cx="11561445" cy="3402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2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774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CSS中 </a:t>
                      </a:r>
                      <a:r>
                        <a:rPr lang="en-US" altLang="zh-CN" sz="2800" b="0" u="sng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Transform</a:t>
                      </a:r>
                      <a:r>
                        <a:rPr lang="zh-CN" altLang="en-US" sz="2800" b="0" u="sng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转换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 </a:t>
                      </a:r>
                      <a:r>
                        <a:rPr 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属性</a:t>
                      </a:r>
                      <a:endParaRPr lang="zh-CN" altLang="en-US" sz="2800" b="0" u="sng" dirty="0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7307"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perspective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()；景深  视距 给到元素本身上</a:t>
                      </a:r>
                      <a:endParaRPr lang="en-US" altLang="en-US" sz="1800" b="0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93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1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perspective</a:t>
                      </a:r>
                      <a:r>
                        <a:rPr sz="1800" dirty="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200px</a:t>
                      </a:r>
                      <a:r>
                        <a:rPr sz="1800" dirty="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；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景深，用来设置用户的眼睛距离元素的距离，数值越大</a:t>
                      </a:r>
                    </a:p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表示距离越远，看到元素的变化就不明显。不能给负值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28063" y="56718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转换基点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412776"/>
            <a:ext cx="11266805" cy="370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200000"/>
              </a:lnSpc>
            </a:pPr>
            <a:r>
              <a:rPr lang="zh-CN" altLang="en-US" sz="2000" b="1" dirty="0"/>
              <a:t>改变元素基点的位置</a:t>
            </a:r>
            <a:r>
              <a:rPr lang="en-US" altLang="zh-CN" sz="2000" b="1" dirty="0"/>
              <a:t>transform-origin</a:t>
            </a:r>
          </a:p>
          <a:p>
            <a:pPr indent="720090">
              <a:lnSpc>
                <a:spcPct val="200000"/>
              </a:lnSpc>
            </a:pPr>
            <a:r>
              <a:rPr lang="zh-CN" altLang="en-US" sz="2000" dirty="0"/>
              <a:t>他的主要作用就是让我们在进行</a:t>
            </a:r>
            <a:r>
              <a:rPr lang="en-US" altLang="zh-CN" sz="2000" dirty="0"/>
              <a:t>transform</a:t>
            </a:r>
            <a:r>
              <a:rPr lang="zh-CN" altLang="en-US" sz="2000" dirty="0"/>
              <a:t>动作之前可以改变元素的基点位置。</a:t>
            </a:r>
          </a:p>
          <a:p>
            <a:pPr indent="720090">
              <a:lnSpc>
                <a:spcPct val="200000"/>
              </a:lnSpc>
            </a:pP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transform-origin(X,Y):</a:t>
            </a:r>
            <a:r>
              <a:rPr lang="zh-CN" altLang="en-US" sz="2000" dirty="0"/>
              <a:t>用来设置元素的运动的基点（参照点）。默认点是元素的中心点。其中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Y</a:t>
            </a:r>
            <a:r>
              <a:rPr lang="zh-CN" altLang="en-US" sz="2000" dirty="0"/>
              <a:t>的值可以是百分值</a:t>
            </a:r>
            <a:r>
              <a:rPr lang="en-US" altLang="zh-CN" sz="2000" dirty="0"/>
              <a:t>,</a:t>
            </a:r>
            <a:r>
              <a:rPr lang="en-US" altLang="zh-CN" sz="2000" dirty="0" err="1"/>
              <a:t>em,px</a:t>
            </a:r>
            <a:r>
              <a:rPr lang="zh-CN" altLang="en-US" sz="2000" dirty="0"/>
              <a:t>，其中</a:t>
            </a:r>
            <a:r>
              <a:rPr lang="en-US" altLang="zh-CN" sz="2000" dirty="0"/>
              <a:t>X</a:t>
            </a:r>
            <a:r>
              <a:rPr lang="zh-CN" altLang="en-US" sz="2000" dirty="0"/>
              <a:t>也可以是字符参数值</a:t>
            </a:r>
            <a:r>
              <a:rPr lang="en-US" altLang="zh-CN" sz="2000" dirty="0" err="1"/>
              <a:t>left,center,right</a:t>
            </a:r>
            <a:r>
              <a:rPr lang="zh-CN" altLang="en-US" sz="2000" dirty="0"/>
              <a:t>；</a:t>
            </a:r>
            <a:r>
              <a:rPr lang="en-US" altLang="zh-CN" sz="2000" dirty="0"/>
              <a:t>Y</a:t>
            </a:r>
            <a:r>
              <a:rPr lang="zh-CN" altLang="en-US" sz="2000" dirty="0"/>
              <a:t>和</a:t>
            </a:r>
            <a:r>
              <a:rPr lang="en-US" altLang="zh-CN" sz="2000" dirty="0"/>
              <a:t>X</a:t>
            </a:r>
            <a:r>
              <a:rPr lang="zh-CN" altLang="en-US" sz="2000" dirty="0"/>
              <a:t>一样除了百分值外还可以设置字符值</a:t>
            </a:r>
            <a:r>
              <a:rPr lang="en-US" altLang="zh-CN" sz="2000" dirty="0" err="1"/>
              <a:t>top,center,bottom</a:t>
            </a:r>
            <a:r>
              <a:rPr lang="zh-CN" altLang="en-US" sz="2000" dirty="0"/>
              <a:t>。</a:t>
            </a:r>
          </a:p>
          <a:p>
            <a:pPr indent="720090">
              <a:lnSpc>
                <a:spcPct val="200000"/>
              </a:lnSpc>
            </a:pP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transform-origin(X</a:t>
            </a:r>
            <a:r>
              <a:rPr lang="zh-CN" altLang="en-US" sz="2000" dirty="0"/>
              <a:t>，</a:t>
            </a:r>
            <a:r>
              <a:rPr lang="en-US" altLang="zh-CN" sz="2000" dirty="0"/>
              <a:t>Y</a:t>
            </a:r>
            <a:r>
              <a:rPr lang="zh-CN" altLang="en-US" sz="2000" dirty="0"/>
              <a:t>，</a:t>
            </a:r>
            <a:r>
              <a:rPr lang="en-US" altLang="zh-CN" sz="2000" dirty="0"/>
              <a:t>Z)</a:t>
            </a:r>
            <a:r>
              <a:rPr lang="zh-CN" altLang="en-US" sz="2000" dirty="0"/>
              <a:t>；其中的</a:t>
            </a:r>
            <a:r>
              <a:rPr lang="en-US" altLang="zh-CN" sz="2000" dirty="0"/>
              <a:t>Z</a:t>
            </a:r>
            <a:r>
              <a:rPr lang="zh-CN" altLang="en-US" sz="2000" dirty="0"/>
              <a:t>轴的设置，只能是数值。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60599" y="1960549"/>
            <a:ext cx="5719882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2D</a:t>
            </a:r>
            <a:r>
              <a:rPr lang="zh-CN" altLang="en-US" sz="3200" dirty="0"/>
              <a:t>转换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3D</a:t>
            </a:r>
            <a:r>
              <a:rPr lang="zh-CN" altLang="en-US" sz="3200" b="1" dirty="0">
                <a:solidFill>
                  <a:srgbClr val="FF0000"/>
                </a:solidFill>
              </a:rPr>
              <a:t>转换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多列布局</a:t>
            </a:r>
          </a:p>
        </p:txBody>
      </p:sp>
      <p:grpSp>
        <p:nvGrpSpPr>
          <p:cNvPr id="144" name="组合 1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168448"/>
            <a:ext cx="4993655" cy="4392506"/>
            <a:chOff x="3719513" y="1320801"/>
            <a:chExt cx="4813300" cy="4233862"/>
          </a:xfrm>
        </p:grpSpPr>
        <p:sp>
          <p:nvSpPr>
            <p:cNvPr id="145" name="îṥľïḓê"/>
            <p:cNvSpPr/>
            <p:nvPr/>
          </p:nvSpPr>
          <p:spPr bwMode="auto">
            <a:xfrm>
              <a:off x="3878263" y="2843213"/>
              <a:ext cx="4654550" cy="2711450"/>
            </a:xfrm>
            <a:custGeom>
              <a:avLst/>
              <a:gdLst>
                <a:gd name="T0" fmla="*/ 1533 w 3620"/>
                <a:gd name="T1" fmla="*/ 86 h 2111"/>
                <a:gd name="T2" fmla="*/ 1080 w 3620"/>
                <a:gd name="T3" fmla="*/ 4 h 2111"/>
                <a:gd name="T4" fmla="*/ 521 w 3620"/>
                <a:gd name="T5" fmla="*/ 275 h 2111"/>
                <a:gd name="T6" fmla="*/ 376 w 3620"/>
                <a:gd name="T7" fmla="*/ 715 h 2111"/>
                <a:gd name="T8" fmla="*/ 133 w 3620"/>
                <a:gd name="T9" fmla="*/ 1243 h 2111"/>
                <a:gd name="T10" fmla="*/ 13 w 3620"/>
                <a:gd name="T11" fmla="*/ 1529 h 2111"/>
                <a:gd name="T12" fmla="*/ 218 w 3620"/>
                <a:gd name="T13" fmla="*/ 1901 h 2111"/>
                <a:gd name="T14" fmla="*/ 707 w 3620"/>
                <a:gd name="T15" fmla="*/ 2056 h 2111"/>
                <a:gd name="T16" fmla="*/ 985 w 3620"/>
                <a:gd name="T17" fmla="*/ 2023 h 2111"/>
                <a:gd name="T18" fmla="*/ 1229 w 3620"/>
                <a:gd name="T19" fmla="*/ 1886 h 2111"/>
                <a:gd name="T20" fmla="*/ 1503 w 3620"/>
                <a:gd name="T21" fmla="*/ 1854 h 2111"/>
                <a:gd name="T22" fmla="*/ 1859 w 3620"/>
                <a:gd name="T23" fmla="*/ 1915 h 2111"/>
                <a:gd name="T24" fmla="*/ 2239 w 3620"/>
                <a:gd name="T25" fmla="*/ 2049 h 2111"/>
                <a:gd name="T26" fmla="*/ 2647 w 3620"/>
                <a:gd name="T27" fmla="*/ 2079 h 2111"/>
                <a:gd name="T28" fmla="*/ 2960 w 3620"/>
                <a:gd name="T29" fmla="*/ 1902 h 2111"/>
                <a:gd name="T30" fmla="*/ 3360 w 3620"/>
                <a:gd name="T31" fmla="*/ 1510 h 2111"/>
                <a:gd name="T32" fmla="*/ 3551 w 3620"/>
                <a:gd name="T33" fmla="*/ 1208 h 2111"/>
                <a:gd name="T34" fmla="*/ 3322 w 3620"/>
                <a:gd name="T35" fmla="*/ 618 h 2111"/>
                <a:gd name="T36" fmla="*/ 2696 w 3620"/>
                <a:gd name="T37" fmla="*/ 414 h 2111"/>
                <a:gd name="T38" fmla="*/ 2065 w 3620"/>
                <a:gd name="T39" fmla="*/ 307 h 2111"/>
                <a:gd name="T40" fmla="*/ 1533 w 3620"/>
                <a:gd name="T41" fmla="*/ 86 h 2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20" h="2111">
                  <a:moveTo>
                    <a:pt x="1533" y="86"/>
                  </a:moveTo>
                  <a:cubicBezTo>
                    <a:pt x="1389" y="39"/>
                    <a:pt x="1236" y="0"/>
                    <a:pt x="1080" y="4"/>
                  </a:cubicBezTo>
                  <a:cubicBezTo>
                    <a:pt x="850" y="10"/>
                    <a:pt x="630" y="117"/>
                    <a:pt x="521" y="275"/>
                  </a:cubicBezTo>
                  <a:cubicBezTo>
                    <a:pt x="429" y="409"/>
                    <a:pt x="416" y="566"/>
                    <a:pt x="376" y="715"/>
                  </a:cubicBezTo>
                  <a:cubicBezTo>
                    <a:pt x="327" y="899"/>
                    <a:pt x="233" y="1073"/>
                    <a:pt x="133" y="1243"/>
                  </a:cubicBezTo>
                  <a:cubicBezTo>
                    <a:pt x="79" y="1335"/>
                    <a:pt x="22" y="1428"/>
                    <a:pt x="13" y="1529"/>
                  </a:cubicBezTo>
                  <a:cubicBezTo>
                    <a:pt x="0" y="1668"/>
                    <a:pt x="84" y="1808"/>
                    <a:pt x="218" y="1901"/>
                  </a:cubicBezTo>
                  <a:cubicBezTo>
                    <a:pt x="351" y="1995"/>
                    <a:pt x="528" y="2045"/>
                    <a:pt x="707" y="2056"/>
                  </a:cubicBezTo>
                  <a:cubicBezTo>
                    <a:pt x="801" y="2062"/>
                    <a:pt x="901" y="2058"/>
                    <a:pt x="985" y="2023"/>
                  </a:cubicBezTo>
                  <a:cubicBezTo>
                    <a:pt x="1074" y="1987"/>
                    <a:pt x="1140" y="1922"/>
                    <a:pt x="1229" y="1886"/>
                  </a:cubicBezTo>
                  <a:cubicBezTo>
                    <a:pt x="1312" y="1853"/>
                    <a:pt x="1409" y="1849"/>
                    <a:pt x="1503" y="1854"/>
                  </a:cubicBezTo>
                  <a:cubicBezTo>
                    <a:pt x="1623" y="1860"/>
                    <a:pt x="1743" y="1880"/>
                    <a:pt x="1859" y="1915"/>
                  </a:cubicBezTo>
                  <a:cubicBezTo>
                    <a:pt x="1989" y="1954"/>
                    <a:pt x="2110" y="2010"/>
                    <a:pt x="2239" y="2049"/>
                  </a:cubicBezTo>
                  <a:cubicBezTo>
                    <a:pt x="2369" y="2088"/>
                    <a:pt x="2514" y="2111"/>
                    <a:pt x="2647" y="2079"/>
                  </a:cubicBezTo>
                  <a:cubicBezTo>
                    <a:pt x="2772" y="2049"/>
                    <a:pt x="2870" y="1976"/>
                    <a:pt x="2960" y="1902"/>
                  </a:cubicBezTo>
                  <a:cubicBezTo>
                    <a:pt x="3104" y="1782"/>
                    <a:pt x="3237" y="1651"/>
                    <a:pt x="3360" y="1510"/>
                  </a:cubicBezTo>
                  <a:cubicBezTo>
                    <a:pt x="3440" y="1416"/>
                    <a:pt x="3515" y="1317"/>
                    <a:pt x="3551" y="1208"/>
                  </a:cubicBezTo>
                  <a:cubicBezTo>
                    <a:pt x="3620" y="999"/>
                    <a:pt x="3528" y="762"/>
                    <a:pt x="3322" y="618"/>
                  </a:cubicBezTo>
                  <a:cubicBezTo>
                    <a:pt x="3151" y="499"/>
                    <a:pt x="2921" y="446"/>
                    <a:pt x="2696" y="414"/>
                  </a:cubicBezTo>
                  <a:cubicBezTo>
                    <a:pt x="2491" y="385"/>
                    <a:pt x="2254" y="382"/>
                    <a:pt x="2065" y="307"/>
                  </a:cubicBezTo>
                  <a:cubicBezTo>
                    <a:pt x="1885" y="235"/>
                    <a:pt x="1722" y="147"/>
                    <a:pt x="1533" y="86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ŝľiḓê"/>
            <p:cNvSpPr/>
            <p:nvPr/>
          </p:nvSpPr>
          <p:spPr bwMode="auto">
            <a:xfrm>
              <a:off x="8097838" y="3835401"/>
              <a:ext cx="238125" cy="33338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ṩļíḋè"/>
            <p:cNvSpPr/>
            <p:nvPr/>
          </p:nvSpPr>
          <p:spPr bwMode="auto">
            <a:xfrm>
              <a:off x="7643813" y="3883026"/>
              <a:ext cx="236538" cy="31750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ṣ1íďè"/>
            <p:cNvSpPr/>
            <p:nvPr/>
          </p:nvSpPr>
          <p:spPr bwMode="auto">
            <a:xfrm>
              <a:off x="7107238" y="3822701"/>
              <a:ext cx="238125" cy="28575"/>
            </a:xfrm>
            <a:custGeom>
              <a:avLst/>
              <a:gdLst>
                <a:gd name="T0" fmla="*/ 166 w 185"/>
                <a:gd name="T1" fmla="*/ 3 h 23"/>
                <a:gd name="T2" fmla="*/ 158 w 185"/>
                <a:gd name="T3" fmla="*/ 14 h 23"/>
                <a:gd name="T4" fmla="*/ 112 w 185"/>
                <a:gd name="T5" fmla="*/ 23 h 23"/>
                <a:gd name="T6" fmla="*/ 185 w 185"/>
                <a:gd name="T7" fmla="*/ 11 h 23"/>
                <a:gd name="T8" fmla="*/ 166 w 185"/>
                <a:gd name="T9" fmla="*/ 3 h 23"/>
                <a:gd name="T10" fmla="*/ 48 w 185"/>
                <a:gd name="T11" fmla="*/ 0 h 23"/>
                <a:gd name="T12" fmla="*/ 0 w 185"/>
                <a:gd name="T13" fmla="*/ 11 h 23"/>
                <a:gd name="T14" fmla="*/ 43 w 185"/>
                <a:gd name="T15" fmla="*/ 22 h 23"/>
                <a:gd name="T16" fmla="*/ 42 w 185"/>
                <a:gd name="T17" fmla="*/ 16 h 23"/>
                <a:gd name="T18" fmla="*/ 42 w 185"/>
                <a:gd name="T19" fmla="*/ 16 h 23"/>
                <a:gd name="T20" fmla="*/ 48 w 185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5" h="23">
                  <a:moveTo>
                    <a:pt x="166" y="3"/>
                  </a:moveTo>
                  <a:cubicBezTo>
                    <a:pt x="164" y="8"/>
                    <a:pt x="162" y="12"/>
                    <a:pt x="158" y="14"/>
                  </a:cubicBezTo>
                  <a:cubicBezTo>
                    <a:pt x="153" y="17"/>
                    <a:pt x="134" y="21"/>
                    <a:pt x="112" y="23"/>
                  </a:cubicBezTo>
                  <a:cubicBezTo>
                    <a:pt x="154" y="22"/>
                    <a:pt x="185" y="17"/>
                    <a:pt x="185" y="11"/>
                  </a:cubicBezTo>
                  <a:cubicBezTo>
                    <a:pt x="185" y="8"/>
                    <a:pt x="178" y="5"/>
                    <a:pt x="166" y="3"/>
                  </a:cubicBezTo>
                  <a:moveTo>
                    <a:pt x="48" y="0"/>
                  </a:moveTo>
                  <a:cubicBezTo>
                    <a:pt x="20" y="2"/>
                    <a:pt x="0" y="6"/>
                    <a:pt x="0" y="11"/>
                  </a:cubicBezTo>
                  <a:cubicBezTo>
                    <a:pt x="0" y="15"/>
                    <a:pt x="17" y="19"/>
                    <a:pt x="43" y="22"/>
                  </a:cubicBezTo>
                  <a:cubicBezTo>
                    <a:pt x="42" y="20"/>
                    <a:pt x="42" y="18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2"/>
                    <a:pt x="45" y="6"/>
                    <a:pt x="48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š1iḓè"/>
            <p:cNvSpPr/>
            <p:nvPr/>
          </p:nvSpPr>
          <p:spPr bwMode="auto">
            <a:xfrm>
              <a:off x="7859713" y="4017963"/>
              <a:ext cx="169863" cy="23813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śļîḓê"/>
            <p:cNvSpPr/>
            <p:nvPr/>
          </p:nvSpPr>
          <p:spPr bwMode="auto">
            <a:xfrm>
              <a:off x="7386638" y="4006851"/>
              <a:ext cx="169863" cy="23813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Sḷide"/>
            <p:cNvSpPr/>
            <p:nvPr/>
          </p:nvSpPr>
          <p:spPr bwMode="auto">
            <a:xfrm>
              <a:off x="7239001" y="2967038"/>
              <a:ext cx="687388" cy="928688"/>
            </a:xfrm>
            <a:custGeom>
              <a:avLst/>
              <a:gdLst>
                <a:gd name="T0" fmla="*/ 405 w 534"/>
                <a:gd name="T1" fmla="*/ 723 h 723"/>
                <a:gd name="T2" fmla="*/ 384 w 534"/>
                <a:gd name="T3" fmla="*/ 127 h 723"/>
                <a:gd name="T4" fmla="*/ 88 w 534"/>
                <a:gd name="T5" fmla="*/ 31 h 723"/>
                <a:gd name="T6" fmla="*/ 20 w 534"/>
                <a:gd name="T7" fmla="*/ 87 h 723"/>
                <a:gd name="T8" fmla="*/ 144 w 534"/>
                <a:gd name="T9" fmla="*/ 282 h 723"/>
                <a:gd name="T10" fmla="*/ 395 w 534"/>
                <a:gd name="T11" fmla="*/ 605 h 723"/>
                <a:gd name="T12" fmla="*/ 405 w 534"/>
                <a:gd name="T13" fmla="*/ 723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4" h="723">
                  <a:moveTo>
                    <a:pt x="405" y="723"/>
                  </a:moveTo>
                  <a:cubicBezTo>
                    <a:pt x="405" y="723"/>
                    <a:pt x="534" y="297"/>
                    <a:pt x="384" y="127"/>
                  </a:cubicBezTo>
                  <a:cubicBezTo>
                    <a:pt x="272" y="0"/>
                    <a:pt x="145" y="15"/>
                    <a:pt x="88" y="31"/>
                  </a:cubicBezTo>
                  <a:cubicBezTo>
                    <a:pt x="58" y="39"/>
                    <a:pt x="33" y="59"/>
                    <a:pt x="20" y="87"/>
                  </a:cubicBezTo>
                  <a:cubicBezTo>
                    <a:pt x="0" y="130"/>
                    <a:pt x="4" y="200"/>
                    <a:pt x="144" y="282"/>
                  </a:cubicBezTo>
                  <a:cubicBezTo>
                    <a:pt x="380" y="418"/>
                    <a:pt x="395" y="605"/>
                    <a:pt x="395" y="605"/>
                  </a:cubicBezTo>
                  <a:lnTo>
                    <a:pt x="405" y="723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šľíďè"/>
            <p:cNvSpPr/>
            <p:nvPr/>
          </p:nvSpPr>
          <p:spPr bwMode="auto">
            <a:xfrm>
              <a:off x="7378701" y="3082926"/>
              <a:ext cx="490538" cy="812800"/>
            </a:xfrm>
            <a:custGeom>
              <a:avLst/>
              <a:gdLst>
                <a:gd name="T0" fmla="*/ 0 w 382"/>
                <a:gd name="T1" fmla="*/ 0 h 632"/>
                <a:gd name="T2" fmla="*/ 297 w 382"/>
                <a:gd name="T3" fmla="*/ 632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2" h="632">
                  <a:moveTo>
                    <a:pt x="0" y="0"/>
                  </a:moveTo>
                  <a:cubicBezTo>
                    <a:pt x="0" y="0"/>
                    <a:pt x="382" y="120"/>
                    <a:pt x="297" y="632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śḻîďè"/>
            <p:cNvSpPr/>
            <p:nvPr/>
          </p:nvSpPr>
          <p:spPr bwMode="auto">
            <a:xfrm>
              <a:off x="7597776" y="3138488"/>
              <a:ext cx="66675" cy="114300"/>
            </a:xfrm>
            <a:custGeom>
              <a:avLst/>
              <a:gdLst>
                <a:gd name="T0" fmla="*/ 52 w 52"/>
                <a:gd name="T1" fmla="*/ 0 h 89"/>
                <a:gd name="T2" fmla="*/ 16 w 52"/>
                <a:gd name="T3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" h="89">
                  <a:moveTo>
                    <a:pt x="52" y="0"/>
                  </a:moveTo>
                  <a:cubicBezTo>
                    <a:pt x="52" y="0"/>
                    <a:pt x="0" y="35"/>
                    <a:pt x="16" y="89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śļïḑê"/>
            <p:cNvSpPr/>
            <p:nvPr/>
          </p:nvSpPr>
          <p:spPr bwMode="auto">
            <a:xfrm>
              <a:off x="7427913" y="3136901"/>
              <a:ext cx="92075" cy="42863"/>
            </a:xfrm>
            <a:custGeom>
              <a:avLst/>
              <a:gdLst>
                <a:gd name="T0" fmla="*/ 0 w 71"/>
                <a:gd name="T1" fmla="*/ 33 h 33"/>
                <a:gd name="T2" fmla="*/ 71 w 71"/>
                <a:gd name="T3" fmla="*/ 1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" h="33">
                  <a:moveTo>
                    <a:pt x="0" y="33"/>
                  </a:moveTo>
                  <a:cubicBezTo>
                    <a:pt x="0" y="33"/>
                    <a:pt x="32" y="0"/>
                    <a:pt x="71" y="18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îṡḻïḑè"/>
            <p:cNvSpPr/>
            <p:nvPr/>
          </p:nvSpPr>
          <p:spPr bwMode="auto">
            <a:xfrm>
              <a:off x="7623176" y="3354388"/>
              <a:ext cx="90488" cy="44450"/>
            </a:xfrm>
            <a:custGeom>
              <a:avLst/>
              <a:gdLst>
                <a:gd name="T0" fmla="*/ 0 w 71"/>
                <a:gd name="T1" fmla="*/ 28 h 35"/>
                <a:gd name="T2" fmla="*/ 71 w 71"/>
                <a:gd name="T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" h="35">
                  <a:moveTo>
                    <a:pt x="0" y="28"/>
                  </a:moveTo>
                  <a:cubicBezTo>
                    <a:pt x="0" y="28"/>
                    <a:pt x="56" y="0"/>
                    <a:pt x="71" y="35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şļïḋè"/>
            <p:cNvSpPr/>
            <p:nvPr/>
          </p:nvSpPr>
          <p:spPr bwMode="auto">
            <a:xfrm>
              <a:off x="7745413" y="3463926"/>
              <a:ext cx="55563" cy="25400"/>
            </a:xfrm>
            <a:custGeom>
              <a:avLst/>
              <a:gdLst>
                <a:gd name="T0" fmla="*/ 43 w 43"/>
                <a:gd name="T1" fmla="*/ 3 h 20"/>
                <a:gd name="T2" fmla="*/ 0 w 43"/>
                <a:gd name="T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20">
                  <a:moveTo>
                    <a:pt x="43" y="3"/>
                  </a:moveTo>
                  <a:cubicBezTo>
                    <a:pt x="43" y="3"/>
                    <a:pt x="1" y="0"/>
                    <a:pt x="0" y="20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ṩľide"/>
            <p:cNvSpPr/>
            <p:nvPr/>
          </p:nvSpPr>
          <p:spPr bwMode="auto">
            <a:xfrm>
              <a:off x="7467601" y="3502026"/>
              <a:ext cx="298450" cy="396875"/>
            </a:xfrm>
            <a:custGeom>
              <a:avLst/>
              <a:gdLst>
                <a:gd name="T0" fmla="*/ 232 w 232"/>
                <a:gd name="T1" fmla="*/ 309 h 309"/>
                <a:gd name="T2" fmla="*/ 38 w 232"/>
                <a:gd name="T3" fmla="*/ 7 h 309"/>
                <a:gd name="T4" fmla="*/ 5 w 232"/>
                <a:gd name="T5" fmla="*/ 49 h 309"/>
                <a:gd name="T6" fmla="*/ 14 w 232"/>
                <a:gd name="T7" fmla="*/ 124 h 309"/>
                <a:gd name="T8" fmla="*/ 232 w 232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09">
                  <a:moveTo>
                    <a:pt x="232" y="309"/>
                  </a:moveTo>
                  <a:cubicBezTo>
                    <a:pt x="232" y="309"/>
                    <a:pt x="80" y="0"/>
                    <a:pt x="38" y="7"/>
                  </a:cubicBezTo>
                  <a:cubicBezTo>
                    <a:pt x="18" y="10"/>
                    <a:pt x="9" y="29"/>
                    <a:pt x="5" y="49"/>
                  </a:cubicBezTo>
                  <a:cubicBezTo>
                    <a:pt x="0" y="74"/>
                    <a:pt x="3" y="101"/>
                    <a:pt x="14" y="124"/>
                  </a:cubicBezTo>
                  <a:cubicBezTo>
                    <a:pt x="35" y="174"/>
                    <a:pt x="93" y="268"/>
                    <a:pt x="232" y="30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iṧḻïḓè"/>
            <p:cNvSpPr/>
            <p:nvPr/>
          </p:nvSpPr>
          <p:spPr bwMode="auto">
            <a:xfrm>
              <a:off x="7518401" y="3586163"/>
              <a:ext cx="246063" cy="311150"/>
            </a:xfrm>
            <a:custGeom>
              <a:avLst/>
              <a:gdLst>
                <a:gd name="T0" fmla="*/ 0 w 191"/>
                <a:gd name="T1" fmla="*/ 0 h 242"/>
                <a:gd name="T2" fmla="*/ 191 w 191"/>
                <a:gd name="T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1" h="242">
                  <a:moveTo>
                    <a:pt x="0" y="0"/>
                  </a:moveTo>
                  <a:cubicBezTo>
                    <a:pt x="0" y="0"/>
                    <a:pt x="160" y="232"/>
                    <a:pt x="191" y="242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Sľidè"/>
            <p:cNvSpPr/>
            <p:nvPr/>
          </p:nvSpPr>
          <p:spPr bwMode="auto">
            <a:xfrm>
              <a:off x="7500938" y="3632201"/>
              <a:ext cx="47625" cy="0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iśľïḍê"/>
            <p:cNvSpPr/>
            <p:nvPr/>
          </p:nvSpPr>
          <p:spPr bwMode="auto">
            <a:xfrm>
              <a:off x="7556501" y="3741738"/>
              <a:ext cx="76200" cy="3175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ślïḋê"/>
            <p:cNvSpPr/>
            <p:nvPr/>
          </p:nvSpPr>
          <p:spPr bwMode="auto">
            <a:xfrm flipH="1">
              <a:off x="7596188" y="3654426"/>
              <a:ext cx="6350" cy="39688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ṩ1îdè"/>
            <p:cNvSpPr/>
            <p:nvPr/>
          </p:nvSpPr>
          <p:spPr bwMode="auto">
            <a:xfrm flipH="1">
              <a:off x="7681913" y="3773488"/>
              <a:ext cx="1588" cy="34925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ṣ1íḓê"/>
            <p:cNvSpPr/>
            <p:nvPr/>
          </p:nvSpPr>
          <p:spPr bwMode="auto">
            <a:xfrm>
              <a:off x="7759701" y="3502026"/>
              <a:ext cx="298450" cy="396875"/>
            </a:xfrm>
            <a:custGeom>
              <a:avLst/>
              <a:gdLst>
                <a:gd name="T0" fmla="*/ 0 w 232"/>
                <a:gd name="T1" fmla="*/ 309 h 309"/>
                <a:gd name="T2" fmla="*/ 194 w 232"/>
                <a:gd name="T3" fmla="*/ 7 h 309"/>
                <a:gd name="T4" fmla="*/ 227 w 232"/>
                <a:gd name="T5" fmla="*/ 49 h 309"/>
                <a:gd name="T6" fmla="*/ 219 w 232"/>
                <a:gd name="T7" fmla="*/ 124 h 309"/>
                <a:gd name="T8" fmla="*/ 0 w 232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09">
                  <a:moveTo>
                    <a:pt x="0" y="309"/>
                  </a:moveTo>
                  <a:cubicBezTo>
                    <a:pt x="0" y="309"/>
                    <a:pt x="152" y="0"/>
                    <a:pt x="194" y="7"/>
                  </a:cubicBezTo>
                  <a:cubicBezTo>
                    <a:pt x="214" y="10"/>
                    <a:pt x="223" y="29"/>
                    <a:pt x="227" y="49"/>
                  </a:cubicBezTo>
                  <a:cubicBezTo>
                    <a:pt x="232" y="74"/>
                    <a:pt x="229" y="101"/>
                    <a:pt x="219" y="124"/>
                  </a:cubicBezTo>
                  <a:cubicBezTo>
                    <a:pt x="197" y="174"/>
                    <a:pt x="139" y="268"/>
                    <a:pt x="0" y="30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šļîḍé"/>
            <p:cNvSpPr/>
            <p:nvPr/>
          </p:nvSpPr>
          <p:spPr bwMode="auto">
            <a:xfrm>
              <a:off x="7764463" y="3586163"/>
              <a:ext cx="244475" cy="311150"/>
            </a:xfrm>
            <a:custGeom>
              <a:avLst/>
              <a:gdLst>
                <a:gd name="T0" fmla="*/ 190 w 190"/>
                <a:gd name="T1" fmla="*/ 0 h 242"/>
                <a:gd name="T2" fmla="*/ 0 w 190"/>
                <a:gd name="T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0" h="242">
                  <a:moveTo>
                    <a:pt x="190" y="0"/>
                  </a:moveTo>
                  <a:cubicBezTo>
                    <a:pt x="190" y="0"/>
                    <a:pt x="30" y="232"/>
                    <a:pt x="0" y="242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şḻiḑê"/>
            <p:cNvSpPr/>
            <p:nvPr/>
          </p:nvSpPr>
          <p:spPr bwMode="auto">
            <a:xfrm flipH="1">
              <a:off x="7978776" y="3632201"/>
              <a:ext cx="49213" cy="0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ïṣ1îďê"/>
            <p:cNvSpPr/>
            <p:nvPr/>
          </p:nvSpPr>
          <p:spPr bwMode="auto">
            <a:xfrm flipH="1">
              <a:off x="7894638" y="3741738"/>
              <a:ext cx="74613" cy="3175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$ľidè"/>
            <p:cNvSpPr/>
            <p:nvPr/>
          </p:nvSpPr>
          <p:spPr bwMode="auto">
            <a:xfrm>
              <a:off x="7923213" y="3654426"/>
              <a:ext cx="9525" cy="39688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şḻïḋè"/>
            <p:cNvSpPr/>
            <p:nvPr/>
          </p:nvSpPr>
          <p:spPr bwMode="auto">
            <a:xfrm>
              <a:off x="7843838" y="3773488"/>
              <a:ext cx="1588" cy="34925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ŝľîďè"/>
            <p:cNvSpPr/>
            <p:nvPr/>
          </p:nvSpPr>
          <p:spPr bwMode="auto">
            <a:xfrm>
              <a:off x="7413626" y="3937001"/>
              <a:ext cx="120650" cy="73025"/>
            </a:xfrm>
            <a:custGeom>
              <a:avLst/>
              <a:gdLst>
                <a:gd name="T0" fmla="*/ 10 w 95"/>
                <a:gd name="T1" fmla="*/ 43 h 57"/>
                <a:gd name="T2" fmla="*/ 1 w 95"/>
                <a:gd name="T3" fmla="*/ 30 h 57"/>
                <a:gd name="T4" fmla="*/ 7 w 95"/>
                <a:gd name="T5" fmla="*/ 17 h 57"/>
                <a:gd name="T6" fmla="*/ 23 w 95"/>
                <a:gd name="T7" fmla="*/ 22 h 57"/>
                <a:gd name="T8" fmla="*/ 39 w 95"/>
                <a:gd name="T9" fmla="*/ 30 h 57"/>
                <a:gd name="T10" fmla="*/ 31 w 95"/>
                <a:gd name="T11" fmla="*/ 8 h 57"/>
                <a:gd name="T12" fmla="*/ 33 w 95"/>
                <a:gd name="T13" fmla="*/ 3 h 57"/>
                <a:gd name="T14" fmla="*/ 46 w 95"/>
                <a:gd name="T15" fmla="*/ 4 h 57"/>
                <a:gd name="T16" fmla="*/ 61 w 95"/>
                <a:gd name="T17" fmla="*/ 42 h 57"/>
                <a:gd name="T18" fmla="*/ 61 w 95"/>
                <a:gd name="T19" fmla="*/ 26 h 57"/>
                <a:gd name="T20" fmla="*/ 67 w 95"/>
                <a:gd name="T21" fmla="*/ 12 h 57"/>
                <a:gd name="T22" fmla="*/ 76 w 95"/>
                <a:gd name="T23" fmla="*/ 10 h 57"/>
                <a:gd name="T24" fmla="*/ 91 w 95"/>
                <a:gd name="T25" fmla="*/ 14 h 57"/>
                <a:gd name="T26" fmla="*/ 90 w 95"/>
                <a:gd name="T27" fmla="*/ 33 h 57"/>
                <a:gd name="T28" fmla="*/ 75 w 95"/>
                <a:gd name="T29" fmla="*/ 45 h 57"/>
                <a:gd name="T30" fmla="*/ 64 w 95"/>
                <a:gd name="T31" fmla="*/ 55 h 57"/>
                <a:gd name="T32" fmla="*/ 63 w 95"/>
                <a:gd name="T33" fmla="*/ 57 h 57"/>
                <a:gd name="T34" fmla="*/ 30 w 95"/>
                <a:gd name="T35" fmla="*/ 57 h 57"/>
                <a:gd name="T36" fmla="*/ 10 w 95"/>
                <a:gd name="T37" fmla="*/ 4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57">
                  <a:moveTo>
                    <a:pt x="10" y="43"/>
                  </a:moveTo>
                  <a:cubicBezTo>
                    <a:pt x="6" y="40"/>
                    <a:pt x="3" y="35"/>
                    <a:pt x="1" y="30"/>
                  </a:cubicBezTo>
                  <a:cubicBezTo>
                    <a:pt x="0" y="25"/>
                    <a:pt x="2" y="19"/>
                    <a:pt x="7" y="17"/>
                  </a:cubicBezTo>
                  <a:cubicBezTo>
                    <a:pt x="13" y="15"/>
                    <a:pt x="19" y="18"/>
                    <a:pt x="23" y="22"/>
                  </a:cubicBezTo>
                  <a:cubicBezTo>
                    <a:pt x="28" y="26"/>
                    <a:pt x="33" y="31"/>
                    <a:pt x="39" y="30"/>
                  </a:cubicBezTo>
                  <a:cubicBezTo>
                    <a:pt x="32" y="24"/>
                    <a:pt x="30" y="16"/>
                    <a:pt x="31" y="8"/>
                  </a:cubicBezTo>
                  <a:cubicBezTo>
                    <a:pt x="32" y="6"/>
                    <a:pt x="32" y="4"/>
                    <a:pt x="33" y="3"/>
                  </a:cubicBezTo>
                  <a:cubicBezTo>
                    <a:pt x="36" y="0"/>
                    <a:pt x="42" y="1"/>
                    <a:pt x="46" y="4"/>
                  </a:cubicBezTo>
                  <a:cubicBezTo>
                    <a:pt x="57" y="12"/>
                    <a:pt x="61" y="28"/>
                    <a:pt x="61" y="42"/>
                  </a:cubicBezTo>
                  <a:cubicBezTo>
                    <a:pt x="61" y="37"/>
                    <a:pt x="61" y="32"/>
                    <a:pt x="61" y="26"/>
                  </a:cubicBezTo>
                  <a:cubicBezTo>
                    <a:pt x="60" y="21"/>
                    <a:pt x="63" y="16"/>
                    <a:pt x="67" y="12"/>
                  </a:cubicBezTo>
                  <a:cubicBezTo>
                    <a:pt x="70" y="11"/>
                    <a:pt x="73" y="10"/>
                    <a:pt x="76" y="10"/>
                  </a:cubicBezTo>
                  <a:cubicBezTo>
                    <a:pt x="81" y="9"/>
                    <a:pt x="86" y="11"/>
                    <a:pt x="91" y="14"/>
                  </a:cubicBezTo>
                  <a:cubicBezTo>
                    <a:pt x="95" y="19"/>
                    <a:pt x="94" y="27"/>
                    <a:pt x="90" y="33"/>
                  </a:cubicBezTo>
                  <a:cubicBezTo>
                    <a:pt x="86" y="37"/>
                    <a:pt x="80" y="41"/>
                    <a:pt x="75" y="45"/>
                  </a:cubicBezTo>
                  <a:cubicBezTo>
                    <a:pt x="70" y="47"/>
                    <a:pt x="67" y="51"/>
                    <a:pt x="64" y="55"/>
                  </a:cubicBezTo>
                  <a:cubicBezTo>
                    <a:pt x="63" y="56"/>
                    <a:pt x="63" y="56"/>
                    <a:pt x="63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3" y="53"/>
                    <a:pt x="16" y="49"/>
                    <a:pt x="10" y="43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iṥḻîďè"/>
            <p:cNvSpPr/>
            <p:nvPr/>
          </p:nvSpPr>
          <p:spPr bwMode="auto">
            <a:xfrm>
              <a:off x="8156576" y="3776663"/>
              <a:ext cx="122238" cy="73025"/>
            </a:xfrm>
            <a:custGeom>
              <a:avLst/>
              <a:gdLst>
                <a:gd name="T0" fmla="*/ 10 w 96"/>
                <a:gd name="T1" fmla="*/ 43 h 56"/>
                <a:gd name="T2" fmla="*/ 2 w 96"/>
                <a:gd name="T3" fmla="*/ 30 h 56"/>
                <a:gd name="T4" fmla="*/ 8 w 96"/>
                <a:gd name="T5" fmla="*/ 16 h 56"/>
                <a:gd name="T6" fmla="*/ 24 w 96"/>
                <a:gd name="T7" fmla="*/ 22 h 56"/>
                <a:gd name="T8" fmla="*/ 39 w 96"/>
                <a:gd name="T9" fmla="*/ 29 h 56"/>
                <a:gd name="T10" fmla="*/ 32 w 96"/>
                <a:gd name="T11" fmla="*/ 7 h 56"/>
                <a:gd name="T12" fmla="*/ 34 w 96"/>
                <a:gd name="T13" fmla="*/ 3 h 56"/>
                <a:gd name="T14" fmla="*/ 46 w 96"/>
                <a:gd name="T15" fmla="*/ 4 h 56"/>
                <a:gd name="T16" fmla="*/ 61 w 96"/>
                <a:gd name="T17" fmla="*/ 42 h 56"/>
                <a:gd name="T18" fmla="*/ 61 w 96"/>
                <a:gd name="T19" fmla="*/ 26 h 56"/>
                <a:gd name="T20" fmla="*/ 67 w 96"/>
                <a:gd name="T21" fmla="*/ 12 h 56"/>
                <a:gd name="T22" fmla="*/ 76 w 96"/>
                <a:gd name="T23" fmla="*/ 10 h 56"/>
                <a:gd name="T24" fmla="*/ 91 w 96"/>
                <a:gd name="T25" fmla="*/ 14 h 56"/>
                <a:gd name="T26" fmla="*/ 91 w 96"/>
                <a:gd name="T27" fmla="*/ 32 h 56"/>
                <a:gd name="T28" fmla="*/ 75 w 96"/>
                <a:gd name="T29" fmla="*/ 44 h 56"/>
                <a:gd name="T30" fmla="*/ 64 w 96"/>
                <a:gd name="T31" fmla="*/ 55 h 56"/>
                <a:gd name="T32" fmla="*/ 64 w 96"/>
                <a:gd name="T33" fmla="*/ 56 h 56"/>
                <a:gd name="T34" fmla="*/ 31 w 96"/>
                <a:gd name="T35" fmla="*/ 56 h 56"/>
                <a:gd name="T36" fmla="*/ 10 w 96"/>
                <a:gd name="T37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56">
                  <a:moveTo>
                    <a:pt x="10" y="43"/>
                  </a:moveTo>
                  <a:cubicBezTo>
                    <a:pt x="6" y="39"/>
                    <a:pt x="3" y="35"/>
                    <a:pt x="2" y="30"/>
                  </a:cubicBezTo>
                  <a:cubicBezTo>
                    <a:pt x="0" y="24"/>
                    <a:pt x="3" y="19"/>
                    <a:pt x="8" y="16"/>
                  </a:cubicBezTo>
                  <a:cubicBezTo>
                    <a:pt x="13" y="14"/>
                    <a:pt x="19" y="18"/>
                    <a:pt x="24" y="22"/>
                  </a:cubicBezTo>
                  <a:cubicBezTo>
                    <a:pt x="28" y="26"/>
                    <a:pt x="33" y="30"/>
                    <a:pt x="39" y="29"/>
                  </a:cubicBezTo>
                  <a:cubicBezTo>
                    <a:pt x="33" y="24"/>
                    <a:pt x="30" y="15"/>
                    <a:pt x="32" y="7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7" y="0"/>
                    <a:pt x="43" y="1"/>
                    <a:pt x="46" y="4"/>
                  </a:cubicBezTo>
                  <a:cubicBezTo>
                    <a:pt x="58" y="12"/>
                    <a:pt x="61" y="28"/>
                    <a:pt x="61" y="42"/>
                  </a:cubicBezTo>
                  <a:cubicBezTo>
                    <a:pt x="62" y="37"/>
                    <a:pt x="62" y="31"/>
                    <a:pt x="61" y="26"/>
                  </a:cubicBezTo>
                  <a:cubicBezTo>
                    <a:pt x="61" y="21"/>
                    <a:pt x="63" y="15"/>
                    <a:pt x="67" y="12"/>
                  </a:cubicBezTo>
                  <a:cubicBezTo>
                    <a:pt x="70" y="11"/>
                    <a:pt x="73" y="10"/>
                    <a:pt x="76" y="10"/>
                  </a:cubicBezTo>
                  <a:cubicBezTo>
                    <a:pt x="82" y="9"/>
                    <a:pt x="87" y="11"/>
                    <a:pt x="91" y="14"/>
                  </a:cubicBezTo>
                  <a:cubicBezTo>
                    <a:pt x="96" y="19"/>
                    <a:pt x="95" y="27"/>
                    <a:pt x="91" y="32"/>
                  </a:cubicBezTo>
                  <a:cubicBezTo>
                    <a:pt x="86" y="37"/>
                    <a:pt x="81" y="41"/>
                    <a:pt x="75" y="44"/>
                  </a:cubicBezTo>
                  <a:cubicBezTo>
                    <a:pt x="71" y="47"/>
                    <a:pt x="67" y="50"/>
                    <a:pt x="64" y="55"/>
                  </a:cubicBezTo>
                  <a:cubicBezTo>
                    <a:pt x="64" y="55"/>
                    <a:pt x="64" y="56"/>
                    <a:pt x="64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23" y="53"/>
                    <a:pt x="16" y="48"/>
                    <a:pt x="10" y="43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iṥḻíḓè"/>
            <p:cNvSpPr/>
            <p:nvPr/>
          </p:nvSpPr>
          <p:spPr bwMode="auto">
            <a:xfrm>
              <a:off x="7907338" y="3937001"/>
              <a:ext cx="123825" cy="73025"/>
            </a:xfrm>
            <a:custGeom>
              <a:avLst/>
              <a:gdLst>
                <a:gd name="T0" fmla="*/ 10 w 96"/>
                <a:gd name="T1" fmla="*/ 43 h 57"/>
                <a:gd name="T2" fmla="*/ 2 w 96"/>
                <a:gd name="T3" fmla="*/ 30 h 57"/>
                <a:gd name="T4" fmla="*/ 8 w 96"/>
                <a:gd name="T5" fmla="*/ 17 h 57"/>
                <a:gd name="T6" fmla="*/ 24 w 96"/>
                <a:gd name="T7" fmla="*/ 22 h 57"/>
                <a:gd name="T8" fmla="*/ 39 w 96"/>
                <a:gd name="T9" fmla="*/ 30 h 57"/>
                <a:gd name="T10" fmla="*/ 32 w 96"/>
                <a:gd name="T11" fmla="*/ 8 h 57"/>
                <a:gd name="T12" fmla="*/ 34 w 96"/>
                <a:gd name="T13" fmla="*/ 3 h 57"/>
                <a:gd name="T14" fmla="*/ 46 w 96"/>
                <a:gd name="T15" fmla="*/ 4 h 57"/>
                <a:gd name="T16" fmla="*/ 62 w 96"/>
                <a:gd name="T17" fmla="*/ 42 h 57"/>
                <a:gd name="T18" fmla="*/ 62 w 96"/>
                <a:gd name="T19" fmla="*/ 26 h 57"/>
                <a:gd name="T20" fmla="*/ 68 w 96"/>
                <a:gd name="T21" fmla="*/ 12 h 57"/>
                <a:gd name="T22" fmla="*/ 77 w 96"/>
                <a:gd name="T23" fmla="*/ 10 h 57"/>
                <a:gd name="T24" fmla="*/ 92 w 96"/>
                <a:gd name="T25" fmla="*/ 14 h 57"/>
                <a:gd name="T26" fmla="*/ 91 w 96"/>
                <a:gd name="T27" fmla="*/ 33 h 57"/>
                <a:gd name="T28" fmla="*/ 76 w 96"/>
                <a:gd name="T29" fmla="*/ 45 h 57"/>
                <a:gd name="T30" fmla="*/ 65 w 96"/>
                <a:gd name="T31" fmla="*/ 55 h 57"/>
                <a:gd name="T32" fmla="*/ 64 w 96"/>
                <a:gd name="T33" fmla="*/ 57 h 57"/>
                <a:gd name="T34" fmla="*/ 31 w 96"/>
                <a:gd name="T35" fmla="*/ 57 h 57"/>
                <a:gd name="T36" fmla="*/ 10 w 96"/>
                <a:gd name="T37" fmla="*/ 4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57">
                  <a:moveTo>
                    <a:pt x="10" y="43"/>
                  </a:moveTo>
                  <a:cubicBezTo>
                    <a:pt x="6" y="40"/>
                    <a:pt x="3" y="35"/>
                    <a:pt x="2" y="30"/>
                  </a:cubicBezTo>
                  <a:cubicBezTo>
                    <a:pt x="0" y="25"/>
                    <a:pt x="3" y="19"/>
                    <a:pt x="8" y="17"/>
                  </a:cubicBezTo>
                  <a:cubicBezTo>
                    <a:pt x="13" y="15"/>
                    <a:pt x="19" y="18"/>
                    <a:pt x="24" y="22"/>
                  </a:cubicBezTo>
                  <a:cubicBezTo>
                    <a:pt x="28" y="26"/>
                    <a:pt x="34" y="31"/>
                    <a:pt x="39" y="30"/>
                  </a:cubicBezTo>
                  <a:cubicBezTo>
                    <a:pt x="33" y="24"/>
                    <a:pt x="30" y="16"/>
                    <a:pt x="32" y="8"/>
                  </a:cubicBezTo>
                  <a:cubicBezTo>
                    <a:pt x="32" y="6"/>
                    <a:pt x="33" y="5"/>
                    <a:pt x="34" y="3"/>
                  </a:cubicBezTo>
                  <a:cubicBezTo>
                    <a:pt x="37" y="0"/>
                    <a:pt x="43" y="1"/>
                    <a:pt x="46" y="4"/>
                  </a:cubicBezTo>
                  <a:cubicBezTo>
                    <a:pt x="58" y="12"/>
                    <a:pt x="61" y="28"/>
                    <a:pt x="62" y="42"/>
                  </a:cubicBezTo>
                  <a:cubicBezTo>
                    <a:pt x="62" y="37"/>
                    <a:pt x="62" y="32"/>
                    <a:pt x="62" y="26"/>
                  </a:cubicBezTo>
                  <a:cubicBezTo>
                    <a:pt x="61" y="21"/>
                    <a:pt x="64" y="16"/>
                    <a:pt x="68" y="12"/>
                  </a:cubicBezTo>
                  <a:cubicBezTo>
                    <a:pt x="71" y="11"/>
                    <a:pt x="74" y="10"/>
                    <a:pt x="77" y="10"/>
                  </a:cubicBezTo>
                  <a:cubicBezTo>
                    <a:pt x="82" y="9"/>
                    <a:pt x="87" y="11"/>
                    <a:pt x="92" y="14"/>
                  </a:cubicBezTo>
                  <a:cubicBezTo>
                    <a:pt x="96" y="19"/>
                    <a:pt x="95" y="27"/>
                    <a:pt x="91" y="33"/>
                  </a:cubicBezTo>
                  <a:cubicBezTo>
                    <a:pt x="87" y="37"/>
                    <a:pt x="81" y="41"/>
                    <a:pt x="76" y="45"/>
                  </a:cubicBezTo>
                  <a:cubicBezTo>
                    <a:pt x="71" y="47"/>
                    <a:pt x="68" y="51"/>
                    <a:pt x="65" y="55"/>
                  </a:cubicBezTo>
                  <a:cubicBezTo>
                    <a:pt x="64" y="56"/>
                    <a:pt x="64" y="56"/>
                    <a:pt x="64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24" y="53"/>
                    <a:pt x="17" y="49"/>
                    <a:pt x="10" y="43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śḷíḓé"/>
            <p:cNvSpPr/>
            <p:nvPr/>
          </p:nvSpPr>
          <p:spPr bwMode="auto">
            <a:xfrm>
              <a:off x="7167563" y="3668713"/>
              <a:ext cx="100013" cy="130175"/>
            </a:xfrm>
            <a:custGeom>
              <a:avLst/>
              <a:gdLst>
                <a:gd name="T0" fmla="*/ 40 w 78"/>
                <a:gd name="T1" fmla="*/ 0 h 101"/>
                <a:gd name="T2" fmla="*/ 45 w 78"/>
                <a:gd name="T3" fmla="*/ 40 h 101"/>
                <a:gd name="T4" fmla="*/ 72 w 78"/>
                <a:gd name="T5" fmla="*/ 101 h 101"/>
                <a:gd name="T6" fmla="*/ 23 w 78"/>
                <a:gd name="T7" fmla="*/ 55 h 101"/>
                <a:gd name="T8" fmla="*/ 40 w 7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40" y="0"/>
                  </a:moveTo>
                  <a:cubicBezTo>
                    <a:pt x="40" y="0"/>
                    <a:pt x="27" y="16"/>
                    <a:pt x="45" y="40"/>
                  </a:cubicBezTo>
                  <a:cubicBezTo>
                    <a:pt x="63" y="65"/>
                    <a:pt x="78" y="85"/>
                    <a:pt x="72" y="101"/>
                  </a:cubicBezTo>
                  <a:cubicBezTo>
                    <a:pt x="72" y="101"/>
                    <a:pt x="45" y="55"/>
                    <a:pt x="23" y="55"/>
                  </a:cubicBezTo>
                  <a:cubicBezTo>
                    <a:pt x="0" y="54"/>
                    <a:pt x="15" y="27"/>
                    <a:pt x="40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šḷíḍè"/>
            <p:cNvSpPr/>
            <p:nvPr/>
          </p:nvSpPr>
          <p:spPr bwMode="auto">
            <a:xfrm>
              <a:off x="7183438" y="3668713"/>
              <a:ext cx="34925" cy="58738"/>
            </a:xfrm>
            <a:custGeom>
              <a:avLst/>
              <a:gdLst>
                <a:gd name="T0" fmla="*/ 28 w 28"/>
                <a:gd name="T1" fmla="*/ 0 h 45"/>
                <a:gd name="T2" fmla="*/ 27 w 28"/>
                <a:gd name="T3" fmla="*/ 0 h 45"/>
                <a:gd name="T4" fmla="*/ 28 w 28"/>
                <a:gd name="T5" fmla="*/ 0 h 45"/>
                <a:gd name="T6" fmla="*/ 28 w 28"/>
                <a:gd name="T7" fmla="*/ 0 h 45"/>
                <a:gd name="T8" fmla="*/ 0 w 28"/>
                <a:gd name="T9" fmla="*/ 45 h 45"/>
                <a:gd name="T10" fmla="*/ 28 w 28"/>
                <a:gd name="T11" fmla="*/ 0 h 45"/>
                <a:gd name="T12" fmla="*/ 28 w 28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5"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28" y="0"/>
                  </a:moveTo>
                  <a:cubicBezTo>
                    <a:pt x="12" y="17"/>
                    <a:pt x="0" y="35"/>
                    <a:pt x="0" y="45"/>
                  </a:cubicBezTo>
                  <a:cubicBezTo>
                    <a:pt x="0" y="35"/>
                    <a:pt x="12" y="17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sļíḓê"/>
            <p:cNvSpPr/>
            <p:nvPr/>
          </p:nvSpPr>
          <p:spPr bwMode="auto">
            <a:xfrm>
              <a:off x="7172326" y="3668713"/>
              <a:ext cx="74613" cy="106363"/>
            </a:xfrm>
            <a:custGeom>
              <a:avLst/>
              <a:gdLst>
                <a:gd name="T0" fmla="*/ 36 w 58"/>
                <a:gd name="T1" fmla="*/ 0 h 83"/>
                <a:gd name="T2" fmla="*/ 8 w 58"/>
                <a:gd name="T3" fmla="*/ 45 h 83"/>
                <a:gd name="T4" fmla="*/ 19 w 58"/>
                <a:gd name="T5" fmla="*/ 54 h 83"/>
                <a:gd name="T6" fmla="*/ 56 w 58"/>
                <a:gd name="T7" fmla="*/ 83 h 83"/>
                <a:gd name="T8" fmla="*/ 58 w 58"/>
                <a:gd name="T9" fmla="*/ 83 h 83"/>
                <a:gd name="T10" fmla="*/ 21 w 58"/>
                <a:gd name="T11" fmla="*/ 55 h 83"/>
                <a:gd name="T12" fmla="*/ 33 w 58"/>
                <a:gd name="T13" fmla="*/ 5 h 83"/>
                <a:gd name="T14" fmla="*/ 35 w 58"/>
                <a:gd name="T15" fmla="*/ 0 h 83"/>
                <a:gd name="T16" fmla="*/ 36 w 58"/>
                <a:gd name="T17" fmla="*/ 0 h 83"/>
                <a:gd name="T18" fmla="*/ 36 w 58"/>
                <a:gd name="T1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83">
                  <a:moveTo>
                    <a:pt x="36" y="0"/>
                  </a:moveTo>
                  <a:cubicBezTo>
                    <a:pt x="20" y="17"/>
                    <a:pt x="8" y="35"/>
                    <a:pt x="8" y="45"/>
                  </a:cubicBezTo>
                  <a:cubicBezTo>
                    <a:pt x="8" y="51"/>
                    <a:pt x="11" y="54"/>
                    <a:pt x="19" y="54"/>
                  </a:cubicBezTo>
                  <a:cubicBezTo>
                    <a:pt x="31" y="55"/>
                    <a:pt x="46" y="70"/>
                    <a:pt x="56" y="83"/>
                  </a:cubicBezTo>
                  <a:cubicBezTo>
                    <a:pt x="57" y="83"/>
                    <a:pt x="57" y="83"/>
                    <a:pt x="58" y="83"/>
                  </a:cubicBezTo>
                  <a:cubicBezTo>
                    <a:pt x="48" y="70"/>
                    <a:pt x="34" y="55"/>
                    <a:pt x="21" y="55"/>
                  </a:cubicBezTo>
                  <a:cubicBezTo>
                    <a:pt x="0" y="54"/>
                    <a:pt x="11" y="30"/>
                    <a:pt x="33" y="5"/>
                  </a:cubicBezTo>
                  <a:cubicBezTo>
                    <a:pt x="33" y="3"/>
                    <a:pt x="34" y="2"/>
                    <a:pt x="35" y="0"/>
                  </a:cubicBezTo>
                  <a:cubicBezTo>
                    <a:pt x="35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íṡḷîḍè"/>
            <p:cNvSpPr/>
            <p:nvPr/>
          </p:nvSpPr>
          <p:spPr bwMode="auto">
            <a:xfrm>
              <a:off x="7189788" y="3687763"/>
              <a:ext cx="1588" cy="20638"/>
            </a:xfrm>
            <a:custGeom>
              <a:avLst/>
              <a:gdLst>
                <a:gd name="T0" fmla="*/ 0 w 2"/>
                <a:gd name="T1" fmla="*/ 6 h 17"/>
                <a:gd name="T2" fmla="*/ 1 w 2"/>
                <a:gd name="T3" fmla="*/ 17 h 17"/>
                <a:gd name="T4" fmla="*/ 2 w 2"/>
                <a:gd name="T5" fmla="*/ 6 h 17"/>
                <a:gd name="T6" fmla="*/ 1 w 2"/>
                <a:gd name="T7" fmla="*/ 3 h 17"/>
                <a:gd name="T8" fmla="*/ 0 w 2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7">
                  <a:moveTo>
                    <a:pt x="0" y="6"/>
                  </a:moveTo>
                  <a:cubicBezTo>
                    <a:pt x="0" y="12"/>
                    <a:pt x="0" y="17"/>
                    <a:pt x="1" y="17"/>
                  </a:cubicBezTo>
                  <a:cubicBezTo>
                    <a:pt x="2" y="17"/>
                    <a:pt x="2" y="12"/>
                    <a:pt x="2" y="6"/>
                  </a:cubicBezTo>
                  <a:cubicBezTo>
                    <a:pt x="2" y="0"/>
                    <a:pt x="2" y="3"/>
                    <a:pt x="1" y="3"/>
                  </a:cubicBezTo>
                  <a:cubicBezTo>
                    <a:pt x="0" y="3"/>
                    <a:pt x="0" y="1"/>
                    <a:pt x="0" y="6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ïsľidé"/>
            <p:cNvSpPr/>
            <p:nvPr/>
          </p:nvSpPr>
          <p:spPr bwMode="auto">
            <a:xfrm>
              <a:off x="7172326" y="3697288"/>
              <a:ext cx="19050" cy="11113"/>
            </a:xfrm>
            <a:custGeom>
              <a:avLst/>
              <a:gdLst>
                <a:gd name="T0" fmla="*/ 5 w 15"/>
                <a:gd name="T1" fmla="*/ 5 h 9"/>
                <a:gd name="T2" fmla="*/ 14 w 15"/>
                <a:gd name="T3" fmla="*/ 9 h 9"/>
                <a:gd name="T4" fmla="*/ 6 w 15"/>
                <a:gd name="T5" fmla="*/ 3 h 9"/>
                <a:gd name="T6" fmla="*/ 3 w 15"/>
                <a:gd name="T7" fmla="*/ 3 h 9"/>
                <a:gd name="T8" fmla="*/ 5 w 1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5" y="5"/>
                  </a:moveTo>
                  <a:cubicBezTo>
                    <a:pt x="10" y="8"/>
                    <a:pt x="14" y="9"/>
                    <a:pt x="14" y="9"/>
                  </a:cubicBezTo>
                  <a:cubicBezTo>
                    <a:pt x="15" y="8"/>
                    <a:pt x="11" y="5"/>
                    <a:pt x="6" y="3"/>
                  </a:cubicBezTo>
                  <a:cubicBezTo>
                    <a:pt x="1" y="0"/>
                    <a:pt x="3" y="2"/>
                    <a:pt x="3" y="3"/>
                  </a:cubicBezTo>
                  <a:cubicBezTo>
                    <a:pt x="2" y="3"/>
                    <a:pt x="0" y="2"/>
                    <a:pt x="5" y="5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şlîḍe"/>
            <p:cNvSpPr/>
            <p:nvPr/>
          </p:nvSpPr>
          <p:spPr bwMode="auto">
            <a:xfrm>
              <a:off x="7251701" y="3668713"/>
              <a:ext cx="100013" cy="130175"/>
            </a:xfrm>
            <a:custGeom>
              <a:avLst/>
              <a:gdLst>
                <a:gd name="T0" fmla="*/ 39 w 78"/>
                <a:gd name="T1" fmla="*/ 0 h 101"/>
                <a:gd name="T2" fmla="*/ 33 w 78"/>
                <a:gd name="T3" fmla="*/ 40 h 101"/>
                <a:gd name="T4" fmla="*/ 6 w 78"/>
                <a:gd name="T5" fmla="*/ 101 h 101"/>
                <a:gd name="T6" fmla="*/ 56 w 78"/>
                <a:gd name="T7" fmla="*/ 55 h 101"/>
                <a:gd name="T8" fmla="*/ 39 w 7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39" y="0"/>
                  </a:moveTo>
                  <a:cubicBezTo>
                    <a:pt x="39" y="0"/>
                    <a:pt x="51" y="16"/>
                    <a:pt x="33" y="40"/>
                  </a:cubicBezTo>
                  <a:cubicBezTo>
                    <a:pt x="15" y="65"/>
                    <a:pt x="0" y="85"/>
                    <a:pt x="6" y="101"/>
                  </a:cubicBezTo>
                  <a:cubicBezTo>
                    <a:pt x="6" y="101"/>
                    <a:pt x="34" y="55"/>
                    <a:pt x="56" y="55"/>
                  </a:cubicBezTo>
                  <a:cubicBezTo>
                    <a:pt x="78" y="54"/>
                    <a:pt x="63" y="27"/>
                    <a:pt x="39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S1ïdê"/>
            <p:cNvSpPr/>
            <p:nvPr/>
          </p:nvSpPr>
          <p:spPr bwMode="auto">
            <a:xfrm>
              <a:off x="7302501" y="3668713"/>
              <a:ext cx="36513" cy="58738"/>
            </a:xfrm>
            <a:custGeom>
              <a:avLst/>
              <a:gdLst>
                <a:gd name="T0" fmla="*/ 0 w 28"/>
                <a:gd name="T1" fmla="*/ 0 h 45"/>
                <a:gd name="T2" fmla="*/ 0 w 28"/>
                <a:gd name="T3" fmla="*/ 0 h 45"/>
                <a:gd name="T4" fmla="*/ 0 w 28"/>
                <a:gd name="T5" fmla="*/ 0 h 45"/>
                <a:gd name="T6" fmla="*/ 0 w 28"/>
                <a:gd name="T7" fmla="*/ 0 h 45"/>
                <a:gd name="T8" fmla="*/ 0 w 28"/>
                <a:gd name="T9" fmla="*/ 0 h 45"/>
                <a:gd name="T10" fmla="*/ 28 w 28"/>
                <a:gd name="T11" fmla="*/ 45 h 45"/>
                <a:gd name="T12" fmla="*/ 0 w 28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17"/>
                    <a:pt x="28" y="35"/>
                    <a:pt x="28" y="45"/>
                  </a:cubicBezTo>
                  <a:cubicBezTo>
                    <a:pt x="28" y="35"/>
                    <a:pt x="16" y="17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šlîdé"/>
            <p:cNvSpPr/>
            <p:nvPr/>
          </p:nvSpPr>
          <p:spPr bwMode="auto">
            <a:xfrm>
              <a:off x="7267576" y="3668713"/>
              <a:ext cx="80963" cy="115888"/>
            </a:xfrm>
            <a:custGeom>
              <a:avLst/>
              <a:gdLst>
                <a:gd name="T0" fmla="*/ 27 w 63"/>
                <a:gd name="T1" fmla="*/ 0 h 90"/>
                <a:gd name="T2" fmla="*/ 27 w 63"/>
                <a:gd name="T3" fmla="*/ 0 h 90"/>
                <a:gd name="T4" fmla="*/ 27 w 63"/>
                <a:gd name="T5" fmla="*/ 0 h 90"/>
                <a:gd name="T6" fmla="*/ 30 w 63"/>
                <a:gd name="T7" fmla="*/ 5 h 90"/>
                <a:gd name="T8" fmla="*/ 42 w 63"/>
                <a:gd name="T9" fmla="*/ 55 h 90"/>
                <a:gd name="T10" fmla="*/ 0 w 63"/>
                <a:gd name="T11" fmla="*/ 89 h 90"/>
                <a:gd name="T12" fmla="*/ 1 w 63"/>
                <a:gd name="T13" fmla="*/ 90 h 90"/>
                <a:gd name="T14" fmla="*/ 1 w 63"/>
                <a:gd name="T15" fmla="*/ 90 h 90"/>
                <a:gd name="T16" fmla="*/ 44 w 63"/>
                <a:gd name="T17" fmla="*/ 54 h 90"/>
                <a:gd name="T18" fmla="*/ 55 w 63"/>
                <a:gd name="T19" fmla="*/ 45 h 90"/>
                <a:gd name="T20" fmla="*/ 27 w 63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90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51" y="30"/>
                    <a:pt x="63" y="54"/>
                    <a:pt x="42" y="55"/>
                  </a:cubicBezTo>
                  <a:cubicBezTo>
                    <a:pt x="27" y="55"/>
                    <a:pt x="10" y="76"/>
                    <a:pt x="0" y="89"/>
                  </a:cubicBezTo>
                  <a:cubicBezTo>
                    <a:pt x="0" y="89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1" y="77"/>
                    <a:pt x="28" y="55"/>
                    <a:pt x="44" y="54"/>
                  </a:cubicBezTo>
                  <a:cubicBezTo>
                    <a:pt x="51" y="54"/>
                    <a:pt x="55" y="51"/>
                    <a:pt x="55" y="45"/>
                  </a:cubicBezTo>
                  <a:cubicBezTo>
                    <a:pt x="55" y="35"/>
                    <a:pt x="43" y="17"/>
                    <a:pt x="27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îṥḷiďè"/>
            <p:cNvSpPr/>
            <p:nvPr/>
          </p:nvSpPr>
          <p:spPr bwMode="auto">
            <a:xfrm>
              <a:off x="7327901" y="3687763"/>
              <a:ext cx="3175" cy="20638"/>
            </a:xfrm>
            <a:custGeom>
              <a:avLst/>
              <a:gdLst>
                <a:gd name="T0" fmla="*/ 3 w 3"/>
                <a:gd name="T1" fmla="*/ 6 h 17"/>
                <a:gd name="T2" fmla="*/ 2 w 3"/>
                <a:gd name="T3" fmla="*/ 17 h 17"/>
                <a:gd name="T4" fmla="*/ 0 w 3"/>
                <a:gd name="T5" fmla="*/ 6 h 17"/>
                <a:gd name="T6" fmla="*/ 2 w 3"/>
                <a:gd name="T7" fmla="*/ 3 h 17"/>
                <a:gd name="T8" fmla="*/ 3 w 3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7">
                  <a:moveTo>
                    <a:pt x="3" y="6"/>
                  </a:moveTo>
                  <a:cubicBezTo>
                    <a:pt x="3" y="12"/>
                    <a:pt x="2" y="17"/>
                    <a:pt x="2" y="17"/>
                  </a:cubicBezTo>
                  <a:cubicBezTo>
                    <a:pt x="1" y="17"/>
                    <a:pt x="0" y="12"/>
                    <a:pt x="0" y="6"/>
                  </a:cubicBezTo>
                  <a:cubicBezTo>
                    <a:pt x="0" y="0"/>
                    <a:pt x="1" y="3"/>
                    <a:pt x="2" y="3"/>
                  </a:cubicBezTo>
                  <a:cubicBezTo>
                    <a:pt x="2" y="3"/>
                    <a:pt x="3" y="1"/>
                    <a:pt x="3" y="6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şḷîḍé"/>
            <p:cNvSpPr/>
            <p:nvPr/>
          </p:nvSpPr>
          <p:spPr bwMode="auto">
            <a:xfrm>
              <a:off x="7329488" y="3697288"/>
              <a:ext cx="19050" cy="11113"/>
            </a:xfrm>
            <a:custGeom>
              <a:avLst/>
              <a:gdLst>
                <a:gd name="T0" fmla="*/ 10 w 15"/>
                <a:gd name="T1" fmla="*/ 5 h 9"/>
                <a:gd name="T2" fmla="*/ 0 w 15"/>
                <a:gd name="T3" fmla="*/ 9 h 9"/>
                <a:gd name="T4" fmla="*/ 9 w 15"/>
                <a:gd name="T5" fmla="*/ 3 h 9"/>
                <a:gd name="T6" fmla="*/ 12 w 15"/>
                <a:gd name="T7" fmla="*/ 3 h 9"/>
                <a:gd name="T8" fmla="*/ 10 w 1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5" y="8"/>
                    <a:pt x="1" y="9"/>
                    <a:pt x="0" y="9"/>
                  </a:cubicBezTo>
                  <a:cubicBezTo>
                    <a:pt x="0" y="8"/>
                    <a:pt x="4" y="5"/>
                    <a:pt x="9" y="3"/>
                  </a:cubicBezTo>
                  <a:cubicBezTo>
                    <a:pt x="14" y="0"/>
                    <a:pt x="12" y="2"/>
                    <a:pt x="12" y="3"/>
                  </a:cubicBezTo>
                  <a:cubicBezTo>
                    <a:pt x="12" y="3"/>
                    <a:pt x="15" y="2"/>
                    <a:pt x="10" y="5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íṡḻiďè"/>
            <p:cNvSpPr/>
            <p:nvPr/>
          </p:nvSpPr>
          <p:spPr bwMode="auto">
            <a:xfrm>
              <a:off x="7129463" y="3763963"/>
              <a:ext cx="196850" cy="92075"/>
            </a:xfrm>
            <a:custGeom>
              <a:avLst/>
              <a:gdLst>
                <a:gd name="T0" fmla="*/ 153 w 153"/>
                <a:gd name="T1" fmla="*/ 24 h 71"/>
                <a:gd name="T2" fmla="*/ 108 w 153"/>
                <a:gd name="T3" fmla="*/ 16 h 71"/>
                <a:gd name="T4" fmla="*/ 52 w 153"/>
                <a:gd name="T5" fmla="*/ 12 h 71"/>
                <a:gd name="T6" fmla="*/ 39 w 153"/>
                <a:gd name="T7" fmla="*/ 71 h 71"/>
                <a:gd name="T8" fmla="*/ 140 w 153"/>
                <a:gd name="T9" fmla="*/ 59 h 71"/>
                <a:gd name="T10" fmla="*/ 153 w 153"/>
                <a:gd name="T11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71">
                  <a:moveTo>
                    <a:pt x="153" y="24"/>
                  </a:moveTo>
                  <a:cubicBezTo>
                    <a:pt x="153" y="24"/>
                    <a:pt x="118" y="23"/>
                    <a:pt x="108" y="16"/>
                  </a:cubicBezTo>
                  <a:cubicBezTo>
                    <a:pt x="98" y="9"/>
                    <a:pt x="55" y="0"/>
                    <a:pt x="52" y="12"/>
                  </a:cubicBezTo>
                  <a:cubicBezTo>
                    <a:pt x="49" y="23"/>
                    <a:pt x="0" y="71"/>
                    <a:pt x="39" y="71"/>
                  </a:cubicBezTo>
                  <a:cubicBezTo>
                    <a:pt x="78" y="71"/>
                    <a:pt x="130" y="65"/>
                    <a:pt x="140" y="59"/>
                  </a:cubicBezTo>
                  <a:cubicBezTo>
                    <a:pt x="151" y="52"/>
                    <a:pt x="153" y="24"/>
                    <a:pt x="153" y="24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isḷîḓê"/>
            <p:cNvSpPr/>
            <p:nvPr/>
          </p:nvSpPr>
          <p:spPr bwMode="auto">
            <a:xfrm>
              <a:off x="7162801" y="3795713"/>
              <a:ext cx="163513" cy="60325"/>
            </a:xfrm>
            <a:custGeom>
              <a:avLst/>
              <a:gdLst>
                <a:gd name="T0" fmla="*/ 0 w 128"/>
                <a:gd name="T1" fmla="*/ 43 h 47"/>
                <a:gd name="T2" fmla="*/ 10 w 128"/>
                <a:gd name="T3" fmla="*/ 47 h 47"/>
                <a:gd name="T4" fmla="*/ 0 w 128"/>
                <a:gd name="T5" fmla="*/ 43 h 47"/>
                <a:gd name="T6" fmla="*/ 0 w 128"/>
                <a:gd name="T7" fmla="*/ 43 h 47"/>
                <a:gd name="T8" fmla="*/ 128 w 128"/>
                <a:gd name="T9" fmla="*/ 0 h 47"/>
                <a:gd name="T10" fmla="*/ 127 w 128"/>
                <a:gd name="T11" fmla="*/ 0 h 47"/>
                <a:gd name="T12" fmla="*/ 128 w 128"/>
                <a:gd name="T13" fmla="*/ 0 h 47"/>
                <a:gd name="T14" fmla="*/ 128 w 128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47">
                  <a:moveTo>
                    <a:pt x="0" y="43"/>
                  </a:moveTo>
                  <a:cubicBezTo>
                    <a:pt x="2" y="45"/>
                    <a:pt x="5" y="46"/>
                    <a:pt x="10" y="47"/>
                  </a:cubicBezTo>
                  <a:cubicBezTo>
                    <a:pt x="5" y="46"/>
                    <a:pt x="2" y="45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moveTo>
                    <a:pt x="12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ṥlïḓé"/>
            <p:cNvSpPr/>
            <p:nvPr/>
          </p:nvSpPr>
          <p:spPr bwMode="auto">
            <a:xfrm>
              <a:off x="7161213" y="3843338"/>
              <a:ext cx="1588" cy="6350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6 h 6"/>
                <a:gd name="T4" fmla="*/ 1 w 1"/>
                <a:gd name="T5" fmla="*/ 6 h 6"/>
                <a:gd name="T6" fmla="*/ 0 w 1"/>
                <a:gd name="T7" fmla="*/ 0 h 6"/>
                <a:gd name="T8" fmla="*/ 0 w 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2"/>
                    <a:pt x="0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iṡ1îḍè"/>
            <p:cNvSpPr/>
            <p:nvPr/>
          </p:nvSpPr>
          <p:spPr bwMode="auto">
            <a:xfrm>
              <a:off x="7161213" y="3795713"/>
              <a:ext cx="165100" cy="60325"/>
            </a:xfrm>
            <a:custGeom>
              <a:avLst/>
              <a:gdLst>
                <a:gd name="T0" fmla="*/ 128 w 129"/>
                <a:gd name="T1" fmla="*/ 0 h 47"/>
                <a:gd name="T2" fmla="*/ 128 w 129"/>
                <a:gd name="T3" fmla="*/ 0 h 47"/>
                <a:gd name="T4" fmla="*/ 116 w 129"/>
                <a:gd name="T5" fmla="*/ 31 h 47"/>
                <a:gd name="T6" fmla="*/ 17 w 129"/>
                <a:gd name="T7" fmla="*/ 43 h 47"/>
                <a:gd name="T8" fmla="*/ 14 w 129"/>
                <a:gd name="T9" fmla="*/ 43 h 47"/>
                <a:gd name="T10" fmla="*/ 0 w 129"/>
                <a:gd name="T11" fmla="*/ 37 h 47"/>
                <a:gd name="T12" fmla="*/ 1 w 129"/>
                <a:gd name="T13" fmla="*/ 43 h 47"/>
                <a:gd name="T14" fmla="*/ 11 w 129"/>
                <a:gd name="T15" fmla="*/ 47 h 47"/>
                <a:gd name="T16" fmla="*/ 15 w 129"/>
                <a:gd name="T17" fmla="*/ 47 h 47"/>
                <a:gd name="T18" fmla="*/ 18 w 129"/>
                <a:gd name="T19" fmla="*/ 47 h 47"/>
                <a:gd name="T20" fmla="*/ 116 w 129"/>
                <a:gd name="T21" fmla="*/ 35 h 47"/>
                <a:gd name="T22" fmla="*/ 129 w 129"/>
                <a:gd name="T23" fmla="*/ 0 h 47"/>
                <a:gd name="T24" fmla="*/ 128 w 129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27" y="8"/>
                    <a:pt x="124" y="26"/>
                    <a:pt x="116" y="31"/>
                  </a:cubicBezTo>
                  <a:cubicBezTo>
                    <a:pt x="106" y="37"/>
                    <a:pt x="56" y="43"/>
                    <a:pt x="17" y="43"/>
                  </a:cubicBezTo>
                  <a:cubicBezTo>
                    <a:pt x="16" y="43"/>
                    <a:pt x="15" y="43"/>
                    <a:pt x="14" y="43"/>
                  </a:cubicBezTo>
                  <a:cubicBezTo>
                    <a:pt x="6" y="43"/>
                    <a:pt x="2" y="41"/>
                    <a:pt x="0" y="37"/>
                  </a:cubicBezTo>
                  <a:cubicBezTo>
                    <a:pt x="0" y="39"/>
                    <a:pt x="0" y="41"/>
                    <a:pt x="1" y="43"/>
                  </a:cubicBezTo>
                  <a:cubicBezTo>
                    <a:pt x="3" y="45"/>
                    <a:pt x="6" y="46"/>
                    <a:pt x="11" y="47"/>
                  </a:cubicBezTo>
                  <a:cubicBezTo>
                    <a:pt x="12" y="47"/>
                    <a:pt x="13" y="47"/>
                    <a:pt x="15" y="47"/>
                  </a:cubicBezTo>
                  <a:cubicBezTo>
                    <a:pt x="16" y="47"/>
                    <a:pt x="17" y="47"/>
                    <a:pt x="18" y="47"/>
                  </a:cubicBezTo>
                  <a:cubicBezTo>
                    <a:pt x="57" y="47"/>
                    <a:pt x="106" y="41"/>
                    <a:pt x="116" y="35"/>
                  </a:cubicBezTo>
                  <a:cubicBezTo>
                    <a:pt x="127" y="29"/>
                    <a:pt x="129" y="2"/>
                    <a:pt x="129" y="0"/>
                  </a:cubicBezTo>
                  <a:cubicBezTo>
                    <a:pt x="129" y="0"/>
                    <a:pt x="128" y="0"/>
                    <a:pt x="128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ïś1ïďè"/>
            <p:cNvSpPr/>
            <p:nvPr/>
          </p:nvSpPr>
          <p:spPr bwMode="auto">
            <a:xfrm>
              <a:off x="4271963" y="1525588"/>
              <a:ext cx="222250" cy="222250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isḷíḑê"/>
            <p:cNvSpPr/>
            <p:nvPr/>
          </p:nvSpPr>
          <p:spPr bwMode="auto">
            <a:xfrm>
              <a:off x="6180138" y="1349376"/>
              <a:ext cx="223838" cy="223838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iṥḻïḍê"/>
            <p:cNvSpPr/>
            <p:nvPr/>
          </p:nvSpPr>
          <p:spPr bwMode="auto">
            <a:xfrm>
              <a:off x="7945438" y="1789113"/>
              <a:ext cx="222250" cy="222250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sḷïḍè"/>
            <p:cNvSpPr/>
            <p:nvPr/>
          </p:nvSpPr>
          <p:spPr bwMode="auto">
            <a:xfrm>
              <a:off x="3719513" y="2470151"/>
              <a:ext cx="373063" cy="371475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iŝliḍê"/>
            <p:cNvSpPr/>
            <p:nvPr/>
          </p:nvSpPr>
          <p:spPr bwMode="auto">
            <a:xfrm>
              <a:off x="3898901" y="3389313"/>
              <a:ext cx="373063" cy="373063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ṣ1íḋé"/>
            <p:cNvSpPr/>
            <p:nvPr/>
          </p:nvSpPr>
          <p:spPr bwMode="auto">
            <a:xfrm>
              <a:off x="7375526" y="2578101"/>
              <a:ext cx="373063" cy="371475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slíḍé"/>
            <p:cNvSpPr/>
            <p:nvPr/>
          </p:nvSpPr>
          <p:spPr bwMode="auto">
            <a:xfrm>
              <a:off x="5872163" y="3086101"/>
              <a:ext cx="296863" cy="193675"/>
            </a:xfrm>
            <a:custGeom>
              <a:avLst/>
              <a:gdLst>
                <a:gd name="T0" fmla="*/ 127 w 231"/>
                <a:gd name="T1" fmla="*/ 21 h 151"/>
                <a:gd name="T2" fmla="*/ 111 w 231"/>
                <a:gd name="T3" fmla="*/ 22 h 151"/>
                <a:gd name="T4" fmla="*/ 87 w 231"/>
                <a:gd name="T5" fmla="*/ 32 h 151"/>
                <a:gd name="T6" fmla="*/ 1 w 231"/>
                <a:gd name="T7" fmla="*/ 120 h 151"/>
                <a:gd name="T8" fmla="*/ 0 w 231"/>
                <a:gd name="T9" fmla="*/ 128 h 151"/>
                <a:gd name="T10" fmla="*/ 5 w 231"/>
                <a:gd name="T11" fmla="*/ 133 h 151"/>
                <a:gd name="T12" fmla="*/ 19 w 231"/>
                <a:gd name="T13" fmla="*/ 146 h 151"/>
                <a:gd name="T14" fmla="*/ 25 w 231"/>
                <a:gd name="T15" fmla="*/ 150 h 151"/>
                <a:gd name="T16" fmla="*/ 37 w 231"/>
                <a:gd name="T17" fmla="*/ 150 h 151"/>
                <a:gd name="T18" fmla="*/ 144 w 231"/>
                <a:gd name="T19" fmla="*/ 102 h 151"/>
                <a:gd name="T20" fmla="*/ 188 w 231"/>
                <a:gd name="T21" fmla="*/ 68 h 151"/>
                <a:gd name="T22" fmla="*/ 212 w 231"/>
                <a:gd name="T23" fmla="*/ 72 h 151"/>
                <a:gd name="T24" fmla="*/ 231 w 231"/>
                <a:gd name="T25" fmla="*/ 62 h 151"/>
                <a:gd name="T26" fmla="*/ 229 w 231"/>
                <a:gd name="T27" fmla="*/ 51 h 151"/>
                <a:gd name="T28" fmla="*/ 218 w 231"/>
                <a:gd name="T29" fmla="*/ 12 h 151"/>
                <a:gd name="T30" fmla="*/ 171 w 231"/>
                <a:gd name="T31" fmla="*/ 2 h 151"/>
                <a:gd name="T32" fmla="*/ 127 w 231"/>
                <a:gd name="T33" fmla="*/ 2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51">
                  <a:moveTo>
                    <a:pt x="127" y="21"/>
                  </a:moveTo>
                  <a:cubicBezTo>
                    <a:pt x="122" y="21"/>
                    <a:pt x="116" y="21"/>
                    <a:pt x="111" y="22"/>
                  </a:cubicBezTo>
                  <a:cubicBezTo>
                    <a:pt x="103" y="24"/>
                    <a:pt x="95" y="27"/>
                    <a:pt x="87" y="32"/>
                  </a:cubicBezTo>
                  <a:cubicBezTo>
                    <a:pt x="51" y="52"/>
                    <a:pt x="16" y="81"/>
                    <a:pt x="1" y="120"/>
                  </a:cubicBezTo>
                  <a:cubicBezTo>
                    <a:pt x="0" y="122"/>
                    <a:pt x="0" y="125"/>
                    <a:pt x="0" y="128"/>
                  </a:cubicBezTo>
                  <a:cubicBezTo>
                    <a:pt x="1" y="130"/>
                    <a:pt x="3" y="132"/>
                    <a:pt x="5" y="133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0" y="148"/>
                    <a:pt x="23" y="149"/>
                    <a:pt x="25" y="150"/>
                  </a:cubicBezTo>
                  <a:cubicBezTo>
                    <a:pt x="29" y="151"/>
                    <a:pt x="33" y="151"/>
                    <a:pt x="37" y="150"/>
                  </a:cubicBezTo>
                  <a:cubicBezTo>
                    <a:pt x="75" y="141"/>
                    <a:pt x="117" y="131"/>
                    <a:pt x="144" y="102"/>
                  </a:cubicBezTo>
                  <a:cubicBezTo>
                    <a:pt x="157" y="88"/>
                    <a:pt x="169" y="69"/>
                    <a:pt x="188" y="68"/>
                  </a:cubicBezTo>
                  <a:cubicBezTo>
                    <a:pt x="196" y="68"/>
                    <a:pt x="204" y="71"/>
                    <a:pt x="212" y="72"/>
                  </a:cubicBezTo>
                  <a:cubicBezTo>
                    <a:pt x="219" y="73"/>
                    <a:pt x="229" y="70"/>
                    <a:pt x="231" y="62"/>
                  </a:cubicBezTo>
                  <a:cubicBezTo>
                    <a:pt x="231" y="58"/>
                    <a:pt x="231" y="55"/>
                    <a:pt x="229" y="51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5" y="1"/>
                    <a:pt x="182" y="0"/>
                    <a:pt x="171" y="2"/>
                  </a:cubicBezTo>
                  <a:cubicBezTo>
                    <a:pt x="155" y="5"/>
                    <a:pt x="144" y="19"/>
                    <a:pt x="127" y="21"/>
                  </a:cubicBezTo>
                  <a:close/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iśḻîḓè"/>
            <p:cNvSpPr/>
            <p:nvPr/>
          </p:nvSpPr>
          <p:spPr bwMode="auto">
            <a:xfrm>
              <a:off x="6049963" y="3259138"/>
              <a:ext cx="198438" cy="323850"/>
            </a:xfrm>
            <a:custGeom>
              <a:avLst/>
              <a:gdLst>
                <a:gd name="T0" fmla="*/ 127 w 155"/>
                <a:gd name="T1" fmla="*/ 106 h 252"/>
                <a:gd name="T2" fmla="*/ 126 w 155"/>
                <a:gd name="T3" fmla="*/ 147 h 252"/>
                <a:gd name="T4" fmla="*/ 116 w 155"/>
                <a:gd name="T5" fmla="*/ 177 h 252"/>
                <a:gd name="T6" fmla="*/ 88 w 155"/>
                <a:gd name="T7" fmla="*/ 220 h 252"/>
                <a:gd name="T8" fmla="*/ 51 w 155"/>
                <a:gd name="T9" fmla="*/ 248 h 252"/>
                <a:gd name="T10" fmla="*/ 8 w 155"/>
                <a:gd name="T11" fmla="*/ 236 h 252"/>
                <a:gd name="T12" fmla="*/ 1 w 155"/>
                <a:gd name="T13" fmla="*/ 200 h 252"/>
                <a:gd name="T14" fmla="*/ 21 w 155"/>
                <a:gd name="T15" fmla="*/ 108 h 252"/>
                <a:gd name="T16" fmla="*/ 41 w 155"/>
                <a:gd name="T17" fmla="*/ 72 h 252"/>
                <a:gd name="T18" fmla="*/ 84 w 155"/>
                <a:gd name="T19" fmla="*/ 0 h 252"/>
                <a:gd name="T20" fmla="*/ 128 w 155"/>
                <a:gd name="T21" fmla="*/ 12 h 252"/>
                <a:gd name="T22" fmla="*/ 153 w 155"/>
                <a:gd name="T23" fmla="*/ 21 h 252"/>
                <a:gd name="T24" fmla="*/ 141 w 155"/>
                <a:gd name="T25" fmla="*/ 45 h 252"/>
                <a:gd name="T26" fmla="*/ 127 w 155"/>
                <a:gd name="T27" fmla="*/ 10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252">
                  <a:moveTo>
                    <a:pt x="127" y="106"/>
                  </a:moveTo>
                  <a:cubicBezTo>
                    <a:pt x="127" y="120"/>
                    <a:pt x="128" y="133"/>
                    <a:pt x="126" y="147"/>
                  </a:cubicBezTo>
                  <a:cubicBezTo>
                    <a:pt x="124" y="157"/>
                    <a:pt x="120" y="167"/>
                    <a:pt x="116" y="177"/>
                  </a:cubicBezTo>
                  <a:cubicBezTo>
                    <a:pt x="108" y="192"/>
                    <a:pt x="99" y="207"/>
                    <a:pt x="88" y="220"/>
                  </a:cubicBezTo>
                  <a:cubicBezTo>
                    <a:pt x="78" y="232"/>
                    <a:pt x="66" y="243"/>
                    <a:pt x="51" y="248"/>
                  </a:cubicBezTo>
                  <a:cubicBezTo>
                    <a:pt x="36" y="252"/>
                    <a:pt x="18" y="249"/>
                    <a:pt x="8" y="236"/>
                  </a:cubicBezTo>
                  <a:cubicBezTo>
                    <a:pt x="1" y="226"/>
                    <a:pt x="0" y="212"/>
                    <a:pt x="1" y="200"/>
                  </a:cubicBezTo>
                  <a:cubicBezTo>
                    <a:pt x="2" y="168"/>
                    <a:pt x="7" y="136"/>
                    <a:pt x="21" y="108"/>
                  </a:cubicBezTo>
                  <a:cubicBezTo>
                    <a:pt x="27" y="96"/>
                    <a:pt x="35" y="84"/>
                    <a:pt x="41" y="72"/>
                  </a:cubicBezTo>
                  <a:cubicBezTo>
                    <a:pt x="54" y="47"/>
                    <a:pt x="62" y="17"/>
                    <a:pt x="84" y="0"/>
                  </a:cubicBezTo>
                  <a:cubicBezTo>
                    <a:pt x="98" y="6"/>
                    <a:pt x="113" y="10"/>
                    <a:pt x="128" y="12"/>
                  </a:cubicBezTo>
                  <a:cubicBezTo>
                    <a:pt x="134" y="13"/>
                    <a:pt x="151" y="13"/>
                    <a:pt x="153" y="21"/>
                  </a:cubicBezTo>
                  <a:cubicBezTo>
                    <a:pt x="155" y="26"/>
                    <a:pt x="144" y="40"/>
                    <a:pt x="141" y="45"/>
                  </a:cubicBezTo>
                  <a:cubicBezTo>
                    <a:pt x="133" y="65"/>
                    <a:pt x="128" y="85"/>
                    <a:pt x="127" y="106"/>
                  </a:cubicBezTo>
                  <a:close/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$ḻiḓe"/>
            <p:cNvSpPr/>
            <p:nvPr/>
          </p:nvSpPr>
          <p:spPr bwMode="auto">
            <a:xfrm>
              <a:off x="5991226" y="2389188"/>
              <a:ext cx="474663" cy="747713"/>
            </a:xfrm>
            <a:custGeom>
              <a:avLst/>
              <a:gdLst>
                <a:gd name="T0" fmla="*/ 14 w 369"/>
                <a:gd name="T1" fmla="*/ 208 h 582"/>
                <a:gd name="T2" fmla="*/ 26 w 369"/>
                <a:gd name="T3" fmla="*/ 245 h 582"/>
                <a:gd name="T4" fmla="*/ 26 w 369"/>
                <a:gd name="T5" fmla="*/ 269 h 582"/>
                <a:gd name="T6" fmla="*/ 31 w 369"/>
                <a:gd name="T7" fmla="*/ 301 h 582"/>
                <a:gd name="T8" fmla="*/ 53 w 369"/>
                <a:gd name="T9" fmla="*/ 392 h 582"/>
                <a:gd name="T10" fmla="*/ 58 w 369"/>
                <a:gd name="T11" fmla="*/ 434 h 582"/>
                <a:gd name="T12" fmla="*/ 54 w 369"/>
                <a:gd name="T13" fmla="*/ 462 h 582"/>
                <a:gd name="T14" fmla="*/ 57 w 369"/>
                <a:gd name="T15" fmla="*/ 483 h 582"/>
                <a:gd name="T16" fmla="*/ 54 w 369"/>
                <a:gd name="T17" fmla="*/ 546 h 582"/>
                <a:gd name="T18" fmla="*/ 53 w 369"/>
                <a:gd name="T19" fmla="*/ 551 h 582"/>
                <a:gd name="T20" fmla="*/ 58 w 369"/>
                <a:gd name="T21" fmla="*/ 556 h 582"/>
                <a:gd name="T22" fmla="*/ 136 w 369"/>
                <a:gd name="T23" fmla="*/ 582 h 582"/>
                <a:gd name="T24" fmla="*/ 186 w 369"/>
                <a:gd name="T25" fmla="*/ 401 h 582"/>
                <a:gd name="T26" fmla="*/ 202 w 369"/>
                <a:gd name="T27" fmla="*/ 287 h 582"/>
                <a:gd name="T28" fmla="*/ 205 w 369"/>
                <a:gd name="T29" fmla="*/ 282 h 582"/>
                <a:gd name="T30" fmla="*/ 215 w 369"/>
                <a:gd name="T31" fmla="*/ 282 h 582"/>
                <a:gd name="T32" fmla="*/ 332 w 369"/>
                <a:gd name="T33" fmla="*/ 350 h 582"/>
                <a:gd name="T34" fmla="*/ 360 w 369"/>
                <a:gd name="T35" fmla="*/ 229 h 582"/>
                <a:gd name="T36" fmla="*/ 340 w 369"/>
                <a:gd name="T37" fmla="*/ 176 h 582"/>
                <a:gd name="T38" fmla="*/ 306 w 369"/>
                <a:gd name="T39" fmla="*/ 119 h 582"/>
                <a:gd name="T40" fmla="*/ 188 w 369"/>
                <a:gd name="T41" fmla="*/ 42 h 582"/>
                <a:gd name="T42" fmla="*/ 104 w 369"/>
                <a:gd name="T43" fmla="*/ 18 h 582"/>
                <a:gd name="T44" fmla="*/ 47 w 369"/>
                <a:gd name="T45" fmla="*/ 10 h 582"/>
                <a:gd name="T46" fmla="*/ 14 w 369"/>
                <a:gd name="T47" fmla="*/ 66 h 582"/>
                <a:gd name="T48" fmla="*/ 1 w 369"/>
                <a:gd name="T49" fmla="*/ 134 h 582"/>
                <a:gd name="T50" fmla="*/ 14 w 369"/>
                <a:gd name="T51" fmla="*/ 208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9" h="582">
                  <a:moveTo>
                    <a:pt x="14" y="208"/>
                  </a:moveTo>
                  <a:cubicBezTo>
                    <a:pt x="18" y="220"/>
                    <a:pt x="25" y="232"/>
                    <a:pt x="26" y="245"/>
                  </a:cubicBezTo>
                  <a:cubicBezTo>
                    <a:pt x="26" y="253"/>
                    <a:pt x="26" y="261"/>
                    <a:pt x="26" y="269"/>
                  </a:cubicBezTo>
                  <a:cubicBezTo>
                    <a:pt x="26" y="280"/>
                    <a:pt x="28" y="291"/>
                    <a:pt x="31" y="301"/>
                  </a:cubicBezTo>
                  <a:cubicBezTo>
                    <a:pt x="53" y="392"/>
                    <a:pt x="53" y="392"/>
                    <a:pt x="53" y="392"/>
                  </a:cubicBezTo>
                  <a:cubicBezTo>
                    <a:pt x="57" y="406"/>
                    <a:pt x="60" y="420"/>
                    <a:pt x="58" y="434"/>
                  </a:cubicBezTo>
                  <a:cubicBezTo>
                    <a:pt x="57" y="443"/>
                    <a:pt x="54" y="452"/>
                    <a:pt x="54" y="462"/>
                  </a:cubicBezTo>
                  <a:cubicBezTo>
                    <a:pt x="54" y="469"/>
                    <a:pt x="55" y="476"/>
                    <a:pt x="57" y="483"/>
                  </a:cubicBezTo>
                  <a:cubicBezTo>
                    <a:pt x="61" y="504"/>
                    <a:pt x="60" y="526"/>
                    <a:pt x="54" y="546"/>
                  </a:cubicBezTo>
                  <a:cubicBezTo>
                    <a:pt x="53" y="548"/>
                    <a:pt x="53" y="549"/>
                    <a:pt x="53" y="551"/>
                  </a:cubicBezTo>
                  <a:cubicBezTo>
                    <a:pt x="54" y="554"/>
                    <a:pt x="56" y="555"/>
                    <a:pt x="58" y="556"/>
                  </a:cubicBezTo>
                  <a:cubicBezTo>
                    <a:pt x="82" y="570"/>
                    <a:pt x="109" y="578"/>
                    <a:pt x="136" y="582"/>
                  </a:cubicBezTo>
                  <a:cubicBezTo>
                    <a:pt x="160" y="524"/>
                    <a:pt x="177" y="463"/>
                    <a:pt x="186" y="401"/>
                  </a:cubicBezTo>
                  <a:cubicBezTo>
                    <a:pt x="192" y="363"/>
                    <a:pt x="195" y="325"/>
                    <a:pt x="202" y="287"/>
                  </a:cubicBezTo>
                  <a:cubicBezTo>
                    <a:pt x="202" y="285"/>
                    <a:pt x="203" y="283"/>
                    <a:pt x="205" y="282"/>
                  </a:cubicBezTo>
                  <a:cubicBezTo>
                    <a:pt x="208" y="279"/>
                    <a:pt x="212" y="281"/>
                    <a:pt x="215" y="282"/>
                  </a:cubicBezTo>
                  <a:cubicBezTo>
                    <a:pt x="256" y="302"/>
                    <a:pt x="295" y="325"/>
                    <a:pt x="332" y="350"/>
                  </a:cubicBezTo>
                  <a:cubicBezTo>
                    <a:pt x="359" y="316"/>
                    <a:pt x="369" y="271"/>
                    <a:pt x="360" y="229"/>
                  </a:cubicBezTo>
                  <a:cubicBezTo>
                    <a:pt x="355" y="210"/>
                    <a:pt x="348" y="193"/>
                    <a:pt x="340" y="176"/>
                  </a:cubicBezTo>
                  <a:cubicBezTo>
                    <a:pt x="330" y="156"/>
                    <a:pt x="319" y="137"/>
                    <a:pt x="306" y="119"/>
                  </a:cubicBezTo>
                  <a:cubicBezTo>
                    <a:pt x="276" y="82"/>
                    <a:pt x="232" y="58"/>
                    <a:pt x="188" y="42"/>
                  </a:cubicBezTo>
                  <a:cubicBezTo>
                    <a:pt x="160" y="32"/>
                    <a:pt x="132" y="25"/>
                    <a:pt x="104" y="18"/>
                  </a:cubicBezTo>
                  <a:cubicBezTo>
                    <a:pt x="89" y="13"/>
                    <a:pt x="62" y="0"/>
                    <a:pt x="47" y="10"/>
                  </a:cubicBezTo>
                  <a:cubicBezTo>
                    <a:pt x="31" y="21"/>
                    <a:pt x="21" y="49"/>
                    <a:pt x="14" y="66"/>
                  </a:cubicBezTo>
                  <a:cubicBezTo>
                    <a:pt x="6" y="88"/>
                    <a:pt x="1" y="111"/>
                    <a:pt x="1" y="134"/>
                  </a:cubicBezTo>
                  <a:cubicBezTo>
                    <a:pt x="0" y="159"/>
                    <a:pt x="5" y="184"/>
                    <a:pt x="14" y="20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şḻîďe"/>
            <p:cNvSpPr/>
            <p:nvPr/>
          </p:nvSpPr>
          <p:spPr bwMode="auto">
            <a:xfrm>
              <a:off x="6096001" y="2695576"/>
              <a:ext cx="327025" cy="647700"/>
            </a:xfrm>
            <a:custGeom>
              <a:avLst/>
              <a:gdLst>
                <a:gd name="T0" fmla="*/ 254 w 254"/>
                <a:gd name="T1" fmla="*/ 79 h 504"/>
                <a:gd name="T2" fmla="*/ 251 w 254"/>
                <a:gd name="T3" fmla="*/ 115 h 504"/>
                <a:gd name="T4" fmla="*/ 245 w 254"/>
                <a:gd name="T5" fmla="*/ 130 h 504"/>
                <a:gd name="T6" fmla="*/ 207 w 254"/>
                <a:gd name="T7" fmla="*/ 205 h 504"/>
                <a:gd name="T8" fmla="*/ 193 w 254"/>
                <a:gd name="T9" fmla="*/ 241 h 504"/>
                <a:gd name="T10" fmla="*/ 185 w 254"/>
                <a:gd name="T11" fmla="*/ 323 h 504"/>
                <a:gd name="T12" fmla="*/ 171 w 254"/>
                <a:gd name="T13" fmla="*/ 346 h 504"/>
                <a:gd name="T14" fmla="*/ 171 w 254"/>
                <a:gd name="T15" fmla="*/ 366 h 504"/>
                <a:gd name="T16" fmla="*/ 164 w 254"/>
                <a:gd name="T17" fmla="*/ 387 h 504"/>
                <a:gd name="T18" fmla="*/ 160 w 254"/>
                <a:gd name="T19" fmla="*/ 408 h 504"/>
                <a:gd name="T20" fmla="*/ 115 w 254"/>
                <a:gd name="T21" fmla="*/ 486 h 504"/>
                <a:gd name="T22" fmla="*/ 65 w 254"/>
                <a:gd name="T23" fmla="*/ 503 h 504"/>
                <a:gd name="T24" fmla="*/ 26 w 254"/>
                <a:gd name="T25" fmla="*/ 472 h 504"/>
                <a:gd name="T26" fmla="*/ 21 w 254"/>
                <a:gd name="T27" fmla="*/ 455 h 504"/>
                <a:gd name="T28" fmla="*/ 0 w 254"/>
                <a:gd name="T29" fmla="*/ 440 h 504"/>
                <a:gd name="T30" fmla="*/ 20 w 254"/>
                <a:gd name="T31" fmla="*/ 408 h 504"/>
                <a:gd name="T32" fmla="*/ 33 w 254"/>
                <a:gd name="T33" fmla="*/ 376 h 504"/>
                <a:gd name="T34" fmla="*/ 30 w 254"/>
                <a:gd name="T35" fmla="*/ 333 h 504"/>
                <a:gd name="T36" fmla="*/ 43 w 254"/>
                <a:gd name="T37" fmla="*/ 298 h 504"/>
                <a:gd name="T38" fmla="*/ 36 w 254"/>
                <a:gd name="T39" fmla="*/ 253 h 504"/>
                <a:gd name="T40" fmla="*/ 47 w 254"/>
                <a:gd name="T41" fmla="*/ 141 h 504"/>
                <a:gd name="T42" fmla="*/ 99 w 254"/>
                <a:gd name="T43" fmla="*/ 0 h 504"/>
                <a:gd name="T44" fmla="*/ 254 w 254"/>
                <a:gd name="T45" fmla="*/ 79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4" h="504">
                  <a:moveTo>
                    <a:pt x="254" y="79"/>
                  </a:moveTo>
                  <a:cubicBezTo>
                    <a:pt x="246" y="88"/>
                    <a:pt x="253" y="102"/>
                    <a:pt x="251" y="115"/>
                  </a:cubicBezTo>
                  <a:cubicBezTo>
                    <a:pt x="250" y="120"/>
                    <a:pt x="248" y="125"/>
                    <a:pt x="245" y="130"/>
                  </a:cubicBezTo>
                  <a:cubicBezTo>
                    <a:pt x="207" y="205"/>
                    <a:pt x="207" y="205"/>
                    <a:pt x="207" y="205"/>
                  </a:cubicBezTo>
                  <a:cubicBezTo>
                    <a:pt x="201" y="217"/>
                    <a:pt x="196" y="229"/>
                    <a:pt x="193" y="241"/>
                  </a:cubicBezTo>
                  <a:cubicBezTo>
                    <a:pt x="188" y="269"/>
                    <a:pt x="198" y="299"/>
                    <a:pt x="185" y="323"/>
                  </a:cubicBezTo>
                  <a:cubicBezTo>
                    <a:pt x="180" y="331"/>
                    <a:pt x="173" y="337"/>
                    <a:pt x="171" y="346"/>
                  </a:cubicBezTo>
                  <a:cubicBezTo>
                    <a:pt x="170" y="352"/>
                    <a:pt x="171" y="359"/>
                    <a:pt x="171" y="366"/>
                  </a:cubicBezTo>
                  <a:cubicBezTo>
                    <a:pt x="170" y="373"/>
                    <a:pt x="166" y="380"/>
                    <a:pt x="164" y="387"/>
                  </a:cubicBezTo>
                  <a:cubicBezTo>
                    <a:pt x="162" y="394"/>
                    <a:pt x="161" y="401"/>
                    <a:pt x="160" y="408"/>
                  </a:cubicBezTo>
                  <a:cubicBezTo>
                    <a:pt x="155" y="439"/>
                    <a:pt x="139" y="467"/>
                    <a:pt x="115" y="486"/>
                  </a:cubicBezTo>
                  <a:cubicBezTo>
                    <a:pt x="101" y="498"/>
                    <a:pt x="83" y="504"/>
                    <a:pt x="65" y="503"/>
                  </a:cubicBezTo>
                  <a:cubicBezTo>
                    <a:pt x="47" y="502"/>
                    <a:pt x="30" y="489"/>
                    <a:pt x="26" y="472"/>
                  </a:cubicBezTo>
                  <a:cubicBezTo>
                    <a:pt x="25" y="466"/>
                    <a:pt x="25" y="459"/>
                    <a:pt x="21" y="455"/>
                  </a:cubicBezTo>
                  <a:cubicBezTo>
                    <a:pt x="16" y="448"/>
                    <a:pt x="5" y="447"/>
                    <a:pt x="0" y="440"/>
                  </a:cubicBezTo>
                  <a:cubicBezTo>
                    <a:pt x="20" y="408"/>
                    <a:pt x="20" y="408"/>
                    <a:pt x="20" y="408"/>
                  </a:cubicBezTo>
                  <a:cubicBezTo>
                    <a:pt x="26" y="398"/>
                    <a:pt x="32" y="387"/>
                    <a:pt x="33" y="376"/>
                  </a:cubicBezTo>
                  <a:cubicBezTo>
                    <a:pt x="34" y="361"/>
                    <a:pt x="27" y="347"/>
                    <a:pt x="30" y="333"/>
                  </a:cubicBezTo>
                  <a:cubicBezTo>
                    <a:pt x="32" y="321"/>
                    <a:pt x="41" y="310"/>
                    <a:pt x="43" y="298"/>
                  </a:cubicBezTo>
                  <a:cubicBezTo>
                    <a:pt x="47" y="283"/>
                    <a:pt x="40" y="268"/>
                    <a:pt x="36" y="253"/>
                  </a:cubicBezTo>
                  <a:cubicBezTo>
                    <a:pt x="28" y="216"/>
                    <a:pt x="37" y="178"/>
                    <a:pt x="47" y="141"/>
                  </a:cubicBezTo>
                  <a:cubicBezTo>
                    <a:pt x="60" y="93"/>
                    <a:pt x="73" y="43"/>
                    <a:pt x="99" y="0"/>
                  </a:cubicBezTo>
                  <a:cubicBezTo>
                    <a:pt x="152" y="28"/>
                    <a:pt x="200" y="55"/>
                    <a:pt x="254" y="79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şḷîďê"/>
            <p:cNvSpPr/>
            <p:nvPr/>
          </p:nvSpPr>
          <p:spPr bwMode="auto">
            <a:xfrm>
              <a:off x="6030913" y="1774826"/>
              <a:ext cx="396875" cy="801688"/>
            </a:xfrm>
            <a:custGeom>
              <a:avLst/>
              <a:gdLst>
                <a:gd name="T0" fmla="*/ 306 w 309"/>
                <a:gd name="T1" fmla="*/ 34 h 624"/>
                <a:gd name="T2" fmla="*/ 307 w 309"/>
                <a:gd name="T3" fmla="*/ 60 h 624"/>
                <a:gd name="T4" fmla="*/ 308 w 309"/>
                <a:gd name="T5" fmla="*/ 121 h 624"/>
                <a:gd name="T6" fmla="*/ 297 w 309"/>
                <a:gd name="T7" fmla="*/ 180 h 624"/>
                <a:gd name="T8" fmla="*/ 276 w 309"/>
                <a:gd name="T9" fmla="*/ 352 h 624"/>
                <a:gd name="T10" fmla="*/ 221 w 309"/>
                <a:gd name="T11" fmla="*/ 558 h 624"/>
                <a:gd name="T12" fmla="*/ 206 w 309"/>
                <a:gd name="T13" fmla="*/ 624 h 624"/>
                <a:gd name="T14" fmla="*/ 0 w 309"/>
                <a:gd name="T15" fmla="*/ 502 h 624"/>
                <a:gd name="T16" fmla="*/ 26 w 309"/>
                <a:gd name="T17" fmla="*/ 187 h 624"/>
                <a:gd name="T18" fmla="*/ 28 w 309"/>
                <a:gd name="T19" fmla="*/ 149 h 624"/>
                <a:gd name="T20" fmla="*/ 43 w 309"/>
                <a:gd name="T21" fmla="*/ 120 h 624"/>
                <a:gd name="T22" fmla="*/ 92 w 309"/>
                <a:gd name="T23" fmla="*/ 46 h 624"/>
                <a:gd name="T24" fmla="*/ 132 w 309"/>
                <a:gd name="T25" fmla="*/ 8 h 624"/>
                <a:gd name="T26" fmla="*/ 189 w 309"/>
                <a:gd name="T27" fmla="*/ 7 h 624"/>
                <a:gd name="T28" fmla="*/ 257 w 309"/>
                <a:gd name="T29" fmla="*/ 19 h 624"/>
                <a:gd name="T30" fmla="*/ 306 w 309"/>
                <a:gd name="T31" fmla="*/ 3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624">
                  <a:moveTo>
                    <a:pt x="306" y="34"/>
                  </a:moveTo>
                  <a:cubicBezTo>
                    <a:pt x="309" y="42"/>
                    <a:pt x="307" y="51"/>
                    <a:pt x="307" y="60"/>
                  </a:cubicBezTo>
                  <a:cubicBezTo>
                    <a:pt x="305" y="80"/>
                    <a:pt x="309" y="100"/>
                    <a:pt x="308" y="121"/>
                  </a:cubicBezTo>
                  <a:cubicBezTo>
                    <a:pt x="307" y="141"/>
                    <a:pt x="301" y="160"/>
                    <a:pt x="297" y="180"/>
                  </a:cubicBezTo>
                  <a:cubicBezTo>
                    <a:pt x="285" y="236"/>
                    <a:pt x="288" y="295"/>
                    <a:pt x="276" y="352"/>
                  </a:cubicBezTo>
                  <a:cubicBezTo>
                    <a:pt x="263" y="422"/>
                    <a:pt x="228" y="487"/>
                    <a:pt x="221" y="558"/>
                  </a:cubicBezTo>
                  <a:cubicBezTo>
                    <a:pt x="219" y="580"/>
                    <a:pt x="219" y="605"/>
                    <a:pt x="206" y="624"/>
                  </a:cubicBezTo>
                  <a:cubicBezTo>
                    <a:pt x="133" y="591"/>
                    <a:pt x="64" y="550"/>
                    <a:pt x="0" y="502"/>
                  </a:cubicBezTo>
                  <a:cubicBezTo>
                    <a:pt x="14" y="398"/>
                    <a:pt x="28" y="293"/>
                    <a:pt x="26" y="187"/>
                  </a:cubicBezTo>
                  <a:cubicBezTo>
                    <a:pt x="25" y="175"/>
                    <a:pt x="26" y="162"/>
                    <a:pt x="28" y="149"/>
                  </a:cubicBezTo>
                  <a:cubicBezTo>
                    <a:pt x="32" y="139"/>
                    <a:pt x="36" y="129"/>
                    <a:pt x="43" y="120"/>
                  </a:cubicBezTo>
                  <a:cubicBezTo>
                    <a:pt x="58" y="95"/>
                    <a:pt x="75" y="71"/>
                    <a:pt x="92" y="46"/>
                  </a:cubicBezTo>
                  <a:cubicBezTo>
                    <a:pt x="103" y="31"/>
                    <a:pt x="115" y="15"/>
                    <a:pt x="132" y="8"/>
                  </a:cubicBezTo>
                  <a:cubicBezTo>
                    <a:pt x="149" y="0"/>
                    <a:pt x="170" y="4"/>
                    <a:pt x="189" y="7"/>
                  </a:cubicBezTo>
                  <a:cubicBezTo>
                    <a:pt x="212" y="11"/>
                    <a:pt x="234" y="15"/>
                    <a:pt x="257" y="19"/>
                  </a:cubicBezTo>
                  <a:cubicBezTo>
                    <a:pt x="271" y="22"/>
                    <a:pt x="300" y="17"/>
                    <a:pt x="306" y="3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ïŝlíḍè"/>
            <p:cNvSpPr/>
            <p:nvPr/>
          </p:nvSpPr>
          <p:spPr bwMode="auto">
            <a:xfrm>
              <a:off x="5680076" y="2151063"/>
              <a:ext cx="128588" cy="188913"/>
            </a:xfrm>
            <a:custGeom>
              <a:avLst/>
              <a:gdLst>
                <a:gd name="T0" fmla="*/ 30 w 100"/>
                <a:gd name="T1" fmla="*/ 141 h 147"/>
                <a:gd name="T2" fmla="*/ 0 w 100"/>
                <a:gd name="T3" fmla="*/ 116 h 147"/>
                <a:gd name="T4" fmla="*/ 14 w 100"/>
                <a:gd name="T5" fmla="*/ 51 h 147"/>
                <a:gd name="T6" fmla="*/ 27 w 100"/>
                <a:gd name="T7" fmla="*/ 9 h 147"/>
                <a:gd name="T8" fmla="*/ 35 w 100"/>
                <a:gd name="T9" fmla="*/ 0 h 147"/>
                <a:gd name="T10" fmla="*/ 42 w 100"/>
                <a:gd name="T11" fmla="*/ 1 h 147"/>
                <a:gd name="T12" fmla="*/ 88 w 100"/>
                <a:gd name="T13" fmla="*/ 13 h 147"/>
                <a:gd name="T14" fmla="*/ 85 w 100"/>
                <a:gd name="T15" fmla="*/ 54 h 147"/>
                <a:gd name="T16" fmla="*/ 30 w 100"/>
                <a:gd name="T17" fmla="*/ 14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47">
                  <a:moveTo>
                    <a:pt x="30" y="141"/>
                  </a:moveTo>
                  <a:cubicBezTo>
                    <a:pt x="21" y="131"/>
                    <a:pt x="10" y="123"/>
                    <a:pt x="0" y="116"/>
                  </a:cubicBezTo>
                  <a:cubicBezTo>
                    <a:pt x="14" y="98"/>
                    <a:pt x="11" y="73"/>
                    <a:pt x="14" y="51"/>
                  </a:cubicBezTo>
                  <a:cubicBezTo>
                    <a:pt x="17" y="37"/>
                    <a:pt x="22" y="23"/>
                    <a:pt x="27" y="9"/>
                  </a:cubicBezTo>
                  <a:cubicBezTo>
                    <a:pt x="29" y="5"/>
                    <a:pt x="31" y="1"/>
                    <a:pt x="35" y="0"/>
                  </a:cubicBezTo>
                  <a:cubicBezTo>
                    <a:pt x="37" y="0"/>
                    <a:pt x="40" y="0"/>
                    <a:pt x="42" y="1"/>
                  </a:cubicBezTo>
                  <a:cubicBezTo>
                    <a:pt x="54" y="6"/>
                    <a:pt x="79" y="5"/>
                    <a:pt x="88" y="13"/>
                  </a:cubicBezTo>
                  <a:cubicBezTo>
                    <a:pt x="100" y="23"/>
                    <a:pt x="89" y="42"/>
                    <a:pt x="85" y="54"/>
                  </a:cubicBezTo>
                  <a:cubicBezTo>
                    <a:pt x="82" y="62"/>
                    <a:pt x="36" y="147"/>
                    <a:pt x="30" y="141"/>
                  </a:cubicBezTo>
                </a:path>
              </a:pathLst>
            </a:custGeom>
            <a:solidFill>
              <a:srgbClr val="BE6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îŝḷiḓe"/>
            <p:cNvSpPr/>
            <p:nvPr/>
          </p:nvSpPr>
          <p:spPr bwMode="auto">
            <a:xfrm>
              <a:off x="5478463" y="3079751"/>
              <a:ext cx="301625" cy="300038"/>
            </a:xfrm>
            <a:custGeom>
              <a:avLst/>
              <a:gdLst>
                <a:gd name="T0" fmla="*/ 222 w 234"/>
                <a:gd name="T1" fmla="*/ 165 h 233"/>
                <a:gd name="T2" fmla="*/ 233 w 234"/>
                <a:gd name="T3" fmla="*/ 197 h 233"/>
                <a:gd name="T4" fmla="*/ 220 w 234"/>
                <a:gd name="T5" fmla="*/ 227 h 233"/>
                <a:gd name="T6" fmla="*/ 185 w 234"/>
                <a:gd name="T7" fmla="*/ 227 h 233"/>
                <a:gd name="T8" fmla="*/ 75 w 234"/>
                <a:gd name="T9" fmla="*/ 127 h 233"/>
                <a:gd name="T10" fmla="*/ 62 w 234"/>
                <a:gd name="T11" fmla="*/ 103 h 233"/>
                <a:gd name="T12" fmla="*/ 46 w 234"/>
                <a:gd name="T13" fmla="*/ 93 h 233"/>
                <a:gd name="T14" fmla="*/ 8 w 234"/>
                <a:gd name="T15" fmla="*/ 55 h 233"/>
                <a:gd name="T16" fmla="*/ 19 w 234"/>
                <a:gd name="T17" fmla="*/ 7 h 233"/>
                <a:gd name="T18" fmla="*/ 50 w 234"/>
                <a:gd name="T19" fmla="*/ 3 h 233"/>
                <a:gd name="T20" fmla="*/ 80 w 234"/>
                <a:gd name="T21" fmla="*/ 16 h 233"/>
                <a:gd name="T22" fmla="*/ 128 w 234"/>
                <a:gd name="T23" fmla="*/ 43 h 233"/>
                <a:gd name="T24" fmla="*/ 161 w 234"/>
                <a:gd name="T25" fmla="*/ 78 h 233"/>
                <a:gd name="T26" fmla="*/ 194 w 234"/>
                <a:gd name="T27" fmla="*/ 120 h 233"/>
                <a:gd name="T28" fmla="*/ 222 w 234"/>
                <a:gd name="T29" fmla="*/ 16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4" h="233">
                  <a:moveTo>
                    <a:pt x="222" y="165"/>
                  </a:moveTo>
                  <a:cubicBezTo>
                    <a:pt x="228" y="175"/>
                    <a:pt x="232" y="185"/>
                    <a:pt x="233" y="197"/>
                  </a:cubicBezTo>
                  <a:cubicBezTo>
                    <a:pt x="234" y="208"/>
                    <a:pt x="230" y="221"/>
                    <a:pt x="220" y="227"/>
                  </a:cubicBezTo>
                  <a:cubicBezTo>
                    <a:pt x="211" y="233"/>
                    <a:pt x="197" y="231"/>
                    <a:pt x="185" y="227"/>
                  </a:cubicBezTo>
                  <a:cubicBezTo>
                    <a:pt x="136" y="211"/>
                    <a:pt x="96" y="175"/>
                    <a:pt x="75" y="127"/>
                  </a:cubicBezTo>
                  <a:cubicBezTo>
                    <a:pt x="71" y="119"/>
                    <a:pt x="68" y="110"/>
                    <a:pt x="62" y="103"/>
                  </a:cubicBezTo>
                  <a:cubicBezTo>
                    <a:pt x="57" y="99"/>
                    <a:pt x="51" y="95"/>
                    <a:pt x="46" y="93"/>
                  </a:cubicBezTo>
                  <a:cubicBezTo>
                    <a:pt x="30" y="84"/>
                    <a:pt x="15" y="72"/>
                    <a:pt x="8" y="55"/>
                  </a:cubicBezTo>
                  <a:cubicBezTo>
                    <a:pt x="0" y="39"/>
                    <a:pt x="4" y="17"/>
                    <a:pt x="19" y="7"/>
                  </a:cubicBezTo>
                  <a:cubicBezTo>
                    <a:pt x="28" y="1"/>
                    <a:pt x="39" y="0"/>
                    <a:pt x="50" y="3"/>
                  </a:cubicBezTo>
                  <a:cubicBezTo>
                    <a:pt x="60" y="6"/>
                    <a:pt x="70" y="10"/>
                    <a:pt x="80" y="16"/>
                  </a:cubicBezTo>
                  <a:cubicBezTo>
                    <a:pt x="95" y="24"/>
                    <a:pt x="114" y="32"/>
                    <a:pt x="128" y="43"/>
                  </a:cubicBezTo>
                  <a:cubicBezTo>
                    <a:pt x="140" y="53"/>
                    <a:pt x="150" y="66"/>
                    <a:pt x="161" y="78"/>
                  </a:cubicBezTo>
                  <a:cubicBezTo>
                    <a:pt x="172" y="91"/>
                    <a:pt x="183" y="105"/>
                    <a:pt x="194" y="120"/>
                  </a:cubicBezTo>
                  <a:cubicBezTo>
                    <a:pt x="197" y="124"/>
                    <a:pt x="225" y="161"/>
                    <a:pt x="222" y="165"/>
                  </a:cubicBezTo>
                  <a:close/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ṥḻïḑe"/>
            <p:cNvSpPr/>
            <p:nvPr/>
          </p:nvSpPr>
          <p:spPr bwMode="auto">
            <a:xfrm>
              <a:off x="5238751" y="3027363"/>
              <a:ext cx="152400" cy="284163"/>
            </a:xfrm>
            <a:custGeom>
              <a:avLst/>
              <a:gdLst>
                <a:gd name="T0" fmla="*/ 115 w 118"/>
                <a:gd name="T1" fmla="*/ 122 h 221"/>
                <a:gd name="T2" fmla="*/ 104 w 118"/>
                <a:gd name="T3" fmla="*/ 181 h 221"/>
                <a:gd name="T4" fmla="*/ 87 w 118"/>
                <a:gd name="T5" fmla="*/ 210 h 221"/>
                <a:gd name="T6" fmla="*/ 62 w 118"/>
                <a:gd name="T7" fmla="*/ 220 h 221"/>
                <a:gd name="T8" fmla="*/ 53 w 118"/>
                <a:gd name="T9" fmla="*/ 220 h 221"/>
                <a:gd name="T10" fmla="*/ 40 w 118"/>
                <a:gd name="T11" fmla="*/ 210 h 221"/>
                <a:gd name="T12" fmla="*/ 8 w 118"/>
                <a:gd name="T13" fmla="*/ 152 h 221"/>
                <a:gd name="T14" fmla="*/ 22 w 118"/>
                <a:gd name="T15" fmla="*/ 59 h 221"/>
                <a:gd name="T16" fmla="*/ 43 w 118"/>
                <a:gd name="T17" fmla="*/ 27 h 221"/>
                <a:gd name="T18" fmla="*/ 82 w 118"/>
                <a:gd name="T19" fmla="*/ 10 h 221"/>
                <a:gd name="T20" fmla="*/ 116 w 118"/>
                <a:gd name="T21" fmla="*/ 18 h 221"/>
                <a:gd name="T22" fmla="*/ 115 w 118"/>
                <a:gd name="T23" fmla="*/ 12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221">
                  <a:moveTo>
                    <a:pt x="115" y="122"/>
                  </a:moveTo>
                  <a:cubicBezTo>
                    <a:pt x="113" y="142"/>
                    <a:pt x="110" y="162"/>
                    <a:pt x="104" y="181"/>
                  </a:cubicBezTo>
                  <a:cubicBezTo>
                    <a:pt x="101" y="192"/>
                    <a:pt x="96" y="203"/>
                    <a:pt x="87" y="210"/>
                  </a:cubicBezTo>
                  <a:cubicBezTo>
                    <a:pt x="80" y="215"/>
                    <a:pt x="71" y="218"/>
                    <a:pt x="62" y="220"/>
                  </a:cubicBezTo>
                  <a:cubicBezTo>
                    <a:pt x="59" y="220"/>
                    <a:pt x="56" y="221"/>
                    <a:pt x="53" y="220"/>
                  </a:cubicBezTo>
                  <a:cubicBezTo>
                    <a:pt x="47" y="219"/>
                    <a:pt x="43" y="214"/>
                    <a:pt x="40" y="210"/>
                  </a:cubicBezTo>
                  <a:cubicBezTo>
                    <a:pt x="26" y="192"/>
                    <a:pt x="13" y="173"/>
                    <a:pt x="8" y="152"/>
                  </a:cubicBezTo>
                  <a:cubicBezTo>
                    <a:pt x="0" y="121"/>
                    <a:pt x="8" y="88"/>
                    <a:pt x="22" y="59"/>
                  </a:cubicBezTo>
                  <a:cubicBezTo>
                    <a:pt x="27" y="47"/>
                    <a:pt x="34" y="36"/>
                    <a:pt x="43" y="27"/>
                  </a:cubicBezTo>
                  <a:cubicBezTo>
                    <a:pt x="54" y="18"/>
                    <a:pt x="68" y="12"/>
                    <a:pt x="82" y="10"/>
                  </a:cubicBezTo>
                  <a:cubicBezTo>
                    <a:pt x="97" y="7"/>
                    <a:pt x="115" y="0"/>
                    <a:pt x="116" y="18"/>
                  </a:cubicBezTo>
                  <a:cubicBezTo>
                    <a:pt x="118" y="53"/>
                    <a:pt x="117" y="87"/>
                    <a:pt x="115" y="122"/>
                  </a:cubicBezTo>
                  <a:close/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ïśḻïḓè"/>
            <p:cNvSpPr/>
            <p:nvPr/>
          </p:nvSpPr>
          <p:spPr bwMode="auto">
            <a:xfrm>
              <a:off x="5105401" y="2217738"/>
              <a:ext cx="655638" cy="955675"/>
            </a:xfrm>
            <a:custGeom>
              <a:avLst/>
              <a:gdLst>
                <a:gd name="T0" fmla="*/ 440 w 510"/>
                <a:gd name="T1" fmla="*/ 0 h 744"/>
                <a:gd name="T2" fmla="*/ 504 w 510"/>
                <a:gd name="T3" fmla="*/ 63 h 744"/>
                <a:gd name="T4" fmla="*/ 502 w 510"/>
                <a:gd name="T5" fmla="*/ 120 h 744"/>
                <a:gd name="T6" fmla="*/ 509 w 510"/>
                <a:gd name="T7" fmla="*/ 169 h 744"/>
                <a:gd name="T8" fmla="*/ 505 w 510"/>
                <a:gd name="T9" fmla="*/ 192 h 744"/>
                <a:gd name="T10" fmla="*/ 503 w 510"/>
                <a:gd name="T11" fmla="*/ 237 h 744"/>
                <a:gd name="T12" fmla="*/ 485 w 510"/>
                <a:gd name="T13" fmla="*/ 336 h 744"/>
                <a:gd name="T14" fmla="*/ 483 w 510"/>
                <a:gd name="T15" fmla="*/ 408 h 744"/>
                <a:gd name="T16" fmla="*/ 487 w 510"/>
                <a:gd name="T17" fmla="*/ 454 h 744"/>
                <a:gd name="T18" fmla="*/ 484 w 510"/>
                <a:gd name="T19" fmla="*/ 488 h 744"/>
                <a:gd name="T20" fmla="*/ 452 w 510"/>
                <a:gd name="T21" fmla="*/ 587 h 744"/>
                <a:gd name="T22" fmla="*/ 437 w 510"/>
                <a:gd name="T23" fmla="*/ 716 h 744"/>
                <a:gd name="T24" fmla="*/ 435 w 510"/>
                <a:gd name="T25" fmla="*/ 734 h 744"/>
                <a:gd name="T26" fmla="*/ 407 w 510"/>
                <a:gd name="T27" fmla="*/ 743 h 744"/>
                <a:gd name="T28" fmla="*/ 307 w 510"/>
                <a:gd name="T29" fmla="*/ 693 h 744"/>
                <a:gd name="T30" fmla="*/ 300 w 510"/>
                <a:gd name="T31" fmla="*/ 679 h 744"/>
                <a:gd name="T32" fmla="*/ 311 w 510"/>
                <a:gd name="T33" fmla="*/ 656 h 744"/>
                <a:gd name="T34" fmla="*/ 326 w 510"/>
                <a:gd name="T35" fmla="*/ 570 h 744"/>
                <a:gd name="T36" fmla="*/ 341 w 510"/>
                <a:gd name="T37" fmla="*/ 508 h 744"/>
                <a:gd name="T38" fmla="*/ 353 w 510"/>
                <a:gd name="T39" fmla="*/ 473 h 744"/>
                <a:gd name="T40" fmla="*/ 347 w 510"/>
                <a:gd name="T41" fmla="*/ 439 h 744"/>
                <a:gd name="T42" fmla="*/ 335 w 510"/>
                <a:gd name="T43" fmla="*/ 401 h 744"/>
                <a:gd name="T44" fmla="*/ 270 w 510"/>
                <a:gd name="T45" fmla="*/ 227 h 744"/>
                <a:gd name="T46" fmla="*/ 233 w 510"/>
                <a:gd name="T47" fmla="*/ 279 h 744"/>
                <a:gd name="T48" fmla="*/ 223 w 510"/>
                <a:gd name="T49" fmla="*/ 395 h 744"/>
                <a:gd name="T50" fmla="*/ 217 w 510"/>
                <a:gd name="T51" fmla="*/ 411 h 744"/>
                <a:gd name="T52" fmla="*/ 216 w 510"/>
                <a:gd name="T53" fmla="*/ 425 h 744"/>
                <a:gd name="T54" fmla="*/ 223 w 510"/>
                <a:gd name="T55" fmla="*/ 541 h 744"/>
                <a:gd name="T56" fmla="*/ 228 w 510"/>
                <a:gd name="T57" fmla="*/ 558 h 744"/>
                <a:gd name="T58" fmla="*/ 236 w 510"/>
                <a:gd name="T59" fmla="*/ 567 h 744"/>
                <a:gd name="T60" fmla="*/ 240 w 510"/>
                <a:gd name="T61" fmla="*/ 600 h 744"/>
                <a:gd name="T62" fmla="*/ 232 w 510"/>
                <a:gd name="T63" fmla="*/ 654 h 744"/>
                <a:gd name="T64" fmla="*/ 229 w 510"/>
                <a:gd name="T65" fmla="*/ 661 h 744"/>
                <a:gd name="T66" fmla="*/ 223 w 510"/>
                <a:gd name="T67" fmla="*/ 665 h 744"/>
                <a:gd name="T68" fmla="*/ 144 w 510"/>
                <a:gd name="T69" fmla="*/ 672 h 744"/>
                <a:gd name="T70" fmla="*/ 123 w 510"/>
                <a:gd name="T71" fmla="*/ 662 h 744"/>
                <a:gd name="T72" fmla="*/ 132 w 510"/>
                <a:gd name="T73" fmla="*/ 640 h 744"/>
                <a:gd name="T74" fmla="*/ 126 w 510"/>
                <a:gd name="T75" fmla="*/ 628 h 744"/>
                <a:gd name="T76" fmla="*/ 94 w 510"/>
                <a:gd name="T77" fmla="*/ 571 h 744"/>
                <a:gd name="T78" fmla="*/ 95 w 510"/>
                <a:gd name="T79" fmla="*/ 553 h 744"/>
                <a:gd name="T80" fmla="*/ 80 w 510"/>
                <a:gd name="T81" fmla="*/ 511 h 744"/>
                <a:gd name="T82" fmla="*/ 84 w 510"/>
                <a:gd name="T83" fmla="*/ 456 h 744"/>
                <a:gd name="T84" fmla="*/ 80 w 510"/>
                <a:gd name="T85" fmla="*/ 381 h 744"/>
                <a:gd name="T86" fmla="*/ 67 w 510"/>
                <a:gd name="T87" fmla="*/ 291 h 744"/>
                <a:gd name="T88" fmla="*/ 58 w 510"/>
                <a:gd name="T89" fmla="*/ 249 h 744"/>
                <a:gd name="T90" fmla="*/ 41 w 510"/>
                <a:gd name="T91" fmla="*/ 210 h 744"/>
                <a:gd name="T92" fmla="*/ 7 w 510"/>
                <a:gd name="T93" fmla="*/ 130 h 744"/>
                <a:gd name="T94" fmla="*/ 1 w 510"/>
                <a:gd name="T95" fmla="*/ 107 h 744"/>
                <a:gd name="T96" fmla="*/ 16 w 510"/>
                <a:gd name="T97" fmla="*/ 70 h 744"/>
                <a:gd name="T98" fmla="*/ 80 w 510"/>
                <a:gd name="T99" fmla="*/ 31 h 744"/>
                <a:gd name="T100" fmla="*/ 93 w 510"/>
                <a:gd name="T101" fmla="*/ 31 h 744"/>
                <a:gd name="T102" fmla="*/ 103 w 510"/>
                <a:gd name="T103" fmla="*/ 36 h 744"/>
                <a:gd name="T104" fmla="*/ 314 w 510"/>
                <a:gd name="T105" fmla="*/ 61 h 744"/>
                <a:gd name="T106" fmla="*/ 330 w 510"/>
                <a:gd name="T107" fmla="*/ 61 h 744"/>
                <a:gd name="T108" fmla="*/ 365 w 510"/>
                <a:gd name="T109" fmla="*/ 37 h 744"/>
                <a:gd name="T110" fmla="*/ 440 w 510"/>
                <a:gd name="T111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0" h="744">
                  <a:moveTo>
                    <a:pt x="440" y="0"/>
                  </a:moveTo>
                  <a:cubicBezTo>
                    <a:pt x="468" y="14"/>
                    <a:pt x="498" y="32"/>
                    <a:pt x="504" y="63"/>
                  </a:cubicBezTo>
                  <a:cubicBezTo>
                    <a:pt x="507" y="82"/>
                    <a:pt x="501" y="101"/>
                    <a:pt x="502" y="120"/>
                  </a:cubicBezTo>
                  <a:cubicBezTo>
                    <a:pt x="503" y="136"/>
                    <a:pt x="510" y="152"/>
                    <a:pt x="509" y="169"/>
                  </a:cubicBezTo>
                  <a:cubicBezTo>
                    <a:pt x="508" y="177"/>
                    <a:pt x="507" y="185"/>
                    <a:pt x="505" y="192"/>
                  </a:cubicBezTo>
                  <a:cubicBezTo>
                    <a:pt x="503" y="207"/>
                    <a:pt x="504" y="222"/>
                    <a:pt x="503" y="237"/>
                  </a:cubicBezTo>
                  <a:cubicBezTo>
                    <a:pt x="502" y="271"/>
                    <a:pt x="491" y="303"/>
                    <a:pt x="485" y="336"/>
                  </a:cubicBezTo>
                  <a:cubicBezTo>
                    <a:pt x="481" y="360"/>
                    <a:pt x="481" y="384"/>
                    <a:pt x="483" y="408"/>
                  </a:cubicBezTo>
                  <a:cubicBezTo>
                    <a:pt x="484" y="423"/>
                    <a:pt x="487" y="439"/>
                    <a:pt x="487" y="454"/>
                  </a:cubicBezTo>
                  <a:cubicBezTo>
                    <a:pt x="487" y="465"/>
                    <a:pt x="486" y="477"/>
                    <a:pt x="484" y="488"/>
                  </a:cubicBezTo>
                  <a:cubicBezTo>
                    <a:pt x="479" y="522"/>
                    <a:pt x="468" y="556"/>
                    <a:pt x="452" y="587"/>
                  </a:cubicBezTo>
                  <a:cubicBezTo>
                    <a:pt x="433" y="625"/>
                    <a:pt x="435" y="674"/>
                    <a:pt x="437" y="716"/>
                  </a:cubicBezTo>
                  <a:cubicBezTo>
                    <a:pt x="438" y="722"/>
                    <a:pt x="438" y="728"/>
                    <a:pt x="435" y="734"/>
                  </a:cubicBezTo>
                  <a:cubicBezTo>
                    <a:pt x="430" y="743"/>
                    <a:pt x="418" y="744"/>
                    <a:pt x="407" y="743"/>
                  </a:cubicBezTo>
                  <a:cubicBezTo>
                    <a:pt x="369" y="740"/>
                    <a:pt x="333" y="722"/>
                    <a:pt x="307" y="693"/>
                  </a:cubicBezTo>
                  <a:cubicBezTo>
                    <a:pt x="303" y="689"/>
                    <a:pt x="301" y="684"/>
                    <a:pt x="300" y="679"/>
                  </a:cubicBezTo>
                  <a:cubicBezTo>
                    <a:pt x="299" y="670"/>
                    <a:pt x="306" y="663"/>
                    <a:pt x="311" y="656"/>
                  </a:cubicBezTo>
                  <a:cubicBezTo>
                    <a:pt x="328" y="632"/>
                    <a:pt x="324" y="600"/>
                    <a:pt x="326" y="570"/>
                  </a:cubicBezTo>
                  <a:cubicBezTo>
                    <a:pt x="327" y="549"/>
                    <a:pt x="332" y="528"/>
                    <a:pt x="341" y="508"/>
                  </a:cubicBezTo>
                  <a:cubicBezTo>
                    <a:pt x="346" y="497"/>
                    <a:pt x="352" y="486"/>
                    <a:pt x="353" y="473"/>
                  </a:cubicBezTo>
                  <a:cubicBezTo>
                    <a:pt x="354" y="462"/>
                    <a:pt x="350" y="450"/>
                    <a:pt x="347" y="439"/>
                  </a:cubicBezTo>
                  <a:cubicBezTo>
                    <a:pt x="335" y="401"/>
                    <a:pt x="335" y="401"/>
                    <a:pt x="335" y="401"/>
                  </a:cubicBezTo>
                  <a:cubicBezTo>
                    <a:pt x="316" y="342"/>
                    <a:pt x="298" y="282"/>
                    <a:pt x="270" y="227"/>
                  </a:cubicBezTo>
                  <a:cubicBezTo>
                    <a:pt x="251" y="239"/>
                    <a:pt x="238" y="258"/>
                    <a:pt x="233" y="279"/>
                  </a:cubicBezTo>
                  <a:cubicBezTo>
                    <a:pt x="222" y="317"/>
                    <a:pt x="237" y="359"/>
                    <a:pt x="223" y="395"/>
                  </a:cubicBezTo>
                  <a:cubicBezTo>
                    <a:pt x="220" y="400"/>
                    <a:pt x="218" y="405"/>
                    <a:pt x="217" y="411"/>
                  </a:cubicBezTo>
                  <a:cubicBezTo>
                    <a:pt x="216" y="415"/>
                    <a:pt x="216" y="420"/>
                    <a:pt x="216" y="425"/>
                  </a:cubicBezTo>
                  <a:cubicBezTo>
                    <a:pt x="216" y="464"/>
                    <a:pt x="219" y="503"/>
                    <a:pt x="223" y="541"/>
                  </a:cubicBezTo>
                  <a:cubicBezTo>
                    <a:pt x="223" y="547"/>
                    <a:pt x="225" y="553"/>
                    <a:pt x="228" y="558"/>
                  </a:cubicBezTo>
                  <a:cubicBezTo>
                    <a:pt x="230" y="561"/>
                    <a:pt x="234" y="564"/>
                    <a:pt x="236" y="567"/>
                  </a:cubicBezTo>
                  <a:cubicBezTo>
                    <a:pt x="243" y="576"/>
                    <a:pt x="242" y="589"/>
                    <a:pt x="240" y="600"/>
                  </a:cubicBezTo>
                  <a:cubicBezTo>
                    <a:pt x="232" y="654"/>
                    <a:pt x="232" y="654"/>
                    <a:pt x="232" y="654"/>
                  </a:cubicBezTo>
                  <a:cubicBezTo>
                    <a:pt x="232" y="656"/>
                    <a:pt x="231" y="659"/>
                    <a:pt x="229" y="661"/>
                  </a:cubicBezTo>
                  <a:cubicBezTo>
                    <a:pt x="228" y="663"/>
                    <a:pt x="225" y="664"/>
                    <a:pt x="223" y="665"/>
                  </a:cubicBezTo>
                  <a:cubicBezTo>
                    <a:pt x="197" y="673"/>
                    <a:pt x="170" y="675"/>
                    <a:pt x="144" y="672"/>
                  </a:cubicBezTo>
                  <a:cubicBezTo>
                    <a:pt x="136" y="671"/>
                    <a:pt x="129" y="666"/>
                    <a:pt x="123" y="662"/>
                  </a:cubicBezTo>
                  <a:cubicBezTo>
                    <a:pt x="122" y="654"/>
                    <a:pt x="132" y="648"/>
                    <a:pt x="132" y="640"/>
                  </a:cubicBezTo>
                  <a:cubicBezTo>
                    <a:pt x="132" y="636"/>
                    <a:pt x="130" y="631"/>
                    <a:pt x="126" y="628"/>
                  </a:cubicBezTo>
                  <a:cubicBezTo>
                    <a:pt x="111" y="611"/>
                    <a:pt x="94" y="593"/>
                    <a:pt x="94" y="571"/>
                  </a:cubicBezTo>
                  <a:cubicBezTo>
                    <a:pt x="94" y="565"/>
                    <a:pt x="95" y="559"/>
                    <a:pt x="95" y="553"/>
                  </a:cubicBezTo>
                  <a:cubicBezTo>
                    <a:pt x="94" y="538"/>
                    <a:pt x="84" y="525"/>
                    <a:pt x="80" y="511"/>
                  </a:cubicBezTo>
                  <a:cubicBezTo>
                    <a:pt x="76" y="493"/>
                    <a:pt x="82" y="474"/>
                    <a:pt x="84" y="456"/>
                  </a:cubicBezTo>
                  <a:cubicBezTo>
                    <a:pt x="87" y="431"/>
                    <a:pt x="84" y="406"/>
                    <a:pt x="80" y="381"/>
                  </a:cubicBezTo>
                  <a:cubicBezTo>
                    <a:pt x="67" y="291"/>
                    <a:pt x="67" y="291"/>
                    <a:pt x="67" y="291"/>
                  </a:cubicBezTo>
                  <a:cubicBezTo>
                    <a:pt x="65" y="277"/>
                    <a:pt x="62" y="263"/>
                    <a:pt x="58" y="249"/>
                  </a:cubicBezTo>
                  <a:cubicBezTo>
                    <a:pt x="53" y="236"/>
                    <a:pt x="47" y="223"/>
                    <a:pt x="41" y="210"/>
                  </a:cubicBezTo>
                  <a:cubicBezTo>
                    <a:pt x="28" y="184"/>
                    <a:pt x="17" y="157"/>
                    <a:pt x="7" y="130"/>
                  </a:cubicBezTo>
                  <a:cubicBezTo>
                    <a:pt x="4" y="123"/>
                    <a:pt x="1" y="115"/>
                    <a:pt x="1" y="107"/>
                  </a:cubicBezTo>
                  <a:cubicBezTo>
                    <a:pt x="0" y="94"/>
                    <a:pt x="7" y="81"/>
                    <a:pt x="16" y="70"/>
                  </a:cubicBezTo>
                  <a:cubicBezTo>
                    <a:pt x="32" y="50"/>
                    <a:pt x="55" y="37"/>
                    <a:pt x="80" y="31"/>
                  </a:cubicBezTo>
                  <a:cubicBezTo>
                    <a:pt x="84" y="30"/>
                    <a:pt x="88" y="30"/>
                    <a:pt x="93" y="31"/>
                  </a:cubicBezTo>
                  <a:cubicBezTo>
                    <a:pt x="96" y="32"/>
                    <a:pt x="100" y="34"/>
                    <a:pt x="103" y="36"/>
                  </a:cubicBezTo>
                  <a:cubicBezTo>
                    <a:pt x="165" y="77"/>
                    <a:pt x="244" y="86"/>
                    <a:pt x="314" y="61"/>
                  </a:cubicBezTo>
                  <a:cubicBezTo>
                    <a:pt x="318" y="64"/>
                    <a:pt x="326" y="63"/>
                    <a:pt x="330" y="61"/>
                  </a:cubicBezTo>
                  <a:cubicBezTo>
                    <a:pt x="343" y="55"/>
                    <a:pt x="354" y="45"/>
                    <a:pt x="365" y="37"/>
                  </a:cubicBezTo>
                  <a:cubicBezTo>
                    <a:pt x="386" y="21"/>
                    <a:pt x="414" y="6"/>
                    <a:pt x="440" y="0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ïŝ1iďè"/>
            <p:cNvSpPr/>
            <p:nvPr/>
          </p:nvSpPr>
          <p:spPr bwMode="auto">
            <a:xfrm>
              <a:off x="4597401" y="3465513"/>
              <a:ext cx="296863" cy="280988"/>
            </a:xfrm>
            <a:custGeom>
              <a:avLst/>
              <a:gdLst>
                <a:gd name="T0" fmla="*/ 6 w 230"/>
                <a:gd name="T1" fmla="*/ 56 h 219"/>
                <a:gd name="T2" fmla="*/ 15 w 230"/>
                <a:gd name="T3" fmla="*/ 73 h 219"/>
                <a:gd name="T4" fmla="*/ 59 w 230"/>
                <a:gd name="T5" fmla="*/ 129 h 219"/>
                <a:gd name="T6" fmla="*/ 64 w 230"/>
                <a:gd name="T7" fmla="*/ 144 h 219"/>
                <a:gd name="T8" fmla="*/ 90 w 230"/>
                <a:gd name="T9" fmla="*/ 181 h 219"/>
                <a:gd name="T10" fmla="*/ 119 w 230"/>
                <a:gd name="T11" fmla="*/ 200 h 219"/>
                <a:gd name="T12" fmla="*/ 176 w 230"/>
                <a:gd name="T13" fmla="*/ 218 h 219"/>
                <a:gd name="T14" fmla="*/ 188 w 230"/>
                <a:gd name="T15" fmla="*/ 217 h 219"/>
                <a:gd name="T16" fmla="*/ 206 w 230"/>
                <a:gd name="T17" fmla="*/ 210 h 219"/>
                <a:gd name="T18" fmla="*/ 227 w 230"/>
                <a:gd name="T19" fmla="*/ 175 h 219"/>
                <a:gd name="T20" fmla="*/ 225 w 230"/>
                <a:gd name="T21" fmla="*/ 167 h 219"/>
                <a:gd name="T22" fmla="*/ 217 w 230"/>
                <a:gd name="T23" fmla="*/ 155 h 219"/>
                <a:gd name="T24" fmla="*/ 194 w 230"/>
                <a:gd name="T25" fmla="*/ 130 h 219"/>
                <a:gd name="T26" fmla="*/ 159 w 230"/>
                <a:gd name="T27" fmla="*/ 113 h 219"/>
                <a:gd name="T28" fmla="*/ 149 w 230"/>
                <a:gd name="T29" fmla="*/ 101 h 219"/>
                <a:gd name="T30" fmla="*/ 129 w 230"/>
                <a:gd name="T31" fmla="*/ 56 h 219"/>
                <a:gd name="T32" fmla="*/ 115 w 230"/>
                <a:gd name="T33" fmla="*/ 22 h 219"/>
                <a:gd name="T34" fmla="*/ 82 w 230"/>
                <a:gd name="T35" fmla="*/ 9 h 219"/>
                <a:gd name="T36" fmla="*/ 70 w 230"/>
                <a:gd name="T37" fmla="*/ 8 h 219"/>
                <a:gd name="T38" fmla="*/ 53 w 230"/>
                <a:gd name="T39" fmla="*/ 7 h 219"/>
                <a:gd name="T40" fmla="*/ 40 w 230"/>
                <a:gd name="T41" fmla="*/ 1 h 219"/>
                <a:gd name="T42" fmla="*/ 26 w 230"/>
                <a:gd name="T43" fmla="*/ 7 h 219"/>
                <a:gd name="T44" fmla="*/ 6 w 230"/>
                <a:gd name="T45" fmla="*/ 5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0" h="219">
                  <a:moveTo>
                    <a:pt x="6" y="56"/>
                  </a:moveTo>
                  <a:cubicBezTo>
                    <a:pt x="8" y="62"/>
                    <a:pt x="11" y="68"/>
                    <a:pt x="15" y="73"/>
                  </a:cubicBezTo>
                  <a:cubicBezTo>
                    <a:pt x="30" y="92"/>
                    <a:pt x="50" y="107"/>
                    <a:pt x="59" y="129"/>
                  </a:cubicBezTo>
                  <a:cubicBezTo>
                    <a:pt x="61" y="134"/>
                    <a:pt x="63" y="139"/>
                    <a:pt x="64" y="144"/>
                  </a:cubicBezTo>
                  <a:cubicBezTo>
                    <a:pt x="70" y="158"/>
                    <a:pt x="79" y="171"/>
                    <a:pt x="90" y="181"/>
                  </a:cubicBezTo>
                  <a:cubicBezTo>
                    <a:pt x="99" y="189"/>
                    <a:pt x="109" y="195"/>
                    <a:pt x="119" y="200"/>
                  </a:cubicBezTo>
                  <a:cubicBezTo>
                    <a:pt x="137" y="210"/>
                    <a:pt x="156" y="219"/>
                    <a:pt x="176" y="218"/>
                  </a:cubicBezTo>
                  <a:cubicBezTo>
                    <a:pt x="180" y="218"/>
                    <a:pt x="184" y="218"/>
                    <a:pt x="188" y="217"/>
                  </a:cubicBezTo>
                  <a:cubicBezTo>
                    <a:pt x="194" y="215"/>
                    <a:pt x="200" y="213"/>
                    <a:pt x="206" y="210"/>
                  </a:cubicBezTo>
                  <a:cubicBezTo>
                    <a:pt x="219" y="203"/>
                    <a:pt x="230" y="189"/>
                    <a:pt x="227" y="175"/>
                  </a:cubicBezTo>
                  <a:cubicBezTo>
                    <a:pt x="227" y="172"/>
                    <a:pt x="226" y="169"/>
                    <a:pt x="225" y="167"/>
                  </a:cubicBezTo>
                  <a:cubicBezTo>
                    <a:pt x="223" y="162"/>
                    <a:pt x="220" y="159"/>
                    <a:pt x="217" y="155"/>
                  </a:cubicBezTo>
                  <a:cubicBezTo>
                    <a:pt x="211" y="146"/>
                    <a:pt x="204" y="136"/>
                    <a:pt x="194" y="130"/>
                  </a:cubicBezTo>
                  <a:cubicBezTo>
                    <a:pt x="183" y="123"/>
                    <a:pt x="169" y="122"/>
                    <a:pt x="159" y="113"/>
                  </a:cubicBezTo>
                  <a:cubicBezTo>
                    <a:pt x="155" y="110"/>
                    <a:pt x="151" y="105"/>
                    <a:pt x="149" y="101"/>
                  </a:cubicBezTo>
                  <a:cubicBezTo>
                    <a:pt x="140" y="87"/>
                    <a:pt x="133" y="72"/>
                    <a:pt x="129" y="56"/>
                  </a:cubicBezTo>
                  <a:cubicBezTo>
                    <a:pt x="126" y="44"/>
                    <a:pt x="124" y="30"/>
                    <a:pt x="115" y="22"/>
                  </a:cubicBezTo>
                  <a:cubicBezTo>
                    <a:pt x="106" y="13"/>
                    <a:pt x="94" y="11"/>
                    <a:pt x="82" y="9"/>
                  </a:cubicBezTo>
                  <a:cubicBezTo>
                    <a:pt x="78" y="8"/>
                    <a:pt x="74" y="8"/>
                    <a:pt x="70" y="8"/>
                  </a:cubicBezTo>
                  <a:cubicBezTo>
                    <a:pt x="65" y="8"/>
                    <a:pt x="59" y="9"/>
                    <a:pt x="53" y="7"/>
                  </a:cubicBezTo>
                  <a:cubicBezTo>
                    <a:pt x="48" y="4"/>
                    <a:pt x="46" y="0"/>
                    <a:pt x="40" y="1"/>
                  </a:cubicBezTo>
                  <a:cubicBezTo>
                    <a:pt x="34" y="2"/>
                    <a:pt x="30" y="4"/>
                    <a:pt x="26" y="7"/>
                  </a:cubicBezTo>
                  <a:cubicBezTo>
                    <a:pt x="10" y="18"/>
                    <a:pt x="0" y="38"/>
                    <a:pt x="6" y="56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ṡlïḓe"/>
            <p:cNvSpPr/>
            <p:nvPr/>
          </p:nvSpPr>
          <p:spPr bwMode="auto">
            <a:xfrm>
              <a:off x="4641851" y="3492501"/>
              <a:ext cx="198438" cy="212725"/>
            </a:xfrm>
            <a:custGeom>
              <a:avLst/>
              <a:gdLst>
                <a:gd name="T0" fmla="*/ 114 w 154"/>
                <a:gd name="T1" fmla="*/ 53 h 166"/>
                <a:gd name="T2" fmla="*/ 131 w 154"/>
                <a:gd name="T3" fmla="*/ 90 h 166"/>
                <a:gd name="T4" fmla="*/ 150 w 154"/>
                <a:gd name="T5" fmla="*/ 108 h 166"/>
                <a:gd name="T6" fmla="*/ 144 w 154"/>
                <a:gd name="T7" fmla="*/ 134 h 166"/>
                <a:gd name="T8" fmla="*/ 118 w 154"/>
                <a:gd name="T9" fmla="*/ 157 h 166"/>
                <a:gd name="T10" fmla="*/ 90 w 154"/>
                <a:gd name="T11" fmla="*/ 164 h 166"/>
                <a:gd name="T12" fmla="*/ 70 w 154"/>
                <a:gd name="T13" fmla="*/ 151 h 166"/>
                <a:gd name="T14" fmla="*/ 34 w 154"/>
                <a:gd name="T15" fmla="*/ 108 h 166"/>
                <a:gd name="T16" fmla="*/ 17 w 154"/>
                <a:gd name="T17" fmla="*/ 52 h 166"/>
                <a:gd name="T18" fmla="*/ 1 w 154"/>
                <a:gd name="T19" fmla="*/ 21 h 166"/>
                <a:gd name="T20" fmla="*/ 1 w 154"/>
                <a:gd name="T21" fmla="*/ 9 h 166"/>
                <a:gd name="T22" fmla="*/ 17 w 154"/>
                <a:gd name="T23" fmla="*/ 0 h 166"/>
                <a:gd name="T24" fmla="*/ 35 w 154"/>
                <a:gd name="T25" fmla="*/ 4 h 166"/>
                <a:gd name="T26" fmla="*/ 91 w 154"/>
                <a:gd name="T27" fmla="*/ 19 h 166"/>
                <a:gd name="T28" fmla="*/ 107 w 154"/>
                <a:gd name="T29" fmla="*/ 28 h 166"/>
                <a:gd name="T30" fmla="*/ 114 w 154"/>
                <a:gd name="T31" fmla="*/ 5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166">
                  <a:moveTo>
                    <a:pt x="114" y="53"/>
                  </a:moveTo>
                  <a:cubicBezTo>
                    <a:pt x="117" y="67"/>
                    <a:pt x="121" y="81"/>
                    <a:pt x="131" y="90"/>
                  </a:cubicBezTo>
                  <a:cubicBezTo>
                    <a:pt x="138" y="96"/>
                    <a:pt x="147" y="100"/>
                    <a:pt x="150" y="108"/>
                  </a:cubicBezTo>
                  <a:cubicBezTo>
                    <a:pt x="154" y="116"/>
                    <a:pt x="149" y="126"/>
                    <a:pt x="144" y="134"/>
                  </a:cubicBezTo>
                  <a:cubicBezTo>
                    <a:pt x="137" y="143"/>
                    <a:pt x="128" y="151"/>
                    <a:pt x="118" y="157"/>
                  </a:cubicBezTo>
                  <a:cubicBezTo>
                    <a:pt x="110" y="162"/>
                    <a:pt x="100" y="166"/>
                    <a:pt x="90" y="164"/>
                  </a:cubicBezTo>
                  <a:cubicBezTo>
                    <a:pt x="82" y="162"/>
                    <a:pt x="75" y="156"/>
                    <a:pt x="70" y="151"/>
                  </a:cubicBezTo>
                  <a:cubicBezTo>
                    <a:pt x="56" y="138"/>
                    <a:pt x="42" y="125"/>
                    <a:pt x="34" y="108"/>
                  </a:cubicBezTo>
                  <a:cubicBezTo>
                    <a:pt x="26" y="90"/>
                    <a:pt x="26" y="69"/>
                    <a:pt x="17" y="52"/>
                  </a:cubicBezTo>
                  <a:cubicBezTo>
                    <a:pt x="12" y="41"/>
                    <a:pt x="4" y="32"/>
                    <a:pt x="1" y="21"/>
                  </a:cubicBezTo>
                  <a:cubicBezTo>
                    <a:pt x="0" y="17"/>
                    <a:pt x="0" y="13"/>
                    <a:pt x="1" y="9"/>
                  </a:cubicBezTo>
                  <a:cubicBezTo>
                    <a:pt x="4" y="3"/>
                    <a:pt x="10" y="0"/>
                    <a:pt x="17" y="0"/>
                  </a:cubicBezTo>
                  <a:cubicBezTo>
                    <a:pt x="23" y="0"/>
                    <a:pt x="30" y="1"/>
                    <a:pt x="35" y="4"/>
                  </a:cubicBezTo>
                  <a:cubicBezTo>
                    <a:pt x="54" y="10"/>
                    <a:pt x="72" y="15"/>
                    <a:pt x="91" y="19"/>
                  </a:cubicBezTo>
                  <a:cubicBezTo>
                    <a:pt x="98" y="21"/>
                    <a:pt x="103" y="21"/>
                    <a:pt x="107" y="28"/>
                  </a:cubicBezTo>
                  <a:cubicBezTo>
                    <a:pt x="110" y="36"/>
                    <a:pt x="113" y="45"/>
                    <a:pt x="114" y="53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iṡḷîḑe"/>
            <p:cNvSpPr/>
            <p:nvPr/>
          </p:nvSpPr>
          <p:spPr bwMode="auto">
            <a:xfrm>
              <a:off x="4838701" y="3678238"/>
              <a:ext cx="55563" cy="65088"/>
            </a:xfrm>
            <a:custGeom>
              <a:avLst/>
              <a:gdLst>
                <a:gd name="T0" fmla="*/ 7 w 43"/>
                <a:gd name="T1" fmla="*/ 23 h 51"/>
                <a:gd name="T2" fmla="*/ 1 w 43"/>
                <a:gd name="T3" fmla="*/ 38 h 51"/>
                <a:gd name="T4" fmla="*/ 1 w 43"/>
                <a:gd name="T5" fmla="*/ 51 h 51"/>
                <a:gd name="T6" fmla="*/ 19 w 43"/>
                <a:gd name="T7" fmla="*/ 44 h 51"/>
                <a:gd name="T8" fmla="*/ 40 w 43"/>
                <a:gd name="T9" fmla="*/ 8 h 51"/>
                <a:gd name="T10" fmla="*/ 37 w 43"/>
                <a:gd name="T11" fmla="*/ 0 h 51"/>
                <a:gd name="T12" fmla="*/ 27 w 43"/>
                <a:gd name="T13" fmla="*/ 4 h 51"/>
                <a:gd name="T14" fmla="*/ 7 w 43"/>
                <a:gd name="T15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1">
                  <a:moveTo>
                    <a:pt x="7" y="23"/>
                  </a:moveTo>
                  <a:cubicBezTo>
                    <a:pt x="4" y="28"/>
                    <a:pt x="2" y="33"/>
                    <a:pt x="1" y="38"/>
                  </a:cubicBezTo>
                  <a:cubicBezTo>
                    <a:pt x="0" y="42"/>
                    <a:pt x="0" y="46"/>
                    <a:pt x="1" y="51"/>
                  </a:cubicBezTo>
                  <a:cubicBezTo>
                    <a:pt x="7" y="49"/>
                    <a:pt x="13" y="47"/>
                    <a:pt x="19" y="44"/>
                  </a:cubicBezTo>
                  <a:cubicBezTo>
                    <a:pt x="32" y="37"/>
                    <a:pt x="43" y="23"/>
                    <a:pt x="40" y="8"/>
                  </a:cubicBezTo>
                  <a:cubicBezTo>
                    <a:pt x="40" y="6"/>
                    <a:pt x="39" y="3"/>
                    <a:pt x="37" y="0"/>
                  </a:cubicBezTo>
                  <a:cubicBezTo>
                    <a:pt x="34" y="0"/>
                    <a:pt x="30" y="1"/>
                    <a:pt x="27" y="4"/>
                  </a:cubicBezTo>
                  <a:cubicBezTo>
                    <a:pt x="19" y="9"/>
                    <a:pt x="13" y="16"/>
                    <a:pt x="7" y="23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îṩlïḋè"/>
            <p:cNvSpPr/>
            <p:nvPr/>
          </p:nvSpPr>
          <p:spPr bwMode="auto">
            <a:xfrm>
              <a:off x="4660901" y="3282951"/>
              <a:ext cx="320675" cy="190500"/>
            </a:xfrm>
            <a:custGeom>
              <a:avLst/>
              <a:gdLst>
                <a:gd name="T0" fmla="*/ 2 w 249"/>
                <a:gd name="T1" fmla="*/ 27 h 149"/>
                <a:gd name="T2" fmla="*/ 1 w 249"/>
                <a:gd name="T3" fmla="*/ 39 h 149"/>
                <a:gd name="T4" fmla="*/ 18 w 249"/>
                <a:gd name="T5" fmla="*/ 55 h 149"/>
                <a:gd name="T6" fmla="*/ 88 w 249"/>
                <a:gd name="T7" fmla="*/ 90 h 149"/>
                <a:gd name="T8" fmla="*/ 103 w 249"/>
                <a:gd name="T9" fmla="*/ 97 h 149"/>
                <a:gd name="T10" fmla="*/ 134 w 249"/>
                <a:gd name="T11" fmla="*/ 125 h 149"/>
                <a:gd name="T12" fmla="*/ 169 w 249"/>
                <a:gd name="T13" fmla="*/ 146 h 149"/>
                <a:gd name="T14" fmla="*/ 209 w 249"/>
                <a:gd name="T15" fmla="*/ 141 h 149"/>
                <a:gd name="T16" fmla="*/ 228 w 249"/>
                <a:gd name="T17" fmla="*/ 129 h 149"/>
                <a:gd name="T18" fmla="*/ 241 w 249"/>
                <a:gd name="T19" fmla="*/ 115 h 149"/>
                <a:gd name="T20" fmla="*/ 248 w 249"/>
                <a:gd name="T21" fmla="*/ 102 h 149"/>
                <a:gd name="T22" fmla="*/ 242 w 249"/>
                <a:gd name="T23" fmla="*/ 82 h 149"/>
                <a:gd name="T24" fmla="*/ 234 w 249"/>
                <a:gd name="T25" fmla="*/ 72 h 149"/>
                <a:gd name="T26" fmla="*/ 126 w 249"/>
                <a:gd name="T27" fmla="*/ 21 h 149"/>
                <a:gd name="T28" fmla="*/ 82 w 249"/>
                <a:gd name="T29" fmla="*/ 8 h 149"/>
                <a:gd name="T30" fmla="*/ 37 w 249"/>
                <a:gd name="T31" fmla="*/ 2 h 149"/>
                <a:gd name="T32" fmla="*/ 2 w 249"/>
                <a:gd name="T33" fmla="*/ 2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149">
                  <a:moveTo>
                    <a:pt x="2" y="27"/>
                  </a:moveTo>
                  <a:cubicBezTo>
                    <a:pt x="0" y="31"/>
                    <a:pt x="0" y="35"/>
                    <a:pt x="1" y="39"/>
                  </a:cubicBezTo>
                  <a:cubicBezTo>
                    <a:pt x="2" y="47"/>
                    <a:pt x="11" y="52"/>
                    <a:pt x="18" y="55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3" y="92"/>
                    <a:pt x="98" y="95"/>
                    <a:pt x="103" y="97"/>
                  </a:cubicBezTo>
                  <a:cubicBezTo>
                    <a:pt x="115" y="105"/>
                    <a:pt x="124" y="115"/>
                    <a:pt x="134" y="125"/>
                  </a:cubicBezTo>
                  <a:cubicBezTo>
                    <a:pt x="144" y="134"/>
                    <a:pt x="156" y="143"/>
                    <a:pt x="169" y="146"/>
                  </a:cubicBezTo>
                  <a:cubicBezTo>
                    <a:pt x="183" y="149"/>
                    <a:pt x="197" y="148"/>
                    <a:pt x="209" y="141"/>
                  </a:cubicBezTo>
                  <a:cubicBezTo>
                    <a:pt x="216" y="138"/>
                    <a:pt x="222" y="134"/>
                    <a:pt x="228" y="129"/>
                  </a:cubicBezTo>
                  <a:cubicBezTo>
                    <a:pt x="233" y="125"/>
                    <a:pt x="237" y="120"/>
                    <a:pt x="241" y="115"/>
                  </a:cubicBezTo>
                  <a:cubicBezTo>
                    <a:pt x="244" y="111"/>
                    <a:pt x="247" y="107"/>
                    <a:pt x="248" y="102"/>
                  </a:cubicBezTo>
                  <a:cubicBezTo>
                    <a:pt x="249" y="95"/>
                    <a:pt x="246" y="88"/>
                    <a:pt x="242" y="82"/>
                  </a:cubicBezTo>
                  <a:cubicBezTo>
                    <a:pt x="239" y="78"/>
                    <a:pt x="236" y="75"/>
                    <a:pt x="234" y="72"/>
                  </a:cubicBezTo>
                  <a:cubicBezTo>
                    <a:pt x="207" y="42"/>
                    <a:pt x="163" y="27"/>
                    <a:pt x="126" y="21"/>
                  </a:cubicBezTo>
                  <a:cubicBezTo>
                    <a:pt x="111" y="18"/>
                    <a:pt x="96" y="13"/>
                    <a:pt x="82" y="8"/>
                  </a:cubicBezTo>
                  <a:cubicBezTo>
                    <a:pt x="68" y="4"/>
                    <a:pt x="52" y="0"/>
                    <a:pt x="37" y="2"/>
                  </a:cubicBezTo>
                  <a:cubicBezTo>
                    <a:pt x="22" y="5"/>
                    <a:pt x="8" y="13"/>
                    <a:pt x="2" y="27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ṡlíḓé"/>
            <p:cNvSpPr/>
            <p:nvPr/>
          </p:nvSpPr>
          <p:spPr bwMode="auto">
            <a:xfrm>
              <a:off x="4660901" y="3292476"/>
              <a:ext cx="319088" cy="180975"/>
            </a:xfrm>
            <a:prstGeom prst="rect">
              <a:avLst/>
            </a:pr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işḻïḍé"/>
            <p:cNvSpPr/>
            <p:nvPr/>
          </p:nvSpPr>
          <p:spPr bwMode="auto">
            <a:xfrm>
              <a:off x="4816476" y="3325813"/>
              <a:ext cx="95250" cy="96838"/>
            </a:xfrm>
            <a:custGeom>
              <a:avLst/>
              <a:gdLst>
                <a:gd name="T0" fmla="*/ 57 w 74"/>
                <a:gd name="T1" fmla="*/ 16 h 76"/>
                <a:gd name="T2" fmla="*/ 70 w 74"/>
                <a:gd name="T3" fmla="*/ 36 h 76"/>
                <a:gd name="T4" fmla="*/ 73 w 74"/>
                <a:gd name="T5" fmla="*/ 53 h 76"/>
                <a:gd name="T6" fmla="*/ 66 w 74"/>
                <a:gd name="T7" fmla="*/ 62 h 76"/>
                <a:gd name="T8" fmla="*/ 59 w 74"/>
                <a:gd name="T9" fmla="*/ 69 h 76"/>
                <a:gd name="T10" fmla="*/ 52 w 74"/>
                <a:gd name="T11" fmla="*/ 74 h 76"/>
                <a:gd name="T12" fmla="*/ 40 w 74"/>
                <a:gd name="T13" fmla="*/ 76 h 76"/>
                <a:gd name="T14" fmla="*/ 13 w 74"/>
                <a:gd name="T15" fmla="*/ 70 h 76"/>
                <a:gd name="T16" fmla="*/ 5 w 74"/>
                <a:gd name="T17" fmla="*/ 35 h 76"/>
                <a:gd name="T18" fmla="*/ 30 w 74"/>
                <a:gd name="T19" fmla="*/ 6 h 76"/>
                <a:gd name="T20" fmla="*/ 57 w 74"/>
                <a:gd name="T21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76">
                  <a:moveTo>
                    <a:pt x="57" y="16"/>
                  </a:moveTo>
                  <a:cubicBezTo>
                    <a:pt x="62" y="22"/>
                    <a:pt x="67" y="29"/>
                    <a:pt x="70" y="36"/>
                  </a:cubicBezTo>
                  <a:cubicBezTo>
                    <a:pt x="73" y="41"/>
                    <a:pt x="74" y="47"/>
                    <a:pt x="73" y="53"/>
                  </a:cubicBezTo>
                  <a:cubicBezTo>
                    <a:pt x="72" y="57"/>
                    <a:pt x="69" y="60"/>
                    <a:pt x="66" y="6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7" y="71"/>
                    <a:pt x="54" y="73"/>
                    <a:pt x="52" y="74"/>
                  </a:cubicBezTo>
                  <a:cubicBezTo>
                    <a:pt x="48" y="76"/>
                    <a:pt x="44" y="76"/>
                    <a:pt x="40" y="76"/>
                  </a:cubicBezTo>
                  <a:cubicBezTo>
                    <a:pt x="30" y="76"/>
                    <a:pt x="20" y="76"/>
                    <a:pt x="13" y="70"/>
                  </a:cubicBezTo>
                  <a:cubicBezTo>
                    <a:pt x="2" y="63"/>
                    <a:pt x="0" y="47"/>
                    <a:pt x="5" y="35"/>
                  </a:cubicBezTo>
                  <a:cubicBezTo>
                    <a:pt x="10" y="23"/>
                    <a:pt x="20" y="14"/>
                    <a:pt x="30" y="6"/>
                  </a:cubicBezTo>
                  <a:cubicBezTo>
                    <a:pt x="38" y="0"/>
                    <a:pt x="51" y="10"/>
                    <a:pt x="57" y="16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ṥḷiḋè"/>
            <p:cNvSpPr/>
            <p:nvPr/>
          </p:nvSpPr>
          <p:spPr bwMode="auto">
            <a:xfrm>
              <a:off x="4943476" y="3375026"/>
              <a:ext cx="38100" cy="73025"/>
            </a:xfrm>
            <a:custGeom>
              <a:avLst/>
              <a:gdLst>
                <a:gd name="T0" fmla="*/ 1 w 29"/>
                <a:gd name="T1" fmla="*/ 18 h 57"/>
                <a:gd name="T2" fmla="*/ 3 w 29"/>
                <a:gd name="T3" fmla="*/ 38 h 57"/>
                <a:gd name="T4" fmla="*/ 8 w 29"/>
                <a:gd name="T5" fmla="*/ 56 h 57"/>
                <a:gd name="T6" fmla="*/ 8 w 29"/>
                <a:gd name="T7" fmla="*/ 57 h 57"/>
                <a:gd name="T8" fmla="*/ 21 w 29"/>
                <a:gd name="T9" fmla="*/ 43 h 57"/>
                <a:gd name="T10" fmla="*/ 28 w 29"/>
                <a:gd name="T11" fmla="*/ 30 h 57"/>
                <a:gd name="T12" fmla="*/ 22 w 29"/>
                <a:gd name="T13" fmla="*/ 9 h 57"/>
                <a:gd name="T14" fmla="*/ 14 w 29"/>
                <a:gd name="T15" fmla="*/ 0 h 57"/>
                <a:gd name="T16" fmla="*/ 9 w 29"/>
                <a:gd name="T17" fmla="*/ 6 h 57"/>
                <a:gd name="T18" fmla="*/ 1 w 29"/>
                <a:gd name="T19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7">
                  <a:moveTo>
                    <a:pt x="1" y="18"/>
                  </a:moveTo>
                  <a:cubicBezTo>
                    <a:pt x="0" y="25"/>
                    <a:pt x="0" y="32"/>
                    <a:pt x="3" y="38"/>
                  </a:cubicBezTo>
                  <a:cubicBezTo>
                    <a:pt x="4" y="44"/>
                    <a:pt x="6" y="50"/>
                    <a:pt x="8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13" y="52"/>
                    <a:pt x="17" y="48"/>
                    <a:pt x="21" y="43"/>
                  </a:cubicBezTo>
                  <a:cubicBezTo>
                    <a:pt x="24" y="39"/>
                    <a:pt x="27" y="35"/>
                    <a:pt x="28" y="30"/>
                  </a:cubicBezTo>
                  <a:cubicBezTo>
                    <a:pt x="29" y="23"/>
                    <a:pt x="26" y="15"/>
                    <a:pt x="22" y="9"/>
                  </a:cubicBezTo>
                  <a:cubicBezTo>
                    <a:pt x="19" y="6"/>
                    <a:pt x="16" y="3"/>
                    <a:pt x="14" y="0"/>
                  </a:cubicBezTo>
                  <a:cubicBezTo>
                    <a:pt x="12" y="2"/>
                    <a:pt x="10" y="4"/>
                    <a:pt x="9" y="6"/>
                  </a:cubicBezTo>
                  <a:cubicBezTo>
                    <a:pt x="5" y="9"/>
                    <a:pt x="3" y="14"/>
                    <a:pt x="1" y="18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ïṥḷïďè"/>
            <p:cNvSpPr/>
            <p:nvPr/>
          </p:nvSpPr>
          <p:spPr bwMode="auto">
            <a:xfrm>
              <a:off x="4697413" y="2682876"/>
              <a:ext cx="230188" cy="652463"/>
            </a:xfrm>
            <a:custGeom>
              <a:avLst/>
              <a:gdLst>
                <a:gd name="T0" fmla="*/ 9 w 180"/>
                <a:gd name="T1" fmla="*/ 259 h 508"/>
                <a:gd name="T2" fmla="*/ 9 w 180"/>
                <a:gd name="T3" fmla="*/ 366 h 508"/>
                <a:gd name="T4" fmla="*/ 8 w 180"/>
                <a:gd name="T5" fmla="*/ 447 h 508"/>
                <a:gd name="T6" fmla="*/ 2 w 180"/>
                <a:gd name="T7" fmla="*/ 477 h 508"/>
                <a:gd name="T8" fmla="*/ 47 w 180"/>
                <a:gd name="T9" fmla="*/ 507 h 508"/>
                <a:gd name="T10" fmla="*/ 64 w 180"/>
                <a:gd name="T11" fmla="*/ 508 h 508"/>
                <a:gd name="T12" fmla="*/ 79 w 180"/>
                <a:gd name="T13" fmla="*/ 500 h 508"/>
                <a:gd name="T14" fmla="*/ 137 w 180"/>
                <a:gd name="T15" fmla="*/ 422 h 508"/>
                <a:gd name="T16" fmla="*/ 149 w 180"/>
                <a:gd name="T17" fmla="*/ 357 h 508"/>
                <a:gd name="T18" fmla="*/ 151 w 180"/>
                <a:gd name="T19" fmla="*/ 246 h 508"/>
                <a:gd name="T20" fmla="*/ 146 w 180"/>
                <a:gd name="T21" fmla="*/ 213 h 508"/>
                <a:gd name="T22" fmla="*/ 149 w 180"/>
                <a:gd name="T23" fmla="*/ 157 h 508"/>
                <a:gd name="T24" fmla="*/ 180 w 180"/>
                <a:gd name="T25" fmla="*/ 20 h 508"/>
                <a:gd name="T26" fmla="*/ 70 w 180"/>
                <a:gd name="T27" fmla="*/ 0 h 508"/>
                <a:gd name="T28" fmla="*/ 68 w 180"/>
                <a:gd name="T29" fmla="*/ 68 h 508"/>
                <a:gd name="T30" fmla="*/ 55 w 180"/>
                <a:gd name="T31" fmla="*/ 137 h 508"/>
                <a:gd name="T32" fmla="*/ 9 w 180"/>
                <a:gd name="T33" fmla="*/ 25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" h="508">
                  <a:moveTo>
                    <a:pt x="9" y="259"/>
                  </a:moveTo>
                  <a:cubicBezTo>
                    <a:pt x="1" y="294"/>
                    <a:pt x="4" y="331"/>
                    <a:pt x="9" y="366"/>
                  </a:cubicBezTo>
                  <a:cubicBezTo>
                    <a:pt x="12" y="393"/>
                    <a:pt x="16" y="421"/>
                    <a:pt x="8" y="447"/>
                  </a:cubicBezTo>
                  <a:cubicBezTo>
                    <a:pt x="5" y="457"/>
                    <a:pt x="0" y="467"/>
                    <a:pt x="2" y="477"/>
                  </a:cubicBezTo>
                  <a:cubicBezTo>
                    <a:pt x="5" y="496"/>
                    <a:pt x="28" y="503"/>
                    <a:pt x="47" y="507"/>
                  </a:cubicBezTo>
                  <a:cubicBezTo>
                    <a:pt x="52" y="508"/>
                    <a:pt x="58" y="508"/>
                    <a:pt x="64" y="508"/>
                  </a:cubicBezTo>
                  <a:cubicBezTo>
                    <a:pt x="69" y="506"/>
                    <a:pt x="74" y="503"/>
                    <a:pt x="79" y="500"/>
                  </a:cubicBezTo>
                  <a:cubicBezTo>
                    <a:pt x="106" y="480"/>
                    <a:pt x="126" y="453"/>
                    <a:pt x="137" y="422"/>
                  </a:cubicBezTo>
                  <a:cubicBezTo>
                    <a:pt x="145" y="401"/>
                    <a:pt x="147" y="379"/>
                    <a:pt x="149" y="357"/>
                  </a:cubicBezTo>
                  <a:cubicBezTo>
                    <a:pt x="153" y="320"/>
                    <a:pt x="156" y="282"/>
                    <a:pt x="151" y="246"/>
                  </a:cubicBezTo>
                  <a:cubicBezTo>
                    <a:pt x="149" y="235"/>
                    <a:pt x="147" y="224"/>
                    <a:pt x="146" y="213"/>
                  </a:cubicBezTo>
                  <a:cubicBezTo>
                    <a:pt x="145" y="194"/>
                    <a:pt x="146" y="175"/>
                    <a:pt x="149" y="157"/>
                  </a:cubicBezTo>
                  <a:cubicBezTo>
                    <a:pt x="156" y="110"/>
                    <a:pt x="166" y="65"/>
                    <a:pt x="180" y="20"/>
                  </a:cubicBezTo>
                  <a:cubicBezTo>
                    <a:pt x="142" y="25"/>
                    <a:pt x="104" y="18"/>
                    <a:pt x="70" y="0"/>
                  </a:cubicBezTo>
                  <a:cubicBezTo>
                    <a:pt x="76" y="4"/>
                    <a:pt x="69" y="60"/>
                    <a:pt x="68" y="68"/>
                  </a:cubicBezTo>
                  <a:cubicBezTo>
                    <a:pt x="65" y="91"/>
                    <a:pt x="61" y="114"/>
                    <a:pt x="55" y="137"/>
                  </a:cubicBezTo>
                  <a:cubicBezTo>
                    <a:pt x="44" y="180"/>
                    <a:pt x="19" y="217"/>
                    <a:pt x="9" y="259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íśḷïḋe"/>
            <p:cNvSpPr/>
            <p:nvPr/>
          </p:nvSpPr>
          <p:spPr bwMode="auto">
            <a:xfrm>
              <a:off x="4702176" y="2949576"/>
              <a:ext cx="79375" cy="295275"/>
            </a:xfrm>
            <a:custGeom>
              <a:avLst/>
              <a:gdLst>
                <a:gd name="T0" fmla="*/ 24 w 62"/>
                <a:gd name="T1" fmla="*/ 0 h 230"/>
                <a:gd name="T2" fmla="*/ 5 w 62"/>
                <a:gd name="T3" fmla="*/ 52 h 230"/>
                <a:gd name="T4" fmla="*/ 0 w 62"/>
                <a:gd name="T5" fmla="*/ 99 h 230"/>
                <a:gd name="T6" fmla="*/ 5 w 62"/>
                <a:gd name="T7" fmla="*/ 159 h 230"/>
                <a:gd name="T8" fmla="*/ 9 w 62"/>
                <a:gd name="T9" fmla="*/ 205 h 230"/>
                <a:gd name="T10" fmla="*/ 6 w 62"/>
                <a:gd name="T11" fmla="*/ 230 h 230"/>
                <a:gd name="T12" fmla="*/ 7 w 62"/>
                <a:gd name="T13" fmla="*/ 229 h 230"/>
                <a:gd name="T14" fmla="*/ 37 w 62"/>
                <a:gd name="T15" fmla="*/ 182 h 230"/>
                <a:gd name="T16" fmla="*/ 34 w 62"/>
                <a:gd name="T17" fmla="*/ 26 h 230"/>
                <a:gd name="T18" fmla="*/ 24 w 62"/>
                <a:gd name="T1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30">
                  <a:moveTo>
                    <a:pt x="24" y="0"/>
                  </a:moveTo>
                  <a:cubicBezTo>
                    <a:pt x="16" y="17"/>
                    <a:pt x="9" y="34"/>
                    <a:pt x="5" y="52"/>
                  </a:cubicBezTo>
                  <a:cubicBezTo>
                    <a:pt x="1" y="68"/>
                    <a:pt x="0" y="83"/>
                    <a:pt x="0" y="99"/>
                  </a:cubicBezTo>
                  <a:cubicBezTo>
                    <a:pt x="0" y="119"/>
                    <a:pt x="2" y="139"/>
                    <a:pt x="5" y="159"/>
                  </a:cubicBezTo>
                  <a:cubicBezTo>
                    <a:pt x="7" y="174"/>
                    <a:pt x="9" y="190"/>
                    <a:pt x="9" y="205"/>
                  </a:cubicBezTo>
                  <a:cubicBezTo>
                    <a:pt x="9" y="213"/>
                    <a:pt x="8" y="222"/>
                    <a:pt x="6" y="230"/>
                  </a:cubicBezTo>
                  <a:cubicBezTo>
                    <a:pt x="6" y="230"/>
                    <a:pt x="7" y="229"/>
                    <a:pt x="7" y="229"/>
                  </a:cubicBezTo>
                  <a:cubicBezTo>
                    <a:pt x="17" y="213"/>
                    <a:pt x="29" y="199"/>
                    <a:pt x="37" y="182"/>
                  </a:cubicBezTo>
                  <a:cubicBezTo>
                    <a:pt x="62" y="135"/>
                    <a:pt x="53" y="76"/>
                    <a:pt x="34" y="26"/>
                  </a:cubicBezTo>
                  <a:cubicBezTo>
                    <a:pt x="31" y="18"/>
                    <a:pt x="27" y="9"/>
                    <a:pt x="24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işļîďé"/>
            <p:cNvSpPr/>
            <p:nvPr/>
          </p:nvSpPr>
          <p:spPr bwMode="auto">
            <a:xfrm>
              <a:off x="4646613" y="2617788"/>
              <a:ext cx="349250" cy="928688"/>
            </a:xfrm>
            <a:custGeom>
              <a:avLst/>
              <a:gdLst>
                <a:gd name="T0" fmla="*/ 256 w 272"/>
                <a:gd name="T1" fmla="*/ 106 h 723"/>
                <a:gd name="T2" fmla="*/ 261 w 272"/>
                <a:gd name="T3" fmla="*/ 252 h 723"/>
                <a:gd name="T4" fmla="*/ 247 w 272"/>
                <a:gd name="T5" fmla="*/ 398 h 723"/>
                <a:gd name="T6" fmla="*/ 246 w 272"/>
                <a:gd name="T7" fmla="*/ 455 h 723"/>
                <a:gd name="T8" fmla="*/ 234 w 272"/>
                <a:gd name="T9" fmla="*/ 481 h 723"/>
                <a:gd name="T10" fmla="*/ 106 w 272"/>
                <a:gd name="T11" fmla="*/ 702 h 723"/>
                <a:gd name="T12" fmla="*/ 74 w 272"/>
                <a:gd name="T13" fmla="*/ 722 h 723"/>
                <a:gd name="T14" fmla="*/ 34 w 272"/>
                <a:gd name="T15" fmla="*/ 713 h 723"/>
                <a:gd name="T16" fmla="*/ 11 w 272"/>
                <a:gd name="T17" fmla="*/ 700 h 723"/>
                <a:gd name="T18" fmla="*/ 1 w 272"/>
                <a:gd name="T19" fmla="*/ 677 h 723"/>
                <a:gd name="T20" fmla="*/ 22 w 272"/>
                <a:gd name="T21" fmla="*/ 561 h 723"/>
                <a:gd name="T22" fmla="*/ 50 w 272"/>
                <a:gd name="T23" fmla="*/ 487 h 723"/>
                <a:gd name="T24" fmla="*/ 80 w 272"/>
                <a:gd name="T25" fmla="*/ 440 h 723"/>
                <a:gd name="T26" fmla="*/ 77 w 272"/>
                <a:gd name="T27" fmla="*/ 284 h 723"/>
                <a:gd name="T28" fmla="*/ 15 w 272"/>
                <a:gd name="T29" fmla="*/ 136 h 723"/>
                <a:gd name="T30" fmla="*/ 8 w 272"/>
                <a:gd name="T31" fmla="*/ 92 h 723"/>
                <a:gd name="T32" fmla="*/ 41 w 272"/>
                <a:gd name="T33" fmla="*/ 9 h 723"/>
                <a:gd name="T34" fmla="*/ 53 w 272"/>
                <a:gd name="T35" fmla="*/ 1 h 723"/>
                <a:gd name="T36" fmla="*/ 69 w 272"/>
                <a:gd name="T37" fmla="*/ 1 h 723"/>
                <a:gd name="T38" fmla="*/ 256 w 272"/>
                <a:gd name="T39" fmla="*/ 10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2" h="723">
                  <a:moveTo>
                    <a:pt x="256" y="106"/>
                  </a:moveTo>
                  <a:cubicBezTo>
                    <a:pt x="272" y="153"/>
                    <a:pt x="268" y="203"/>
                    <a:pt x="261" y="252"/>
                  </a:cubicBezTo>
                  <a:cubicBezTo>
                    <a:pt x="254" y="301"/>
                    <a:pt x="244" y="349"/>
                    <a:pt x="247" y="398"/>
                  </a:cubicBezTo>
                  <a:cubicBezTo>
                    <a:pt x="248" y="417"/>
                    <a:pt x="251" y="437"/>
                    <a:pt x="246" y="455"/>
                  </a:cubicBezTo>
                  <a:cubicBezTo>
                    <a:pt x="243" y="464"/>
                    <a:pt x="239" y="473"/>
                    <a:pt x="234" y="481"/>
                  </a:cubicBezTo>
                  <a:cubicBezTo>
                    <a:pt x="106" y="702"/>
                    <a:pt x="106" y="702"/>
                    <a:pt x="106" y="702"/>
                  </a:cubicBezTo>
                  <a:cubicBezTo>
                    <a:pt x="99" y="713"/>
                    <a:pt x="87" y="721"/>
                    <a:pt x="74" y="722"/>
                  </a:cubicBezTo>
                  <a:cubicBezTo>
                    <a:pt x="60" y="723"/>
                    <a:pt x="47" y="718"/>
                    <a:pt x="34" y="713"/>
                  </a:cubicBezTo>
                  <a:cubicBezTo>
                    <a:pt x="26" y="710"/>
                    <a:pt x="18" y="706"/>
                    <a:pt x="11" y="700"/>
                  </a:cubicBezTo>
                  <a:cubicBezTo>
                    <a:pt x="4" y="694"/>
                    <a:pt x="0" y="686"/>
                    <a:pt x="1" y="677"/>
                  </a:cubicBezTo>
                  <a:cubicBezTo>
                    <a:pt x="7" y="638"/>
                    <a:pt x="16" y="599"/>
                    <a:pt x="22" y="561"/>
                  </a:cubicBezTo>
                  <a:cubicBezTo>
                    <a:pt x="26" y="535"/>
                    <a:pt x="36" y="510"/>
                    <a:pt x="50" y="487"/>
                  </a:cubicBezTo>
                  <a:cubicBezTo>
                    <a:pt x="60" y="471"/>
                    <a:pt x="72" y="457"/>
                    <a:pt x="80" y="440"/>
                  </a:cubicBezTo>
                  <a:cubicBezTo>
                    <a:pt x="105" y="393"/>
                    <a:pt x="96" y="334"/>
                    <a:pt x="77" y="284"/>
                  </a:cubicBezTo>
                  <a:cubicBezTo>
                    <a:pt x="58" y="234"/>
                    <a:pt x="30" y="188"/>
                    <a:pt x="15" y="136"/>
                  </a:cubicBezTo>
                  <a:cubicBezTo>
                    <a:pt x="11" y="122"/>
                    <a:pt x="8" y="107"/>
                    <a:pt x="8" y="92"/>
                  </a:cubicBezTo>
                  <a:cubicBezTo>
                    <a:pt x="7" y="61"/>
                    <a:pt x="19" y="31"/>
                    <a:pt x="41" y="9"/>
                  </a:cubicBezTo>
                  <a:cubicBezTo>
                    <a:pt x="44" y="5"/>
                    <a:pt x="48" y="3"/>
                    <a:pt x="53" y="1"/>
                  </a:cubicBezTo>
                  <a:cubicBezTo>
                    <a:pt x="58" y="0"/>
                    <a:pt x="63" y="0"/>
                    <a:pt x="69" y="1"/>
                  </a:cubicBezTo>
                  <a:cubicBezTo>
                    <a:pt x="140" y="15"/>
                    <a:pt x="232" y="38"/>
                    <a:pt x="256" y="106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iṩļîḓê"/>
            <p:cNvSpPr/>
            <p:nvPr/>
          </p:nvSpPr>
          <p:spPr bwMode="auto">
            <a:xfrm>
              <a:off x="6094413" y="1746251"/>
              <a:ext cx="358775" cy="288925"/>
            </a:xfrm>
            <a:custGeom>
              <a:avLst/>
              <a:gdLst>
                <a:gd name="T0" fmla="*/ 277 w 279"/>
                <a:gd name="T1" fmla="*/ 93 h 226"/>
                <a:gd name="T2" fmla="*/ 264 w 279"/>
                <a:gd name="T3" fmla="*/ 144 h 226"/>
                <a:gd name="T4" fmla="*/ 91 w 279"/>
                <a:gd name="T5" fmla="*/ 199 h 226"/>
                <a:gd name="T6" fmla="*/ 24 w 279"/>
                <a:gd name="T7" fmla="*/ 153 h 226"/>
                <a:gd name="T8" fmla="*/ 6 w 279"/>
                <a:gd name="T9" fmla="*/ 132 h 226"/>
                <a:gd name="T10" fmla="*/ 20 w 279"/>
                <a:gd name="T11" fmla="*/ 88 h 226"/>
                <a:gd name="T12" fmla="*/ 63 w 279"/>
                <a:gd name="T13" fmla="*/ 67 h 226"/>
                <a:gd name="T14" fmla="*/ 277 w 279"/>
                <a:gd name="T15" fmla="*/ 9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226">
                  <a:moveTo>
                    <a:pt x="277" y="93"/>
                  </a:moveTo>
                  <a:cubicBezTo>
                    <a:pt x="279" y="111"/>
                    <a:pt x="273" y="129"/>
                    <a:pt x="264" y="144"/>
                  </a:cubicBezTo>
                  <a:cubicBezTo>
                    <a:pt x="230" y="201"/>
                    <a:pt x="151" y="226"/>
                    <a:pt x="91" y="199"/>
                  </a:cubicBezTo>
                  <a:cubicBezTo>
                    <a:pt x="66" y="188"/>
                    <a:pt x="45" y="170"/>
                    <a:pt x="24" y="153"/>
                  </a:cubicBezTo>
                  <a:cubicBezTo>
                    <a:pt x="17" y="147"/>
                    <a:pt x="10" y="140"/>
                    <a:pt x="6" y="132"/>
                  </a:cubicBezTo>
                  <a:cubicBezTo>
                    <a:pt x="0" y="117"/>
                    <a:pt x="7" y="99"/>
                    <a:pt x="20" y="88"/>
                  </a:cubicBezTo>
                  <a:cubicBezTo>
                    <a:pt x="32" y="77"/>
                    <a:pt x="48" y="72"/>
                    <a:pt x="63" y="67"/>
                  </a:cubicBezTo>
                  <a:cubicBezTo>
                    <a:pt x="115" y="51"/>
                    <a:pt x="265" y="0"/>
                    <a:pt x="277" y="93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i$ḻiḍe"/>
            <p:cNvSpPr/>
            <p:nvPr/>
          </p:nvSpPr>
          <p:spPr bwMode="auto">
            <a:xfrm>
              <a:off x="6267451" y="1792288"/>
              <a:ext cx="425450" cy="955675"/>
            </a:xfrm>
            <a:custGeom>
              <a:avLst/>
              <a:gdLst>
                <a:gd name="T0" fmla="*/ 113 w 331"/>
                <a:gd name="T1" fmla="*/ 2 h 745"/>
                <a:gd name="T2" fmla="*/ 282 w 331"/>
                <a:gd name="T3" fmla="*/ 104 h 745"/>
                <a:gd name="T4" fmla="*/ 327 w 331"/>
                <a:gd name="T5" fmla="*/ 144 h 745"/>
                <a:gd name="T6" fmla="*/ 328 w 331"/>
                <a:gd name="T7" fmla="*/ 177 h 745"/>
                <a:gd name="T8" fmla="*/ 316 w 331"/>
                <a:gd name="T9" fmla="*/ 240 h 745"/>
                <a:gd name="T10" fmla="*/ 275 w 331"/>
                <a:gd name="T11" fmla="*/ 303 h 745"/>
                <a:gd name="T12" fmla="*/ 207 w 331"/>
                <a:gd name="T13" fmla="*/ 415 h 745"/>
                <a:gd name="T14" fmla="*/ 256 w 331"/>
                <a:gd name="T15" fmla="*/ 617 h 745"/>
                <a:gd name="T16" fmla="*/ 256 w 331"/>
                <a:gd name="T17" fmla="*/ 622 h 745"/>
                <a:gd name="T18" fmla="*/ 253 w 331"/>
                <a:gd name="T19" fmla="*/ 625 h 745"/>
                <a:gd name="T20" fmla="*/ 203 w 331"/>
                <a:gd name="T21" fmla="*/ 658 h 745"/>
                <a:gd name="T22" fmla="*/ 189 w 331"/>
                <a:gd name="T23" fmla="*/ 670 h 745"/>
                <a:gd name="T24" fmla="*/ 176 w 331"/>
                <a:gd name="T25" fmla="*/ 711 h 745"/>
                <a:gd name="T26" fmla="*/ 145 w 331"/>
                <a:gd name="T27" fmla="*/ 739 h 745"/>
                <a:gd name="T28" fmla="*/ 102 w 331"/>
                <a:gd name="T29" fmla="*/ 743 h 745"/>
                <a:gd name="T30" fmla="*/ 52 w 331"/>
                <a:gd name="T31" fmla="*/ 725 h 745"/>
                <a:gd name="T32" fmla="*/ 21 w 331"/>
                <a:gd name="T33" fmla="*/ 689 h 745"/>
                <a:gd name="T34" fmla="*/ 5 w 331"/>
                <a:gd name="T35" fmla="*/ 660 h 745"/>
                <a:gd name="T36" fmla="*/ 0 w 331"/>
                <a:gd name="T37" fmla="*/ 613 h 745"/>
                <a:gd name="T38" fmla="*/ 8 w 331"/>
                <a:gd name="T39" fmla="*/ 525 h 745"/>
                <a:gd name="T40" fmla="*/ 16 w 331"/>
                <a:gd name="T41" fmla="*/ 490 h 745"/>
                <a:gd name="T42" fmla="*/ 21 w 331"/>
                <a:gd name="T43" fmla="*/ 418 h 745"/>
                <a:gd name="T44" fmla="*/ 39 w 331"/>
                <a:gd name="T45" fmla="*/ 340 h 745"/>
                <a:gd name="T46" fmla="*/ 49 w 331"/>
                <a:gd name="T47" fmla="*/ 291 h 745"/>
                <a:gd name="T48" fmla="*/ 73 w 331"/>
                <a:gd name="T49" fmla="*/ 207 h 745"/>
                <a:gd name="T50" fmla="*/ 89 w 331"/>
                <a:gd name="T51" fmla="*/ 160 h 745"/>
                <a:gd name="T52" fmla="*/ 100 w 331"/>
                <a:gd name="T53" fmla="*/ 130 h 745"/>
                <a:gd name="T54" fmla="*/ 119 w 331"/>
                <a:gd name="T55" fmla="*/ 73 h 745"/>
                <a:gd name="T56" fmla="*/ 107 w 331"/>
                <a:gd name="T57" fmla="*/ 5 h 745"/>
                <a:gd name="T58" fmla="*/ 113 w 331"/>
                <a:gd name="T59" fmla="*/ 2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1" h="745">
                  <a:moveTo>
                    <a:pt x="113" y="2"/>
                  </a:moveTo>
                  <a:cubicBezTo>
                    <a:pt x="160" y="40"/>
                    <a:pt x="229" y="76"/>
                    <a:pt x="282" y="104"/>
                  </a:cubicBezTo>
                  <a:cubicBezTo>
                    <a:pt x="300" y="114"/>
                    <a:pt x="321" y="124"/>
                    <a:pt x="327" y="144"/>
                  </a:cubicBezTo>
                  <a:cubicBezTo>
                    <a:pt x="331" y="155"/>
                    <a:pt x="329" y="166"/>
                    <a:pt x="328" y="177"/>
                  </a:cubicBezTo>
                  <a:cubicBezTo>
                    <a:pt x="326" y="198"/>
                    <a:pt x="324" y="220"/>
                    <a:pt x="316" y="240"/>
                  </a:cubicBezTo>
                  <a:cubicBezTo>
                    <a:pt x="306" y="263"/>
                    <a:pt x="289" y="282"/>
                    <a:pt x="275" y="303"/>
                  </a:cubicBezTo>
                  <a:cubicBezTo>
                    <a:pt x="251" y="339"/>
                    <a:pt x="237" y="383"/>
                    <a:pt x="207" y="415"/>
                  </a:cubicBezTo>
                  <a:cubicBezTo>
                    <a:pt x="227" y="481"/>
                    <a:pt x="249" y="548"/>
                    <a:pt x="256" y="617"/>
                  </a:cubicBezTo>
                  <a:cubicBezTo>
                    <a:pt x="257" y="619"/>
                    <a:pt x="257" y="621"/>
                    <a:pt x="256" y="622"/>
                  </a:cubicBezTo>
                  <a:cubicBezTo>
                    <a:pt x="255" y="624"/>
                    <a:pt x="254" y="625"/>
                    <a:pt x="253" y="625"/>
                  </a:cubicBezTo>
                  <a:cubicBezTo>
                    <a:pt x="203" y="658"/>
                    <a:pt x="203" y="658"/>
                    <a:pt x="203" y="658"/>
                  </a:cubicBezTo>
                  <a:cubicBezTo>
                    <a:pt x="198" y="661"/>
                    <a:pt x="193" y="665"/>
                    <a:pt x="189" y="670"/>
                  </a:cubicBezTo>
                  <a:cubicBezTo>
                    <a:pt x="180" y="681"/>
                    <a:pt x="181" y="697"/>
                    <a:pt x="176" y="711"/>
                  </a:cubicBezTo>
                  <a:cubicBezTo>
                    <a:pt x="170" y="724"/>
                    <a:pt x="158" y="734"/>
                    <a:pt x="145" y="739"/>
                  </a:cubicBezTo>
                  <a:cubicBezTo>
                    <a:pt x="131" y="743"/>
                    <a:pt x="117" y="745"/>
                    <a:pt x="102" y="743"/>
                  </a:cubicBezTo>
                  <a:cubicBezTo>
                    <a:pt x="84" y="742"/>
                    <a:pt x="67" y="736"/>
                    <a:pt x="52" y="725"/>
                  </a:cubicBezTo>
                  <a:cubicBezTo>
                    <a:pt x="39" y="716"/>
                    <a:pt x="30" y="702"/>
                    <a:pt x="21" y="689"/>
                  </a:cubicBezTo>
                  <a:cubicBezTo>
                    <a:pt x="15" y="680"/>
                    <a:pt x="10" y="670"/>
                    <a:pt x="5" y="660"/>
                  </a:cubicBezTo>
                  <a:cubicBezTo>
                    <a:pt x="0" y="645"/>
                    <a:pt x="0" y="629"/>
                    <a:pt x="0" y="613"/>
                  </a:cubicBezTo>
                  <a:cubicBezTo>
                    <a:pt x="0" y="584"/>
                    <a:pt x="3" y="554"/>
                    <a:pt x="8" y="525"/>
                  </a:cubicBezTo>
                  <a:cubicBezTo>
                    <a:pt x="11" y="513"/>
                    <a:pt x="14" y="501"/>
                    <a:pt x="16" y="490"/>
                  </a:cubicBezTo>
                  <a:cubicBezTo>
                    <a:pt x="19" y="466"/>
                    <a:pt x="18" y="442"/>
                    <a:pt x="21" y="418"/>
                  </a:cubicBezTo>
                  <a:cubicBezTo>
                    <a:pt x="25" y="392"/>
                    <a:pt x="31" y="365"/>
                    <a:pt x="39" y="340"/>
                  </a:cubicBezTo>
                  <a:cubicBezTo>
                    <a:pt x="43" y="324"/>
                    <a:pt x="47" y="308"/>
                    <a:pt x="49" y="291"/>
                  </a:cubicBezTo>
                  <a:cubicBezTo>
                    <a:pt x="54" y="263"/>
                    <a:pt x="63" y="235"/>
                    <a:pt x="73" y="207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92" y="150"/>
                    <a:pt x="96" y="140"/>
                    <a:pt x="100" y="130"/>
                  </a:cubicBezTo>
                  <a:cubicBezTo>
                    <a:pt x="107" y="111"/>
                    <a:pt x="117" y="93"/>
                    <a:pt x="119" y="73"/>
                  </a:cubicBezTo>
                  <a:cubicBezTo>
                    <a:pt x="122" y="51"/>
                    <a:pt x="99" y="26"/>
                    <a:pt x="107" y="5"/>
                  </a:cubicBezTo>
                  <a:cubicBezTo>
                    <a:pt x="107" y="3"/>
                    <a:pt x="111" y="0"/>
                    <a:pt x="113" y="2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íślîdé"/>
            <p:cNvSpPr/>
            <p:nvPr/>
          </p:nvSpPr>
          <p:spPr bwMode="auto">
            <a:xfrm>
              <a:off x="6307138" y="1962151"/>
              <a:ext cx="411163" cy="677863"/>
            </a:xfrm>
            <a:custGeom>
              <a:avLst/>
              <a:gdLst>
                <a:gd name="T0" fmla="*/ 283 w 320"/>
                <a:gd name="T1" fmla="*/ 0 h 527"/>
                <a:gd name="T2" fmla="*/ 304 w 320"/>
                <a:gd name="T3" fmla="*/ 28 h 527"/>
                <a:gd name="T4" fmla="*/ 311 w 320"/>
                <a:gd name="T5" fmla="*/ 109 h 527"/>
                <a:gd name="T6" fmla="*/ 308 w 320"/>
                <a:gd name="T7" fmla="*/ 130 h 527"/>
                <a:gd name="T8" fmla="*/ 310 w 320"/>
                <a:gd name="T9" fmla="*/ 154 h 527"/>
                <a:gd name="T10" fmla="*/ 311 w 320"/>
                <a:gd name="T11" fmla="*/ 246 h 527"/>
                <a:gd name="T12" fmla="*/ 306 w 320"/>
                <a:gd name="T13" fmla="*/ 349 h 527"/>
                <a:gd name="T14" fmla="*/ 259 w 320"/>
                <a:gd name="T15" fmla="*/ 400 h 527"/>
                <a:gd name="T16" fmla="*/ 39 w 320"/>
                <a:gd name="T17" fmla="*/ 527 h 527"/>
                <a:gd name="T18" fmla="*/ 44 w 320"/>
                <a:gd name="T19" fmla="*/ 467 h 527"/>
                <a:gd name="T20" fmla="*/ 0 w 320"/>
                <a:gd name="T21" fmla="*/ 422 h 527"/>
                <a:gd name="T22" fmla="*/ 66 w 320"/>
                <a:gd name="T23" fmla="*/ 398 h 527"/>
                <a:gd name="T24" fmla="*/ 179 w 320"/>
                <a:gd name="T25" fmla="*/ 315 h 527"/>
                <a:gd name="T26" fmla="*/ 191 w 320"/>
                <a:gd name="T27" fmla="*/ 300 h 527"/>
                <a:gd name="T28" fmla="*/ 178 w 320"/>
                <a:gd name="T29" fmla="*/ 266 h 527"/>
                <a:gd name="T30" fmla="*/ 170 w 320"/>
                <a:gd name="T31" fmla="*/ 155 h 527"/>
                <a:gd name="T32" fmla="*/ 220 w 320"/>
                <a:gd name="T33" fmla="*/ 42 h 527"/>
                <a:gd name="T34" fmla="*/ 283 w 320"/>
                <a:gd name="T35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527">
                  <a:moveTo>
                    <a:pt x="283" y="0"/>
                  </a:moveTo>
                  <a:cubicBezTo>
                    <a:pt x="294" y="5"/>
                    <a:pt x="301" y="17"/>
                    <a:pt x="304" y="28"/>
                  </a:cubicBezTo>
                  <a:cubicBezTo>
                    <a:pt x="313" y="54"/>
                    <a:pt x="316" y="82"/>
                    <a:pt x="311" y="109"/>
                  </a:cubicBezTo>
                  <a:cubicBezTo>
                    <a:pt x="309" y="116"/>
                    <a:pt x="308" y="123"/>
                    <a:pt x="308" y="130"/>
                  </a:cubicBezTo>
                  <a:cubicBezTo>
                    <a:pt x="308" y="138"/>
                    <a:pt x="308" y="146"/>
                    <a:pt x="310" y="154"/>
                  </a:cubicBezTo>
                  <a:cubicBezTo>
                    <a:pt x="314" y="184"/>
                    <a:pt x="310" y="215"/>
                    <a:pt x="311" y="246"/>
                  </a:cubicBezTo>
                  <a:cubicBezTo>
                    <a:pt x="313" y="281"/>
                    <a:pt x="320" y="318"/>
                    <a:pt x="306" y="349"/>
                  </a:cubicBezTo>
                  <a:cubicBezTo>
                    <a:pt x="296" y="370"/>
                    <a:pt x="278" y="386"/>
                    <a:pt x="259" y="400"/>
                  </a:cubicBezTo>
                  <a:cubicBezTo>
                    <a:pt x="192" y="453"/>
                    <a:pt x="118" y="495"/>
                    <a:pt x="39" y="527"/>
                  </a:cubicBezTo>
                  <a:cubicBezTo>
                    <a:pt x="52" y="511"/>
                    <a:pt x="53" y="486"/>
                    <a:pt x="44" y="467"/>
                  </a:cubicBezTo>
                  <a:cubicBezTo>
                    <a:pt x="35" y="448"/>
                    <a:pt x="18" y="433"/>
                    <a:pt x="0" y="422"/>
                  </a:cubicBezTo>
                  <a:cubicBezTo>
                    <a:pt x="23" y="417"/>
                    <a:pt x="45" y="409"/>
                    <a:pt x="66" y="398"/>
                  </a:cubicBezTo>
                  <a:cubicBezTo>
                    <a:pt x="108" y="377"/>
                    <a:pt x="144" y="346"/>
                    <a:pt x="179" y="315"/>
                  </a:cubicBezTo>
                  <a:cubicBezTo>
                    <a:pt x="184" y="311"/>
                    <a:pt x="188" y="306"/>
                    <a:pt x="191" y="300"/>
                  </a:cubicBezTo>
                  <a:cubicBezTo>
                    <a:pt x="194" y="288"/>
                    <a:pt x="185" y="277"/>
                    <a:pt x="178" y="266"/>
                  </a:cubicBezTo>
                  <a:cubicBezTo>
                    <a:pt x="157" y="234"/>
                    <a:pt x="162" y="192"/>
                    <a:pt x="170" y="155"/>
                  </a:cubicBezTo>
                  <a:cubicBezTo>
                    <a:pt x="180" y="115"/>
                    <a:pt x="194" y="74"/>
                    <a:pt x="220" y="42"/>
                  </a:cubicBezTo>
                  <a:cubicBezTo>
                    <a:pt x="237" y="21"/>
                    <a:pt x="258" y="6"/>
                    <a:pt x="283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îśļidè"/>
            <p:cNvSpPr/>
            <p:nvPr/>
          </p:nvSpPr>
          <p:spPr bwMode="auto">
            <a:xfrm>
              <a:off x="6176963" y="2505076"/>
              <a:ext cx="212725" cy="166688"/>
            </a:xfrm>
            <a:custGeom>
              <a:avLst/>
              <a:gdLst>
                <a:gd name="T0" fmla="*/ 136 w 165"/>
                <a:gd name="T1" fmla="*/ 106 h 130"/>
                <a:gd name="T2" fmla="*/ 123 w 165"/>
                <a:gd name="T3" fmla="*/ 122 h 130"/>
                <a:gd name="T4" fmla="*/ 81 w 165"/>
                <a:gd name="T5" fmla="*/ 121 h 130"/>
                <a:gd name="T6" fmla="*/ 47 w 165"/>
                <a:gd name="T7" fmla="*/ 99 h 130"/>
                <a:gd name="T8" fmla="*/ 32 w 165"/>
                <a:gd name="T9" fmla="*/ 88 h 130"/>
                <a:gd name="T10" fmla="*/ 1 w 165"/>
                <a:gd name="T11" fmla="*/ 77 h 130"/>
                <a:gd name="T12" fmla="*/ 0 w 165"/>
                <a:gd name="T13" fmla="*/ 74 h 130"/>
                <a:gd name="T14" fmla="*/ 8 w 165"/>
                <a:gd name="T15" fmla="*/ 69 h 130"/>
                <a:gd name="T16" fmla="*/ 54 w 165"/>
                <a:gd name="T17" fmla="*/ 55 h 130"/>
                <a:gd name="T18" fmla="*/ 43 w 165"/>
                <a:gd name="T19" fmla="*/ 43 h 130"/>
                <a:gd name="T20" fmla="*/ 41 w 165"/>
                <a:gd name="T21" fmla="*/ 37 h 130"/>
                <a:gd name="T22" fmla="*/ 45 w 165"/>
                <a:gd name="T23" fmla="*/ 32 h 130"/>
                <a:gd name="T24" fmla="*/ 142 w 165"/>
                <a:gd name="T25" fmla="*/ 15 h 130"/>
                <a:gd name="T26" fmla="*/ 150 w 165"/>
                <a:gd name="T27" fmla="*/ 21 h 130"/>
                <a:gd name="T28" fmla="*/ 153 w 165"/>
                <a:gd name="T29" fmla="*/ 29 h 130"/>
                <a:gd name="T30" fmla="*/ 162 w 165"/>
                <a:gd name="T31" fmla="*/ 69 h 130"/>
                <a:gd name="T32" fmla="*/ 136 w 165"/>
                <a:gd name="T33" fmla="*/ 10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5" h="130">
                  <a:moveTo>
                    <a:pt x="136" y="106"/>
                  </a:moveTo>
                  <a:cubicBezTo>
                    <a:pt x="133" y="112"/>
                    <a:pt x="128" y="117"/>
                    <a:pt x="123" y="122"/>
                  </a:cubicBezTo>
                  <a:cubicBezTo>
                    <a:pt x="111" y="130"/>
                    <a:pt x="94" y="126"/>
                    <a:pt x="81" y="121"/>
                  </a:cubicBezTo>
                  <a:cubicBezTo>
                    <a:pt x="68" y="116"/>
                    <a:pt x="57" y="108"/>
                    <a:pt x="47" y="99"/>
                  </a:cubicBezTo>
                  <a:cubicBezTo>
                    <a:pt x="42" y="95"/>
                    <a:pt x="37" y="91"/>
                    <a:pt x="32" y="88"/>
                  </a:cubicBezTo>
                  <a:cubicBezTo>
                    <a:pt x="21" y="84"/>
                    <a:pt x="6" y="87"/>
                    <a:pt x="1" y="77"/>
                  </a:cubicBezTo>
                  <a:cubicBezTo>
                    <a:pt x="0" y="76"/>
                    <a:pt x="0" y="75"/>
                    <a:pt x="0" y="74"/>
                  </a:cubicBezTo>
                  <a:cubicBezTo>
                    <a:pt x="0" y="70"/>
                    <a:pt x="5" y="69"/>
                    <a:pt x="8" y="69"/>
                  </a:cubicBezTo>
                  <a:cubicBezTo>
                    <a:pt x="24" y="68"/>
                    <a:pt x="40" y="63"/>
                    <a:pt x="54" y="55"/>
                  </a:cubicBezTo>
                  <a:cubicBezTo>
                    <a:pt x="50" y="52"/>
                    <a:pt x="46" y="48"/>
                    <a:pt x="43" y="43"/>
                  </a:cubicBezTo>
                  <a:cubicBezTo>
                    <a:pt x="42" y="41"/>
                    <a:pt x="41" y="39"/>
                    <a:pt x="41" y="37"/>
                  </a:cubicBezTo>
                  <a:cubicBezTo>
                    <a:pt x="42" y="35"/>
                    <a:pt x="43" y="33"/>
                    <a:pt x="45" y="32"/>
                  </a:cubicBezTo>
                  <a:cubicBezTo>
                    <a:pt x="71" y="7"/>
                    <a:pt x="110" y="0"/>
                    <a:pt x="142" y="15"/>
                  </a:cubicBezTo>
                  <a:cubicBezTo>
                    <a:pt x="146" y="17"/>
                    <a:pt x="148" y="19"/>
                    <a:pt x="150" y="21"/>
                  </a:cubicBezTo>
                  <a:cubicBezTo>
                    <a:pt x="152" y="24"/>
                    <a:pt x="153" y="26"/>
                    <a:pt x="153" y="29"/>
                  </a:cubicBezTo>
                  <a:cubicBezTo>
                    <a:pt x="156" y="40"/>
                    <a:pt x="165" y="57"/>
                    <a:pt x="162" y="69"/>
                  </a:cubicBezTo>
                  <a:cubicBezTo>
                    <a:pt x="158" y="82"/>
                    <a:pt x="144" y="95"/>
                    <a:pt x="136" y="106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iśḷïḓé"/>
            <p:cNvSpPr/>
            <p:nvPr/>
          </p:nvSpPr>
          <p:spPr bwMode="auto">
            <a:xfrm>
              <a:off x="5938838" y="1727201"/>
              <a:ext cx="273050" cy="865188"/>
            </a:xfrm>
            <a:custGeom>
              <a:avLst/>
              <a:gdLst>
                <a:gd name="T0" fmla="*/ 49 w 212"/>
                <a:gd name="T1" fmla="*/ 661 h 673"/>
                <a:gd name="T2" fmla="*/ 141 w 212"/>
                <a:gd name="T3" fmla="*/ 455 h 673"/>
                <a:gd name="T4" fmla="*/ 156 w 212"/>
                <a:gd name="T5" fmla="*/ 403 h 673"/>
                <a:gd name="T6" fmla="*/ 192 w 212"/>
                <a:gd name="T7" fmla="*/ 277 h 673"/>
                <a:gd name="T8" fmla="*/ 205 w 212"/>
                <a:gd name="T9" fmla="*/ 222 h 673"/>
                <a:gd name="T10" fmla="*/ 212 w 212"/>
                <a:gd name="T11" fmla="*/ 123 h 673"/>
                <a:gd name="T12" fmla="*/ 202 w 212"/>
                <a:gd name="T13" fmla="*/ 83 h 673"/>
                <a:gd name="T14" fmla="*/ 194 w 212"/>
                <a:gd name="T15" fmla="*/ 56 h 673"/>
                <a:gd name="T16" fmla="*/ 178 w 212"/>
                <a:gd name="T17" fmla="*/ 21 h 673"/>
                <a:gd name="T18" fmla="*/ 171 w 212"/>
                <a:gd name="T19" fmla="*/ 13 h 673"/>
                <a:gd name="T20" fmla="*/ 155 w 212"/>
                <a:gd name="T21" fmla="*/ 6 h 673"/>
                <a:gd name="T22" fmla="*/ 116 w 212"/>
                <a:gd name="T23" fmla="*/ 0 h 673"/>
                <a:gd name="T24" fmla="*/ 80 w 212"/>
                <a:gd name="T25" fmla="*/ 15 h 673"/>
                <a:gd name="T26" fmla="*/ 65 w 212"/>
                <a:gd name="T27" fmla="*/ 42 h 673"/>
                <a:gd name="T28" fmla="*/ 59 w 212"/>
                <a:gd name="T29" fmla="*/ 53 h 673"/>
                <a:gd name="T30" fmla="*/ 55 w 212"/>
                <a:gd name="T31" fmla="*/ 71 h 673"/>
                <a:gd name="T32" fmla="*/ 50 w 212"/>
                <a:gd name="T33" fmla="*/ 146 h 673"/>
                <a:gd name="T34" fmla="*/ 49 w 212"/>
                <a:gd name="T35" fmla="*/ 181 h 673"/>
                <a:gd name="T36" fmla="*/ 51 w 212"/>
                <a:gd name="T37" fmla="*/ 208 h 673"/>
                <a:gd name="T38" fmla="*/ 61 w 212"/>
                <a:gd name="T39" fmla="*/ 295 h 673"/>
                <a:gd name="T40" fmla="*/ 63 w 212"/>
                <a:gd name="T41" fmla="*/ 355 h 673"/>
                <a:gd name="T42" fmla="*/ 46 w 212"/>
                <a:gd name="T43" fmla="*/ 503 h 673"/>
                <a:gd name="T44" fmla="*/ 24 w 212"/>
                <a:gd name="T45" fmla="*/ 571 h 673"/>
                <a:gd name="T46" fmla="*/ 4 w 212"/>
                <a:gd name="T47" fmla="*/ 629 h 673"/>
                <a:gd name="T48" fmla="*/ 9 w 212"/>
                <a:gd name="T49" fmla="*/ 650 h 673"/>
                <a:gd name="T50" fmla="*/ 10 w 212"/>
                <a:gd name="T51" fmla="*/ 664 h 673"/>
                <a:gd name="T52" fmla="*/ 28 w 212"/>
                <a:gd name="T53" fmla="*/ 672 h 673"/>
                <a:gd name="T54" fmla="*/ 49 w 212"/>
                <a:gd name="T55" fmla="*/ 661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2" h="673">
                  <a:moveTo>
                    <a:pt x="49" y="661"/>
                  </a:moveTo>
                  <a:cubicBezTo>
                    <a:pt x="98" y="603"/>
                    <a:pt x="121" y="528"/>
                    <a:pt x="141" y="455"/>
                  </a:cubicBezTo>
                  <a:cubicBezTo>
                    <a:pt x="156" y="403"/>
                    <a:pt x="156" y="403"/>
                    <a:pt x="156" y="403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7" y="259"/>
                    <a:pt x="202" y="240"/>
                    <a:pt x="205" y="222"/>
                  </a:cubicBezTo>
                  <a:cubicBezTo>
                    <a:pt x="211" y="189"/>
                    <a:pt x="212" y="156"/>
                    <a:pt x="212" y="123"/>
                  </a:cubicBezTo>
                  <a:cubicBezTo>
                    <a:pt x="211" y="109"/>
                    <a:pt x="208" y="96"/>
                    <a:pt x="202" y="83"/>
                  </a:cubicBezTo>
                  <a:cubicBezTo>
                    <a:pt x="199" y="75"/>
                    <a:pt x="197" y="65"/>
                    <a:pt x="194" y="56"/>
                  </a:cubicBezTo>
                  <a:cubicBezTo>
                    <a:pt x="191" y="44"/>
                    <a:pt x="185" y="32"/>
                    <a:pt x="178" y="21"/>
                  </a:cubicBezTo>
                  <a:cubicBezTo>
                    <a:pt x="176" y="18"/>
                    <a:pt x="174" y="15"/>
                    <a:pt x="171" y="13"/>
                  </a:cubicBezTo>
                  <a:cubicBezTo>
                    <a:pt x="166" y="9"/>
                    <a:pt x="161" y="7"/>
                    <a:pt x="155" y="6"/>
                  </a:cubicBezTo>
                  <a:cubicBezTo>
                    <a:pt x="142" y="2"/>
                    <a:pt x="129" y="0"/>
                    <a:pt x="116" y="0"/>
                  </a:cubicBezTo>
                  <a:cubicBezTo>
                    <a:pt x="102" y="0"/>
                    <a:pt x="89" y="5"/>
                    <a:pt x="80" y="15"/>
                  </a:cubicBezTo>
                  <a:cubicBezTo>
                    <a:pt x="74" y="23"/>
                    <a:pt x="71" y="33"/>
                    <a:pt x="65" y="42"/>
                  </a:cubicBezTo>
                  <a:cubicBezTo>
                    <a:pt x="63" y="45"/>
                    <a:pt x="61" y="49"/>
                    <a:pt x="59" y="53"/>
                  </a:cubicBezTo>
                  <a:cubicBezTo>
                    <a:pt x="57" y="58"/>
                    <a:pt x="55" y="65"/>
                    <a:pt x="55" y="71"/>
                  </a:cubicBezTo>
                  <a:cubicBezTo>
                    <a:pt x="53" y="96"/>
                    <a:pt x="51" y="121"/>
                    <a:pt x="50" y="146"/>
                  </a:cubicBezTo>
                  <a:cubicBezTo>
                    <a:pt x="49" y="158"/>
                    <a:pt x="49" y="170"/>
                    <a:pt x="49" y="181"/>
                  </a:cubicBezTo>
                  <a:cubicBezTo>
                    <a:pt x="49" y="190"/>
                    <a:pt x="50" y="199"/>
                    <a:pt x="51" y="208"/>
                  </a:cubicBezTo>
                  <a:cubicBezTo>
                    <a:pt x="61" y="295"/>
                    <a:pt x="61" y="295"/>
                    <a:pt x="61" y="295"/>
                  </a:cubicBezTo>
                  <a:cubicBezTo>
                    <a:pt x="63" y="316"/>
                    <a:pt x="62" y="335"/>
                    <a:pt x="63" y="355"/>
                  </a:cubicBezTo>
                  <a:cubicBezTo>
                    <a:pt x="68" y="405"/>
                    <a:pt x="57" y="455"/>
                    <a:pt x="46" y="503"/>
                  </a:cubicBezTo>
                  <a:cubicBezTo>
                    <a:pt x="41" y="527"/>
                    <a:pt x="36" y="550"/>
                    <a:pt x="24" y="571"/>
                  </a:cubicBezTo>
                  <a:cubicBezTo>
                    <a:pt x="14" y="590"/>
                    <a:pt x="0" y="608"/>
                    <a:pt x="4" y="629"/>
                  </a:cubicBezTo>
                  <a:cubicBezTo>
                    <a:pt x="5" y="636"/>
                    <a:pt x="9" y="643"/>
                    <a:pt x="9" y="650"/>
                  </a:cubicBezTo>
                  <a:cubicBezTo>
                    <a:pt x="9" y="655"/>
                    <a:pt x="9" y="659"/>
                    <a:pt x="10" y="664"/>
                  </a:cubicBezTo>
                  <a:cubicBezTo>
                    <a:pt x="14" y="670"/>
                    <a:pt x="21" y="673"/>
                    <a:pt x="28" y="672"/>
                  </a:cubicBezTo>
                  <a:cubicBezTo>
                    <a:pt x="35" y="670"/>
                    <a:pt x="43" y="667"/>
                    <a:pt x="49" y="661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iṥḷidê"/>
            <p:cNvSpPr/>
            <p:nvPr/>
          </p:nvSpPr>
          <p:spPr bwMode="auto">
            <a:xfrm>
              <a:off x="5902326" y="2206626"/>
              <a:ext cx="166688" cy="292100"/>
            </a:xfrm>
            <a:custGeom>
              <a:avLst/>
              <a:gdLst>
                <a:gd name="T0" fmla="*/ 84 w 130"/>
                <a:gd name="T1" fmla="*/ 58 h 227"/>
                <a:gd name="T2" fmla="*/ 85 w 130"/>
                <a:gd name="T3" fmla="*/ 93 h 227"/>
                <a:gd name="T4" fmla="*/ 93 w 130"/>
                <a:gd name="T5" fmla="*/ 137 h 227"/>
                <a:gd name="T6" fmla="*/ 116 w 130"/>
                <a:gd name="T7" fmla="*/ 179 h 227"/>
                <a:gd name="T8" fmla="*/ 126 w 130"/>
                <a:gd name="T9" fmla="*/ 186 h 227"/>
                <a:gd name="T10" fmla="*/ 129 w 130"/>
                <a:gd name="T11" fmla="*/ 196 h 227"/>
                <a:gd name="T12" fmla="*/ 118 w 130"/>
                <a:gd name="T13" fmla="*/ 195 h 227"/>
                <a:gd name="T14" fmla="*/ 120 w 130"/>
                <a:gd name="T15" fmla="*/ 210 h 227"/>
                <a:gd name="T16" fmla="*/ 105 w 130"/>
                <a:gd name="T17" fmla="*/ 212 h 227"/>
                <a:gd name="T18" fmla="*/ 103 w 130"/>
                <a:gd name="T19" fmla="*/ 211 h 227"/>
                <a:gd name="T20" fmla="*/ 102 w 130"/>
                <a:gd name="T21" fmla="*/ 221 h 227"/>
                <a:gd name="T22" fmla="*/ 94 w 130"/>
                <a:gd name="T23" fmla="*/ 227 h 227"/>
                <a:gd name="T24" fmla="*/ 88 w 130"/>
                <a:gd name="T25" fmla="*/ 225 h 227"/>
                <a:gd name="T26" fmla="*/ 59 w 130"/>
                <a:gd name="T27" fmla="*/ 207 h 227"/>
                <a:gd name="T28" fmla="*/ 39 w 130"/>
                <a:gd name="T29" fmla="*/ 187 h 227"/>
                <a:gd name="T30" fmla="*/ 26 w 130"/>
                <a:gd name="T31" fmla="*/ 168 h 227"/>
                <a:gd name="T32" fmla="*/ 20 w 130"/>
                <a:gd name="T33" fmla="*/ 156 h 227"/>
                <a:gd name="T34" fmla="*/ 21 w 130"/>
                <a:gd name="T35" fmla="*/ 107 h 227"/>
                <a:gd name="T36" fmla="*/ 14 w 130"/>
                <a:gd name="T37" fmla="*/ 97 h 227"/>
                <a:gd name="T38" fmla="*/ 2 w 130"/>
                <a:gd name="T39" fmla="*/ 25 h 227"/>
                <a:gd name="T40" fmla="*/ 12 w 130"/>
                <a:gd name="T41" fmla="*/ 3 h 227"/>
                <a:gd name="T42" fmla="*/ 30 w 130"/>
                <a:gd name="T43" fmla="*/ 6 h 227"/>
                <a:gd name="T44" fmla="*/ 47 w 130"/>
                <a:gd name="T45" fmla="*/ 17 h 227"/>
                <a:gd name="T46" fmla="*/ 60 w 130"/>
                <a:gd name="T47" fmla="*/ 20 h 227"/>
                <a:gd name="T48" fmla="*/ 74 w 130"/>
                <a:gd name="T49" fmla="*/ 34 h 227"/>
                <a:gd name="T50" fmla="*/ 84 w 130"/>
                <a:gd name="T51" fmla="*/ 5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27">
                  <a:moveTo>
                    <a:pt x="84" y="58"/>
                  </a:moveTo>
                  <a:cubicBezTo>
                    <a:pt x="85" y="69"/>
                    <a:pt x="84" y="81"/>
                    <a:pt x="85" y="93"/>
                  </a:cubicBezTo>
                  <a:cubicBezTo>
                    <a:pt x="86" y="107"/>
                    <a:pt x="88" y="122"/>
                    <a:pt x="93" y="137"/>
                  </a:cubicBezTo>
                  <a:cubicBezTo>
                    <a:pt x="97" y="153"/>
                    <a:pt x="102" y="171"/>
                    <a:pt x="116" y="179"/>
                  </a:cubicBezTo>
                  <a:cubicBezTo>
                    <a:pt x="119" y="181"/>
                    <a:pt x="123" y="183"/>
                    <a:pt x="126" y="186"/>
                  </a:cubicBezTo>
                  <a:cubicBezTo>
                    <a:pt x="129" y="188"/>
                    <a:pt x="130" y="193"/>
                    <a:pt x="129" y="196"/>
                  </a:cubicBezTo>
                  <a:cubicBezTo>
                    <a:pt x="118" y="195"/>
                    <a:pt x="118" y="195"/>
                    <a:pt x="118" y="195"/>
                  </a:cubicBezTo>
                  <a:cubicBezTo>
                    <a:pt x="123" y="198"/>
                    <a:pt x="124" y="205"/>
                    <a:pt x="120" y="210"/>
                  </a:cubicBezTo>
                  <a:cubicBezTo>
                    <a:pt x="117" y="215"/>
                    <a:pt x="110" y="216"/>
                    <a:pt x="105" y="212"/>
                  </a:cubicBezTo>
                  <a:cubicBezTo>
                    <a:pt x="104" y="212"/>
                    <a:pt x="103" y="211"/>
                    <a:pt x="103" y="211"/>
                  </a:cubicBezTo>
                  <a:cubicBezTo>
                    <a:pt x="103" y="214"/>
                    <a:pt x="103" y="218"/>
                    <a:pt x="102" y="221"/>
                  </a:cubicBezTo>
                  <a:cubicBezTo>
                    <a:pt x="101" y="225"/>
                    <a:pt x="97" y="227"/>
                    <a:pt x="94" y="227"/>
                  </a:cubicBezTo>
                  <a:cubicBezTo>
                    <a:pt x="92" y="227"/>
                    <a:pt x="90" y="226"/>
                    <a:pt x="88" y="225"/>
                  </a:cubicBezTo>
                  <a:cubicBezTo>
                    <a:pt x="59" y="207"/>
                    <a:pt x="59" y="207"/>
                    <a:pt x="59" y="207"/>
                  </a:cubicBezTo>
                  <a:cubicBezTo>
                    <a:pt x="51" y="203"/>
                    <a:pt x="44" y="196"/>
                    <a:pt x="39" y="187"/>
                  </a:cubicBezTo>
                  <a:cubicBezTo>
                    <a:pt x="26" y="168"/>
                    <a:pt x="26" y="168"/>
                    <a:pt x="26" y="168"/>
                  </a:cubicBezTo>
                  <a:cubicBezTo>
                    <a:pt x="23" y="165"/>
                    <a:pt x="21" y="161"/>
                    <a:pt x="20" y="156"/>
                  </a:cubicBezTo>
                  <a:cubicBezTo>
                    <a:pt x="15" y="140"/>
                    <a:pt x="28" y="122"/>
                    <a:pt x="21" y="107"/>
                  </a:cubicBezTo>
                  <a:cubicBezTo>
                    <a:pt x="19" y="104"/>
                    <a:pt x="17" y="100"/>
                    <a:pt x="14" y="97"/>
                  </a:cubicBezTo>
                  <a:cubicBezTo>
                    <a:pt x="0" y="77"/>
                    <a:pt x="0" y="50"/>
                    <a:pt x="2" y="25"/>
                  </a:cubicBezTo>
                  <a:cubicBezTo>
                    <a:pt x="3" y="17"/>
                    <a:pt x="4" y="7"/>
                    <a:pt x="12" y="3"/>
                  </a:cubicBezTo>
                  <a:cubicBezTo>
                    <a:pt x="18" y="0"/>
                    <a:pt x="25" y="3"/>
                    <a:pt x="30" y="6"/>
                  </a:cubicBezTo>
                  <a:cubicBezTo>
                    <a:pt x="36" y="10"/>
                    <a:pt x="41" y="15"/>
                    <a:pt x="47" y="17"/>
                  </a:cubicBezTo>
                  <a:cubicBezTo>
                    <a:pt x="51" y="18"/>
                    <a:pt x="56" y="18"/>
                    <a:pt x="60" y="20"/>
                  </a:cubicBezTo>
                  <a:cubicBezTo>
                    <a:pt x="65" y="22"/>
                    <a:pt x="70" y="29"/>
                    <a:pt x="74" y="34"/>
                  </a:cubicBezTo>
                  <a:cubicBezTo>
                    <a:pt x="79" y="41"/>
                    <a:pt x="83" y="49"/>
                    <a:pt x="84" y="58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ïśḷïďé"/>
            <p:cNvSpPr/>
            <p:nvPr/>
          </p:nvSpPr>
          <p:spPr bwMode="auto">
            <a:xfrm>
              <a:off x="5402263" y="1533526"/>
              <a:ext cx="242888" cy="325438"/>
            </a:xfrm>
            <a:custGeom>
              <a:avLst/>
              <a:gdLst>
                <a:gd name="T0" fmla="*/ 121 w 189"/>
                <a:gd name="T1" fmla="*/ 222 h 253"/>
                <a:gd name="T2" fmla="*/ 107 w 189"/>
                <a:gd name="T3" fmla="*/ 243 h 253"/>
                <a:gd name="T4" fmla="*/ 84 w 189"/>
                <a:gd name="T5" fmla="*/ 251 h 253"/>
                <a:gd name="T6" fmla="*/ 63 w 189"/>
                <a:gd name="T7" fmla="*/ 235 h 253"/>
                <a:gd name="T8" fmla="*/ 21 w 189"/>
                <a:gd name="T9" fmla="*/ 178 h 253"/>
                <a:gd name="T10" fmla="*/ 1 w 189"/>
                <a:gd name="T11" fmla="*/ 72 h 253"/>
                <a:gd name="T12" fmla="*/ 4 w 189"/>
                <a:gd name="T13" fmla="*/ 45 h 253"/>
                <a:gd name="T14" fmla="*/ 33 w 189"/>
                <a:gd name="T15" fmla="*/ 26 h 253"/>
                <a:gd name="T16" fmla="*/ 94 w 189"/>
                <a:gd name="T17" fmla="*/ 3 h 253"/>
                <a:gd name="T18" fmla="*/ 106 w 189"/>
                <a:gd name="T19" fmla="*/ 1 h 253"/>
                <a:gd name="T20" fmla="*/ 121 w 189"/>
                <a:gd name="T21" fmla="*/ 23 h 253"/>
                <a:gd name="T22" fmla="*/ 144 w 189"/>
                <a:gd name="T23" fmla="*/ 69 h 253"/>
                <a:gd name="T24" fmla="*/ 171 w 189"/>
                <a:gd name="T25" fmla="*/ 135 h 253"/>
                <a:gd name="T26" fmla="*/ 121 w 189"/>
                <a:gd name="T27" fmla="*/ 22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253">
                  <a:moveTo>
                    <a:pt x="121" y="222"/>
                  </a:moveTo>
                  <a:cubicBezTo>
                    <a:pt x="118" y="230"/>
                    <a:pt x="113" y="237"/>
                    <a:pt x="107" y="243"/>
                  </a:cubicBezTo>
                  <a:cubicBezTo>
                    <a:pt x="101" y="250"/>
                    <a:pt x="92" y="253"/>
                    <a:pt x="84" y="251"/>
                  </a:cubicBezTo>
                  <a:cubicBezTo>
                    <a:pt x="75" y="250"/>
                    <a:pt x="68" y="242"/>
                    <a:pt x="63" y="235"/>
                  </a:cubicBezTo>
                  <a:cubicBezTo>
                    <a:pt x="47" y="217"/>
                    <a:pt x="32" y="199"/>
                    <a:pt x="21" y="178"/>
                  </a:cubicBezTo>
                  <a:cubicBezTo>
                    <a:pt x="6" y="145"/>
                    <a:pt x="3" y="108"/>
                    <a:pt x="1" y="72"/>
                  </a:cubicBezTo>
                  <a:cubicBezTo>
                    <a:pt x="0" y="63"/>
                    <a:pt x="0" y="53"/>
                    <a:pt x="4" y="45"/>
                  </a:cubicBezTo>
                  <a:cubicBezTo>
                    <a:pt x="10" y="35"/>
                    <a:pt x="22" y="30"/>
                    <a:pt x="33" y="26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7" y="1"/>
                    <a:pt x="102" y="0"/>
                    <a:pt x="106" y="1"/>
                  </a:cubicBezTo>
                  <a:cubicBezTo>
                    <a:pt x="115" y="2"/>
                    <a:pt x="119" y="14"/>
                    <a:pt x="121" y="23"/>
                  </a:cubicBezTo>
                  <a:cubicBezTo>
                    <a:pt x="126" y="40"/>
                    <a:pt x="134" y="55"/>
                    <a:pt x="144" y="69"/>
                  </a:cubicBezTo>
                  <a:cubicBezTo>
                    <a:pt x="158" y="88"/>
                    <a:pt x="189" y="112"/>
                    <a:pt x="171" y="135"/>
                  </a:cubicBezTo>
                  <a:cubicBezTo>
                    <a:pt x="150" y="162"/>
                    <a:pt x="136" y="192"/>
                    <a:pt x="121" y="222"/>
                  </a:cubicBezTo>
                </a:path>
              </a:pathLst>
            </a:custGeom>
            <a:solidFill>
              <a:srgbClr val="BE6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śḻîḑê"/>
            <p:cNvSpPr/>
            <p:nvPr/>
          </p:nvSpPr>
          <p:spPr bwMode="auto">
            <a:xfrm>
              <a:off x="5199063" y="1554163"/>
              <a:ext cx="520700" cy="833438"/>
            </a:xfrm>
            <a:custGeom>
              <a:avLst/>
              <a:gdLst>
                <a:gd name="T0" fmla="*/ 358 w 405"/>
                <a:gd name="T1" fmla="*/ 102 h 649"/>
                <a:gd name="T2" fmla="*/ 393 w 405"/>
                <a:gd name="T3" fmla="*/ 203 h 649"/>
                <a:gd name="T4" fmla="*/ 375 w 405"/>
                <a:gd name="T5" fmla="*/ 312 h 649"/>
                <a:gd name="T6" fmla="*/ 384 w 405"/>
                <a:gd name="T7" fmla="*/ 420 h 649"/>
                <a:gd name="T8" fmla="*/ 401 w 405"/>
                <a:gd name="T9" fmla="*/ 454 h 649"/>
                <a:gd name="T10" fmla="*/ 404 w 405"/>
                <a:gd name="T11" fmla="*/ 490 h 649"/>
                <a:gd name="T12" fmla="*/ 397 w 405"/>
                <a:gd name="T13" fmla="*/ 528 h 649"/>
                <a:gd name="T14" fmla="*/ 354 w 405"/>
                <a:gd name="T15" fmla="*/ 572 h 649"/>
                <a:gd name="T16" fmla="*/ 244 w 405"/>
                <a:gd name="T17" fmla="*/ 635 h 649"/>
                <a:gd name="T18" fmla="*/ 160 w 405"/>
                <a:gd name="T19" fmla="*/ 648 h 649"/>
                <a:gd name="T20" fmla="*/ 102 w 405"/>
                <a:gd name="T21" fmla="*/ 646 h 649"/>
                <a:gd name="T22" fmla="*/ 14 w 405"/>
                <a:gd name="T23" fmla="*/ 600 h 649"/>
                <a:gd name="T24" fmla="*/ 4 w 405"/>
                <a:gd name="T25" fmla="*/ 586 h 649"/>
                <a:gd name="T26" fmla="*/ 1 w 405"/>
                <a:gd name="T27" fmla="*/ 565 h 649"/>
                <a:gd name="T28" fmla="*/ 1 w 405"/>
                <a:gd name="T29" fmla="*/ 486 h 649"/>
                <a:gd name="T30" fmla="*/ 12 w 405"/>
                <a:gd name="T31" fmla="*/ 412 h 649"/>
                <a:gd name="T32" fmla="*/ 43 w 405"/>
                <a:gd name="T33" fmla="*/ 331 h 649"/>
                <a:gd name="T34" fmla="*/ 123 w 405"/>
                <a:gd name="T35" fmla="*/ 39 h 649"/>
                <a:gd name="T36" fmla="*/ 172 w 405"/>
                <a:gd name="T37" fmla="*/ 3 h 649"/>
                <a:gd name="T38" fmla="*/ 183 w 405"/>
                <a:gd name="T39" fmla="*/ 8 h 649"/>
                <a:gd name="T40" fmla="*/ 187 w 405"/>
                <a:gd name="T41" fmla="*/ 21 h 649"/>
                <a:gd name="T42" fmla="*/ 220 w 405"/>
                <a:gd name="T43" fmla="*/ 147 h 649"/>
                <a:gd name="T44" fmla="*/ 258 w 405"/>
                <a:gd name="T45" fmla="*/ 189 h 649"/>
                <a:gd name="T46" fmla="*/ 298 w 405"/>
                <a:gd name="T47" fmla="*/ 163 h 649"/>
                <a:gd name="T48" fmla="*/ 358 w 405"/>
                <a:gd name="T49" fmla="*/ 10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5" h="649">
                  <a:moveTo>
                    <a:pt x="358" y="102"/>
                  </a:moveTo>
                  <a:cubicBezTo>
                    <a:pt x="385" y="127"/>
                    <a:pt x="394" y="167"/>
                    <a:pt x="393" y="203"/>
                  </a:cubicBezTo>
                  <a:cubicBezTo>
                    <a:pt x="391" y="240"/>
                    <a:pt x="381" y="275"/>
                    <a:pt x="375" y="312"/>
                  </a:cubicBezTo>
                  <a:cubicBezTo>
                    <a:pt x="370" y="348"/>
                    <a:pt x="368" y="386"/>
                    <a:pt x="384" y="420"/>
                  </a:cubicBezTo>
                  <a:cubicBezTo>
                    <a:pt x="390" y="431"/>
                    <a:pt x="397" y="442"/>
                    <a:pt x="401" y="454"/>
                  </a:cubicBezTo>
                  <a:cubicBezTo>
                    <a:pt x="404" y="466"/>
                    <a:pt x="405" y="478"/>
                    <a:pt x="404" y="490"/>
                  </a:cubicBezTo>
                  <a:cubicBezTo>
                    <a:pt x="404" y="503"/>
                    <a:pt x="401" y="516"/>
                    <a:pt x="397" y="528"/>
                  </a:cubicBezTo>
                  <a:cubicBezTo>
                    <a:pt x="388" y="547"/>
                    <a:pt x="370" y="560"/>
                    <a:pt x="354" y="572"/>
                  </a:cubicBezTo>
                  <a:cubicBezTo>
                    <a:pt x="320" y="597"/>
                    <a:pt x="285" y="622"/>
                    <a:pt x="244" y="635"/>
                  </a:cubicBezTo>
                  <a:cubicBezTo>
                    <a:pt x="217" y="643"/>
                    <a:pt x="188" y="646"/>
                    <a:pt x="160" y="648"/>
                  </a:cubicBezTo>
                  <a:cubicBezTo>
                    <a:pt x="141" y="649"/>
                    <a:pt x="121" y="649"/>
                    <a:pt x="102" y="646"/>
                  </a:cubicBezTo>
                  <a:cubicBezTo>
                    <a:pt x="69" y="641"/>
                    <a:pt x="38" y="624"/>
                    <a:pt x="14" y="600"/>
                  </a:cubicBezTo>
                  <a:cubicBezTo>
                    <a:pt x="10" y="596"/>
                    <a:pt x="7" y="591"/>
                    <a:pt x="4" y="586"/>
                  </a:cubicBezTo>
                  <a:cubicBezTo>
                    <a:pt x="2" y="579"/>
                    <a:pt x="1" y="572"/>
                    <a:pt x="1" y="565"/>
                  </a:cubicBezTo>
                  <a:cubicBezTo>
                    <a:pt x="0" y="539"/>
                    <a:pt x="0" y="513"/>
                    <a:pt x="1" y="486"/>
                  </a:cubicBezTo>
                  <a:cubicBezTo>
                    <a:pt x="2" y="461"/>
                    <a:pt x="6" y="437"/>
                    <a:pt x="12" y="412"/>
                  </a:cubicBezTo>
                  <a:cubicBezTo>
                    <a:pt x="19" y="384"/>
                    <a:pt x="33" y="358"/>
                    <a:pt x="43" y="331"/>
                  </a:cubicBezTo>
                  <a:cubicBezTo>
                    <a:pt x="78" y="236"/>
                    <a:pt x="74" y="128"/>
                    <a:pt x="123" y="39"/>
                  </a:cubicBezTo>
                  <a:cubicBezTo>
                    <a:pt x="133" y="20"/>
                    <a:pt x="151" y="0"/>
                    <a:pt x="172" y="3"/>
                  </a:cubicBezTo>
                  <a:cubicBezTo>
                    <a:pt x="176" y="3"/>
                    <a:pt x="180" y="5"/>
                    <a:pt x="183" y="8"/>
                  </a:cubicBezTo>
                  <a:cubicBezTo>
                    <a:pt x="186" y="12"/>
                    <a:pt x="187" y="16"/>
                    <a:pt x="187" y="21"/>
                  </a:cubicBezTo>
                  <a:cubicBezTo>
                    <a:pt x="192" y="64"/>
                    <a:pt x="200" y="108"/>
                    <a:pt x="220" y="147"/>
                  </a:cubicBezTo>
                  <a:cubicBezTo>
                    <a:pt x="228" y="162"/>
                    <a:pt x="240" y="185"/>
                    <a:pt x="258" y="189"/>
                  </a:cubicBezTo>
                  <a:cubicBezTo>
                    <a:pt x="277" y="193"/>
                    <a:pt x="288" y="176"/>
                    <a:pt x="298" y="163"/>
                  </a:cubicBezTo>
                  <a:cubicBezTo>
                    <a:pt x="315" y="140"/>
                    <a:pt x="335" y="120"/>
                    <a:pt x="358" y="102"/>
                  </a:cubicBezTo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ïṩḻïďé"/>
            <p:cNvSpPr/>
            <p:nvPr/>
          </p:nvSpPr>
          <p:spPr bwMode="auto">
            <a:xfrm>
              <a:off x="5605463" y="1566863"/>
              <a:ext cx="258763" cy="635000"/>
            </a:xfrm>
            <a:custGeom>
              <a:avLst/>
              <a:gdLst>
                <a:gd name="T0" fmla="*/ 169 w 201"/>
                <a:gd name="T1" fmla="*/ 28 h 494"/>
                <a:gd name="T2" fmla="*/ 184 w 201"/>
                <a:gd name="T3" fmla="*/ 38 h 494"/>
                <a:gd name="T4" fmla="*/ 200 w 201"/>
                <a:gd name="T5" fmla="*/ 83 h 494"/>
                <a:gd name="T6" fmla="*/ 194 w 201"/>
                <a:gd name="T7" fmla="*/ 133 h 494"/>
                <a:gd name="T8" fmla="*/ 196 w 201"/>
                <a:gd name="T9" fmla="*/ 266 h 494"/>
                <a:gd name="T10" fmla="*/ 194 w 201"/>
                <a:gd name="T11" fmla="*/ 288 h 494"/>
                <a:gd name="T12" fmla="*/ 186 w 201"/>
                <a:gd name="T13" fmla="*/ 307 h 494"/>
                <a:gd name="T14" fmla="*/ 179 w 201"/>
                <a:gd name="T15" fmla="*/ 368 h 494"/>
                <a:gd name="T16" fmla="*/ 161 w 201"/>
                <a:gd name="T17" fmla="*/ 431 h 494"/>
                <a:gd name="T18" fmla="*/ 168 w 201"/>
                <a:gd name="T19" fmla="*/ 456 h 494"/>
                <a:gd name="T20" fmla="*/ 161 w 201"/>
                <a:gd name="T21" fmla="*/ 480 h 494"/>
                <a:gd name="T22" fmla="*/ 135 w 201"/>
                <a:gd name="T23" fmla="*/ 483 h 494"/>
                <a:gd name="T24" fmla="*/ 124 w 201"/>
                <a:gd name="T25" fmla="*/ 488 h 494"/>
                <a:gd name="T26" fmla="*/ 81 w 201"/>
                <a:gd name="T27" fmla="*/ 485 h 494"/>
                <a:gd name="T28" fmla="*/ 47 w 201"/>
                <a:gd name="T29" fmla="*/ 458 h 494"/>
                <a:gd name="T30" fmla="*/ 10 w 201"/>
                <a:gd name="T31" fmla="*/ 404 h 494"/>
                <a:gd name="T32" fmla="*/ 20 w 201"/>
                <a:gd name="T33" fmla="*/ 312 h 494"/>
                <a:gd name="T34" fmla="*/ 41 w 201"/>
                <a:gd name="T35" fmla="*/ 220 h 494"/>
                <a:gd name="T36" fmla="*/ 31 w 201"/>
                <a:gd name="T37" fmla="*/ 168 h 494"/>
                <a:gd name="T38" fmla="*/ 27 w 201"/>
                <a:gd name="T39" fmla="*/ 95 h 494"/>
                <a:gd name="T40" fmla="*/ 36 w 201"/>
                <a:gd name="T41" fmla="*/ 42 h 494"/>
                <a:gd name="T42" fmla="*/ 93 w 201"/>
                <a:gd name="T43" fmla="*/ 3 h 494"/>
                <a:gd name="T44" fmla="*/ 169 w 201"/>
                <a:gd name="T45" fmla="*/ 28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494">
                  <a:moveTo>
                    <a:pt x="169" y="28"/>
                  </a:moveTo>
                  <a:cubicBezTo>
                    <a:pt x="174" y="31"/>
                    <a:pt x="180" y="34"/>
                    <a:pt x="184" y="38"/>
                  </a:cubicBezTo>
                  <a:cubicBezTo>
                    <a:pt x="196" y="50"/>
                    <a:pt x="201" y="67"/>
                    <a:pt x="200" y="83"/>
                  </a:cubicBezTo>
                  <a:cubicBezTo>
                    <a:pt x="200" y="100"/>
                    <a:pt x="196" y="116"/>
                    <a:pt x="194" y="133"/>
                  </a:cubicBezTo>
                  <a:cubicBezTo>
                    <a:pt x="188" y="177"/>
                    <a:pt x="193" y="222"/>
                    <a:pt x="196" y="266"/>
                  </a:cubicBezTo>
                  <a:cubicBezTo>
                    <a:pt x="196" y="273"/>
                    <a:pt x="196" y="281"/>
                    <a:pt x="194" y="288"/>
                  </a:cubicBezTo>
                  <a:cubicBezTo>
                    <a:pt x="192" y="294"/>
                    <a:pt x="188" y="300"/>
                    <a:pt x="186" y="307"/>
                  </a:cubicBezTo>
                  <a:cubicBezTo>
                    <a:pt x="178" y="326"/>
                    <a:pt x="184" y="348"/>
                    <a:pt x="179" y="368"/>
                  </a:cubicBezTo>
                  <a:cubicBezTo>
                    <a:pt x="175" y="390"/>
                    <a:pt x="158" y="409"/>
                    <a:pt x="161" y="431"/>
                  </a:cubicBezTo>
                  <a:cubicBezTo>
                    <a:pt x="163" y="440"/>
                    <a:pt x="167" y="448"/>
                    <a:pt x="168" y="456"/>
                  </a:cubicBezTo>
                  <a:cubicBezTo>
                    <a:pt x="170" y="465"/>
                    <a:pt x="169" y="475"/>
                    <a:pt x="161" y="480"/>
                  </a:cubicBezTo>
                  <a:cubicBezTo>
                    <a:pt x="154" y="484"/>
                    <a:pt x="143" y="481"/>
                    <a:pt x="135" y="483"/>
                  </a:cubicBezTo>
                  <a:cubicBezTo>
                    <a:pt x="131" y="485"/>
                    <a:pt x="128" y="486"/>
                    <a:pt x="124" y="488"/>
                  </a:cubicBezTo>
                  <a:cubicBezTo>
                    <a:pt x="111" y="494"/>
                    <a:pt x="95" y="492"/>
                    <a:pt x="81" y="485"/>
                  </a:cubicBezTo>
                  <a:cubicBezTo>
                    <a:pt x="68" y="478"/>
                    <a:pt x="57" y="469"/>
                    <a:pt x="47" y="458"/>
                  </a:cubicBezTo>
                  <a:cubicBezTo>
                    <a:pt x="32" y="442"/>
                    <a:pt x="17" y="425"/>
                    <a:pt x="10" y="404"/>
                  </a:cubicBezTo>
                  <a:cubicBezTo>
                    <a:pt x="0" y="374"/>
                    <a:pt x="9" y="342"/>
                    <a:pt x="20" y="312"/>
                  </a:cubicBezTo>
                  <a:cubicBezTo>
                    <a:pt x="30" y="282"/>
                    <a:pt x="43" y="252"/>
                    <a:pt x="41" y="220"/>
                  </a:cubicBezTo>
                  <a:cubicBezTo>
                    <a:pt x="40" y="202"/>
                    <a:pt x="34" y="185"/>
                    <a:pt x="31" y="168"/>
                  </a:cubicBezTo>
                  <a:cubicBezTo>
                    <a:pt x="27" y="144"/>
                    <a:pt x="25" y="119"/>
                    <a:pt x="27" y="95"/>
                  </a:cubicBezTo>
                  <a:cubicBezTo>
                    <a:pt x="27" y="77"/>
                    <a:pt x="28" y="58"/>
                    <a:pt x="36" y="42"/>
                  </a:cubicBezTo>
                  <a:cubicBezTo>
                    <a:pt x="47" y="20"/>
                    <a:pt x="69" y="5"/>
                    <a:pt x="93" y="3"/>
                  </a:cubicBezTo>
                  <a:cubicBezTo>
                    <a:pt x="121" y="0"/>
                    <a:pt x="145" y="14"/>
                    <a:pt x="169" y="2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iSľiḍé"/>
            <p:cNvSpPr/>
            <p:nvPr/>
          </p:nvSpPr>
          <p:spPr bwMode="auto">
            <a:xfrm>
              <a:off x="5722938" y="1851026"/>
              <a:ext cx="65088" cy="296863"/>
            </a:xfrm>
            <a:custGeom>
              <a:avLst/>
              <a:gdLst>
                <a:gd name="T0" fmla="*/ 50 w 50"/>
                <a:gd name="T1" fmla="*/ 0 h 231"/>
                <a:gd name="T2" fmla="*/ 29 w 50"/>
                <a:gd name="T3" fmla="*/ 40 h 231"/>
                <a:gd name="T4" fmla="*/ 2 w 50"/>
                <a:gd name="T5" fmla="*/ 193 h 231"/>
                <a:gd name="T6" fmla="*/ 9 w 50"/>
                <a:gd name="T7" fmla="*/ 231 h 231"/>
                <a:gd name="T8" fmla="*/ 18 w 50"/>
                <a:gd name="T9" fmla="*/ 178 h 231"/>
                <a:gd name="T10" fmla="*/ 50 w 50"/>
                <a:gd name="T1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31">
                  <a:moveTo>
                    <a:pt x="50" y="0"/>
                  </a:moveTo>
                  <a:cubicBezTo>
                    <a:pt x="40" y="8"/>
                    <a:pt x="34" y="28"/>
                    <a:pt x="29" y="40"/>
                  </a:cubicBezTo>
                  <a:cubicBezTo>
                    <a:pt x="9" y="89"/>
                    <a:pt x="0" y="141"/>
                    <a:pt x="2" y="193"/>
                  </a:cubicBezTo>
                  <a:cubicBezTo>
                    <a:pt x="3" y="206"/>
                    <a:pt x="5" y="219"/>
                    <a:pt x="9" y="231"/>
                  </a:cubicBezTo>
                  <a:cubicBezTo>
                    <a:pt x="16" y="214"/>
                    <a:pt x="17" y="196"/>
                    <a:pt x="18" y="178"/>
                  </a:cubicBezTo>
                  <a:cubicBezTo>
                    <a:pt x="22" y="117"/>
                    <a:pt x="36" y="60"/>
                    <a:pt x="5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ïśļíďê"/>
            <p:cNvSpPr/>
            <p:nvPr/>
          </p:nvSpPr>
          <p:spPr bwMode="auto">
            <a:xfrm>
              <a:off x="4954588" y="1544638"/>
              <a:ext cx="487363" cy="836613"/>
            </a:xfrm>
            <a:custGeom>
              <a:avLst/>
              <a:gdLst>
                <a:gd name="T0" fmla="*/ 331 w 379"/>
                <a:gd name="T1" fmla="*/ 5 h 651"/>
                <a:gd name="T2" fmla="*/ 276 w 379"/>
                <a:gd name="T3" fmla="*/ 29 h 651"/>
                <a:gd name="T4" fmla="*/ 215 w 379"/>
                <a:gd name="T5" fmla="*/ 45 h 651"/>
                <a:gd name="T6" fmla="*/ 93 w 379"/>
                <a:gd name="T7" fmla="*/ 117 h 651"/>
                <a:gd name="T8" fmla="*/ 49 w 379"/>
                <a:gd name="T9" fmla="*/ 215 h 651"/>
                <a:gd name="T10" fmla="*/ 12 w 379"/>
                <a:gd name="T11" fmla="*/ 297 h 651"/>
                <a:gd name="T12" fmla="*/ 4 w 379"/>
                <a:gd name="T13" fmla="*/ 413 h 651"/>
                <a:gd name="T14" fmla="*/ 25 w 379"/>
                <a:gd name="T15" fmla="*/ 506 h 651"/>
                <a:gd name="T16" fmla="*/ 50 w 379"/>
                <a:gd name="T17" fmla="*/ 549 h 651"/>
                <a:gd name="T18" fmla="*/ 72 w 379"/>
                <a:gd name="T19" fmla="*/ 605 h 651"/>
                <a:gd name="T20" fmla="*/ 108 w 379"/>
                <a:gd name="T21" fmla="*/ 651 h 651"/>
                <a:gd name="T22" fmla="*/ 137 w 379"/>
                <a:gd name="T23" fmla="*/ 634 h 651"/>
                <a:gd name="T24" fmla="*/ 267 w 379"/>
                <a:gd name="T25" fmla="*/ 555 h 651"/>
                <a:gd name="T26" fmla="*/ 360 w 379"/>
                <a:gd name="T27" fmla="*/ 464 h 651"/>
                <a:gd name="T28" fmla="*/ 375 w 379"/>
                <a:gd name="T29" fmla="*/ 350 h 651"/>
                <a:gd name="T30" fmla="*/ 355 w 379"/>
                <a:gd name="T31" fmla="*/ 235 h 651"/>
                <a:gd name="T32" fmla="*/ 358 w 379"/>
                <a:gd name="T33" fmla="*/ 89 h 651"/>
                <a:gd name="T34" fmla="*/ 375 w 379"/>
                <a:gd name="T35" fmla="*/ 23 h 651"/>
                <a:gd name="T36" fmla="*/ 331 w 379"/>
                <a:gd name="T37" fmla="*/ 5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9" h="651">
                  <a:moveTo>
                    <a:pt x="331" y="5"/>
                  </a:moveTo>
                  <a:cubicBezTo>
                    <a:pt x="311" y="10"/>
                    <a:pt x="295" y="22"/>
                    <a:pt x="276" y="29"/>
                  </a:cubicBezTo>
                  <a:cubicBezTo>
                    <a:pt x="257" y="37"/>
                    <a:pt x="236" y="40"/>
                    <a:pt x="215" y="45"/>
                  </a:cubicBezTo>
                  <a:cubicBezTo>
                    <a:pt x="168" y="57"/>
                    <a:pt x="121" y="78"/>
                    <a:pt x="93" y="117"/>
                  </a:cubicBezTo>
                  <a:cubicBezTo>
                    <a:pt x="72" y="146"/>
                    <a:pt x="63" y="182"/>
                    <a:pt x="49" y="215"/>
                  </a:cubicBezTo>
                  <a:cubicBezTo>
                    <a:pt x="37" y="242"/>
                    <a:pt x="21" y="268"/>
                    <a:pt x="12" y="297"/>
                  </a:cubicBezTo>
                  <a:cubicBezTo>
                    <a:pt x="0" y="334"/>
                    <a:pt x="1" y="374"/>
                    <a:pt x="4" y="413"/>
                  </a:cubicBezTo>
                  <a:cubicBezTo>
                    <a:pt x="7" y="445"/>
                    <a:pt x="10" y="477"/>
                    <a:pt x="25" y="506"/>
                  </a:cubicBezTo>
                  <a:cubicBezTo>
                    <a:pt x="32" y="521"/>
                    <a:pt x="43" y="534"/>
                    <a:pt x="50" y="549"/>
                  </a:cubicBezTo>
                  <a:cubicBezTo>
                    <a:pt x="59" y="567"/>
                    <a:pt x="64" y="586"/>
                    <a:pt x="72" y="605"/>
                  </a:cubicBezTo>
                  <a:cubicBezTo>
                    <a:pt x="79" y="623"/>
                    <a:pt x="91" y="642"/>
                    <a:pt x="108" y="651"/>
                  </a:cubicBezTo>
                  <a:cubicBezTo>
                    <a:pt x="137" y="634"/>
                    <a:pt x="137" y="634"/>
                    <a:pt x="137" y="634"/>
                  </a:cubicBezTo>
                  <a:cubicBezTo>
                    <a:pt x="181" y="609"/>
                    <a:pt x="225" y="583"/>
                    <a:pt x="267" y="555"/>
                  </a:cubicBezTo>
                  <a:cubicBezTo>
                    <a:pt x="304" y="531"/>
                    <a:pt x="341" y="504"/>
                    <a:pt x="360" y="464"/>
                  </a:cubicBezTo>
                  <a:cubicBezTo>
                    <a:pt x="378" y="430"/>
                    <a:pt x="379" y="389"/>
                    <a:pt x="375" y="350"/>
                  </a:cubicBezTo>
                  <a:cubicBezTo>
                    <a:pt x="370" y="311"/>
                    <a:pt x="360" y="274"/>
                    <a:pt x="355" y="235"/>
                  </a:cubicBezTo>
                  <a:cubicBezTo>
                    <a:pt x="348" y="187"/>
                    <a:pt x="349" y="137"/>
                    <a:pt x="358" y="89"/>
                  </a:cubicBezTo>
                  <a:cubicBezTo>
                    <a:pt x="362" y="67"/>
                    <a:pt x="373" y="45"/>
                    <a:pt x="375" y="23"/>
                  </a:cubicBezTo>
                  <a:cubicBezTo>
                    <a:pt x="377" y="0"/>
                    <a:pt x="347" y="1"/>
                    <a:pt x="331" y="5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í$líďê"/>
            <p:cNvSpPr/>
            <p:nvPr/>
          </p:nvSpPr>
          <p:spPr bwMode="auto">
            <a:xfrm>
              <a:off x="5043488" y="2303463"/>
              <a:ext cx="303213" cy="249238"/>
            </a:xfrm>
            <a:custGeom>
              <a:avLst/>
              <a:gdLst>
                <a:gd name="T0" fmla="*/ 80 w 235"/>
                <a:gd name="T1" fmla="*/ 51 h 194"/>
                <a:gd name="T2" fmla="*/ 163 w 235"/>
                <a:gd name="T3" fmla="*/ 91 h 194"/>
                <a:gd name="T4" fmla="*/ 218 w 235"/>
                <a:gd name="T5" fmla="*/ 131 h 194"/>
                <a:gd name="T6" fmla="*/ 230 w 235"/>
                <a:gd name="T7" fmla="*/ 165 h 194"/>
                <a:gd name="T8" fmla="*/ 205 w 235"/>
                <a:gd name="T9" fmla="*/ 185 h 194"/>
                <a:gd name="T10" fmla="*/ 166 w 235"/>
                <a:gd name="T11" fmla="*/ 189 h 194"/>
                <a:gd name="T12" fmla="*/ 145 w 235"/>
                <a:gd name="T13" fmla="*/ 176 h 194"/>
                <a:gd name="T14" fmla="*/ 90 w 235"/>
                <a:gd name="T15" fmla="*/ 157 h 194"/>
                <a:gd name="T16" fmla="*/ 31 w 235"/>
                <a:gd name="T17" fmla="*/ 100 h 194"/>
                <a:gd name="T18" fmla="*/ 0 w 235"/>
                <a:gd name="T19" fmla="*/ 70 h 194"/>
                <a:gd name="T20" fmla="*/ 4 w 235"/>
                <a:gd name="T21" fmla="*/ 54 h 194"/>
                <a:gd name="T22" fmla="*/ 34 w 235"/>
                <a:gd name="T23" fmla="*/ 1 h 194"/>
                <a:gd name="T24" fmla="*/ 80 w 235"/>
                <a:gd name="T25" fmla="*/ 5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194">
                  <a:moveTo>
                    <a:pt x="80" y="51"/>
                  </a:moveTo>
                  <a:cubicBezTo>
                    <a:pt x="103" y="72"/>
                    <a:pt x="135" y="78"/>
                    <a:pt x="163" y="91"/>
                  </a:cubicBezTo>
                  <a:cubicBezTo>
                    <a:pt x="183" y="101"/>
                    <a:pt x="202" y="114"/>
                    <a:pt x="218" y="131"/>
                  </a:cubicBezTo>
                  <a:cubicBezTo>
                    <a:pt x="226" y="140"/>
                    <a:pt x="235" y="153"/>
                    <a:pt x="230" y="165"/>
                  </a:cubicBezTo>
                  <a:cubicBezTo>
                    <a:pt x="227" y="176"/>
                    <a:pt x="216" y="181"/>
                    <a:pt x="205" y="185"/>
                  </a:cubicBezTo>
                  <a:cubicBezTo>
                    <a:pt x="193" y="189"/>
                    <a:pt x="178" y="194"/>
                    <a:pt x="166" y="189"/>
                  </a:cubicBezTo>
                  <a:cubicBezTo>
                    <a:pt x="158" y="186"/>
                    <a:pt x="152" y="180"/>
                    <a:pt x="145" y="176"/>
                  </a:cubicBezTo>
                  <a:cubicBezTo>
                    <a:pt x="129" y="166"/>
                    <a:pt x="108" y="166"/>
                    <a:pt x="90" y="157"/>
                  </a:cubicBezTo>
                  <a:cubicBezTo>
                    <a:pt x="66" y="144"/>
                    <a:pt x="54" y="116"/>
                    <a:pt x="31" y="100"/>
                  </a:cubicBezTo>
                  <a:cubicBezTo>
                    <a:pt x="19" y="92"/>
                    <a:pt x="2" y="85"/>
                    <a:pt x="0" y="70"/>
                  </a:cubicBezTo>
                  <a:cubicBezTo>
                    <a:pt x="0" y="65"/>
                    <a:pt x="1" y="59"/>
                    <a:pt x="4" y="54"/>
                  </a:cubicBezTo>
                  <a:cubicBezTo>
                    <a:pt x="8" y="42"/>
                    <a:pt x="16" y="0"/>
                    <a:pt x="34" y="1"/>
                  </a:cubicBezTo>
                  <a:cubicBezTo>
                    <a:pt x="53" y="2"/>
                    <a:pt x="66" y="41"/>
                    <a:pt x="80" y="51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ïṧľïḑê"/>
            <p:cNvSpPr/>
            <p:nvPr/>
          </p:nvSpPr>
          <p:spPr bwMode="auto">
            <a:xfrm>
              <a:off x="4719638" y="1978026"/>
              <a:ext cx="365125" cy="381000"/>
            </a:xfrm>
            <a:custGeom>
              <a:avLst/>
              <a:gdLst>
                <a:gd name="T0" fmla="*/ 215 w 284"/>
                <a:gd name="T1" fmla="*/ 116 h 297"/>
                <a:gd name="T2" fmla="*/ 257 w 284"/>
                <a:gd name="T3" fmla="*/ 186 h 297"/>
                <a:gd name="T4" fmla="*/ 284 w 284"/>
                <a:gd name="T5" fmla="*/ 237 h 297"/>
                <a:gd name="T6" fmla="*/ 256 w 284"/>
                <a:gd name="T7" fmla="*/ 282 h 297"/>
                <a:gd name="T8" fmla="*/ 203 w 284"/>
                <a:gd name="T9" fmla="*/ 296 h 297"/>
                <a:gd name="T10" fmla="*/ 158 w 284"/>
                <a:gd name="T11" fmla="*/ 293 h 297"/>
                <a:gd name="T12" fmla="*/ 68 w 284"/>
                <a:gd name="T13" fmla="*/ 226 h 297"/>
                <a:gd name="T14" fmla="*/ 18 w 284"/>
                <a:gd name="T15" fmla="*/ 181 h 297"/>
                <a:gd name="T16" fmla="*/ 13 w 284"/>
                <a:gd name="T17" fmla="*/ 118 h 297"/>
                <a:gd name="T18" fmla="*/ 29 w 284"/>
                <a:gd name="T19" fmla="*/ 102 h 297"/>
                <a:gd name="T20" fmla="*/ 84 w 284"/>
                <a:gd name="T21" fmla="*/ 36 h 297"/>
                <a:gd name="T22" fmla="*/ 105 w 284"/>
                <a:gd name="T23" fmla="*/ 9 h 297"/>
                <a:gd name="T24" fmla="*/ 154 w 284"/>
                <a:gd name="T25" fmla="*/ 8 h 297"/>
                <a:gd name="T26" fmla="*/ 225 w 284"/>
                <a:gd name="T27" fmla="*/ 44 h 297"/>
                <a:gd name="T28" fmla="*/ 213 w 284"/>
                <a:gd name="T29" fmla="*/ 78 h 297"/>
                <a:gd name="T30" fmla="*/ 215 w 284"/>
                <a:gd name="T31" fmla="*/ 11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4" h="297">
                  <a:moveTo>
                    <a:pt x="215" y="116"/>
                  </a:moveTo>
                  <a:cubicBezTo>
                    <a:pt x="222" y="143"/>
                    <a:pt x="239" y="165"/>
                    <a:pt x="257" y="186"/>
                  </a:cubicBezTo>
                  <a:cubicBezTo>
                    <a:pt x="270" y="201"/>
                    <a:pt x="284" y="217"/>
                    <a:pt x="284" y="237"/>
                  </a:cubicBezTo>
                  <a:cubicBezTo>
                    <a:pt x="284" y="256"/>
                    <a:pt x="272" y="273"/>
                    <a:pt x="256" y="282"/>
                  </a:cubicBezTo>
                  <a:cubicBezTo>
                    <a:pt x="240" y="292"/>
                    <a:pt x="221" y="295"/>
                    <a:pt x="203" y="296"/>
                  </a:cubicBezTo>
                  <a:cubicBezTo>
                    <a:pt x="188" y="297"/>
                    <a:pt x="173" y="296"/>
                    <a:pt x="158" y="293"/>
                  </a:cubicBezTo>
                  <a:cubicBezTo>
                    <a:pt x="122" y="283"/>
                    <a:pt x="97" y="251"/>
                    <a:pt x="68" y="226"/>
                  </a:cubicBezTo>
                  <a:cubicBezTo>
                    <a:pt x="51" y="212"/>
                    <a:pt x="31" y="199"/>
                    <a:pt x="18" y="181"/>
                  </a:cubicBezTo>
                  <a:cubicBezTo>
                    <a:pt x="5" y="163"/>
                    <a:pt x="0" y="136"/>
                    <a:pt x="13" y="118"/>
                  </a:cubicBezTo>
                  <a:cubicBezTo>
                    <a:pt x="17" y="112"/>
                    <a:pt x="23" y="106"/>
                    <a:pt x="29" y="102"/>
                  </a:cubicBezTo>
                  <a:cubicBezTo>
                    <a:pt x="51" y="83"/>
                    <a:pt x="69" y="61"/>
                    <a:pt x="84" y="36"/>
                  </a:cubicBezTo>
                  <a:cubicBezTo>
                    <a:pt x="90" y="26"/>
                    <a:pt x="95" y="15"/>
                    <a:pt x="105" y="9"/>
                  </a:cubicBezTo>
                  <a:cubicBezTo>
                    <a:pt x="120" y="0"/>
                    <a:pt x="138" y="4"/>
                    <a:pt x="154" y="8"/>
                  </a:cubicBezTo>
                  <a:cubicBezTo>
                    <a:pt x="172" y="13"/>
                    <a:pt x="221" y="22"/>
                    <a:pt x="225" y="44"/>
                  </a:cubicBezTo>
                  <a:cubicBezTo>
                    <a:pt x="226" y="53"/>
                    <a:pt x="215" y="68"/>
                    <a:pt x="213" y="78"/>
                  </a:cubicBezTo>
                  <a:cubicBezTo>
                    <a:pt x="211" y="91"/>
                    <a:pt x="211" y="104"/>
                    <a:pt x="215" y="116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îṩḷïḓe"/>
            <p:cNvSpPr/>
            <p:nvPr/>
          </p:nvSpPr>
          <p:spPr bwMode="auto">
            <a:xfrm>
              <a:off x="4633913" y="2043113"/>
              <a:ext cx="511175" cy="771525"/>
            </a:xfrm>
            <a:custGeom>
              <a:avLst/>
              <a:gdLst>
                <a:gd name="T0" fmla="*/ 372 w 398"/>
                <a:gd name="T1" fmla="*/ 116 h 600"/>
                <a:gd name="T2" fmla="*/ 385 w 398"/>
                <a:gd name="T3" fmla="*/ 145 h 600"/>
                <a:gd name="T4" fmla="*/ 365 w 398"/>
                <a:gd name="T5" fmla="*/ 274 h 600"/>
                <a:gd name="T6" fmla="*/ 357 w 398"/>
                <a:gd name="T7" fmla="*/ 443 h 600"/>
                <a:gd name="T8" fmla="*/ 335 w 398"/>
                <a:gd name="T9" fmla="*/ 515 h 600"/>
                <a:gd name="T10" fmla="*/ 322 w 398"/>
                <a:gd name="T11" fmla="*/ 530 h 600"/>
                <a:gd name="T12" fmla="*/ 317 w 398"/>
                <a:gd name="T13" fmla="*/ 543 h 600"/>
                <a:gd name="T14" fmla="*/ 233 w 398"/>
                <a:gd name="T15" fmla="*/ 590 h 600"/>
                <a:gd name="T16" fmla="*/ 218 w 398"/>
                <a:gd name="T17" fmla="*/ 584 h 600"/>
                <a:gd name="T18" fmla="*/ 173 w 398"/>
                <a:gd name="T19" fmla="*/ 560 h 600"/>
                <a:gd name="T20" fmla="*/ 156 w 398"/>
                <a:gd name="T21" fmla="*/ 562 h 600"/>
                <a:gd name="T22" fmla="*/ 106 w 398"/>
                <a:gd name="T23" fmla="*/ 551 h 600"/>
                <a:gd name="T24" fmla="*/ 95 w 398"/>
                <a:gd name="T25" fmla="*/ 545 h 600"/>
                <a:gd name="T26" fmla="*/ 88 w 398"/>
                <a:gd name="T27" fmla="*/ 536 h 600"/>
                <a:gd name="T28" fmla="*/ 47 w 398"/>
                <a:gd name="T29" fmla="*/ 524 h 600"/>
                <a:gd name="T30" fmla="*/ 3 w 398"/>
                <a:gd name="T31" fmla="*/ 481 h 600"/>
                <a:gd name="T32" fmla="*/ 5 w 398"/>
                <a:gd name="T33" fmla="*/ 439 h 600"/>
                <a:gd name="T34" fmla="*/ 16 w 398"/>
                <a:gd name="T35" fmla="*/ 377 h 600"/>
                <a:gd name="T36" fmla="*/ 25 w 398"/>
                <a:gd name="T37" fmla="*/ 308 h 600"/>
                <a:gd name="T38" fmla="*/ 19 w 398"/>
                <a:gd name="T39" fmla="*/ 231 h 600"/>
                <a:gd name="T40" fmla="*/ 4 w 398"/>
                <a:gd name="T41" fmla="*/ 168 h 600"/>
                <a:gd name="T42" fmla="*/ 32 w 398"/>
                <a:gd name="T43" fmla="*/ 61 h 600"/>
                <a:gd name="T44" fmla="*/ 55 w 398"/>
                <a:gd name="T45" fmla="*/ 45 h 600"/>
                <a:gd name="T46" fmla="*/ 76 w 398"/>
                <a:gd name="T47" fmla="*/ 53 h 600"/>
                <a:gd name="T48" fmla="*/ 250 w 398"/>
                <a:gd name="T49" fmla="*/ 153 h 600"/>
                <a:gd name="T50" fmla="*/ 301 w 398"/>
                <a:gd name="T51" fmla="*/ 175 h 600"/>
                <a:gd name="T52" fmla="*/ 314 w 398"/>
                <a:gd name="T53" fmla="*/ 171 h 600"/>
                <a:gd name="T54" fmla="*/ 313 w 398"/>
                <a:gd name="T55" fmla="*/ 165 h 600"/>
                <a:gd name="T56" fmla="*/ 277 w 398"/>
                <a:gd name="T57" fmla="*/ 111 h 600"/>
                <a:gd name="T58" fmla="*/ 260 w 398"/>
                <a:gd name="T59" fmla="*/ 49 h 600"/>
                <a:gd name="T60" fmla="*/ 314 w 398"/>
                <a:gd name="T61" fmla="*/ 24 h 600"/>
                <a:gd name="T62" fmla="*/ 372 w 398"/>
                <a:gd name="T63" fmla="*/ 116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8" h="600">
                  <a:moveTo>
                    <a:pt x="372" y="116"/>
                  </a:moveTo>
                  <a:cubicBezTo>
                    <a:pt x="378" y="125"/>
                    <a:pt x="382" y="135"/>
                    <a:pt x="385" y="145"/>
                  </a:cubicBezTo>
                  <a:cubicBezTo>
                    <a:pt x="398" y="188"/>
                    <a:pt x="376" y="232"/>
                    <a:pt x="365" y="274"/>
                  </a:cubicBezTo>
                  <a:cubicBezTo>
                    <a:pt x="352" y="329"/>
                    <a:pt x="358" y="387"/>
                    <a:pt x="357" y="443"/>
                  </a:cubicBezTo>
                  <a:cubicBezTo>
                    <a:pt x="357" y="469"/>
                    <a:pt x="354" y="498"/>
                    <a:pt x="335" y="515"/>
                  </a:cubicBezTo>
                  <a:cubicBezTo>
                    <a:pt x="331" y="520"/>
                    <a:pt x="325" y="524"/>
                    <a:pt x="322" y="530"/>
                  </a:cubicBezTo>
                  <a:cubicBezTo>
                    <a:pt x="320" y="534"/>
                    <a:pt x="318" y="538"/>
                    <a:pt x="317" y="543"/>
                  </a:cubicBezTo>
                  <a:cubicBezTo>
                    <a:pt x="307" y="579"/>
                    <a:pt x="269" y="600"/>
                    <a:pt x="233" y="590"/>
                  </a:cubicBezTo>
                  <a:cubicBezTo>
                    <a:pt x="228" y="588"/>
                    <a:pt x="223" y="586"/>
                    <a:pt x="218" y="584"/>
                  </a:cubicBezTo>
                  <a:cubicBezTo>
                    <a:pt x="203" y="575"/>
                    <a:pt x="190" y="561"/>
                    <a:pt x="173" y="560"/>
                  </a:cubicBezTo>
                  <a:cubicBezTo>
                    <a:pt x="167" y="560"/>
                    <a:pt x="162" y="561"/>
                    <a:pt x="156" y="562"/>
                  </a:cubicBezTo>
                  <a:cubicBezTo>
                    <a:pt x="139" y="564"/>
                    <a:pt x="122" y="557"/>
                    <a:pt x="106" y="551"/>
                  </a:cubicBezTo>
                  <a:cubicBezTo>
                    <a:pt x="102" y="550"/>
                    <a:pt x="98" y="548"/>
                    <a:pt x="95" y="545"/>
                  </a:cubicBezTo>
                  <a:cubicBezTo>
                    <a:pt x="92" y="543"/>
                    <a:pt x="91" y="539"/>
                    <a:pt x="88" y="536"/>
                  </a:cubicBezTo>
                  <a:cubicBezTo>
                    <a:pt x="78" y="525"/>
                    <a:pt x="61" y="527"/>
                    <a:pt x="47" y="524"/>
                  </a:cubicBezTo>
                  <a:cubicBezTo>
                    <a:pt x="25" y="519"/>
                    <a:pt x="8" y="503"/>
                    <a:pt x="3" y="481"/>
                  </a:cubicBezTo>
                  <a:cubicBezTo>
                    <a:pt x="0" y="467"/>
                    <a:pt x="3" y="453"/>
                    <a:pt x="5" y="439"/>
                  </a:cubicBezTo>
                  <a:cubicBezTo>
                    <a:pt x="16" y="377"/>
                    <a:pt x="16" y="377"/>
                    <a:pt x="16" y="377"/>
                  </a:cubicBezTo>
                  <a:cubicBezTo>
                    <a:pt x="21" y="354"/>
                    <a:pt x="24" y="332"/>
                    <a:pt x="25" y="308"/>
                  </a:cubicBezTo>
                  <a:cubicBezTo>
                    <a:pt x="27" y="282"/>
                    <a:pt x="24" y="256"/>
                    <a:pt x="19" y="231"/>
                  </a:cubicBezTo>
                  <a:cubicBezTo>
                    <a:pt x="14" y="210"/>
                    <a:pt x="7" y="190"/>
                    <a:pt x="4" y="168"/>
                  </a:cubicBezTo>
                  <a:cubicBezTo>
                    <a:pt x="0" y="130"/>
                    <a:pt x="10" y="92"/>
                    <a:pt x="32" y="61"/>
                  </a:cubicBezTo>
                  <a:cubicBezTo>
                    <a:pt x="38" y="54"/>
                    <a:pt x="45" y="46"/>
                    <a:pt x="55" y="45"/>
                  </a:cubicBezTo>
                  <a:cubicBezTo>
                    <a:pt x="62" y="45"/>
                    <a:pt x="69" y="49"/>
                    <a:pt x="76" y="53"/>
                  </a:cubicBezTo>
                  <a:cubicBezTo>
                    <a:pt x="134" y="87"/>
                    <a:pt x="192" y="120"/>
                    <a:pt x="250" y="153"/>
                  </a:cubicBezTo>
                  <a:cubicBezTo>
                    <a:pt x="266" y="162"/>
                    <a:pt x="283" y="171"/>
                    <a:pt x="301" y="175"/>
                  </a:cubicBezTo>
                  <a:cubicBezTo>
                    <a:pt x="306" y="177"/>
                    <a:pt x="314" y="176"/>
                    <a:pt x="314" y="171"/>
                  </a:cubicBezTo>
                  <a:cubicBezTo>
                    <a:pt x="314" y="169"/>
                    <a:pt x="314" y="167"/>
                    <a:pt x="313" y="165"/>
                  </a:cubicBezTo>
                  <a:cubicBezTo>
                    <a:pt x="303" y="146"/>
                    <a:pt x="288" y="129"/>
                    <a:pt x="277" y="111"/>
                  </a:cubicBezTo>
                  <a:cubicBezTo>
                    <a:pt x="265" y="92"/>
                    <a:pt x="256" y="71"/>
                    <a:pt x="260" y="49"/>
                  </a:cubicBezTo>
                  <a:cubicBezTo>
                    <a:pt x="264" y="20"/>
                    <a:pt x="292" y="0"/>
                    <a:pt x="314" y="24"/>
                  </a:cubicBezTo>
                  <a:cubicBezTo>
                    <a:pt x="339" y="50"/>
                    <a:pt x="356" y="83"/>
                    <a:pt x="372" y="116"/>
                  </a:cubicBezTo>
                </a:path>
              </a:pathLst>
            </a:custGeom>
            <a:solidFill>
              <a:srgbClr val="F86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îṡļide"/>
            <p:cNvSpPr/>
            <p:nvPr/>
          </p:nvSpPr>
          <p:spPr bwMode="auto">
            <a:xfrm>
              <a:off x="4738688" y="2593976"/>
              <a:ext cx="468313" cy="125413"/>
            </a:xfrm>
            <a:custGeom>
              <a:avLst/>
              <a:gdLst>
                <a:gd name="T0" fmla="*/ 112 w 365"/>
                <a:gd name="T1" fmla="*/ 60 h 97"/>
                <a:gd name="T2" fmla="*/ 251 w 365"/>
                <a:gd name="T3" fmla="*/ 84 h 97"/>
                <a:gd name="T4" fmla="*/ 294 w 365"/>
                <a:gd name="T5" fmla="*/ 94 h 97"/>
                <a:gd name="T6" fmla="*/ 314 w 365"/>
                <a:gd name="T7" fmla="*/ 83 h 97"/>
                <a:gd name="T8" fmla="*/ 365 w 365"/>
                <a:gd name="T9" fmla="*/ 39 h 97"/>
                <a:gd name="T10" fmla="*/ 343 w 365"/>
                <a:gd name="T11" fmla="*/ 30 h 97"/>
                <a:gd name="T12" fmla="*/ 281 w 365"/>
                <a:gd name="T13" fmla="*/ 15 h 97"/>
                <a:gd name="T14" fmla="*/ 261 w 365"/>
                <a:gd name="T15" fmla="*/ 5 h 97"/>
                <a:gd name="T16" fmla="*/ 203 w 365"/>
                <a:gd name="T17" fmla="*/ 15 h 97"/>
                <a:gd name="T18" fmla="*/ 116 w 365"/>
                <a:gd name="T19" fmla="*/ 14 h 97"/>
                <a:gd name="T20" fmla="*/ 39 w 365"/>
                <a:gd name="T21" fmla="*/ 2 h 97"/>
                <a:gd name="T22" fmla="*/ 17 w 365"/>
                <a:gd name="T23" fmla="*/ 5 h 97"/>
                <a:gd name="T24" fmla="*/ 10 w 365"/>
                <a:gd name="T25" fmla="*/ 18 h 97"/>
                <a:gd name="T26" fmla="*/ 37 w 365"/>
                <a:gd name="T27" fmla="*/ 55 h 97"/>
                <a:gd name="T28" fmla="*/ 112 w 365"/>
                <a:gd name="T29" fmla="*/ 6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97">
                  <a:moveTo>
                    <a:pt x="112" y="60"/>
                  </a:moveTo>
                  <a:cubicBezTo>
                    <a:pt x="159" y="63"/>
                    <a:pt x="207" y="66"/>
                    <a:pt x="251" y="84"/>
                  </a:cubicBezTo>
                  <a:cubicBezTo>
                    <a:pt x="265" y="90"/>
                    <a:pt x="279" y="97"/>
                    <a:pt x="294" y="94"/>
                  </a:cubicBezTo>
                  <a:cubicBezTo>
                    <a:pt x="301" y="92"/>
                    <a:pt x="308" y="88"/>
                    <a:pt x="314" y="83"/>
                  </a:cubicBezTo>
                  <a:cubicBezTo>
                    <a:pt x="332" y="70"/>
                    <a:pt x="349" y="55"/>
                    <a:pt x="365" y="39"/>
                  </a:cubicBezTo>
                  <a:cubicBezTo>
                    <a:pt x="364" y="31"/>
                    <a:pt x="352" y="30"/>
                    <a:pt x="343" y="30"/>
                  </a:cubicBezTo>
                  <a:cubicBezTo>
                    <a:pt x="321" y="30"/>
                    <a:pt x="300" y="25"/>
                    <a:pt x="281" y="15"/>
                  </a:cubicBezTo>
                  <a:cubicBezTo>
                    <a:pt x="274" y="11"/>
                    <a:pt x="268" y="8"/>
                    <a:pt x="261" y="5"/>
                  </a:cubicBezTo>
                  <a:cubicBezTo>
                    <a:pt x="242" y="0"/>
                    <a:pt x="222" y="10"/>
                    <a:pt x="203" y="15"/>
                  </a:cubicBezTo>
                  <a:cubicBezTo>
                    <a:pt x="175" y="22"/>
                    <a:pt x="145" y="18"/>
                    <a:pt x="116" y="1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1" y="1"/>
                    <a:pt x="23" y="0"/>
                    <a:pt x="17" y="5"/>
                  </a:cubicBezTo>
                  <a:cubicBezTo>
                    <a:pt x="14" y="8"/>
                    <a:pt x="11" y="13"/>
                    <a:pt x="10" y="18"/>
                  </a:cubicBezTo>
                  <a:cubicBezTo>
                    <a:pt x="0" y="50"/>
                    <a:pt x="5" y="53"/>
                    <a:pt x="37" y="55"/>
                  </a:cubicBezTo>
                  <a:cubicBezTo>
                    <a:pt x="112" y="60"/>
                    <a:pt x="112" y="60"/>
                    <a:pt x="112" y="60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íŝḷiďé"/>
            <p:cNvSpPr/>
            <p:nvPr/>
          </p:nvSpPr>
          <p:spPr bwMode="auto">
            <a:xfrm>
              <a:off x="6210301" y="1831976"/>
              <a:ext cx="198438" cy="127000"/>
            </a:xfrm>
            <a:custGeom>
              <a:avLst/>
              <a:gdLst>
                <a:gd name="T0" fmla="*/ 152 w 154"/>
                <a:gd name="T1" fmla="*/ 0 h 99"/>
                <a:gd name="T2" fmla="*/ 29 w 154"/>
                <a:gd name="T3" fmla="*/ 93 h 99"/>
                <a:gd name="T4" fmla="*/ 0 w 154"/>
                <a:gd name="T5" fmla="*/ 90 h 99"/>
                <a:gd name="T6" fmla="*/ 0 w 154"/>
                <a:gd name="T7" fmla="*/ 95 h 99"/>
                <a:gd name="T8" fmla="*/ 30 w 154"/>
                <a:gd name="T9" fmla="*/ 99 h 99"/>
                <a:gd name="T10" fmla="*/ 154 w 154"/>
                <a:gd name="T11" fmla="*/ 4 h 99"/>
                <a:gd name="T12" fmla="*/ 152 w 154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99">
                  <a:moveTo>
                    <a:pt x="152" y="0"/>
                  </a:moveTo>
                  <a:cubicBezTo>
                    <a:pt x="137" y="54"/>
                    <a:pt x="88" y="93"/>
                    <a:pt x="29" y="93"/>
                  </a:cubicBezTo>
                  <a:cubicBezTo>
                    <a:pt x="19" y="93"/>
                    <a:pt x="9" y="92"/>
                    <a:pt x="0" y="90"/>
                  </a:cubicBezTo>
                  <a:cubicBezTo>
                    <a:pt x="0" y="91"/>
                    <a:pt x="0" y="93"/>
                    <a:pt x="0" y="95"/>
                  </a:cubicBezTo>
                  <a:cubicBezTo>
                    <a:pt x="10" y="97"/>
                    <a:pt x="20" y="99"/>
                    <a:pt x="30" y="99"/>
                  </a:cubicBezTo>
                  <a:cubicBezTo>
                    <a:pt x="89" y="99"/>
                    <a:pt x="139" y="59"/>
                    <a:pt x="154" y="4"/>
                  </a:cubicBezTo>
                  <a:cubicBezTo>
                    <a:pt x="153" y="3"/>
                    <a:pt x="153" y="2"/>
                    <a:pt x="152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isľïḍè"/>
            <p:cNvSpPr/>
            <p:nvPr/>
          </p:nvSpPr>
          <p:spPr bwMode="auto">
            <a:xfrm>
              <a:off x="6405563" y="1808163"/>
              <a:ext cx="7938" cy="28575"/>
            </a:xfrm>
            <a:custGeom>
              <a:avLst/>
              <a:gdLst>
                <a:gd name="T0" fmla="*/ 6 w 6"/>
                <a:gd name="T1" fmla="*/ 0 h 22"/>
                <a:gd name="T2" fmla="*/ 4 w 6"/>
                <a:gd name="T3" fmla="*/ 1 h 22"/>
                <a:gd name="T4" fmla="*/ 0 w 6"/>
                <a:gd name="T5" fmla="*/ 18 h 22"/>
                <a:gd name="T6" fmla="*/ 2 w 6"/>
                <a:gd name="T7" fmla="*/ 22 h 22"/>
                <a:gd name="T8" fmla="*/ 6 w 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2">
                  <a:moveTo>
                    <a:pt x="6" y="0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3" y="7"/>
                    <a:pt x="2" y="13"/>
                    <a:pt x="0" y="18"/>
                  </a:cubicBezTo>
                  <a:cubicBezTo>
                    <a:pt x="1" y="20"/>
                    <a:pt x="1" y="21"/>
                    <a:pt x="2" y="22"/>
                  </a:cubicBezTo>
                  <a:cubicBezTo>
                    <a:pt x="4" y="15"/>
                    <a:pt x="5" y="8"/>
                    <a:pt x="6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îṥļiďe"/>
            <p:cNvSpPr/>
            <p:nvPr/>
          </p:nvSpPr>
          <p:spPr bwMode="auto">
            <a:xfrm>
              <a:off x="6086476" y="1817688"/>
              <a:ext cx="123825" cy="136525"/>
            </a:xfrm>
            <a:custGeom>
              <a:avLst/>
              <a:gdLst>
                <a:gd name="T0" fmla="*/ 0 w 96"/>
                <a:gd name="T1" fmla="*/ 0 h 106"/>
                <a:gd name="T2" fmla="*/ 96 w 96"/>
                <a:gd name="T3" fmla="*/ 106 h 106"/>
                <a:gd name="T4" fmla="*/ 96 w 96"/>
                <a:gd name="T5" fmla="*/ 101 h 106"/>
                <a:gd name="T6" fmla="*/ 0 w 96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06">
                  <a:moveTo>
                    <a:pt x="0" y="0"/>
                  </a:moveTo>
                  <a:cubicBezTo>
                    <a:pt x="7" y="52"/>
                    <a:pt x="46" y="94"/>
                    <a:pt x="96" y="106"/>
                  </a:cubicBezTo>
                  <a:cubicBezTo>
                    <a:pt x="96" y="104"/>
                    <a:pt x="96" y="102"/>
                    <a:pt x="96" y="101"/>
                  </a:cubicBezTo>
                  <a:cubicBezTo>
                    <a:pt x="47" y="89"/>
                    <a:pt x="9" y="5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isľîḑe"/>
            <p:cNvSpPr/>
            <p:nvPr/>
          </p:nvSpPr>
          <p:spPr bwMode="auto">
            <a:xfrm>
              <a:off x="6083301" y="1622426"/>
              <a:ext cx="328613" cy="328613"/>
            </a:xfrm>
            <a:prstGeom prst="ellipse">
              <a:avLst/>
            </a:pr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ïsļíḓè"/>
            <p:cNvSpPr/>
            <p:nvPr/>
          </p:nvSpPr>
          <p:spPr bwMode="auto">
            <a:xfrm>
              <a:off x="6075363" y="1530351"/>
              <a:ext cx="390525" cy="301625"/>
            </a:xfrm>
            <a:custGeom>
              <a:avLst/>
              <a:gdLst>
                <a:gd name="T0" fmla="*/ 242 w 304"/>
                <a:gd name="T1" fmla="*/ 38 h 235"/>
                <a:gd name="T2" fmla="*/ 269 w 304"/>
                <a:gd name="T3" fmla="*/ 61 h 235"/>
                <a:gd name="T4" fmla="*/ 276 w 304"/>
                <a:gd name="T5" fmla="*/ 84 h 235"/>
                <a:gd name="T6" fmla="*/ 303 w 304"/>
                <a:gd name="T7" fmla="*/ 154 h 235"/>
                <a:gd name="T8" fmla="*/ 260 w 304"/>
                <a:gd name="T9" fmla="*/ 219 h 235"/>
                <a:gd name="T10" fmla="*/ 242 w 304"/>
                <a:gd name="T11" fmla="*/ 225 h 235"/>
                <a:gd name="T12" fmla="*/ 223 w 304"/>
                <a:gd name="T13" fmla="*/ 218 h 235"/>
                <a:gd name="T14" fmla="*/ 139 w 304"/>
                <a:gd name="T15" fmla="*/ 228 h 235"/>
                <a:gd name="T16" fmla="*/ 52 w 304"/>
                <a:gd name="T17" fmla="*/ 223 h 235"/>
                <a:gd name="T18" fmla="*/ 13 w 304"/>
                <a:gd name="T19" fmla="*/ 196 h 235"/>
                <a:gd name="T20" fmla="*/ 8 w 304"/>
                <a:gd name="T21" fmla="*/ 150 h 235"/>
                <a:gd name="T22" fmla="*/ 19 w 304"/>
                <a:gd name="T23" fmla="*/ 129 h 235"/>
                <a:gd name="T24" fmla="*/ 15 w 304"/>
                <a:gd name="T25" fmla="*/ 115 h 235"/>
                <a:gd name="T26" fmla="*/ 21 w 304"/>
                <a:gd name="T27" fmla="*/ 93 h 235"/>
                <a:gd name="T28" fmla="*/ 91 w 304"/>
                <a:gd name="T29" fmla="*/ 15 h 235"/>
                <a:gd name="T30" fmla="*/ 118 w 304"/>
                <a:gd name="T31" fmla="*/ 1 h 235"/>
                <a:gd name="T32" fmla="*/ 179 w 304"/>
                <a:gd name="T33" fmla="*/ 16 h 235"/>
                <a:gd name="T34" fmla="*/ 242 w 304"/>
                <a:gd name="T35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4" h="235">
                  <a:moveTo>
                    <a:pt x="242" y="38"/>
                  </a:moveTo>
                  <a:cubicBezTo>
                    <a:pt x="253" y="44"/>
                    <a:pt x="263" y="51"/>
                    <a:pt x="269" y="61"/>
                  </a:cubicBezTo>
                  <a:cubicBezTo>
                    <a:pt x="272" y="69"/>
                    <a:pt x="274" y="76"/>
                    <a:pt x="276" y="84"/>
                  </a:cubicBezTo>
                  <a:cubicBezTo>
                    <a:pt x="283" y="108"/>
                    <a:pt x="301" y="129"/>
                    <a:pt x="303" y="154"/>
                  </a:cubicBezTo>
                  <a:cubicBezTo>
                    <a:pt x="304" y="181"/>
                    <a:pt x="283" y="205"/>
                    <a:pt x="260" y="219"/>
                  </a:cubicBezTo>
                  <a:cubicBezTo>
                    <a:pt x="255" y="223"/>
                    <a:pt x="248" y="225"/>
                    <a:pt x="242" y="225"/>
                  </a:cubicBezTo>
                  <a:cubicBezTo>
                    <a:pt x="235" y="225"/>
                    <a:pt x="229" y="221"/>
                    <a:pt x="223" y="218"/>
                  </a:cubicBezTo>
                  <a:cubicBezTo>
                    <a:pt x="197" y="206"/>
                    <a:pt x="167" y="221"/>
                    <a:pt x="139" y="228"/>
                  </a:cubicBezTo>
                  <a:cubicBezTo>
                    <a:pt x="110" y="235"/>
                    <a:pt x="80" y="233"/>
                    <a:pt x="52" y="223"/>
                  </a:cubicBezTo>
                  <a:cubicBezTo>
                    <a:pt x="37" y="217"/>
                    <a:pt x="23" y="209"/>
                    <a:pt x="13" y="196"/>
                  </a:cubicBezTo>
                  <a:cubicBezTo>
                    <a:pt x="4" y="183"/>
                    <a:pt x="0" y="164"/>
                    <a:pt x="8" y="150"/>
                  </a:cubicBezTo>
                  <a:cubicBezTo>
                    <a:pt x="12" y="143"/>
                    <a:pt x="19" y="137"/>
                    <a:pt x="19" y="129"/>
                  </a:cubicBezTo>
                  <a:cubicBezTo>
                    <a:pt x="18" y="124"/>
                    <a:pt x="15" y="120"/>
                    <a:pt x="15" y="115"/>
                  </a:cubicBezTo>
                  <a:cubicBezTo>
                    <a:pt x="13" y="107"/>
                    <a:pt x="17" y="100"/>
                    <a:pt x="21" y="93"/>
                  </a:cubicBezTo>
                  <a:cubicBezTo>
                    <a:pt x="40" y="63"/>
                    <a:pt x="63" y="37"/>
                    <a:pt x="91" y="15"/>
                  </a:cubicBezTo>
                  <a:cubicBezTo>
                    <a:pt x="99" y="8"/>
                    <a:pt x="108" y="2"/>
                    <a:pt x="118" y="1"/>
                  </a:cubicBezTo>
                  <a:cubicBezTo>
                    <a:pt x="139" y="0"/>
                    <a:pt x="157" y="16"/>
                    <a:pt x="179" y="16"/>
                  </a:cubicBezTo>
                  <a:cubicBezTo>
                    <a:pt x="204" y="16"/>
                    <a:pt x="221" y="24"/>
                    <a:pt x="242" y="3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í$1iďe"/>
            <p:cNvSpPr/>
            <p:nvPr/>
          </p:nvSpPr>
          <p:spPr bwMode="auto">
            <a:xfrm>
              <a:off x="5472113" y="1565276"/>
              <a:ext cx="127000" cy="180975"/>
            </a:xfrm>
            <a:custGeom>
              <a:avLst/>
              <a:gdLst>
                <a:gd name="T0" fmla="*/ 1 w 99"/>
                <a:gd name="T1" fmla="*/ 0 h 141"/>
                <a:gd name="T2" fmla="*/ 0 w 99"/>
                <a:gd name="T3" fmla="*/ 14 h 141"/>
                <a:gd name="T4" fmla="*/ 96 w 99"/>
                <a:gd name="T5" fmla="*/ 141 h 141"/>
                <a:gd name="T6" fmla="*/ 99 w 99"/>
                <a:gd name="T7" fmla="*/ 138 h 141"/>
                <a:gd name="T8" fmla="*/ 2 w 99"/>
                <a:gd name="T9" fmla="*/ 11 h 141"/>
                <a:gd name="T10" fmla="*/ 3 w 99"/>
                <a:gd name="T11" fmla="*/ 1 h 141"/>
                <a:gd name="T12" fmla="*/ 1 w 99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41">
                  <a:moveTo>
                    <a:pt x="1" y="0"/>
                  </a:moveTo>
                  <a:cubicBezTo>
                    <a:pt x="0" y="4"/>
                    <a:pt x="0" y="9"/>
                    <a:pt x="0" y="14"/>
                  </a:cubicBezTo>
                  <a:cubicBezTo>
                    <a:pt x="0" y="74"/>
                    <a:pt x="41" y="125"/>
                    <a:pt x="96" y="141"/>
                  </a:cubicBezTo>
                  <a:cubicBezTo>
                    <a:pt x="97" y="140"/>
                    <a:pt x="98" y="139"/>
                    <a:pt x="99" y="138"/>
                  </a:cubicBezTo>
                  <a:cubicBezTo>
                    <a:pt x="43" y="122"/>
                    <a:pt x="2" y="71"/>
                    <a:pt x="2" y="11"/>
                  </a:cubicBezTo>
                  <a:cubicBezTo>
                    <a:pt x="2" y="7"/>
                    <a:pt x="3" y="4"/>
                    <a:pt x="3" y="1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AB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ïšḷïďè"/>
            <p:cNvSpPr/>
            <p:nvPr/>
          </p:nvSpPr>
          <p:spPr bwMode="auto">
            <a:xfrm>
              <a:off x="5595938" y="1741488"/>
              <a:ext cx="46038" cy="11113"/>
            </a:xfrm>
            <a:custGeom>
              <a:avLst/>
              <a:gdLst>
                <a:gd name="T0" fmla="*/ 3 w 36"/>
                <a:gd name="T1" fmla="*/ 0 h 8"/>
                <a:gd name="T2" fmla="*/ 0 w 36"/>
                <a:gd name="T3" fmla="*/ 3 h 8"/>
                <a:gd name="T4" fmla="*/ 36 w 36"/>
                <a:gd name="T5" fmla="*/ 8 h 8"/>
                <a:gd name="T6" fmla="*/ 36 w 36"/>
                <a:gd name="T7" fmla="*/ 5 h 8"/>
                <a:gd name="T8" fmla="*/ 3 w 3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8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1" y="6"/>
                    <a:pt x="23" y="8"/>
                    <a:pt x="36" y="8"/>
                  </a:cubicBezTo>
                  <a:cubicBezTo>
                    <a:pt x="36" y="7"/>
                    <a:pt x="36" y="6"/>
                    <a:pt x="36" y="5"/>
                  </a:cubicBezTo>
                  <a:cubicBezTo>
                    <a:pt x="24" y="4"/>
                    <a:pt x="13" y="3"/>
                    <a:pt x="3" y="0"/>
                  </a:cubicBezTo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íṣ1íḋe"/>
            <p:cNvSpPr/>
            <p:nvPr/>
          </p:nvSpPr>
          <p:spPr bwMode="auto">
            <a:xfrm>
              <a:off x="5641976" y="1684338"/>
              <a:ext cx="136525" cy="68263"/>
            </a:xfrm>
            <a:custGeom>
              <a:avLst/>
              <a:gdLst>
                <a:gd name="T0" fmla="*/ 105 w 106"/>
                <a:gd name="T1" fmla="*/ 0 h 53"/>
                <a:gd name="T2" fmla="*/ 2 w 106"/>
                <a:gd name="T3" fmla="*/ 50 h 53"/>
                <a:gd name="T4" fmla="*/ 0 w 106"/>
                <a:gd name="T5" fmla="*/ 50 h 53"/>
                <a:gd name="T6" fmla="*/ 0 w 106"/>
                <a:gd name="T7" fmla="*/ 53 h 53"/>
                <a:gd name="T8" fmla="*/ 0 w 106"/>
                <a:gd name="T9" fmla="*/ 53 h 53"/>
                <a:gd name="T10" fmla="*/ 106 w 106"/>
                <a:gd name="T11" fmla="*/ 0 h 53"/>
                <a:gd name="T12" fmla="*/ 105 w 106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53">
                  <a:moveTo>
                    <a:pt x="105" y="0"/>
                  </a:moveTo>
                  <a:cubicBezTo>
                    <a:pt x="81" y="31"/>
                    <a:pt x="44" y="50"/>
                    <a:pt x="2" y="50"/>
                  </a:cubicBezTo>
                  <a:cubicBezTo>
                    <a:pt x="1" y="50"/>
                    <a:pt x="1" y="50"/>
                    <a:pt x="0" y="50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3" y="53"/>
                    <a:pt x="81" y="32"/>
                    <a:pt x="106" y="0"/>
                  </a:cubicBezTo>
                  <a:cubicBezTo>
                    <a:pt x="105" y="0"/>
                    <a:pt x="105" y="0"/>
                    <a:pt x="105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îṩļíde"/>
            <p:cNvSpPr/>
            <p:nvPr/>
          </p:nvSpPr>
          <p:spPr bwMode="auto">
            <a:xfrm>
              <a:off x="5475288" y="1409701"/>
              <a:ext cx="339725" cy="338138"/>
            </a:xfrm>
            <a:prstGeom prst="ellipse">
              <a:avLst/>
            </a:prstGeom>
            <a:solidFill>
              <a:srgbClr val="BE6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îšlîḋê"/>
            <p:cNvSpPr/>
            <p:nvPr/>
          </p:nvSpPr>
          <p:spPr bwMode="auto">
            <a:xfrm>
              <a:off x="5438776" y="1320801"/>
              <a:ext cx="444500" cy="366713"/>
            </a:xfrm>
            <a:custGeom>
              <a:avLst/>
              <a:gdLst>
                <a:gd name="T0" fmla="*/ 231 w 345"/>
                <a:gd name="T1" fmla="*/ 275 h 286"/>
                <a:gd name="T2" fmla="*/ 293 w 345"/>
                <a:gd name="T3" fmla="*/ 280 h 286"/>
                <a:gd name="T4" fmla="*/ 326 w 345"/>
                <a:gd name="T5" fmla="*/ 266 h 286"/>
                <a:gd name="T6" fmla="*/ 343 w 345"/>
                <a:gd name="T7" fmla="*/ 236 h 286"/>
                <a:gd name="T8" fmla="*/ 333 w 345"/>
                <a:gd name="T9" fmla="*/ 197 h 286"/>
                <a:gd name="T10" fmla="*/ 344 w 345"/>
                <a:gd name="T11" fmla="*/ 147 h 286"/>
                <a:gd name="T12" fmla="*/ 328 w 345"/>
                <a:gd name="T13" fmla="*/ 101 h 286"/>
                <a:gd name="T14" fmla="*/ 278 w 345"/>
                <a:gd name="T15" fmla="*/ 31 h 286"/>
                <a:gd name="T16" fmla="*/ 199 w 345"/>
                <a:gd name="T17" fmla="*/ 6 h 286"/>
                <a:gd name="T18" fmla="*/ 159 w 345"/>
                <a:gd name="T19" fmla="*/ 18 h 286"/>
                <a:gd name="T20" fmla="*/ 122 w 345"/>
                <a:gd name="T21" fmla="*/ 14 h 286"/>
                <a:gd name="T22" fmla="*/ 86 w 345"/>
                <a:gd name="T23" fmla="*/ 22 h 286"/>
                <a:gd name="T24" fmla="*/ 73 w 345"/>
                <a:gd name="T25" fmla="*/ 37 h 286"/>
                <a:gd name="T26" fmla="*/ 61 w 345"/>
                <a:gd name="T27" fmla="*/ 42 h 286"/>
                <a:gd name="T28" fmla="*/ 34 w 345"/>
                <a:gd name="T29" fmla="*/ 78 h 286"/>
                <a:gd name="T30" fmla="*/ 0 w 345"/>
                <a:gd name="T31" fmla="*/ 177 h 286"/>
                <a:gd name="T32" fmla="*/ 38 w 345"/>
                <a:gd name="T33" fmla="*/ 194 h 286"/>
                <a:gd name="T34" fmla="*/ 65 w 345"/>
                <a:gd name="T35" fmla="*/ 224 h 286"/>
                <a:gd name="T36" fmla="*/ 70 w 345"/>
                <a:gd name="T37" fmla="*/ 255 h 286"/>
                <a:gd name="T38" fmla="*/ 96 w 345"/>
                <a:gd name="T39" fmla="*/ 263 h 286"/>
                <a:gd name="T40" fmla="*/ 125 w 345"/>
                <a:gd name="T41" fmla="*/ 260 h 286"/>
                <a:gd name="T42" fmla="*/ 180 w 345"/>
                <a:gd name="T43" fmla="*/ 260 h 286"/>
                <a:gd name="T44" fmla="*/ 231 w 345"/>
                <a:gd name="T45" fmla="*/ 27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5" h="286">
                  <a:moveTo>
                    <a:pt x="231" y="275"/>
                  </a:moveTo>
                  <a:cubicBezTo>
                    <a:pt x="250" y="286"/>
                    <a:pt x="273" y="285"/>
                    <a:pt x="293" y="280"/>
                  </a:cubicBezTo>
                  <a:cubicBezTo>
                    <a:pt x="305" y="278"/>
                    <a:pt x="316" y="273"/>
                    <a:pt x="326" y="266"/>
                  </a:cubicBezTo>
                  <a:cubicBezTo>
                    <a:pt x="336" y="259"/>
                    <a:pt x="342" y="248"/>
                    <a:pt x="343" y="236"/>
                  </a:cubicBezTo>
                  <a:cubicBezTo>
                    <a:pt x="343" y="222"/>
                    <a:pt x="334" y="210"/>
                    <a:pt x="333" y="197"/>
                  </a:cubicBezTo>
                  <a:cubicBezTo>
                    <a:pt x="332" y="180"/>
                    <a:pt x="343" y="164"/>
                    <a:pt x="344" y="147"/>
                  </a:cubicBezTo>
                  <a:cubicBezTo>
                    <a:pt x="345" y="130"/>
                    <a:pt x="336" y="115"/>
                    <a:pt x="328" y="101"/>
                  </a:cubicBezTo>
                  <a:cubicBezTo>
                    <a:pt x="314" y="76"/>
                    <a:pt x="300" y="50"/>
                    <a:pt x="278" y="31"/>
                  </a:cubicBezTo>
                  <a:cubicBezTo>
                    <a:pt x="257" y="12"/>
                    <a:pt x="227" y="0"/>
                    <a:pt x="199" y="6"/>
                  </a:cubicBezTo>
                  <a:cubicBezTo>
                    <a:pt x="186" y="9"/>
                    <a:pt x="173" y="17"/>
                    <a:pt x="159" y="18"/>
                  </a:cubicBezTo>
                  <a:cubicBezTo>
                    <a:pt x="146" y="19"/>
                    <a:pt x="134" y="16"/>
                    <a:pt x="122" y="14"/>
                  </a:cubicBezTo>
                  <a:cubicBezTo>
                    <a:pt x="109" y="12"/>
                    <a:pt x="95" y="13"/>
                    <a:pt x="86" y="22"/>
                  </a:cubicBezTo>
                  <a:cubicBezTo>
                    <a:pt x="81" y="27"/>
                    <a:pt x="78" y="34"/>
                    <a:pt x="73" y="37"/>
                  </a:cubicBezTo>
                  <a:cubicBezTo>
                    <a:pt x="69" y="39"/>
                    <a:pt x="65" y="40"/>
                    <a:pt x="61" y="42"/>
                  </a:cubicBezTo>
                  <a:cubicBezTo>
                    <a:pt x="46" y="47"/>
                    <a:pt x="39" y="64"/>
                    <a:pt x="34" y="78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12" y="185"/>
                    <a:pt x="25" y="188"/>
                    <a:pt x="38" y="194"/>
                  </a:cubicBezTo>
                  <a:cubicBezTo>
                    <a:pt x="50" y="201"/>
                    <a:pt x="63" y="210"/>
                    <a:pt x="65" y="224"/>
                  </a:cubicBezTo>
                  <a:cubicBezTo>
                    <a:pt x="67" y="235"/>
                    <a:pt x="63" y="247"/>
                    <a:pt x="70" y="255"/>
                  </a:cubicBezTo>
                  <a:cubicBezTo>
                    <a:pt x="75" y="263"/>
                    <a:pt x="86" y="265"/>
                    <a:pt x="96" y="263"/>
                  </a:cubicBezTo>
                  <a:cubicBezTo>
                    <a:pt x="106" y="262"/>
                    <a:pt x="115" y="259"/>
                    <a:pt x="125" y="260"/>
                  </a:cubicBezTo>
                  <a:cubicBezTo>
                    <a:pt x="149" y="264"/>
                    <a:pt x="158" y="279"/>
                    <a:pt x="180" y="260"/>
                  </a:cubicBezTo>
                  <a:cubicBezTo>
                    <a:pt x="202" y="242"/>
                    <a:pt x="210" y="264"/>
                    <a:pt x="231" y="275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ïṧľïḑe"/>
            <p:cNvSpPr/>
            <p:nvPr/>
          </p:nvSpPr>
          <p:spPr bwMode="auto">
            <a:xfrm>
              <a:off x="5030788" y="2046288"/>
              <a:ext cx="22225" cy="22225"/>
            </a:xfrm>
            <a:custGeom>
              <a:avLst/>
              <a:gdLst>
                <a:gd name="T0" fmla="*/ 17 w 17"/>
                <a:gd name="T1" fmla="*/ 0 h 18"/>
                <a:gd name="T2" fmla="*/ 0 w 17"/>
                <a:gd name="T3" fmla="*/ 17 h 18"/>
                <a:gd name="T4" fmla="*/ 1 w 17"/>
                <a:gd name="T5" fmla="*/ 18 h 18"/>
                <a:gd name="T6" fmla="*/ 17 w 17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8">
                  <a:moveTo>
                    <a:pt x="17" y="0"/>
                  </a:moveTo>
                  <a:cubicBezTo>
                    <a:pt x="12" y="6"/>
                    <a:pt x="6" y="12"/>
                    <a:pt x="0" y="17"/>
                  </a:cubicBezTo>
                  <a:cubicBezTo>
                    <a:pt x="1" y="17"/>
                    <a:pt x="1" y="18"/>
                    <a:pt x="1" y="18"/>
                  </a:cubicBezTo>
                  <a:cubicBezTo>
                    <a:pt x="7" y="13"/>
                    <a:pt x="12" y="6"/>
                    <a:pt x="1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iṥļíḋê"/>
            <p:cNvSpPr/>
            <p:nvPr/>
          </p:nvSpPr>
          <p:spPr bwMode="auto">
            <a:xfrm>
              <a:off x="4884738" y="2100263"/>
              <a:ext cx="84138" cy="14288"/>
            </a:xfrm>
            <a:custGeom>
              <a:avLst/>
              <a:gdLst>
                <a:gd name="T0" fmla="*/ 0 w 66"/>
                <a:gd name="T1" fmla="*/ 0 h 11"/>
                <a:gd name="T2" fmla="*/ 0 w 66"/>
                <a:gd name="T3" fmla="*/ 8 h 11"/>
                <a:gd name="T4" fmla="*/ 30 w 66"/>
                <a:gd name="T5" fmla="*/ 11 h 11"/>
                <a:gd name="T6" fmla="*/ 65 w 66"/>
                <a:gd name="T7" fmla="*/ 7 h 11"/>
                <a:gd name="T8" fmla="*/ 65 w 66"/>
                <a:gd name="T9" fmla="*/ 5 h 11"/>
                <a:gd name="T10" fmla="*/ 66 w 66"/>
                <a:gd name="T11" fmla="*/ 1 h 11"/>
                <a:gd name="T12" fmla="*/ 35 w 66"/>
                <a:gd name="T13" fmla="*/ 5 h 11"/>
                <a:gd name="T14" fmla="*/ 0 w 66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1">
                  <a:moveTo>
                    <a:pt x="0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10" y="10"/>
                    <a:pt x="20" y="11"/>
                    <a:pt x="30" y="11"/>
                  </a:cubicBezTo>
                  <a:cubicBezTo>
                    <a:pt x="42" y="11"/>
                    <a:pt x="54" y="10"/>
                    <a:pt x="65" y="7"/>
                  </a:cubicBezTo>
                  <a:cubicBezTo>
                    <a:pt x="65" y="6"/>
                    <a:pt x="65" y="6"/>
                    <a:pt x="65" y="5"/>
                  </a:cubicBezTo>
                  <a:cubicBezTo>
                    <a:pt x="65" y="4"/>
                    <a:pt x="65" y="2"/>
                    <a:pt x="66" y="1"/>
                  </a:cubicBezTo>
                  <a:cubicBezTo>
                    <a:pt x="56" y="4"/>
                    <a:pt x="46" y="5"/>
                    <a:pt x="35" y="5"/>
                  </a:cubicBezTo>
                  <a:cubicBezTo>
                    <a:pt x="23" y="5"/>
                    <a:pt x="11" y="3"/>
                    <a:pt x="0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í$liḋê"/>
            <p:cNvSpPr/>
            <p:nvPr/>
          </p:nvSpPr>
          <p:spPr bwMode="auto">
            <a:xfrm>
              <a:off x="4968876" y="2068513"/>
              <a:ext cx="63500" cy="39688"/>
            </a:xfrm>
            <a:custGeom>
              <a:avLst/>
              <a:gdLst>
                <a:gd name="T0" fmla="*/ 49 w 50"/>
                <a:gd name="T1" fmla="*/ 0 h 32"/>
                <a:gd name="T2" fmla="*/ 1 w 50"/>
                <a:gd name="T3" fmla="*/ 26 h 32"/>
                <a:gd name="T4" fmla="*/ 0 w 50"/>
                <a:gd name="T5" fmla="*/ 30 h 32"/>
                <a:gd name="T6" fmla="*/ 0 w 50"/>
                <a:gd name="T7" fmla="*/ 32 h 32"/>
                <a:gd name="T8" fmla="*/ 50 w 50"/>
                <a:gd name="T9" fmla="*/ 1 h 32"/>
                <a:gd name="T10" fmla="*/ 49 w 50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2">
                  <a:moveTo>
                    <a:pt x="49" y="0"/>
                  </a:moveTo>
                  <a:cubicBezTo>
                    <a:pt x="35" y="12"/>
                    <a:pt x="19" y="21"/>
                    <a:pt x="1" y="26"/>
                  </a:cubicBezTo>
                  <a:cubicBezTo>
                    <a:pt x="0" y="27"/>
                    <a:pt x="0" y="29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19" y="26"/>
                    <a:pt x="37" y="15"/>
                    <a:pt x="50" y="1"/>
                  </a:cubicBezTo>
                  <a:cubicBezTo>
                    <a:pt x="50" y="1"/>
                    <a:pt x="50" y="0"/>
                    <a:pt x="49" y="0"/>
                  </a:cubicBezTo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ïṡḻíḑè"/>
            <p:cNvSpPr/>
            <p:nvPr/>
          </p:nvSpPr>
          <p:spPr bwMode="auto">
            <a:xfrm>
              <a:off x="4775201" y="1798638"/>
              <a:ext cx="307975" cy="307975"/>
            </a:xfrm>
            <a:prstGeom prst="ellipse">
              <a:avLst/>
            </a:pr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ïş1iḑe"/>
            <p:cNvSpPr/>
            <p:nvPr/>
          </p:nvSpPr>
          <p:spPr bwMode="auto">
            <a:xfrm>
              <a:off x="4589463" y="1722438"/>
              <a:ext cx="495300" cy="592138"/>
            </a:xfrm>
            <a:custGeom>
              <a:avLst/>
              <a:gdLst>
                <a:gd name="T0" fmla="*/ 357 w 386"/>
                <a:gd name="T1" fmla="*/ 62 h 461"/>
                <a:gd name="T2" fmla="*/ 262 w 386"/>
                <a:gd name="T3" fmla="*/ 12 h 461"/>
                <a:gd name="T4" fmla="*/ 194 w 386"/>
                <a:gd name="T5" fmla="*/ 6 h 461"/>
                <a:gd name="T6" fmla="*/ 105 w 386"/>
                <a:gd name="T7" fmla="*/ 53 h 461"/>
                <a:gd name="T8" fmla="*/ 82 w 386"/>
                <a:gd name="T9" fmla="*/ 93 h 461"/>
                <a:gd name="T10" fmla="*/ 85 w 386"/>
                <a:gd name="T11" fmla="*/ 186 h 461"/>
                <a:gd name="T12" fmla="*/ 44 w 386"/>
                <a:gd name="T13" fmla="*/ 285 h 461"/>
                <a:gd name="T14" fmla="*/ 6 w 386"/>
                <a:gd name="T15" fmla="*/ 391 h 461"/>
                <a:gd name="T16" fmla="*/ 11 w 386"/>
                <a:gd name="T17" fmla="*/ 425 h 461"/>
                <a:gd name="T18" fmla="*/ 41 w 386"/>
                <a:gd name="T19" fmla="*/ 417 h 461"/>
                <a:gd name="T20" fmla="*/ 95 w 386"/>
                <a:gd name="T21" fmla="*/ 378 h 461"/>
                <a:gd name="T22" fmla="*/ 109 w 386"/>
                <a:gd name="T23" fmla="*/ 371 h 461"/>
                <a:gd name="T24" fmla="*/ 140 w 386"/>
                <a:gd name="T25" fmla="*/ 382 h 461"/>
                <a:gd name="T26" fmla="*/ 252 w 386"/>
                <a:gd name="T27" fmla="*/ 461 h 461"/>
                <a:gd name="T28" fmla="*/ 252 w 386"/>
                <a:gd name="T29" fmla="*/ 432 h 461"/>
                <a:gd name="T30" fmla="*/ 280 w 386"/>
                <a:gd name="T31" fmla="*/ 450 h 461"/>
                <a:gd name="T32" fmla="*/ 310 w 386"/>
                <a:gd name="T33" fmla="*/ 450 h 461"/>
                <a:gd name="T34" fmla="*/ 304 w 386"/>
                <a:gd name="T35" fmla="*/ 422 h 461"/>
                <a:gd name="T36" fmla="*/ 279 w 386"/>
                <a:gd name="T37" fmla="*/ 404 h 461"/>
                <a:gd name="T38" fmla="*/ 254 w 386"/>
                <a:gd name="T39" fmla="*/ 348 h 461"/>
                <a:gd name="T40" fmla="*/ 232 w 386"/>
                <a:gd name="T41" fmla="*/ 311 h 461"/>
                <a:gd name="T42" fmla="*/ 244 w 386"/>
                <a:gd name="T43" fmla="*/ 243 h 461"/>
                <a:gd name="T44" fmla="*/ 294 w 386"/>
                <a:gd name="T45" fmla="*/ 177 h 461"/>
                <a:gd name="T46" fmla="*/ 319 w 386"/>
                <a:gd name="T47" fmla="*/ 166 h 461"/>
                <a:gd name="T48" fmla="*/ 377 w 386"/>
                <a:gd name="T49" fmla="*/ 111 h 461"/>
                <a:gd name="T50" fmla="*/ 357 w 386"/>
                <a:gd name="T51" fmla="*/ 6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6" h="461">
                  <a:moveTo>
                    <a:pt x="357" y="62"/>
                  </a:moveTo>
                  <a:cubicBezTo>
                    <a:pt x="328" y="40"/>
                    <a:pt x="296" y="23"/>
                    <a:pt x="262" y="12"/>
                  </a:cubicBezTo>
                  <a:cubicBezTo>
                    <a:pt x="240" y="5"/>
                    <a:pt x="216" y="0"/>
                    <a:pt x="194" y="6"/>
                  </a:cubicBezTo>
                  <a:cubicBezTo>
                    <a:pt x="164" y="15"/>
                    <a:pt x="124" y="28"/>
                    <a:pt x="105" y="53"/>
                  </a:cubicBezTo>
                  <a:cubicBezTo>
                    <a:pt x="96" y="65"/>
                    <a:pt x="86" y="78"/>
                    <a:pt x="82" y="93"/>
                  </a:cubicBezTo>
                  <a:cubicBezTo>
                    <a:pt x="73" y="123"/>
                    <a:pt x="86" y="155"/>
                    <a:pt x="85" y="186"/>
                  </a:cubicBezTo>
                  <a:cubicBezTo>
                    <a:pt x="84" y="222"/>
                    <a:pt x="65" y="255"/>
                    <a:pt x="44" y="285"/>
                  </a:cubicBezTo>
                  <a:cubicBezTo>
                    <a:pt x="23" y="314"/>
                    <a:pt x="18" y="357"/>
                    <a:pt x="6" y="391"/>
                  </a:cubicBezTo>
                  <a:cubicBezTo>
                    <a:pt x="2" y="403"/>
                    <a:pt x="0" y="419"/>
                    <a:pt x="11" y="425"/>
                  </a:cubicBezTo>
                  <a:cubicBezTo>
                    <a:pt x="21" y="430"/>
                    <a:pt x="32" y="423"/>
                    <a:pt x="41" y="417"/>
                  </a:cubicBezTo>
                  <a:cubicBezTo>
                    <a:pt x="95" y="378"/>
                    <a:pt x="95" y="378"/>
                    <a:pt x="95" y="378"/>
                  </a:cubicBezTo>
                  <a:cubicBezTo>
                    <a:pt x="99" y="375"/>
                    <a:pt x="104" y="372"/>
                    <a:pt x="109" y="371"/>
                  </a:cubicBezTo>
                  <a:cubicBezTo>
                    <a:pt x="120" y="368"/>
                    <a:pt x="131" y="375"/>
                    <a:pt x="140" y="382"/>
                  </a:cubicBezTo>
                  <a:cubicBezTo>
                    <a:pt x="252" y="461"/>
                    <a:pt x="252" y="461"/>
                    <a:pt x="252" y="461"/>
                  </a:cubicBezTo>
                  <a:cubicBezTo>
                    <a:pt x="256" y="452"/>
                    <a:pt x="256" y="441"/>
                    <a:pt x="252" y="432"/>
                  </a:cubicBezTo>
                  <a:cubicBezTo>
                    <a:pt x="263" y="435"/>
                    <a:pt x="270" y="444"/>
                    <a:pt x="280" y="450"/>
                  </a:cubicBezTo>
                  <a:cubicBezTo>
                    <a:pt x="289" y="456"/>
                    <a:pt x="303" y="458"/>
                    <a:pt x="310" y="450"/>
                  </a:cubicBezTo>
                  <a:cubicBezTo>
                    <a:pt x="316" y="441"/>
                    <a:pt x="311" y="429"/>
                    <a:pt x="304" y="422"/>
                  </a:cubicBezTo>
                  <a:cubicBezTo>
                    <a:pt x="296" y="415"/>
                    <a:pt x="287" y="411"/>
                    <a:pt x="279" y="404"/>
                  </a:cubicBezTo>
                  <a:cubicBezTo>
                    <a:pt x="265" y="389"/>
                    <a:pt x="263" y="366"/>
                    <a:pt x="254" y="348"/>
                  </a:cubicBezTo>
                  <a:cubicBezTo>
                    <a:pt x="248" y="335"/>
                    <a:pt x="237" y="325"/>
                    <a:pt x="232" y="311"/>
                  </a:cubicBezTo>
                  <a:cubicBezTo>
                    <a:pt x="225" y="289"/>
                    <a:pt x="235" y="265"/>
                    <a:pt x="244" y="243"/>
                  </a:cubicBezTo>
                  <a:cubicBezTo>
                    <a:pt x="256" y="218"/>
                    <a:pt x="269" y="191"/>
                    <a:pt x="294" y="177"/>
                  </a:cubicBezTo>
                  <a:cubicBezTo>
                    <a:pt x="302" y="173"/>
                    <a:pt x="311" y="170"/>
                    <a:pt x="319" y="166"/>
                  </a:cubicBezTo>
                  <a:cubicBezTo>
                    <a:pt x="341" y="156"/>
                    <a:pt x="367" y="132"/>
                    <a:pt x="377" y="111"/>
                  </a:cubicBezTo>
                  <a:cubicBezTo>
                    <a:pt x="386" y="92"/>
                    <a:pt x="372" y="73"/>
                    <a:pt x="357" y="62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i$ļïďe"/>
            <p:cNvSpPr/>
            <p:nvPr/>
          </p:nvSpPr>
          <p:spPr bwMode="auto">
            <a:xfrm>
              <a:off x="4813301" y="2305051"/>
              <a:ext cx="34925" cy="12700"/>
            </a:xfrm>
            <a:custGeom>
              <a:avLst/>
              <a:gdLst>
                <a:gd name="T0" fmla="*/ 27 w 27"/>
                <a:gd name="T1" fmla="*/ 0 h 9"/>
                <a:gd name="T2" fmla="*/ 0 w 27"/>
                <a:gd name="T3" fmla="*/ 4 h 9"/>
                <a:gd name="T4" fmla="*/ 10 w 27"/>
                <a:gd name="T5" fmla="*/ 9 h 9"/>
                <a:gd name="T6" fmla="*/ 27 w 2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9">
                  <a:moveTo>
                    <a:pt x="2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6"/>
                    <a:pt x="6" y="8"/>
                    <a:pt x="10" y="9"/>
                  </a:cubicBezTo>
                  <a:cubicBezTo>
                    <a:pt x="17" y="9"/>
                    <a:pt x="23" y="6"/>
                    <a:pt x="27" y="0"/>
                  </a:cubicBezTo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ś1ïḋé"/>
            <p:cNvSpPr/>
            <p:nvPr/>
          </p:nvSpPr>
          <p:spPr bwMode="auto">
            <a:xfrm>
              <a:off x="4575176" y="2384426"/>
              <a:ext cx="92075" cy="306388"/>
            </a:xfrm>
            <a:custGeom>
              <a:avLst/>
              <a:gdLst>
                <a:gd name="T0" fmla="*/ 70 w 72"/>
                <a:gd name="T1" fmla="*/ 0 h 238"/>
                <a:gd name="T2" fmla="*/ 65 w 72"/>
                <a:gd name="T3" fmla="*/ 7 h 238"/>
                <a:gd name="T4" fmla="*/ 6 w 72"/>
                <a:gd name="T5" fmla="*/ 140 h 238"/>
                <a:gd name="T6" fmla="*/ 0 w 72"/>
                <a:gd name="T7" fmla="*/ 167 h 238"/>
                <a:gd name="T8" fmla="*/ 44 w 72"/>
                <a:gd name="T9" fmla="*/ 229 h 238"/>
                <a:gd name="T10" fmla="*/ 60 w 72"/>
                <a:gd name="T11" fmla="*/ 238 h 238"/>
                <a:gd name="T12" fmla="*/ 49 w 72"/>
                <a:gd name="T13" fmla="*/ 215 h 238"/>
                <a:gd name="T14" fmla="*/ 51 w 72"/>
                <a:gd name="T15" fmla="*/ 173 h 238"/>
                <a:gd name="T16" fmla="*/ 62 w 72"/>
                <a:gd name="T17" fmla="*/ 111 h 238"/>
                <a:gd name="T18" fmla="*/ 71 w 72"/>
                <a:gd name="T19" fmla="*/ 42 h 238"/>
                <a:gd name="T20" fmla="*/ 70 w 72"/>
                <a:gd name="T2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238">
                  <a:moveTo>
                    <a:pt x="70" y="0"/>
                  </a:moveTo>
                  <a:cubicBezTo>
                    <a:pt x="68" y="2"/>
                    <a:pt x="66" y="4"/>
                    <a:pt x="65" y="7"/>
                  </a:cubicBezTo>
                  <a:cubicBezTo>
                    <a:pt x="35" y="46"/>
                    <a:pt x="20" y="94"/>
                    <a:pt x="6" y="140"/>
                  </a:cubicBezTo>
                  <a:cubicBezTo>
                    <a:pt x="3" y="149"/>
                    <a:pt x="1" y="158"/>
                    <a:pt x="0" y="167"/>
                  </a:cubicBezTo>
                  <a:cubicBezTo>
                    <a:pt x="0" y="193"/>
                    <a:pt x="22" y="214"/>
                    <a:pt x="44" y="229"/>
                  </a:cubicBezTo>
                  <a:cubicBezTo>
                    <a:pt x="49" y="232"/>
                    <a:pt x="55" y="236"/>
                    <a:pt x="60" y="238"/>
                  </a:cubicBezTo>
                  <a:cubicBezTo>
                    <a:pt x="55" y="231"/>
                    <a:pt x="51" y="223"/>
                    <a:pt x="49" y="215"/>
                  </a:cubicBezTo>
                  <a:cubicBezTo>
                    <a:pt x="46" y="201"/>
                    <a:pt x="49" y="187"/>
                    <a:pt x="51" y="173"/>
                  </a:cubicBezTo>
                  <a:cubicBezTo>
                    <a:pt x="62" y="111"/>
                    <a:pt x="62" y="111"/>
                    <a:pt x="62" y="111"/>
                  </a:cubicBezTo>
                  <a:cubicBezTo>
                    <a:pt x="67" y="88"/>
                    <a:pt x="70" y="66"/>
                    <a:pt x="71" y="42"/>
                  </a:cubicBezTo>
                  <a:cubicBezTo>
                    <a:pt x="72" y="28"/>
                    <a:pt x="72" y="14"/>
                    <a:pt x="7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îṡlîdê"/>
            <p:cNvSpPr/>
            <p:nvPr/>
          </p:nvSpPr>
          <p:spPr bwMode="auto">
            <a:xfrm>
              <a:off x="4633913" y="2305051"/>
              <a:ext cx="254000" cy="388938"/>
            </a:xfrm>
            <a:custGeom>
              <a:avLst/>
              <a:gdLst>
                <a:gd name="T0" fmla="*/ 100 w 198"/>
                <a:gd name="T1" fmla="*/ 0 h 303"/>
                <a:gd name="T2" fmla="*/ 89 w 198"/>
                <a:gd name="T3" fmla="*/ 2 h 303"/>
                <a:gd name="T4" fmla="*/ 74 w 198"/>
                <a:gd name="T5" fmla="*/ 13 h 303"/>
                <a:gd name="T6" fmla="*/ 24 w 198"/>
                <a:gd name="T7" fmla="*/ 62 h 303"/>
                <a:gd name="T8" fmla="*/ 25 w 198"/>
                <a:gd name="T9" fmla="*/ 104 h 303"/>
                <a:gd name="T10" fmla="*/ 16 w 198"/>
                <a:gd name="T11" fmla="*/ 173 h 303"/>
                <a:gd name="T12" fmla="*/ 5 w 198"/>
                <a:gd name="T13" fmla="*/ 235 h 303"/>
                <a:gd name="T14" fmla="*/ 3 w 198"/>
                <a:gd name="T15" fmla="*/ 277 h 303"/>
                <a:gd name="T16" fmla="*/ 14 w 198"/>
                <a:gd name="T17" fmla="*/ 300 h 303"/>
                <a:gd name="T18" fmla="*/ 29 w 198"/>
                <a:gd name="T19" fmla="*/ 303 h 303"/>
                <a:gd name="T20" fmla="*/ 30 w 198"/>
                <a:gd name="T21" fmla="*/ 303 h 303"/>
                <a:gd name="T22" fmla="*/ 57 w 198"/>
                <a:gd name="T23" fmla="*/ 298 h 303"/>
                <a:gd name="T24" fmla="*/ 59 w 198"/>
                <a:gd name="T25" fmla="*/ 298 h 303"/>
                <a:gd name="T26" fmla="*/ 73 w 198"/>
                <a:gd name="T27" fmla="*/ 299 h 303"/>
                <a:gd name="T28" fmla="*/ 87 w 198"/>
                <a:gd name="T29" fmla="*/ 301 h 303"/>
                <a:gd name="T30" fmla="*/ 94 w 198"/>
                <a:gd name="T31" fmla="*/ 300 h 303"/>
                <a:gd name="T32" fmla="*/ 116 w 198"/>
                <a:gd name="T33" fmla="*/ 280 h 303"/>
                <a:gd name="T34" fmla="*/ 91 w 198"/>
                <a:gd name="T35" fmla="*/ 243 h 303"/>
                <a:gd name="T36" fmla="*/ 98 w 198"/>
                <a:gd name="T37" fmla="*/ 230 h 303"/>
                <a:gd name="T38" fmla="*/ 110 w 198"/>
                <a:gd name="T39" fmla="*/ 226 h 303"/>
                <a:gd name="T40" fmla="*/ 111 w 198"/>
                <a:gd name="T41" fmla="*/ 226 h 303"/>
                <a:gd name="T42" fmla="*/ 84 w 198"/>
                <a:gd name="T43" fmla="*/ 219 h 303"/>
                <a:gd name="T44" fmla="*/ 182 w 198"/>
                <a:gd name="T45" fmla="*/ 91 h 303"/>
                <a:gd name="T46" fmla="*/ 198 w 198"/>
                <a:gd name="T47" fmla="*/ 57 h 303"/>
                <a:gd name="T48" fmla="*/ 176 w 198"/>
                <a:gd name="T49" fmla="*/ 24 h 303"/>
                <a:gd name="T50" fmla="*/ 150 w 198"/>
                <a:gd name="T51" fmla="*/ 9 h 303"/>
                <a:gd name="T52" fmla="*/ 145 w 198"/>
                <a:gd name="T53" fmla="*/ 10 h 303"/>
                <a:gd name="T54" fmla="*/ 129 w 198"/>
                <a:gd name="T55" fmla="*/ 7 h 303"/>
                <a:gd name="T56" fmla="*/ 100 w 198"/>
                <a:gd name="T5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303">
                  <a:moveTo>
                    <a:pt x="100" y="0"/>
                  </a:moveTo>
                  <a:cubicBezTo>
                    <a:pt x="96" y="0"/>
                    <a:pt x="93" y="1"/>
                    <a:pt x="89" y="2"/>
                  </a:cubicBezTo>
                  <a:cubicBezTo>
                    <a:pt x="83" y="5"/>
                    <a:pt x="78" y="8"/>
                    <a:pt x="74" y="13"/>
                  </a:cubicBezTo>
                  <a:cubicBezTo>
                    <a:pt x="56" y="28"/>
                    <a:pt x="39" y="44"/>
                    <a:pt x="24" y="62"/>
                  </a:cubicBezTo>
                  <a:cubicBezTo>
                    <a:pt x="26" y="76"/>
                    <a:pt x="26" y="90"/>
                    <a:pt x="25" y="104"/>
                  </a:cubicBezTo>
                  <a:cubicBezTo>
                    <a:pt x="24" y="128"/>
                    <a:pt x="21" y="150"/>
                    <a:pt x="16" y="173"/>
                  </a:cubicBezTo>
                  <a:cubicBezTo>
                    <a:pt x="5" y="235"/>
                    <a:pt x="5" y="235"/>
                    <a:pt x="5" y="235"/>
                  </a:cubicBezTo>
                  <a:cubicBezTo>
                    <a:pt x="3" y="249"/>
                    <a:pt x="0" y="263"/>
                    <a:pt x="3" y="277"/>
                  </a:cubicBezTo>
                  <a:cubicBezTo>
                    <a:pt x="5" y="285"/>
                    <a:pt x="9" y="293"/>
                    <a:pt x="14" y="300"/>
                  </a:cubicBezTo>
                  <a:cubicBezTo>
                    <a:pt x="19" y="302"/>
                    <a:pt x="24" y="303"/>
                    <a:pt x="29" y="303"/>
                  </a:cubicBezTo>
                  <a:cubicBezTo>
                    <a:pt x="30" y="303"/>
                    <a:pt x="30" y="303"/>
                    <a:pt x="30" y="303"/>
                  </a:cubicBezTo>
                  <a:cubicBezTo>
                    <a:pt x="40" y="303"/>
                    <a:pt x="48" y="298"/>
                    <a:pt x="57" y="298"/>
                  </a:cubicBezTo>
                  <a:cubicBezTo>
                    <a:pt x="58" y="298"/>
                    <a:pt x="59" y="298"/>
                    <a:pt x="59" y="298"/>
                  </a:cubicBezTo>
                  <a:cubicBezTo>
                    <a:pt x="64" y="298"/>
                    <a:pt x="69" y="299"/>
                    <a:pt x="73" y="299"/>
                  </a:cubicBezTo>
                  <a:cubicBezTo>
                    <a:pt x="78" y="300"/>
                    <a:pt x="83" y="301"/>
                    <a:pt x="87" y="301"/>
                  </a:cubicBezTo>
                  <a:cubicBezTo>
                    <a:pt x="90" y="301"/>
                    <a:pt x="92" y="301"/>
                    <a:pt x="94" y="300"/>
                  </a:cubicBezTo>
                  <a:cubicBezTo>
                    <a:pt x="104" y="298"/>
                    <a:pt x="111" y="289"/>
                    <a:pt x="116" y="280"/>
                  </a:cubicBezTo>
                  <a:cubicBezTo>
                    <a:pt x="86" y="278"/>
                    <a:pt x="81" y="275"/>
                    <a:pt x="91" y="243"/>
                  </a:cubicBezTo>
                  <a:cubicBezTo>
                    <a:pt x="92" y="238"/>
                    <a:pt x="95" y="233"/>
                    <a:pt x="98" y="230"/>
                  </a:cubicBezTo>
                  <a:cubicBezTo>
                    <a:pt x="102" y="227"/>
                    <a:pt x="106" y="226"/>
                    <a:pt x="110" y="226"/>
                  </a:cubicBezTo>
                  <a:cubicBezTo>
                    <a:pt x="111" y="226"/>
                    <a:pt x="111" y="226"/>
                    <a:pt x="111" y="226"/>
                  </a:cubicBezTo>
                  <a:cubicBezTo>
                    <a:pt x="84" y="219"/>
                    <a:pt x="84" y="219"/>
                    <a:pt x="84" y="219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90" y="81"/>
                    <a:pt x="198" y="70"/>
                    <a:pt x="198" y="57"/>
                  </a:cubicBezTo>
                  <a:cubicBezTo>
                    <a:pt x="197" y="43"/>
                    <a:pt x="187" y="31"/>
                    <a:pt x="176" y="24"/>
                  </a:cubicBezTo>
                  <a:cubicBezTo>
                    <a:pt x="168" y="18"/>
                    <a:pt x="158" y="14"/>
                    <a:pt x="150" y="9"/>
                  </a:cubicBezTo>
                  <a:cubicBezTo>
                    <a:pt x="148" y="10"/>
                    <a:pt x="147" y="10"/>
                    <a:pt x="145" y="10"/>
                  </a:cubicBezTo>
                  <a:cubicBezTo>
                    <a:pt x="140" y="10"/>
                    <a:pt x="134" y="9"/>
                    <a:pt x="129" y="7"/>
                  </a:cubicBezTo>
                  <a:cubicBezTo>
                    <a:pt x="119" y="4"/>
                    <a:pt x="109" y="0"/>
                    <a:pt x="100" y="0"/>
                  </a:cubicBezTo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ïṥļíḓê"/>
            <p:cNvSpPr/>
            <p:nvPr/>
          </p:nvSpPr>
          <p:spPr bwMode="auto">
            <a:xfrm>
              <a:off x="4738688" y="2595563"/>
              <a:ext cx="68263" cy="69850"/>
            </a:xfrm>
            <a:custGeom>
              <a:avLst/>
              <a:gdLst>
                <a:gd name="T0" fmla="*/ 29 w 53"/>
                <a:gd name="T1" fmla="*/ 0 h 54"/>
                <a:gd name="T2" fmla="*/ 17 w 53"/>
                <a:gd name="T3" fmla="*/ 4 h 54"/>
                <a:gd name="T4" fmla="*/ 10 w 53"/>
                <a:gd name="T5" fmla="*/ 17 h 54"/>
                <a:gd name="T6" fmla="*/ 35 w 53"/>
                <a:gd name="T7" fmla="*/ 54 h 54"/>
                <a:gd name="T8" fmla="*/ 39 w 53"/>
                <a:gd name="T9" fmla="*/ 44 h 54"/>
                <a:gd name="T10" fmla="*/ 53 w 53"/>
                <a:gd name="T11" fmla="*/ 6 h 54"/>
                <a:gd name="T12" fmla="*/ 30 w 53"/>
                <a:gd name="T13" fmla="*/ 0 h 54"/>
                <a:gd name="T14" fmla="*/ 29 w 53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4">
                  <a:moveTo>
                    <a:pt x="29" y="0"/>
                  </a:moveTo>
                  <a:cubicBezTo>
                    <a:pt x="25" y="0"/>
                    <a:pt x="21" y="1"/>
                    <a:pt x="17" y="4"/>
                  </a:cubicBezTo>
                  <a:cubicBezTo>
                    <a:pt x="14" y="7"/>
                    <a:pt x="11" y="12"/>
                    <a:pt x="10" y="17"/>
                  </a:cubicBezTo>
                  <a:cubicBezTo>
                    <a:pt x="0" y="49"/>
                    <a:pt x="5" y="52"/>
                    <a:pt x="35" y="54"/>
                  </a:cubicBezTo>
                  <a:cubicBezTo>
                    <a:pt x="36" y="51"/>
                    <a:pt x="38" y="48"/>
                    <a:pt x="39" y="44"/>
                  </a:cubicBezTo>
                  <a:cubicBezTo>
                    <a:pt x="43" y="32"/>
                    <a:pt x="45" y="17"/>
                    <a:pt x="53" y="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iŝlidé"/>
            <p:cNvSpPr/>
            <p:nvPr/>
          </p:nvSpPr>
          <p:spPr bwMode="auto">
            <a:xfrm>
              <a:off x="4568826" y="2290763"/>
              <a:ext cx="314325" cy="393700"/>
            </a:xfrm>
            <a:custGeom>
              <a:avLst/>
              <a:gdLst>
                <a:gd name="T0" fmla="*/ 186 w 244"/>
                <a:gd name="T1" fmla="*/ 7 h 306"/>
                <a:gd name="T2" fmla="*/ 222 w 244"/>
                <a:gd name="T3" fmla="*/ 27 h 306"/>
                <a:gd name="T4" fmla="*/ 243 w 244"/>
                <a:gd name="T5" fmla="*/ 60 h 306"/>
                <a:gd name="T6" fmla="*/ 227 w 244"/>
                <a:gd name="T7" fmla="*/ 94 h 306"/>
                <a:gd name="T8" fmla="*/ 130 w 244"/>
                <a:gd name="T9" fmla="*/ 222 h 306"/>
                <a:gd name="T10" fmla="*/ 180 w 244"/>
                <a:gd name="T11" fmla="*/ 235 h 306"/>
                <a:gd name="T12" fmla="*/ 165 w 244"/>
                <a:gd name="T13" fmla="*/ 273 h 306"/>
                <a:gd name="T14" fmla="*/ 140 w 244"/>
                <a:gd name="T15" fmla="*/ 303 h 306"/>
                <a:gd name="T16" fmla="*/ 103 w 244"/>
                <a:gd name="T17" fmla="*/ 301 h 306"/>
                <a:gd name="T18" fmla="*/ 76 w 244"/>
                <a:gd name="T19" fmla="*/ 306 h 306"/>
                <a:gd name="T20" fmla="*/ 44 w 244"/>
                <a:gd name="T21" fmla="*/ 294 h 306"/>
                <a:gd name="T22" fmla="*/ 0 w 244"/>
                <a:gd name="T23" fmla="*/ 232 h 306"/>
                <a:gd name="T24" fmla="*/ 5 w 244"/>
                <a:gd name="T25" fmla="*/ 205 h 306"/>
                <a:gd name="T26" fmla="*/ 64 w 244"/>
                <a:gd name="T27" fmla="*/ 72 h 306"/>
                <a:gd name="T28" fmla="*/ 120 w 244"/>
                <a:gd name="T29" fmla="*/ 16 h 306"/>
                <a:gd name="T30" fmla="*/ 135 w 244"/>
                <a:gd name="T31" fmla="*/ 5 h 306"/>
                <a:gd name="T32" fmla="*/ 175 w 244"/>
                <a:gd name="T33" fmla="*/ 10 h 306"/>
                <a:gd name="T34" fmla="*/ 213 w 244"/>
                <a:gd name="T35" fmla="*/ 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4" h="306">
                  <a:moveTo>
                    <a:pt x="186" y="7"/>
                  </a:moveTo>
                  <a:cubicBezTo>
                    <a:pt x="198" y="15"/>
                    <a:pt x="211" y="19"/>
                    <a:pt x="222" y="27"/>
                  </a:cubicBezTo>
                  <a:cubicBezTo>
                    <a:pt x="233" y="35"/>
                    <a:pt x="243" y="46"/>
                    <a:pt x="243" y="60"/>
                  </a:cubicBezTo>
                  <a:cubicBezTo>
                    <a:pt x="244" y="73"/>
                    <a:pt x="235" y="84"/>
                    <a:pt x="227" y="94"/>
                  </a:cubicBezTo>
                  <a:cubicBezTo>
                    <a:pt x="130" y="222"/>
                    <a:pt x="130" y="222"/>
                    <a:pt x="130" y="222"/>
                  </a:cubicBezTo>
                  <a:cubicBezTo>
                    <a:pt x="180" y="235"/>
                    <a:pt x="180" y="235"/>
                    <a:pt x="180" y="235"/>
                  </a:cubicBezTo>
                  <a:cubicBezTo>
                    <a:pt x="172" y="246"/>
                    <a:pt x="170" y="260"/>
                    <a:pt x="165" y="273"/>
                  </a:cubicBezTo>
                  <a:cubicBezTo>
                    <a:pt x="161" y="286"/>
                    <a:pt x="153" y="300"/>
                    <a:pt x="140" y="303"/>
                  </a:cubicBezTo>
                  <a:cubicBezTo>
                    <a:pt x="128" y="306"/>
                    <a:pt x="116" y="300"/>
                    <a:pt x="103" y="301"/>
                  </a:cubicBezTo>
                  <a:cubicBezTo>
                    <a:pt x="94" y="301"/>
                    <a:pt x="85" y="306"/>
                    <a:pt x="76" y="306"/>
                  </a:cubicBezTo>
                  <a:cubicBezTo>
                    <a:pt x="64" y="306"/>
                    <a:pt x="53" y="300"/>
                    <a:pt x="44" y="294"/>
                  </a:cubicBezTo>
                  <a:cubicBezTo>
                    <a:pt x="22" y="279"/>
                    <a:pt x="0" y="258"/>
                    <a:pt x="0" y="232"/>
                  </a:cubicBezTo>
                  <a:cubicBezTo>
                    <a:pt x="1" y="223"/>
                    <a:pt x="2" y="214"/>
                    <a:pt x="5" y="205"/>
                  </a:cubicBezTo>
                  <a:cubicBezTo>
                    <a:pt x="20" y="159"/>
                    <a:pt x="35" y="111"/>
                    <a:pt x="64" y="72"/>
                  </a:cubicBezTo>
                  <a:cubicBezTo>
                    <a:pt x="80" y="51"/>
                    <a:pt x="100" y="33"/>
                    <a:pt x="120" y="16"/>
                  </a:cubicBezTo>
                  <a:cubicBezTo>
                    <a:pt x="124" y="11"/>
                    <a:pt x="129" y="8"/>
                    <a:pt x="135" y="5"/>
                  </a:cubicBezTo>
                  <a:cubicBezTo>
                    <a:pt x="148" y="0"/>
                    <a:pt x="162" y="6"/>
                    <a:pt x="175" y="10"/>
                  </a:cubicBezTo>
                  <a:cubicBezTo>
                    <a:pt x="188" y="14"/>
                    <a:pt x="205" y="14"/>
                    <a:pt x="213" y="3"/>
                  </a:cubicBezTo>
                </a:path>
              </a:pathLst>
            </a:custGeom>
            <a:solidFill>
              <a:srgbClr val="F86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iSḻîḋê"/>
            <p:cNvSpPr/>
            <p:nvPr/>
          </p:nvSpPr>
          <p:spPr bwMode="auto">
            <a:xfrm>
              <a:off x="6080126" y="1720851"/>
              <a:ext cx="384175" cy="106363"/>
            </a:xfrm>
            <a:custGeom>
              <a:avLst/>
              <a:gdLst>
                <a:gd name="T0" fmla="*/ 5 w 299"/>
                <a:gd name="T1" fmla="*/ 0 h 83"/>
                <a:gd name="T2" fmla="*/ 4 w 299"/>
                <a:gd name="T3" fmla="*/ 1 h 83"/>
                <a:gd name="T4" fmla="*/ 4 w 299"/>
                <a:gd name="T5" fmla="*/ 1 h 83"/>
                <a:gd name="T6" fmla="*/ 0 w 299"/>
                <a:gd name="T7" fmla="*/ 19 h 83"/>
                <a:gd name="T8" fmla="*/ 9 w 299"/>
                <a:gd name="T9" fmla="*/ 47 h 83"/>
                <a:gd name="T10" fmla="*/ 48 w 299"/>
                <a:gd name="T11" fmla="*/ 74 h 83"/>
                <a:gd name="T12" fmla="*/ 100 w 299"/>
                <a:gd name="T13" fmla="*/ 83 h 83"/>
                <a:gd name="T14" fmla="*/ 135 w 299"/>
                <a:gd name="T15" fmla="*/ 79 h 83"/>
                <a:gd name="T16" fmla="*/ 197 w 299"/>
                <a:gd name="T17" fmla="*/ 64 h 83"/>
                <a:gd name="T18" fmla="*/ 219 w 299"/>
                <a:gd name="T19" fmla="*/ 69 h 83"/>
                <a:gd name="T20" fmla="*/ 238 w 299"/>
                <a:gd name="T21" fmla="*/ 76 h 83"/>
                <a:gd name="T22" fmla="*/ 256 w 299"/>
                <a:gd name="T23" fmla="*/ 70 h 83"/>
                <a:gd name="T24" fmla="*/ 299 w 299"/>
                <a:gd name="T25" fmla="*/ 7 h 83"/>
                <a:gd name="T26" fmla="*/ 299 w 299"/>
                <a:gd name="T27" fmla="*/ 5 h 83"/>
                <a:gd name="T28" fmla="*/ 299 w 299"/>
                <a:gd name="T29" fmla="*/ 5 h 83"/>
                <a:gd name="T30" fmla="*/ 298 w 299"/>
                <a:gd name="T31" fmla="*/ 2 h 83"/>
                <a:gd name="T32" fmla="*/ 260 w 299"/>
                <a:gd name="T33" fmla="*/ 44 h 83"/>
                <a:gd name="T34" fmla="*/ 242 w 299"/>
                <a:gd name="T35" fmla="*/ 50 h 83"/>
                <a:gd name="T36" fmla="*/ 223 w 299"/>
                <a:gd name="T37" fmla="*/ 42 h 83"/>
                <a:gd name="T38" fmla="*/ 201 w 299"/>
                <a:gd name="T39" fmla="*/ 38 h 83"/>
                <a:gd name="T40" fmla="*/ 139 w 299"/>
                <a:gd name="T41" fmla="*/ 52 h 83"/>
                <a:gd name="T42" fmla="*/ 104 w 299"/>
                <a:gd name="T43" fmla="*/ 56 h 83"/>
                <a:gd name="T44" fmla="*/ 52 w 299"/>
                <a:gd name="T45" fmla="*/ 47 h 83"/>
                <a:gd name="T46" fmla="*/ 13 w 299"/>
                <a:gd name="T47" fmla="*/ 20 h 83"/>
                <a:gd name="T48" fmla="*/ 5 w 299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9" h="83">
                  <a:moveTo>
                    <a:pt x="5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1" y="7"/>
                    <a:pt x="0" y="13"/>
                    <a:pt x="0" y="19"/>
                  </a:cubicBezTo>
                  <a:cubicBezTo>
                    <a:pt x="0" y="29"/>
                    <a:pt x="3" y="39"/>
                    <a:pt x="9" y="47"/>
                  </a:cubicBezTo>
                  <a:cubicBezTo>
                    <a:pt x="19" y="60"/>
                    <a:pt x="33" y="68"/>
                    <a:pt x="48" y="74"/>
                  </a:cubicBezTo>
                  <a:cubicBezTo>
                    <a:pt x="65" y="80"/>
                    <a:pt x="82" y="83"/>
                    <a:pt x="100" y="83"/>
                  </a:cubicBezTo>
                  <a:cubicBezTo>
                    <a:pt x="112" y="83"/>
                    <a:pt x="124" y="82"/>
                    <a:pt x="135" y="79"/>
                  </a:cubicBezTo>
                  <a:cubicBezTo>
                    <a:pt x="156" y="74"/>
                    <a:pt x="177" y="64"/>
                    <a:pt x="197" y="64"/>
                  </a:cubicBezTo>
                  <a:cubicBezTo>
                    <a:pt x="205" y="64"/>
                    <a:pt x="212" y="66"/>
                    <a:pt x="219" y="69"/>
                  </a:cubicBezTo>
                  <a:cubicBezTo>
                    <a:pt x="225" y="72"/>
                    <a:pt x="231" y="76"/>
                    <a:pt x="238" y="76"/>
                  </a:cubicBezTo>
                  <a:cubicBezTo>
                    <a:pt x="244" y="76"/>
                    <a:pt x="251" y="74"/>
                    <a:pt x="256" y="70"/>
                  </a:cubicBezTo>
                  <a:cubicBezTo>
                    <a:pt x="279" y="56"/>
                    <a:pt x="299" y="33"/>
                    <a:pt x="299" y="7"/>
                  </a:cubicBezTo>
                  <a:cubicBezTo>
                    <a:pt x="299" y="6"/>
                    <a:pt x="299" y="5"/>
                    <a:pt x="299" y="5"/>
                  </a:cubicBezTo>
                  <a:cubicBezTo>
                    <a:pt x="299" y="5"/>
                    <a:pt x="299" y="5"/>
                    <a:pt x="299" y="5"/>
                  </a:cubicBezTo>
                  <a:cubicBezTo>
                    <a:pt x="298" y="4"/>
                    <a:pt x="298" y="3"/>
                    <a:pt x="298" y="2"/>
                  </a:cubicBezTo>
                  <a:cubicBezTo>
                    <a:pt x="291" y="19"/>
                    <a:pt x="276" y="34"/>
                    <a:pt x="260" y="44"/>
                  </a:cubicBezTo>
                  <a:cubicBezTo>
                    <a:pt x="255" y="47"/>
                    <a:pt x="248" y="50"/>
                    <a:pt x="242" y="50"/>
                  </a:cubicBezTo>
                  <a:cubicBezTo>
                    <a:pt x="235" y="49"/>
                    <a:pt x="229" y="45"/>
                    <a:pt x="223" y="42"/>
                  </a:cubicBezTo>
                  <a:cubicBezTo>
                    <a:pt x="216" y="39"/>
                    <a:pt x="209" y="38"/>
                    <a:pt x="201" y="38"/>
                  </a:cubicBezTo>
                  <a:cubicBezTo>
                    <a:pt x="181" y="38"/>
                    <a:pt x="160" y="47"/>
                    <a:pt x="139" y="52"/>
                  </a:cubicBezTo>
                  <a:cubicBezTo>
                    <a:pt x="128" y="55"/>
                    <a:pt x="116" y="56"/>
                    <a:pt x="104" y="56"/>
                  </a:cubicBezTo>
                  <a:cubicBezTo>
                    <a:pt x="87" y="56"/>
                    <a:pt x="69" y="53"/>
                    <a:pt x="52" y="47"/>
                  </a:cubicBezTo>
                  <a:cubicBezTo>
                    <a:pt x="37" y="42"/>
                    <a:pt x="23" y="33"/>
                    <a:pt x="13" y="20"/>
                  </a:cubicBezTo>
                  <a:cubicBezTo>
                    <a:pt x="9" y="14"/>
                    <a:pt x="6" y="8"/>
                    <a:pt x="5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íṩliďê"/>
            <p:cNvSpPr/>
            <p:nvPr/>
          </p:nvSpPr>
          <p:spPr bwMode="auto">
            <a:xfrm>
              <a:off x="6092826" y="1651001"/>
              <a:ext cx="9525" cy="31750"/>
            </a:xfrm>
            <a:custGeom>
              <a:avLst/>
              <a:gdLst>
                <a:gd name="T0" fmla="*/ 8 w 8"/>
                <a:gd name="T1" fmla="*/ 0 h 25"/>
                <a:gd name="T2" fmla="*/ 1 w 8"/>
                <a:gd name="T3" fmla="*/ 21 h 25"/>
                <a:gd name="T4" fmla="*/ 3 w 8"/>
                <a:gd name="T5" fmla="*/ 25 h 25"/>
                <a:gd name="T6" fmla="*/ 3 w 8"/>
                <a:gd name="T7" fmla="*/ 25 h 25"/>
                <a:gd name="T8" fmla="*/ 2 w 8"/>
                <a:gd name="T9" fmla="*/ 21 h 25"/>
                <a:gd name="T10" fmla="*/ 8 w 8"/>
                <a:gd name="T11" fmla="*/ 0 h 25"/>
                <a:gd name="T12" fmla="*/ 8 w 8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5">
                  <a:moveTo>
                    <a:pt x="8" y="0"/>
                  </a:moveTo>
                  <a:cubicBezTo>
                    <a:pt x="4" y="7"/>
                    <a:pt x="0" y="14"/>
                    <a:pt x="1" y="21"/>
                  </a:cubicBezTo>
                  <a:cubicBezTo>
                    <a:pt x="2" y="22"/>
                    <a:pt x="2" y="24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3"/>
                    <a:pt x="2" y="22"/>
                    <a:pt x="2" y="21"/>
                  </a:cubicBezTo>
                  <a:cubicBezTo>
                    <a:pt x="0" y="14"/>
                    <a:pt x="4" y="7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ïS1iḓe"/>
            <p:cNvSpPr/>
            <p:nvPr/>
          </p:nvSpPr>
          <p:spPr bwMode="auto">
            <a:xfrm>
              <a:off x="6092826" y="1651001"/>
              <a:ext cx="12700" cy="31750"/>
            </a:xfrm>
            <a:custGeom>
              <a:avLst/>
              <a:gdLst>
                <a:gd name="T0" fmla="*/ 8 w 10"/>
                <a:gd name="T1" fmla="*/ 0 h 25"/>
                <a:gd name="T2" fmla="*/ 2 w 10"/>
                <a:gd name="T3" fmla="*/ 21 h 25"/>
                <a:gd name="T4" fmla="*/ 3 w 10"/>
                <a:gd name="T5" fmla="*/ 25 h 25"/>
                <a:gd name="T6" fmla="*/ 10 w 10"/>
                <a:gd name="T7" fmla="*/ 8 h 25"/>
                <a:gd name="T8" fmla="*/ 8 w 1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5">
                  <a:moveTo>
                    <a:pt x="8" y="0"/>
                  </a:moveTo>
                  <a:cubicBezTo>
                    <a:pt x="4" y="7"/>
                    <a:pt x="0" y="14"/>
                    <a:pt x="2" y="21"/>
                  </a:cubicBezTo>
                  <a:cubicBezTo>
                    <a:pt x="2" y="22"/>
                    <a:pt x="2" y="23"/>
                    <a:pt x="3" y="25"/>
                  </a:cubicBezTo>
                  <a:cubicBezTo>
                    <a:pt x="6" y="20"/>
                    <a:pt x="10" y="14"/>
                    <a:pt x="10" y="8"/>
                  </a:cubicBezTo>
                  <a:cubicBezTo>
                    <a:pt x="9" y="6"/>
                    <a:pt x="9" y="3"/>
                    <a:pt x="8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ïṡḻíḍe"/>
            <p:cNvSpPr/>
            <p:nvPr/>
          </p:nvSpPr>
          <p:spPr bwMode="auto">
            <a:xfrm>
              <a:off x="5438776" y="1533526"/>
              <a:ext cx="23813" cy="25400"/>
            </a:xfrm>
            <a:custGeom>
              <a:avLst/>
              <a:gdLst>
                <a:gd name="T0" fmla="*/ 4 w 19"/>
                <a:gd name="T1" fmla="*/ 0 h 20"/>
                <a:gd name="T2" fmla="*/ 0 w 19"/>
                <a:gd name="T3" fmla="*/ 11 h 20"/>
                <a:gd name="T4" fmla="*/ 18 w 19"/>
                <a:gd name="T5" fmla="*/ 20 h 20"/>
                <a:gd name="T6" fmla="*/ 19 w 19"/>
                <a:gd name="T7" fmla="*/ 20 h 20"/>
                <a:gd name="T8" fmla="*/ 0 w 19"/>
                <a:gd name="T9" fmla="*/ 11 h 20"/>
                <a:gd name="T10" fmla="*/ 4 w 1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0">
                  <a:moveTo>
                    <a:pt x="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6" y="15"/>
                    <a:pt x="12" y="18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2" y="18"/>
                    <a:pt x="6" y="15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íŝľîďè"/>
            <p:cNvSpPr/>
            <p:nvPr/>
          </p:nvSpPr>
          <p:spPr bwMode="auto">
            <a:xfrm>
              <a:off x="5462588" y="1558926"/>
              <a:ext cx="11113" cy="6350"/>
            </a:xfrm>
            <a:custGeom>
              <a:avLst/>
              <a:gdLst>
                <a:gd name="T0" fmla="*/ 1 w 9"/>
                <a:gd name="T1" fmla="*/ 0 h 4"/>
                <a:gd name="T2" fmla="*/ 0 w 9"/>
                <a:gd name="T3" fmla="*/ 0 h 4"/>
                <a:gd name="T4" fmla="*/ 9 w 9"/>
                <a:gd name="T5" fmla="*/ 4 h 4"/>
                <a:gd name="T6" fmla="*/ 9 w 9"/>
                <a:gd name="T7" fmla="*/ 4 h 4"/>
                <a:gd name="T8" fmla="*/ 1 w 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2"/>
                    <a:pt x="3" y="1"/>
                    <a:pt x="1" y="0"/>
                  </a:cubicBezTo>
                </a:path>
              </a:pathLst>
            </a:custGeom>
            <a:solidFill>
              <a:srgbClr val="AB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ïšlíďe"/>
            <p:cNvSpPr/>
            <p:nvPr/>
          </p:nvSpPr>
          <p:spPr bwMode="auto">
            <a:xfrm>
              <a:off x="5778501" y="1679576"/>
              <a:ext cx="42863" cy="4763"/>
            </a:xfrm>
            <a:custGeom>
              <a:avLst/>
              <a:gdLst>
                <a:gd name="T0" fmla="*/ 34 w 34"/>
                <a:gd name="T1" fmla="*/ 0 h 4"/>
                <a:gd name="T2" fmla="*/ 29 w 34"/>
                <a:gd name="T3" fmla="*/ 1 h 4"/>
                <a:gd name="T4" fmla="*/ 1 w 34"/>
                <a:gd name="T5" fmla="*/ 4 h 4"/>
                <a:gd name="T6" fmla="*/ 0 w 34"/>
                <a:gd name="T7" fmla="*/ 4 h 4"/>
                <a:gd name="T8" fmla="*/ 0 w 34"/>
                <a:gd name="T9" fmla="*/ 4 h 4"/>
                <a:gd name="T10" fmla="*/ 1 w 34"/>
                <a:gd name="T11" fmla="*/ 4 h 4"/>
                <a:gd name="T12" fmla="*/ 29 w 34"/>
                <a:gd name="T13" fmla="*/ 1 h 4"/>
                <a:gd name="T14" fmla="*/ 34 w 3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">
                  <a:moveTo>
                    <a:pt x="34" y="0"/>
                  </a:moveTo>
                  <a:cubicBezTo>
                    <a:pt x="33" y="0"/>
                    <a:pt x="31" y="1"/>
                    <a:pt x="29" y="1"/>
                  </a:cubicBezTo>
                  <a:cubicBezTo>
                    <a:pt x="20" y="3"/>
                    <a:pt x="11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0" y="4"/>
                    <a:pt x="20" y="3"/>
                    <a:pt x="29" y="1"/>
                  </a:cubicBezTo>
                  <a:cubicBezTo>
                    <a:pt x="31" y="1"/>
                    <a:pt x="33" y="0"/>
                    <a:pt x="34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ïS1ídé"/>
            <p:cNvSpPr/>
            <p:nvPr/>
          </p:nvSpPr>
          <p:spPr bwMode="auto">
            <a:xfrm>
              <a:off x="5473701" y="1565276"/>
              <a:ext cx="3175" cy="0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0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A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îṥļîḍé"/>
            <p:cNvSpPr/>
            <p:nvPr/>
          </p:nvSpPr>
          <p:spPr bwMode="auto">
            <a:xfrm>
              <a:off x="5776913" y="1684338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33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ïšḻidé"/>
            <p:cNvSpPr/>
            <p:nvPr/>
          </p:nvSpPr>
          <p:spPr bwMode="auto">
            <a:xfrm>
              <a:off x="5476876" y="1565276"/>
              <a:ext cx="300038" cy="119063"/>
            </a:xfrm>
            <a:custGeom>
              <a:avLst/>
              <a:gdLst>
                <a:gd name="T0" fmla="*/ 167 w 234"/>
                <a:gd name="T1" fmla="*/ 63 h 93"/>
                <a:gd name="T2" fmla="*/ 151 w 234"/>
                <a:gd name="T3" fmla="*/ 70 h 93"/>
                <a:gd name="T4" fmla="*/ 140 w 234"/>
                <a:gd name="T5" fmla="*/ 77 h 93"/>
                <a:gd name="T6" fmla="*/ 151 w 234"/>
                <a:gd name="T7" fmla="*/ 70 h 93"/>
                <a:gd name="T8" fmla="*/ 166 w 234"/>
                <a:gd name="T9" fmla="*/ 64 h 93"/>
                <a:gd name="T10" fmla="*/ 202 w 234"/>
                <a:gd name="T11" fmla="*/ 85 h 93"/>
                <a:gd name="T12" fmla="*/ 234 w 234"/>
                <a:gd name="T13" fmla="*/ 93 h 93"/>
                <a:gd name="T14" fmla="*/ 234 w 234"/>
                <a:gd name="T15" fmla="*/ 93 h 93"/>
                <a:gd name="T16" fmla="*/ 202 w 234"/>
                <a:gd name="T17" fmla="*/ 85 h 93"/>
                <a:gd name="T18" fmla="*/ 167 w 234"/>
                <a:gd name="T19" fmla="*/ 63 h 93"/>
                <a:gd name="T20" fmla="*/ 0 w 234"/>
                <a:gd name="T21" fmla="*/ 0 h 93"/>
                <a:gd name="T22" fmla="*/ 0 w 234"/>
                <a:gd name="T23" fmla="*/ 1 h 93"/>
                <a:gd name="T24" fmla="*/ 9 w 234"/>
                <a:gd name="T25" fmla="*/ 5 h 93"/>
                <a:gd name="T26" fmla="*/ 36 w 234"/>
                <a:gd name="T27" fmla="*/ 34 h 93"/>
                <a:gd name="T28" fmla="*/ 40 w 234"/>
                <a:gd name="T29" fmla="*/ 66 h 93"/>
                <a:gd name="T30" fmla="*/ 61 w 234"/>
                <a:gd name="T31" fmla="*/ 74 h 93"/>
                <a:gd name="T32" fmla="*/ 67 w 234"/>
                <a:gd name="T33" fmla="*/ 74 h 93"/>
                <a:gd name="T34" fmla="*/ 91 w 234"/>
                <a:gd name="T35" fmla="*/ 70 h 93"/>
                <a:gd name="T36" fmla="*/ 96 w 234"/>
                <a:gd name="T37" fmla="*/ 70 h 93"/>
                <a:gd name="T38" fmla="*/ 115 w 234"/>
                <a:gd name="T39" fmla="*/ 75 h 93"/>
                <a:gd name="T40" fmla="*/ 96 w 234"/>
                <a:gd name="T41" fmla="*/ 70 h 93"/>
                <a:gd name="T42" fmla="*/ 91 w 234"/>
                <a:gd name="T43" fmla="*/ 70 h 93"/>
                <a:gd name="T44" fmla="*/ 67 w 234"/>
                <a:gd name="T45" fmla="*/ 73 h 93"/>
                <a:gd name="T46" fmla="*/ 61 w 234"/>
                <a:gd name="T47" fmla="*/ 74 h 93"/>
                <a:gd name="T48" fmla="*/ 41 w 234"/>
                <a:gd name="T49" fmla="*/ 65 h 93"/>
                <a:gd name="T50" fmla="*/ 36 w 234"/>
                <a:gd name="T51" fmla="*/ 34 h 93"/>
                <a:gd name="T52" fmla="*/ 9 w 234"/>
                <a:gd name="T53" fmla="*/ 4 h 93"/>
                <a:gd name="T54" fmla="*/ 0 w 234"/>
                <a:gd name="T5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4" h="93">
                  <a:moveTo>
                    <a:pt x="167" y="63"/>
                  </a:moveTo>
                  <a:cubicBezTo>
                    <a:pt x="162" y="63"/>
                    <a:pt x="157" y="65"/>
                    <a:pt x="151" y="70"/>
                  </a:cubicBezTo>
                  <a:cubicBezTo>
                    <a:pt x="147" y="73"/>
                    <a:pt x="144" y="76"/>
                    <a:pt x="140" y="77"/>
                  </a:cubicBezTo>
                  <a:cubicBezTo>
                    <a:pt x="144" y="76"/>
                    <a:pt x="147" y="74"/>
                    <a:pt x="151" y="70"/>
                  </a:cubicBezTo>
                  <a:cubicBezTo>
                    <a:pt x="157" y="65"/>
                    <a:pt x="162" y="64"/>
                    <a:pt x="166" y="64"/>
                  </a:cubicBezTo>
                  <a:cubicBezTo>
                    <a:pt x="178" y="64"/>
                    <a:pt x="187" y="77"/>
                    <a:pt x="202" y="85"/>
                  </a:cubicBezTo>
                  <a:cubicBezTo>
                    <a:pt x="212" y="91"/>
                    <a:pt x="223" y="93"/>
                    <a:pt x="234" y="93"/>
                  </a:cubicBezTo>
                  <a:cubicBezTo>
                    <a:pt x="234" y="93"/>
                    <a:pt x="234" y="93"/>
                    <a:pt x="234" y="93"/>
                  </a:cubicBezTo>
                  <a:cubicBezTo>
                    <a:pt x="223" y="93"/>
                    <a:pt x="212" y="91"/>
                    <a:pt x="202" y="85"/>
                  </a:cubicBezTo>
                  <a:cubicBezTo>
                    <a:pt x="187" y="77"/>
                    <a:pt x="179" y="63"/>
                    <a:pt x="167" y="63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3" y="2"/>
                    <a:pt x="6" y="3"/>
                    <a:pt x="9" y="5"/>
                  </a:cubicBezTo>
                  <a:cubicBezTo>
                    <a:pt x="21" y="11"/>
                    <a:pt x="34" y="21"/>
                    <a:pt x="36" y="34"/>
                  </a:cubicBezTo>
                  <a:cubicBezTo>
                    <a:pt x="38" y="45"/>
                    <a:pt x="34" y="57"/>
                    <a:pt x="40" y="66"/>
                  </a:cubicBezTo>
                  <a:cubicBezTo>
                    <a:pt x="45" y="72"/>
                    <a:pt x="53" y="74"/>
                    <a:pt x="61" y="74"/>
                  </a:cubicBezTo>
                  <a:cubicBezTo>
                    <a:pt x="63" y="74"/>
                    <a:pt x="65" y="74"/>
                    <a:pt x="67" y="74"/>
                  </a:cubicBezTo>
                  <a:cubicBezTo>
                    <a:pt x="75" y="72"/>
                    <a:pt x="83" y="70"/>
                    <a:pt x="91" y="70"/>
                  </a:cubicBezTo>
                  <a:cubicBezTo>
                    <a:pt x="92" y="70"/>
                    <a:pt x="94" y="70"/>
                    <a:pt x="96" y="70"/>
                  </a:cubicBezTo>
                  <a:cubicBezTo>
                    <a:pt x="103" y="71"/>
                    <a:pt x="109" y="74"/>
                    <a:pt x="115" y="75"/>
                  </a:cubicBezTo>
                  <a:cubicBezTo>
                    <a:pt x="109" y="74"/>
                    <a:pt x="103" y="71"/>
                    <a:pt x="96" y="70"/>
                  </a:cubicBezTo>
                  <a:cubicBezTo>
                    <a:pt x="94" y="70"/>
                    <a:pt x="92" y="70"/>
                    <a:pt x="91" y="70"/>
                  </a:cubicBezTo>
                  <a:cubicBezTo>
                    <a:pt x="83" y="70"/>
                    <a:pt x="75" y="72"/>
                    <a:pt x="67" y="73"/>
                  </a:cubicBezTo>
                  <a:cubicBezTo>
                    <a:pt x="65" y="74"/>
                    <a:pt x="63" y="74"/>
                    <a:pt x="61" y="74"/>
                  </a:cubicBezTo>
                  <a:cubicBezTo>
                    <a:pt x="53" y="74"/>
                    <a:pt x="45" y="72"/>
                    <a:pt x="41" y="65"/>
                  </a:cubicBezTo>
                  <a:cubicBezTo>
                    <a:pt x="34" y="57"/>
                    <a:pt x="38" y="45"/>
                    <a:pt x="36" y="34"/>
                  </a:cubicBezTo>
                  <a:cubicBezTo>
                    <a:pt x="34" y="20"/>
                    <a:pt x="21" y="11"/>
                    <a:pt x="9" y="4"/>
                  </a:cubicBezTo>
                  <a:cubicBezTo>
                    <a:pt x="6" y="3"/>
                    <a:pt x="3" y="2"/>
                    <a:pt x="0" y="0"/>
                  </a:cubicBezTo>
                </a:path>
              </a:pathLst>
            </a:custGeom>
            <a:solidFill>
              <a:srgbClr val="AB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ïŝḷïdé"/>
            <p:cNvSpPr/>
            <p:nvPr/>
          </p:nvSpPr>
          <p:spPr bwMode="auto">
            <a:xfrm>
              <a:off x="5438776" y="1382713"/>
              <a:ext cx="436563" cy="301625"/>
            </a:xfrm>
            <a:custGeom>
              <a:avLst/>
              <a:gdLst>
                <a:gd name="T0" fmla="*/ 51 w 339"/>
                <a:gd name="T1" fmla="*/ 0 h 235"/>
                <a:gd name="T2" fmla="*/ 34 w 339"/>
                <a:gd name="T3" fmla="*/ 30 h 235"/>
                <a:gd name="T4" fmla="*/ 4 w 339"/>
                <a:gd name="T5" fmla="*/ 118 h 235"/>
                <a:gd name="T6" fmla="*/ 0 w 339"/>
                <a:gd name="T7" fmla="*/ 129 h 235"/>
                <a:gd name="T8" fmla="*/ 19 w 339"/>
                <a:gd name="T9" fmla="*/ 138 h 235"/>
                <a:gd name="T10" fmla="*/ 27 w 339"/>
                <a:gd name="T11" fmla="*/ 142 h 235"/>
                <a:gd name="T12" fmla="*/ 29 w 339"/>
                <a:gd name="T13" fmla="*/ 142 h 235"/>
                <a:gd name="T14" fmla="*/ 38 w 339"/>
                <a:gd name="T15" fmla="*/ 146 h 235"/>
                <a:gd name="T16" fmla="*/ 65 w 339"/>
                <a:gd name="T17" fmla="*/ 176 h 235"/>
                <a:gd name="T18" fmla="*/ 70 w 339"/>
                <a:gd name="T19" fmla="*/ 207 h 235"/>
                <a:gd name="T20" fmla="*/ 90 w 339"/>
                <a:gd name="T21" fmla="*/ 216 h 235"/>
                <a:gd name="T22" fmla="*/ 96 w 339"/>
                <a:gd name="T23" fmla="*/ 215 h 235"/>
                <a:gd name="T24" fmla="*/ 120 w 339"/>
                <a:gd name="T25" fmla="*/ 212 h 235"/>
                <a:gd name="T26" fmla="*/ 125 w 339"/>
                <a:gd name="T27" fmla="*/ 212 h 235"/>
                <a:gd name="T28" fmla="*/ 144 w 339"/>
                <a:gd name="T29" fmla="*/ 217 h 235"/>
                <a:gd name="T30" fmla="*/ 160 w 339"/>
                <a:gd name="T31" fmla="*/ 221 h 235"/>
                <a:gd name="T32" fmla="*/ 169 w 339"/>
                <a:gd name="T33" fmla="*/ 219 h 235"/>
                <a:gd name="T34" fmla="*/ 180 w 339"/>
                <a:gd name="T35" fmla="*/ 212 h 235"/>
                <a:gd name="T36" fmla="*/ 196 w 339"/>
                <a:gd name="T37" fmla="*/ 205 h 235"/>
                <a:gd name="T38" fmla="*/ 231 w 339"/>
                <a:gd name="T39" fmla="*/ 227 h 235"/>
                <a:gd name="T40" fmla="*/ 263 w 339"/>
                <a:gd name="T41" fmla="*/ 235 h 235"/>
                <a:gd name="T42" fmla="*/ 264 w 339"/>
                <a:gd name="T43" fmla="*/ 235 h 235"/>
                <a:gd name="T44" fmla="*/ 265 w 339"/>
                <a:gd name="T45" fmla="*/ 235 h 235"/>
                <a:gd name="T46" fmla="*/ 293 w 339"/>
                <a:gd name="T47" fmla="*/ 232 h 235"/>
                <a:gd name="T48" fmla="*/ 298 w 339"/>
                <a:gd name="T49" fmla="*/ 231 h 235"/>
                <a:gd name="T50" fmla="*/ 326 w 339"/>
                <a:gd name="T51" fmla="*/ 218 h 235"/>
                <a:gd name="T52" fmla="*/ 339 w 339"/>
                <a:gd name="T53" fmla="*/ 201 h 235"/>
                <a:gd name="T54" fmla="*/ 335 w 339"/>
                <a:gd name="T55" fmla="*/ 205 h 235"/>
                <a:gd name="T56" fmla="*/ 303 w 339"/>
                <a:gd name="T57" fmla="*/ 219 h 235"/>
                <a:gd name="T58" fmla="*/ 274 w 339"/>
                <a:gd name="T59" fmla="*/ 222 h 235"/>
                <a:gd name="T60" fmla="*/ 240 w 339"/>
                <a:gd name="T61" fmla="*/ 214 h 235"/>
                <a:gd name="T62" fmla="*/ 205 w 339"/>
                <a:gd name="T63" fmla="*/ 192 h 235"/>
                <a:gd name="T64" fmla="*/ 189 w 339"/>
                <a:gd name="T65" fmla="*/ 199 h 235"/>
                <a:gd name="T66" fmla="*/ 169 w 339"/>
                <a:gd name="T67" fmla="*/ 208 h 235"/>
                <a:gd name="T68" fmla="*/ 134 w 339"/>
                <a:gd name="T69" fmla="*/ 199 h 235"/>
                <a:gd name="T70" fmla="*/ 129 w 339"/>
                <a:gd name="T71" fmla="*/ 199 h 235"/>
                <a:gd name="T72" fmla="*/ 105 w 339"/>
                <a:gd name="T73" fmla="*/ 202 h 235"/>
                <a:gd name="T74" fmla="*/ 99 w 339"/>
                <a:gd name="T75" fmla="*/ 203 h 235"/>
                <a:gd name="T76" fmla="*/ 79 w 339"/>
                <a:gd name="T77" fmla="*/ 194 h 235"/>
                <a:gd name="T78" fmla="*/ 75 w 339"/>
                <a:gd name="T79" fmla="*/ 163 h 235"/>
                <a:gd name="T80" fmla="*/ 47 w 339"/>
                <a:gd name="T81" fmla="*/ 133 h 235"/>
                <a:gd name="T82" fmla="*/ 9 w 339"/>
                <a:gd name="T83" fmla="*/ 116 h 235"/>
                <a:gd name="T84" fmla="*/ 44 w 339"/>
                <a:gd name="T85" fmla="*/ 17 h 235"/>
                <a:gd name="T86" fmla="*/ 51 w 339"/>
                <a:gd name="T8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9" h="235">
                  <a:moveTo>
                    <a:pt x="51" y="0"/>
                  </a:moveTo>
                  <a:cubicBezTo>
                    <a:pt x="43" y="8"/>
                    <a:pt x="38" y="19"/>
                    <a:pt x="34" y="30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6" y="133"/>
                    <a:pt x="12" y="136"/>
                    <a:pt x="19" y="138"/>
                  </a:cubicBezTo>
                  <a:cubicBezTo>
                    <a:pt x="21" y="139"/>
                    <a:pt x="24" y="140"/>
                    <a:pt x="27" y="142"/>
                  </a:cubicBezTo>
                  <a:cubicBezTo>
                    <a:pt x="28" y="142"/>
                    <a:pt x="28" y="142"/>
                    <a:pt x="29" y="142"/>
                  </a:cubicBezTo>
                  <a:cubicBezTo>
                    <a:pt x="32" y="144"/>
                    <a:pt x="35" y="145"/>
                    <a:pt x="38" y="146"/>
                  </a:cubicBezTo>
                  <a:cubicBezTo>
                    <a:pt x="50" y="153"/>
                    <a:pt x="63" y="162"/>
                    <a:pt x="65" y="176"/>
                  </a:cubicBezTo>
                  <a:cubicBezTo>
                    <a:pt x="67" y="187"/>
                    <a:pt x="63" y="199"/>
                    <a:pt x="70" y="207"/>
                  </a:cubicBezTo>
                  <a:cubicBezTo>
                    <a:pt x="74" y="214"/>
                    <a:pt x="82" y="216"/>
                    <a:pt x="90" y="216"/>
                  </a:cubicBezTo>
                  <a:cubicBezTo>
                    <a:pt x="92" y="216"/>
                    <a:pt x="94" y="216"/>
                    <a:pt x="96" y="215"/>
                  </a:cubicBezTo>
                  <a:cubicBezTo>
                    <a:pt x="104" y="214"/>
                    <a:pt x="112" y="212"/>
                    <a:pt x="120" y="212"/>
                  </a:cubicBezTo>
                  <a:cubicBezTo>
                    <a:pt x="121" y="212"/>
                    <a:pt x="123" y="212"/>
                    <a:pt x="125" y="212"/>
                  </a:cubicBezTo>
                  <a:cubicBezTo>
                    <a:pt x="132" y="213"/>
                    <a:pt x="138" y="216"/>
                    <a:pt x="144" y="217"/>
                  </a:cubicBezTo>
                  <a:cubicBezTo>
                    <a:pt x="149" y="219"/>
                    <a:pt x="154" y="221"/>
                    <a:pt x="160" y="221"/>
                  </a:cubicBezTo>
                  <a:cubicBezTo>
                    <a:pt x="163" y="221"/>
                    <a:pt x="166" y="220"/>
                    <a:pt x="169" y="219"/>
                  </a:cubicBezTo>
                  <a:cubicBezTo>
                    <a:pt x="173" y="218"/>
                    <a:pt x="176" y="215"/>
                    <a:pt x="180" y="212"/>
                  </a:cubicBezTo>
                  <a:cubicBezTo>
                    <a:pt x="186" y="207"/>
                    <a:pt x="191" y="205"/>
                    <a:pt x="196" y="205"/>
                  </a:cubicBezTo>
                  <a:cubicBezTo>
                    <a:pt x="208" y="205"/>
                    <a:pt x="216" y="219"/>
                    <a:pt x="231" y="227"/>
                  </a:cubicBezTo>
                  <a:cubicBezTo>
                    <a:pt x="241" y="233"/>
                    <a:pt x="252" y="235"/>
                    <a:pt x="263" y="235"/>
                  </a:cubicBezTo>
                  <a:cubicBezTo>
                    <a:pt x="263" y="235"/>
                    <a:pt x="264" y="235"/>
                    <a:pt x="264" y="235"/>
                  </a:cubicBezTo>
                  <a:cubicBezTo>
                    <a:pt x="264" y="235"/>
                    <a:pt x="265" y="235"/>
                    <a:pt x="265" y="235"/>
                  </a:cubicBezTo>
                  <a:cubicBezTo>
                    <a:pt x="275" y="235"/>
                    <a:pt x="284" y="234"/>
                    <a:pt x="293" y="232"/>
                  </a:cubicBezTo>
                  <a:cubicBezTo>
                    <a:pt x="295" y="232"/>
                    <a:pt x="297" y="231"/>
                    <a:pt x="298" y="231"/>
                  </a:cubicBezTo>
                  <a:cubicBezTo>
                    <a:pt x="308" y="228"/>
                    <a:pt x="318" y="224"/>
                    <a:pt x="326" y="218"/>
                  </a:cubicBezTo>
                  <a:cubicBezTo>
                    <a:pt x="332" y="214"/>
                    <a:pt x="336" y="208"/>
                    <a:pt x="339" y="201"/>
                  </a:cubicBezTo>
                  <a:cubicBezTo>
                    <a:pt x="338" y="203"/>
                    <a:pt x="337" y="204"/>
                    <a:pt x="335" y="205"/>
                  </a:cubicBezTo>
                  <a:cubicBezTo>
                    <a:pt x="326" y="212"/>
                    <a:pt x="314" y="217"/>
                    <a:pt x="303" y="219"/>
                  </a:cubicBezTo>
                  <a:cubicBezTo>
                    <a:pt x="294" y="221"/>
                    <a:pt x="284" y="222"/>
                    <a:pt x="274" y="222"/>
                  </a:cubicBezTo>
                  <a:cubicBezTo>
                    <a:pt x="262" y="222"/>
                    <a:pt x="251" y="220"/>
                    <a:pt x="240" y="214"/>
                  </a:cubicBezTo>
                  <a:cubicBezTo>
                    <a:pt x="225" y="206"/>
                    <a:pt x="217" y="192"/>
                    <a:pt x="205" y="192"/>
                  </a:cubicBezTo>
                  <a:cubicBezTo>
                    <a:pt x="201" y="192"/>
                    <a:pt x="195" y="194"/>
                    <a:pt x="189" y="199"/>
                  </a:cubicBezTo>
                  <a:cubicBezTo>
                    <a:pt x="181" y="206"/>
                    <a:pt x="175" y="208"/>
                    <a:pt x="169" y="208"/>
                  </a:cubicBezTo>
                  <a:cubicBezTo>
                    <a:pt x="159" y="208"/>
                    <a:pt x="149" y="201"/>
                    <a:pt x="134" y="199"/>
                  </a:cubicBezTo>
                  <a:cubicBezTo>
                    <a:pt x="133" y="199"/>
                    <a:pt x="131" y="199"/>
                    <a:pt x="129" y="199"/>
                  </a:cubicBezTo>
                  <a:cubicBezTo>
                    <a:pt x="121" y="199"/>
                    <a:pt x="113" y="201"/>
                    <a:pt x="105" y="202"/>
                  </a:cubicBezTo>
                  <a:cubicBezTo>
                    <a:pt x="103" y="203"/>
                    <a:pt x="101" y="203"/>
                    <a:pt x="99" y="203"/>
                  </a:cubicBezTo>
                  <a:cubicBezTo>
                    <a:pt x="91" y="203"/>
                    <a:pt x="83" y="201"/>
                    <a:pt x="79" y="194"/>
                  </a:cubicBezTo>
                  <a:cubicBezTo>
                    <a:pt x="73" y="186"/>
                    <a:pt x="77" y="174"/>
                    <a:pt x="75" y="163"/>
                  </a:cubicBezTo>
                  <a:cubicBezTo>
                    <a:pt x="72" y="149"/>
                    <a:pt x="60" y="139"/>
                    <a:pt x="47" y="133"/>
                  </a:cubicBezTo>
                  <a:cubicBezTo>
                    <a:pt x="35" y="127"/>
                    <a:pt x="21" y="124"/>
                    <a:pt x="9" y="1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6" y="11"/>
                    <a:pt x="48" y="6"/>
                    <a:pt x="51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íšļiḍe"/>
            <p:cNvSpPr/>
            <p:nvPr/>
          </p:nvSpPr>
          <p:spPr bwMode="auto">
            <a:xfrm>
              <a:off x="4924426" y="2282826"/>
              <a:ext cx="26988" cy="20638"/>
            </a:xfrm>
            <a:custGeom>
              <a:avLst/>
              <a:gdLst>
                <a:gd name="T0" fmla="*/ 0 w 21"/>
                <a:gd name="T1" fmla="*/ 0 h 16"/>
                <a:gd name="T2" fmla="*/ 18 w 21"/>
                <a:gd name="T3" fmla="*/ 14 h 16"/>
                <a:gd name="T4" fmla="*/ 21 w 21"/>
                <a:gd name="T5" fmla="*/ 16 h 16"/>
                <a:gd name="T6" fmla="*/ 19 w 21"/>
                <a:gd name="T7" fmla="*/ 14 h 16"/>
                <a:gd name="T8" fmla="*/ 1 w 21"/>
                <a:gd name="T9" fmla="*/ 0 h 16"/>
                <a:gd name="T10" fmla="*/ 0 w 21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6">
                  <a:moveTo>
                    <a:pt x="0" y="0"/>
                  </a:moveTo>
                  <a:cubicBezTo>
                    <a:pt x="7" y="4"/>
                    <a:pt x="12" y="10"/>
                    <a:pt x="18" y="14"/>
                  </a:cubicBezTo>
                  <a:cubicBezTo>
                    <a:pt x="19" y="15"/>
                    <a:pt x="20" y="15"/>
                    <a:pt x="21" y="16"/>
                  </a:cubicBezTo>
                  <a:cubicBezTo>
                    <a:pt x="20" y="15"/>
                    <a:pt x="20" y="15"/>
                    <a:pt x="19" y="14"/>
                  </a:cubicBezTo>
                  <a:cubicBezTo>
                    <a:pt x="12" y="10"/>
                    <a:pt x="7" y="4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ṥ1ïḍé"/>
            <p:cNvSpPr/>
            <p:nvPr/>
          </p:nvSpPr>
          <p:spPr bwMode="auto">
            <a:xfrm>
              <a:off x="4848226" y="1782763"/>
              <a:ext cx="236538" cy="523875"/>
            </a:xfrm>
            <a:custGeom>
              <a:avLst/>
              <a:gdLst>
                <a:gd name="T0" fmla="*/ 134 w 184"/>
                <a:gd name="T1" fmla="*/ 0 h 408"/>
                <a:gd name="T2" fmla="*/ 152 w 184"/>
                <a:gd name="T3" fmla="*/ 47 h 408"/>
                <a:gd name="T4" fmla="*/ 95 w 184"/>
                <a:gd name="T5" fmla="*/ 103 h 408"/>
                <a:gd name="T6" fmla="*/ 69 w 184"/>
                <a:gd name="T7" fmla="*/ 114 h 408"/>
                <a:gd name="T8" fmla="*/ 19 w 184"/>
                <a:gd name="T9" fmla="*/ 180 h 408"/>
                <a:gd name="T10" fmla="*/ 7 w 184"/>
                <a:gd name="T11" fmla="*/ 248 h 408"/>
                <a:gd name="T12" fmla="*/ 29 w 184"/>
                <a:gd name="T13" fmla="*/ 285 h 408"/>
                <a:gd name="T14" fmla="*/ 54 w 184"/>
                <a:gd name="T15" fmla="*/ 340 h 408"/>
                <a:gd name="T16" fmla="*/ 79 w 184"/>
                <a:gd name="T17" fmla="*/ 359 h 408"/>
                <a:gd name="T18" fmla="*/ 85 w 184"/>
                <a:gd name="T19" fmla="*/ 386 h 408"/>
                <a:gd name="T20" fmla="*/ 72 w 184"/>
                <a:gd name="T21" fmla="*/ 392 h 408"/>
                <a:gd name="T22" fmla="*/ 60 w 184"/>
                <a:gd name="T23" fmla="*/ 389 h 408"/>
                <a:gd name="T24" fmla="*/ 78 w 184"/>
                <a:gd name="T25" fmla="*/ 403 h 408"/>
                <a:gd name="T26" fmla="*/ 80 w 184"/>
                <a:gd name="T27" fmla="*/ 405 h 408"/>
                <a:gd name="T28" fmla="*/ 94 w 184"/>
                <a:gd name="T29" fmla="*/ 408 h 408"/>
                <a:gd name="T30" fmla="*/ 107 w 184"/>
                <a:gd name="T31" fmla="*/ 403 h 408"/>
                <a:gd name="T32" fmla="*/ 102 w 184"/>
                <a:gd name="T33" fmla="*/ 375 h 408"/>
                <a:gd name="T34" fmla="*/ 77 w 184"/>
                <a:gd name="T35" fmla="*/ 357 h 408"/>
                <a:gd name="T36" fmla="*/ 52 w 184"/>
                <a:gd name="T37" fmla="*/ 301 h 408"/>
                <a:gd name="T38" fmla="*/ 30 w 184"/>
                <a:gd name="T39" fmla="*/ 264 h 408"/>
                <a:gd name="T40" fmla="*/ 42 w 184"/>
                <a:gd name="T41" fmla="*/ 196 h 408"/>
                <a:gd name="T42" fmla="*/ 91 w 184"/>
                <a:gd name="T43" fmla="*/ 130 h 408"/>
                <a:gd name="T44" fmla="*/ 117 w 184"/>
                <a:gd name="T45" fmla="*/ 119 h 408"/>
                <a:gd name="T46" fmla="*/ 175 w 184"/>
                <a:gd name="T47" fmla="*/ 64 h 408"/>
                <a:gd name="T48" fmla="*/ 155 w 184"/>
                <a:gd name="T49" fmla="*/ 15 h 408"/>
                <a:gd name="T50" fmla="*/ 134 w 184"/>
                <a:gd name="T5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4" h="408">
                  <a:moveTo>
                    <a:pt x="134" y="0"/>
                  </a:moveTo>
                  <a:cubicBezTo>
                    <a:pt x="149" y="12"/>
                    <a:pt x="161" y="29"/>
                    <a:pt x="152" y="47"/>
                  </a:cubicBezTo>
                  <a:cubicBezTo>
                    <a:pt x="142" y="69"/>
                    <a:pt x="116" y="93"/>
                    <a:pt x="95" y="103"/>
                  </a:cubicBezTo>
                  <a:cubicBezTo>
                    <a:pt x="86" y="107"/>
                    <a:pt x="77" y="110"/>
                    <a:pt x="69" y="114"/>
                  </a:cubicBezTo>
                  <a:cubicBezTo>
                    <a:pt x="44" y="127"/>
                    <a:pt x="31" y="155"/>
                    <a:pt x="19" y="180"/>
                  </a:cubicBezTo>
                  <a:cubicBezTo>
                    <a:pt x="10" y="201"/>
                    <a:pt x="0" y="225"/>
                    <a:pt x="7" y="248"/>
                  </a:cubicBezTo>
                  <a:cubicBezTo>
                    <a:pt x="12" y="261"/>
                    <a:pt x="23" y="272"/>
                    <a:pt x="29" y="285"/>
                  </a:cubicBezTo>
                  <a:cubicBezTo>
                    <a:pt x="38" y="303"/>
                    <a:pt x="40" y="326"/>
                    <a:pt x="54" y="340"/>
                  </a:cubicBezTo>
                  <a:cubicBezTo>
                    <a:pt x="62" y="348"/>
                    <a:pt x="72" y="352"/>
                    <a:pt x="79" y="359"/>
                  </a:cubicBezTo>
                  <a:cubicBezTo>
                    <a:pt x="86" y="366"/>
                    <a:pt x="91" y="378"/>
                    <a:pt x="85" y="386"/>
                  </a:cubicBezTo>
                  <a:cubicBezTo>
                    <a:pt x="82" y="390"/>
                    <a:pt x="77" y="392"/>
                    <a:pt x="72" y="392"/>
                  </a:cubicBezTo>
                  <a:cubicBezTo>
                    <a:pt x="68" y="392"/>
                    <a:pt x="63" y="391"/>
                    <a:pt x="60" y="389"/>
                  </a:cubicBezTo>
                  <a:cubicBezTo>
                    <a:pt x="66" y="393"/>
                    <a:pt x="71" y="399"/>
                    <a:pt x="78" y="403"/>
                  </a:cubicBezTo>
                  <a:cubicBezTo>
                    <a:pt x="79" y="404"/>
                    <a:pt x="79" y="404"/>
                    <a:pt x="80" y="405"/>
                  </a:cubicBezTo>
                  <a:cubicBezTo>
                    <a:pt x="85" y="407"/>
                    <a:pt x="90" y="408"/>
                    <a:pt x="94" y="408"/>
                  </a:cubicBezTo>
                  <a:cubicBezTo>
                    <a:pt x="100" y="408"/>
                    <a:pt x="104" y="406"/>
                    <a:pt x="107" y="403"/>
                  </a:cubicBezTo>
                  <a:cubicBezTo>
                    <a:pt x="114" y="394"/>
                    <a:pt x="109" y="382"/>
                    <a:pt x="102" y="375"/>
                  </a:cubicBezTo>
                  <a:cubicBezTo>
                    <a:pt x="94" y="368"/>
                    <a:pt x="84" y="364"/>
                    <a:pt x="77" y="357"/>
                  </a:cubicBezTo>
                  <a:cubicBezTo>
                    <a:pt x="62" y="342"/>
                    <a:pt x="61" y="319"/>
                    <a:pt x="52" y="301"/>
                  </a:cubicBezTo>
                  <a:cubicBezTo>
                    <a:pt x="45" y="288"/>
                    <a:pt x="35" y="278"/>
                    <a:pt x="30" y="264"/>
                  </a:cubicBezTo>
                  <a:cubicBezTo>
                    <a:pt x="22" y="242"/>
                    <a:pt x="32" y="218"/>
                    <a:pt x="42" y="196"/>
                  </a:cubicBezTo>
                  <a:cubicBezTo>
                    <a:pt x="54" y="171"/>
                    <a:pt x="67" y="144"/>
                    <a:pt x="91" y="130"/>
                  </a:cubicBezTo>
                  <a:cubicBezTo>
                    <a:pt x="100" y="126"/>
                    <a:pt x="109" y="123"/>
                    <a:pt x="117" y="119"/>
                  </a:cubicBezTo>
                  <a:cubicBezTo>
                    <a:pt x="138" y="109"/>
                    <a:pt x="165" y="85"/>
                    <a:pt x="175" y="64"/>
                  </a:cubicBezTo>
                  <a:cubicBezTo>
                    <a:pt x="184" y="45"/>
                    <a:pt x="170" y="27"/>
                    <a:pt x="155" y="15"/>
                  </a:cubicBezTo>
                  <a:cubicBezTo>
                    <a:pt x="148" y="9"/>
                    <a:pt x="141" y="5"/>
                    <a:pt x="134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iŝlíḓê"/>
            <p:cNvSpPr/>
            <p:nvPr/>
          </p:nvSpPr>
          <p:spPr bwMode="auto">
            <a:xfrm>
              <a:off x="4592638" y="2247901"/>
              <a:ext cx="3175" cy="11113"/>
            </a:xfrm>
            <a:custGeom>
              <a:avLst/>
              <a:gdLst>
                <a:gd name="T0" fmla="*/ 0 w 2"/>
                <a:gd name="T1" fmla="*/ 0 h 9"/>
                <a:gd name="T2" fmla="*/ 0 w 2"/>
                <a:gd name="T3" fmla="*/ 0 h 9"/>
                <a:gd name="T4" fmla="*/ 2 w 2"/>
                <a:gd name="T5" fmla="*/ 9 h 9"/>
                <a:gd name="T6" fmla="*/ 0 w 2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2" y="9"/>
                  </a:cubicBezTo>
                  <a:cubicBezTo>
                    <a:pt x="1" y="6"/>
                    <a:pt x="0" y="3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šlïḑe"/>
            <p:cNvSpPr/>
            <p:nvPr/>
          </p:nvSpPr>
          <p:spPr bwMode="auto">
            <a:xfrm>
              <a:off x="4592638" y="2176463"/>
              <a:ext cx="325438" cy="138113"/>
            </a:xfrm>
            <a:custGeom>
              <a:avLst/>
              <a:gdLst>
                <a:gd name="T0" fmla="*/ 88 w 253"/>
                <a:gd name="T1" fmla="*/ 0 h 107"/>
                <a:gd name="T2" fmla="*/ 83 w 253"/>
                <a:gd name="T3" fmla="*/ 1 h 107"/>
                <a:gd name="T4" fmla="*/ 69 w 253"/>
                <a:gd name="T5" fmla="*/ 8 h 107"/>
                <a:gd name="T6" fmla="*/ 16 w 253"/>
                <a:gd name="T7" fmla="*/ 47 h 107"/>
                <a:gd name="T8" fmla="*/ 0 w 253"/>
                <a:gd name="T9" fmla="*/ 55 h 107"/>
                <a:gd name="T10" fmla="*/ 2 w 253"/>
                <a:gd name="T11" fmla="*/ 64 h 107"/>
                <a:gd name="T12" fmla="*/ 8 w 253"/>
                <a:gd name="T13" fmla="*/ 71 h 107"/>
                <a:gd name="T14" fmla="*/ 16 w 253"/>
                <a:gd name="T15" fmla="*/ 73 h 107"/>
                <a:gd name="T16" fmla="*/ 38 w 253"/>
                <a:gd name="T17" fmla="*/ 63 h 107"/>
                <a:gd name="T18" fmla="*/ 92 w 253"/>
                <a:gd name="T19" fmla="*/ 24 h 107"/>
                <a:gd name="T20" fmla="*/ 106 w 253"/>
                <a:gd name="T21" fmla="*/ 17 h 107"/>
                <a:gd name="T22" fmla="*/ 111 w 253"/>
                <a:gd name="T23" fmla="*/ 16 h 107"/>
                <a:gd name="T24" fmla="*/ 137 w 253"/>
                <a:gd name="T25" fmla="*/ 28 h 107"/>
                <a:gd name="T26" fmla="*/ 249 w 253"/>
                <a:gd name="T27" fmla="*/ 107 h 107"/>
                <a:gd name="T28" fmla="*/ 249 w 253"/>
                <a:gd name="T29" fmla="*/ 78 h 107"/>
                <a:gd name="T30" fmla="*/ 253 w 253"/>
                <a:gd name="T31" fmla="*/ 79 h 107"/>
                <a:gd name="T32" fmla="*/ 227 w 253"/>
                <a:gd name="T33" fmla="*/ 61 h 107"/>
                <a:gd name="T34" fmla="*/ 226 w 253"/>
                <a:gd name="T35" fmla="*/ 91 h 107"/>
                <a:gd name="T36" fmla="*/ 114 w 253"/>
                <a:gd name="T37" fmla="*/ 11 h 107"/>
                <a:gd name="T38" fmla="*/ 88 w 253"/>
                <a:gd name="T3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107">
                  <a:moveTo>
                    <a:pt x="88" y="0"/>
                  </a:moveTo>
                  <a:cubicBezTo>
                    <a:pt x="86" y="0"/>
                    <a:pt x="85" y="0"/>
                    <a:pt x="83" y="1"/>
                  </a:cubicBezTo>
                  <a:cubicBezTo>
                    <a:pt x="78" y="2"/>
                    <a:pt x="73" y="5"/>
                    <a:pt x="69" y="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1" y="50"/>
                    <a:pt x="6" y="53"/>
                    <a:pt x="0" y="55"/>
                  </a:cubicBezTo>
                  <a:cubicBezTo>
                    <a:pt x="0" y="58"/>
                    <a:pt x="1" y="61"/>
                    <a:pt x="2" y="64"/>
                  </a:cubicBezTo>
                  <a:cubicBezTo>
                    <a:pt x="3" y="66"/>
                    <a:pt x="5" y="69"/>
                    <a:pt x="8" y="71"/>
                  </a:cubicBezTo>
                  <a:cubicBezTo>
                    <a:pt x="11" y="72"/>
                    <a:pt x="13" y="73"/>
                    <a:pt x="16" y="73"/>
                  </a:cubicBezTo>
                  <a:cubicBezTo>
                    <a:pt x="24" y="73"/>
                    <a:pt x="32" y="68"/>
                    <a:pt x="38" y="63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6" y="21"/>
                    <a:pt x="101" y="18"/>
                    <a:pt x="106" y="17"/>
                  </a:cubicBezTo>
                  <a:cubicBezTo>
                    <a:pt x="107" y="16"/>
                    <a:pt x="109" y="16"/>
                    <a:pt x="111" y="16"/>
                  </a:cubicBezTo>
                  <a:cubicBezTo>
                    <a:pt x="120" y="16"/>
                    <a:pt x="129" y="22"/>
                    <a:pt x="137" y="28"/>
                  </a:cubicBezTo>
                  <a:cubicBezTo>
                    <a:pt x="249" y="107"/>
                    <a:pt x="249" y="107"/>
                    <a:pt x="249" y="107"/>
                  </a:cubicBezTo>
                  <a:cubicBezTo>
                    <a:pt x="253" y="98"/>
                    <a:pt x="253" y="87"/>
                    <a:pt x="249" y="78"/>
                  </a:cubicBezTo>
                  <a:cubicBezTo>
                    <a:pt x="251" y="78"/>
                    <a:pt x="252" y="79"/>
                    <a:pt x="253" y="79"/>
                  </a:cubicBezTo>
                  <a:cubicBezTo>
                    <a:pt x="244" y="73"/>
                    <a:pt x="237" y="65"/>
                    <a:pt x="227" y="61"/>
                  </a:cubicBezTo>
                  <a:cubicBezTo>
                    <a:pt x="231" y="71"/>
                    <a:pt x="231" y="81"/>
                    <a:pt x="226" y="9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06" y="6"/>
                    <a:pt x="97" y="0"/>
                    <a:pt x="88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íṧḷîḑe"/>
            <p:cNvSpPr/>
            <p:nvPr/>
          </p:nvSpPr>
          <p:spPr bwMode="auto">
            <a:xfrm>
              <a:off x="5975351" y="2511426"/>
              <a:ext cx="354013" cy="84138"/>
            </a:xfrm>
            <a:custGeom>
              <a:avLst/>
              <a:gdLst>
                <a:gd name="T0" fmla="*/ 275 w 275"/>
                <a:gd name="T1" fmla="*/ 47 h 65"/>
                <a:gd name="T2" fmla="*/ 0 w 275"/>
                <a:gd name="T3" fmla="*/ 33 h 65"/>
                <a:gd name="T4" fmla="*/ 210 w 275"/>
                <a:gd name="T5" fmla="*/ 0 h 65"/>
                <a:gd name="T6" fmla="*/ 275 w 275"/>
                <a:gd name="T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65">
                  <a:moveTo>
                    <a:pt x="275" y="47"/>
                  </a:moveTo>
                  <a:cubicBezTo>
                    <a:pt x="275" y="47"/>
                    <a:pt x="46" y="65"/>
                    <a:pt x="0" y="33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75" y="47"/>
                    <a:pt x="275" y="47"/>
                    <a:pt x="275" y="47"/>
                  </a:cubicBezTo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íşḻîďè"/>
            <p:cNvSpPr/>
            <p:nvPr/>
          </p:nvSpPr>
          <p:spPr bwMode="auto">
            <a:xfrm>
              <a:off x="5975351" y="2511426"/>
              <a:ext cx="354013" cy="68263"/>
            </a:xfrm>
            <a:custGeom>
              <a:avLst/>
              <a:gdLst>
                <a:gd name="T0" fmla="*/ 210 w 275"/>
                <a:gd name="T1" fmla="*/ 0 h 52"/>
                <a:gd name="T2" fmla="*/ 38 w 275"/>
                <a:gd name="T3" fmla="*/ 27 h 52"/>
                <a:gd name="T4" fmla="*/ 0 w 275"/>
                <a:gd name="T5" fmla="*/ 33 h 52"/>
                <a:gd name="T6" fmla="*/ 143 w 275"/>
                <a:gd name="T7" fmla="*/ 52 h 52"/>
                <a:gd name="T8" fmla="*/ 275 w 275"/>
                <a:gd name="T9" fmla="*/ 47 h 52"/>
                <a:gd name="T10" fmla="*/ 224 w 275"/>
                <a:gd name="T11" fmla="*/ 10 h 52"/>
                <a:gd name="T12" fmla="*/ 210 w 275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52">
                  <a:moveTo>
                    <a:pt x="210" y="0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1" y="48"/>
                    <a:pt x="83" y="52"/>
                    <a:pt x="143" y="52"/>
                  </a:cubicBezTo>
                  <a:cubicBezTo>
                    <a:pt x="210" y="52"/>
                    <a:pt x="275" y="47"/>
                    <a:pt x="275" y="47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10" y="0"/>
                    <a:pt x="210" y="0"/>
                    <a:pt x="210" y="0"/>
                  </a:cubicBezTo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iṥlîďê"/>
            <p:cNvSpPr/>
            <p:nvPr/>
          </p:nvSpPr>
          <p:spPr bwMode="auto">
            <a:xfrm>
              <a:off x="5932488" y="2465388"/>
              <a:ext cx="396875" cy="125413"/>
            </a:xfrm>
            <a:custGeom>
              <a:avLst/>
              <a:gdLst>
                <a:gd name="T0" fmla="*/ 308 w 308"/>
                <a:gd name="T1" fmla="*/ 83 h 97"/>
                <a:gd name="T2" fmla="*/ 244 w 308"/>
                <a:gd name="T3" fmla="*/ 42 h 97"/>
                <a:gd name="T4" fmla="*/ 0 w 308"/>
                <a:gd name="T5" fmla="*/ 75 h 97"/>
                <a:gd name="T6" fmla="*/ 53 w 308"/>
                <a:gd name="T7" fmla="*/ 0 h 97"/>
                <a:gd name="T8" fmla="*/ 243 w 308"/>
                <a:gd name="T9" fmla="*/ 37 h 97"/>
                <a:gd name="T10" fmla="*/ 308 w 308"/>
                <a:gd name="T11" fmla="*/ 8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97">
                  <a:moveTo>
                    <a:pt x="308" y="83"/>
                  </a:moveTo>
                  <a:cubicBezTo>
                    <a:pt x="244" y="42"/>
                    <a:pt x="244" y="42"/>
                    <a:pt x="244" y="42"/>
                  </a:cubicBezTo>
                  <a:cubicBezTo>
                    <a:pt x="244" y="42"/>
                    <a:pt x="52" y="97"/>
                    <a:pt x="0" y="7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3" y="37"/>
                    <a:pt x="243" y="37"/>
                    <a:pt x="243" y="37"/>
                  </a:cubicBezTo>
                  <a:lnTo>
                    <a:pt x="308" y="83"/>
                  </a:lnTo>
                  <a:close/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îSļídè"/>
            <p:cNvSpPr/>
            <p:nvPr/>
          </p:nvSpPr>
          <p:spPr bwMode="auto">
            <a:xfrm>
              <a:off x="5842001" y="1757363"/>
              <a:ext cx="239713" cy="539750"/>
            </a:xfrm>
            <a:custGeom>
              <a:avLst/>
              <a:gdLst>
                <a:gd name="T0" fmla="*/ 93 w 186"/>
                <a:gd name="T1" fmla="*/ 96 h 420"/>
                <a:gd name="T2" fmla="*/ 76 w 186"/>
                <a:gd name="T3" fmla="*/ 126 h 420"/>
                <a:gd name="T4" fmla="*/ 72 w 186"/>
                <a:gd name="T5" fmla="*/ 143 h 420"/>
                <a:gd name="T6" fmla="*/ 52 w 186"/>
                <a:gd name="T7" fmla="*/ 182 h 420"/>
                <a:gd name="T8" fmla="*/ 2 w 186"/>
                <a:gd name="T9" fmla="*/ 273 h 420"/>
                <a:gd name="T10" fmla="*/ 6 w 186"/>
                <a:gd name="T11" fmla="*/ 324 h 420"/>
                <a:gd name="T12" fmla="*/ 16 w 186"/>
                <a:gd name="T13" fmla="*/ 357 h 420"/>
                <a:gd name="T14" fmla="*/ 34 w 186"/>
                <a:gd name="T15" fmla="*/ 388 h 420"/>
                <a:gd name="T16" fmla="*/ 47 w 186"/>
                <a:gd name="T17" fmla="*/ 420 h 420"/>
                <a:gd name="T18" fmla="*/ 64 w 186"/>
                <a:gd name="T19" fmla="*/ 396 h 420"/>
                <a:gd name="T20" fmla="*/ 87 w 186"/>
                <a:gd name="T21" fmla="*/ 381 h 420"/>
                <a:gd name="T22" fmla="*/ 118 w 186"/>
                <a:gd name="T23" fmla="*/ 391 h 420"/>
                <a:gd name="T24" fmla="*/ 123 w 186"/>
                <a:gd name="T25" fmla="*/ 391 h 420"/>
                <a:gd name="T26" fmla="*/ 127 w 186"/>
                <a:gd name="T27" fmla="*/ 379 h 420"/>
                <a:gd name="T28" fmla="*/ 115 w 186"/>
                <a:gd name="T29" fmla="*/ 290 h 420"/>
                <a:gd name="T30" fmla="*/ 164 w 186"/>
                <a:gd name="T31" fmla="*/ 222 h 420"/>
                <a:gd name="T32" fmla="*/ 180 w 186"/>
                <a:gd name="T33" fmla="*/ 163 h 420"/>
                <a:gd name="T34" fmla="*/ 185 w 186"/>
                <a:gd name="T35" fmla="*/ 90 h 420"/>
                <a:gd name="T36" fmla="*/ 157 w 186"/>
                <a:gd name="T37" fmla="*/ 8 h 420"/>
                <a:gd name="T38" fmla="*/ 141 w 186"/>
                <a:gd name="T39" fmla="*/ 28 h 420"/>
                <a:gd name="T40" fmla="*/ 125 w 186"/>
                <a:gd name="T41" fmla="*/ 51 h 420"/>
                <a:gd name="T42" fmla="*/ 93 w 186"/>
                <a:gd name="T43" fmla="*/ 96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6" h="420">
                  <a:moveTo>
                    <a:pt x="93" y="96"/>
                  </a:moveTo>
                  <a:cubicBezTo>
                    <a:pt x="86" y="105"/>
                    <a:pt x="80" y="115"/>
                    <a:pt x="76" y="126"/>
                  </a:cubicBezTo>
                  <a:cubicBezTo>
                    <a:pt x="74" y="131"/>
                    <a:pt x="73" y="137"/>
                    <a:pt x="72" y="143"/>
                  </a:cubicBezTo>
                  <a:cubicBezTo>
                    <a:pt x="67" y="157"/>
                    <a:pt x="61" y="170"/>
                    <a:pt x="52" y="182"/>
                  </a:cubicBezTo>
                  <a:cubicBezTo>
                    <a:pt x="32" y="211"/>
                    <a:pt x="7" y="239"/>
                    <a:pt x="2" y="273"/>
                  </a:cubicBezTo>
                  <a:cubicBezTo>
                    <a:pt x="0" y="290"/>
                    <a:pt x="3" y="308"/>
                    <a:pt x="6" y="324"/>
                  </a:cubicBezTo>
                  <a:cubicBezTo>
                    <a:pt x="8" y="335"/>
                    <a:pt x="11" y="346"/>
                    <a:pt x="16" y="357"/>
                  </a:cubicBezTo>
                  <a:cubicBezTo>
                    <a:pt x="21" y="368"/>
                    <a:pt x="28" y="377"/>
                    <a:pt x="34" y="388"/>
                  </a:cubicBezTo>
                  <a:cubicBezTo>
                    <a:pt x="39" y="398"/>
                    <a:pt x="44" y="409"/>
                    <a:pt x="47" y="420"/>
                  </a:cubicBezTo>
                  <a:cubicBezTo>
                    <a:pt x="54" y="413"/>
                    <a:pt x="58" y="404"/>
                    <a:pt x="64" y="396"/>
                  </a:cubicBezTo>
                  <a:cubicBezTo>
                    <a:pt x="69" y="388"/>
                    <a:pt x="77" y="381"/>
                    <a:pt x="87" y="381"/>
                  </a:cubicBezTo>
                  <a:cubicBezTo>
                    <a:pt x="98" y="381"/>
                    <a:pt x="107" y="390"/>
                    <a:pt x="118" y="391"/>
                  </a:cubicBezTo>
                  <a:cubicBezTo>
                    <a:pt x="120" y="392"/>
                    <a:pt x="122" y="392"/>
                    <a:pt x="123" y="391"/>
                  </a:cubicBezTo>
                  <a:cubicBezTo>
                    <a:pt x="127" y="389"/>
                    <a:pt x="128" y="384"/>
                    <a:pt x="127" y="379"/>
                  </a:cubicBezTo>
                  <a:cubicBezTo>
                    <a:pt x="124" y="349"/>
                    <a:pt x="107" y="319"/>
                    <a:pt x="115" y="290"/>
                  </a:cubicBezTo>
                  <a:cubicBezTo>
                    <a:pt x="123" y="263"/>
                    <a:pt x="149" y="246"/>
                    <a:pt x="164" y="222"/>
                  </a:cubicBezTo>
                  <a:cubicBezTo>
                    <a:pt x="174" y="204"/>
                    <a:pt x="177" y="183"/>
                    <a:pt x="180" y="163"/>
                  </a:cubicBezTo>
                  <a:cubicBezTo>
                    <a:pt x="183" y="139"/>
                    <a:pt x="186" y="115"/>
                    <a:pt x="185" y="90"/>
                  </a:cubicBezTo>
                  <a:cubicBezTo>
                    <a:pt x="184" y="78"/>
                    <a:pt x="174" y="0"/>
                    <a:pt x="157" y="8"/>
                  </a:cubicBezTo>
                  <a:cubicBezTo>
                    <a:pt x="150" y="11"/>
                    <a:pt x="145" y="23"/>
                    <a:pt x="141" y="28"/>
                  </a:cubicBezTo>
                  <a:cubicBezTo>
                    <a:pt x="125" y="51"/>
                    <a:pt x="125" y="51"/>
                    <a:pt x="125" y="51"/>
                  </a:cubicBezTo>
                  <a:lnTo>
                    <a:pt x="93" y="96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íṩḻïḍe"/>
            <p:cNvSpPr/>
            <p:nvPr/>
          </p:nvSpPr>
          <p:spPr bwMode="auto">
            <a:xfrm>
              <a:off x="4968876" y="2506663"/>
              <a:ext cx="377825" cy="150813"/>
            </a:xfrm>
            <a:custGeom>
              <a:avLst/>
              <a:gdLst>
                <a:gd name="T0" fmla="*/ 238 w 238"/>
                <a:gd name="T1" fmla="*/ 11 h 95"/>
                <a:gd name="T2" fmla="*/ 134 w 238"/>
                <a:gd name="T3" fmla="*/ 95 h 95"/>
                <a:gd name="T4" fmla="*/ 0 w 238"/>
                <a:gd name="T5" fmla="*/ 71 h 95"/>
                <a:gd name="T6" fmla="*/ 89 w 238"/>
                <a:gd name="T7" fmla="*/ 0 h 95"/>
                <a:gd name="T8" fmla="*/ 238 w 238"/>
                <a:gd name="T9" fmla="*/ 1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95">
                  <a:moveTo>
                    <a:pt x="238" y="11"/>
                  </a:moveTo>
                  <a:lnTo>
                    <a:pt x="134" y="95"/>
                  </a:lnTo>
                  <a:lnTo>
                    <a:pt x="0" y="71"/>
                  </a:lnTo>
                  <a:lnTo>
                    <a:pt x="89" y="0"/>
                  </a:lnTo>
                  <a:lnTo>
                    <a:pt x="238" y="11"/>
                  </a:lnTo>
                  <a:close/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iŝlíḓé"/>
            <p:cNvSpPr/>
            <p:nvPr/>
          </p:nvSpPr>
          <p:spPr bwMode="auto">
            <a:xfrm>
              <a:off x="4968876" y="2506663"/>
              <a:ext cx="377825" cy="150813"/>
            </a:xfrm>
            <a:custGeom>
              <a:avLst/>
              <a:gdLst>
                <a:gd name="T0" fmla="*/ 238 w 238"/>
                <a:gd name="T1" fmla="*/ 11 h 95"/>
                <a:gd name="T2" fmla="*/ 134 w 238"/>
                <a:gd name="T3" fmla="*/ 95 h 95"/>
                <a:gd name="T4" fmla="*/ 0 w 238"/>
                <a:gd name="T5" fmla="*/ 71 h 95"/>
                <a:gd name="T6" fmla="*/ 89 w 238"/>
                <a:gd name="T7" fmla="*/ 0 h 95"/>
                <a:gd name="T8" fmla="*/ 238 w 238"/>
                <a:gd name="T9" fmla="*/ 1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95">
                  <a:moveTo>
                    <a:pt x="238" y="11"/>
                  </a:moveTo>
                  <a:lnTo>
                    <a:pt x="134" y="95"/>
                  </a:lnTo>
                  <a:lnTo>
                    <a:pt x="0" y="71"/>
                  </a:lnTo>
                  <a:lnTo>
                    <a:pt x="89" y="0"/>
                  </a:lnTo>
                  <a:lnTo>
                    <a:pt x="238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sḻïḍè"/>
            <p:cNvSpPr/>
            <p:nvPr/>
          </p:nvSpPr>
          <p:spPr bwMode="auto">
            <a:xfrm>
              <a:off x="5335588" y="2514601"/>
              <a:ext cx="17463" cy="7938"/>
            </a:xfrm>
            <a:custGeom>
              <a:avLst/>
              <a:gdLst>
                <a:gd name="T0" fmla="*/ 6 w 13"/>
                <a:gd name="T1" fmla="*/ 0 h 6"/>
                <a:gd name="T2" fmla="*/ 3 w 13"/>
                <a:gd name="T3" fmla="*/ 2 h 6"/>
                <a:gd name="T4" fmla="*/ 0 w 13"/>
                <a:gd name="T5" fmla="*/ 6 h 6"/>
                <a:gd name="T6" fmla="*/ 5 w 13"/>
                <a:gd name="T7" fmla="*/ 6 h 6"/>
                <a:gd name="T8" fmla="*/ 13 w 13"/>
                <a:gd name="T9" fmla="*/ 0 h 6"/>
                <a:gd name="T10" fmla="*/ 6 w 1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6">
                  <a:moveTo>
                    <a:pt x="6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4"/>
                    <a:pt x="1" y="5"/>
                    <a:pt x="0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îṡḷïḋe"/>
            <p:cNvSpPr/>
            <p:nvPr/>
          </p:nvSpPr>
          <p:spPr bwMode="auto">
            <a:xfrm>
              <a:off x="5334001" y="2517776"/>
              <a:ext cx="6350" cy="4763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4 h 4"/>
                <a:gd name="T4" fmla="*/ 2 w 5"/>
                <a:gd name="T5" fmla="*/ 4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4" y="2"/>
                    <a:pt x="5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îş1íḋé"/>
            <p:cNvSpPr/>
            <p:nvPr/>
          </p:nvSpPr>
          <p:spPr bwMode="auto">
            <a:xfrm>
              <a:off x="4975226" y="2606676"/>
              <a:ext cx="9525" cy="6350"/>
            </a:xfrm>
            <a:custGeom>
              <a:avLst/>
              <a:gdLst>
                <a:gd name="T0" fmla="*/ 4 w 6"/>
                <a:gd name="T1" fmla="*/ 0 h 4"/>
                <a:gd name="T2" fmla="*/ 0 w 6"/>
                <a:gd name="T3" fmla="*/ 3 h 4"/>
                <a:gd name="T4" fmla="*/ 2 w 6"/>
                <a:gd name="T5" fmla="*/ 4 h 4"/>
                <a:gd name="T6" fmla="*/ 6 w 6"/>
                <a:gd name="T7" fmla="*/ 0 h 4"/>
                <a:gd name="T8" fmla="*/ 4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3"/>
                  </a:lnTo>
                  <a:lnTo>
                    <a:pt x="2" y="4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îSḷíde"/>
            <p:cNvSpPr/>
            <p:nvPr/>
          </p:nvSpPr>
          <p:spPr bwMode="auto">
            <a:xfrm>
              <a:off x="4975226" y="2606676"/>
              <a:ext cx="9525" cy="6350"/>
            </a:xfrm>
            <a:custGeom>
              <a:avLst/>
              <a:gdLst>
                <a:gd name="T0" fmla="*/ 4 w 6"/>
                <a:gd name="T1" fmla="*/ 0 h 4"/>
                <a:gd name="T2" fmla="*/ 0 w 6"/>
                <a:gd name="T3" fmla="*/ 3 h 4"/>
                <a:gd name="T4" fmla="*/ 2 w 6"/>
                <a:gd name="T5" fmla="*/ 4 h 4"/>
                <a:gd name="T6" fmla="*/ 6 w 6"/>
                <a:gd name="T7" fmla="*/ 0 h 4"/>
                <a:gd name="T8" fmla="*/ 4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3"/>
                  </a:lnTo>
                  <a:lnTo>
                    <a:pt x="2" y="4"/>
                  </a:lnTo>
                  <a:lnTo>
                    <a:pt x="6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íṥļïḍe"/>
            <p:cNvSpPr/>
            <p:nvPr/>
          </p:nvSpPr>
          <p:spPr bwMode="auto">
            <a:xfrm>
              <a:off x="4978401" y="2522538"/>
              <a:ext cx="363538" cy="127000"/>
            </a:xfrm>
            <a:custGeom>
              <a:avLst/>
              <a:gdLst>
                <a:gd name="T0" fmla="*/ 224 w 229"/>
                <a:gd name="T1" fmla="*/ 0 h 80"/>
                <a:gd name="T2" fmla="*/ 130 w 229"/>
                <a:gd name="T3" fmla="*/ 75 h 80"/>
                <a:gd name="T4" fmla="*/ 4 w 229"/>
                <a:gd name="T5" fmla="*/ 53 h 80"/>
                <a:gd name="T6" fmla="*/ 0 w 229"/>
                <a:gd name="T7" fmla="*/ 57 h 80"/>
                <a:gd name="T8" fmla="*/ 131 w 229"/>
                <a:gd name="T9" fmla="*/ 80 h 80"/>
                <a:gd name="T10" fmla="*/ 229 w 229"/>
                <a:gd name="T11" fmla="*/ 0 h 80"/>
                <a:gd name="T12" fmla="*/ 225 w 229"/>
                <a:gd name="T13" fmla="*/ 0 h 80"/>
                <a:gd name="T14" fmla="*/ 224 w 229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80">
                  <a:moveTo>
                    <a:pt x="224" y="0"/>
                  </a:moveTo>
                  <a:lnTo>
                    <a:pt x="130" y="75"/>
                  </a:lnTo>
                  <a:lnTo>
                    <a:pt x="4" y="53"/>
                  </a:lnTo>
                  <a:lnTo>
                    <a:pt x="0" y="57"/>
                  </a:lnTo>
                  <a:lnTo>
                    <a:pt x="131" y="80"/>
                  </a:lnTo>
                  <a:lnTo>
                    <a:pt x="229" y="0"/>
                  </a:lnTo>
                  <a:lnTo>
                    <a:pt x="225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iṣḻîḋê"/>
            <p:cNvSpPr/>
            <p:nvPr/>
          </p:nvSpPr>
          <p:spPr bwMode="auto">
            <a:xfrm>
              <a:off x="4978401" y="2522538"/>
              <a:ext cx="363538" cy="127000"/>
            </a:xfrm>
            <a:custGeom>
              <a:avLst/>
              <a:gdLst>
                <a:gd name="T0" fmla="*/ 224 w 229"/>
                <a:gd name="T1" fmla="*/ 0 h 80"/>
                <a:gd name="T2" fmla="*/ 130 w 229"/>
                <a:gd name="T3" fmla="*/ 75 h 80"/>
                <a:gd name="T4" fmla="*/ 4 w 229"/>
                <a:gd name="T5" fmla="*/ 53 h 80"/>
                <a:gd name="T6" fmla="*/ 0 w 229"/>
                <a:gd name="T7" fmla="*/ 57 h 80"/>
                <a:gd name="T8" fmla="*/ 131 w 229"/>
                <a:gd name="T9" fmla="*/ 80 h 80"/>
                <a:gd name="T10" fmla="*/ 229 w 229"/>
                <a:gd name="T11" fmla="*/ 0 h 80"/>
                <a:gd name="T12" fmla="*/ 225 w 229"/>
                <a:gd name="T13" fmla="*/ 0 h 80"/>
                <a:gd name="T14" fmla="*/ 224 w 229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80">
                  <a:moveTo>
                    <a:pt x="224" y="0"/>
                  </a:moveTo>
                  <a:lnTo>
                    <a:pt x="130" y="75"/>
                  </a:lnTo>
                  <a:lnTo>
                    <a:pt x="4" y="53"/>
                  </a:lnTo>
                  <a:lnTo>
                    <a:pt x="0" y="57"/>
                  </a:lnTo>
                  <a:lnTo>
                    <a:pt x="131" y="80"/>
                  </a:lnTo>
                  <a:lnTo>
                    <a:pt x="229" y="0"/>
                  </a:lnTo>
                  <a:lnTo>
                    <a:pt x="225" y="0"/>
                  </a:lnTo>
                  <a:lnTo>
                    <a:pt x="2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ïŝḷiḑé"/>
            <p:cNvSpPr/>
            <p:nvPr/>
          </p:nvSpPr>
          <p:spPr bwMode="auto">
            <a:xfrm>
              <a:off x="4973638" y="2492376"/>
              <a:ext cx="377825" cy="149225"/>
            </a:xfrm>
            <a:custGeom>
              <a:avLst/>
              <a:gdLst>
                <a:gd name="T0" fmla="*/ 238 w 238"/>
                <a:gd name="T1" fmla="*/ 10 h 94"/>
                <a:gd name="T2" fmla="*/ 133 w 238"/>
                <a:gd name="T3" fmla="*/ 94 h 94"/>
                <a:gd name="T4" fmla="*/ 0 w 238"/>
                <a:gd name="T5" fmla="*/ 71 h 94"/>
                <a:gd name="T6" fmla="*/ 90 w 238"/>
                <a:gd name="T7" fmla="*/ 0 h 94"/>
                <a:gd name="T8" fmla="*/ 238 w 238"/>
                <a:gd name="T9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94">
                  <a:moveTo>
                    <a:pt x="238" y="10"/>
                  </a:moveTo>
                  <a:lnTo>
                    <a:pt x="133" y="94"/>
                  </a:lnTo>
                  <a:lnTo>
                    <a:pt x="0" y="71"/>
                  </a:lnTo>
                  <a:lnTo>
                    <a:pt x="90" y="0"/>
                  </a:lnTo>
                  <a:lnTo>
                    <a:pt x="238" y="10"/>
                  </a:lnTo>
                  <a:close/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îṥlîḍè"/>
            <p:cNvSpPr/>
            <p:nvPr/>
          </p:nvSpPr>
          <p:spPr bwMode="auto">
            <a:xfrm>
              <a:off x="4973638" y="2492376"/>
              <a:ext cx="377825" cy="149225"/>
            </a:xfrm>
            <a:custGeom>
              <a:avLst/>
              <a:gdLst>
                <a:gd name="T0" fmla="*/ 238 w 238"/>
                <a:gd name="T1" fmla="*/ 10 h 94"/>
                <a:gd name="T2" fmla="*/ 133 w 238"/>
                <a:gd name="T3" fmla="*/ 94 h 94"/>
                <a:gd name="T4" fmla="*/ 0 w 238"/>
                <a:gd name="T5" fmla="*/ 71 h 94"/>
                <a:gd name="T6" fmla="*/ 90 w 238"/>
                <a:gd name="T7" fmla="*/ 0 h 94"/>
                <a:gd name="T8" fmla="*/ 238 w 238"/>
                <a:gd name="T9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94">
                  <a:moveTo>
                    <a:pt x="238" y="10"/>
                  </a:moveTo>
                  <a:lnTo>
                    <a:pt x="133" y="94"/>
                  </a:lnTo>
                  <a:lnTo>
                    <a:pt x="0" y="71"/>
                  </a:lnTo>
                  <a:lnTo>
                    <a:pt x="90" y="0"/>
                  </a:lnTo>
                  <a:lnTo>
                    <a:pt x="238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iṧļîďé"/>
            <p:cNvSpPr/>
            <p:nvPr/>
          </p:nvSpPr>
          <p:spPr bwMode="auto">
            <a:xfrm>
              <a:off x="5091113" y="2476501"/>
              <a:ext cx="53975" cy="34925"/>
            </a:xfrm>
            <a:custGeom>
              <a:avLst/>
              <a:gdLst>
                <a:gd name="T0" fmla="*/ 23 w 41"/>
                <a:gd name="T1" fmla="*/ 0 h 27"/>
                <a:gd name="T2" fmla="*/ 1 w 41"/>
                <a:gd name="T3" fmla="*/ 18 h 27"/>
                <a:gd name="T4" fmla="*/ 0 w 41"/>
                <a:gd name="T5" fmla="*/ 27 h 27"/>
                <a:gd name="T6" fmla="*/ 19 w 41"/>
                <a:gd name="T7" fmla="*/ 12 h 27"/>
                <a:gd name="T8" fmla="*/ 41 w 41"/>
                <a:gd name="T9" fmla="*/ 14 h 27"/>
                <a:gd name="T10" fmla="*/ 28 w 41"/>
                <a:gd name="T11" fmla="*/ 0 h 27"/>
                <a:gd name="T12" fmla="*/ 23 w 41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7">
                  <a:moveTo>
                    <a:pt x="23" y="0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21"/>
                    <a:pt x="0" y="24"/>
                    <a:pt x="0" y="27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6" y="10"/>
                    <a:pt x="32" y="5"/>
                    <a:pt x="28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îS1ïḑê"/>
            <p:cNvSpPr/>
            <p:nvPr/>
          </p:nvSpPr>
          <p:spPr bwMode="auto">
            <a:xfrm>
              <a:off x="5338763" y="2490788"/>
              <a:ext cx="17463" cy="14288"/>
            </a:xfrm>
            <a:custGeom>
              <a:avLst/>
              <a:gdLst>
                <a:gd name="T0" fmla="*/ 0 w 14"/>
                <a:gd name="T1" fmla="*/ 0 h 11"/>
                <a:gd name="T2" fmla="*/ 2 w 14"/>
                <a:gd name="T3" fmla="*/ 11 h 11"/>
                <a:gd name="T4" fmla="*/ 14 w 14"/>
                <a:gd name="T5" fmla="*/ 1 h 11"/>
                <a:gd name="T6" fmla="*/ 0 w 1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1">
                  <a:moveTo>
                    <a:pt x="0" y="0"/>
                  </a:moveTo>
                  <a:cubicBezTo>
                    <a:pt x="1" y="4"/>
                    <a:pt x="2" y="7"/>
                    <a:pt x="2" y="1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îšḻîďé"/>
            <p:cNvSpPr/>
            <p:nvPr/>
          </p:nvSpPr>
          <p:spPr bwMode="auto">
            <a:xfrm>
              <a:off x="5127626" y="2476501"/>
              <a:ext cx="212725" cy="30163"/>
            </a:xfrm>
            <a:custGeom>
              <a:avLst/>
              <a:gdLst>
                <a:gd name="T0" fmla="*/ 0 w 166"/>
                <a:gd name="T1" fmla="*/ 0 h 24"/>
                <a:gd name="T2" fmla="*/ 13 w 166"/>
                <a:gd name="T3" fmla="*/ 14 h 24"/>
                <a:gd name="T4" fmla="*/ 164 w 166"/>
                <a:gd name="T5" fmla="*/ 24 h 24"/>
                <a:gd name="T6" fmla="*/ 166 w 166"/>
                <a:gd name="T7" fmla="*/ 22 h 24"/>
                <a:gd name="T8" fmla="*/ 164 w 166"/>
                <a:gd name="T9" fmla="*/ 11 h 24"/>
                <a:gd name="T10" fmla="*/ 0 w 166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24">
                  <a:moveTo>
                    <a:pt x="0" y="0"/>
                  </a:moveTo>
                  <a:cubicBezTo>
                    <a:pt x="4" y="5"/>
                    <a:pt x="8" y="10"/>
                    <a:pt x="13" y="14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6" y="18"/>
                    <a:pt x="165" y="15"/>
                    <a:pt x="164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íšļiḍè"/>
            <p:cNvSpPr/>
            <p:nvPr/>
          </p:nvSpPr>
          <p:spPr bwMode="auto">
            <a:xfrm>
              <a:off x="4976813" y="2498726"/>
              <a:ext cx="115888" cy="92075"/>
            </a:xfrm>
            <a:custGeom>
              <a:avLst/>
              <a:gdLst>
                <a:gd name="T0" fmla="*/ 90 w 90"/>
                <a:gd name="T1" fmla="*/ 0 h 71"/>
                <a:gd name="T2" fmla="*/ 0 w 90"/>
                <a:gd name="T3" fmla="*/ 70 h 71"/>
                <a:gd name="T4" fmla="*/ 10 w 90"/>
                <a:gd name="T5" fmla="*/ 71 h 71"/>
                <a:gd name="T6" fmla="*/ 89 w 90"/>
                <a:gd name="T7" fmla="*/ 9 h 71"/>
                <a:gd name="T8" fmla="*/ 90 w 9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1">
                  <a:moveTo>
                    <a:pt x="9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6"/>
                    <a:pt x="89" y="3"/>
                    <a:pt x="90" y="0"/>
                  </a:cubicBezTo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ïṩľiḑé"/>
            <p:cNvSpPr/>
            <p:nvPr/>
          </p:nvSpPr>
          <p:spPr bwMode="auto">
            <a:xfrm>
              <a:off x="4989513" y="2492376"/>
              <a:ext cx="349250" cy="133350"/>
            </a:xfrm>
            <a:custGeom>
              <a:avLst/>
              <a:gdLst>
                <a:gd name="T0" fmla="*/ 80 w 220"/>
                <a:gd name="T1" fmla="*/ 0 h 84"/>
                <a:gd name="T2" fmla="*/ 64 w 220"/>
                <a:gd name="T3" fmla="*/ 12 h 84"/>
                <a:gd name="T4" fmla="*/ 0 w 220"/>
                <a:gd name="T5" fmla="*/ 62 h 84"/>
                <a:gd name="T6" fmla="*/ 127 w 220"/>
                <a:gd name="T7" fmla="*/ 84 h 84"/>
                <a:gd name="T8" fmla="*/ 220 w 220"/>
                <a:gd name="T9" fmla="*/ 9 h 84"/>
                <a:gd name="T10" fmla="*/ 98 w 220"/>
                <a:gd name="T11" fmla="*/ 1 h 84"/>
                <a:gd name="T12" fmla="*/ 80 w 220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84">
                  <a:moveTo>
                    <a:pt x="80" y="0"/>
                  </a:moveTo>
                  <a:lnTo>
                    <a:pt x="64" y="12"/>
                  </a:lnTo>
                  <a:lnTo>
                    <a:pt x="0" y="62"/>
                  </a:lnTo>
                  <a:lnTo>
                    <a:pt x="127" y="84"/>
                  </a:lnTo>
                  <a:lnTo>
                    <a:pt x="220" y="9"/>
                  </a:lnTo>
                  <a:lnTo>
                    <a:pt x="98" y="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ïṣ1iḑé"/>
            <p:cNvSpPr/>
            <p:nvPr/>
          </p:nvSpPr>
          <p:spPr bwMode="auto">
            <a:xfrm>
              <a:off x="4989513" y="2492376"/>
              <a:ext cx="349250" cy="133350"/>
            </a:xfrm>
            <a:custGeom>
              <a:avLst/>
              <a:gdLst>
                <a:gd name="T0" fmla="*/ 80 w 220"/>
                <a:gd name="T1" fmla="*/ 0 h 84"/>
                <a:gd name="T2" fmla="*/ 64 w 220"/>
                <a:gd name="T3" fmla="*/ 12 h 84"/>
                <a:gd name="T4" fmla="*/ 0 w 220"/>
                <a:gd name="T5" fmla="*/ 62 h 84"/>
                <a:gd name="T6" fmla="*/ 127 w 220"/>
                <a:gd name="T7" fmla="*/ 84 h 84"/>
                <a:gd name="T8" fmla="*/ 220 w 220"/>
                <a:gd name="T9" fmla="*/ 9 h 84"/>
                <a:gd name="T10" fmla="*/ 98 w 220"/>
                <a:gd name="T11" fmla="*/ 1 h 84"/>
                <a:gd name="T12" fmla="*/ 80 w 220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84">
                  <a:moveTo>
                    <a:pt x="80" y="0"/>
                  </a:moveTo>
                  <a:lnTo>
                    <a:pt x="64" y="12"/>
                  </a:lnTo>
                  <a:lnTo>
                    <a:pt x="0" y="62"/>
                  </a:lnTo>
                  <a:lnTo>
                    <a:pt x="127" y="84"/>
                  </a:lnTo>
                  <a:lnTo>
                    <a:pt x="220" y="9"/>
                  </a:lnTo>
                  <a:lnTo>
                    <a:pt x="98" y="1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îśḷidè"/>
            <p:cNvSpPr/>
            <p:nvPr/>
          </p:nvSpPr>
          <p:spPr bwMode="auto">
            <a:xfrm>
              <a:off x="4975226" y="2468563"/>
              <a:ext cx="379413" cy="150813"/>
            </a:xfrm>
            <a:custGeom>
              <a:avLst/>
              <a:gdLst>
                <a:gd name="T0" fmla="*/ 239 w 239"/>
                <a:gd name="T1" fmla="*/ 11 h 95"/>
                <a:gd name="T2" fmla="*/ 135 w 239"/>
                <a:gd name="T3" fmla="*/ 95 h 95"/>
                <a:gd name="T4" fmla="*/ 0 w 239"/>
                <a:gd name="T5" fmla="*/ 71 h 95"/>
                <a:gd name="T6" fmla="*/ 91 w 239"/>
                <a:gd name="T7" fmla="*/ 0 h 95"/>
                <a:gd name="T8" fmla="*/ 239 w 239"/>
                <a:gd name="T9" fmla="*/ 1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95">
                  <a:moveTo>
                    <a:pt x="239" y="11"/>
                  </a:moveTo>
                  <a:lnTo>
                    <a:pt x="135" y="95"/>
                  </a:lnTo>
                  <a:lnTo>
                    <a:pt x="0" y="71"/>
                  </a:lnTo>
                  <a:lnTo>
                    <a:pt x="91" y="0"/>
                  </a:lnTo>
                  <a:lnTo>
                    <a:pt x="239" y="11"/>
                  </a:lnTo>
                  <a:close/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îs1ïḍé"/>
            <p:cNvSpPr/>
            <p:nvPr/>
          </p:nvSpPr>
          <p:spPr bwMode="auto">
            <a:xfrm>
              <a:off x="7494588" y="4316413"/>
              <a:ext cx="84138" cy="158750"/>
            </a:xfrm>
            <a:custGeom>
              <a:avLst/>
              <a:gdLst>
                <a:gd name="T0" fmla="*/ 28 w 65"/>
                <a:gd name="T1" fmla="*/ 5 h 123"/>
                <a:gd name="T2" fmla="*/ 28 w 65"/>
                <a:gd name="T3" fmla="*/ 5 h 123"/>
                <a:gd name="T4" fmla="*/ 56 w 65"/>
                <a:gd name="T5" fmla="*/ 15 h 123"/>
                <a:gd name="T6" fmla="*/ 58 w 65"/>
                <a:gd name="T7" fmla="*/ 22 h 123"/>
                <a:gd name="T8" fmla="*/ 65 w 65"/>
                <a:gd name="T9" fmla="*/ 115 h 123"/>
                <a:gd name="T10" fmla="*/ 23 w 65"/>
                <a:gd name="T11" fmla="*/ 123 h 123"/>
                <a:gd name="T12" fmla="*/ 0 w 65"/>
                <a:gd name="T13" fmla="*/ 56 h 123"/>
                <a:gd name="T14" fmla="*/ 28 w 65"/>
                <a:gd name="T15" fmla="*/ 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23">
                  <a:moveTo>
                    <a:pt x="28" y="5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39" y="0"/>
                    <a:pt x="51" y="5"/>
                    <a:pt x="56" y="15"/>
                  </a:cubicBezTo>
                  <a:cubicBezTo>
                    <a:pt x="57" y="17"/>
                    <a:pt x="58" y="20"/>
                    <a:pt x="58" y="22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28" y="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îSļîḍé"/>
            <p:cNvSpPr/>
            <p:nvPr/>
          </p:nvSpPr>
          <p:spPr bwMode="auto">
            <a:xfrm>
              <a:off x="4745038" y="3514726"/>
              <a:ext cx="2841625" cy="1471613"/>
            </a:xfrm>
            <a:custGeom>
              <a:avLst/>
              <a:gdLst>
                <a:gd name="T0" fmla="*/ 681 w 2210"/>
                <a:gd name="T1" fmla="*/ 7 h 1146"/>
                <a:gd name="T2" fmla="*/ 31 w 2210"/>
                <a:gd name="T3" fmla="*/ 337 h 1146"/>
                <a:gd name="T4" fmla="*/ 11 w 2210"/>
                <a:gd name="T5" fmla="*/ 398 h 1146"/>
                <a:gd name="T6" fmla="*/ 31 w 2210"/>
                <a:gd name="T7" fmla="*/ 418 h 1146"/>
                <a:gd name="T8" fmla="*/ 1432 w 2210"/>
                <a:gd name="T9" fmla="*/ 1120 h 1146"/>
                <a:gd name="T10" fmla="*/ 1591 w 2210"/>
                <a:gd name="T11" fmla="*/ 1116 h 1146"/>
                <a:gd name="T12" fmla="*/ 2181 w 2210"/>
                <a:gd name="T13" fmla="*/ 784 h 1146"/>
                <a:gd name="T14" fmla="*/ 2198 w 2210"/>
                <a:gd name="T15" fmla="*/ 722 h 1146"/>
                <a:gd name="T16" fmla="*/ 2178 w 2210"/>
                <a:gd name="T17" fmla="*/ 704 h 1146"/>
                <a:gd name="T18" fmla="*/ 721 w 2210"/>
                <a:gd name="T19" fmla="*/ 7 h 1146"/>
                <a:gd name="T20" fmla="*/ 681 w 2210"/>
                <a:gd name="T21" fmla="*/ 7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0" h="1146">
                  <a:moveTo>
                    <a:pt x="681" y="7"/>
                  </a:moveTo>
                  <a:cubicBezTo>
                    <a:pt x="31" y="337"/>
                    <a:pt x="31" y="337"/>
                    <a:pt x="31" y="337"/>
                  </a:cubicBezTo>
                  <a:cubicBezTo>
                    <a:pt x="9" y="348"/>
                    <a:pt x="0" y="375"/>
                    <a:pt x="11" y="398"/>
                  </a:cubicBezTo>
                  <a:cubicBezTo>
                    <a:pt x="16" y="406"/>
                    <a:pt x="23" y="413"/>
                    <a:pt x="31" y="418"/>
                  </a:cubicBezTo>
                  <a:cubicBezTo>
                    <a:pt x="1432" y="1120"/>
                    <a:pt x="1432" y="1120"/>
                    <a:pt x="1432" y="1120"/>
                  </a:cubicBezTo>
                  <a:cubicBezTo>
                    <a:pt x="1482" y="1146"/>
                    <a:pt x="1542" y="1144"/>
                    <a:pt x="1591" y="1116"/>
                  </a:cubicBezTo>
                  <a:cubicBezTo>
                    <a:pt x="2181" y="784"/>
                    <a:pt x="2181" y="784"/>
                    <a:pt x="2181" y="784"/>
                  </a:cubicBezTo>
                  <a:cubicBezTo>
                    <a:pt x="2203" y="771"/>
                    <a:pt x="2210" y="744"/>
                    <a:pt x="2198" y="722"/>
                  </a:cubicBezTo>
                  <a:cubicBezTo>
                    <a:pt x="2193" y="714"/>
                    <a:pt x="2187" y="708"/>
                    <a:pt x="2178" y="704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08" y="0"/>
                    <a:pt x="694" y="1"/>
                    <a:pt x="681" y="7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ïşľiďè"/>
            <p:cNvSpPr/>
            <p:nvPr/>
          </p:nvSpPr>
          <p:spPr bwMode="auto">
            <a:xfrm>
              <a:off x="4749801" y="3873501"/>
              <a:ext cx="1892300" cy="1093788"/>
            </a:xfrm>
            <a:custGeom>
              <a:avLst/>
              <a:gdLst>
                <a:gd name="T0" fmla="*/ 23 w 1472"/>
                <a:gd name="T1" fmla="*/ 0 h 852"/>
                <a:gd name="T2" fmla="*/ 2 w 1472"/>
                <a:gd name="T3" fmla="*/ 16 h 852"/>
                <a:gd name="T4" fmla="*/ 1 w 1472"/>
                <a:gd name="T5" fmla="*/ 88 h 852"/>
                <a:gd name="T6" fmla="*/ 17 w 1472"/>
                <a:gd name="T7" fmla="*/ 115 h 852"/>
                <a:gd name="T8" fmla="*/ 1441 w 1472"/>
                <a:gd name="T9" fmla="*/ 846 h 852"/>
                <a:gd name="T10" fmla="*/ 1470 w 1472"/>
                <a:gd name="T11" fmla="*/ 837 h 852"/>
                <a:gd name="T12" fmla="*/ 1472 w 1472"/>
                <a:gd name="T13" fmla="*/ 827 h 852"/>
                <a:gd name="T14" fmla="*/ 1472 w 1472"/>
                <a:gd name="T15" fmla="*/ 722 h 852"/>
                <a:gd name="T16" fmla="*/ 23 w 1472"/>
                <a:gd name="T17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2" h="852">
                  <a:moveTo>
                    <a:pt x="23" y="0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0" y="100"/>
                    <a:pt x="7" y="110"/>
                    <a:pt x="17" y="115"/>
                  </a:cubicBezTo>
                  <a:cubicBezTo>
                    <a:pt x="1441" y="846"/>
                    <a:pt x="1441" y="846"/>
                    <a:pt x="1441" y="846"/>
                  </a:cubicBezTo>
                  <a:cubicBezTo>
                    <a:pt x="1452" y="852"/>
                    <a:pt x="1464" y="848"/>
                    <a:pt x="1470" y="837"/>
                  </a:cubicBezTo>
                  <a:cubicBezTo>
                    <a:pt x="1471" y="834"/>
                    <a:pt x="1472" y="831"/>
                    <a:pt x="1472" y="827"/>
                  </a:cubicBezTo>
                  <a:cubicBezTo>
                    <a:pt x="1472" y="722"/>
                    <a:pt x="1472" y="722"/>
                    <a:pt x="1472" y="72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íṥľídê"/>
            <p:cNvSpPr/>
            <p:nvPr/>
          </p:nvSpPr>
          <p:spPr bwMode="auto">
            <a:xfrm>
              <a:off x="4745038" y="3408363"/>
              <a:ext cx="2841625" cy="1470025"/>
            </a:xfrm>
            <a:custGeom>
              <a:avLst/>
              <a:gdLst>
                <a:gd name="T0" fmla="*/ 681 w 2210"/>
                <a:gd name="T1" fmla="*/ 6 h 1145"/>
                <a:gd name="T2" fmla="*/ 31 w 2210"/>
                <a:gd name="T3" fmla="*/ 336 h 1145"/>
                <a:gd name="T4" fmla="*/ 11 w 2210"/>
                <a:gd name="T5" fmla="*/ 397 h 1145"/>
                <a:gd name="T6" fmla="*/ 31 w 2210"/>
                <a:gd name="T7" fmla="*/ 417 h 1145"/>
                <a:gd name="T8" fmla="*/ 1432 w 2210"/>
                <a:gd name="T9" fmla="*/ 1119 h 1145"/>
                <a:gd name="T10" fmla="*/ 1591 w 2210"/>
                <a:gd name="T11" fmla="*/ 1115 h 1145"/>
                <a:gd name="T12" fmla="*/ 2181 w 2210"/>
                <a:gd name="T13" fmla="*/ 783 h 1145"/>
                <a:gd name="T14" fmla="*/ 2198 w 2210"/>
                <a:gd name="T15" fmla="*/ 721 h 1145"/>
                <a:gd name="T16" fmla="*/ 2178 w 2210"/>
                <a:gd name="T17" fmla="*/ 703 h 1145"/>
                <a:gd name="T18" fmla="*/ 721 w 2210"/>
                <a:gd name="T19" fmla="*/ 6 h 1145"/>
                <a:gd name="T20" fmla="*/ 681 w 2210"/>
                <a:gd name="T21" fmla="*/ 6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0" h="1145">
                  <a:moveTo>
                    <a:pt x="681" y="6"/>
                  </a:moveTo>
                  <a:cubicBezTo>
                    <a:pt x="31" y="336"/>
                    <a:pt x="31" y="336"/>
                    <a:pt x="31" y="336"/>
                  </a:cubicBezTo>
                  <a:cubicBezTo>
                    <a:pt x="9" y="347"/>
                    <a:pt x="0" y="374"/>
                    <a:pt x="11" y="397"/>
                  </a:cubicBezTo>
                  <a:cubicBezTo>
                    <a:pt x="16" y="405"/>
                    <a:pt x="23" y="412"/>
                    <a:pt x="31" y="417"/>
                  </a:cubicBezTo>
                  <a:cubicBezTo>
                    <a:pt x="1432" y="1119"/>
                    <a:pt x="1432" y="1119"/>
                    <a:pt x="1432" y="1119"/>
                  </a:cubicBezTo>
                  <a:cubicBezTo>
                    <a:pt x="1482" y="1145"/>
                    <a:pt x="1542" y="1143"/>
                    <a:pt x="1591" y="1115"/>
                  </a:cubicBezTo>
                  <a:cubicBezTo>
                    <a:pt x="2181" y="783"/>
                    <a:pt x="2181" y="783"/>
                    <a:pt x="2181" y="783"/>
                  </a:cubicBezTo>
                  <a:cubicBezTo>
                    <a:pt x="2203" y="770"/>
                    <a:pt x="2210" y="743"/>
                    <a:pt x="2198" y="721"/>
                  </a:cubicBezTo>
                  <a:cubicBezTo>
                    <a:pt x="2193" y="713"/>
                    <a:pt x="2187" y="707"/>
                    <a:pt x="2178" y="703"/>
                  </a:cubicBezTo>
                  <a:cubicBezTo>
                    <a:pt x="721" y="6"/>
                    <a:pt x="721" y="6"/>
                    <a:pt x="721" y="6"/>
                  </a:cubicBezTo>
                  <a:cubicBezTo>
                    <a:pt x="708" y="0"/>
                    <a:pt x="694" y="0"/>
                    <a:pt x="681" y="6"/>
                  </a:cubicBezTo>
                  <a:close/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îṩlídé"/>
            <p:cNvSpPr/>
            <p:nvPr/>
          </p:nvSpPr>
          <p:spPr bwMode="auto">
            <a:xfrm>
              <a:off x="4872038" y="3494088"/>
              <a:ext cx="2533650" cy="1255713"/>
            </a:xfrm>
            <a:custGeom>
              <a:avLst/>
              <a:gdLst>
                <a:gd name="T0" fmla="*/ 581 w 1596"/>
                <a:gd name="T1" fmla="*/ 0 h 791"/>
                <a:gd name="T2" fmla="*/ 0 w 1596"/>
                <a:gd name="T3" fmla="*/ 294 h 791"/>
                <a:gd name="T4" fmla="*/ 998 w 1596"/>
                <a:gd name="T5" fmla="*/ 791 h 791"/>
                <a:gd name="T6" fmla="*/ 1596 w 1596"/>
                <a:gd name="T7" fmla="*/ 488 h 791"/>
                <a:gd name="T8" fmla="*/ 581 w 1596"/>
                <a:gd name="T9" fmla="*/ 0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6" h="791">
                  <a:moveTo>
                    <a:pt x="581" y="0"/>
                  </a:moveTo>
                  <a:lnTo>
                    <a:pt x="0" y="294"/>
                  </a:lnTo>
                  <a:lnTo>
                    <a:pt x="998" y="791"/>
                  </a:lnTo>
                  <a:lnTo>
                    <a:pt x="1596" y="488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ï$ḻíḍè"/>
            <p:cNvSpPr/>
            <p:nvPr/>
          </p:nvSpPr>
          <p:spPr bwMode="auto">
            <a:xfrm>
              <a:off x="6938963" y="4492626"/>
              <a:ext cx="193675" cy="1143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íSḻïḍé"/>
            <p:cNvSpPr/>
            <p:nvPr/>
          </p:nvSpPr>
          <p:spPr bwMode="auto">
            <a:xfrm>
              <a:off x="5253038" y="3633788"/>
              <a:ext cx="19050" cy="1746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ï$lîḍé"/>
            <p:cNvSpPr/>
            <p:nvPr/>
          </p:nvSpPr>
          <p:spPr bwMode="auto">
            <a:xfrm>
              <a:off x="5226051" y="3702051"/>
              <a:ext cx="20638" cy="206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ṥľíďè"/>
            <p:cNvSpPr/>
            <p:nvPr/>
          </p:nvSpPr>
          <p:spPr bwMode="auto">
            <a:xfrm flipV="1">
              <a:off x="5275263" y="3643313"/>
              <a:ext cx="107950" cy="52388"/>
            </a:xfrm>
            <a:prstGeom prst="line">
              <a:avLst/>
            </a:prstGeom>
            <a:noFill/>
            <a:ln w="476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ïś1ide"/>
            <p:cNvSpPr/>
            <p:nvPr/>
          </p:nvSpPr>
          <p:spPr bwMode="auto">
            <a:xfrm>
              <a:off x="5867401" y="3903663"/>
              <a:ext cx="515938" cy="385763"/>
            </a:xfrm>
            <a:custGeom>
              <a:avLst/>
              <a:gdLst>
                <a:gd name="T0" fmla="*/ 47 w 402"/>
                <a:gd name="T1" fmla="*/ 157 h 301"/>
                <a:gd name="T2" fmla="*/ 284 w 402"/>
                <a:gd name="T3" fmla="*/ 20 h 301"/>
                <a:gd name="T4" fmla="*/ 382 w 402"/>
                <a:gd name="T5" fmla="*/ 46 h 301"/>
                <a:gd name="T6" fmla="*/ 356 w 402"/>
                <a:gd name="T7" fmla="*/ 144 h 301"/>
                <a:gd name="T8" fmla="*/ 119 w 402"/>
                <a:gd name="T9" fmla="*/ 281 h 301"/>
                <a:gd name="T10" fmla="*/ 20 w 402"/>
                <a:gd name="T11" fmla="*/ 255 h 301"/>
                <a:gd name="T12" fmla="*/ 47 w 402"/>
                <a:gd name="T13" fmla="*/ 15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301">
                  <a:moveTo>
                    <a:pt x="47" y="157"/>
                  </a:moveTo>
                  <a:cubicBezTo>
                    <a:pt x="284" y="20"/>
                    <a:pt x="284" y="20"/>
                    <a:pt x="284" y="20"/>
                  </a:cubicBezTo>
                  <a:cubicBezTo>
                    <a:pt x="318" y="0"/>
                    <a:pt x="362" y="12"/>
                    <a:pt x="382" y="46"/>
                  </a:cubicBezTo>
                  <a:cubicBezTo>
                    <a:pt x="402" y="80"/>
                    <a:pt x="390" y="124"/>
                    <a:pt x="356" y="144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84" y="301"/>
                    <a:pt x="40" y="289"/>
                    <a:pt x="20" y="255"/>
                  </a:cubicBezTo>
                  <a:cubicBezTo>
                    <a:pt x="0" y="220"/>
                    <a:pt x="12" y="176"/>
                    <a:pt x="47" y="15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íṩḻïďe"/>
            <p:cNvSpPr/>
            <p:nvPr/>
          </p:nvSpPr>
          <p:spPr bwMode="auto">
            <a:xfrm>
              <a:off x="6140451" y="4041776"/>
              <a:ext cx="515938" cy="385763"/>
            </a:xfrm>
            <a:custGeom>
              <a:avLst/>
              <a:gdLst>
                <a:gd name="T0" fmla="*/ 47 w 402"/>
                <a:gd name="T1" fmla="*/ 157 h 301"/>
                <a:gd name="T2" fmla="*/ 284 w 402"/>
                <a:gd name="T3" fmla="*/ 20 h 301"/>
                <a:gd name="T4" fmla="*/ 382 w 402"/>
                <a:gd name="T5" fmla="*/ 46 h 301"/>
                <a:gd name="T6" fmla="*/ 356 w 402"/>
                <a:gd name="T7" fmla="*/ 144 h 301"/>
                <a:gd name="T8" fmla="*/ 119 w 402"/>
                <a:gd name="T9" fmla="*/ 281 h 301"/>
                <a:gd name="T10" fmla="*/ 20 w 402"/>
                <a:gd name="T11" fmla="*/ 255 h 301"/>
                <a:gd name="T12" fmla="*/ 47 w 402"/>
                <a:gd name="T13" fmla="*/ 15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301">
                  <a:moveTo>
                    <a:pt x="47" y="157"/>
                  </a:moveTo>
                  <a:cubicBezTo>
                    <a:pt x="284" y="20"/>
                    <a:pt x="284" y="20"/>
                    <a:pt x="284" y="20"/>
                  </a:cubicBezTo>
                  <a:cubicBezTo>
                    <a:pt x="318" y="0"/>
                    <a:pt x="362" y="12"/>
                    <a:pt x="382" y="46"/>
                  </a:cubicBezTo>
                  <a:cubicBezTo>
                    <a:pt x="402" y="80"/>
                    <a:pt x="390" y="125"/>
                    <a:pt x="356" y="144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84" y="301"/>
                    <a:pt x="40" y="289"/>
                    <a:pt x="20" y="255"/>
                  </a:cubicBezTo>
                  <a:cubicBezTo>
                    <a:pt x="0" y="220"/>
                    <a:pt x="12" y="176"/>
                    <a:pt x="47" y="15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îṩľiḓê"/>
            <p:cNvSpPr/>
            <p:nvPr/>
          </p:nvSpPr>
          <p:spPr bwMode="auto">
            <a:xfrm>
              <a:off x="5619751" y="3743326"/>
              <a:ext cx="517525" cy="387350"/>
            </a:xfrm>
            <a:custGeom>
              <a:avLst/>
              <a:gdLst>
                <a:gd name="T0" fmla="*/ 47 w 402"/>
                <a:gd name="T1" fmla="*/ 157 h 301"/>
                <a:gd name="T2" fmla="*/ 284 w 402"/>
                <a:gd name="T3" fmla="*/ 20 h 301"/>
                <a:gd name="T4" fmla="*/ 382 w 402"/>
                <a:gd name="T5" fmla="*/ 46 h 301"/>
                <a:gd name="T6" fmla="*/ 356 w 402"/>
                <a:gd name="T7" fmla="*/ 144 h 301"/>
                <a:gd name="T8" fmla="*/ 119 w 402"/>
                <a:gd name="T9" fmla="*/ 281 h 301"/>
                <a:gd name="T10" fmla="*/ 20 w 402"/>
                <a:gd name="T11" fmla="*/ 255 h 301"/>
                <a:gd name="T12" fmla="*/ 47 w 402"/>
                <a:gd name="T13" fmla="*/ 15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301">
                  <a:moveTo>
                    <a:pt x="47" y="157"/>
                  </a:moveTo>
                  <a:cubicBezTo>
                    <a:pt x="284" y="20"/>
                    <a:pt x="284" y="20"/>
                    <a:pt x="284" y="20"/>
                  </a:cubicBezTo>
                  <a:cubicBezTo>
                    <a:pt x="318" y="0"/>
                    <a:pt x="362" y="12"/>
                    <a:pt x="382" y="46"/>
                  </a:cubicBezTo>
                  <a:cubicBezTo>
                    <a:pt x="402" y="80"/>
                    <a:pt x="390" y="125"/>
                    <a:pt x="356" y="144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84" y="301"/>
                    <a:pt x="40" y="289"/>
                    <a:pt x="20" y="255"/>
                  </a:cubicBezTo>
                  <a:cubicBezTo>
                    <a:pt x="0" y="220"/>
                    <a:pt x="12" y="176"/>
                    <a:pt x="47" y="15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22872" y="567180"/>
            <a:ext cx="26365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412776"/>
            <a:ext cx="112668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200000"/>
              </a:lnSpc>
            </a:pPr>
            <a:r>
              <a:rPr lang="zh-CN" altLang="en-US" sz="2000" dirty="0"/>
              <a:t>2d场景，在屏幕上水平和垂直的交叉线x轴和y轴</a:t>
            </a:r>
          </a:p>
          <a:p>
            <a:pPr indent="720090">
              <a:lnSpc>
                <a:spcPct val="200000"/>
              </a:lnSpc>
            </a:pPr>
            <a:r>
              <a:rPr lang="zh-CN" altLang="en-US" sz="2000" dirty="0"/>
              <a:t>3d场景，在垂直于屏幕的方法，相对于3d多出个z轴</a:t>
            </a:r>
          </a:p>
          <a:p>
            <a:pPr indent="720090">
              <a:lnSpc>
                <a:spcPct val="200000"/>
              </a:lnSpc>
            </a:pPr>
            <a:r>
              <a:rPr lang="zh-CN" altLang="en-US" sz="2000" dirty="0"/>
              <a:t>Z轴：靠近屏幕的方向是正向，远离屏幕的方向是反向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535" y="3350895"/>
            <a:ext cx="5772150" cy="2667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9325" y="217948"/>
          <a:ext cx="11573510" cy="5903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9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26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CSS中 </a:t>
                      </a:r>
                      <a:r>
                        <a:rPr lang="en-US" altLang="zh-CN" sz="2800" b="0" u="sng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Transform</a:t>
                      </a:r>
                      <a:r>
                        <a:rPr lang="zh-CN" altLang="en-US" sz="2800" b="0" u="sng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转换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 </a:t>
                      </a:r>
                      <a:r>
                        <a:rPr 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属性</a:t>
                      </a:r>
                      <a:endParaRPr lang="zh-CN" altLang="en-US" sz="2800" b="0" u="sng" dirty="0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5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cs typeface="+mn-lt"/>
                        </a:rPr>
                        <a:t>1</a:t>
                      </a:r>
                      <a:endParaRPr lang="en-US" altLang="en-US" sz="1800" b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none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；</a:t>
                      </a:r>
                      <a:endParaRPr lang="en-US" altLang="zh-CN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sym typeface="+mn-ea"/>
                        </a:rPr>
                        <a:t>定义不进行转换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sym typeface="+mn-ea"/>
                        </a:rPr>
                        <a:t>。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390"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transform ：translate(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200px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)；平移，默认是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X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轴移动，可以单位是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%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，这个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%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是自己的，不是父元素的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cs typeface="+mn-lt"/>
                        </a:rPr>
                        <a:t>2</a:t>
                      </a:r>
                      <a:endParaRPr lang="en-US" altLang="en-US" sz="1800" b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：translateX(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200px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根据X轴给定的参数，从当前元素位置移动。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40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3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：translate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Y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200px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根据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Y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轴给定的参数，从当前元素位置移动。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4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：translate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Z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200px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定义 3D 转换，只是用 Z 轴的值。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340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5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translate(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10px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,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20px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定义 2D 平移移动。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6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translate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3d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10px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,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20px,30px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定义 3D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平移移动。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340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7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：translateX(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200px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   translate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Y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200px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   translate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Z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200px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07368" y="369044"/>
          <a:ext cx="11561445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9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774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CSS中 </a:t>
                      </a:r>
                      <a:r>
                        <a:rPr lang="en-US" altLang="zh-CN" sz="2800" b="0" u="sng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Transform</a:t>
                      </a:r>
                      <a:r>
                        <a:rPr lang="zh-CN" altLang="en-US" sz="2800" b="0" u="sng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转换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 </a:t>
                      </a:r>
                      <a:r>
                        <a:rPr 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属性</a:t>
                      </a:r>
                      <a:endParaRPr lang="zh-CN" altLang="en-US" sz="2800" b="0" u="sng" dirty="0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sym typeface="+mn-ea"/>
                        </a:rPr>
                        <a:t>rotate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)；旋转 单位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deg 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默认是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Z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轴旋转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1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rotate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X(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根据X轴给定的参数，从当前元素位置旋转。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2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rotate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Y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根据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Y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轴给定的参数，从当前元素位置旋转。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3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rotate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Z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定义 3D 转换，只是用 Z 轴的值。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4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rotate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3d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0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,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0,1,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定义 3D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旋转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。</a:t>
                      </a:r>
                      <a:endParaRPr lang="en-US" altLang="zh-CN" sz="1800" b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5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rotate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X(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 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rotate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Y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 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rotate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Z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5273" y="73875"/>
          <a:ext cx="11561445" cy="616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9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774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CSS中 </a:t>
                      </a:r>
                      <a:r>
                        <a:rPr lang="en-US" altLang="zh-CN" sz="2800" b="0" u="sng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Transform</a:t>
                      </a:r>
                      <a:r>
                        <a:rPr lang="zh-CN" altLang="en-US" sz="2800" b="0" u="sng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转换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 </a:t>
                      </a:r>
                      <a:r>
                        <a:rPr 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属性</a:t>
                      </a:r>
                      <a:endParaRPr lang="zh-CN" altLang="en-US" sz="2800" b="0" u="sng" dirty="0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sym typeface="+mn-ea"/>
                        </a:rPr>
                        <a:t>scale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2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)；缩放  默认是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X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和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Y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同时缩放 默认值是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1</a:t>
                      </a:r>
                      <a:endParaRPr lang="en-US" altLang="zh-CN" sz="2000" b="1" dirty="0">
                        <a:solidFill>
                          <a:srgbClr val="FF0000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1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scale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X(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通过设置 X 轴的值来定义缩放转换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2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scale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Y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sz="1800" dirty="0" err="1">
                          <a:solidFill>
                            <a:schemeClr val="tx1"/>
                          </a:solidFill>
                          <a:sym typeface="+mn-ea"/>
                        </a:rPr>
                        <a:t>通过设置</a:t>
                      </a:r>
                      <a:r>
                        <a:rPr sz="1800" dirty="0">
                          <a:solidFill>
                            <a:schemeClr val="tx1"/>
                          </a:solidFill>
                          <a:sym typeface="+mn-ea"/>
                        </a:rPr>
                        <a:t> Y </a:t>
                      </a:r>
                      <a:r>
                        <a:rPr sz="1800" dirty="0" err="1">
                          <a:solidFill>
                            <a:schemeClr val="tx1"/>
                          </a:solidFill>
                          <a:sym typeface="+mn-ea"/>
                        </a:rPr>
                        <a:t>轴的值来定义缩放转换</a:t>
                      </a:r>
                      <a:r>
                        <a:rPr sz="1800" dirty="0">
                          <a:solidFill>
                            <a:schemeClr val="tx1"/>
                          </a:solidFill>
                          <a:sym typeface="+mn-ea"/>
                        </a:rPr>
                        <a:t>。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3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scale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Z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通过设置 Z 轴的值来定义 3D 缩放转换。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4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scale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2,5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定义 2D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缩放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。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5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scale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3d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2,3,4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定义 3D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缩放。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6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scale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X(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 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scale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Y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scale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Z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该元素增加或减少的大小，取决于宽度（X轴）和高度（Y轴）的参数，可以取负值。只不过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取负值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时，会先让元素进行翻转（顺时针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180deg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），然后在进行缩放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07368" y="265400"/>
          <a:ext cx="11561445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9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774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800" b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CSS中 </a:t>
                      </a:r>
                      <a:r>
                        <a:rPr lang="en-US" altLang="zh-CN" sz="2800" b="0" u="sng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Transform</a:t>
                      </a:r>
                      <a:r>
                        <a:rPr lang="zh-CN" altLang="en-US" sz="2800" b="0" u="sng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转换</a:t>
                      </a:r>
                      <a:r>
                        <a:rPr lang="zh-CN" altLang="en-US" sz="2800" b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 </a:t>
                      </a:r>
                      <a:r>
                        <a:rPr lang="zh-CN" sz="2800" b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属性</a:t>
                      </a:r>
                      <a:endParaRPr lang="zh-CN" altLang="en-US" sz="2800" b="0" u="sng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sym typeface="+mn-ea"/>
                        </a:rPr>
                        <a:t>skew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)；倾斜 单位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deg</a:t>
                      </a:r>
                      <a:endParaRPr lang="en-US" altLang="zh-CN" sz="2000" b="1" dirty="0">
                        <a:solidFill>
                          <a:srgbClr val="FF0000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1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skew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X(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通过设置 X 轴的值来定义倾斜转换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2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skew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Y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通过设置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Y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 轴的值来定义倾斜转换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3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skew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,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1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定义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2D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倾斜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4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skew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X(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 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skew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Y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130deg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  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5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cs typeface="+mn-lt"/>
                          <a:sym typeface="+mn-ea"/>
                        </a:rPr>
                        <a:t>注意点：倾斜没有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/>
                          <a:cs typeface="+mn-lt"/>
                          <a:sym typeface="+mn-ea"/>
                        </a:rPr>
                        <a:t>Z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cs typeface="+mn-lt"/>
                          <a:sym typeface="+mn-ea"/>
                        </a:rPr>
                        <a:t>轴的写法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28063" y="56718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转换基点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412776"/>
            <a:ext cx="11266805" cy="431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200000"/>
              </a:lnSpc>
            </a:pPr>
            <a:r>
              <a:rPr lang="zh-CN" altLang="en-US" sz="2000" b="1" dirty="0"/>
              <a:t>改变元素基点的位置</a:t>
            </a:r>
            <a:r>
              <a:rPr lang="en-US" altLang="zh-CN" sz="2000" b="1" dirty="0"/>
              <a:t>transform-origin</a:t>
            </a:r>
          </a:p>
          <a:p>
            <a:pPr indent="720090">
              <a:lnSpc>
                <a:spcPct val="200000"/>
              </a:lnSpc>
            </a:pPr>
            <a:r>
              <a:rPr lang="zh-CN" altLang="en-US" sz="2000" dirty="0"/>
              <a:t>他的主要作用就是让我们在进行</a:t>
            </a:r>
            <a:r>
              <a:rPr lang="en-US" altLang="zh-CN" sz="2000" dirty="0"/>
              <a:t>transform</a:t>
            </a:r>
            <a:r>
              <a:rPr lang="zh-CN" altLang="en-US" sz="2000" dirty="0"/>
              <a:t>动作之前可以改变元素的基点位置。</a:t>
            </a:r>
          </a:p>
          <a:p>
            <a:pPr indent="720090">
              <a:lnSpc>
                <a:spcPct val="200000"/>
              </a:lnSpc>
            </a:pP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transform-origin</a:t>
            </a:r>
            <a:r>
              <a:rPr lang="zh-CN" altLang="en-US" sz="2000" dirty="0"/>
              <a:t>：</a:t>
            </a:r>
            <a:r>
              <a:rPr lang="en-US" altLang="zh-CN" sz="2000" dirty="0"/>
              <a:t> </a:t>
            </a:r>
            <a:r>
              <a:rPr lang="en-US" altLang="zh-CN" sz="2000"/>
              <a:t>X Y :</a:t>
            </a:r>
            <a:r>
              <a:rPr lang="zh-CN" altLang="en-US" sz="2000" dirty="0"/>
              <a:t>用来设置元素的运动的基点（参照点）。默认点是元素的中心点。其中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Y</a:t>
            </a:r>
            <a:r>
              <a:rPr lang="zh-CN" altLang="en-US" sz="2000" dirty="0"/>
              <a:t>的值可以是百分值</a:t>
            </a:r>
            <a:r>
              <a:rPr lang="en-US" altLang="zh-CN" sz="2000" dirty="0"/>
              <a:t>,</a:t>
            </a:r>
            <a:r>
              <a:rPr lang="en-US" altLang="zh-CN" sz="2000" dirty="0" err="1"/>
              <a:t>em,px</a:t>
            </a:r>
            <a:r>
              <a:rPr lang="zh-CN" altLang="en-US" sz="2000" dirty="0"/>
              <a:t>，其中</a:t>
            </a:r>
            <a:r>
              <a:rPr lang="en-US" altLang="zh-CN" sz="2000" dirty="0"/>
              <a:t>X</a:t>
            </a:r>
            <a:r>
              <a:rPr lang="zh-CN" altLang="en-US" sz="2000" dirty="0"/>
              <a:t>也可以是字符参数值</a:t>
            </a:r>
            <a:r>
              <a:rPr lang="en-US" altLang="zh-CN" sz="2000" dirty="0" err="1"/>
              <a:t>left,center,right</a:t>
            </a:r>
            <a:r>
              <a:rPr lang="zh-CN" altLang="en-US" sz="2000" dirty="0"/>
              <a:t>；</a:t>
            </a:r>
            <a:r>
              <a:rPr lang="en-US" altLang="zh-CN" sz="2000" dirty="0"/>
              <a:t>Y</a:t>
            </a:r>
            <a:r>
              <a:rPr lang="zh-CN" altLang="en-US" sz="2000" dirty="0"/>
              <a:t>和</a:t>
            </a:r>
            <a:r>
              <a:rPr lang="en-US" altLang="zh-CN" sz="2000" dirty="0"/>
              <a:t>X</a:t>
            </a:r>
            <a:r>
              <a:rPr lang="zh-CN" altLang="en-US" sz="2000" dirty="0"/>
              <a:t>一样除了百分值外还可以设置字符值</a:t>
            </a:r>
            <a:r>
              <a:rPr lang="en-US" altLang="zh-CN" sz="2000" dirty="0" err="1"/>
              <a:t>top,center,bottom</a:t>
            </a:r>
            <a:r>
              <a:rPr lang="zh-CN" altLang="en-US" sz="2000" dirty="0"/>
              <a:t>。</a:t>
            </a:r>
          </a:p>
          <a:p>
            <a:pPr indent="720090">
              <a:lnSpc>
                <a:spcPct val="200000"/>
              </a:lnSpc>
            </a:pP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transform-origin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zh-CN" altLang="en-US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</a:rPr>
              <a:t>Y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zh-CN" altLang="en-US" sz="2000" dirty="0">
                <a:solidFill>
                  <a:srgbClr val="FF0000"/>
                </a:solidFill>
              </a:rPr>
              <a:t>；其中的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zh-CN" altLang="en-US" sz="2000" dirty="0">
                <a:solidFill>
                  <a:srgbClr val="FF0000"/>
                </a:solidFill>
              </a:rPr>
              <a:t>轴的设置，只能是数值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indent="720090">
              <a:lnSpc>
                <a:spcPct val="200000"/>
              </a:lnSpc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transform-style: preserve-3d;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设置成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3d</a:t>
            </a:r>
            <a:endParaRPr lang="zh-CN" altLang="en-US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327107" y="1539410"/>
            <a:ext cx="5719882" cy="297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2D</a:t>
            </a:r>
            <a:r>
              <a:rPr lang="zh-CN" altLang="en-US" sz="3200" dirty="0"/>
              <a:t>转换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3D</a:t>
            </a:r>
            <a:r>
              <a:rPr lang="zh-CN" altLang="en-US" sz="3200" dirty="0"/>
              <a:t>转换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多列布局</a:t>
            </a:r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  <p:grpSp>
        <p:nvGrpSpPr>
          <p:cNvPr id="208" name="组合 2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249323"/>
            <a:ext cx="4993655" cy="4230755"/>
            <a:chOff x="3363119" y="1113632"/>
            <a:chExt cx="5465763" cy="4630737"/>
          </a:xfrm>
        </p:grpSpPr>
        <p:sp>
          <p:nvSpPr>
            <p:cNvPr id="209" name="îSľíḓe"/>
            <p:cNvSpPr/>
            <p:nvPr/>
          </p:nvSpPr>
          <p:spPr bwMode="auto">
            <a:xfrm>
              <a:off x="4080669" y="5585619"/>
              <a:ext cx="4111625" cy="1587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š1iḑê"/>
            <p:cNvSpPr/>
            <p:nvPr/>
          </p:nvSpPr>
          <p:spPr bwMode="auto">
            <a:xfrm>
              <a:off x="4085432" y="2566194"/>
              <a:ext cx="371475" cy="138113"/>
            </a:xfrm>
            <a:custGeom>
              <a:avLst/>
              <a:gdLst>
                <a:gd name="T0" fmla="*/ 5 w 91"/>
                <a:gd name="T1" fmla="*/ 0 h 34"/>
                <a:gd name="T2" fmla="*/ 0 w 91"/>
                <a:gd name="T3" fmla="*/ 22 h 34"/>
                <a:gd name="T4" fmla="*/ 12 w 91"/>
                <a:gd name="T5" fmla="*/ 24 h 34"/>
                <a:gd name="T6" fmla="*/ 36 w 91"/>
                <a:gd name="T7" fmla="*/ 27 h 34"/>
                <a:gd name="T8" fmla="*/ 84 w 91"/>
                <a:gd name="T9" fmla="*/ 33 h 34"/>
                <a:gd name="T10" fmla="*/ 90 w 91"/>
                <a:gd name="T11" fmla="*/ 34 h 34"/>
                <a:gd name="T12" fmla="*/ 91 w 91"/>
                <a:gd name="T13" fmla="*/ 34 h 34"/>
                <a:gd name="T14" fmla="*/ 88 w 91"/>
                <a:gd name="T15" fmla="*/ 33 h 34"/>
                <a:gd name="T16" fmla="*/ 81 w 91"/>
                <a:gd name="T17" fmla="*/ 30 h 34"/>
                <a:gd name="T18" fmla="*/ 34 w 91"/>
                <a:gd name="T19" fmla="*/ 11 h 34"/>
                <a:gd name="T20" fmla="*/ 5 w 91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4">
                  <a:moveTo>
                    <a:pt x="5" y="0"/>
                  </a:moveTo>
                  <a:cubicBezTo>
                    <a:pt x="3" y="7"/>
                    <a:pt x="1" y="14"/>
                    <a:pt x="0" y="22"/>
                  </a:cubicBezTo>
                  <a:cubicBezTo>
                    <a:pt x="4" y="22"/>
                    <a:pt x="8" y="23"/>
                    <a:pt x="12" y="24"/>
                  </a:cubicBezTo>
                  <a:cubicBezTo>
                    <a:pt x="20" y="25"/>
                    <a:pt x="28" y="26"/>
                    <a:pt x="36" y="27"/>
                  </a:cubicBezTo>
                  <a:cubicBezTo>
                    <a:pt x="52" y="29"/>
                    <a:pt x="68" y="31"/>
                    <a:pt x="84" y="33"/>
                  </a:cubicBezTo>
                  <a:cubicBezTo>
                    <a:pt x="86" y="33"/>
                    <a:pt x="88" y="34"/>
                    <a:pt x="90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0" y="33"/>
                    <a:pt x="89" y="33"/>
                    <a:pt x="88" y="33"/>
                  </a:cubicBezTo>
                  <a:cubicBezTo>
                    <a:pt x="86" y="32"/>
                    <a:pt x="83" y="31"/>
                    <a:pt x="81" y="30"/>
                  </a:cubicBezTo>
                  <a:cubicBezTo>
                    <a:pt x="65" y="24"/>
                    <a:pt x="50" y="18"/>
                    <a:pt x="34" y="11"/>
                  </a:cubicBezTo>
                  <a:cubicBezTo>
                    <a:pt x="25" y="8"/>
                    <a:pt x="15" y="4"/>
                    <a:pt x="5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ṧḷídé"/>
            <p:cNvSpPr/>
            <p:nvPr/>
          </p:nvSpPr>
          <p:spPr bwMode="auto">
            <a:xfrm>
              <a:off x="4106069" y="2329657"/>
              <a:ext cx="558800" cy="374650"/>
            </a:xfrm>
            <a:custGeom>
              <a:avLst/>
              <a:gdLst>
                <a:gd name="T0" fmla="*/ 85 w 137"/>
                <a:gd name="T1" fmla="*/ 0 h 92"/>
                <a:gd name="T2" fmla="*/ 0 w 137"/>
                <a:gd name="T3" fmla="*/ 58 h 92"/>
                <a:gd name="T4" fmla="*/ 9 w 137"/>
                <a:gd name="T5" fmla="*/ 61 h 92"/>
                <a:gd name="T6" fmla="*/ 32 w 137"/>
                <a:gd name="T7" fmla="*/ 71 h 92"/>
                <a:gd name="T8" fmla="*/ 79 w 137"/>
                <a:gd name="T9" fmla="*/ 89 h 92"/>
                <a:gd name="T10" fmla="*/ 85 w 137"/>
                <a:gd name="T11" fmla="*/ 91 h 92"/>
                <a:gd name="T12" fmla="*/ 86 w 137"/>
                <a:gd name="T13" fmla="*/ 92 h 92"/>
                <a:gd name="T14" fmla="*/ 87 w 137"/>
                <a:gd name="T15" fmla="*/ 92 h 92"/>
                <a:gd name="T16" fmla="*/ 87 w 137"/>
                <a:gd name="T17" fmla="*/ 91 h 92"/>
                <a:gd name="T18" fmla="*/ 88 w 137"/>
                <a:gd name="T19" fmla="*/ 90 h 92"/>
                <a:gd name="T20" fmla="*/ 89 w 137"/>
                <a:gd name="T21" fmla="*/ 89 h 92"/>
                <a:gd name="T22" fmla="*/ 93 w 137"/>
                <a:gd name="T23" fmla="*/ 82 h 92"/>
                <a:gd name="T24" fmla="*/ 123 w 137"/>
                <a:gd name="T25" fmla="*/ 39 h 92"/>
                <a:gd name="T26" fmla="*/ 137 w 137"/>
                <a:gd name="T27" fmla="*/ 17 h 92"/>
                <a:gd name="T28" fmla="*/ 85 w 137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92">
                  <a:moveTo>
                    <a:pt x="85" y="0"/>
                  </a:moveTo>
                  <a:cubicBezTo>
                    <a:pt x="46" y="0"/>
                    <a:pt x="14" y="24"/>
                    <a:pt x="0" y="58"/>
                  </a:cubicBezTo>
                  <a:cubicBezTo>
                    <a:pt x="3" y="59"/>
                    <a:pt x="6" y="60"/>
                    <a:pt x="9" y="61"/>
                  </a:cubicBezTo>
                  <a:cubicBezTo>
                    <a:pt x="17" y="64"/>
                    <a:pt x="25" y="67"/>
                    <a:pt x="32" y="71"/>
                  </a:cubicBezTo>
                  <a:cubicBezTo>
                    <a:pt x="48" y="77"/>
                    <a:pt x="64" y="83"/>
                    <a:pt x="79" y="89"/>
                  </a:cubicBezTo>
                  <a:cubicBezTo>
                    <a:pt x="81" y="90"/>
                    <a:pt x="83" y="91"/>
                    <a:pt x="85" y="91"/>
                  </a:cubicBezTo>
                  <a:cubicBezTo>
                    <a:pt x="85" y="91"/>
                    <a:pt x="86" y="92"/>
                    <a:pt x="86" y="92"/>
                  </a:cubicBezTo>
                  <a:cubicBezTo>
                    <a:pt x="86" y="92"/>
                    <a:pt x="86" y="92"/>
                    <a:pt x="87" y="92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7" y="91"/>
                    <a:pt x="88" y="90"/>
                    <a:pt x="88" y="90"/>
                  </a:cubicBezTo>
                  <a:cubicBezTo>
                    <a:pt x="88" y="89"/>
                    <a:pt x="88" y="89"/>
                    <a:pt x="89" y="89"/>
                  </a:cubicBezTo>
                  <a:cubicBezTo>
                    <a:pt x="90" y="86"/>
                    <a:pt x="92" y="84"/>
                    <a:pt x="93" y="82"/>
                  </a:cubicBezTo>
                  <a:cubicBezTo>
                    <a:pt x="103" y="68"/>
                    <a:pt x="113" y="53"/>
                    <a:pt x="123" y="39"/>
                  </a:cubicBezTo>
                  <a:cubicBezTo>
                    <a:pt x="128" y="32"/>
                    <a:pt x="133" y="25"/>
                    <a:pt x="137" y="17"/>
                  </a:cubicBezTo>
                  <a:cubicBezTo>
                    <a:pt x="123" y="7"/>
                    <a:pt x="104" y="0"/>
                    <a:pt x="85" y="0"/>
                  </a:cubicBezTo>
                </a:path>
              </a:pathLst>
            </a:custGeom>
            <a:solidFill>
              <a:srgbClr val="FA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ṥlíḋè"/>
            <p:cNvSpPr/>
            <p:nvPr/>
          </p:nvSpPr>
          <p:spPr bwMode="auto">
            <a:xfrm>
              <a:off x="4493419" y="2377282"/>
              <a:ext cx="342900" cy="301625"/>
            </a:xfrm>
            <a:custGeom>
              <a:avLst/>
              <a:gdLst>
                <a:gd name="T0" fmla="*/ 53 w 84"/>
                <a:gd name="T1" fmla="*/ 0 h 74"/>
                <a:gd name="T2" fmla="*/ 47 w 84"/>
                <a:gd name="T3" fmla="*/ 9 h 74"/>
                <a:gd name="T4" fmla="*/ 32 w 84"/>
                <a:gd name="T5" fmla="*/ 30 h 74"/>
                <a:gd name="T6" fmla="*/ 4 w 84"/>
                <a:gd name="T7" fmla="*/ 69 h 74"/>
                <a:gd name="T8" fmla="*/ 1 w 84"/>
                <a:gd name="T9" fmla="*/ 73 h 74"/>
                <a:gd name="T10" fmla="*/ 1 w 84"/>
                <a:gd name="T11" fmla="*/ 74 h 74"/>
                <a:gd name="T12" fmla="*/ 1 w 84"/>
                <a:gd name="T13" fmla="*/ 73 h 74"/>
                <a:gd name="T14" fmla="*/ 14 w 84"/>
                <a:gd name="T15" fmla="*/ 69 h 74"/>
                <a:gd name="T16" fmla="*/ 64 w 84"/>
                <a:gd name="T17" fmla="*/ 53 h 74"/>
                <a:gd name="T18" fmla="*/ 84 w 84"/>
                <a:gd name="T19" fmla="*/ 46 h 74"/>
                <a:gd name="T20" fmla="*/ 53 w 84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74">
                  <a:moveTo>
                    <a:pt x="53" y="0"/>
                  </a:moveTo>
                  <a:cubicBezTo>
                    <a:pt x="51" y="3"/>
                    <a:pt x="49" y="6"/>
                    <a:pt x="47" y="9"/>
                  </a:cubicBezTo>
                  <a:cubicBezTo>
                    <a:pt x="42" y="16"/>
                    <a:pt x="37" y="23"/>
                    <a:pt x="32" y="30"/>
                  </a:cubicBezTo>
                  <a:cubicBezTo>
                    <a:pt x="23" y="43"/>
                    <a:pt x="13" y="56"/>
                    <a:pt x="4" y="69"/>
                  </a:cubicBezTo>
                  <a:cubicBezTo>
                    <a:pt x="3" y="70"/>
                    <a:pt x="2" y="72"/>
                    <a:pt x="1" y="73"/>
                  </a:cubicBezTo>
                  <a:cubicBezTo>
                    <a:pt x="1" y="74"/>
                    <a:pt x="0" y="74"/>
                    <a:pt x="1" y="74"/>
                  </a:cubicBezTo>
                  <a:cubicBezTo>
                    <a:pt x="1" y="74"/>
                    <a:pt x="1" y="74"/>
                    <a:pt x="1" y="73"/>
                  </a:cubicBezTo>
                  <a:cubicBezTo>
                    <a:pt x="5" y="72"/>
                    <a:pt x="10" y="71"/>
                    <a:pt x="14" y="69"/>
                  </a:cubicBezTo>
                  <a:cubicBezTo>
                    <a:pt x="31" y="64"/>
                    <a:pt x="48" y="58"/>
                    <a:pt x="64" y="53"/>
                  </a:cubicBezTo>
                  <a:cubicBezTo>
                    <a:pt x="71" y="51"/>
                    <a:pt x="78" y="49"/>
                    <a:pt x="84" y="46"/>
                  </a:cubicBezTo>
                  <a:cubicBezTo>
                    <a:pt x="79" y="28"/>
                    <a:pt x="68" y="12"/>
                    <a:pt x="53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ṩliḍé"/>
            <p:cNvSpPr/>
            <p:nvPr/>
          </p:nvSpPr>
          <p:spPr bwMode="auto">
            <a:xfrm>
              <a:off x="4080669" y="2597944"/>
              <a:ext cx="739775" cy="465138"/>
            </a:xfrm>
            <a:custGeom>
              <a:avLst/>
              <a:gdLst>
                <a:gd name="T0" fmla="*/ 177 w 181"/>
                <a:gd name="T1" fmla="*/ 0 h 114"/>
                <a:gd name="T2" fmla="*/ 176 w 181"/>
                <a:gd name="T3" fmla="*/ 0 h 114"/>
                <a:gd name="T4" fmla="*/ 125 w 181"/>
                <a:gd name="T5" fmla="*/ 16 h 114"/>
                <a:gd name="T6" fmla="*/ 100 w 181"/>
                <a:gd name="T7" fmla="*/ 24 h 114"/>
                <a:gd name="T8" fmla="*/ 97 w 181"/>
                <a:gd name="T9" fmla="*/ 25 h 114"/>
                <a:gd name="T10" fmla="*/ 94 w 181"/>
                <a:gd name="T11" fmla="*/ 26 h 114"/>
                <a:gd name="T12" fmla="*/ 93 w 181"/>
                <a:gd name="T13" fmla="*/ 27 h 114"/>
                <a:gd name="T14" fmla="*/ 94 w 181"/>
                <a:gd name="T15" fmla="*/ 26 h 114"/>
                <a:gd name="T16" fmla="*/ 92 w 181"/>
                <a:gd name="T17" fmla="*/ 26 h 114"/>
                <a:gd name="T18" fmla="*/ 91 w 181"/>
                <a:gd name="T19" fmla="*/ 26 h 114"/>
                <a:gd name="T20" fmla="*/ 91 w 181"/>
                <a:gd name="T21" fmla="*/ 26 h 114"/>
                <a:gd name="T22" fmla="*/ 91 w 181"/>
                <a:gd name="T23" fmla="*/ 26 h 114"/>
                <a:gd name="T24" fmla="*/ 91 w 181"/>
                <a:gd name="T25" fmla="*/ 26 h 114"/>
                <a:gd name="T26" fmla="*/ 90 w 181"/>
                <a:gd name="T27" fmla="*/ 26 h 114"/>
                <a:gd name="T28" fmla="*/ 85 w 181"/>
                <a:gd name="T29" fmla="*/ 25 h 114"/>
                <a:gd name="T30" fmla="*/ 79 w 181"/>
                <a:gd name="T31" fmla="*/ 24 h 114"/>
                <a:gd name="T32" fmla="*/ 30 w 181"/>
                <a:gd name="T33" fmla="*/ 18 h 114"/>
                <a:gd name="T34" fmla="*/ 1 w 181"/>
                <a:gd name="T35" fmla="*/ 14 h 114"/>
                <a:gd name="T36" fmla="*/ 0 w 181"/>
                <a:gd name="T37" fmla="*/ 24 h 114"/>
                <a:gd name="T38" fmla="*/ 91 w 181"/>
                <a:gd name="T39" fmla="*/ 114 h 114"/>
                <a:gd name="T40" fmla="*/ 181 w 181"/>
                <a:gd name="T41" fmla="*/ 24 h 114"/>
                <a:gd name="T42" fmla="*/ 177 w 181"/>
                <a:gd name="T4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1" h="114">
                  <a:moveTo>
                    <a:pt x="177" y="0"/>
                  </a:moveTo>
                  <a:cubicBezTo>
                    <a:pt x="177" y="0"/>
                    <a:pt x="176" y="0"/>
                    <a:pt x="176" y="0"/>
                  </a:cubicBezTo>
                  <a:cubicBezTo>
                    <a:pt x="159" y="5"/>
                    <a:pt x="142" y="11"/>
                    <a:pt x="125" y="16"/>
                  </a:cubicBezTo>
                  <a:cubicBezTo>
                    <a:pt x="117" y="19"/>
                    <a:pt x="109" y="22"/>
                    <a:pt x="100" y="24"/>
                  </a:cubicBezTo>
                  <a:cubicBezTo>
                    <a:pt x="99" y="25"/>
                    <a:pt x="99" y="25"/>
                    <a:pt x="97" y="25"/>
                  </a:cubicBezTo>
                  <a:cubicBezTo>
                    <a:pt x="96" y="26"/>
                    <a:pt x="95" y="26"/>
                    <a:pt x="94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26"/>
                    <a:pt x="93" y="26"/>
                    <a:pt x="92" y="26"/>
                  </a:cubicBezTo>
                  <a:cubicBezTo>
                    <a:pt x="92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88" y="26"/>
                    <a:pt x="87" y="26"/>
                    <a:pt x="85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63" y="22"/>
                    <a:pt x="47" y="20"/>
                    <a:pt x="30" y="18"/>
                  </a:cubicBezTo>
                  <a:cubicBezTo>
                    <a:pt x="21" y="17"/>
                    <a:pt x="11" y="15"/>
                    <a:pt x="1" y="14"/>
                  </a:cubicBezTo>
                  <a:cubicBezTo>
                    <a:pt x="1" y="17"/>
                    <a:pt x="0" y="21"/>
                    <a:pt x="0" y="24"/>
                  </a:cubicBezTo>
                  <a:cubicBezTo>
                    <a:pt x="0" y="74"/>
                    <a:pt x="41" y="114"/>
                    <a:pt x="91" y="114"/>
                  </a:cubicBezTo>
                  <a:cubicBezTo>
                    <a:pt x="140" y="114"/>
                    <a:pt x="181" y="74"/>
                    <a:pt x="181" y="24"/>
                  </a:cubicBezTo>
                  <a:cubicBezTo>
                    <a:pt x="181" y="16"/>
                    <a:pt x="179" y="7"/>
                    <a:pt x="177" y="0"/>
                  </a:cubicBezTo>
                </a:path>
              </a:pathLst>
            </a:custGeom>
            <a:solidFill>
              <a:srgbClr val="F1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ŝľíḑê"/>
            <p:cNvSpPr/>
            <p:nvPr/>
          </p:nvSpPr>
          <p:spPr bwMode="auto">
            <a:xfrm>
              <a:off x="4461669" y="2696369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ṣḻiḋè"/>
            <p:cNvSpPr/>
            <p:nvPr/>
          </p:nvSpPr>
          <p:spPr bwMode="auto">
            <a:xfrm>
              <a:off x="4106069" y="2566194"/>
              <a:ext cx="355600" cy="138113"/>
            </a:xfrm>
            <a:custGeom>
              <a:avLst/>
              <a:gdLst>
                <a:gd name="T0" fmla="*/ 75 w 87"/>
                <a:gd name="T1" fmla="*/ 30 h 34"/>
                <a:gd name="T2" fmla="*/ 86 w 87"/>
                <a:gd name="T3" fmla="*/ 34 h 34"/>
                <a:gd name="T4" fmla="*/ 87 w 87"/>
                <a:gd name="T5" fmla="*/ 34 h 34"/>
                <a:gd name="T6" fmla="*/ 87 w 87"/>
                <a:gd name="T7" fmla="*/ 33 h 34"/>
                <a:gd name="T8" fmla="*/ 87 w 87"/>
                <a:gd name="T9" fmla="*/ 34 h 34"/>
                <a:gd name="T10" fmla="*/ 85 w 87"/>
                <a:gd name="T11" fmla="*/ 33 h 34"/>
                <a:gd name="T12" fmla="*/ 79 w 87"/>
                <a:gd name="T13" fmla="*/ 31 h 34"/>
                <a:gd name="T14" fmla="*/ 32 w 87"/>
                <a:gd name="T15" fmla="*/ 13 h 34"/>
                <a:gd name="T16" fmla="*/ 9 w 87"/>
                <a:gd name="T17" fmla="*/ 3 h 34"/>
                <a:gd name="T18" fmla="*/ 0 w 87"/>
                <a:gd name="T19" fmla="*/ 0 h 34"/>
                <a:gd name="T20" fmla="*/ 0 w 87"/>
                <a:gd name="T21" fmla="*/ 0 h 34"/>
                <a:gd name="T22" fmla="*/ 26 w 87"/>
                <a:gd name="T23" fmla="*/ 10 h 34"/>
                <a:gd name="T24" fmla="*/ 75 w 87"/>
                <a:gd name="T25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34">
                  <a:moveTo>
                    <a:pt x="75" y="30"/>
                  </a:moveTo>
                  <a:cubicBezTo>
                    <a:pt x="79" y="31"/>
                    <a:pt x="83" y="32"/>
                    <a:pt x="86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6" y="34"/>
                    <a:pt x="85" y="33"/>
                    <a:pt x="85" y="33"/>
                  </a:cubicBezTo>
                  <a:cubicBezTo>
                    <a:pt x="83" y="33"/>
                    <a:pt x="81" y="32"/>
                    <a:pt x="79" y="31"/>
                  </a:cubicBezTo>
                  <a:cubicBezTo>
                    <a:pt x="64" y="25"/>
                    <a:pt x="48" y="19"/>
                    <a:pt x="32" y="13"/>
                  </a:cubicBezTo>
                  <a:cubicBezTo>
                    <a:pt x="25" y="9"/>
                    <a:pt x="17" y="6"/>
                    <a:pt x="9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3"/>
                    <a:pt x="18" y="7"/>
                    <a:pt x="26" y="10"/>
                  </a:cubicBezTo>
                  <a:cubicBezTo>
                    <a:pt x="43" y="17"/>
                    <a:pt x="59" y="23"/>
                    <a:pt x="75" y="3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śļïḋé"/>
            <p:cNvSpPr/>
            <p:nvPr/>
          </p:nvSpPr>
          <p:spPr bwMode="auto">
            <a:xfrm>
              <a:off x="4448969" y="2704307"/>
              <a:ext cx="1588" cy="1588"/>
            </a:xfrm>
            <a:prstGeom prst="rect">
              <a:avLst/>
            </a:pr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śḻï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 w 373"/>
                <a:gd name="T1" fmla="*/ 20 h 108"/>
                <a:gd name="T2" fmla="*/ 2 w 373"/>
                <a:gd name="T3" fmla="*/ 20 h 108"/>
                <a:gd name="T4" fmla="*/ 4 w 373"/>
                <a:gd name="T5" fmla="*/ 21 h 108"/>
                <a:gd name="T6" fmla="*/ 12 w 373"/>
                <a:gd name="T7" fmla="*/ 26 h 108"/>
                <a:gd name="T8" fmla="*/ 24 w 373"/>
                <a:gd name="T9" fmla="*/ 42 h 108"/>
                <a:gd name="T10" fmla="*/ 35 w 373"/>
                <a:gd name="T11" fmla="*/ 66 h 108"/>
                <a:gd name="T12" fmla="*/ 46 w 373"/>
                <a:gd name="T13" fmla="*/ 85 h 108"/>
                <a:gd name="T14" fmla="*/ 57 w 373"/>
                <a:gd name="T15" fmla="*/ 97 h 108"/>
                <a:gd name="T16" fmla="*/ 70 w 373"/>
                <a:gd name="T17" fmla="*/ 100 h 108"/>
                <a:gd name="T18" fmla="*/ 82 w 373"/>
                <a:gd name="T19" fmla="*/ 95 h 108"/>
                <a:gd name="T20" fmla="*/ 105 w 373"/>
                <a:gd name="T21" fmla="*/ 62 h 108"/>
                <a:gd name="T22" fmla="*/ 114 w 373"/>
                <a:gd name="T23" fmla="*/ 39 h 108"/>
                <a:gd name="T24" fmla="*/ 123 w 373"/>
                <a:gd name="T25" fmla="*/ 19 h 108"/>
                <a:gd name="T26" fmla="*/ 142 w 373"/>
                <a:gd name="T27" fmla="*/ 3 h 108"/>
                <a:gd name="T28" fmla="*/ 154 w 373"/>
                <a:gd name="T29" fmla="*/ 3 h 108"/>
                <a:gd name="T30" fmla="*/ 172 w 373"/>
                <a:gd name="T31" fmla="*/ 19 h 108"/>
                <a:gd name="T32" fmla="*/ 186 w 373"/>
                <a:gd name="T33" fmla="*/ 62 h 108"/>
                <a:gd name="T34" fmla="*/ 201 w 373"/>
                <a:gd name="T35" fmla="*/ 92 h 108"/>
                <a:gd name="T36" fmla="*/ 220 w 373"/>
                <a:gd name="T37" fmla="*/ 104 h 108"/>
                <a:gd name="T38" fmla="*/ 243 w 373"/>
                <a:gd name="T39" fmla="*/ 92 h 108"/>
                <a:gd name="T40" fmla="*/ 262 w 373"/>
                <a:gd name="T41" fmla="*/ 56 h 108"/>
                <a:gd name="T42" fmla="*/ 269 w 373"/>
                <a:gd name="T43" fmla="*/ 35 h 108"/>
                <a:gd name="T44" fmla="*/ 279 w 373"/>
                <a:gd name="T45" fmla="*/ 21 h 108"/>
                <a:gd name="T46" fmla="*/ 295 w 373"/>
                <a:gd name="T47" fmla="*/ 12 h 108"/>
                <a:gd name="T48" fmla="*/ 325 w 373"/>
                <a:gd name="T49" fmla="*/ 28 h 108"/>
                <a:gd name="T50" fmla="*/ 334 w 373"/>
                <a:gd name="T51" fmla="*/ 49 h 108"/>
                <a:gd name="T52" fmla="*/ 341 w 373"/>
                <a:gd name="T53" fmla="*/ 71 h 108"/>
                <a:gd name="T54" fmla="*/ 359 w 373"/>
                <a:gd name="T55" fmla="*/ 101 h 108"/>
                <a:gd name="T56" fmla="*/ 372 w 373"/>
                <a:gd name="T57" fmla="*/ 108 h 108"/>
                <a:gd name="T58" fmla="*/ 372 w 373"/>
                <a:gd name="T59" fmla="*/ 106 h 108"/>
                <a:gd name="T60" fmla="*/ 348 w 373"/>
                <a:gd name="T61" fmla="*/ 85 h 108"/>
                <a:gd name="T62" fmla="*/ 333 w 373"/>
                <a:gd name="T63" fmla="*/ 43 h 108"/>
                <a:gd name="T64" fmla="*/ 314 w 373"/>
                <a:gd name="T65" fmla="*/ 15 h 108"/>
                <a:gd name="T66" fmla="*/ 297 w 373"/>
                <a:gd name="T67" fmla="*/ 11 h 108"/>
                <a:gd name="T68" fmla="*/ 290 w 373"/>
                <a:gd name="T69" fmla="*/ 13 h 108"/>
                <a:gd name="T70" fmla="*/ 270 w 373"/>
                <a:gd name="T71" fmla="*/ 31 h 108"/>
                <a:gd name="T72" fmla="*/ 263 w 373"/>
                <a:gd name="T73" fmla="*/ 50 h 108"/>
                <a:gd name="T74" fmla="*/ 255 w 373"/>
                <a:gd name="T75" fmla="*/ 71 h 108"/>
                <a:gd name="T76" fmla="*/ 244 w 373"/>
                <a:gd name="T77" fmla="*/ 89 h 108"/>
                <a:gd name="T78" fmla="*/ 232 w 373"/>
                <a:gd name="T79" fmla="*/ 101 h 108"/>
                <a:gd name="T80" fmla="*/ 219 w 373"/>
                <a:gd name="T81" fmla="*/ 103 h 108"/>
                <a:gd name="T82" fmla="*/ 209 w 373"/>
                <a:gd name="T83" fmla="*/ 98 h 108"/>
                <a:gd name="T84" fmla="*/ 192 w 373"/>
                <a:gd name="T85" fmla="*/ 75 h 108"/>
                <a:gd name="T86" fmla="*/ 185 w 373"/>
                <a:gd name="T87" fmla="*/ 54 h 108"/>
                <a:gd name="T88" fmla="*/ 179 w 373"/>
                <a:gd name="T89" fmla="*/ 31 h 108"/>
                <a:gd name="T90" fmla="*/ 162 w 373"/>
                <a:gd name="T91" fmla="*/ 6 h 108"/>
                <a:gd name="T92" fmla="*/ 147 w 373"/>
                <a:gd name="T93" fmla="*/ 0 h 108"/>
                <a:gd name="T94" fmla="*/ 133 w 373"/>
                <a:gd name="T95" fmla="*/ 6 h 108"/>
                <a:gd name="T96" fmla="*/ 114 w 373"/>
                <a:gd name="T97" fmla="*/ 34 h 108"/>
                <a:gd name="T98" fmla="*/ 106 w 373"/>
                <a:gd name="T99" fmla="*/ 58 h 108"/>
                <a:gd name="T100" fmla="*/ 95 w 373"/>
                <a:gd name="T101" fmla="*/ 78 h 108"/>
                <a:gd name="T102" fmla="*/ 82 w 373"/>
                <a:gd name="T103" fmla="*/ 93 h 108"/>
                <a:gd name="T104" fmla="*/ 69 w 373"/>
                <a:gd name="T105" fmla="*/ 99 h 108"/>
                <a:gd name="T106" fmla="*/ 44 w 373"/>
                <a:gd name="T107" fmla="*/ 79 h 108"/>
                <a:gd name="T108" fmla="*/ 33 w 373"/>
                <a:gd name="T109" fmla="*/ 58 h 108"/>
                <a:gd name="T110" fmla="*/ 21 w 373"/>
                <a:gd name="T111" fmla="*/ 35 h 108"/>
                <a:gd name="T112" fmla="*/ 3 w 373"/>
                <a:gd name="T113" fmla="*/ 19 h 108"/>
                <a:gd name="T114" fmla="*/ 1 w 373"/>
                <a:gd name="T115" fmla="*/ 19 h 108"/>
                <a:gd name="T116" fmla="*/ 1 w 373"/>
                <a:gd name="T117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108">
                  <a:moveTo>
                    <a:pt x="1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1" y="99"/>
                    <a:pt x="65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6" y="1"/>
                    <a:pt x="150" y="1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9" y="107"/>
                    <a:pt x="238" y="99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307" y="10"/>
                    <a:pt x="319" y="18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3" y="10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8" y="103"/>
                    <a:pt x="224" y="104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57" y="100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$ḷiḋè"/>
            <p:cNvSpPr/>
            <p:nvPr/>
          </p:nvSpPr>
          <p:spPr bwMode="auto">
            <a:xfrm>
              <a:off x="4763294" y="1113632"/>
              <a:ext cx="2039938" cy="1039813"/>
            </a:xfrm>
            <a:custGeom>
              <a:avLst/>
              <a:gdLst>
                <a:gd name="T0" fmla="*/ 134 w 500"/>
                <a:gd name="T1" fmla="*/ 157 h 255"/>
                <a:gd name="T2" fmla="*/ 160 w 500"/>
                <a:gd name="T3" fmla="*/ 136 h 255"/>
                <a:gd name="T4" fmla="*/ 179 w 500"/>
                <a:gd name="T5" fmla="*/ 92 h 255"/>
                <a:gd name="T6" fmla="*/ 212 w 500"/>
                <a:gd name="T7" fmla="*/ 58 h 255"/>
                <a:gd name="T8" fmla="*/ 227 w 500"/>
                <a:gd name="T9" fmla="*/ 64 h 255"/>
                <a:gd name="T10" fmla="*/ 250 w 500"/>
                <a:gd name="T11" fmla="*/ 112 h 255"/>
                <a:gd name="T12" fmla="*/ 274 w 500"/>
                <a:gd name="T13" fmla="*/ 156 h 255"/>
                <a:gd name="T14" fmla="*/ 289 w 500"/>
                <a:gd name="T15" fmla="*/ 162 h 255"/>
                <a:gd name="T16" fmla="*/ 309 w 500"/>
                <a:gd name="T17" fmla="*/ 147 h 255"/>
                <a:gd name="T18" fmla="*/ 328 w 500"/>
                <a:gd name="T19" fmla="*/ 108 h 255"/>
                <a:gd name="T20" fmla="*/ 355 w 500"/>
                <a:gd name="T21" fmla="*/ 71 h 255"/>
                <a:gd name="T22" fmla="*/ 364 w 500"/>
                <a:gd name="T23" fmla="*/ 69 h 255"/>
                <a:gd name="T24" fmla="*/ 398 w 500"/>
                <a:gd name="T25" fmla="*/ 101 h 255"/>
                <a:gd name="T26" fmla="*/ 437 w 500"/>
                <a:gd name="T27" fmla="*/ 164 h 255"/>
                <a:gd name="T28" fmla="*/ 437 w 500"/>
                <a:gd name="T29" fmla="*/ 166 h 255"/>
                <a:gd name="T30" fmla="*/ 406 w 500"/>
                <a:gd name="T31" fmla="*/ 129 h 255"/>
                <a:gd name="T32" fmla="*/ 390 w 500"/>
                <a:gd name="T33" fmla="*/ 86 h 255"/>
                <a:gd name="T34" fmla="*/ 360 w 500"/>
                <a:gd name="T35" fmla="*/ 70 h 255"/>
                <a:gd name="T36" fmla="*/ 334 w 500"/>
                <a:gd name="T37" fmla="*/ 93 h 255"/>
                <a:gd name="T38" fmla="*/ 308 w 500"/>
                <a:gd name="T39" fmla="*/ 150 h 255"/>
                <a:gd name="T40" fmla="*/ 285 w 500"/>
                <a:gd name="T41" fmla="*/ 162 h 255"/>
                <a:gd name="T42" fmla="*/ 251 w 500"/>
                <a:gd name="T43" fmla="*/ 120 h 255"/>
                <a:gd name="T44" fmla="*/ 219 w 500"/>
                <a:gd name="T45" fmla="*/ 61 h 255"/>
                <a:gd name="T46" fmla="*/ 207 w 500"/>
                <a:gd name="T47" fmla="*/ 61 h 255"/>
                <a:gd name="T48" fmla="*/ 179 w 500"/>
                <a:gd name="T49" fmla="*/ 97 h 255"/>
                <a:gd name="T50" fmla="*/ 147 w 500"/>
                <a:gd name="T51" fmla="*/ 153 h 255"/>
                <a:gd name="T52" fmla="*/ 133 w 500"/>
                <a:gd name="T53" fmla="*/ 159 h 255"/>
                <a:gd name="T54" fmla="*/ 111 w 500"/>
                <a:gd name="T55" fmla="*/ 143 h 255"/>
                <a:gd name="T56" fmla="*/ 89 w 500"/>
                <a:gd name="T57" fmla="*/ 100 h 255"/>
                <a:gd name="T58" fmla="*/ 69 w 500"/>
                <a:gd name="T59" fmla="*/ 79 h 255"/>
                <a:gd name="T60" fmla="*/ 66 w 500"/>
                <a:gd name="T61" fmla="*/ 78 h 255"/>
                <a:gd name="T62" fmla="*/ 66 w 500"/>
                <a:gd name="T63" fmla="*/ 77 h 255"/>
                <a:gd name="T64" fmla="*/ 68 w 500"/>
                <a:gd name="T65" fmla="*/ 77 h 255"/>
                <a:gd name="T66" fmla="*/ 98 w 500"/>
                <a:gd name="T67" fmla="*/ 116 h 255"/>
                <a:gd name="T68" fmla="*/ 133 w 500"/>
                <a:gd name="T69" fmla="*/ 157 h 255"/>
                <a:gd name="T70" fmla="*/ 14 w 500"/>
                <a:gd name="T71" fmla="*/ 0 h 255"/>
                <a:gd name="T72" fmla="*/ 0 w 500"/>
                <a:gd name="T73" fmla="*/ 241 h 255"/>
                <a:gd name="T74" fmla="*/ 486 w 500"/>
                <a:gd name="T75" fmla="*/ 255 h 255"/>
                <a:gd name="T76" fmla="*/ 500 w 500"/>
                <a:gd name="T77" fmla="*/ 1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0" h="255">
                  <a:moveTo>
                    <a:pt x="133" y="157"/>
                  </a:moveTo>
                  <a:cubicBezTo>
                    <a:pt x="133" y="157"/>
                    <a:pt x="134" y="157"/>
                    <a:pt x="134" y="157"/>
                  </a:cubicBezTo>
                  <a:cubicBezTo>
                    <a:pt x="139" y="157"/>
                    <a:pt x="144" y="154"/>
                    <a:pt x="147" y="151"/>
                  </a:cubicBezTo>
                  <a:cubicBezTo>
                    <a:pt x="152" y="147"/>
                    <a:pt x="156" y="142"/>
                    <a:pt x="160" y="136"/>
                  </a:cubicBezTo>
                  <a:cubicBezTo>
                    <a:pt x="164" y="130"/>
                    <a:pt x="168" y="123"/>
                    <a:pt x="171" y="116"/>
                  </a:cubicBezTo>
                  <a:cubicBezTo>
                    <a:pt x="174" y="108"/>
                    <a:pt x="176" y="100"/>
                    <a:pt x="179" y="92"/>
                  </a:cubicBezTo>
                  <a:cubicBezTo>
                    <a:pt x="183" y="81"/>
                    <a:pt x="189" y="71"/>
                    <a:pt x="198" y="64"/>
                  </a:cubicBezTo>
                  <a:cubicBezTo>
                    <a:pt x="202" y="61"/>
                    <a:pt x="207" y="58"/>
                    <a:pt x="212" y="58"/>
                  </a:cubicBezTo>
                  <a:cubicBezTo>
                    <a:pt x="212" y="58"/>
                    <a:pt x="213" y="58"/>
                    <a:pt x="213" y="58"/>
                  </a:cubicBezTo>
                  <a:cubicBezTo>
                    <a:pt x="218" y="58"/>
                    <a:pt x="223" y="61"/>
                    <a:pt x="227" y="64"/>
                  </a:cubicBezTo>
                  <a:cubicBezTo>
                    <a:pt x="235" y="70"/>
                    <a:pt x="240" y="79"/>
                    <a:pt x="244" y="89"/>
                  </a:cubicBezTo>
                  <a:cubicBezTo>
                    <a:pt x="247" y="97"/>
                    <a:pt x="248" y="104"/>
                    <a:pt x="250" y="112"/>
                  </a:cubicBezTo>
                  <a:cubicBezTo>
                    <a:pt x="252" y="119"/>
                    <a:pt x="254" y="126"/>
                    <a:pt x="257" y="133"/>
                  </a:cubicBezTo>
                  <a:cubicBezTo>
                    <a:pt x="261" y="142"/>
                    <a:pt x="266" y="150"/>
                    <a:pt x="274" y="156"/>
                  </a:cubicBezTo>
                  <a:cubicBezTo>
                    <a:pt x="277" y="158"/>
                    <a:pt x="280" y="160"/>
                    <a:pt x="284" y="161"/>
                  </a:cubicBezTo>
                  <a:cubicBezTo>
                    <a:pt x="286" y="161"/>
                    <a:pt x="287" y="162"/>
                    <a:pt x="289" y="162"/>
                  </a:cubicBezTo>
                  <a:cubicBezTo>
                    <a:pt x="291" y="162"/>
                    <a:pt x="294" y="161"/>
                    <a:pt x="297" y="159"/>
                  </a:cubicBezTo>
                  <a:cubicBezTo>
                    <a:pt x="302" y="156"/>
                    <a:pt x="306" y="151"/>
                    <a:pt x="309" y="147"/>
                  </a:cubicBezTo>
                  <a:cubicBezTo>
                    <a:pt x="313" y="141"/>
                    <a:pt x="317" y="135"/>
                    <a:pt x="320" y="129"/>
                  </a:cubicBezTo>
                  <a:cubicBezTo>
                    <a:pt x="323" y="122"/>
                    <a:pt x="326" y="115"/>
                    <a:pt x="328" y="108"/>
                  </a:cubicBezTo>
                  <a:cubicBezTo>
                    <a:pt x="330" y="102"/>
                    <a:pt x="332" y="95"/>
                    <a:pt x="335" y="89"/>
                  </a:cubicBezTo>
                  <a:cubicBezTo>
                    <a:pt x="339" y="81"/>
                    <a:pt x="346" y="74"/>
                    <a:pt x="355" y="71"/>
                  </a:cubicBezTo>
                  <a:cubicBezTo>
                    <a:pt x="357" y="70"/>
                    <a:pt x="359" y="69"/>
                    <a:pt x="362" y="69"/>
                  </a:cubicBezTo>
                  <a:cubicBezTo>
                    <a:pt x="362" y="69"/>
                    <a:pt x="363" y="69"/>
                    <a:pt x="364" y="69"/>
                  </a:cubicBezTo>
                  <a:cubicBezTo>
                    <a:pt x="369" y="69"/>
                    <a:pt x="374" y="70"/>
                    <a:pt x="379" y="73"/>
                  </a:cubicBezTo>
                  <a:cubicBezTo>
                    <a:pt x="389" y="79"/>
                    <a:pt x="394" y="90"/>
                    <a:pt x="398" y="101"/>
                  </a:cubicBezTo>
                  <a:cubicBezTo>
                    <a:pt x="403" y="115"/>
                    <a:pt x="406" y="129"/>
                    <a:pt x="413" y="143"/>
                  </a:cubicBezTo>
                  <a:cubicBezTo>
                    <a:pt x="418" y="153"/>
                    <a:pt x="425" y="162"/>
                    <a:pt x="437" y="164"/>
                  </a:cubicBezTo>
                  <a:cubicBezTo>
                    <a:pt x="438" y="165"/>
                    <a:pt x="437" y="166"/>
                    <a:pt x="437" y="166"/>
                  </a:cubicBezTo>
                  <a:cubicBezTo>
                    <a:pt x="437" y="166"/>
                    <a:pt x="437" y="166"/>
                    <a:pt x="437" y="166"/>
                  </a:cubicBezTo>
                  <a:cubicBezTo>
                    <a:pt x="432" y="165"/>
                    <a:pt x="427" y="162"/>
                    <a:pt x="424" y="159"/>
                  </a:cubicBezTo>
                  <a:cubicBezTo>
                    <a:pt x="415" y="152"/>
                    <a:pt x="410" y="140"/>
                    <a:pt x="406" y="129"/>
                  </a:cubicBezTo>
                  <a:cubicBezTo>
                    <a:pt x="403" y="122"/>
                    <a:pt x="401" y="114"/>
                    <a:pt x="399" y="107"/>
                  </a:cubicBezTo>
                  <a:cubicBezTo>
                    <a:pt x="397" y="100"/>
                    <a:pt x="394" y="93"/>
                    <a:pt x="390" y="86"/>
                  </a:cubicBezTo>
                  <a:cubicBezTo>
                    <a:pt x="385" y="78"/>
                    <a:pt x="375" y="70"/>
                    <a:pt x="364" y="70"/>
                  </a:cubicBezTo>
                  <a:cubicBezTo>
                    <a:pt x="363" y="70"/>
                    <a:pt x="361" y="70"/>
                    <a:pt x="360" y="70"/>
                  </a:cubicBezTo>
                  <a:cubicBezTo>
                    <a:pt x="354" y="71"/>
                    <a:pt x="348" y="75"/>
                    <a:pt x="344" y="79"/>
                  </a:cubicBezTo>
                  <a:cubicBezTo>
                    <a:pt x="340" y="83"/>
                    <a:pt x="336" y="88"/>
                    <a:pt x="334" y="93"/>
                  </a:cubicBezTo>
                  <a:cubicBezTo>
                    <a:pt x="331" y="100"/>
                    <a:pt x="330" y="107"/>
                    <a:pt x="327" y="114"/>
                  </a:cubicBezTo>
                  <a:cubicBezTo>
                    <a:pt x="322" y="127"/>
                    <a:pt x="316" y="139"/>
                    <a:pt x="308" y="150"/>
                  </a:cubicBezTo>
                  <a:cubicBezTo>
                    <a:pt x="303" y="156"/>
                    <a:pt x="296" y="163"/>
                    <a:pt x="289" y="163"/>
                  </a:cubicBezTo>
                  <a:cubicBezTo>
                    <a:pt x="287" y="163"/>
                    <a:pt x="286" y="163"/>
                    <a:pt x="285" y="162"/>
                  </a:cubicBezTo>
                  <a:cubicBezTo>
                    <a:pt x="277" y="160"/>
                    <a:pt x="271" y="156"/>
                    <a:pt x="266" y="150"/>
                  </a:cubicBezTo>
                  <a:cubicBezTo>
                    <a:pt x="258" y="141"/>
                    <a:pt x="254" y="130"/>
                    <a:pt x="251" y="120"/>
                  </a:cubicBezTo>
                  <a:cubicBezTo>
                    <a:pt x="247" y="105"/>
                    <a:pt x="245" y="90"/>
                    <a:pt x="237" y="77"/>
                  </a:cubicBezTo>
                  <a:cubicBezTo>
                    <a:pt x="232" y="70"/>
                    <a:pt x="227" y="64"/>
                    <a:pt x="219" y="61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9"/>
                    <a:pt x="209" y="60"/>
                    <a:pt x="207" y="61"/>
                  </a:cubicBezTo>
                  <a:cubicBezTo>
                    <a:pt x="199" y="63"/>
                    <a:pt x="192" y="70"/>
                    <a:pt x="188" y="77"/>
                  </a:cubicBezTo>
                  <a:cubicBezTo>
                    <a:pt x="184" y="83"/>
                    <a:pt x="181" y="90"/>
                    <a:pt x="179" y="97"/>
                  </a:cubicBezTo>
                  <a:cubicBezTo>
                    <a:pt x="176" y="105"/>
                    <a:pt x="174" y="113"/>
                    <a:pt x="170" y="120"/>
                  </a:cubicBezTo>
                  <a:cubicBezTo>
                    <a:pt x="165" y="132"/>
                    <a:pt x="158" y="145"/>
                    <a:pt x="147" y="153"/>
                  </a:cubicBezTo>
                  <a:cubicBezTo>
                    <a:pt x="143" y="156"/>
                    <a:pt x="139" y="158"/>
                    <a:pt x="135" y="158"/>
                  </a:cubicBezTo>
                  <a:cubicBezTo>
                    <a:pt x="134" y="159"/>
                    <a:pt x="134" y="159"/>
                    <a:pt x="133" y="159"/>
                  </a:cubicBezTo>
                  <a:cubicBezTo>
                    <a:pt x="129" y="159"/>
                    <a:pt x="125" y="157"/>
                    <a:pt x="122" y="155"/>
                  </a:cubicBezTo>
                  <a:cubicBezTo>
                    <a:pt x="118" y="152"/>
                    <a:pt x="114" y="148"/>
                    <a:pt x="111" y="143"/>
                  </a:cubicBezTo>
                  <a:cubicBezTo>
                    <a:pt x="107" y="137"/>
                    <a:pt x="104" y="130"/>
                    <a:pt x="100" y="124"/>
                  </a:cubicBezTo>
                  <a:cubicBezTo>
                    <a:pt x="96" y="116"/>
                    <a:pt x="93" y="108"/>
                    <a:pt x="89" y="100"/>
                  </a:cubicBezTo>
                  <a:cubicBezTo>
                    <a:pt x="86" y="94"/>
                    <a:pt x="82" y="88"/>
                    <a:pt x="77" y="84"/>
                  </a:cubicBezTo>
                  <a:cubicBezTo>
                    <a:pt x="75" y="82"/>
                    <a:pt x="72" y="80"/>
                    <a:pt x="69" y="79"/>
                  </a:cubicBezTo>
                  <a:cubicBezTo>
                    <a:pt x="68" y="78"/>
                    <a:pt x="67" y="78"/>
                    <a:pt x="67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78"/>
                    <a:pt x="65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8" y="77"/>
                    <a:pt x="68" y="77"/>
                  </a:cubicBezTo>
                  <a:cubicBezTo>
                    <a:pt x="76" y="79"/>
                    <a:pt x="82" y="87"/>
                    <a:pt x="86" y="93"/>
                  </a:cubicBezTo>
                  <a:cubicBezTo>
                    <a:pt x="91" y="101"/>
                    <a:pt x="94" y="109"/>
                    <a:pt x="98" y="116"/>
                  </a:cubicBezTo>
                  <a:cubicBezTo>
                    <a:pt x="101" y="123"/>
                    <a:pt x="105" y="131"/>
                    <a:pt x="109" y="137"/>
                  </a:cubicBezTo>
                  <a:cubicBezTo>
                    <a:pt x="114" y="146"/>
                    <a:pt x="122" y="157"/>
                    <a:pt x="133" y="157"/>
                  </a:cubicBezTo>
                  <a:moveTo>
                    <a:pt x="48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7" y="255"/>
                    <a:pt x="14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94" y="255"/>
                    <a:pt x="500" y="248"/>
                    <a:pt x="500" y="241"/>
                  </a:cubicBezTo>
                  <a:cubicBezTo>
                    <a:pt x="500" y="14"/>
                    <a:pt x="500" y="14"/>
                    <a:pt x="500" y="14"/>
                  </a:cubicBezTo>
                  <a:cubicBezTo>
                    <a:pt x="500" y="7"/>
                    <a:pt x="494" y="0"/>
                    <a:pt x="486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ṧľî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47 w 373"/>
                <a:gd name="T1" fmla="*/ 0 h 108"/>
                <a:gd name="T2" fmla="*/ 114 w 373"/>
                <a:gd name="T3" fmla="*/ 34 h 108"/>
                <a:gd name="T4" fmla="*/ 95 w 373"/>
                <a:gd name="T5" fmla="*/ 78 h 108"/>
                <a:gd name="T6" fmla="*/ 69 w 373"/>
                <a:gd name="T7" fmla="*/ 99 h 108"/>
                <a:gd name="T8" fmla="*/ 44 w 373"/>
                <a:gd name="T9" fmla="*/ 79 h 108"/>
                <a:gd name="T10" fmla="*/ 21 w 373"/>
                <a:gd name="T11" fmla="*/ 35 h 108"/>
                <a:gd name="T12" fmla="*/ 1 w 373"/>
                <a:gd name="T13" fmla="*/ 19 h 108"/>
                <a:gd name="T14" fmla="*/ 1 w 373"/>
                <a:gd name="T15" fmla="*/ 20 h 108"/>
                <a:gd name="T16" fmla="*/ 2 w 373"/>
                <a:gd name="T17" fmla="*/ 20 h 108"/>
                <a:gd name="T18" fmla="*/ 12 w 373"/>
                <a:gd name="T19" fmla="*/ 26 h 108"/>
                <a:gd name="T20" fmla="*/ 35 w 373"/>
                <a:gd name="T21" fmla="*/ 66 h 108"/>
                <a:gd name="T22" fmla="*/ 57 w 373"/>
                <a:gd name="T23" fmla="*/ 97 h 108"/>
                <a:gd name="T24" fmla="*/ 70 w 373"/>
                <a:gd name="T25" fmla="*/ 100 h 108"/>
                <a:gd name="T26" fmla="*/ 105 w 373"/>
                <a:gd name="T27" fmla="*/ 62 h 108"/>
                <a:gd name="T28" fmla="*/ 123 w 373"/>
                <a:gd name="T29" fmla="*/ 19 h 108"/>
                <a:gd name="T30" fmla="*/ 148 w 373"/>
                <a:gd name="T31" fmla="*/ 1 h 108"/>
                <a:gd name="T32" fmla="*/ 172 w 373"/>
                <a:gd name="T33" fmla="*/ 19 h 108"/>
                <a:gd name="T34" fmla="*/ 201 w 373"/>
                <a:gd name="T35" fmla="*/ 92 h 108"/>
                <a:gd name="T36" fmla="*/ 224 w 373"/>
                <a:gd name="T37" fmla="*/ 105 h 108"/>
                <a:gd name="T38" fmla="*/ 262 w 373"/>
                <a:gd name="T39" fmla="*/ 56 h 108"/>
                <a:gd name="T40" fmla="*/ 279 w 373"/>
                <a:gd name="T41" fmla="*/ 21 h 108"/>
                <a:gd name="T42" fmla="*/ 299 w 373"/>
                <a:gd name="T43" fmla="*/ 12 h 108"/>
                <a:gd name="T44" fmla="*/ 334 w 373"/>
                <a:gd name="T45" fmla="*/ 49 h 108"/>
                <a:gd name="T46" fmla="*/ 359 w 373"/>
                <a:gd name="T47" fmla="*/ 101 h 108"/>
                <a:gd name="T48" fmla="*/ 372 w 373"/>
                <a:gd name="T49" fmla="*/ 108 h 108"/>
                <a:gd name="T50" fmla="*/ 348 w 373"/>
                <a:gd name="T51" fmla="*/ 85 h 108"/>
                <a:gd name="T52" fmla="*/ 314 w 373"/>
                <a:gd name="T53" fmla="*/ 15 h 108"/>
                <a:gd name="T54" fmla="*/ 297 w 373"/>
                <a:gd name="T55" fmla="*/ 11 h 108"/>
                <a:gd name="T56" fmla="*/ 270 w 373"/>
                <a:gd name="T57" fmla="*/ 31 h 108"/>
                <a:gd name="T58" fmla="*/ 255 w 373"/>
                <a:gd name="T59" fmla="*/ 71 h 108"/>
                <a:gd name="T60" fmla="*/ 232 w 373"/>
                <a:gd name="T61" fmla="*/ 101 h 108"/>
                <a:gd name="T62" fmla="*/ 219 w 373"/>
                <a:gd name="T63" fmla="*/ 103 h 108"/>
                <a:gd name="T64" fmla="*/ 192 w 373"/>
                <a:gd name="T65" fmla="*/ 75 h 108"/>
                <a:gd name="T66" fmla="*/ 179 w 373"/>
                <a:gd name="T67" fmla="*/ 31 h 108"/>
                <a:gd name="T68" fmla="*/ 148 w 373"/>
                <a:gd name="T6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" h="108">
                  <a:moveTo>
                    <a:pt x="148" y="0"/>
                  </a:moveTo>
                  <a:cubicBezTo>
                    <a:pt x="148" y="0"/>
                    <a:pt x="147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69" y="99"/>
                    <a:pt x="68" y="99"/>
                    <a:pt x="68" y="99"/>
                  </a:cubicBezTo>
                  <a:cubicBezTo>
                    <a:pt x="57" y="99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0" y="99"/>
                    <a:pt x="64" y="101"/>
                    <a:pt x="68" y="101"/>
                  </a:cubicBezTo>
                  <a:cubicBezTo>
                    <a:pt x="69" y="101"/>
                    <a:pt x="69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4" y="2"/>
                    <a:pt x="146" y="1"/>
                    <a:pt x="148" y="1"/>
                  </a:cubicBezTo>
                  <a:cubicBezTo>
                    <a:pt x="150" y="1"/>
                    <a:pt x="152" y="2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1" y="105"/>
                    <a:pt x="222" y="105"/>
                    <a:pt x="224" y="105"/>
                  </a:cubicBezTo>
                  <a:cubicBezTo>
                    <a:pt x="231" y="105"/>
                    <a:pt x="238" y="98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296" y="12"/>
                    <a:pt x="298" y="12"/>
                    <a:pt x="299" y="12"/>
                  </a:cubicBezTo>
                  <a:cubicBezTo>
                    <a:pt x="310" y="12"/>
                    <a:pt x="320" y="20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2" y="108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4" y="11"/>
                    <a:pt x="299" y="11"/>
                  </a:cubicBezTo>
                  <a:cubicBezTo>
                    <a:pt x="298" y="11"/>
                    <a:pt x="297" y="11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9" y="103"/>
                    <a:pt x="226" y="104"/>
                    <a:pt x="224" y="104"/>
                  </a:cubicBezTo>
                  <a:cubicBezTo>
                    <a:pt x="222" y="104"/>
                    <a:pt x="221" y="103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8" y="0"/>
                  </a:cubicBezTo>
                </a:path>
              </a:pathLst>
            </a:custGeom>
            <a:solidFill>
              <a:srgbClr val="E28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íŝ1ïḍè"/>
            <p:cNvSpPr/>
            <p:nvPr/>
          </p:nvSpPr>
          <p:spPr bwMode="auto">
            <a:xfrm>
              <a:off x="4861719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ṧlïḑe"/>
            <p:cNvSpPr/>
            <p:nvPr/>
          </p:nvSpPr>
          <p:spPr bwMode="auto">
            <a:xfrm>
              <a:off x="5004594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$lîḓe"/>
            <p:cNvSpPr/>
            <p:nvPr/>
          </p:nvSpPr>
          <p:spPr bwMode="auto">
            <a:xfrm>
              <a:off x="514588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Sľíḋè"/>
            <p:cNvSpPr/>
            <p:nvPr/>
          </p:nvSpPr>
          <p:spPr bwMode="auto">
            <a:xfrm>
              <a:off x="5288757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šľîḍé"/>
            <p:cNvSpPr/>
            <p:nvPr/>
          </p:nvSpPr>
          <p:spPr bwMode="auto">
            <a:xfrm>
              <a:off x="543163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ï$ḻîḍé"/>
            <p:cNvSpPr/>
            <p:nvPr/>
          </p:nvSpPr>
          <p:spPr bwMode="auto">
            <a:xfrm>
              <a:off x="4183857" y="4363244"/>
              <a:ext cx="857250" cy="1239838"/>
            </a:xfrm>
            <a:custGeom>
              <a:avLst/>
              <a:gdLst>
                <a:gd name="T0" fmla="*/ 66 w 210"/>
                <a:gd name="T1" fmla="*/ 0 h 304"/>
                <a:gd name="T2" fmla="*/ 59 w 210"/>
                <a:gd name="T3" fmla="*/ 1 h 304"/>
                <a:gd name="T4" fmla="*/ 37 w 210"/>
                <a:gd name="T5" fmla="*/ 38 h 304"/>
                <a:gd name="T6" fmla="*/ 53 w 210"/>
                <a:gd name="T7" fmla="*/ 81 h 304"/>
                <a:gd name="T8" fmla="*/ 25 w 210"/>
                <a:gd name="T9" fmla="*/ 73 h 304"/>
                <a:gd name="T10" fmla="*/ 25 w 210"/>
                <a:gd name="T11" fmla="*/ 73 h 304"/>
                <a:gd name="T12" fmla="*/ 2 w 210"/>
                <a:gd name="T13" fmla="*/ 87 h 304"/>
                <a:gd name="T14" fmla="*/ 2 w 210"/>
                <a:gd name="T15" fmla="*/ 103 h 304"/>
                <a:gd name="T16" fmla="*/ 35 w 210"/>
                <a:gd name="T17" fmla="*/ 157 h 304"/>
                <a:gd name="T18" fmla="*/ 89 w 210"/>
                <a:gd name="T19" fmla="*/ 194 h 304"/>
                <a:gd name="T20" fmla="*/ 70 w 210"/>
                <a:gd name="T21" fmla="*/ 193 h 304"/>
                <a:gd name="T22" fmla="*/ 39 w 210"/>
                <a:gd name="T23" fmla="*/ 195 h 304"/>
                <a:gd name="T24" fmla="*/ 32 w 210"/>
                <a:gd name="T25" fmla="*/ 197 h 304"/>
                <a:gd name="T26" fmla="*/ 26 w 210"/>
                <a:gd name="T27" fmla="*/ 209 h 304"/>
                <a:gd name="T28" fmla="*/ 31 w 210"/>
                <a:gd name="T29" fmla="*/ 222 h 304"/>
                <a:gd name="T30" fmla="*/ 69 w 210"/>
                <a:gd name="T31" fmla="*/ 260 h 304"/>
                <a:gd name="T32" fmla="*/ 161 w 210"/>
                <a:gd name="T33" fmla="*/ 304 h 304"/>
                <a:gd name="T34" fmla="*/ 170 w 210"/>
                <a:gd name="T35" fmla="*/ 304 h 304"/>
                <a:gd name="T36" fmla="*/ 173 w 210"/>
                <a:gd name="T37" fmla="*/ 289 h 304"/>
                <a:gd name="T38" fmla="*/ 158 w 210"/>
                <a:gd name="T39" fmla="*/ 233 h 304"/>
                <a:gd name="T40" fmla="*/ 158 w 210"/>
                <a:gd name="T41" fmla="*/ 230 h 304"/>
                <a:gd name="T42" fmla="*/ 162 w 210"/>
                <a:gd name="T43" fmla="*/ 227 h 304"/>
                <a:gd name="T44" fmla="*/ 178 w 210"/>
                <a:gd name="T45" fmla="*/ 209 h 304"/>
                <a:gd name="T46" fmla="*/ 210 w 210"/>
                <a:gd name="T47" fmla="*/ 144 h 304"/>
                <a:gd name="T48" fmla="*/ 195 w 210"/>
                <a:gd name="T49" fmla="*/ 132 h 304"/>
                <a:gd name="T50" fmla="*/ 186 w 210"/>
                <a:gd name="T51" fmla="*/ 131 h 304"/>
                <a:gd name="T52" fmla="*/ 149 w 210"/>
                <a:gd name="T53" fmla="*/ 147 h 304"/>
                <a:gd name="T54" fmla="*/ 170 w 210"/>
                <a:gd name="T55" fmla="*/ 91 h 304"/>
                <a:gd name="T56" fmla="*/ 168 w 210"/>
                <a:gd name="T57" fmla="*/ 66 h 304"/>
                <a:gd name="T58" fmla="*/ 167 w 210"/>
                <a:gd name="T59" fmla="*/ 66 h 304"/>
                <a:gd name="T60" fmla="*/ 165 w 210"/>
                <a:gd name="T61" fmla="*/ 66 h 304"/>
                <a:gd name="T62" fmla="*/ 138 w 210"/>
                <a:gd name="T63" fmla="*/ 55 h 304"/>
                <a:gd name="T64" fmla="*/ 136 w 210"/>
                <a:gd name="T65" fmla="*/ 54 h 304"/>
                <a:gd name="T66" fmla="*/ 132 w 210"/>
                <a:gd name="T67" fmla="*/ 58 h 304"/>
                <a:gd name="T68" fmla="*/ 111 w 210"/>
                <a:gd name="T69" fmla="*/ 76 h 304"/>
                <a:gd name="T70" fmla="*/ 100 w 210"/>
                <a:gd name="T71" fmla="*/ 26 h 304"/>
                <a:gd name="T72" fmla="*/ 66 w 210"/>
                <a:gd name="T7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" h="304">
                  <a:moveTo>
                    <a:pt x="66" y="0"/>
                  </a:moveTo>
                  <a:cubicBezTo>
                    <a:pt x="64" y="0"/>
                    <a:pt x="62" y="0"/>
                    <a:pt x="59" y="1"/>
                  </a:cubicBezTo>
                  <a:cubicBezTo>
                    <a:pt x="44" y="5"/>
                    <a:pt x="36" y="22"/>
                    <a:pt x="37" y="38"/>
                  </a:cubicBezTo>
                  <a:cubicBezTo>
                    <a:pt x="38" y="53"/>
                    <a:pt x="45" y="67"/>
                    <a:pt x="53" y="81"/>
                  </a:cubicBezTo>
                  <a:cubicBezTo>
                    <a:pt x="44" y="77"/>
                    <a:pt x="3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5" y="73"/>
                    <a:pt x="5" y="78"/>
                    <a:pt x="2" y="87"/>
                  </a:cubicBezTo>
                  <a:cubicBezTo>
                    <a:pt x="0" y="92"/>
                    <a:pt x="1" y="98"/>
                    <a:pt x="2" y="103"/>
                  </a:cubicBezTo>
                  <a:cubicBezTo>
                    <a:pt x="7" y="124"/>
                    <a:pt x="20" y="143"/>
                    <a:pt x="35" y="157"/>
                  </a:cubicBezTo>
                  <a:cubicBezTo>
                    <a:pt x="51" y="172"/>
                    <a:pt x="69" y="184"/>
                    <a:pt x="89" y="194"/>
                  </a:cubicBezTo>
                  <a:cubicBezTo>
                    <a:pt x="82" y="193"/>
                    <a:pt x="76" y="193"/>
                    <a:pt x="70" y="193"/>
                  </a:cubicBezTo>
                  <a:cubicBezTo>
                    <a:pt x="59" y="193"/>
                    <a:pt x="49" y="194"/>
                    <a:pt x="39" y="195"/>
                  </a:cubicBezTo>
                  <a:cubicBezTo>
                    <a:pt x="37" y="196"/>
                    <a:pt x="34" y="196"/>
                    <a:pt x="32" y="197"/>
                  </a:cubicBezTo>
                  <a:cubicBezTo>
                    <a:pt x="28" y="200"/>
                    <a:pt x="26" y="205"/>
                    <a:pt x="26" y="209"/>
                  </a:cubicBezTo>
                  <a:cubicBezTo>
                    <a:pt x="26" y="214"/>
                    <a:pt x="28" y="218"/>
                    <a:pt x="31" y="222"/>
                  </a:cubicBezTo>
                  <a:cubicBezTo>
                    <a:pt x="40" y="238"/>
                    <a:pt x="55" y="249"/>
                    <a:pt x="69" y="260"/>
                  </a:cubicBezTo>
                  <a:cubicBezTo>
                    <a:pt x="95" y="279"/>
                    <a:pt x="132" y="288"/>
                    <a:pt x="161" y="304"/>
                  </a:cubicBezTo>
                  <a:cubicBezTo>
                    <a:pt x="164" y="304"/>
                    <a:pt x="167" y="304"/>
                    <a:pt x="170" y="304"/>
                  </a:cubicBezTo>
                  <a:cubicBezTo>
                    <a:pt x="171" y="299"/>
                    <a:pt x="172" y="294"/>
                    <a:pt x="173" y="289"/>
                  </a:cubicBezTo>
                  <a:cubicBezTo>
                    <a:pt x="165" y="273"/>
                    <a:pt x="165" y="251"/>
                    <a:pt x="158" y="233"/>
                  </a:cubicBezTo>
                  <a:cubicBezTo>
                    <a:pt x="158" y="232"/>
                    <a:pt x="158" y="231"/>
                    <a:pt x="158" y="230"/>
                  </a:cubicBezTo>
                  <a:cubicBezTo>
                    <a:pt x="158" y="228"/>
                    <a:pt x="161" y="228"/>
                    <a:pt x="162" y="227"/>
                  </a:cubicBezTo>
                  <a:cubicBezTo>
                    <a:pt x="170" y="225"/>
                    <a:pt x="174" y="217"/>
                    <a:pt x="178" y="209"/>
                  </a:cubicBezTo>
                  <a:cubicBezTo>
                    <a:pt x="188" y="187"/>
                    <a:pt x="199" y="166"/>
                    <a:pt x="210" y="144"/>
                  </a:cubicBezTo>
                  <a:cubicBezTo>
                    <a:pt x="206" y="139"/>
                    <a:pt x="201" y="134"/>
                    <a:pt x="195" y="132"/>
                  </a:cubicBezTo>
                  <a:cubicBezTo>
                    <a:pt x="192" y="131"/>
                    <a:pt x="189" y="131"/>
                    <a:pt x="186" y="131"/>
                  </a:cubicBezTo>
                  <a:cubicBezTo>
                    <a:pt x="173" y="131"/>
                    <a:pt x="160" y="139"/>
                    <a:pt x="149" y="147"/>
                  </a:cubicBezTo>
                  <a:cubicBezTo>
                    <a:pt x="161" y="131"/>
                    <a:pt x="168" y="111"/>
                    <a:pt x="170" y="91"/>
                  </a:cubicBezTo>
                  <a:cubicBezTo>
                    <a:pt x="171" y="82"/>
                    <a:pt x="171" y="74"/>
                    <a:pt x="168" y="66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7" y="66"/>
                    <a:pt x="166" y="66"/>
                    <a:pt x="165" y="66"/>
                  </a:cubicBezTo>
                  <a:cubicBezTo>
                    <a:pt x="155" y="66"/>
                    <a:pt x="145" y="62"/>
                    <a:pt x="138" y="55"/>
                  </a:cubicBezTo>
                  <a:cubicBezTo>
                    <a:pt x="137" y="55"/>
                    <a:pt x="137" y="55"/>
                    <a:pt x="136" y="54"/>
                  </a:cubicBezTo>
                  <a:cubicBezTo>
                    <a:pt x="135" y="55"/>
                    <a:pt x="133" y="56"/>
                    <a:pt x="132" y="58"/>
                  </a:cubicBezTo>
                  <a:cubicBezTo>
                    <a:pt x="124" y="64"/>
                    <a:pt x="117" y="70"/>
                    <a:pt x="111" y="76"/>
                  </a:cubicBezTo>
                  <a:cubicBezTo>
                    <a:pt x="107" y="60"/>
                    <a:pt x="107" y="42"/>
                    <a:pt x="100" y="26"/>
                  </a:cubicBezTo>
                  <a:cubicBezTo>
                    <a:pt x="94" y="12"/>
                    <a:pt x="80" y="0"/>
                    <a:pt x="66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íṡḻíḋè"/>
            <p:cNvSpPr/>
            <p:nvPr/>
          </p:nvSpPr>
          <p:spPr bwMode="auto">
            <a:xfrm>
              <a:off x="4841082" y="5603082"/>
              <a:ext cx="36513" cy="19050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0 h 5"/>
                <a:gd name="T4" fmla="*/ 8 w 9"/>
                <a:gd name="T5" fmla="*/ 5 h 5"/>
                <a:gd name="T6" fmla="*/ 9 w 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3" y="2"/>
                    <a:pt x="6" y="3"/>
                    <a:pt x="8" y="5"/>
                  </a:cubicBezTo>
                  <a:cubicBezTo>
                    <a:pt x="8" y="3"/>
                    <a:pt x="9" y="2"/>
                    <a:pt x="9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sḷïḍe"/>
            <p:cNvSpPr/>
            <p:nvPr/>
          </p:nvSpPr>
          <p:spPr bwMode="auto">
            <a:xfrm>
              <a:off x="4314032" y="4498182"/>
              <a:ext cx="604838" cy="1123950"/>
            </a:xfrm>
            <a:custGeom>
              <a:avLst/>
              <a:gdLst>
                <a:gd name="T0" fmla="*/ 125 w 148"/>
                <a:gd name="T1" fmla="*/ 189 h 276"/>
                <a:gd name="T2" fmla="*/ 109 w 148"/>
                <a:gd name="T3" fmla="*/ 224 h 276"/>
                <a:gd name="T4" fmla="*/ 109 w 148"/>
                <a:gd name="T5" fmla="*/ 224 h 276"/>
                <a:gd name="T6" fmla="*/ 125 w 148"/>
                <a:gd name="T7" fmla="*/ 127 h 276"/>
                <a:gd name="T8" fmla="*/ 98 w 148"/>
                <a:gd name="T9" fmla="*/ 198 h 276"/>
                <a:gd name="T10" fmla="*/ 99 w 148"/>
                <a:gd name="T11" fmla="*/ 50 h 276"/>
                <a:gd name="T12" fmla="*/ 86 w 148"/>
                <a:gd name="T13" fmla="*/ 170 h 276"/>
                <a:gd name="T14" fmla="*/ 85 w 148"/>
                <a:gd name="T15" fmla="*/ 63 h 276"/>
                <a:gd name="T16" fmla="*/ 71 w 148"/>
                <a:gd name="T17" fmla="*/ 126 h 276"/>
                <a:gd name="T18" fmla="*/ 51 w 148"/>
                <a:gd name="T19" fmla="*/ 60 h 276"/>
                <a:gd name="T20" fmla="*/ 51 w 148"/>
                <a:gd name="T21" fmla="*/ 59 h 276"/>
                <a:gd name="T22" fmla="*/ 52 w 148"/>
                <a:gd name="T23" fmla="*/ 11 h 276"/>
                <a:gd name="T24" fmla="*/ 29 w 148"/>
                <a:gd name="T25" fmla="*/ 1 h 276"/>
                <a:gd name="T26" fmla="*/ 46 w 148"/>
                <a:gd name="T27" fmla="*/ 44 h 276"/>
                <a:gd name="T28" fmla="*/ 22 w 148"/>
                <a:gd name="T29" fmla="*/ 16 h 276"/>
                <a:gd name="T30" fmla="*/ 47 w 148"/>
                <a:gd name="T31" fmla="*/ 45 h 276"/>
                <a:gd name="T32" fmla="*/ 51 w 148"/>
                <a:gd name="T33" fmla="*/ 59 h 276"/>
                <a:gd name="T34" fmla="*/ 62 w 148"/>
                <a:gd name="T35" fmla="*/ 100 h 276"/>
                <a:gd name="T36" fmla="*/ 29 w 148"/>
                <a:gd name="T37" fmla="*/ 68 h 276"/>
                <a:gd name="T38" fmla="*/ 47 w 148"/>
                <a:gd name="T39" fmla="*/ 84 h 276"/>
                <a:gd name="T40" fmla="*/ 62 w 148"/>
                <a:gd name="T41" fmla="*/ 101 h 276"/>
                <a:gd name="T42" fmla="*/ 71 w 148"/>
                <a:gd name="T43" fmla="*/ 129 h 276"/>
                <a:gd name="T44" fmla="*/ 71 w 148"/>
                <a:gd name="T45" fmla="*/ 129 h 276"/>
                <a:gd name="T46" fmla="*/ 1 w 148"/>
                <a:gd name="T47" fmla="*/ 87 h 276"/>
                <a:gd name="T48" fmla="*/ 79 w 148"/>
                <a:gd name="T49" fmla="*/ 154 h 276"/>
                <a:gd name="T50" fmla="*/ 86 w 148"/>
                <a:gd name="T51" fmla="*/ 172 h 276"/>
                <a:gd name="T52" fmla="*/ 86 w 148"/>
                <a:gd name="T53" fmla="*/ 173 h 276"/>
                <a:gd name="T54" fmla="*/ 97 w 148"/>
                <a:gd name="T55" fmla="*/ 199 h 276"/>
                <a:gd name="T56" fmla="*/ 106 w 148"/>
                <a:gd name="T57" fmla="*/ 218 h 276"/>
                <a:gd name="T58" fmla="*/ 44 w 148"/>
                <a:gd name="T59" fmla="*/ 176 h 276"/>
                <a:gd name="T60" fmla="*/ 109 w 148"/>
                <a:gd name="T61" fmla="*/ 224 h 276"/>
                <a:gd name="T62" fmla="*/ 119 w 148"/>
                <a:gd name="T63" fmla="*/ 243 h 276"/>
                <a:gd name="T64" fmla="*/ 130 w 148"/>
                <a:gd name="T65" fmla="*/ 263 h 276"/>
                <a:gd name="T66" fmla="*/ 25 w 148"/>
                <a:gd name="T67" fmla="*/ 194 h 276"/>
                <a:gd name="T68" fmla="*/ 78 w 148"/>
                <a:gd name="T69" fmla="*/ 225 h 276"/>
                <a:gd name="T70" fmla="*/ 137 w 148"/>
                <a:gd name="T71" fmla="*/ 276 h 276"/>
                <a:gd name="T72" fmla="*/ 119 w 148"/>
                <a:gd name="T73" fmla="*/ 243 h 276"/>
                <a:gd name="T74" fmla="*/ 148 w 148"/>
                <a:gd name="T75" fmla="*/ 13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276">
                  <a:moveTo>
                    <a:pt x="147" y="137"/>
                  </a:moveTo>
                  <a:cubicBezTo>
                    <a:pt x="137" y="153"/>
                    <a:pt x="129" y="170"/>
                    <a:pt x="125" y="189"/>
                  </a:cubicBezTo>
                  <a:cubicBezTo>
                    <a:pt x="121" y="206"/>
                    <a:pt x="120" y="224"/>
                    <a:pt x="119" y="242"/>
                  </a:cubicBezTo>
                  <a:cubicBezTo>
                    <a:pt x="116" y="236"/>
                    <a:pt x="112" y="230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5" y="216"/>
                    <a:pt x="102" y="207"/>
                    <a:pt x="98" y="199"/>
                  </a:cubicBezTo>
                  <a:cubicBezTo>
                    <a:pt x="100" y="173"/>
                    <a:pt x="110" y="148"/>
                    <a:pt x="125" y="127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09" y="147"/>
                    <a:pt x="100" y="172"/>
                    <a:pt x="98" y="198"/>
                  </a:cubicBezTo>
                  <a:cubicBezTo>
                    <a:pt x="94" y="189"/>
                    <a:pt x="90" y="181"/>
                    <a:pt x="87" y="172"/>
                  </a:cubicBezTo>
                  <a:cubicBezTo>
                    <a:pt x="82" y="131"/>
                    <a:pt x="89" y="90"/>
                    <a:pt x="99" y="50"/>
                  </a:cubicBezTo>
                  <a:cubicBezTo>
                    <a:pt x="100" y="50"/>
                    <a:pt x="99" y="50"/>
                    <a:pt x="99" y="50"/>
                  </a:cubicBezTo>
                  <a:cubicBezTo>
                    <a:pt x="88" y="89"/>
                    <a:pt x="82" y="129"/>
                    <a:pt x="86" y="170"/>
                  </a:cubicBezTo>
                  <a:cubicBezTo>
                    <a:pt x="81" y="156"/>
                    <a:pt x="76" y="142"/>
                    <a:pt x="71" y="128"/>
                  </a:cubicBezTo>
                  <a:cubicBezTo>
                    <a:pt x="70" y="106"/>
                    <a:pt x="75" y="83"/>
                    <a:pt x="85" y="63"/>
                  </a:cubicBezTo>
                  <a:cubicBezTo>
                    <a:pt x="85" y="63"/>
                    <a:pt x="85" y="62"/>
                    <a:pt x="85" y="63"/>
                  </a:cubicBezTo>
                  <a:cubicBezTo>
                    <a:pt x="75" y="82"/>
                    <a:pt x="70" y="104"/>
                    <a:pt x="71" y="126"/>
                  </a:cubicBezTo>
                  <a:cubicBezTo>
                    <a:pt x="69" y="123"/>
                    <a:pt x="68" y="119"/>
                    <a:pt x="67" y="115"/>
                  </a:cubicBezTo>
                  <a:cubicBezTo>
                    <a:pt x="61" y="97"/>
                    <a:pt x="56" y="78"/>
                    <a:pt x="51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6" y="43"/>
                    <a:pt x="56" y="27"/>
                    <a:pt x="53" y="11"/>
                  </a:cubicBezTo>
                  <a:cubicBezTo>
                    <a:pt x="53" y="11"/>
                    <a:pt x="52" y="11"/>
                    <a:pt x="52" y="11"/>
                  </a:cubicBezTo>
                  <a:cubicBezTo>
                    <a:pt x="56" y="27"/>
                    <a:pt x="55" y="42"/>
                    <a:pt x="51" y="58"/>
                  </a:cubicBezTo>
                  <a:cubicBezTo>
                    <a:pt x="45" y="38"/>
                    <a:pt x="39" y="19"/>
                    <a:pt x="29" y="1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36" y="15"/>
                    <a:pt x="42" y="29"/>
                    <a:pt x="46" y="44"/>
                  </a:cubicBezTo>
                  <a:cubicBezTo>
                    <a:pt x="38" y="35"/>
                    <a:pt x="30" y="2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0" y="26"/>
                    <a:pt x="38" y="36"/>
                    <a:pt x="46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50"/>
                    <a:pt x="49" y="54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4" y="72"/>
                    <a:pt x="58" y="86"/>
                    <a:pt x="62" y="100"/>
                  </a:cubicBezTo>
                  <a:cubicBezTo>
                    <a:pt x="56" y="95"/>
                    <a:pt x="52" y="88"/>
                    <a:pt x="47" y="82"/>
                  </a:cubicBezTo>
                  <a:cubicBezTo>
                    <a:pt x="41" y="77"/>
                    <a:pt x="36" y="72"/>
                    <a:pt x="29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5" y="73"/>
                    <a:pt x="42" y="78"/>
                    <a:pt x="47" y="84"/>
                  </a:cubicBezTo>
                  <a:cubicBezTo>
                    <a:pt x="52" y="89"/>
                    <a:pt x="56" y="96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3" y="104"/>
                    <a:pt x="64" y="108"/>
                    <a:pt x="65" y="112"/>
                  </a:cubicBezTo>
                  <a:cubicBezTo>
                    <a:pt x="67" y="117"/>
                    <a:pt x="69" y="123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3" y="137"/>
                    <a:pt x="76" y="145"/>
                    <a:pt x="79" y="152"/>
                  </a:cubicBezTo>
                  <a:cubicBezTo>
                    <a:pt x="58" y="125"/>
                    <a:pt x="31" y="102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1" y="103"/>
                    <a:pt x="58" y="126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1" y="160"/>
                    <a:pt x="84" y="166"/>
                    <a:pt x="86" y="172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0" y="182"/>
                    <a:pt x="94" y="190"/>
                    <a:pt x="97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8" y="199"/>
                    <a:pt x="98" y="199"/>
                    <a:pt x="98" y="199"/>
                  </a:cubicBezTo>
                  <a:cubicBezTo>
                    <a:pt x="100" y="206"/>
                    <a:pt x="103" y="212"/>
                    <a:pt x="106" y="218"/>
                  </a:cubicBezTo>
                  <a:cubicBezTo>
                    <a:pt x="107" y="220"/>
                    <a:pt x="107" y="221"/>
                    <a:pt x="108" y="222"/>
                  </a:cubicBezTo>
                  <a:cubicBezTo>
                    <a:pt x="91" y="201"/>
                    <a:pt x="69" y="185"/>
                    <a:pt x="44" y="176"/>
                  </a:cubicBezTo>
                  <a:cubicBezTo>
                    <a:pt x="44" y="176"/>
                    <a:pt x="43" y="177"/>
                    <a:pt x="44" y="177"/>
                  </a:cubicBezTo>
                  <a:cubicBezTo>
                    <a:pt x="69" y="186"/>
                    <a:pt x="92" y="203"/>
                    <a:pt x="109" y="224"/>
                  </a:cubicBezTo>
                  <a:cubicBezTo>
                    <a:pt x="112" y="231"/>
                    <a:pt x="115" y="237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22" y="250"/>
                    <a:pt x="126" y="257"/>
                    <a:pt x="130" y="263"/>
                  </a:cubicBezTo>
                  <a:cubicBezTo>
                    <a:pt x="112" y="250"/>
                    <a:pt x="95" y="237"/>
                    <a:pt x="77" y="224"/>
                  </a:cubicBezTo>
                  <a:cubicBezTo>
                    <a:pt x="61" y="213"/>
                    <a:pt x="44" y="200"/>
                    <a:pt x="25" y="194"/>
                  </a:cubicBezTo>
                  <a:cubicBezTo>
                    <a:pt x="25" y="194"/>
                    <a:pt x="25" y="195"/>
                    <a:pt x="25" y="195"/>
                  </a:cubicBezTo>
                  <a:cubicBezTo>
                    <a:pt x="45" y="201"/>
                    <a:pt x="61" y="214"/>
                    <a:pt x="78" y="225"/>
                  </a:cubicBezTo>
                  <a:cubicBezTo>
                    <a:pt x="96" y="238"/>
                    <a:pt x="113" y="251"/>
                    <a:pt x="130" y="264"/>
                  </a:cubicBezTo>
                  <a:cubicBezTo>
                    <a:pt x="133" y="268"/>
                    <a:pt x="135" y="272"/>
                    <a:pt x="137" y="276"/>
                  </a:cubicBezTo>
                  <a:cubicBezTo>
                    <a:pt x="138" y="276"/>
                    <a:pt x="138" y="276"/>
                    <a:pt x="138" y="276"/>
                  </a:cubicBezTo>
                  <a:cubicBezTo>
                    <a:pt x="131" y="265"/>
                    <a:pt x="125" y="254"/>
                    <a:pt x="119" y="243"/>
                  </a:cubicBezTo>
                  <a:cubicBezTo>
                    <a:pt x="120" y="225"/>
                    <a:pt x="121" y="207"/>
                    <a:pt x="125" y="189"/>
                  </a:cubicBezTo>
                  <a:cubicBezTo>
                    <a:pt x="130" y="170"/>
                    <a:pt x="138" y="154"/>
                    <a:pt x="148" y="137"/>
                  </a:cubicBezTo>
                  <a:lnTo>
                    <a:pt x="147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$ḻídè"/>
            <p:cNvSpPr/>
            <p:nvPr/>
          </p:nvSpPr>
          <p:spPr bwMode="auto">
            <a:xfrm>
              <a:off x="5657057" y="4085432"/>
              <a:ext cx="285750" cy="379413"/>
            </a:xfrm>
            <a:custGeom>
              <a:avLst/>
              <a:gdLst>
                <a:gd name="T0" fmla="*/ 1 w 70"/>
                <a:gd name="T1" fmla="*/ 92 h 93"/>
                <a:gd name="T2" fmla="*/ 2 w 70"/>
                <a:gd name="T3" fmla="*/ 67 h 93"/>
                <a:gd name="T4" fmla="*/ 58 w 70"/>
                <a:gd name="T5" fmla="*/ 0 h 93"/>
                <a:gd name="T6" fmla="*/ 41 w 70"/>
                <a:gd name="T7" fmla="*/ 16 h 93"/>
                <a:gd name="T8" fmla="*/ 31 w 70"/>
                <a:gd name="T9" fmla="*/ 3 h 93"/>
                <a:gd name="T10" fmla="*/ 25 w 70"/>
                <a:gd name="T11" fmla="*/ 6 h 93"/>
                <a:gd name="T12" fmla="*/ 16 w 70"/>
                <a:gd name="T13" fmla="*/ 48 h 93"/>
                <a:gd name="T14" fmla="*/ 4 w 70"/>
                <a:gd name="T15" fmla="*/ 33 h 93"/>
                <a:gd name="T16" fmla="*/ 3 w 70"/>
                <a:gd name="T17" fmla="*/ 33 h 93"/>
                <a:gd name="T18" fmla="*/ 3 w 70"/>
                <a:gd name="T19" fmla="*/ 67 h 93"/>
                <a:gd name="T20" fmla="*/ 5 w 70"/>
                <a:gd name="T21" fmla="*/ 82 h 93"/>
                <a:gd name="T22" fmla="*/ 5 w 70"/>
                <a:gd name="T23" fmla="*/ 82 h 93"/>
                <a:gd name="T24" fmla="*/ 9 w 70"/>
                <a:gd name="T25" fmla="*/ 48 h 93"/>
                <a:gd name="T26" fmla="*/ 9 w 70"/>
                <a:gd name="T27" fmla="*/ 75 h 93"/>
                <a:gd name="T28" fmla="*/ 14 w 70"/>
                <a:gd name="T29" fmla="*/ 67 h 93"/>
                <a:gd name="T30" fmla="*/ 14 w 70"/>
                <a:gd name="T31" fmla="*/ 67 h 93"/>
                <a:gd name="T32" fmla="*/ 19 w 70"/>
                <a:gd name="T33" fmla="*/ 59 h 93"/>
                <a:gd name="T34" fmla="*/ 23 w 70"/>
                <a:gd name="T35" fmla="*/ 53 h 93"/>
                <a:gd name="T36" fmla="*/ 26 w 70"/>
                <a:gd name="T37" fmla="*/ 18 h 93"/>
                <a:gd name="T38" fmla="*/ 23 w 70"/>
                <a:gd name="T39" fmla="*/ 53 h 93"/>
                <a:gd name="T40" fmla="*/ 28 w 70"/>
                <a:gd name="T41" fmla="*/ 46 h 93"/>
                <a:gd name="T42" fmla="*/ 32 w 70"/>
                <a:gd name="T43" fmla="*/ 41 h 93"/>
                <a:gd name="T44" fmla="*/ 34 w 70"/>
                <a:gd name="T45" fmla="*/ 38 h 93"/>
                <a:gd name="T46" fmla="*/ 37 w 70"/>
                <a:gd name="T47" fmla="*/ 23 h 93"/>
                <a:gd name="T48" fmla="*/ 36 w 70"/>
                <a:gd name="T49" fmla="*/ 30 h 93"/>
                <a:gd name="T50" fmla="*/ 44 w 70"/>
                <a:gd name="T51" fmla="*/ 27 h 93"/>
                <a:gd name="T52" fmla="*/ 44 w 70"/>
                <a:gd name="T53" fmla="*/ 27 h 93"/>
                <a:gd name="T54" fmla="*/ 47 w 70"/>
                <a:gd name="T55" fmla="*/ 23 h 93"/>
                <a:gd name="T56" fmla="*/ 50 w 70"/>
                <a:gd name="T57" fmla="*/ 10 h 93"/>
                <a:gd name="T58" fmla="*/ 56 w 70"/>
                <a:gd name="T59" fmla="*/ 9 h 93"/>
                <a:gd name="T60" fmla="*/ 44 w 70"/>
                <a:gd name="T61" fmla="*/ 27 h 93"/>
                <a:gd name="T62" fmla="*/ 57 w 70"/>
                <a:gd name="T63" fmla="*/ 18 h 93"/>
                <a:gd name="T64" fmla="*/ 44 w 70"/>
                <a:gd name="T65" fmla="*/ 27 h 93"/>
                <a:gd name="T66" fmla="*/ 31 w 70"/>
                <a:gd name="T67" fmla="*/ 42 h 93"/>
                <a:gd name="T68" fmla="*/ 49 w 70"/>
                <a:gd name="T69" fmla="*/ 37 h 93"/>
                <a:gd name="T70" fmla="*/ 28 w 70"/>
                <a:gd name="T71" fmla="*/ 46 h 93"/>
                <a:gd name="T72" fmla="*/ 56 w 70"/>
                <a:gd name="T73" fmla="*/ 39 h 93"/>
                <a:gd name="T74" fmla="*/ 19 w 70"/>
                <a:gd name="T75" fmla="*/ 59 h 93"/>
                <a:gd name="T76" fmla="*/ 38 w 70"/>
                <a:gd name="T77" fmla="*/ 61 h 93"/>
                <a:gd name="T78" fmla="*/ 39 w 70"/>
                <a:gd name="T79" fmla="*/ 61 h 93"/>
                <a:gd name="T80" fmla="*/ 14 w 70"/>
                <a:gd name="T81" fmla="*/ 68 h 93"/>
                <a:gd name="T82" fmla="*/ 9 w 70"/>
                <a:gd name="T83" fmla="*/ 76 h 93"/>
                <a:gd name="T84" fmla="*/ 6 w 70"/>
                <a:gd name="T85" fmla="*/ 82 h 93"/>
                <a:gd name="T86" fmla="*/ 41 w 70"/>
                <a:gd name="T87" fmla="*/ 69 h 93"/>
                <a:gd name="T88" fmla="*/ 22 w 70"/>
                <a:gd name="T89" fmla="*/ 73 h 93"/>
                <a:gd name="T90" fmla="*/ 1 w 70"/>
                <a:gd name="T91" fmla="*/ 93 h 93"/>
                <a:gd name="T92" fmla="*/ 32 w 70"/>
                <a:gd name="T93" fmla="*/ 84 h 93"/>
                <a:gd name="T94" fmla="*/ 54 w 70"/>
                <a:gd name="T95" fmla="*/ 66 h 93"/>
                <a:gd name="T96" fmla="*/ 41 w 70"/>
                <a:gd name="T97" fmla="*/ 56 h 93"/>
                <a:gd name="T98" fmla="*/ 68 w 70"/>
                <a:gd name="T99" fmla="*/ 44 h 93"/>
                <a:gd name="T100" fmla="*/ 63 w 70"/>
                <a:gd name="T101" fmla="*/ 34 h 93"/>
                <a:gd name="T102" fmla="*/ 66 w 70"/>
                <a:gd name="T103" fmla="*/ 19 h 93"/>
                <a:gd name="T104" fmla="*/ 58 w 70"/>
                <a:gd name="T10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3">
                  <a:moveTo>
                    <a:pt x="2" y="53"/>
                  </a:moveTo>
                  <a:cubicBezTo>
                    <a:pt x="2" y="66"/>
                    <a:pt x="1" y="79"/>
                    <a:pt x="1" y="92"/>
                  </a:cubicBezTo>
                  <a:cubicBezTo>
                    <a:pt x="1" y="91"/>
                    <a:pt x="1" y="90"/>
                    <a:pt x="2" y="89"/>
                  </a:cubicBezTo>
                  <a:cubicBezTo>
                    <a:pt x="2" y="82"/>
                    <a:pt x="2" y="74"/>
                    <a:pt x="2" y="67"/>
                  </a:cubicBezTo>
                  <a:cubicBezTo>
                    <a:pt x="2" y="62"/>
                    <a:pt x="3" y="58"/>
                    <a:pt x="2" y="53"/>
                  </a:cubicBezTo>
                  <a:moveTo>
                    <a:pt x="58" y="0"/>
                  </a:moveTo>
                  <a:cubicBezTo>
                    <a:pt x="55" y="0"/>
                    <a:pt x="52" y="2"/>
                    <a:pt x="50" y="3"/>
                  </a:cubicBezTo>
                  <a:cubicBezTo>
                    <a:pt x="46" y="7"/>
                    <a:pt x="43" y="12"/>
                    <a:pt x="41" y="16"/>
                  </a:cubicBezTo>
                  <a:cubicBezTo>
                    <a:pt x="40" y="13"/>
                    <a:pt x="40" y="10"/>
                    <a:pt x="38" y="7"/>
                  </a:cubicBezTo>
                  <a:cubicBezTo>
                    <a:pt x="36" y="5"/>
                    <a:pt x="34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7" y="4"/>
                    <a:pt x="26" y="5"/>
                    <a:pt x="25" y="6"/>
                  </a:cubicBezTo>
                  <a:cubicBezTo>
                    <a:pt x="20" y="12"/>
                    <a:pt x="17" y="19"/>
                    <a:pt x="16" y="26"/>
                  </a:cubicBezTo>
                  <a:cubicBezTo>
                    <a:pt x="15" y="34"/>
                    <a:pt x="15" y="41"/>
                    <a:pt x="16" y="48"/>
                  </a:cubicBezTo>
                  <a:cubicBezTo>
                    <a:pt x="13" y="44"/>
                    <a:pt x="10" y="39"/>
                    <a:pt x="6" y="35"/>
                  </a:cubicBezTo>
                  <a:cubicBezTo>
                    <a:pt x="6" y="34"/>
                    <a:pt x="5" y="34"/>
                    <a:pt x="4" y="33"/>
                  </a:cubicBezTo>
                  <a:cubicBezTo>
                    <a:pt x="4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9"/>
                    <a:pt x="2" y="45"/>
                    <a:pt x="2" y="52"/>
                  </a:cubicBezTo>
                  <a:cubicBezTo>
                    <a:pt x="3" y="57"/>
                    <a:pt x="3" y="62"/>
                    <a:pt x="3" y="67"/>
                  </a:cubicBezTo>
                  <a:cubicBezTo>
                    <a:pt x="3" y="74"/>
                    <a:pt x="2" y="81"/>
                    <a:pt x="2" y="89"/>
                  </a:cubicBezTo>
                  <a:cubicBezTo>
                    <a:pt x="3" y="87"/>
                    <a:pt x="4" y="84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0"/>
                    <a:pt x="8" y="78"/>
                    <a:pt x="9" y="75"/>
                  </a:cubicBezTo>
                  <a:cubicBezTo>
                    <a:pt x="12" y="67"/>
                    <a:pt x="12" y="57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2" y="57"/>
                    <a:pt x="12" y="66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2"/>
                    <a:pt x="12" y="69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5"/>
                    <a:pt x="17" y="62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7"/>
                    <a:pt x="21" y="55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6" y="42"/>
                    <a:pt x="27" y="30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30"/>
                    <a:pt x="27" y="42"/>
                    <a:pt x="23" y="53"/>
                  </a:cubicBezTo>
                  <a:cubicBezTo>
                    <a:pt x="25" y="51"/>
                    <a:pt x="26" y="48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9" y="44"/>
                    <a:pt x="30" y="43"/>
                    <a:pt x="32" y="41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6"/>
                    <a:pt x="35" y="33"/>
                    <a:pt x="36" y="31"/>
                  </a:cubicBezTo>
                  <a:cubicBezTo>
                    <a:pt x="37" y="28"/>
                    <a:pt x="37" y="25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5"/>
                    <a:pt x="37" y="28"/>
                    <a:pt x="36" y="30"/>
                  </a:cubicBezTo>
                  <a:cubicBezTo>
                    <a:pt x="36" y="33"/>
                    <a:pt x="35" y="35"/>
                    <a:pt x="34" y="38"/>
                  </a:cubicBezTo>
                  <a:cubicBezTo>
                    <a:pt x="37" y="34"/>
                    <a:pt x="41" y="31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6"/>
                    <a:pt x="46" y="24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19"/>
                    <a:pt x="49" y="15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5"/>
                    <a:pt x="48" y="19"/>
                    <a:pt x="47" y="23"/>
                  </a:cubicBezTo>
                  <a:cubicBezTo>
                    <a:pt x="50" y="19"/>
                    <a:pt x="53" y="14"/>
                    <a:pt x="56" y="9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3" y="16"/>
                    <a:pt x="48" y="21"/>
                    <a:pt x="44" y="27"/>
                  </a:cubicBezTo>
                  <a:cubicBezTo>
                    <a:pt x="49" y="25"/>
                    <a:pt x="54" y="22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4" y="22"/>
                    <a:pt x="49" y="25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9" y="32"/>
                    <a:pt x="35" y="37"/>
                    <a:pt x="31" y="42"/>
                  </a:cubicBezTo>
                  <a:cubicBezTo>
                    <a:pt x="30" y="43"/>
                    <a:pt x="29" y="45"/>
                    <a:pt x="29" y="46"/>
                  </a:cubicBezTo>
                  <a:cubicBezTo>
                    <a:pt x="35" y="41"/>
                    <a:pt x="42" y="38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2" y="38"/>
                    <a:pt x="34" y="42"/>
                    <a:pt x="28" y="46"/>
                  </a:cubicBezTo>
                  <a:cubicBezTo>
                    <a:pt x="25" y="50"/>
                    <a:pt x="22" y="54"/>
                    <a:pt x="20" y="58"/>
                  </a:cubicBezTo>
                  <a:cubicBezTo>
                    <a:pt x="30" y="49"/>
                    <a:pt x="43" y="43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42" y="44"/>
                    <a:pt x="30" y="50"/>
                    <a:pt x="19" y="59"/>
                  </a:cubicBezTo>
                  <a:cubicBezTo>
                    <a:pt x="17" y="62"/>
                    <a:pt x="16" y="64"/>
                    <a:pt x="14" y="67"/>
                  </a:cubicBezTo>
                  <a:cubicBezTo>
                    <a:pt x="21" y="63"/>
                    <a:pt x="30" y="61"/>
                    <a:pt x="38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8" y="61"/>
                  </a:cubicBezTo>
                  <a:cubicBezTo>
                    <a:pt x="30" y="61"/>
                    <a:pt x="21" y="63"/>
                    <a:pt x="14" y="68"/>
                  </a:cubicBezTo>
                  <a:cubicBezTo>
                    <a:pt x="12" y="70"/>
                    <a:pt x="11" y="73"/>
                    <a:pt x="9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8"/>
                    <a:pt x="7" y="80"/>
                    <a:pt x="6" y="82"/>
                  </a:cubicBezTo>
                  <a:cubicBezTo>
                    <a:pt x="11" y="78"/>
                    <a:pt x="16" y="75"/>
                    <a:pt x="22" y="73"/>
                  </a:cubicBezTo>
                  <a:cubicBezTo>
                    <a:pt x="28" y="70"/>
                    <a:pt x="34" y="70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4" y="70"/>
                    <a:pt x="28" y="71"/>
                    <a:pt x="22" y="73"/>
                  </a:cubicBezTo>
                  <a:cubicBezTo>
                    <a:pt x="16" y="75"/>
                    <a:pt x="11" y="79"/>
                    <a:pt x="6" y="82"/>
                  </a:cubicBezTo>
                  <a:cubicBezTo>
                    <a:pt x="4" y="86"/>
                    <a:pt x="2" y="89"/>
                    <a:pt x="1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0" y="88"/>
                    <a:pt x="21" y="87"/>
                    <a:pt x="32" y="84"/>
                  </a:cubicBezTo>
                  <a:cubicBezTo>
                    <a:pt x="37" y="83"/>
                    <a:pt x="42" y="82"/>
                    <a:pt x="47" y="80"/>
                  </a:cubicBezTo>
                  <a:cubicBezTo>
                    <a:pt x="52" y="77"/>
                    <a:pt x="56" y="72"/>
                    <a:pt x="54" y="66"/>
                  </a:cubicBezTo>
                  <a:cubicBezTo>
                    <a:pt x="53" y="61"/>
                    <a:pt x="47" y="58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8" y="56"/>
                    <a:pt x="55" y="54"/>
                    <a:pt x="61" y="51"/>
                  </a:cubicBezTo>
                  <a:cubicBezTo>
                    <a:pt x="64" y="49"/>
                    <a:pt x="67" y="47"/>
                    <a:pt x="68" y="44"/>
                  </a:cubicBezTo>
                  <a:cubicBezTo>
                    <a:pt x="70" y="41"/>
                    <a:pt x="69" y="37"/>
                    <a:pt x="66" y="35"/>
                  </a:cubicBezTo>
                  <a:cubicBezTo>
                    <a:pt x="65" y="35"/>
                    <a:pt x="64" y="34"/>
                    <a:pt x="63" y="34"/>
                  </a:cubicBezTo>
                  <a:cubicBezTo>
                    <a:pt x="60" y="33"/>
                    <a:pt x="57" y="32"/>
                    <a:pt x="53" y="32"/>
                  </a:cubicBezTo>
                  <a:cubicBezTo>
                    <a:pt x="58" y="27"/>
                    <a:pt x="62" y="24"/>
                    <a:pt x="66" y="19"/>
                  </a:cubicBezTo>
                  <a:cubicBezTo>
                    <a:pt x="69" y="14"/>
                    <a:pt x="69" y="6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şľîḑé"/>
            <p:cNvSpPr/>
            <p:nvPr/>
          </p:nvSpPr>
          <p:spPr bwMode="auto">
            <a:xfrm>
              <a:off x="5657057" y="4121944"/>
              <a:ext cx="231775" cy="347663"/>
            </a:xfrm>
            <a:custGeom>
              <a:avLst/>
              <a:gdLst>
                <a:gd name="T0" fmla="*/ 22 w 57"/>
                <a:gd name="T1" fmla="*/ 64 h 85"/>
                <a:gd name="T2" fmla="*/ 9 w 57"/>
                <a:gd name="T3" fmla="*/ 67 h 85"/>
                <a:gd name="T4" fmla="*/ 9 w 57"/>
                <a:gd name="T5" fmla="*/ 66 h 85"/>
                <a:gd name="T6" fmla="*/ 39 w 57"/>
                <a:gd name="T7" fmla="*/ 52 h 85"/>
                <a:gd name="T8" fmla="*/ 14 w 57"/>
                <a:gd name="T9" fmla="*/ 58 h 85"/>
                <a:gd name="T10" fmla="*/ 56 w 57"/>
                <a:gd name="T11" fmla="*/ 30 h 85"/>
                <a:gd name="T12" fmla="*/ 20 w 57"/>
                <a:gd name="T13" fmla="*/ 49 h 85"/>
                <a:gd name="T14" fmla="*/ 49 w 57"/>
                <a:gd name="T15" fmla="*/ 28 h 85"/>
                <a:gd name="T16" fmla="*/ 29 w 57"/>
                <a:gd name="T17" fmla="*/ 37 h 85"/>
                <a:gd name="T18" fmla="*/ 44 w 57"/>
                <a:gd name="T19" fmla="*/ 18 h 85"/>
                <a:gd name="T20" fmla="*/ 44 w 57"/>
                <a:gd name="T21" fmla="*/ 18 h 85"/>
                <a:gd name="T22" fmla="*/ 57 w 57"/>
                <a:gd name="T23" fmla="*/ 9 h 85"/>
                <a:gd name="T24" fmla="*/ 56 w 57"/>
                <a:gd name="T25" fmla="*/ 1 h 85"/>
                <a:gd name="T26" fmla="*/ 47 w 57"/>
                <a:gd name="T27" fmla="*/ 14 h 85"/>
                <a:gd name="T28" fmla="*/ 50 w 57"/>
                <a:gd name="T29" fmla="*/ 1 h 85"/>
                <a:gd name="T30" fmla="*/ 47 w 57"/>
                <a:gd name="T31" fmla="*/ 14 h 85"/>
                <a:gd name="T32" fmla="*/ 44 w 57"/>
                <a:gd name="T33" fmla="*/ 18 h 85"/>
                <a:gd name="T34" fmla="*/ 34 w 57"/>
                <a:gd name="T35" fmla="*/ 29 h 85"/>
                <a:gd name="T36" fmla="*/ 37 w 57"/>
                <a:gd name="T37" fmla="*/ 14 h 85"/>
                <a:gd name="T38" fmla="*/ 36 w 57"/>
                <a:gd name="T39" fmla="*/ 22 h 85"/>
                <a:gd name="T40" fmla="*/ 34 w 57"/>
                <a:gd name="T41" fmla="*/ 29 h 85"/>
                <a:gd name="T42" fmla="*/ 28 w 57"/>
                <a:gd name="T43" fmla="*/ 37 h 85"/>
                <a:gd name="T44" fmla="*/ 28 w 57"/>
                <a:gd name="T45" fmla="*/ 37 h 85"/>
                <a:gd name="T46" fmla="*/ 26 w 57"/>
                <a:gd name="T47" fmla="*/ 9 h 85"/>
                <a:gd name="T48" fmla="*/ 23 w 57"/>
                <a:gd name="T49" fmla="*/ 44 h 85"/>
                <a:gd name="T50" fmla="*/ 19 w 57"/>
                <a:gd name="T51" fmla="*/ 50 h 85"/>
                <a:gd name="T52" fmla="*/ 19 w 57"/>
                <a:gd name="T53" fmla="*/ 50 h 85"/>
                <a:gd name="T54" fmla="*/ 14 w 57"/>
                <a:gd name="T55" fmla="*/ 58 h 85"/>
                <a:gd name="T56" fmla="*/ 10 w 57"/>
                <a:gd name="T57" fmla="*/ 65 h 85"/>
                <a:gd name="T58" fmla="*/ 9 w 57"/>
                <a:gd name="T59" fmla="*/ 39 h 85"/>
                <a:gd name="T60" fmla="*/ 9 w 57"/>
                <a:gd name="T61" fmla="*/ 66 h 85"/>
                <a:gd name="T62" fmla="*/ 5 w 57"/>
                <a:gd name="T63" fmla="*/ 73 h 85"/>
                <a:gd name="T64" fmla="*/ 2 w 57"/>
                <a:gd name="T65" fmla="*/ 80 h 85"/>
                <a:gd name="T66" fmla="*/ 1 w 57"/>
                <a:gd name="T67" fmla="*/ 37 h 85"/>
                <a:gd name="T68" fmla="*/ 2 w 57"/>
                <a:gd name="T69" fmla="*/ 58 h 85"/>
                <a:gd name="T70" fmla="*/ 0 w 57"/>
                <a:gd name="T71" fmla="*/ 85 h 85"/>
                <a:gd name="T72" fmla="*/ 6 w 57"/>
                <a:gd name="T73" fmla="*/ 73 h 85"/>
                <a:gd name="T74" fmla="*/ 41 w 57"/>
                <a:gd name="T7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" h="85">
                  <a:moveTo>
                    <a:pt x="41" y="60"/>
                  </a:moveTo>
                  <a:cubicBezTo>
                    <a:pt x="34" y="61"/>
                    <a:pt x="28" y="61"/>
                    <a:pt x="22" y="64"/>
                  </a:cubicBezTo>
                  <a:cubicBezTo>
                    <a:pt x="16" y="66"/>
                    <a:pt x="11" y="69"/>
                    <a:pt x="6" y="73"/>
                  </a:cubicBezTo>
                  <a:cubicBezTo>
                    <a:pt x="7" y="71"/>
                    <a:pt x="8" y="69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1" y="64"/>
                    <a:pt x="12" y="61"/>
                    <a:pt x="14" y="59"/>
                  </a:cubicBezTo>
                  <a:cubicBezTo>
                    <a:pt x="21" y="54"/>
                    <a:pt x="30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0" y="52"/>
                    <a:pt x="22" y="54"/>
                    <a:pt x="14" y="58"/>
                  </a:cubicBezTo>
                  <a:cubicBezTo>
                    <a:pt x="16" y="55"/>
                    <a:pt x="17" y="53"/>
                    <a:pt x="19" y="50"/>
                  </a:cubicBezTo>
                  <a:cubicBezTo>
                    <a:pt x="30" y="41"/>
                    <a:pt x="42" y="35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43" y="34"/>
                    <a:pt x="30" y="40"/>
                    <a:pt x="20" y="49"/>
                  </a:cubicBezTo>
                  <a:cubicBezTo>
                    <a:pt x="22" y="45"/>
                    <a:pt x="25" y="41"/>
                    <a:pt x="28" y="37"/>
                  </a:cubicBezTo>
                  <a:cubicBezTo>
                    <a:pt x="34" y="33"/>
                    <a:pt x="42" y="29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2" y="29"/>
                    <a:pt x="35" y="32"/>
                    <a:pt x="29" y="37"/>
                  </a:cubicBezTo>
                  <a:cubicBezTo>
                    <a:pt x="29" y="36"/>
                    <a:pt x="30" y="34"/>
                    <a:pt x="31" y="33"/>
                  </a:cubicBezTo>
                  <a:cubicBezTo>
                    <a:pt x="35" y="28"/>
                    <a:pt x="39" y="23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9" y="16"/>
                    <a:pt x="54" y="13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4" y="13"/>
                    <a:pt x="49" y="16"/>
                    <a:pt x="44" y="18"/>
                  </a:cubicBezTo>
                  <a:cubicBezTo>
                    <a:pt x="48" y="12"/>
                    <a:pt x="53" y="7"/>
                    <a:pt x="56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3" y="5"/>
                    <a:pt x="50" y="10"/>
                    <a:pt x="47" y="14"/>
                  </a:cubicBezTo>
                  <a:cubicBezTo>
                    <a:pt x="48" y="10"/>
                    <a:pt x="49" y="6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9" y="6"/>
                    <a:pt x="48" y="10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5"/>
                    <a:pt x="45" y="17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1" y="22"/>
                    <a:pt x="37" y="25"/>
                    <a:pt x="34" y="29"/>
                  </a:cubicBezTo>
                  <a:cubicBezTo>
                    <a:pt x="35" y="26"/>
                    <a:pt x="36" y="24"/>
                    <a:pt x="36" y="21"/>
                  </a:cubicBezTo>
                  <a:cubicBezTo>
                    <a:pt x="37" y="19"/>
                    <a:pt x="37" y="16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6"/>
                    <a:pt x="37" y="19"/>
                    <a:pt x="36" y="22"/>
                  </a:cubicBezTo>
                  <a:cubicBezTo>
                    <a:pt x="35" y="24"/>
                    <a:pt x="34" y="27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1"/>
                    <a:pt x="32" y="32"/>
                  </a:cubicBezTo>
                  <a:cubicBezTo>
                    <a:pt x="30" y="34"/>
                    <a:pt x="29" y="35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6" y="39"/>
                    <a:pt x="25" y="42"/>
                    <a:pt x="23" y="44"/>
                  </a:cubicBezTo>
                  <a:cubicBezTo>
                    <a:pt x="27" y="33"/>
                    <a:pt x="28" y="21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21"/>
                    <a:pt x="26" y="33"/>
                    <a:pt x="23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1" y="46"/>
                    <a:pt x="20" y="48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3"/>
                    <a:pt x="15" y="56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60"/>
                    <a:pt x="11" y="63"/>
                    <a:pt x="10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57"/>
                    <a:pt x="12" y="48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2" y="48"/>
                    <a:pt x="12" y="58"/>
                    <a:pt x="9" y="66"/>
                  </a:cubicBezTo>
                  <a:cubicBezTo>
                    <a:pt x="8" y="69"/>
                    <a:pt x="6" y="71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5"/>
                    <a:pt x="3" y="78"/>
                    <a:pt x="2" y="80"/>
                  </a:cubicBezTo>
                  <a:cubicBezTo>
                    <a:pt x="2" y="72"/>
                    <a:pt x="3" y="65"/>
                    <a:pt x="3" y="58"/>
                  </a:cubicBezTo>
                  <a:cubicBezTo>
                    <a:pt x="3" y="51"/>
                    <a:pt x="3" y="44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3" y="44"/>
                    <a:pt x="2" y="51"/>
                    <a:pt x="2" y="58"/>
                  </a:cubicBezTo>
                  <a:cubicBezTo>
                    <a:pt x="2" y="65"/>
                    <a:pt x="2" y="73"/>
                    <a:pt x="2" y="80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" y="81"/>
                    <a:pt x="4" y="77"/>
                    <a:pt x="6" y="73"/>
                  </a:cubicBezTo>
                  <a:cubicBezTo>
                    <a:pt x="11" y="70"/>
                    <a:pt x="16" y="66"/>
                    <a:pt x="22" y="64"/>
                  </a:cubicBezTo>
                  <a:cubicBezTo>
                    <a:pt x="28" y="62"/>
                    <a:pt x="34" y="61"/>
                    <a:pt x="41" y="60"/>
                  </a:cubicBezTo>
                  <a:cubicBezTo>
                    <a:pt x="41" y="60"/>
                    <a:pt x="41" y="60"/>
                    <a:pt x="41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šľîdè"/>
            <p:cNvSpPr/>
            <p:nvPr/>
          </p:nvSpPr>
          <p:spPr bwMode="auto">
            <a:xfrm>
              <a:off x="4587082" y="3967957"/>
              <a:ext cx="522288" cy="855663"/>
            </a:xfrm>
            <a:custGeom>
              <a:avLst/>
              <a:gdLst>
                <a:gd name="T0" fmla="*/ 121 w 128"/>
                <a:gd name="T1" fmla="*/ 189 h 210"/>
                <a:gd name="T2" fmla="*/ 115 w 128"/>
                <a:gd name="T3" fmla="*/ 122 h 210"/>
                <a:gd name="T4" fmla="*/ 121 w 128"/>
                <a:gd name="T5" fmla="*/ 188 h 210"/>
                <a:gd name="T6" fmla="*/ 73 w 128"/>
                <a:gd name="T7" fmla="*/ 109 h 210"/>
                <a:gd name="T8" fmla="*/ 50 w 128"/>
                <a:gd name="T9" fmla="*/ 101 h 210"/>
                <a:gd name="T10" fmla="*/ 29 w 128"/>
                <a:gd name="T11" fmla="*/ 94 h 210"/>
                <a:gd name="T12" fmla="*/ 51 w 128"/>
                <a:gd name="T13" fmla="*/ 101 h 210"/>
                <a:gd name="T14" fmla="*/ 73 w 128"/>
                <a:gd name="T15" fmla="*/ 109 h 210"/>
                <a:gd name="T16" fmla="*/ 91 w 128"/>
                <a:gd name="T17" fmla="*/ 112 h 210"/>
                <a:gd name="T18" fmla="*/ 95 w 128"/>
                <a:gd name="T19" fmla="*/ 33 h 210"/>
                <a:gd name="T20" fmla="*/ 91 w 128"/>
                <a:gd name="T21" fmla="*/ 112 h 210"/>
                <a:gd name="T22" fmla="*/ 57 w 128"/>
                <a:gd name="T23" fmla="*/ 68 h 210"/>
                <a:gd name="T24" fmla="*/ 13 w 128"/>
                <a:gd name="T25" fmla="*/ 9 h 210"/>
                <a:gd name="T26" fmla="*/ 57 w 128"/>
                <a:gd name="T27" fmla="*/ 68 h 210"/>
                <a:gd name="T28" fmla="*/ 4 w 128"/>
                <a:gd name="T29" fmla="*/ 2 h 210"/>
                <a:gd name="T30" fmla="*/ 8 w 128"/>
                <a:gd name="T31" fmla="*/ 26 h 210"/>
                <a:gd name="T32" fmla="*/ 55 w 128"/>
                <a:gd name="T33" fmla="*/ 73 h 210"/>
                <a:gd name="T34" fmla="*/ 33 w 128"/>
                <a:gd name="T35" fmla="*/ 88 h 210"/>
                <a:gd name="T36" fmla="*/ 21 w 128"/>
                <a:gd name="T37" fmla="*/ 87 h 210"/>
                <a:gd name="T38" fmla="*/ 20 w 128"/>
                <a:gd name="T39" fmla="*/ 100 h 210"/>
                <a:gd name="T40" fmla="*/ 87 w 128"/>
                <a:gd name="T41" fmla="*/ 127 h 210"/>
                <a:gd name="T42" fmla="*/ 79 w 128"/>
                <a:gd name="T43" fmla="*/ 145 h 210"/>
                <a:gd name="T44" fmla="*/ 64 w 128"/>
                <a:gd name="T45" fmla="*/ 141 h 210"/>
                <a:gd name="T46" fmla="*/ 40 w 128"/>
                <a:gd name="T47" fmla="*/ 137 h 210"/>
                <a:gd name="T48" fmla="*/ 34 w 128"/>
                <a:gd name="T49" fmla="*/ 145 h 210"/>
                <a:gd name="T50" fmla="*/ 42 w 128"/>
                <a:gd name="T51" fmla="*/ 148 h 210"/>
                <a:gd name="T52" fmla="*/ 50 w 128"/>
                <a:gd name="T53" fmla="*/ 148 h 210"/>
                <a:gd name="T54" fmla="*/ 49 w 128"/>
                <a:gd name="T55" fmla="*/ 145 h 210"/>
                <a:gd name="T56" fmla="*/ 59 w 128"/>
                <a:gd name="T57" fmla="*/ 151 h 210"/>
                <a:gd name="T58" fmla="*/ 69 w 128"/>
                <a:gd name="T59" fmla="*/ 152 h 210"/>
                <a:gd name="T60" fmla="*/ 96 w 128"/>
                <a:gd name="T61" fmla="*/ 148 h 210"/>
                <a:gd name="T62" fmla="*/ 69 w 128"/>
                <a:gd name="T63" fmla="*/ 153 h 210"/>
                <a:gd name="T64" fmla="*/ 60 w 128"/>
                <a:gd name="T65" fmla="*/ 152 h 210"/>
                <a:gd name="T66" fmla="*/ 69 w 128"/>
                <a:gd name="T67" fmla="*/ 163 h 210"/>
                <a:gd name="T68" fmla="*/ 100 w 128"/>
                <a:gd name="T69" fmla="*/ 164 h 210"/>
                <a:gd name="T70" fmla="*/ 126 w 128"/>
                <a:gd name="T71" fmla="*/ 210 h 210"/>
                <a:gd name="T72" fmla="*/ 123 w 128"/>
                <a:gd name="T73" fmla="*/ 172 h 210"/>
                <a:gd name="T74" fmla="*/ 118 w 128"/>
                <a:gd name="T75" fmla="*/ 108 h 210"/>
                <a:gd name="T76" fmla="*/ 108 w 128"/>
                <a:gd name="T77" fmla="*/ 113 h 210"/>
                <a:gd name="T78" fmla="*/ 106 w 128"/>
                <a:gd name="T79" fmla="*/ 137 h 210"/>
                <a:gd name="T80" fmla="*/ 104 w 128"/>
                <a:gd name="T81" fmla="*/ 78 h 210"/>
                <a:gd name="T82" fmla="*/ 102 w 128"/>
                <a:gd name="T83" fmla="*/ 20 h 210"/>
                <a:gd name="T84" fmla="*/ 95 w 128"/>
                <a:gd name="T85" fmla="*/ 17 h 210"/>
                <a:gd name="T86" fmla="*/ 85 w 128"/>
                <a:gd name="T87" fmla="*/ 57 h 210"/>
                <a:gd name="T88" fmla="*/ 58 w 128"/>
                <a:gd name="T89" fmla="*/ 56 h 210"/>
                <a:gd name="T90" fmla="*/ 16 w 128"/>
                <a:gd name="T91" fmla="*/ 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10">
                  <a:moveTo>
                    <a:pt x="121" y="189"/>
                  </a:moveTo>
                  <a:cubicBezTo>
                    <a:pt x="121" y="189"/>
                    <a:pt x="121" y="189"/>
                    <a:pt x="121" y="189"/>
                  </a:cubicBezTo>
                  <a:cubicBezTo>
                    <a:pt x="113" y="167"/>
                    <a:pt x="111" y="145"/>
                    <a:pt x="115" y="123"/>
                  </a:cubicBezTo>
                  <a:cubicBezTo>
                    <a:pt x="115" y="122"/>
                    <a:pt x="115" y="122"/>
                    <a:pt x="115" y="122"/>
                  </a:cubicBezTo>
                  <a:cubicBezTo>
                    <a:pt x="115" y="122"/>
                    <a:pt x="116" y="123"/>
                    <a:pt x="116" y="123"/>
                  </a:cubicBezTo>
                  <a:cubicBezTo>
                    <a:pt x="112" y="145"/>
                    <a:pt x="114" y="167"/>
                    <a:pt x="121" y="188"/>
                  </a:cubicBezTo>
                  <a:cubicBezTo>
                    <a:pt x="121" y="189"/>
                    <a:pt x="121" y="189"/>
                    <a:pt x="121" y="189"/>
                  </a:cubicBezTo>
                  <a:moveTo>
                    <a:pt x="73" y="109"/>
                  </a:moveTo>
                  <a:cubicBezTo>
                    <a:pt x="73" y="109"/>
                    <a:pt x="73" y="109"/>
                    <a:pt x="73" y="108"/>
                  </a:cubicBezTo>
                  <a:cubicBezTo>
                    <a:pt x="65" y="106"/>
                    <a:pt x="57" y="104"/>
                    <a:pt x="50" y="101"/>
                  </a:cubicBezTo>
                  <a:cubicBezTo>
                    <a:pt x="43" y="99"/>
                    <a:pt x="35" y="98"/>
                    <a:pt x="29" y="94"/>
                  </a:cubicBezTo>
                  <a:cubicBezTo>
                    <a:pt x="28" y="94"/>
                    <a:pt x="29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6" y="97"/>
                    <a:pt x="44" y="99"/>
                    <a:pt x="51" y="101"/>
                  </a:cubicBezTo>
                  <a:cubicBezTo>
                    <a:pt x="58" y="103"/>
                    <a:pt x="66" y="106"/>
                    <a:pt x="73" y="108"/>
                  </a:cubicBezTo>
                  <a:cubicBezTo>
                    <a:pt x="73" y="108"/>
                    <a:pt x="73" y="109"/>
                    <a:pt x="73" y="109"/>
                  </a:cubicBezTo>
                  <a:moveTo>
                    <a:pt x="91" y="113"/>
                  </a:moveTo>
                  <a:cubicBezTo>
                    <a:pt x="91" y="113"/>
                    <a:pt x="91" y="112"/>
                    <a:pt x="91" y="112"/>
                  </a:cubicBezTo>
                  <a:cubicBezTo>
                    <a:pt x="95" y="86"/>
                    <a:pt x="100" y="59"/>
                    <a:pt x="94" y="33"/>
                  </a:cubicBezTo>
                  <a:cubicBezTo>
                    <a:pt x="94" y="33"/>
                    <a:pt x="95" y="33"/>
                    <a:pt x="95" y="33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101" y="59"/>
                    <a:pt x="96" y="86"/>
                    <a:pt x="91" y="112"/>
                  </a:cubicBezTo>
                  <a:cubicBezTo>
                    <a:pt x="91" y="113"/>
                    <a:pt x="91" y="113"/>
                    <a:pt x="91" y="113"/>
                  </a:cubicBezTo>
                  <a:moveTo>
                    <a:pt x="57" y="68"/>
                  </a:moveTo>
                  <a:cubicBezTo>
                    <a:pt x="43" y="48"/>
                    <a:pt x="28" y="29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9" y="28"/>
                    <a:pt x="43" y="4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moveTo>
                    <a:pt x="10" y="0"/>
                  </a:moveTo>
                  <a:cubicBezTo>
                    <a:pt x="8" y="0"/>
                    <a:pt x="6" y="0"/>
                    <a:pt x="4" y="2"/>
                  </a:cubicBezTo>
                  <a:cubicBezTo>
                    <a:pt x="0" y="4"/>
                    <a:pt x="0" y="10"/>
                    <a:pt x="1" y="14"/>
                  </a:cubicBezTo>
                  <a:cubicBezTo>
                    <a:pt x="2" y="19"/>
                    <a:pt x="5" y="23"/>
                    <a:pt x="8" y="26"/>
                  </a:cubicBezTo>
                  <a:cubicBezTo>
                    <a:pt x="17" y="37"/>
                    <a:pt x="25" y="47"/>
                    <a:pt x="36" y="56"/>
                  </a:cubicBezTo>
                  <a:cubicBezTo>
                    <a:pt x="42" y="62"/>
                    <a:pt x="49" y="67"/>
                    <a:pt x="55" y="73"/>
                  </a:cubicBezTo>
                  <a:cubicBezTo>
                    <a:pt x="61" y="80"/>
                    <a:pt x="66" y="88"/>
                    <a:pt x="66" y="96"/>
                  </a:cubicBezTo>
                  <a:cubicBezTo>
                    <a:pt x="55" y="93"/>
                    <a:pt x="44" y="91"/>
                    <a:pt x="33" y="88"/>
                  </a:cubicBezTo>
                  <a:cubicBezTo>
                    <a:pt x="30" y="87"/>
                    <a:pt x="28" y="86"/>
                    <a:pt x="25" y="86"/>
                  </a:cubicBezTo>
                  <a:cubicBezTo>
                    <a:pt x="24" y="86"/>
                    <a:pt x="22" y="87"/>
                    <a:pt x="21" y="87"/>
                  </a:cubicBezTo>
                  <a:cubicBezTo>
                    <a:pt x="17" y="88"/>
                    <a:pt x="14" y="93"/>
                    <a:pt x="16" y="97"/>
                  </a:cubicBezTo>
                  <a:cubicBezTo>
                    <a:pt x="17" y="98"/>
                    <a:pt x="18" y="99"/>
                    <a:pt x="20" y="100"/>
                  </a:cubicBezTo>
                  <a:cubicBezTo>
                    <a:pt x="32" y="108"/>
                    <a:pt x="46" y="113"/>
                    <a:pt x="60" y="116"/>
                  </a:cubicBezTo>
                  <a:cubicBezTo>
                    <a:pt x="70" y="119"/>
                    <a:pt x="80" y="120"/>
                    <a:pt x="87" y="127"/>
                  </a:cubicBezTo>
                  <a:cubicBezTo>
                    <a:pt x="89" y="129"/>
                    <a:pt x="91" y="132"/>
                    <a:pt x="91" y="135"/>
                  </a:cubicBezTo>
                  <a:cubicBezTo>
                    <a:pt x="90" y="141"/>
                    <a:pt x="85" y="144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4" y="145"/>
                    <a:pt x="69" y="143"/>
                    <a:pt x="64" y="141"/>
                  </a:cubicBezTo>
                  <a:cubicBezTo>
                    <a:pt x="57" y="139"/>
                    <a:pt x="49" y="137"/>
                    <a:pt x="41" y="137"/>
                  </a:cubicBezTo>
                  <a:cubicBezTo>
                    <a:pt x="41" y="137"/>
                    <a:pt x="41" y="137"/>
                    <a:pt x="40" y="137"/>
                  </a:cubicBezTo>
                  <a:cubicBezTo>
                    <a:pt x="39" y="137"/>
                    <a:pt x="38" y="137"/>
                    <a:pt x="37" y="138"/>
                  </a:cubicBezTo>
                  <a:cubicBezTo>
                    <a:pt x="34" y="139"/>
                    <a:pt x="33" y="142"/>
                    <a:pt x="34" y="145"/>
                  </a:cubicBezTo>
                  <a:cubicBezTo>
                    <a:pt x="34" y="147"/>
                    <a:pt x="36" y="149"/>
                    <a:pt x="37" y="151"/>
                  </a:cubicBezTo>
                  <a:cubicBezTo>
                    <a:pt x="39" y="150"/>
                    <a:pt x="41" y="149"/>
                    <a:pt x="42" y="148"/>
                  </a:cubicBezTo>
                  <a:cubicBezTo>
                    <a:pt x="44" y="148"/>
                    <a:pt x="46" y="148"/>
                    <a:pt x="48" y="148"/>
                  </a:cubicBezTo>
                  <a:cubicBezTo>
                    <a:pt x="49" y="148"/>
                    <a:pt x="49" y="148"/>
                    <a:pt x="50" y="148"/>
                  </a:cubicBezTo>
                  <a:cubicBezTo>
                    <a:pt x="50" y="147"/>
                    <a:pt x="49" y="147"/>
                    <a:pt x="48" y="146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50" y="146"/>
                    <a:pt x="51" y="147"/>
                    <a:pt x="52" y="148"/>
                  </a:cubicBezTo>
                  <a:cubicBezTo>
                    <a:pt x="54" y="149"/>
                    <a:pt x="57" y="150"/>
                    <a:pt x="59" y="151"/>
                  </a:cubicBezTo>
                  <a:cubicBezTo>
                    <a:pt x="62" y="152"/>
                    <a:pt x="65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78" y="152"/>
                    <a:pt x="87" y="151"/>
                    <a:pt x="9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96" y="148"/>
                    <a:pt x="96" y="149"/>
                    <a:pt x="96" y="149"/>
                  </a:cubicBezTo>
                  <a:cubicBezTo>
                    <a:pt x="87" y="151"/>
                    <a:pt x="78" y="153"/>
                    <a:pt x="69" y="153"/>
                  </a:cubicBezTo>
                  <a:cubicBezTo>
                    <a:pt x="69" y="153"/>
                    <a:pt x="68" y="153"/>
                    <a:pt x="67" y="153"/>
                  </a:cubicBezTo>
                  <a:cubicBezTo>
                    <a:pt x="65" y="153"/>
                    <a:pt x="63" y="153"/>
                    <a:pt x="60" y="152"/>
                  </a:cubicBezTo>
                  <a:cubicBezTo>
                    <a:pt x="63" y="154"/>
                    <a:pt x="65" y="157"/>
                    <a:pt x="67" y="160"/>
                  </a:cubicBezTo>
                  <a:cubicBezTo>
                    <a:pt x="67" y="161"/>
                    <a:pt x="68" y="162"/>
                    <a:pt x="69" y="163"/>
                  </a:cubicBezTo>
                  <a:cubicBezTo>
                    <a:pt x="75" y="163"/>
                    <a:pt x="82" y="161"/>
                    <a:pt x="89" y="161"/>
                  </a:cubicBezTo>
                  <a:cubicBezTo>
                    <a:pt x="92" y="161"/>
                    <a:pt x="96" y="162"/>
                    <a:pt x="100" y="164"/>
                  </a:cubicBezTo>
                  <a:cubicBezTo>
                    <a:pt x="105" y="167"/>
                    <a:pt x="108" y="173"/>
                    <a:pt x="111" y="179"/>
                  </a:cubicBezTo>
                  <a:cubicBezTo>
                    <a:pt x="116" y="189"/>
                    <a:pt x="121" y="200"/>
                    <a:pt x="126" y="210"/>
                  </a:cubicBezTo>
                  <a:cubicBezTo>
                    <a:pt x="127" y="209"/>
                    <a:pt x="128" y="208"/>
                    <a:pt x="128" y="207"/>
                  </a:cubicBezTo>
                  <a:cubicBezTo>
                    <a:pt x="125" y="195"/>
                    <a:pt x="124" y="184"/>
                    <a:pt x="123" y="172"/>
                  </a:cubicBezTo>
                  <a:cubicBezTo>
                    <a:pt x="123" y="154"/>
                    <a:pt x="124" y="136"/>
                    <a:pt x="122" y="118"/>
                  </a:cubicBezTo>
                  <a:cubicBezTo>
                    <a:pt x="122" y="114"/>
                    <a:pt x="121" y="110"/>
                    <a:pt x="118" y="108"/>
                  </a:cubicBezTo>
                  <a:cubicBezTo>
                    <a:pt x="117" y="108"/>
                    <a:pt x="116" y="107"/>
                    <a:pt x="115" y="107"/>
                  </a:cubicBezTo>
                  <a:cubicBezTo>
                    <a:pt x="112" y="107"/>
                    <a:pt x="109" y="110"/>
                    <a:pt x="108" y="113"/>
                  </a:cubicBezTo>
                  <a:cubicBezTo>
                    <a:pt x="106" y="116"/>
                    <a:pt x="106" y="121"/>
                    <a:pt x="107" y="125"/>
                  </a:cubicBezTo>
                  <a:cubicBezTo>
                    <a:pt x="107" y="129"/>
                    <a:pt x="108" y="133"/>
                    <a:pt x="106" y="137"/>
                  </a:cubicBezTo>
                  <a:cubicBezTo>
                    <a:pt x="100" y="129"/>
                    <a:pt x="98" y="118"/>
                    <a:pt x="99" y="108"/>
                  </a:cubicBezTo>
                  <a:cubicBezTo>
                    <a:pt x="99" y="98"/>
                    <a:pt x="102" y="88"/>
                    <a:pt x="104" y="78"/>
                  </a:cubicBezTo>
                  <a:cubicBezTo>
                    <a:pt x="107" y="62"/>
                    <a:pt x="107" y="45"/>
                    <a:pt x="105" y="28"/>
                  </a:cubicBezTo>
                  <a:cubicBezTo>
                    <a:pt x="105" y="25"/>
                    <a:pt x="104" y="22"/>
                    <a:pt x="102" y="20"/>
                  </a:cubicBezTo>
                  <a:cubicBezTo>
                    <a:pt x="101" y="18"/>
                    <a:pt x="99" y="17"/>
                    <a:pt x="97" y="17"/>
                  </a:cubicBezTo>
                  <a:cubicBezTo>
                    <a:pt x="96" y="17"/>
                    <a:pt x="95" y="17"/>
                    <a:pt x="95" y="17"/>
                  </a:cubicBezTo>
                  <a:cubicBezTo>
                    <a:pt x="93" y="17"/>
                    <a:pt x="92" y="19"/>
                    <a:pt x="91" y="20"/>
                  </a:cubicBezTo>
                  <a:cubicBezTo>
                    <a:pt x="83" y="30"/>
                    <a:pt x="83" y="44"/>
                    <a:pt x="85" y="57"/>
                  </a:cubicBezTo>
                  <a:cubicBezTo>
                    <a:pt x="86" y="70"/>
                    <a:pt x="88" y="83"/>
                    <a:pt x="83" y="95"/>
                  </a:cubicBezTo>
                  <a:cubicBezTo>
                    <a:pt x="72" y="85"/>
                    <a:pt x="65" y="70"/>
                    <a:pt x="58" y="56"/>
                  </a:cubicBezTo>
                  <a:cubicBezTo>
                    <a:pt x="48" y="40"/>
                    <a:pt x="38" y="24"/>
                    <a:pt x="25" y="10"/>
                  </a:cubicBezTo>
                  <a:cubicBezTo>
                    <a:pt x="23" y="6"/>
                    <a:pt x="20" y="3"/>
                    <a:pt x="16" y="1"/>
                  </a:cubicBezTo>
                  <a:cubicBezTo>
                    <a:pt x="14" y="0"/>
                    <a:pt x="12" y="0"/>
                    <a:pt x="10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$ḷîḋè"/>
            <p:cNvSpPr/>
            <p:nvPr/>
          </p:nvSpPr>
          <p:spPr bwMode="auto">
            <a:xfrm>
              <a:off x="4737894" y="4571207"/>
              <a:ext cx="131763" cy="60325"/>
            </a:xfrm>
            <a:custGeom>
              <a:avLst/>
              <a:gdLst>
                <a:gd name="T0" fmla="*/ 15 w 32"/>
                <a:gd name="T1" fmla="*/ 0 h 15"/>
                <a:gd name="T2" fmla="*/ 22 w 32"/>
                <a:gd name="T3" fmla="*/ 3 h 15"/>
                <a:gd name="T4" fmla="*/ 15 w 32"/>
                <a:gd name="T5" fmla="*/ 0 h 15"/>
                <a:gd name="T6" fmla="*/ 11 w 32"/>
                <a:gd name="T7" fmla="*/ 0 h 15"/>
                <a:gd name="T8" fmla="*/ 5 w 32"/>
                <a:gd name="T9" fmla="*/ 0 h 15"/>
                <a:gd name="T10" fmla="*/ 0 w 32"/>
                <a:gd name="T11" fmla="*/ 3 h 15"/>
                <a:gd name="T12" fmla="*/ 2 w 32"/>
                <a:gd name="T13" fmla="*/ 4 h 15"/>
                <a:gd name="T14" fmla="*/ 29 w 32"/>
                <a:gd name="T15" fmla="*/ 15 h 15"/>
                <a:gd name="T16" fmla="*/ 31 w 32"/>
                <a:gd name="T17" fmla="*/ 15 h 15"/>
                <a:gd name="T18" fmla="*/ 32 w 32"/>
                <a:gd name="T19" fmla="*/ 15 h 15"/>
                <a:gd name="T20" fmla="*/ 30 w 32"/>
                <a:gd name="T21" fmla="*/ 12 h 15"/>
                <a:gd name="T22" fmla="*/ 23 w 32"/>
                <a:gd name="T23" fmla="*/ 4 h 15"/>
                <a:gd name="T24" fmla="*/ 13 w 32"/>
                <a:gd name="T25" fmla="*/ 0 h 15"/>
                <a:gd name="T26" fmla="*/ 11 w 32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5">
                  <a:moveTo>
                    <a:pt x="15" y="0"/>
                  </a:moveTo>
                  <a:cubicBezTo>
                    <a:pt x="17" y="2"/>
                    <a:pt x="20" y="3"/>
                    <a:pt x="22" y="3"/>
                  </a:cubicBezTo>
                  <a:cubicBezTo>
                    <a:pt x="20" y="2"/>
                    <a:pt x="17" y="1"/>
                    <a:pt x="15" y="0"/>
                  </a:cubicBezTo>
                  <a:moveTo>
                    <a:pt x="11" y="0"/>
                  </a:moveTo>
                  <a:cubicBezTo>
                    <a:pt x="9" y="0"/>
                    <a:pt x="7" y="0"/>
                    <a:pt x="5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9" y="11"/>
                    <a:pt x="19" y="15"/>
                    <a:pt x="29" y="15"/>
                  </a:cubicBezTo>
                  <a:cubicBezTo>
                    <a:pt x="30" y="15"/>
                    <a:pt x="31" y="15"/>
                    <a:pt x="31" y="15"/>
                  </a:cubicBezTo>
                  <a:cubicBezTo>
                    <a:pt x="31" y="15"/>
                    <a:pt x="31" y="15"/>
                    <a:pt x="32" y="15"/>
                  </a:cubicBezTo>
                  <a:cubicBezTo>
                    <a:pt x="31" y="14"/>
                    <a:pt x="30" y="13"/>
                    <a:pt x="30" y="12"/>
                  </a:cubicBezTo>
                  <a:cubicBezTo>
                    <a:pt x="28" y="9"/>
                    <a:pt x="26" y="6"/>
                    <a:pt x="23" y="4"/>
                  </a:cubicBezTo>
                  <a:cubicBezTo>
                    <a:pt x="20" y="4"/>
                    <a:pt x="16" y="2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$ḻiḓe"/>
            <p:cNvSpPr/>
            <p:nvPr/>
          </p:nvSpPr>
          <p:spPr bwMode="auto">
            <a:xfrm>
              <a:off x="4958557" y="4102894"/>
              <a:ext cx="41275" cy="325438"/>
            </a:xfrm>
            <a:custGeom>
              <a:avLst/>
              <a:gdLst>
                <a:gd name="T0" fmla="*/ 4 w 10"/>
                <a:gd name="T1" fmla="*/ 0 h 80"/>
                <a:gd name="T2" fmla="*/ 3 w 10"/>
                <a:gd name="T3" fmla="*/ 0 h 80"/>
                <a:gd name="T4" fmla="*/ 0 w 10"/>
                <a:gd name="T5" fmla="*/ 79 h 80"/>
                <a:gd name="T6" fmla="*/ 0 w 10"/>
                <a:gd name="T7" fmla="*/ 80 h 80"/>
                <a:gd name="T8" fmla="*/ 0 w 10"/>
                <a:gd name="T9" fmla="*/ 79 h 80"/>
                <a:gd name="T10" fmla="*/ 4 w 10"/>
                <a:gd name="T11" fmla="*/ 0 h 80"/>
                <a:gd name="T12" fmla="*/ 4 w 10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80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9" y="26"/>
                    <a:pt x="4" y="53"/>
                    <a:pt x="0" y="79"/>
                  </a:cubicBezTo>
                  <a:cubicBezTo>
                    <a:pt x="0" y="79"/>
                    <a:pt x="0" y="80"/>
                    <a:pt x="0" y="80"/>
                  </a:cubicBezTo>
                  <a:cubicBezTo>
                    <a:pt x="0" y="80"/>
                    <a:pt x="0" y="80"/>
                    <a:pt x="0" y="79"/>
                  </a:cubicBezTo>
                  <a:cubicBezTo>
                    <a:pt x="5" y="53"/>
                    <a:pt x="10" y="2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îṩľíḓe"/>
            <p:cNvSpPr/>
            <p:nvPr/>
          </p:nvSpPr>
          <p:spPr bwMode="auto">
            <a:xfrm>
              <a:off x="5041107" y="4464844"/>
              <a:ext cx="39688" cy="273050"/>
            </a:xfrm>
            <a:custGeom>
              <a:avLst/>
              <a:gdLst>
                <a:gd name="T0" fmla="*/ 4 w 10"/>
                <a:gd name="T1" fmla="*/ 0 h 67"/>
                <a:gd name="T2" fmla="*/ 4 w 10"/>
                <a:gd name="T3" fmla="*/ 1 h 67"/>
                <a:gd name="T4" fmla="*/ 10 w 10"/>
                <a:gd name="T5" fmla="*/ 67 h 67"/>
                <a:gd name="T6" fmla="*/ 10 w 10"/>
                <a:gd name="T7" fmla="*/ 67 h 67"/>
                <a:gd name="T8" fmla="*/ 10 w 10"/>
                <a:gd name="T9" fmla="*/ 66 h 67"/>
                <a:gd name="T10" fmla="*/ 5 w 10"/>
                <a:gd name="T11" fmla="*/ 1 h 67"/>
                <a:gd name="T12" fmla="*/ 4 w 10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23"/>
                    <a:pt x="2" y="45"/>
                    <a:pt x="10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7"/>
                    <a:pt x="10" y="67"/>
                    <a:pt x="10" y="66"/>
                  </a:cubicBezTo>
                  <a:cubicBezTo>
                    <a:pt x="3" y="45"/>
                    <a:pt x="1" y="23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îṥlîdè"/>
            <p:cNvSpPr/>
            <p:nvPr/>
          </p:nvSpPr>
          <p:spPr bwMode="auto">
            <a:xfrm>
              <a:off x="4783932" y="4558507"/>
              <a:ext cx="195263" cy="33338"/>
            </a:xfrm>
            <a:custGeom>
              <a:avLst/>
              <a:gdLst>
                <a:gd name="T0" fmla="*/ 48 w 48"/>
                <a:gd name="T1" fmla="*/ 3 h 8"/>
                <a:gd name="T2" fmla="*/ 48 w 48"/>
                <a:gd name="T3" fmla="*/ 3 h 8"/>
                <a:gd name="T4" fmla="*/ 21 w 48"/>
                <a:gd name="T5" fmla="*/ 7 h 8"/>
                <a:gd name="T6" fmla="*/ 21 w 48"/>
                <a:gd name="T7" fmla="*/ 7 h 8"/>
                <a:gd name="T8" fmla="*/ 11 w 48"/>
                <a:gd name="T9" fmla="*/ 6 h 8"/>
                <a:gd name="T10" fmla="*/ 12 w 48"/>
                <a:gd name="T11" fmla="*/ 7 h 8"/>
                <a:gd name="T12" fmla="*/ 19 w 48"/>
                <a:gd name="T13" fmla="*/ 8 h 8"/>
                <a:gd name="T14" fmla="*/ 21 w 48"/>
                <a:gd name="T15" fmla="*/ 8 h 8"/>
                <a:gd name="T16" fmla="*/ 48 w 48"/>
                <a:gd name="T17" fmla="*/ 4 h 8"/>
                <a:gd name="T18" fmla="*/ 48 w 48"/>
                <a:gd name="T19" fmla="*/ 3 h 8"/>
                <a:gd name="T20" fmla="*/ 1 w 48"/>
                <a:gd name="T21" fmla="*/ 0 h 8"/>
                <a:gd name="T22" fmla="*/ 0 w 48"/>
                <a:gd name="T23" fmla="*/ 1 h 8"/>
                <a:gd name="T24" fmla="*/ 2 w 48"/>
                <a:gd name="T25" fmla="*/ 3 h 8"/>
                <a:gd name="T26" fmla="*/ 4 w 48"/>
                <a:gd name="T27" fmla="*/ 3 h 8"/>
                <a:gd name="T28" fmla="*/ 1 w 48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8">
                  <a:moveTo>
                    <a:pt x="48" y="3"/>
                  </a:moveTo>
                  <a:cubicBezTo>
                    <a:pt x="48" y="3"/>
                    <a:pt x="48" y="3"/>
                    <a:pt x="48" y="3"/>
                  </a:cubicBezTo>
                  <a:cubicBezTo>
                    <a:pt x="39" y="6"/>
                    <a:pt x="3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7" y="7"/>
                    <a:pt x="14" y="7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5" y="8"/>
                    <a:pt x="17" y="8"/>
                    <a:pt x="19" y="8"/>
                  </a:cubicBezTo>
                  <a:cubicBezTo>
                    <a:pt x="20" y="8"/>
                    <a:pt x="21" y="8"/>
                    <a:pt x="21" y="8"/>
                  </a:cubicBezTo>
                  <a:cubicBezTo>
                    <a:pt x="30" y="8"/>
                    <a:pt x="39" y="6"/>
                    <a:pt x="48" y="4"/>
                  </a:cubicBezTo>
                  <a:cubicBezTo>
                    <a:pt x="48" y="4"/>
                    <a:pt x="48" y="3"/>
                    <a:pt x="48" y="3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iŝḷíḋè"/>
            <p:cNvSpPr/>
            <p:nvPr/>
          </p:nvSpPr>
          <p:spPr bwMode="auto">
            <a:xfrm>
              <a:off x="4791869" y="4571207"/>
              <a:ext cx="41275" cy="15875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9 w 10"/>
                <a:gd name="T5" fmla="*/ 3 h 4"/>
                <a:gd name="T6" fmla="*/ 2 w 10"/>
                <a:gd name="T7" fmla="*/ 0 h 4"/>
                <a:gd name="T8" fmla="*/ 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3" y="2"/>
                    <a:pt x="7" y="4"/>
                    <a:pt x="10" y="4"/>
                  </a:cubicBezTo>
                  <a:cubicBezTo>
                    <a:pt x="10" y="4"/>
                    <a:pt x="10" y="4"/>
                    <a:pt x="9" y="3"/>
                  </a:cubicBezTo>
                  <a:cubicBezTo>
                    <a:pt x="7" y="3"/>
                    <a:pt x="4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D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s1íḓe"/>
            <p:cNvSpPr/>
            <p:nvPr/>
          </p:nvSpPr>
          <p:spPr bwMode="auto">
            <a:xfrm>
              <a:off x="4701382" y="4350544"/>
              <a:ext cx="184150" cy="61913"/>
            </a:xfrm>
            <a:custGeom>
              <a:avLst/>
              <a:gdLst>
                <a:gd name="T0" fmla="*/ 1 w 45"/>
                <a:gd name="T1" fmla="*/ 0 h 15"/>
                <a:gd name="T2" fmla="*/ 1 w 45"/>
                <a:gd name="T3" fmla="*/ 0 h 15"/>
                <a:gd name="T4" fmla="*/ 22 w 45"/>
                <a:gd name="T5" fmla="*/ 7 h 15"/>
                <a:gd name="T6" fmla="*/ 45 w 45"/>
                <a:gd name="T7" fmla="*/ 14 h 15"/>
                <a:gd name="T8" fmla="*/ 45 w 45"/>
                <a:gd name="T9" fmla="*/ 15 h 15"/>
                <a:gd name="T10" fmla="*/ 45 w 45"/>
                <a:gd name="T11" fmla="*/ 14 h 15"/>
                <a:gd name="T12" fmla="*/ 23 w 45"/>
                <a:gd name="T13" fmla="*/ 7 h 15"/>
                <a:gd name="T14" fmla="*/ 1 w 45"/>
                <a:gd name="T15" fmla="*/ 0 h 15"/>
                <a:gd name="T16" fmla="*/ 1 w 4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5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7" y="4"/>
                    <a:pt x="15" y="5"/>
                    <a:pt x="22" y="7"/>
                  </a:cubicBezTo>
                  <a:cubicBezTo>
                    <a:pt x="29" y="10"/>
                    <a:pt x="37" y="12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38" y="12"/>
                    <a:pt x="30" y="9"/>
                    <a:pt x="23" y="7"/>
                  </a:cubicBezTo>
                  <a:cubicBezTo>
                    <a:pt x="16" y="5"/>
                    <a:pt x="8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ṡḻîdê"/>
            <p:cNvSpPr/>
            <p:nvPr/>
          </p:nvSpPr>
          <p:spPr bwMode="auto">
            <a:xfrm>
              <a:off x="4641057" y="4004469"/>
              <a:ext cx="179388" cy="241300"/>
            </a:xfrm>
            <a:custGeom>
              <a:avLst/>
              <a:gdLst>
                <a:gd name="T0" fmla="*/ 0 w 44"/>
                <a:gd name="T1" fmla="*/ 0 h 59"/>
                <a:gd name="T2" fmla="*/ 0 w 44"/>
                <a:gd name="T3" fmla="*/ 1 h 59"/>
                <a:gd name="T4" fmla="*/ 44 w 44"/>
                <a:gd name="T5" fmla="*/ 59 h 59"/>
                <a:gd name="T6" fmla="*/ 44 w 44"/>
                <a:gd name="T7" fmla="*/ 59 h 59"/>
                <a:gd name="T8" fmla="*/ 0 w 4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5" y="20"/>
                    <a:pt x="30" y="39"/>
                    <a:pt x="44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30" y="39"/>
                    <a:pt x="16" y="19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ślíde"/>
            <p:cNvSpPr/>
            <p:nvPr/>
          </p:nvSpPr>
          <p:spPr bwMode="auto">
            <a:xfrm>
              <a:off x="7125494" y="3988594"/>
              <a:ext cx="1123950" cy="1604963"/>
            </a:xfrm>
            <a:custGeom>
              <a:avLst/>
              <a:gdLst>
                <a:gd name="T0" fmla="*/ 0 w 275"/>
                <a:gd name="T1" fmla="*/ 394 h 394"/>
                <a:gd name="T2" fmla="*/ 7 w 275"/>
                <a:gd name="T3" fmla="*/ 383 h 394"/>
                <a:gd name="T4" fmla="*/ 7 w 275"/>
                <a:gd name="T5" fmla="*/ 383 h 394"/>
                <a:gd name="T6" fmla="*/ 48 w 275"/>
                <a:gd name="T7" fmla="*/ 335 h 394"/>
                <a:gd name="T8" fmla="*/ 137 w 275"/>
                <a:gd name="T9" fmla="*/ 267 h 394"/>
                <a:gd name="T10" fmla="*/ 137 w 275"/>
                <a:gd name="T11" fmla="*/ 268 h 394"/>
                <a:gd name="T12" fmla="*/ 48 w 275"/>
                <a:gd name="T13" fmla="*/ 335 h 394"/>
                <a:gd name="T14" fmla="*/ 83 w 275"/>
                <a:gd name="T15" fmla="*/ 263 h 394"/>
                <a:gd name="T16" fmla="*/ 45 w 275"/>
                <a:gd name="T17" fmla="*/ 192 h 394"/>
                <a:gd name="T18" fmla="*/ 46 w 275"/>
                <a:gd name="T19" fmla="*/ 192 h 394"/>
                <a:gd name="T20" fmla="*/ 83 w 275"/>
                <a:gd name="T21" fmla="*/ 262 h 394"/>
                <a:gd name="T22" fmla="*/ 130 w 275"/>
                <a:gd name="T23" fmla="*/ 224 h 394"/>
                <a:gd name="T24" fmla="*/ 247 w 275"/>
                <a:gd name="T25" fmla="*/ 158 h 394"/>
                <a:gd name="T26" fmla="*/ 248 w 275"/>
                <a:gd name="T27" fmla="*/ 159 h 394"/>
                <a:gd name="T28" fmla="*/ 130 w 275"/>
                <a:gd name="T29" fmla="*/ 224 h 394"/>
                <a:gd name="T30" fmla="*/ 120 w 275"/>
                <a:gd name="T31" fmla="*/ 194 h 394"/>
                <a:gd name="T32" fmla="*/ 101 w 275"/>
                <a:gd name="T33" fmla="*/ 118 h 394"/>
                <a:gd name="T34" fmla="*/ 102 w 275"/>
                <a:gd name="T35" fmla="*/ 118 h 394"/>
                <a:gd name="T36" fmla="*/ 121 w 275"/>
                <a:gd name="T37" fmla="*/ 194 h 394"/>
                <a:gd name="T38" fmla="*/ 164 w 275"/>
                <a:gd name="T39" fmla="*/ 136 h 394"/>
                <a:gd name="T40" fmla="*/ 208 w 275"/>
                <a:gd name="T41" fmla="*/ 20 h 394"/>
                <a:gd name="T42" fmla="*/ 209 w 275"/>
                <a:gd name="T43" fmla="*/ 21 h 394"/>
                <a:gd name="T44" fmla="*/ 164 w 275"/>
                <a:gd name="T45" fmla="*/ 136 h 394"/>
                <a:gd name="T46" fmla="*/ 191 w 275"/>
                <a:gd name="T47" fmla="*/ 7 h 394"/>
                <a:gd name="T48" fmla="*/ 162 w 275"/>
                <a:gd name="T49" fmla="*/ 95 h 394"/>
                <a:gd name="T50" fmla="*/ 131 w 275"/>
                <a:gd name="T51" fmla="*/ 173 h 394"/>
                <a:gd name="T52" fmla="*/ 105 w 275"/>
                <a:gd name="T53" fmla="*/ 101 h 394"/>
                <a:gd name="T54" fmla="*/ 87 w 275"/>
                <a:gd name="T55" fmla="*/ 102 h 394"/>
                <a:gd name="T56" fmla="*/ 97 w 275"/>
                <a:gd name="T57" fmla="*/ 183 h 394"/>
                <a:gd name="T58" fmla="*/ 97 w 275"/>
                <a:gd name="T59" fmla="*/ 243 h 394"/>
                <a:gd name="T60" fmla="*/ 74 w 275"/>
                <a:gd name="T61" fmla="*/ 235 h 394"/>
                <a:gd name="T62" fmla="*/ 52 w 275"/>
                <a:gd name="T63" fmla="*/ 174 h 394"/>
                <a:gd name="T64" fmla="*/ 42 w 275"/>
                <a:gd name="T65" fmla="*/ 167 h 394"/>
                <a:gd name="T66" fmla="*/ 28 w 275"/>
                <a:gd name="T67" fmla="*/ 182 h 394"/>
                <a:gd name="T68" fmla="*/ 38 w 275"/>
                <a:gd name="T69" fmla="*/ 236 h 394"/>
                <a:gd name="T70" fmla="*/ 53 w 275"/>
                <a:gd name="T71" fmla="*/ 311 h 394"/>
                <a:gd name="T72" fmla="*/ 25 w 275"/>
                <a:gd name="T73" fmla="*/ 362 h 394"/>
                <a:gd name="T74" fmla="*/ 150 w 275"/>
                <a:gd name="T75" fmla="*/ 274 h 394"/>
                <a:gd name="T76" fmla="*/ 147 w 275"/>
                <a:gd name="T77" fmla="*/ 248 h 394"/>
                <a:gd name="T78" fmla="*/ 127 w 275"/>
                <a:gd name="T79" fmla="*/ 257 h 394"/>
                <a:gd name="T80" fmla="*/ 143 w 275"/>
                <a:gd name="T81" fmla="*/ 231 h 394"/>
                <a:gd name="T82" fmla="*/ 264 w 275"/>
                <a:gd name="T83" fmla="*/ 169 h 394"/>
                <a:gd name="T84" fmla="*/ 271 w 275"/>
                <a:gd name="T85" fmla="*/ 144 h 394"/>
                <a:gd name="T86" fmla="*/ 259 w 275"/>
                <a:gd name="T87" fmla="*/ 142 h 394"/>
                <a:gd name="T88" fmla="*/ 148 w 275"/>
                <a:gd name="T89" fmla="*/ 197 h 394"/>
                <a:gd name="T90" fmla="*/ 220 w 275"/>
                <a:gd name="T91" fmla="*/ 38 h 394"/>
                <a:gd name="T92" fmla="*/ 212 w 275"/>
                <a:gd name="T93" fmla="*/ 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" h="394">
                  <a:moveTo>
                    <a:pt x="5" y="386"/>
                  </a:moveTo>
                  <a:cubicBezTo>
                    <a:pt x="3" y="388"/>
                    <a:pt x="1" y="391"/>
                    <a:pt x="0" y="394"/>
                  </a:cubicBezTo>
                  <a:cubicBezTo>
                    <a:pt x="2" y="391"/>
                    <a:pt x="3" y="388"/>
                    <a:pt x="5" y="386"/>
                  </a:cubicBezTo>
                  <a:moveTo>
                    <a:pt x="7" y="383"/>
                  </a:moveTo>
                  <a:cubicBezTo>
                    <a:pt x="6" y="384"/>
                    <a:pt x="6" y="385"/>
                    <a:pt x="5" y="386"/>
                  </a:cubicBezTo>
                  <a:cubicBezTo>
                    <a:pt x="6" y="385"/>
                    <a:pt x="7" y="384"/>
                    <a:pt x="7" y="383"/>
                  </a:cubicBezTo>
                  <a:cubicBezTo>
                    <a:pt x="7" y="383"/>
                    <a:pt x="7" y="383"/>
                    <a:pt x="7" y="383"/>
                  </a:cubicBezTo>
                  <a:moveTo>
                    <a:pt x="48" y="335"/>
                  </a:moveTo>
                  <a:cubicBezTo>
                    <a:pt x="48" y="335"/>
                    <a:pt x="47" y="334"/>
                    <a:pt x="48" y="334"/>
                  </a:cubicBezTo>
                  <a:cubicBezTo>
                    <a:pt x="71" y="304"/>
                    <a:pt x="102" y="281"/>
                    <a:pt x="137" y="267"/>
                  </a:cubicBezTo>
                  <a:cubicBezTo>
                    <a:pt x="137" y="267"/>
                    <a:pt x="137" y="267"/>
                    <a:pt x="137" y="267"/>
                  </a:cubicBezTo>
                  <a:cubicBezTo>
                    <a:pt x="138" y="267"/>
                    <a:pt x="138" y="268"/>
                    <a:pt x="137" y="268"/>
                  </a:cubicBezTo>
                  <a:cubicBezTo>
                    <a:pt x="102" y="282"/>
                    <a:pt x="72" y="305"/>
                    <a:pt x="49" y="334"/>
                  </a:cubicBezTo>
                  <a:cubicBezTo>
                    <a:pt x="48" y="335"/>
                    <a:pt x="48" y="335"/>
                    <a:pt x="48" y="335"/>
                  </a:cubicBezTo>
                  <a:moveTo>
                    <a:pt x="83" y="263"/>
                  </a:moveTo>
                  <a:cubicBezTo>
                    <a:pt x="83" y="263"/>
                    <a:pt x="83" y="263"/>
                    <a:pt x="83" y="263"/>
                  </a:cubicBezTo>
                  <a:cubicBezTo>
                    <a:pt x="71" y="252"/>
                    <a:pt x="60" y="240"/>
                    <a:pt x="51" y="226"/>
                  </a:cubicBezTo>
                  <a:cubicBezTo>
                    <a:pt x="45" y="216"/>
                    <a:pt x="41" y="204"/>
                    <a:pt x="45" y="192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42" y="205"/>
                    <a:pt x="47" y="217"/>
                    <a:pt x="54" y="228"/>
                  </a:cubicBezTo>
                  <a:cubicBezTo>
                    <a:pt x="62" y="241"/>
                    <a:pt x="72" y="252"/>
                    <a:pt x="83" y="262"/>
                  </a:cubicBezTo>
                  <a:cubicBezTo>
                    <a:pt x="84" y="263"/>
                    <a:pt x="83" y="263"/>
                    <a:pt x="83" y="263"/>
                  </a:cubicBezTo>
                  <a:moveTo>
                    <a:pt x="130" y="224"/>
                  </a:moveTo>
                  <a:cubicBezTo>
                    <a:pt x="130" y="224"/>
                    <a:pt x="130" y="223"/>
                    <a:pt x="130" y="223"/>
                  </a:cubicBezTo>
                  <a:cubicBezTo>
                    <a:pt x="172" y="206"/>
                    <a:pt x="214" y="189"/>
                    <a:pt x="247" y="158"/>
                  </a:cubicBezTo>
                  <a:cubicBezTo>
                    <a:pt x="247" y="158"/>
                    <a:pt x="247" y="158"/>
                    <a:pt x="248" y="158"/>
                  </a:cubicBezTo>
                  <a:cubicBezTo>
                    <a:pt x="248" y="158"/>
                    <a:pt x="248" y="159"/>
                    <a:pt x="248" y="159"/>
                  </a:cubicBezTo>
                  <a:cubicBezTo>
                    <a:pt x="215" y="190"/>
                    <a:pt x="172" y="207"/>
                    <a:pt x="131" y="224"/>
                  </a:cubicBezTo>
                  <a:cubicBezTo>
                    <a:pt x="131" y="224"/>
                    <a:pt x="131" y="224"/>
                    <a:pt x="130" y="224"/>
                  </a:cubicBezTo>
                  <a:moveTo>
                    <a:pt x="120" y="195"/>
                  </a:moveTo>
                  <a:cubicBezTo>
                    <a:pt x="120" y="195"/>
                    <a:pt x="120" y="194"/>
                    <a:pt x="120" y="194"/>
                  </a:cubicBezTo>
                  <a:cubicBezTo>
                    <a:pt x="116" y="181"/>
                    <a:pt x="113" y="168"/>
                    <a:pt x="109" y="154"/>
                  </a:cubicBezTo>
                  <a:cubicBezTo>
                    <a:pt x="106" y="143"/>
                    <a:pt x="102" y="131"/>
                    <a:pt x="101" y="118"/>
                  </a:cubicBezTo>
                  <a:cubicBezTo>
                    <a:pt x="101" y="118"/>
                    <a:pt x="102" y="118"/>
                    <a:pt x="102" y="118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3" y="131"/>
                    <a:pt x="108" y="144"/>
                    <a:pt x="111" y="156"/>
                  </a:cubicBezTo>
                  <a:cubicBezTo>
                    <a:pt x="114" y="169"/>
                    <a:pt x="118" y="181"/>
                    <a:pt x="121" y="194"/>
                  </a:cubicBezTo>
                  <a:cubicBezTo>
                    <a:pt x="121" y="194"/>
                    <a:pt x="121" y="195"/>
                    <a:pt x="120" y="195"/>
                  </a:cubicBezTo>
                  <a:moveTo>
                    <a:pt x="164" y="136"/>
                  </a:moveTo>
                  <a:cubicBezTo>
                    <a:pt x="164" y="136"/>
                    <a:pt x="163" y="136"/>
                    <a:pt x="164" y="136"/>
                  </a:cubicBezTo>
                  <a:cubicBezTo>
                    <a:pt x="180" y="98"/>
                    <a:pt x="195" y="59"/>
                    <a:pt x="208" y="20"/>
                  </a:cubicBezTo>
                  <a:cubicBezTo>
                    <a:pt x="208" y="20"/>
                    <a:pt x="208" y="20"/>
                    <a:pt x="209" y="20"/>
                  </a:cubicBezTo>
                  <a:cubicBezTo>
                    <a:pt x="209" y="20"/>
                    <a:pt x="209" y="20"/>
                    <a:pt x="209" y="21"/>
                  </a:cubicBezTo>
                  <a:cubicBezTo>
                    <a:pt x="196" y="60"/>
                    <a:pt x="181" y="98"/>
                    <a:pt x="164" y="136"/>
                  </a:cubicBezTo>
                  <a:cubicBezTo>
                    <a:pt x="164" y="136"/>
                    <a:pt x="164" y="136"/>
                    <a:pt x="164" y="136"/>
                  </a:cubicBezTo>
                  <a:moveTo>
                    <a:pt x="207" y="0"/>
                  </a:moveTo>
                  <a:cubicBezTo>
                    <a:pt x="201" y="0"/>
                    <a:pt x="195" y="3"/>
                    <a:pt x="191" y="7"/>
                  </a:cubicBezTo>
                  <a:cubicBezTo>
                    <a:pt x="186" y="13"/>
                    <a:pt x="183" y="21"/>
                    <a:pt x="180" y="28"/>
                  </a:cubicBezTo>
                  <a:cubicBezTo>
                    <a:pt x="173" y="50"/>
                    <a:pt x="166" y="72"/>
                    <a:pt x="162" y="95"/>
                  </a:cubicBezTo>
                  <a:cubicBezTo>
                    <a:pt x="159" y="109"/>
                    <a:pt x="159" y="124"/>
                    <a:pt x="155" y="137"/>
                  </a:cubicBezTo>
                  <a:cubicBezTo>
                    <a:pt x="151" y="151"/>
                    <a:pt x="144" y="165"/>
                    <a:pt x="131" y="173"/>
                  </a:cubicBezTo>
                  <a:cubicBezTo>
                    <a:pt x="126" y="155"/>
                    <a:pt x="120" y="137"/>
                    <a:pt x="114" y="119"/>
                  </a:cubicBezTo>
                  <a:cubicBezTo>
                    <a:pt x="112" y="112"/>
                    <a:pt x="110" y="105"/>
                    <a:pt x="105" y="101"/>
                  </a:cubicBezTo>
                  <a:cubicBezTo>
                    <a:pt x="102" y="99"/>
                    <a:pt x="99" y="98"/>
                    <a:pt x="96" y="98"/>
                  </a:cubicBezTo>
                  <a:cubicBezTo>
                    <a:pt x="92" y="98"/>
                    <a:pt x="88" y="99"/>
                    <a:pt x="87" y="102"/>
                  </a:cubicBezTo>
                  <a:cubicBezTo>
                    <a:pt x="85" y="105"/>
                    <a:pt x="85" y="108"/>
                    <a:pt x="85" y="111"/>
                  </a:cubicBezTo>
                  <a:cubicBezTo>
                    <a:pt x="85" y="136"/>
                    <a:pt x="89" y="160"/>
                    <a:pt x="97" y="183"/>
                  </a:cubicBezTo>
                  <a:cubicBezTo>
                    <a:pt x="103" y="199"/>
                    <a:pt x="110" y="215"/>
                    <a:pt x="106" y="231"/>
                  </a:cubicBezTo>
                  <a:cubicBezTo>
                    <a:pt x="104" y="236"/>
                    <a:pt x="102" y="241"/>
                    <a:pt x="97" y="243"/>
                  </a:cubicBezTo>
                  <a:cubicBezTo>
                    <a:pt x="95" y="244"/>
                    <a:pt x="93" y="245"/>
                    <a:pt x="91" y="245"/>
                  </a:cubicBezTo>
                  <a:cubicBezTo>
                    <a:pt x="84" y="245"/>
                    <a:pt x="78" y="241"/>
                    <a:pt x="74" y="235"/>
                  </a:cubicBezTo>
                  <a:cubicBezTo>
                    <a:pt x="69" y="228"/>
                    <a:pt x="68" y="219"/>
                    <a:pt x="66" y="210"/>
                  </a:cubicBezTo>
                  <a:cubicBezTo>
                    <a:pt x="63" y="198"/>
                    <a:pt x="58" y="185"/>
                    <a:pt x="52" y="174"/>
                  </a:cubicBezTo>
                  <a:cubicBezTo>
                    <a:pt x="50" y="172"/>
                    <a:pt x="49" y="169"/>
                    <a:pt x="46" y="168"/>
                  </a:cubicBezTo>
                  <a:cubicBezTo>
                    <a:pt x="45" y="167"/>
                    <a:pt x="43" y="167"/>
                    <a:pt x="42" y="167"/>
                  </a:cubicBezTo>
                  <a:cubicBezTo>
                    <a:pt x="39" y="167"/>
                    <a:pt x="36" y="168"/>
                    <a:pt x="34" y="169"/>
                  </a:cubicBezTo>
                  <a:cubicBezTo>
                    <a:pt x="32" y="174"/>
                    <a:pt x="30" y="178"/>
                    <a:pt x="28" y="182"/>
                  </a:cubicBezTo>
                  <a:cubicBezTo>
                    <a:pt x="28" y="193"/>
                    <a:pt x="28" y="204"/>
                    <a:pt x="28" y="214"/>
                  </a:cubicBezTo>
                  <a:cubicBezTo>
                    <a:pt x="30" y="222"/>
                    <a:pt x="33" y="229"/>
                    <a:pt x="38" y="236"/>
                  </a:cubicBezTo>
                  <a:cubicBezTo>
                    <a:pt x="48" y="251"/>
                    <a:pt x="65" y="263"/>
                    <a:pt x="65" y="281"/>
                  </a:cubicBezTo>
                  <a:cubicBezTo>
                    <a:pt x="65" y="292"/>
                    <a:pt x="59" y="302"/>
                    <a:pt x="53" y="311"/>
                  </a:cubicBezTo>
                  <a:cubicBezTo>
                    <a:pt x="44" y="325"/>
                    <a:pt x="35" y="339"/>
                    <a:pt x="26" y="354"/>
                  </a:cubicBezTo>
                  <a:cubicBezTo>
                    <a:pt x="25" y="356"/>
                    <a:pt x="25" y="359"/>
                    <a:pt x="25" y="362"/>
                  </a:cubicBezTo>
                  <a:cubicBezTo>
                    <a:pt x="40" y="347"/>
                    <a:pt x="59" y="333"/>
                    <a:pt x="74" y="323"/>
                  </a:cubicBezTo>
                  <a:cubicBezTo>
                    <a:pt x="99" y="306"/>
                    <a:pt x="126" y="292"/>
                    <a:pt x="150" y="274"/>
                  </a:cubicBezTo>
                  <a:cubicBezTo>
                    <a:pt x="156" y="270"/>
                    <a:pt x="161" y="265"/>
                    <a:pt x="161" y="258"/>
                  </a:cubicBezTo>
                  <a:cubicBezTo>
                    <a:pt x="160" y="252"/>
                    <a:pt x="153" y="248"/>
                    <a:pt x="147" y="248"/>
                  </a:cubicBezTo>
                  <a:cubicBezTo>
                    <a:pt x="146" y="248"/>
                    <a:pt x="146" y="248"/>
                    <a:pt x="145" y="248"/>
                  </a:cubicBezTo>
                  <a:cubicBezTo>
                    <a:pt x="138" y="249"/>
                    <a:pt x="132" y="253"/>
                    <a:pt x="127" y="257"/>
                  </a:cubicBezTo>
                  <a:cubicBezTo>
                    <a:pt x="121" y="262"/>
                    <a:pt x="115" y="266"/>
                    <a:pt x="108" y="267"/>
                  </a:cubicBezTo>
                  <a:cubicBezTo>
                    <a:pt x="114" y="251"/>
                    <a:pt x="128" y="239"/>
                    <a:pt x="143" y="231"/>
                  </a:cubicBezTo>
                  <a:cubicBezTo>
                    <a:pt x="159" y="222"/>
                    <a:pt x="175" y="218"/>
                    <a:pt x="191" y="212"/>
                  </a:cubicBezTo>
                  <a:cubicBezTo>
                    <a:pt x="218" y="201"/>
                    <a:pt x="242" y="187"/>
                    <a:pt x="264" y="169"/>
                  </a:cubicBezTo>
                  <a:cubicBezTo>
                    <a:pt x="267" y="166"/>
                    <a:pt x="271" y="162"/>
                    <a:pt x="273" y="158"/>
                  </a:cubicBezTo>
                  <a:cubicBezTo>
                    <a:pt x="275" y="153"/>
                    <a:pt x="275" y="148"/>
                    <a:pt x="271" y="144"/>
                  </a:cubicBezTo>
                  <a:cubicBezTo>
                    <a:pt x="269" y="143"/>
                    <a:pt x="266" y="142"/>
                    <a:pt x="263" y="142"/>
                  </a:cubicBezTo>
                  <a:cubicBezTo>
                    <a:pt x="261" y="142"/>
                    <a:pt x="260" y="142"/>
                    <a:pt x="259" y="142"/>
                  </a:cubicBezTo>
                  <a:cubicBezTo>
                    <a:pt x="239" y="142"/>
                    <a:pt x="220" y="153"/>
                    <a:pt x="204" y="165"/>
                  </a:cubicBezTo>
                  <a:cubicBezTo>
                    <a:pt x="187" y="178"/>
                    <a:pt x="169" y="193"/>
                    <a:pt x="148" y="197"/>
                  </a:cubicBezTo>
                  <a:cubicBezTo>
                    <a:pt x="153" y="171"/>
                    <a:pt x="168" y="149"/>
                    <a:pt x="181" y="126"/>
                  </a:cubicBezTo>
                  <a:cubicBezTo>
                    <a:pt x="197" y="98"/>
                    <a:pt x="210" y="69"/>
                    <a:pt x="220" y="38"/>
                  </a:cubicBezTo>
                  <a:cubicBezTo>
                    <a:pt x="222" y="32"/>
                    <a:pt x="224" y="25"/>
                    <a:pt x="223" y="18"/>
                  </a:cubicBezTo>
                  <a:cubicBezTo>
                    <a:pt x="222" y="11"/>
                    <a:pt x="219" y="4"/>
                    <a:pt x="212" y="1"/>
                  </a:cubicBezTo>
                  <a:cubicBezTo>
                    <a:pt x="211" y="0"/>
                    <a:pt x="209" y="0"/>
                    <a:pt x="207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iŝlidé"/>
            <p:cNvSpPr/>
            <p:nvPr/>
          </p:nvSpPr>
          <p:spPr bwMode="auto">
            <a:xfrm>
              <a:off x="7657307" y="4631532"/>
              <a:ext cx="481013" cy="269875"/>
            </a:xfrm>
            <a:custGeom>
              <a:avLst/>
              <a:gdLst>
                <a:gd name="T0" fmla="*/ 118 w 118"/>
                <a:gd name="T1" fmla="*/ 0 h 66"/>
                <a:gd name="T2" fmla="*/ 117 w 118"/>
                <a:gd name="T3" fmla="*/ 0 h 66"/>
                <a:gd name="T4" fmla="*/ 0 w 118"/>
                <a:gd name="T5" fmla="*/ 65 h 66"/>
                <a:gd name="T6" fmla="*/ 0 w 118"/>
                <a:gd name="T7" fmla="*/ 66 h 66"/>
                <a:gd name="T8" fmla="*/ 1 w 118"/>
                <a:gd name="T9" fmla="*/ 66 h 66"/>
                <a:gd name="T10" fmla="*/ 118 w 118"/>
                <a:gd name="T11" fmla="*/ 1 h 66"/>
                <a:gd name="T12" fmla="*/ 118 w 118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66">
                  <a:moveTo>
                    <a:pt x="118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84" y="31"/>
                    <a:pt x="42" y="48"/>
                    <a:pt x="0" y="65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42" y="49"/>
                    <a:pt x="85" y="32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ṡ1íḑè"/>
            <p:cNvSpPr/>
            <p:nvPr/>
          </p:nvSpPr>
          <p:spPr bwMode="auto">
            <a:xfrm>
              <a:off x="7317582" y="5076032"/>
              <a:ext cx="371475" cy="277813"/>
            </a:xfrm>
            <a:custGeom>
              <a:avLst/>
              <a:gdLst>
                <a:gd name="T0" fmla="*/ 90 w 91"/>
                <a:gd name="T1" fmla="*/ 0 h 68"/>
                <a:gd name="T2" fmla="*/ 90 w 91"/>
                <a:gd name="T3" fmla="*/ 0 h 68"/>
                <a:gd name="T4" fmla="*/ 1 w 91"/>
                <a:gd name="T5" fmla="*/ 67 h 68"/>
                <a:gd name="T6" fmla="*/ 1 w 91"/>
                <a:gd name="T7" fmla="*/ 68 h 68"/>
                <a:gd name="T8" fmla="*/ 2 w 91"/>
                <a:gd name="T9" fmla="*/ 67 h 68"/>
                <a:gd name="T10" fmla="*/ 90 w 91"/>
                <a:gd name="T11" fmla="*/ 1 h 68"/>
                <a:gd name="T12" fmla="*/ 90 w 91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68"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55" y="14"/>
                    <a:pt x="24" y="37"/>
                    <a:pt x="1" y="67"/>
                  </a:cubicBezTo>
                  <a:cubicBezTo>
                    <a:pt x="0" y="67"/>
                    <a:pt x="1" y="68"/>
                    <a:pt x="1" y="68"/>
                  </a:cubicBezTo>
                  <a:cubicBezTo>
                    <a:pt x="1" y="68"/>
                    <a:pt x="1" y="68"/>
                    <a:pt x="2" y="67"/>
                  </a:cubicBezTo>
                  <a:cubicBezTo>
                    <a:pt x="25" y="38"/>
                    <a:pt x="55" y="15"/>
                    <a:pt x="90" y="1"/>
                  </a:cubicBezTo>
                  <a:cubicBezTo>
                    <a:pt x="91" y="1"/>
                    <a:pt x="91" y="0"/>
                    <a:pt x="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şḻîdé"/>
            <p:cNvSpPr/>
            <p:nvPr/>
          </p:nvSpPr>
          <p:spPr bwMode="auto">
            <a:xfrm>
              <a:off x="7293769" y="4771232"/>
              <a:ext cx="174625" cy="288925"/>
            </a:xfrm>
            <a:custGeom>
              <a:avLst/>
              <a:gdLst>
                <a:gd name="T0" fmla="*/ 4 w 43"/>
                <a:gd name="T1" fmla="*/ 0 h 71"/>
                <a:gd name="T2" fmla="*/ 4 w 43"/>
                <a:gd name="T3" fmla="*/ 0 h 71"/>
                <a:gd name="T4" fmla="*/ 10 w 43"/>
                <a:gd name="T5" fmla="*/ 34 h 71"/>
                <a:gd name="T6" fmla="*/ 42 w 43"/>
                <a:gd name="T7" fmla="*/ 71 h 71"/>
                <a:gd name="T8" fmla="*/ 42 w 43"/>
                <a:gd name="T9" fmla="*/ 71 h 71"/>
                <a:gd name="T10" fmla="*/ 42 w 43"/>
                <a:gd name="T11" fmla="*/ 70 h 71"/>
                <a:gd name="T12" fmla="*/ 13 w 43"/>
                <a:gd name="T13" fmla="*/ 36 h 71"/>
                <a:gd name="T14" fmla="*/ 5 w 43"/>
                <a:gd name="T15" fmla="*/ 0 h 71"/>
                <a:gd name="T16" fmla="*/ 4 w 43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7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2"/>
                    <a:pt x="4" y="24"/>
                    <a:pt x="10" y="34"/>
                  </a:cubicBezTo>
                  <a:cubicBezTo>
                    <a:pt x="19" y="48"/>
                    <a:pt x="30" y="60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3" y="71"/>
                    <a:pt x="42" y="70"/>
                  </a:cubicBezTo>
                  <a:cubicBezTo>
                    <a:pt x="31" y="60"/>
                    <a:pt x="21" y="49"/>
                    <a:pt x="13" y="36"/>
                  </a:cubicBezTo>
                  <a:cubicBezTo>
                    <a:pt x="6" y="25"/>
                    <a:pt x="1" y="13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ṡḷíḋè"/>
            <p:cNvSpPr/>
            <p:nvPr/>
          </p:nvSpPr>
          <p:spPr bwMode="auto">
            <a:xfrm>
              <a:off x="7538244" y="4469607"/>
              <a:ext cx="82550" cy="312738"/>
            </a:xfrm>
            <a:custGeom>
              <a:avLst/>
              <a:gdLst>
                <a:gd name="T0" fmla="*/ 1 w 20"/>
                <a:gd name="T1" fmla="*/ 0 h 77"/>
                <a:gd name="T2" fmla="*/ 0 w 20"/>
                <a:gd name="T3" fmla="*/ 0 h 77"/>
                <a:gd name="T4" fmla="*/ 8 w 20"/>
                <a:gd name="T5" fmla="*/ 36 h 77"/>
                <a:gd name="T6" fmla="*/ 19 w 20"/>
                <a:gd name="T7" fmla="*/ 76 h 77"/>
                <a:gd name="T8" fmla="*/ 19 w 20"/>
                <a:gd name="T9" fmla="*/ 77 h 77"/>
                <a:gd name="T10" fmla="*/ 20 w 20"/>
                <a:gd name="T11" fmla="*/ 76 h 77"/>
                <a:gd name="T12" fmla="*/ 10 w 20"/>
                <a:gd name="T13" fmla="*/ 38 h 77"/>
                <a:gd name="T14" fmla="*/ 1 w 20"/>
                <a:gd name="T15" fmla="*/ 0 h 77"/>
                <a:gd name="T16" fmla="*/ 1 w 20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3"/>
                    <a:pt x="5" y="25"/>
                    <a:pt x="8" y="36"/>
                  </a:cubicBezTo>
                  <a:cubicBezTo>
                    <a:pt x="12" y="50"/>
                    <a:pt x="15" y="63"/>
                    <a:pt x="19" y="76"/>
                  </a:cubicBezTo>
                  <a:cubicBezTo>
                    <a:pt x="19" y="76"/>
                    <a:pt x="19" y="77"/>
                    <a:pt x="19" y="77"/>
                  </a:cubicBezTo>
                  <a:cubicBezTo>
                    <a:pt x="20" y="77"/>
                    <a:pt x="20" y="76"/>
                    <a:pt x="20" y="76"/>
                  </a:cubicBezTo>
                  <a:cubicBezTo>
                    <a:pt x="17" y="63"/>
                    <a:pt x="13" y="51"/>
                    <a:pt x="10" y="38"/>
                  </a:cubicBezTo>
                  <a:cubicBezTo>
                    <a:pt x="7" y="26"/>
                    <a:pt x="2" y="1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şľíḋê"/>
            <p:cNvSpPr/>
            <p:nvPr/>
          </p:nvSpPr>
          <p:spPr bwMode="auto">
            <a:xfrm>
              <a:off x="7792244" y="4069557"/>
              <a:ext cx="187325" cy="473075"/>
            </a:xfrm>
            <a:custGeom>
              <a:avLst/>
              <a:gdLst>
                <a:gd name="T0" fmla="*/ 46 w 46"/>
                <a:gd name="T1" fmla="*/ 0 h 116"/>
                <a:gd name="T2" fmla="*/ 45 w 46"/>
                <a:gd name="T3" fmla="*/ 0 h 116"/>
                <a:gd name="T4" fmla="*/ 1 w 46"/>
                <a:gd name="T5" fmla="*/ 116 h 116"/>
                <a:gd name="T6" fmla="*/ 1 w 46"/>
                <a:gd name="T7" fmla="*/ 116 h 116"/>
                <a:gd name="T8" fmla="*/ 1 w 46"/>
                <a:gd name="T9" fmla="*/ 116 h 116"/>
                <a:gd name="T10" fmla="*/ 46 w 46"/>
                <a:gd name="T11" fmla="*/ 1 h 116"/>
                <a:gd name="T12" fmla="*/ 46 w 46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6">
                  <a:moveTo>
                    <a:pt x="46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2" y="39"/>
                    <a:pt x="17" y="78"/>
                    <a:pt x="1" y="116"/>
                  </a:cubicBezTo>
                  <a:cubicBezTo>
                    <a:pt x="0" y="116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8" y="78"/>
                    <a:pt x="33" y="40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ṧḷîḋé"/>
            <p:cNvSpPr/>
            <p:nvPr/>
          </p:nvSpPr>
          <p:spPr bwMode="auto">
            <a:xfrm>
              <a:off x="5971382" y="4620419"/>
              <a:ext cx="669925" cy="704850"/>
            </a:xfrm>
            <a:custGeom>
              <a:avLst/>
              <a:gdLst>
                <a:gd name="T0" fmla="*/ 29 w 164"/>
                <a:gd name="T1" fmla="*/ 0 h 173"/>
                <a:gd name="T2" fmla="*/ 26 w 164"/>
                <a:gd name="T3" fmla="*/ 0 h 173"/>
                <a:gd name="T4" fmla="*/ 4 w 164"/>
                <a:gd name="T5" fmla="*/ 10 h 173"/>
                <a:gd name="T6" fmla="*/ 8 w 164"/>
                <a:gd name="T7" fmla="*/ 35 h 173"/>
                <a:gd name="T8" fmla="*/ 26 w 164"/>
                <a:gd name="T9" fmla="*/ 53 h 173"/>
                <a:gd name="T10" fmla="*/ 123 w 164"/>
                <a:gd name="T11" fmla="*/ 131 h 173"/>
                <a:gd name="T12" fmla="*/ 164 w 164"/>
                <a:gd name="T13" fmla="*/ 173 h 173"/>
                <a:gd name="T14" fmla="*/ 161 w 164"/>
                <a:gd name="T15" fmla="*/ 103 h 173"/>
                <a:gd name="T16" fmla="*/ 108 w 164"/>
                <a:gd name="T17" fmla="*/ 35 h 173"/>
                <a:gd name="T18" fmla="*/ 29 w 164"/>
                <a:gd name="T1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73">
                  <a:moveTo>
                    <a:pt x="29" y="0"/>
                  </a:moveTo>
                  <a:cubicBezTo>
                    <a:pt x="28" y="0"/>
                    <a:pt x="27" y="0"/>
                    <a:pt x="26" y="0"/>
                  </a:cubicBezTo>
                  <a:cubicBezTo>
                    <a:pt x="17" y="0"/>
                    <a:pt x="8" y="3"/>
                    <a:pt x="4" y="10"/>
                  </a:cubicBezTo>
                  <a:cubicBezTo>
                    <a:pt x="0" y="17"/>
                    <a:pt x="3" y="27"/>
                    <a:pt x="8" y="35"/>
                  </a:cubicBezTo>
                  <a:cubicBezTo>
                    <a:pt x="13" y="41"/>
                    <a:pt x="19" y="47"/>
                    <a:pt x="26" y="53"/>
                  </a:cubicBezTo>
                  <a:cubicBezTo>
                    <a:pt x="58" y="80"/>
                    <a:pt x="92" y="103"/>
                    <a:pt x="123" y="131"/>
                  </a:cubicBezTo>
                  <a:cubicBezTo>
                    <a:pt x="138" y="144"/>
                    <a:pt x="152" y="158"/>
                    <a:pt x="164" y="173"/>
                  </a:cubicBezTo>
                  <a:cubicBezTo>
                    <a:pt x="163" y="152"/>
                    <a:pt x="162" y="127"/>
                    <a:pt x="161" y="103"/>
                  </a:cubicBezTo>
                  <a:cubicBezTo>
                    <a:pt x="146" y="77"/>
                    <a:pt x="129" y="53"/>
                    <a:pt x="108" y="35"/>
                  </a:cubicBezTo>
                  <a:cubicBezTo>
                    <a:pt x="86" y="16"/>
                    <a:pt x="58" y="0"/>
                    <a:pt x="29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išḻîḋè"/>
            <p:cNvSpPr/>
            <p:nvPr/>
          </p:nvSpPr>
          <p:spPr bwMode="auto">
            <a:xfrm>
              <a:off x="6065044" y="4623594"/>
              <a:ext cx="693738" cy="831850"/>
            </a:xfrm>
            <a:custGeom>
              <a:avLst/>
              <a:gdLst>
                <a:gd name="T0" fmla="*/ 170 w 170"/>
                <a:gd name="T1" fmla="*/ 204 h 204"/>
                <a:gd name="T2" fmla="*/ 124 w 170"/>
                <a:gd name="T3" fmla="*/ 110 h 204"/>
                <a:gd name="T4" fmla="*/ 90 w 170"/>
                <a:gd name="T5" fmla="*/ 68 h 204"/>
                <a:gd name="T6" fmla="*/ 52 w 170"/>
                <a:gd name="T7" fmla="*/ 30 h 204"/>
                <a:gd name="T8" fmla="*/ 0 w 170"/>
                <a:gd name="T9" fmla="*/ 0 h 204"/>
                <a:gd name="T10" fmla="*/ 0 w 170"/>
                <a:gd name="T11" fmla="*/ 0 h 204"/>
                <a:gd name="T12" fmla="*/ 48 w 170"/>
                <a:gd name="T13" fmla="*/ 26 h 204"/>
                <a:gd name="T14" fmla="*/ 86 w 170"/>
                <a:gd name="T15" fmla="*/ 63 h 204"/>
                <a:gd name="T16" fmla="*/ 120 w 170"/>
                <a:gd name="T17" fmla="*/ 104 h 204"/>
                <a:gd name="T18" fmla="*/ 147 w 170"/>
                <a:gd name="T19" fmla="*/ 150 h 204"/>
                <a:gd name="T20" fmla="*/ 170 w 170"/>
                <a:gd name="T2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204">
                  <a:moveTo>
                    <a:pt x="170" y="204"/>
                  </a:moveTo>
                  <a:cubicBezTo>
                    <a:pt x="157" y="171"/>
                    <a:pt x="144" y="138"/>
                    <a:pt x="124" y="110"/>
                  </a:cubicBezTo>
                  <a:cubicBezTo>
                    <a:pt x="114" y="95"/>
                    <a:pt x="102" y="81"/>
                    <a:pt x="90" y="68"/>
                  </a:cubicBezTo>
                  <a:cubicBezTo>
                    <a:pt x="78" y="54"/>
                    <a:pt x="66" y="41"/>
                    <a:pt x="52" y="30"/>
                  </a:cubicBezTo>
                  <a:cubicBezTo>
                    <a:pt x="36" y="18"/>
                    <a:pt x="18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33" y="16"/>
                    <a:pt x="48" y="26"/>
                  </a:cubicBezTo>
                  <a:cubicBezTo>
                    <a:pt x="62" y="37"/>
                    <a:pt x="74" y="49"/>
                    <a:pt x="86" y="63"/>
                  </a:cubicBezTo>
                  <a:cubicBezTo>
                    <a:pt x="98" y="76"/>
                    <a:pt x="110" y="90"/>
                    <a:pt x="120" y="104"/>
                  </a:cubicBezTo>
                  <a:cubicBezTo>
                    <a:pt x="131" y="118"/>
                    <a:pt x="140" y="134"/>
                    <a:pt x="147" y="150"/>
                  </a:cubicBezTo>
                  <a:cubicBezTo>
                    <a:pt x="156" y="167"/>
                    <a:pt x="163" y="186"/>
                    <a:pt x="170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išḻîďe"/>
            <p:cNvSpPr/>
            <p:nvPr/>
          </p:nvSpPr>
          <p:spPr bwMode="auto">
            <a:xfrm>
              <a:off x="5992019" y="4656932"/>
              <a:ext cx="766763" cy="798513"/>
            </a:xfrm>
            <a:custGeom>
              <a:avLst/>
              <a:gdLst>
                <a:gd name="T0" fmla="*/ 188 w 188"/>
                <a:gd name="T1" fmla="*/ 196 h 196"/>
                <a:gd name="T2" fmla="*/ 161 w 188"/>
                <a:gd name="T3" fmla="*/ 152 h 196"/>
                <a:gd name="T4" fmla="*/ 129 w 188"/>
                <a:gd name="T5" fmla="*/ 108 h 196"/>
                <a:gd name="T6" fmla="*/ 93 w 188"/>
                <a:gd name="T7" fmla="*/ 68 h 196"/>
                <a:gd name="T8" fmla="*/ 55 w 188"/>
                <a:gd name="T9" fmla="*/ 33 h 196"/>
                <a:gd name="T10" fmla="*/ 7 w 188"/>
                <a:gd name="T11" fmla="*/ 3 h 196"/>
                <a:gd name="T12" fmla="*/ 0 w 188"/>
                <a:gd name="T13" fmla="*/ 0 h 196"/>
                <a:gd name="T14" fmla="*/ 0 w 188"/>
                <a:gd name="T15" fmla="*/ 0 h 196"/>
                <a:gd name="T16" fmla="*/ 50 w 188"/>
                <a:gd name="T17" fmla="*/ 29 h 196"/>
                <a:gd name="T18" fmla="*/ 88 w 188"/>
                <a:gd name="T19" fmla="*/ 62 h 196"/>
                <a:gd name="T20" fmla="*/ 125 w 188"/>
                <a:gd name="T21" fmla="*/ 103 h 196"/>
                <a:gd name="T22" fmla="*/ 157 w 188"/>
                <a:gd name="T23" fmla="*/ 146 h 196"/>
                <a:gd name="T24" fmla="*/ 185 w 188"/>
                <a:gd name="T25" fmla="*/ 190 h 196"/>
                <a:gd name="T26" fmla="*/ 188 w 188"/>
                <a:gd name="T2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196">
                  <a:moveTo>
                    <a:pt x="188" y="196"/>
                  </a:moveTo>
                  <a:cubicBezTo>
                    <a:pt x="180" y="181"/>
                    <a:pt x="171" y="166"/>
                    <a:pt x="161" y="152"/>
                  </a:cubicBezTo>
                  <a:cubicBezTo>
                    <a:pt x="151" y="137"/>
                    <a:pt x="140" y="123"/>
                    <a:pt x="129" y="108"/>
                  </a:cubicBezTo>
                  <a:cubicBezTo>
                    <a:pt x="117" y="94"/>
                    <a:pt x="106" y="81"/>
                    <a:pt x="93" y="68"/>
                  </a:cubicBezTo>
                  <a:cubicBezTo>
                    <a:pt x="81" y="56"/>
                    <a:pt x="68" y="44"/>
                    <a:pt x="55" y="33"/>
                  </a:cubicBezTo>
                  <a:cubicBezTo>
                    <a:pt x="40" y="21"/>
                    <a:pt x="24" y="10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6"/>
                    <a:pt x="34" y="17"/>
                    <a:pt x="50" y="29"/>
                  </a:cubicBezTo>
                  <a:cubicBezTo>
                    <a:pt x="63" y="39"/>
                    <a:pt x="76" y="50"/>
                    <a:pt x="88" y="62"/>
                  </a:cubicBezTo>
                  <a:cubicBezTo>
                    <a:pt x="101" y="75"/>
                    <a:pt x="113" y="89"/>
                    <a:pt x="125" y="103"/>
                  </a:cubicBezTo>
                  <a:cubicBezTo>
                    <a:pt x="136" y="117"/>
                    <a:pt x="147" y="131"/>
                    <a:pt x="157" y="146"/>
                  </a:cubicBezTo>
                  <a:cubicBezTo>
                    <a:pt x="167" y="160"/>
                    <a:pt x="177" y="175"/>
                    <a:pt x="185" y="190"/>
                  </a:cubicBezTo>
                  <a:cubicBezTo>
                    <a:pt x="186" y="192"/>
                    <a:pt x="187" y="194"/>
                    <a:pt x="188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šlîḋé"/>
            <p:cNvSpPr/>
            <p:nvPr/>
          </p:nvSpPr>
          <p:spPr bwMode="auto">
            <a:xfrm>
              <a:off x="6057107" y="4815682"/>
              <a:ext cx="701675" cy="639763"/>
            </a:xfrm>
            <a:custGeom>
              <a:avLst/>
              <a:gdLst>
                <a:gd name="T0" fmla="*/ 172 w 172"/>
                <a:gd name="T1" fmla="*/ 157 h 157"/>
                <a:gd name="T2" fmla="*/ 115 w 172"/>
                <a:gd name="T3" fmla="*/ 87 h 157"/>
                <a:gd name="T4" fmla="*/ 42 w 172"/>
                <a:gd name="T5" fmla="*/ 25 h 157"/>
                <a:gd name="T6" fmla="*/ 0 w 172"/>
                <a:gd name="T7" fmla="*/ 1 h 157"/>
                <a:gd name="T8" fmla="*/ 1 w 172"/>
                <a:gd name="T9" fmla="*/ 0 h 157"/>
                <a:gd name="T10" fmla="*/ 76 w 172"/>
                <a:gd name="T11" fmla="*/ 50 h 157"/>
                <a:gd name="T12" fmla="*/ 143 w 172"/>
                <a:gd name="T13" fmla="*/ 117 h 157"/>
                <a:gd name="T14" fmla="*/ 172 w 172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57">
                  <a:moveTo>
                    <a:pt x="172" y="157"/>
                  </a:moveTo>
                  <a:cubicBezTo>
                    <a:pt x="156" y="131"/>
                    <a:pt x="136" y="108"/>
                    <a:pt x="115" y="87"/>
                  </a:cubicBezTo>
                  <a:cubicBezTo>
                    <a:pt x="93" y="64"/>
                    <a:pt x="68" y="43"/>
                    <a:pt x="42" y="25"/>
                  </a:cubicBezTo>
                  <a:cubicBezTo>
                    <a:pt x="29" y="16"/>
                    <a:pt x="15" y="7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" y="13"/>
                    <a:pt x="52" y="31"/>
                    <a:pt x="76" y="50"/>
                  </a:cubicBezTo>
                  <a:cubicBezTo>
                    <a:pt x="100" y="70"/>
                    <a:pt x="123" y="93"/>
                    <a:pt x="143" y="117"/>
                  </a:cubicBezTo>
                  <a:cubicBezTo>
                    <a:pt x="154" y="130"/>
                    <a:pt x="163" y="143"/>
                    <a:pt x="172" y="1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ṧļïďe"/>
            <p:cNvSpPr/>
            <p:nvPr/>
          </p:nvSpPr>
          <p:spPr bwMode="auto">
            <a:xfrm>
              <a:off x="3363119" y="2545557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ŝ1idé"/>
            <p:cNvSpPr/>
            <p:nvPr/>
          </p:nvSpPr>
          <p:spPr bwMode="auto">
            <a:xfrm>
              <a:off x="3872707" y="5247482"/>
              <a:ext cx="4763" cy="1588"/>
            </a:xfrm>
            <a:prstGeom prst="rect">
              <a:avLst/>
            </a:pr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îSḷíḍè"/>
            <p:cNvSpPr/>
            <p:nvPr/>
          </p:nvSpPr>
          <p:spPr bwMode="auto">
            <a:xfrm>
              <a:off x="7371557" y="1367632"/>
              <a:ext cx="1457325" cy="1038225"/>
            </a:xfrm>
            <a:custGeom>
              <a:avLst/>
              <a:gdLst>
                <a:gd name="T0" fmla="*/ 66 w 357"/>
                <a:gd name="T1" fmla="*/ 245 h 255"/>
                <a:gd name="T2" fmla="*/ 62 w 357"/>
                <a:gd name="T3" fmla="*/ 240 h 255"/>
                <a:gd name="T4" fmla="*/ 62 w 357"/>
                <a:gd name="T5" fmla="*/ 192 h 255"/>
                <a:gd name="T6" fmla="*/ 66 w 357"/>
                <a:gd name="T7" fmla="*/ 187 h 255"/>
                <a:gd name="T8" fmla="*/ 82 w 357"/>
                <a:gd name="T9" fmla="*/ 187 h 255"/>
                <a:gd name="T10" fmla="*/ 87 w 357"/>
                <a:gd name="T11" fmla="*/ 192 h 255"/>
                <a:gd name="T12" fmla="*/ 87 w 357"/>
                <a:gd name="T13" fmla="*/ 240 h 255"/>
                <a:gd name="T14" fmla="*/ 82 w 357"/>
                <a:gd name="T15" fmla="*/ 245 h 255"/>
                <a:gd name="T16" fmla="*/ 66 w 357"/>
                <a:gd name="T17" fmla="*/ 245 h 255"/>
                <a:gd name="T18" fmla="*/ 118 w 357"/>
                <a:gd name="T19" fmla="*/ 245 h 255"/>
                <a:gd name="T20" fmla="*/ 113 w 357"/>
                <a:gd name="T21" fmla="*/ 240 h 255"/>
                <a:gd name="T22" fmla="*/ 113 w 357"/>
                <a:gd name="T23" fmla="*/ 156 h 255"/>
                <a:gd name="T24" fmla="*/ 118 w 357"/>
                <a:gd name="T25" fmla="*/ 152 h 255"/>
                <a:gd name="T26" fmla="*/ 134 w 357"/>
                <a:gd name="T27" fmla="*/ 152 h 255"/>
                <a:gd name="T28" fmla="*/ 139 w 357"/>
                <a:gd name="T29" fmla="*/ 156 h 255"/>
                <a:gd name="T30" fmla="*/ 139 w 357"/>
                <a:gd name="T31" fmla="*/ 240 h 255"/>
                <a:gd name="T32" fmla="*/ 134 w 357"/>
                <a:gd name="T33" fmla="*/ 245 h 255"/>
                <a:gd name="T34" fmla="*/ 118 w 357"/>
                <a:gd name="T35" fmla="*/ 245 h 255"/>
                <a:gd name="T36" fmla="*/ 222 w 357"/>
                <a:gd name="T37" fmla="*/ 245 h 255"/>
                <a:gd name="T38" fmla="*/ 217 w 357"/>
                <a:gd name="T39" fmla="*/ 240 h 255"/>
                <a:gd name="T40" fmla="*/ 217 w 357"/>
                <a:gd name="T41" fmla="*/ 145 h 255"/>
                <a:gd name="T42" fmla="*/ 222 w 357"/>
                <a:gd name="T43" fmla="*/ 140 h 255"/>
                <a:gd name="T44" fmla="*/ 238 w 357"/>
                <a:gd name="T45" fmla="*/ 140 h 255"/>
                <a:gd name="T46" fmla="*/ 243 w 357"/>
                <a:gd name="T47" fmla="*/ 145 h 255"/>
                <a:gd name="T48" fmla="*/ 243 w 357"/>
                <a:gd name="T49" fmla="*/ 240 h 255"/>
                <a:gd name="T50" fmla="*/ 238 w 357"/>
                <a:gd name="T51" fmla="*/ 245 h 255"/>
                <a:gd name="T52" fmla="*/ 222 w 357"/>
                <a:gd name="T53" fmla="*/ 245 h 255"/>
                <a:gd name="T54" fmla="*/ 170 w 357"/>
                <a:gd name="T55" fmla="*/ 245 h 255"/>
                <a:gd name="T56" fmla="*/ 165 w 357"/>
                <a:gd name="T57" fmla="*/ 240 h 255"/>
                <a:gd name="T58" fmla="*/ 165 w 357"/>
                <a:gd name="T59" fmla="*/ 110 h 255"/>
                <a:gd name="T60" fmla="*/ 170 w 357"/>
                <a:gd name="T61" fmla="*/ 105 h 255"/>
                <a:gd name="T62" fmla="*/ 186 w 357"/>
                <a:gd name="T63" fmla="*/ 105 h 255"/>
                <a:gd name="T64" fmla="*/ 191 w 357"/>
                <a:gd name="T65" fmla="*/ 110 h 255"/>
                <a:gd name="T66" fmla="*/ 191 w 357"/>
                <a:gd name="T67" fmla="*/ 240 h 255"/>
                <a:gd name="T68" fmla="*/ 186 w 357"/>
                <a:gd name="T69" fmla="*/ 245 h 255"/>
                <a:gd name="T70" fmla="*/ 170 w 357"/>
                <a:gd name="T71" fmla="*/ 245 h 255"/>
                <a:gd name="T72" fmla="*/ 274 w 357"/>
                <a:gd name="T73" fmla="*/ 245 h 255"/>
                <a:gd name="T74" fmla="*/ 269 w 357"/>
                <a:gd name="T75" fmla="*/ 240 h 255"/>
                <a:gd name="T76" fmla="*/ 269 w 357"/>
                <a:gd name="T77" fmla="*/ 62 h 255"/>
                <a:gd name="T78" fmla="*/ 274 w 357"/>
                <a:gd name="T79" fmla="*/ 57 h 255"/>
                <a:gd name="T80" fmla="*/ 290 w 357"/>
                <a:gd name="T81" fmla="*/ 57 h 255"/>
                <a:gd name="T82" fmla="*/ 295 w 357"/>
                <a:gd name="T83" fmla="*/ 62 h 255"/>
                <a:gd name="T84" fmla="*/ 295 w 357"/>
                <a:gd name="T85" fmla="*/ 240 h 255"/>
                <a:gd name="T86" fmla="*/ 290 w 357"/>
                <a:gd name="T87" fmla="*/ 245 h 255"/>
                <a:gd name="T88" fmla="*/ 274 w 357"/>
                <a:gd name="T89" fmla="*/ 245 h 255"/>
                <a:gd name="T90" fmla="*/ 343 w 357"/>
                <a:gd name="T91" fmla="*/ 0 h 255"/>
                <a:gd name="T92" fmla="*/ 14 w 357"/>
                <a:gd name="T93" fmla="*/ 0 h 255"/>
                <a:gd name="T94" fmla="*/ 0 w 357"/>
                <a:gd name="T95" fmla="*/ 14 h 255"/>
                <a:gd name="T96" fmla="*/ 0 w 357"/>
                <a:gd name="T97" fmla="*/ 241 h 255"/>
                <a:gd name="T98" fmla="*/ 14 w 357"/>
                <a:gd name="T99" fmla="*/ 255 h 255"/>
                <a:gd name="T100" fmla="*/ 343 w 357"/>
                <a:gd name="T101" fmla="*/ 255 h 255"/>
                <a:gd name="T102" fmla="*/ 357 w 357"/>
                <a:gd name="T103" fmla="*/ 241 h 255"/>
                <a:gd name="T104" fmla="*/ 357 w 357"/>
                <a:gd name="T105" fmla="*/ 14 h 255"/>
                <a:gd name="T106" fmla="*/ 343 w 357"/>
                <a:gd name="T10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7" h="255">
                  <a:moveTo>
                    <a:pt x="66" y="245"/>
                  </a:moveTo>
                  <a:cubicBezTo>
                    <a:pt x="64" y="245"/>
                    <a:pt x="62" y="243"/>
                    <a:pt x="62" y="240"/>
                  </a:cubicBezTo>
                  <a:cubicBezTo>
                    <a:pt x="62" y="192"/>
                    <a:pt x="62" y="192"/>
                    <a:pt x="62" y="192"/>
                  </a:cubicBezTo>
                  <a:cubicBezTo>
                    <a:pt x="62" y="189"/>
                    <a:pt x="64" y="187"/>
                    <a:pt x="66" y="187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85" y="187"/>
                    <a:pt x="87" y="189"/>
                    <a:pt x="87" y="192"/>
                  </a:cubicBezTo>
                  <a:cubicBezTo>
                    <a:pt x="87" y="240"/>
                    <a:pt x="87" y="240"/>
                    <a:pt x="87" y="240"/>
                  </a:cubicBezTo>
                  <a:cubicBezTo>
                    <a:pt x="87" y="243"/>
                    <a:pt x="85" y="245"/>
                    <a:pt x="82" y="245"/>
                  </a:cubicBezTo>
                  <a:cubicBezTo>
                    <a:pt x="66" y="245"/>
                    <a:pt x="66" y="245"/>
                    <a:pt x="66" y="245"/>
                  </a:cubicBezTo>
                  <a:moveTo>
                    <a:pt x="118" y="245"/>
                  </a:moveTo>
                  <a:cubicBezTo>
                    <a:pt x="115" y="245"/>
                    <a:pt x="113" y="243"/>
                    <a:pt x="113" y="240"/>
                  </a:cubicBezTo>
                  <a:cubicBezTo>
                    <a:pt x="113" y="156"/>
                    <a:pt x="113" y="156"/>
                    <a:pt x="113" y="156"/>
                  </a:cubicBezTo>
                  <a:cubicBezTo>
                    <a:pt x="113" y="154"/>
                    <a:pt x="115" y="152"/>
                    <a:pt x="118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7" y="152"/>
                    <a:pt x="139" y="154"/>
                    <a:pt x="139" y="156"/>
                  </a:cubicBezTo>
                  <a:cubicBezTo>
                    <a:pt x="139" y="240"/>
                    <a:pt x="139" y="240"/>
                    <a:pt x="139" y="240"/>
                  </a:cubicBezTo>
                  <a:cubicBezTo>
                    <a:pt x="139" y="243"/>
                    <a:pt x="137" y="245"/>
                    <a:pt x="134" y="245"/>
                  </a:cubicBezTo>
                  <a:cubicBezTo>
                    <a:pt x="118" y="245"/>
                    <a:pt x="118" y="245"/>
                    <a:pt x="118" y="245"/>
                  </a:cubicBezTo>
                  <a:moveTo>
                    <a:pt x="222" y="245"/>
                  </a:moveTo>
                  <a:cubicBezTo>
                    <a:pt x="219" y="245"/>
                    <a:pt x="217" y="243"/>
                    <a:pt x="217" y="240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2"/>
                    <a:pt x="219" y="140"/>
                    <a:pt x="222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41" y="140"/>
                    <a:pt x="243" y="142"/>
                    <a:pt x="243" y="145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3" y="243"/>
                    <a:pt x="241" y="245"/>
                    <a:pt x="238" y="245"/>
                  </a:cubicBezTo>
                  <a:cubicBezTo>
                    <a:pt x="222" y="245"/>
                    <a:pt x="222" y="245"/>
                    <a:pt x="222" y="245"/>
                  </a:cubicBezTo>
                  <a:moveTo>
                    <a:pt x="170" y="245"/>
                  </a:moveTo>
                  <a:cubicBezTo>
                    <a:pt x="167" y="245"/>
                    <a:pt x="165" y="243"/>
                    <a:pt x="165" y="240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7"/>
                    <a:pt x="167" y="105"/>
                    <a:pt x="170" y="105"/>
                  </a:cubicBezTo>
                  <a:cubicBezTo>
                    <a:pt x="186" y="105"/>
                    <a:pt x="186" y="105"/>
                    <a:pt x="186" y="105"/>
                  </a:cubicBezTo>
                  <a:cubicBezTo>
                    <a:pt x="189" y="105"/>
                    <a:pt x="191" y="107"/>
                    <a:pt x="191" y="110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191" y="243"/>
                    <a:pt x="189" y="245"/>
                    <a:pt x="186" y="245"/>
                  </a:cubicBezTo>
                  <a:cubicBezTo>
                    <a:pt x="170" y="245"/>
                    <a:pt x="170" y="245"/>
                    <a:pt x="170" y="245"/>
                  </a:cubicBezTo>
                  <a:moveTo>
                    <a:pt x="274" y="245"/>
                  </a:moveTo>
                  <a:cubicBezTo>
                    <a:pt x="271" y="245"/>
                    <a:pt x="269" y="243"/>
                    <a:pt x="269" y="240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69" y="59"/>
                    <a:pt x="271" y="57"/>
                    <a:pt x="27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2" y="57"/>
                    <a:pt x="295" y="59"/>
                    <a:pt x="295" y="62"/>
                  </a:cubicBezTo>
                  <a:cubicBezTo>
                    <a:pt x="295" y="240"/>
                    <a:pt x="295" y="240"/>
                    <a:pt x="295" y="240"/>
                  </a:cubicBezTo>
                  <a:cubicBezTo>
                    <a:pt x="295" y="243"/>
                    <a:pt x="292" y="245"/>
                    <a:pt x="290" y="245"/>
                  </a:cubicBezTo>
                  <a:cubicBezTo>
                    <a:pt x="274" y="245"/>
                    <a:pt x="274" y="245"/>
                    <a:pt x="274" y="245"/>
                  </a:cubicBezTo>
                  <a:moveTo>
                    <a:pt x="3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6" y="255"/>
                    <a:pt x="14" y="255"/>
                  </a:cubicBezTo>
                  <a:cubicBezTo>
                    <a:pt x="343" y="255"/>
                    <a:pt x="343" y="255"/>
                    <a:pt x="343" y="255"/>
                  </a:cubicBezTo>
                  <a:cubicBezTo>
                    <a:pt x="350" y="255"/>
                    <a:pt x="357" y="248"/>
                    <a:pt x="357" y="241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7"/>
                    <a:pt x="350" y="0"/>
                    <a:pt x="343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ṣ1ídè"/>
            <p:cNvSpPr/>
            <p:nvPr/>
          </p:nvSpPr>
          <p:spPr bwMode="auto">
            <a:xfrm>
              <a:off x="7623969" y="2129632"/>
              <a:ext cx="101600" cy="236538"/>
            </a:xfrm>
            <a:custGeom>
              <a:avLst/>
              <a:gdLst>
                <a:gd name="T0" fmla="*/ 20 w 25"/>
                <a:gd name="T1" fmla="*/ 0 h 58"/>
                <a:gd name="T2" fmla="*/ 4 w 25"/>
                <a:gd name="T3" fmla="*/ 0 h 58"/>
                <a:gd name="T4" fmla="*/ 0 w 25"/>
                <a:gd name="T5" fmla="*/ 5 h 58"/>
                <a:gd name="T6" fmla="*/ 0 w 25"/>
                <a:gd name="T7" fmla="*/ 53 h 58"/>
                <a:gd name="T8" fmla="*/ 4 w 25"/>
                <a:gd name="T9" fmla="*/ 58 h 58"/>
                <a:gd name="T10" fmla="*/ 20 w 25"/>
                <a:gd name="T11" fmla="*/ 58 h 58"/>
                <a:gd name="T12" fmla="*/ 25 w 25"/>
                <a:gd name="T13" fmla="*/ 53 h 58"/>
                <a:gd name="T14" fmla="*/ 25 w 25"/>
                <a:gd name="T15" fmla="*/ 5 h 58"/>
                <a:gd name="T16" fmla="*/ 20 w 25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8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3" y="58"/>
                    <a:pt x="25" y="56"/>
                    <a:pt x="25" y="5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3" y="0"/>
                    <a:pt x="20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ŝḻíḑè"/>
            <p:cNvSpPr/>
            <p:nvPr/>
          </p:nvSpPr>
          <p:spPr bwMode="auto">
            <a:xfrm>
              <a:off x="7831932" y="1986757"/>
              <a:ext cx="106363" cy="379413"/>
            </a:xfrm>
            <a:custGeom>
              <a:avLst/>
              <a:gdLst>
                <a:gd name="T0" fmla="*/ 21 w 26"/>
                <a:gd name="T1" fmla="*/ 0 h 93"/>
                <a:gd name="T2" fmla="*/ 5 w 26"/>
                <a:gd name="T3" fmla="*/ 0 h 93"/>
                <a:gd name="T4" fmla="*/ 0 w 26"/>
                <a:gd name="T5" fmla="*/ 4 h 93"/>
                <a:gd name="T6" fmla="*/ 0 w 26"/>
                <a:gd name="T7" fmla="*/ 88 h 93"/>
                <a:gd name="T8" fmla="*/ 5 w 26"/>
                <a:gd name="T9" fmla="*/ 93 h 93"/>
                <a:gd name="T10" fmla="*/ 21 w 26"/>
                <a:gd name="T11" fmla="*/ 93 h 93"/>
                <a:gd name="T12" fmla="*/ 26 w 26"/>
                <a:gd name="T13" fmla="*/ 88 h 93"/>
                <a:gd name="T14" fmla="*/ 26 w 26"/>
                <a:gd name="T15" fmla="*/ 4 h 93"/>
                <a:gd name="T16" fmla="*/ 21 w 26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3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1"/>
                    <a:pt x="2" y="93"/>
                    <a:pt x="5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4" y="93"/>
                    <a:pt x="26" y="91"/>
                    <a:pt x="26" y="88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ŝļidè"/>
            <p:cNvSpPr/>
            <p:nvPr/>
          </p:nvSpPr>
          <p:spPr bwMode="auto">
            <a:xfrm>
              <a:off x="8044657" y="1794669"/>
              <a:ext cx="106363" cy="571500"/>
            </a:xfrm>
            <a:custGeom>
              <a:avLst/>
              <a:gdLst>
                <a:gd name="T0" fmla="*/ 21 w 26"/>
                <a:gd name="T1" fmla="*/ 0 h 140"/>
                <a:gd name="T2" fmla="*/ 5 w 26"/>
                <a:gd name="T3" fmla="*/ 0 h 140"/>
                <a:gd name="T4" fmla="*/ 0 w 26"/>
                <a:gd name="T5" fmla="*/ 5 h 140"/>
                <a:gd name="T6" fmla="*/ 0 w 26"/>
                <a:gd name="T7" fmla="*/ 135 h 140"/>
                <a:gd name="T8" fmla="*/ 5 w 26"/>
                <a:gd name="T9" fmla="*/ 140 h 140"/>
                <a:gd name="T10" fmla="*/ 21 w 26"/>
                <a:gd name="T11" fmla="*/ 140 h 140"/>
                <a:gd name="T12" fmla="*/ 26 w 26"/>
                <a:gd name="T13" fmla="*/ 135 h 140"/>
                <a:gd name="T14" fmla="*/ 26 w 26"/>
                <a:gd name="T15" fmla="*/ 5 h 140"/>
                <a:gd name="T16" fmla="*/ 21 w 26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40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8"/>
                    <a:pt x="2" y="140"/>
                    <a:pt x="5" y="140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24" y="140"/>
                    <a:pt x="26" y="138"/>
                    <a:pt x="26" y="13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sḻïḍé"/>
            <p:cNvSpPr/>
            <p:nvPr/>
          </p:nvSpPr>
          <p:spPr bwMode="auto">
            <a:xfrm>
              <a:off x="8257382" y="1937544"/>
              <a:ext cx="106363" cy="428625"/>
            </a:xfrm>
            <a:custGeom>
              <a:avLst/>
              <a:gdLst>
                <a:gd name="T0" fmla="*/ 21 w 26"/>
                <a:gd name="T1" fmla="*/ 0 h 105"/>
                <a:gd name="T2" fmla="*/ 5 w 26"/>
                <a:gd name="T3" fmla="*/ 0 h 105"/>
                <a:gd name="T4" fmla="*/ 0 w 26"/>
                <a:gd name="T5" fmla="*/ 5 h 105"/>
                <a:gd name="T6" fmla="*/ 0 w 26"/>
                <a:gd name="T7" fmla="*/ 100 h 105"/>
                <a:gd name="T8" fmla="*/ 5 w 26"/>
                <a:gd name="T9" fmla="*/ 105 h 105"/>
                <a:gd name="T10" fmla="*/ 21 w 26"/>
                <a:gd name="T11" fmla="*/ 105 h 105"/>
                <a:gd name="T12" fmla="*/ 26 w 26"/>
                <a:gd name="T13" fmla="*/ 100 h 105"/>
                <a:gd name="T14" fmla="*/ 26 w 26"/>
                <a:gd name="T15" fmla="*/ 5 h 105"/>
                <a:gd name="T16" fmla="*/ 21 w 26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0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2" y="105"/>
                    <a:pt x="5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4" y="105"/>
                    <a:pt x="26" y="103"/>
                    <a:pt x="26" y="10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şḷiḓê"/>
            <p:cNvSpPr/>
            <p:nvPr/>
          </p:nvSpPr>
          <p:spPr bwMode="auto">
            <a:xfrm>
              <a:off x="8468519" y="1599407"/>
              <a:ext cx="106363" cy="766763"/>
            </a:xfrm>
            <a:custGeom>
              <a:avLst/>
              <a:gdLst>
                <a:gd name="T0" fmla="*/ 21 w 26"/>
                <a:gd name="T1" fmla="*/ 0 h 188"/>
                <a:gd name="T2" fmla="*/ 5 w 26"/>
                <a:gd name="T3" fmla="*/ 0 h 188"/>
                <a:gd name="T4" fmla="*/ 0 w 26"/>
                <a:gd name="T5" fmla="*/ 5 h 188"/>
                <a:gd name="T6" fmla="*/ 0 w 26"/>
                <a:gd name="T7" fmla="*/ 183 h 188"/>
                <a:gd name="T8" fmla="*/ 5 w 26"/>
                <a:gd name="T9" fmla="*/ 188 h 188"/>
                <a:gd name="T10" fmla="*/ 21 w 26"/>
                <a:gd name="T11" fmla="*/ 188 h 188"/>
                <a:gd name="T12" fmla="*/ 26 w 26"/>
                <a:gd name="T13" fmla="*/ 183 h 188"/>
                <a:gd name="T14" fmla="*/ 26 w 26"/>
                <a:gd name="T15" fmla="*/ 5 h 188"/>
                <a:gd name="T16" fmla="*/ 21 w 26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5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6" y="186"/>
                    <a:pt x="26" y="18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ṣľïďé"/>
            <p:cNvSpPr/>
            <p:nvPr/>
          </p:nvSpPr>
          <p:spPr bwMode="auto">
            <a:xfrm>
              <a:off x="7371557" y="2504282"/>
              <a:ext cx="1452563" cy="1039813"/>
            </a:xfrm>
            <a:custGeom>
              <a:avLst/>
              <a:gdLst>
                <a:gd name="T0" fmla="*/ 342 w 356"/>
                <a:gd name="T1" fmla="*/ 255 h 255"/>
                <a:gd name="T2" fmla="*/ 14 w 356"/>
                <a:gd name="T3" fmla="*/ 255 h 255"/>
                <a:gd name="T4" fmla="*/ 0 w 356"/>
                <a:gd name="T5" fmla="*/ 241 h 255"/>
                <a:gd name="T6" fmla="*/ 0 w 356"/>
                <a:gd name="T7" fmla="*/ 14 h 255"/>
                <a:gd name="T8" fmla="*/ 14 w 356"/>
                <a:gd name="T9" fmla="*/ 0 h 255"/>
                <a:gd name="T10" fmla="*/ 342 w 356"/>
                <a:gd name="T11" fmla="*/ 0 h 255"/>
                <a:gd name="T12" fmla="*/ 356 w 356"/>
                <a:gd name="T13" fmla="*/ 14 h 255"/>
                <a:gd name="T14" fmla="*/ 356 w 356"/>
                <a:gd name="T15" fmla="*/ 241 h 255"/>
                <a:gd name="T16" fmla="*/ 342 w 356"/>
                <a:gd name="T1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255">
                  <a:moveTo>
                    <a:pt x="342" y="255"/>
                  </a:moveTo>
                  <a:cubicBezTo>
                    <a:pt x="14" y="255"/>
                    <a:pt x="14" y="255"/>
                    <a:pt x="14" y="255"/>
                  </a:cubicBezTo>
                  <a:cubicBezTo>
                    <a:pt x="6" y="255"/>
                    <a:pt x="0" y="248"/>
                    <a:pt x="0" y="24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50" y="0"/>
                    <a:pt x="356" y="7"/>
                    <a:pt x="356" y="14"/>
                  </a:cubicBezTo>
                  <a:cubicBezTo>
                    <a:pt x="356" y="241"/>
                    <a:pt x="356" y="241"/>
                    <a:pt x="356" y="241"/>
                  </a:cubicBezTo>
                  <a:cubicBezTo>
                    <a:pt x="356" y="248"/>
                    <a:pt x="350" y="255"/>
                    <a:pt x="342" y="255"/>
                  </a:cubicBezTo>
                </a:path>
              </a:pathLst>
            </a:custGeom>
            <a:solidFill>
              <a:srgbClr val="D8EA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Sļiḑe"/>
            <p:cNvSpPr/>
            <p:nvPr/>
          </p:nvSpPr>
          <p:spPr bwMode="auto">
            <a:xfrm>
              <a:off x="7620794" y="3401219"/>
              <a:ext cx="104775" cy="101600"/>
            </a:xfrm>
            <a:custGeom>
              <a:avLst/>
              <a:gdLst>
                <a:gd name="T0" fmla="*/ 21 w 26"/>
                <a:gd name="T1" fmla="*/ 0 h 25"/>
                <a:gd name="T2" fmla="*/ 5 w 26"/>
                <a:gd name="T3" fmla="*/ 0 h 25"/>
                <a:gd name="T4" fmla="*/ 0 w 26"/>
                <a:gd name="T5" fmla="*/ 4 h 25"/>
                <a:gd name="T6" fmla="*/ 0 w 26"/>
                <a:gd name="T7" fmla="*/ 20 h 25"/>
                <a:gd name="T8" fmla="*/ 5 w 26"/>
                <a:gd name="T9" fmla="*/ 25 h 25"/>
                <a:gd name="T10" fmla="*/ 21 w 26"/>
                <a:gd name="T11" fmla="*/ 25 h 25"/>
                <a:gd name="T12" fmla="*/ 26 w 26"/>
                <a:gd name="T13" fmla="*/ 20 h 25"/>
                <a:gd name="T14" fmla="*/ 26 w 26"/>
                <a:gd name="T15" fmla="*/ 4 h 25"/>
                <a:gd name="T16" fmla="*/ 21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4" y="25"/>
                    <a:pt x="26" y="23"/>
                    <a:pt x="26" y="2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iŝlîḑè"/>
            <p:cNvSpPr/>
            <p:nvPr/>
          </p:nvSpPr>
          <p:spPr bwMode="auto">
            <a:xfrm>
              <a:off x="7831932" y="3120232"/>
              <a:ext cx="106363" cy="382588"/>
            </a:xfrm>
            <a:custGeom>
              <a:avLst/>
              <a:gdLst>
                <a:gd name="T0" fmla="*/ 21 w 26"/>
                <a:gd name="T1" fmla="*/ 0 h 94"/>
                <a:gd name="T2" fmla="*/ 5 w 26"/>
                <a:gd name="T3" fmla="*/ 0 h 94"/>
                <a:gd name="T4" fmla="*/ 0 w 26"/>
                <a:gd name="T5" fmla="*/ 5 h 94"/>
                <a:gd name="T6" fmla="*/ 0 w 26"/>
                <a:gd name="T7" fmla="*/ 89 h 94"/>
                <a:gd name="T8" fmla="*/ 5 w 26"/>
                <a:gd name="T9" fmla="*/ 94 h 94"/>
                <a:gd name="T10" fmla="*/ 21 w 26"/>
                <a:gd name="T11" fmla="*/ 94 h 94"/>
                <a:gd name="T12" fmla="*/ 26 w 26"/>
                <a:gd name="T13" fmla="*/ 89 h 94"/>
                <a:gd name="T14" fmla="*/ 26 w 26"/>
                <a:gd name="T15" fmla="*/ 5 h 94"/>
                <a:gd name="T16" fmla="*/ 21 w 2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4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2"/>
                    <a:pt x="2" y="94"/>
                    <a:pt x="5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3" y="94"/>
                    <a:pt x="26" y="92"/>
                    <a:pt x="26" y="8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ŝḻídè"/>
            <p:cNvSpPr/>
            <p:nvPr/>
          </p:nvSpPr>
          <p:spPr bwMode="auto">
            <a:xfrm>
              <a:off x="8044657" y="3307557"/>
              <a:ext cx="101600" cy="195263"/>
            </a:xfrm>
            <a:custGeom>
              <a:avLst/>
              <a:gdLst>
                <a:gd name="T0" fmla="*/ 21 w 25"/>
                <a:gd name="T1" fmla="*/ 0 h 48"/>
                <a:gd name="T2" fmla="*/ 5 w 25"/>
                <a:gd name="T3" fmla="*/ 0 h 48"/>
                <a:gd name="T4" fmla="*/ 0 w 25"/>
                <a:gd name="T5" fmla="*/ 4 h 48"/>
                <a:gd name="T6" fmla="*/ 0 w 25"/>
                <a:gd name="T7" fmla="*/ 43 h 48"/>
                <a:gd name="T8" fmla="*/ 5 w 25"/>
                <a:gd name="T9" fmla="*/ 48 h 48"/>
                <a:gd name="T10" fmla="*/ 21 w 25"/>
                <a:gd name="T11" fmla="*/ 48 h 48"/>
                <a:gd name="T12" fmla="*/ 25 w 25"/>
                <a:gd name="T13" fmla="*/ 43 h 48"/>
                <a:gd name="T14" fmla="*/ 25 w 25"/>
                <a:gd name="T15" fmla="*/ 4 h 48"/>
                <a:gd name="T16" fmla="*/ 21 w 25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3" y="48"/>
                    <a:pt x="25" y="46"/>
                    <a:pt x="25" y="4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íš1îḋe"/>
            <p:cNvSpPr/>
            <p:nvPr/>
          </p:nvSpPr>
          <p:spPr bwMode="auto">
            <a:xfrm>
              <a:off x="8257382" y="2842419"/>
              <a:ext cx="101600" cy="660400"/>
            </a:xfrm>
            <a:custGeom>
              <a:avLst/>
              <a:gdLst>
                <a:gd name="T0" fmla="*/ 21 w 25"/>
                <a:gd name="T1" fmla="*/ 0 h 162"/>
                <a:gd name="T2" fmla="*/ 5 w 25"/>
                <a:gd name="T3" fmla="*/ 0 h 162"/>
                <a:gd name="T4" fmla="*/ 0 w 25"/>
                <a:gd name="T5" fmla="*/ 4 h 162"/>
                <a:gd name="T6" fmla="*/ 0 w 25"/>
                <a:gd name="T7" fmla="*/ 157 h 162"/>
                <a:gd name="T8" fmla="*/ 5 w 25"/>
                <a:gd name="T9" fmla="*/ 162 h 162"/>
                <a:gd name="T10" fmla="*/ 21 w 25"/>
                <a:gd name="T11" fmla="*/ 162 h 162"/>
                <a:gd name="T12" fmla="*/ 25 w 25"/>
                <a:gd name="T13" fmla="*/ 157 h 162"/>
                <a:gd name="T14" fmla="*/ 25 w 25"/>
                <a:gd name="T15" fmla="*/ 4 h 162"/>
                <a:gd name="T16" fmla="*/ 21 w 25"/>
                <a:gd name="T1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62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0"/>
                    <a:pt x="2" y="162"/>
                    <a:pt x="5" y="162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23" y="162"/>
                    <a:pt x="25" y="160"/>
                    <a:pt x="25" y="15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í$ḻïďê"/>
            <p:cNvSpPr/>
            <p:nvPr/>
          </p:nvSpPr>
          <p:spPr bwMode="auto">
            <a:xfrm>
              <a:off x="8468519" y="2736057"/>
              <a:ext cx="103188" cy="766763"/>
            </a:xfrm>
            <a:custGeom>
              <a:avLst/>
              <a:gdLst>
                <a:gd name="T0" fmla="*/ 21 w 25"/>
                <a:gd name="T1" fmla="*/ 0 h 188"/>
                <a:gd name="T2" fmla="*/ 4 w 25"/>
                <a:gd name="T3" fmla="*/ 0 h 188"/>
                <a:gd name="T4" fmla="*/ 0 w 25"/>
                <a:gd name="T5" fmla="*/ 5 h 188"/>
                <a:gd name="T6" fmla="*/ 0 w 25"/>
                <a:gd name="T7" fmla="*/ 183 h 188"/>
                <a:gd name="T8" fmla="*/ 4 w 25"/>
                <a:gd name="T9" fmla="*/ 188 h 188"/>
                <a:gd name="T10" fmla="*/ 21 w 25"/>
                <a:gd name="T11" fmla="*/ 188 h 188"/>
                <a:gd name="T12" fmla="*/ 25 w 25"/>
                <a:gd name="T13" fmla="*/ 183 h 188"/>
                <a:gd name="T14" fmla="*/ 25 w 25"/>
                <a:gd name="T15" fmla="*/ 5 h 188"/>
                <a:gd name="T16" fmla="*/ 21 w 25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88">
                  <a:moveTo>
                    <a:pt x="2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4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5" y="186"/>
                    <a:pt x="25" y="18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3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ṧḻiḍe"/>
            <p:cNvSpPr/>
            <p:nvPr/>
          </p:nvSpPr>
          <p:spPr bwMode="auto">
            <a:xfrm>
              <a:off x="5195094" y="2590007"/>
              <a:ext cx="254000" cy="415925"/>
            </a:xfrm>
            <a:custGeom>
              <a:avLst/>
              <a:gdLst>
                <a:gd name="T0" fmla="*/ 61 w 62"/>
                <a:gd name="T1" fmla="*/ 50 h 102"/>
                <a:gd name="T2" fmla="*/ 50 w 62"/>
                <a:gd name="T3" fmla="*/ 69 h 102"/>
                <a:gd name="T4" fmla="*/ 54 w 62"/>
                <a:gd name="T5" fmla="*/ 87 h 102"/>
                <a:gd name="T6" fmla="*/ 62 w 62"/>
                <a:gd name="T7" fmla="*/ 102 h 102"/>
                <a:gd name="T8" fmla="*/ 27 w 62"/>
                <a:gd name="T9" fmla="*/ 97 h 102"/>
                <a:gd name="T10" fmla="*/ 1 w 62"/>
                <a:gd name="T11" fmla="*/ 85 h 102"/>
                <a:gd name="T12" fmla="*/ 0 w 62"/>
                <a:gd name="T13" fmla="*/ 83 h 102"/>
                <a:gd name="T14" fmla="*/ 1 w 62"/>
                <a:gd name="T15" fmla="*/ 81 h 102"/>
                <a:gd name="T16" fmla="*/ 19 w 62"/>
                <a:gd name="T17" fmla="*/ 47 h 102"/>
                <a:gd name="T18" fmla="*/ 17 w 62"/>
                <a:gd name="T19" fmla="*/ 11 h 102"/>
                <a:gd name="T20" fmla="*/ 18 w 62"/>
                <a:gd name="T21" fmla="*/ 0 h 102"/>
                <a:gd name="T22" fmla="*/ 61 w 62"/>
                <a:gd name="T23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102">
                  <a:moveTo>
                    <a:pt x="61" y="50"/>
                  </a:moveTo>
                  <a:cubicBezTo>
                    <a:pt x="54" y="55"/>
                    <a:pt x="51" y="62"/>
                    <a:pt x="50" y="69"/>
                  </a:cubicBezTo>
                  <a:cubicBezTo>
                    <a:pt x="49" y="75"/>
                    <a:pt x="51" y="81"/>
                    <a:pt x="54" y="87"/>
                  </a:cubicBezTo>
                  <a:cubicBezTo>
                    <a:pt x="56" y="92"/>
                    <a:pt x="59" y="97"/>
                    <a:pt x="62" y="102"/>
                  </a:cubicBezTo>
                  <a:cubicBezTo>
                    <a:pt x="50" y="101"/>
                    <a:pt x="38" y="99"/>
                    <a:pt x="27" y="97"/>
                  </a:cubicBezTo>
                  <a:cubicBezTo>
                    <a:pt x="17" y="95"/>
                    <a:pt x="7" y="92"/>
                    <a:pt x="1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0" y="83"/>
                    <a:pt x="1" y="82"/>
                    <a:pt x="1" y="81"/>
                  </a:cubicBezTo>
                  <a:cubicBezTo>
                    <a:pt x="11" y="74"/>
                    <a:pt x="17" y="60"/>
                    <a:pt x="19" y="47"/>
                  </a:cubicBezTo>
                  <a:cubicBezTo>
                    <a:pt x="20" y="35"/>
                    <a:pt x="17" y="24"/>
                    <a:pt x="17" y="11"/>
                  </a:cubicBezTo>
                  <a:cubicBezTo>
                    <a:pt x="17" y="7"/>
                    <a:pt x="17" y="3"/>
                    <a:pt x="18" y="0"/>
                  </a:cubicBez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ïšļîḑé"/>
            <p:cNvSpPr/>
            <p:nvPr/>
          </p:nvSpPr>
          <p:spPr bwMode="auto">
            <a:xfrm>
              <a:off x="4828382" y="4241007"/>
              <a:ext cx="677863" cy="1344613"/>
            </a:xfrm>
            <a:custGeom>
              <a:avLst/>
              <a:gdLst>
                <a:gd name="T0" fmla="*/ 95 w 166"/>
                <a:gd name="T1" fmla="*/ 0 h 330"/>
                <a:gd name="T2" fmla="*/ 108 w 166"/>
                <a:gd name="T3" fmla="*/ 86 h 330"/>
                <a:gd name="T4" fmla="*/ 108 w 166"/>
                <a:gd name="T5" fmla="*/ 100 h 330"/>
                <a:gd name="T6" fmla="*/ 96 w 166"/>
                <a:gd name="T7" fmla="*/ 110 h 330"/>
                <a:gd name="T8" fmla="*/ 57 w 166"/>
                <a:gd name="T9" fmla="*/ 164 h 330"/>
                <a:gd name="T10" fmla="*/ 20 w 166"/>
                <a:gd name="T11" fmla="*/ 239 h 330"/>
                <a:gd name="T12" fmla="*/ 4 w 166"/>
                <a:gd name="T13" fmla="*/ 257 h 330"/>
                <a:gd name="T14" fmla="*/ 0 w 166"/>
                <a:gd name="T15" fmla="*/ 260 h 330"/>
                <a:gd name="T16" fmla="*/ 0 w 166"/>
                <a:gd name="T17" fmla="*/ 263 h 330"/>
                <a:gd name="T18" fmla="*/ 22 w 166"/>
                <a:gd name="T19" fmla="*/ 330 h 330"/>
                <a:gd name="T20" fmla="*/ 42 w 166"/>
                <a:gd name="T21" fmla="*/ 260 h 330"/>
                <a:gd name="T22" fmla="*/ 83 w 166"/>
                <a:gd name="T23" fmla="*/ 199 h 330"/>
                <a:gd name="T24" fmla="*/ 137 w 166"/>
                <a:gd name="T25" fmla="*/ 121 h 330"/>
                <a:gd name="T26" fmla="*/ 159 w 166"/>
                <a:gd name="T27" fmla="*/ 78 h 330"/>
                <a:gd name="T28" fmla="*/ 161 w 166"/>
                <a:gd name="T29" fmla="*/ 8 h 330"/>
                <a:gd name="T30" fmla="*/ 95 w 166"/>
                <a:gd name="T31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330">
                  <a:moveTo>
                    <a:pt x="95" y="0"/>
                  </a:moveTo>
                  <a:cubicBezTo>
                    <a:pt x="99" y="29"/>
                    <a:pt x="104" y="57"/>
                    <a:pt x="108" y="86"/>
                  </a:cubicBezTo>
                  <a:cubicBezTo>
                    <a:pt x="109" y="90"/>
                    <a:pt x="110" y="96"/>
                    <a:pt x="108" y="100"/>
                  </a:cubicBezTo>
                  <a:cubicBezTo>
                    <a:pt x="105" y="104"/>
                    <a:pt x="101" y="107"/>
                    <a:pt x="96" y="110"/>
                  </a:cubicBezTo>
                  <a:cubicBezTo>
                    <a:pt x="77" y="122"/>
                    <a:pt x="66" y="144"/>
                    <a:pt x="57" y="164"/>
                  </a:cubicBezTo>
                  <a:cubicBezTo>
                    <a:pt x="44" y="189"/>
                    <a:pt x="32" y="214"/>
                    <a:pt x="20" y="239"/>
                  </a:cubicBezTo>
                  <a:cubicBezTo>
                    <a:pt x="16" y="247"/>
                    <a:pt x="12" y="255"/>
                    <a:pt x="4" y="257"/>
                  </a:cubicBezTo>
                  <a:cubicBezTo>
                    <a:pt x="3" y="258"/>
                    <a:pt x="0" y="258"/>
                    <a:pt x="0" y="260"/>
                  </a:cubicBezTo>
                  <a:cubicBezTo>
                    <a:pt x="0" y="261"/>
                    <a:pt x="0" y="262"/>
                    <a:pt x="0" y="263"/>
                  </a:cubicBezTo>
                  <a:cubicBezTo>
                    <a:pt x="8" y="285"/>
                    <a:pt x="7" y="313"/>
                    <a:pt x="22" y="330"/>
                  </a:cubicBezTo>
                  <a:cubicBezTo>
                    <a:pt x="22" y="305"/>
                    <a:pt x="30" y="281"/>
                    <a:pt x="42" y="260"/>
                  </a:cubicBezTo>
                  <a:cubicBezTo>
                    <a:pt x="54" y="238"/>
                    <a:pt x="69" y="219"/>
                    <a:pt x="83" y="199"/>
                  </a:cubicBezTo>
                  <a:cubicBezTo>
                    <a:pt x="102" y="174"/>
                    <a:pt x="120" y="148"/>
                    <a:pt x="137" y="121"/>
                  </a:cubicBezTo>
                  <a:cubicBezTo>
                    <a:pt x="146" y="108"/>
                    <a:pt x="154" y="94"/>
                    <a:pt x="159" y="78"/>
                  </a:cubicBezTo>
                  <a:cubicBezTo>
                    <a:pt x="166" y="56"/>
                    <a:pt x="163" y="31"/>
                    <a:pt x="161" y="8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ṥľíde"/>
            <p:cNvSpPr/>
            <p:nvPr/>
          </p:nvSpPr>
          <p:spPr bwMode="auto">
            <a:xfrm>
              <a:off x="4755357" y="5283994"/>
              <a:ext cx="192088" cy="363538"/>
            </a:xfrm>
            <a:custGeom>
              <a:avLst/>
              <a:gdLst>
                <a:gd name="T0" fmla="*/ 24 w 47"/>
                <a:gd name="T1" fmla="*/ 0 h 89"/>
                <a:gd name="T2" fmla="*/ 32 w 47"/>
                <a:gd name="T3" fmla="*/ 16 h 89"/>
                <a:gd name="T4" fmla="*/ 30 w 47"/>
                <a:gd name="T5" fmla="*/ 31 h 89"/>
                <a:gd name="T6" fmla="*/ 32 w 47"/>
                <a:gd name="T7" fmla="*/ 46 h 89"/>
                <a:gd name="T8" fmla="*/ 38 w 47"/>
                <a:gd name="T9" fmla="*/ 60 h 89"/>
                <a:gd name="T10" fmla="*/ 40 w 47"/>
                <a:gd name="T11" fmla="*/ 61 h 89"/>
                <a:gd name="T12" fmla="*/ 42 w 47"/>
                <a:gd name="T13" fmla="*/ 65 h 89"/>
                <a:gd name="T14" fmla="*/ 47 w 47"/>
                <a:gd name="T15" fmla="*/ 88 h 89"/>
                <a:gd name="T16" fmla="*/ 29 w 47"/>
                <a:gd name="T17" fmla="*/ 77 h 89"/>
                <a:gd name="T18" fmla="*/ 25 w 47"/>
                <a:gd name="T19" fmla="*/ 56 h 89"/>
                <a:gd name="T20" fmla="*/ 20 w 47"/>
                <a:gd name="T21" fmla="*/ 34 h 89"/>
                <a:gd name="T22" fmla="*/ 4 w 47"/>
                <a:gd name="T23" fmla="*/ 21 h 89"/>
                <a:gd name="T24" fmla="*/ 0 w 47"/>
                <a:gd name="T25" fmla="*/ 20 h 89"/>
                <a:gd name="T26" fmla="*/ 1 w 47"/>
                <a:gd name="T27" fmla="*/ 18 h 89"/>
                <a:gd name="T28" fmla="*/ 24 w 47"/>
                <a:gd name="T2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89">
                  <a:moveTo>
                    <a:pt x="24" y="0"/>
                  </a:moveTo>
                  <a:cubicBezTo>
                    <a:pt x="30" y="2"/>
                    <a:pt x="32" y="11"/>
                    <a:pt x="32" y="16"/>
                  </a:cubicBezTo>
                  <a:cubicBezTo>
                    <a:pt x="31" y="22"/>
                    <a:pt x="30" y="26"/>
                    <a:pt x="30" y="31"/>
                  </a:cubicBezTo>
                  <a:cubicBezTo>
                    <a:pt x="31" y="36"/>
                    <a:pt x="31" y="41"/>
                    <a:pt x="32" y="46"/>
                  </a:cubicBezTo>
                  <a:cubicBezTo>
                    <a:pt x="32" y="52"/>
                    <a:pt x="34" y="57"/>
                    <a:pt x="38" y="60"/>
                  </a:cubicBezTo>
                  <a:cubicBezTo>
                    <a:pt x="39" y="60"/>
                    <a:pt x="40" y="61"/>
                    <a:pt x="40" y="61"/>
                  </a:cubicBezTo>
                  <a:cubicBezTo>
                    <a:pt x="41" y="62"/>
                    <a:pt x="42" y="63"/>
                    <a:pt x="42" y="65"/>
                  </a:cubicBezTo>
                  <a:cubicBezTo>
                    <a:pt x="46" y="72"/>
                    <a:pt x="47" y="80"/>
                    <a:pt x="47" y="88"/>
                  </a:cubicBezTo>
                  <a:cubicBezTo>
                    <a:pt x="39" y="89"/>
                    <a:pt x="33" y="84"/>
                    <a:pt x="29" y="77"/>
                  </a:cubicBezTo>
                  <a:cubicBezTo>
                    <a:pt x="26" y="71"/>
                    <a:pt x="25" y="63"/>
                    <a:pt x="25" y="56"/>
                  </a:cubicBezTo>
                  <a:cubicBezTo>
                    <a:pt x="24" y="48"/>
                    <a:pt x="23" y="41"/>
                    <a:pt x="20" y="34"/>
                  </a:cubicBezTo>
                  <a:cubicBezTo>
                    <a:pt x="17" y="27"/>
                    <a:pt x="11" y="22"/>
                    <a:pt x="4" y="21"/>
                  </a:cubicBezTo>
                  <a:cubicBezTo>
                    <a:pt x="2" y="21"/>
                    <a:pt x="1" y="21"/>
                    <a:pt x="0" y="20"/>
                  </a:cubicBezTo>
                  <a:cubicBezTo>
                    <a:pt x="0" y="19"/>
                    <a:pt x="0" y="19"/>
                    <a:pt x="1" y="18"/>
                  </a:cubicBezTo>
                  <a:cubicBezTo>
                    <a:pt x="5" y="9"/>
                    <a:pt x="14" y="3"/>
                    <a:pt x="24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sļiḑe"/>
            <p:cNvSpPr/>
            <p:nvPr/>
          </p:nvSpPr>
          <p:spPr bwMode="auto">
            <a:xfrm>
              <a:off x="4734719" y="5358607"/>
              <a:ext cx="212725" cy="296863"/>
            </a:xfrm>
            <a:custGeom>
              <a:avLst/>
              <a:gdLst>
                <a:gd name="T0" fmla="*/ 6 w 52"/>
                <a:gd name="T1" fmla="*/ 0 h 73"/>
                <a:gd name="T2" fmla="*/ 24 w 52"/>
                <a:gd name="T3" fmla="*/ 12 h 73"/>
                <a:gd name="T4" fmla="*/ 30 w 52"/>
                <a:gd name="T5" fmla="*/ 34 h 73"/>
                <a:gd name="T6" fmla="*/ 35 w 52"/>
                <a:gd name="T7" fmla="*/ 56 h 73"/>
                <a:gd name="T8" fmla="*/ 52 w 52"/>
                <a:gd name="T9" fmla="*/ 70 h 73"/>
                <a:gd name="T10" fmla="*/ 47 w 52"/>
                <a:gd name="T11" fmla="*/ 73 h 73"/>
                <a:gd name="T12" fmla="*/ 27 w 52"/>
                <a:gd name="T13" fmla="*/ 62 h 73"/>
                <a:gd name="T14" fmla="*/ 15 w 52"/>
                <a:gd name="T15" fmla="*/ 41 h 73"/>
                <a:gd name="T16" fmla="*/ 8 w 52"/>
                <a:gd name="T17" fmla="*/ 24 h 73"/>
                <a:gd name="T18" fmla="*/ 2 w 52"/>
                <a:gd name="T19" fmla="*/ 15 h 73"/>
                <a:gd name="T20" fmla="*/ 6 w 52"/>
                <a:gd name="T2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3">
                  <a:moveTo>
                    <a:pt x="6" y="0"/>
                  </a:moveTo>
                  <a:cubicBezTo>
                    <a:pt x="14" y="0"/>
                    <a:pt x="20" y="5"/>
                    <a:pt x="24" y="12"/>
                  </a:cubicBezTo>
                  <a:cubicBezTo>
                    <a:pt x="28" y="19"/>
                    <a:pt x="29" y="26"/>
                    <a:pt x="30" y="34"/>
                  </a:cubicBezTo>
                  <a:cubicBezTo>
                    <a:pt x="31" y="42"/>
                    <a:pt x="31" y="50"/>
                    <a:pt x="35" y="56"/>
                  </a:cubicBezTo>
                  <a:cubicBezTo>
                    <a:pt x="38" y="63"/>
                    <a:pt x="44" y="70"/>
                    <a:pt x="52" y="70"/>
                  </a:cubicBezTo>
                  <a:cubicBezTo>
                    <a:pt x="51" y="72"/>
                    <a:pt x="49" y="73"/>
                    <a:pt x="47" y="73"/>
                  </a:cubicBezTo>
                  <a:cubicBezTo>
                    <a:pt x="39" y="72"/>
                    <a:pt x="32" y="67"/>
                    <a:pt x="27" y="62"/>
                  </a:cubicBezTo>
                  <a:cubicBezTo>
                    <a:pt x="21" y="56"/>
                    <a:pt x="18" y="48"/>
                    <a:pt x="15" y="41"/>
                  </a:cubicBezTo>
                  <a:cubicBezTo>
                    <a:pt x="13" y="35"/>
                    <a:pt x="12" y="29"/>
                    <a:pt x="8" y="24"/>
                  </a:cubicBezTo>
                  <a:cubicBezTo>
                    <a:pt x="6" y="21"/>
                    <a:pt x="3" y="18"/>
                    <a:pt x="2" y="15"/>
                  </a:cubicBezTo>
                  <a:cubicBezTo>
                    <a:pt x="0" y="10"/>
                    <a:pt x="3" y="3"/>
                    <a:pt x="6" y="0"/>
                  </a:cubicBezTo>
                </a:path>
              </a:pathLst>
            </a:custGeom>
            <a:solidFill>
              <a:srgbClr val="0D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şḷíḓè"/>
            <p:cNvSpPr/>
            <p:nvPr/>
          </p:nvSpPr>
          <p:spPr bwMode="auto">
            <a:xfrm>
              <a:off x="5974557" y="2842419"/>
              <a:ext cx="568325" cy="782638"/>
            </a:xfrm>
            <a:custGeom>
              <a:avLst/>
              <a:gdLst>
                <a:gd name="T0" fmla="*/ 0 w 139"/>
                <a:gd name="T1" fmla="*/ 147 h 192"/>
                <a:gd name="T2" fmla="*/ 68 w 139"/>
                <a:gd name="T3" fmla="*/ 12 h 192"/>
                <a:gd name="T4" fmla="*/ 72 w 139"/>
                <a:gd name="T5" fmla="*/ 6 h 192"/>
                <a:gd name="T6" fmla="*/ 78 w 139"/>
                <a:gd name="T7" fmla="*/ 6 h 192"/>
                <a:gd name="T8" fmla="*/ 138 w 139"/>
                <a:gd name="T9" fmla="*/ 0 h 192"/>
                <a:gd name="T10" fmla="*/ 135 w 139"/>
                <a:gd name="T11" fmla="*/ 12 h 192"/>
                <a:gd name="T12" fmla="*/ 43 w 139"/>
                <a:gd name="T13" fmla="*/ 192 h 192"/>
                <a:gd name="T14" fmla="*/ 1 w 139"/>
                <a:gd name="T15" fmla="*/ 168 h 192"/>
                <a:gd name="T16" fmla="*/ 0 w 139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2">
                  <a:moveTo>
                    <a:pt x="0" y="147"/>
                  </a:moveTo>
                  <a:cubicBezTo>
                    <a:pt x="27" y="105"/>
                    <a:pt x="50" y="59"/>
                    <a:pt x="68" y="12"/>
                  </a:cubicBezTo>
                  <a:cubicBezTo>
                    <a:pt x="69" y="10"/>
                    <a:pt x="70" y="7"/>
                    <a:pt x="72" y="6"/>
                  </a:cubicBezTo>
                  <a:cubicBezTo>
                    <a:pt x="74" y="5"/>
                    <a:pt x="76" y="6"/>
                    <a:pt x="78" y="6"/>
                  </a:cubicBezTo>
                  <a:cubicBezTo>
                    <a:pt x="98" y="6"/>
                    <a:pt x="119" y="4"/>
                    <a:pt x="138" y="0"/>
                  </a:cubicBezTo>
                  <a:cubicBezTo>
                    <a:pt x="139" y="4"/>
                    <a:pt x="137" y="8"/>
                    <a:pt x="135" y="12"/>
                  </a:cubicBezTo>
                  <a:cubicBezTo>
                    <a:pt x="106" y="73"/>
                    <a:pt x="63" y="127"/>
                    <a:pt x="43" y="192"/>
                  </a:cubicBezTo>
                  <a:cubicBezTo>
                    <a:pt x="29" y="183"/>
                    <a:pt x="15" y="174"/>
                    <a:pt x="1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$ḷíḑê"/>
            <p:cNvSpPr/>
            <p:nvPr/>
          </p:nvSpPr>
          <p:spPr bwMode="auto">
            <a:xfrm>
              <a:off x="5220494" y="3877469"/>
              <a:ext cx="428625" cy="1765300"/>
            </a:xfrm>
            <a:custGeom>
              <a:avLst/>
              <a:gdLst>
                <a:gd name="T0" fmla="*/ 94 w 105"/>
                <a:gd name="T1" fmla="*/ 0 h 433"/>
                <a:gd name="T2" fmla="*/ 97 w 105"/>
                <a:gd name="T3" fmla="*/ 123 h 433"/>
                <a:gd name="T4" fmla="*/ 47 w 105"/>
                <a:gd name="T5" fmla="*/ 344 h 433"/>
                <a:gd name="T6" fmla="*/ 41 w 105"/>
                <a:gd name="T7" fmla="*/ 381 h 433"/>
                <a:gd name="T8" fmla="*/ 52 w 105"/>
                <a:gd name="T9" fmla="*/ 416 h 433"/>
                <a:gd name="T10" fmla="*/ 72 w 105"/>
                <a:gd name="T11" fmla="*/ 433 h 433"/>
                <a:gd name="T12" fmla="*/ 13 w 105"/>
                <a:gd name="T13" fmla="*/ 425 h 433"/>
                <a:gd name="T14" fmla="*/ 0 w 105"/>
                <a:gd name="T15" fmla="*/ 419 h 433"/>
                <a:gd name="T16" fmla="*/ 15 w 105"/>
                <a:gd name="T17" fmla="*/ 268 h 433"/>
                <a:gd name="T18" fmla="*/ 36 w 105"/>
                <a:gd name="T19" fmla="*/ 198 h 433"/>
                <a:gd name="T20" fmla="*/ 27 w 105"/>
                <a:gd name="T21" fmla="*/ 94 h 433"/>
                <a:gd name="T22" fmla="*/ 21 w 105"/>
                <a:gd name="T23" fmla="*/ 35 h 433"/>
                <a:gd name="T24" fmla="*/ 94 w 105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433">
                  <a:moveTo>
                    <a:pt x="94" y="0"/>
                  </a:moveTo>
                  <a:cubicBezTo>
                    <a:pt x="97" y="39"/>
                    <a:pt x="105" y="85"/>
                    <a:pt x="97" y="123"/>
                  </a:cubicBezTo>
                  <a:cubicBezTo>
                    <a:pt x="81" y="197"/>
                    <a:pt x="65" y="270"/>
                    <a:pt x="47" y="344"/>
                  </a:cubicBezTo>
                  <a:cubicBezTo>
                    <a:pt x="44" y="356"/>
                    <a:pt x="41" y="368"/>
                    <a:pt x="41" y="381"/>
                  </a:cubicBezTo>
                  <a:cubicBezTo>
                    <a:pt x="41" y="393"/>
                    <a:pt x="44" y="406"/>
                    <a:pt x="52" y="416"/>
                  </a:cubicBezTo>
                  <a:cubicBezTo>
                    <a:pt x="57" y="423"/>
                    <a:pt x="65" y="428"/>
                    <a:pt x="72" y="433"/>
                  </a:cubicBezTo>
                  <a:cubicBezTo>
                    <a:pt x="53" y="431"/>
                    <a:pt x="33" y="428"/>
                    <a:pt x="13" y="425"/>
                  </a:cubicBezTo>
                  <a:cubicBezTo>
                    <a:pt x="8" y="425"/>
                    <a:pt x="2" y="423"/>
                    <a:pt x="0" y="419"/>
                  </a:cubicBezTo>
                  <a:cubicBezTo>
                    <a:pt x="23" y="373"/>
                    <a:pt x="3" y="317"/>
                    <a:pt x="15" y="268"/>
                  </a:cubicBezTo>
                  <a:cubicBezTo>
                    <a:pt x="21" y="244"/>
                    <a:pt x="31" y="221"/>
                    <a:pt x="36" y="198"/>
                  </a:cubicBezTo>
                  <a:cubicBezTo>
                    <a:pt x="43" y="166"/>
                    <a:pt x="28" y="127"/>
                    <a:pt x="27" y="94"/>
                  </a:cubicBezTo>
                  <a:cubicBezTo>
                    <a:pt x="27" y="74"/>
                    <a:pt x="18" y="55"/>
                    <a:pt x="21" y="35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Slîḍe"/>
            <p:cNvSpPr/>
            <p:nvPr/>
          </p:nvSpPr>
          <p:spPr bwMode="auto">
            <a:xfrm>
              <a:off x="5288757" y="2516982"/>
              <a:ext cx="285750" cy="317500"/>
            </a:xfrm>
            <a:custGeom>
              <a:avLst/>
              <a:gdLst>
                <a:gd name="T0" fmla="*/ 63 w 70"/>
                <a:gd name="T1" fmla="*/ 0 h 78"/>
                <a:gd name="T2" fmla="*/ 69 w 70"/>
                <a:gd name="T3" fmla="*/ 20 h 78"/>
                <a:gd name="T4" fmla="*/ 70 w 70"/>
                <a:gd name="T5" fmla="*/ 32 h 78"/>
                <a:gd name="T6" fmla="*/ 58 w 70"/>
                <a:gd name="T7" fmla="*/ 70 h 78"/>
                <a:gd name="T8" fmla="*/ 49 w 70"/>
                <a:gd name="T9" fmla="*/ 78 h 78"/>
                <a:gd name="T10" fmla="*/ 45 w 70"/>
                <a:gd name="T11" fmla="*/ 77 h 78"/>
                <a:gd name="T12" fmla="*/ 23 w 70"/>
                <a:gd name="T13" fmla="*/ 68 h 78"/>
                <a:gd name="T14" fmla="*/ 17 w 70"/>
                <a:gd name="T15" fmla="*/ 63 h 78"/>
                <a:gd name="T16" fmla="*/ 10 w 70"/>
                <a:gd name="T17" fmla="*/ 3 h 78"/>
                <a:gd name="T18" fmla="*/ 63 w 70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8">
                  <a:moveTo>
                    <a:pt x="63" y="0"/>
                  </a:moveTo>
                  <a:cubicBezTo>
                    <a:pt x="67" y="6"/>
                    <a:pt x="68" y="13"/>
                    <a:pt x="69" y="20"/>
                  </a:cubicBezTo>
                  <a:cubicBezTo>
                    <a:pt x="69" y="24"/>
                    <a:pt x="70" y="28"/>
                    <a:pt x="70" y="32"/>
                  </a:cubicBezTo>
                  <a:cubicBezTo>
                    <a:pt x="70" y="46"/>
                    <a:pt x="64" y="58"/>
                    <a:pt x="58" y="70"/>
                  </a:cubicBezTo>
                  <a:cubicBezTo>
                    <a:pt x="56" y="74"/>
                    <a:pt x="53" y="78"/>
                    <a:pt x="49" y="78"/>
                  </a:cubicBezTo>
                  <a:cubicBezTo>
                    <a:pt x="47" y="78"/>
                    <a:pt x="46" y="78"/>
                    <a:pt x="45" y="77"/>
                  </a:cubicBezTo>
                  <a:cubicBezTo>
                    <a:pt x="37" y="75"/>
                    <a:pt x="29" y="73"/>
                    <a:pt x="23" y="68"/>
                  </a:cubicBezTo>
                  <a:cubicBezTo>
                    <a:pt x="21" y="67"/>
                    <a:pt x="19" y="65"/>
                    <a:pt x="17" y="63"/>
                  </a:cubicBezTo>
                  <a:cubicBezTo>
                    <a:pt x="3" y="47"/>
                    <a:pt x="0" y="22"/>
                    <a:pt x="10" y="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ṣlíḋé"/>
            <p:cNvSpPr/>
            <p:nvPr/>
          </p:nvSpPr>
          <p:spPr bwMode="auto">
            <a:xfrm>
              <a:off x="5052219" y="2386807"/>
              <a:ext cx="265113" cy="280988"/>
            </a:xfrm>
            <a:custGeom>
              <a:avLst/>
              <a:gdLst>
                <a:gd name="T0" fmla="*/ 65 w 65"/>
                <a:gd name="T1" fmla="*/ 24 h 69"/>
                <a:gd name="T2" fmla="*/ 39 w 65"/>
                <a:gd name="T3" fmla="*/ 2 h 69"/>
                <a:gd name="T4" fmla="*/ 7 w 65"/>
                <a:gd name="T5" fmla="*/ 13 h 69"/>
                <a:gd name="T6" fmla="*/ 3 w 65"/>
                <a:gd name="T7" fmla="*/ 41 h 69"/>
                <a:gd name="T8" fmla="*/ 22 w 65"/>
                <a:gd name="T9" fmla="*/ 63 h 69"/>
                <a:gd name="T10" fmla="*/ 50 w 65"/>
                <a:gd name="T11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9">
                  <a:moveTo>
                    <a:pt x="65" y="24"/>
                  </a:moveTo>
                  <a:cubicBezTo>
                    <a:pt x="60" y="13"/>
                    <a:pt x="50" y="5"/>
                    <a:pt x="39" y="2"/>
                  </a:cubicBezTo>
                  <a:cubicBezTo>
                    <a:pt x="27" y="0"/>
                    <a:pt x="14" y="4"/>
                    <a:pt x="7" y="13"/>
                  </a:cubicBezTo>
                  <a:cubicBezTo>
                    <a:pt x="1" y="21"/>
                    <a:pt x="0" y="32"/>
                    <a:pt x="3" y="41"/>
                  </a:cubicBezTo>
                  <a:cubicBezTo>
                    <a:pt x="6" y="51"/>
                    <a:pt x="13" y="59"/>
                    <a:pt x="22" y="63"/>
                  </a:cubicBezTo>
                  <a:cubicBezTo>
                    <a:pt x="30" y="68"/>
                    <a:pt x="41" y="69"/>
                    <a:pt x="50" y="6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S1ïďê"/>
            <p:cNvSpPr/>
            <p:nvPr/>
          </p:nvSpPr>
          <p:spPr bwMode="auto">
            <a:xfrm>
              <a:off x="4976019" y="3071019"/>
              <a:ext cx="333375" cy="730250"/>
            </a:xfrm>
            <a:custGeom>
              <a:avLst/>
              <a:gdLst>
                <a:gd name="T0" fmla="*/ 34 w 82"/>
                <a:gd name="T1" fmla="*/ 0 h 179"/>
                <a:gd name="T2" fmla="*/ 5 w 82"/>
                <a:gd name="T3" fmla="*/ 91 h 179"/>
                <a:gd name="T4" fmla="*/ 1 w 82"/>
                <a:gd name="T5" fmla="*/ 108 h 179"/>
                <a:gd name="T6" fmla="*/ 14 w 82"/>
                <a:gd name="T7" fmla="*/ 146 h 179"/>
                <a:gd name="T8" fmla="*/ 43 w 82"/>
                <a:gd name="T9" fmla="*/ 175 h 179"/>
                <a:gd name="T10" fmla="*/ 64 w 82"/>
                <a:gd name="T11" fmla="*/ 179 h 179"/>
                <a:gd name="T12" fmla="*/ 82 w 82"/>
                <a:gd name="T13" fmla="*/ 134 h 179"/>
                <a:gd name="T14" fmla="*/ 76 w 82"/>
                <a:gd name="T15" fmla="*/ 96 h 179"/>
                <a:gd name="T16" fmla="*/ 34 w 82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79">
                  <a:moveTo>
                    <a:pt x="34" y="0"/>
                  </a:moveTo>
                  <a:cubicBezTo>
                    <a:pt x="25" y="29"/>
                    <a:pt x="13" y="62"/>
                    <a:pt x="5" y="91"/>
                  </a:cubicBezTo>
                  <a:cubicBezTo>
                    <a:pt x="3" y="97"/>
                    <a:pt x="1" y="102"/>
                    <a:pt x="1" y="108"/>
                  </a:cubicBezTo>
                  <a:cubicBezTo>
                    <a:pt x="0" y="122"/>
                    <a:pt x="5" y="135"/>
                    <a:pt x="14" y="146"/>
                  </a:cubicBezTo>
                  <a:cubicBezTo>
                    <a:pt x="22" y="157"/>
                    <a:pt x="32" y="166"/>
                    <a:pt x="43" y="175"/>
                  </a:cubicBezTo>
                  <a:cubicBezTo>
                    <a:pt x="64" y="179"/>
                    <a:pt x="64" y="179"/>
                    <a:pt x="64" y="179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Slïḑè"/>
            <p:cNvSpPr/>
            <p:nvPr/>
          </p:nvSpPr>
          <p:spPr bwMode="auto">
            <a:xfrm>
              <a:off x="5137944" y="3539332"/>
              <a:ext cx="568325" cy="1003300"/>
            </a:xfrm>
            <a:custGeom>
              <a:avLst/>
              <a:gdLst>
                <a:gd name="T0" fmla="*/ 22 w 139"/>
                <a:gd name="T1" fmla="*/ 4 h 246"/>
                <a:gd name="T2" fmla="*/ 3 w 139"/>
                <a:gd name="T3" fmla="*/ 91 h 246"/>
                <a:gd name="T4" fmla="*/ 12 w 139"/>
                <a:gd name="T5" fmla="*/ 194 h 246"/>
                <a:gd name="T6" fmla="*/ 15 w 139"/>
                <a:gd name="T7" fmla="*/ 231 h 246"/>
                <a:gd name="T8" fmla="*/ 19 w 139"/>
                <a:gd name="T9" fmla="*/ 240 h 246"/>
                <a:gd name="T10" fmla="*/ 26 w 139"/>
                <a:gd name="T11" fmla="*/ 242 h 246"/>
                <a:gd name="T12" fmla="*/ 123 w 139"/>
                <a:gd name="T13" fmla="*/ 246 h 246"/>
                <a:gd name="T14" fmla="*/ 126 w 139"/>
                <a:gd name="T15" fmla="*/ 245 h 246"/>
                <a:gd name="T16" fmla="*/ 127 w 139"/>
                <a:gd name="T17" fmla="*/ 241 h 246"/>
                <a:gd name="T18" fmla="*/ 104 w 139"/>
                <a:gd name="T19" fmla="*/ 0 h 246"/>
                <a:gd name="T20" fmla="*/ 22 w 139"/>
                <a:gd name="T21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246">
                  <a:moveTo>
                    <a:pt x="22" y="4"/>
                  </a:moveTo>
                  <a:cubicBezTo>
                    <a:pt x="12" y="33"/>
                    <a:pt x="6" y="60"/>
                    <a:pt x="3" y="91"/>
                  </a:cubicBezTo>
                  <a:cubicBezTo>
                    <a:pt x="0" y="126"/>
                    <a:pt x="8" y="150"/>
                    <a:pt x="12" y="194"/>
                  </a:cubicBezTo>
                  <a:cubicBezTo>
                    <a:pt x="13" y="206"/>
                    <a:pt x="13" y="219"/>
                    <a:pt x="15" y="231"/>
                  </a:cubicBezTo>
                  <a:cubicBezTo>
                    <a:pt x="16" y="234"/>
                    <a:pt x="17" y="238"/>
                    <a:pt x="19" y="240"/>
                  </a:cubicBezTo>
                  <a:cubicBezTo>
                    <a:pt x="21" y="242"/>
                    <a:pt x="23" y="242"/>
                    <a:pt x="26" y="242"/>
                  </a:cubicBezTo>
                  <a:cubicBezTo>
                    <a:pt x="58" y="245"/>
                    <a:pt x="91" y="246"/>
                    <a:pt x="123" y="246"/>
                  </a:cubicBezTo>
                  <a:cubicBezTo>
                    <a:pt x="124" y="246"/>
                    <a:pt x="125" y="246"/>
                    <a:pt x="126" y="245"/>
                  </a:cubicBezTo>
                  <a:cubicBezTo>
                    <a:pt x="127" y="244"/>
                    <a:pt x="127" y="243"/>
                    <a:pt x="127" y="241"/>
                  </a:cubicBezTo>
                  <a:cubicBezTo>
                    <a:pt x="129" y="161"/>
                    <a:pt x="139" y="72"/>
                    <a:pt x="104" y="0"/>
                  </a:cubicBezTo>
                  <a:cubicBezTo>
                    <a:pt x="22" y="4"/>
                    <a:pt x="22" y="4"/>
                    <a:pt x="22" y="4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íṡ1iḍè"/>
            <p:cNvSpPr/>
            <p:nvPr/>
          </p:nvSpPr>
          <p:spPr bwMode="auto">
            <a:xfrm>
              <a:off x="5101432" y="2886869"/>
              <a:ext cx="514350" cy="717550"/>
            </a:xfrm>
            <a:custGeom>
              <a:avLst/>
              <a:gdLst>
                <a:gd name="T0" fmla="*/ 32 w 126"/>
                <a:gd name="T1" fmla="*/ 0 h 176"/>
                <a:gd name="T2" fmla="*/ 60 w 126"/>
                <a:gd name="T3" fmla="*/ 14 h 176"/>
                <a:gd name="T4" fmla="*/ 66 w 126"/>
                <a:gd name="T5" fmla="*/ 14 h 176"/>
                <a:gd name="T6" fmla="*/ 79 w 126"/>
                <a:gd name="T7" fmla="*/ 15 h 176"/>
                <a:gd name="T8" fmla="*/ 93 w 126"/>
                <a:gd name="T9" fmla="*/ 27 h 176"/>
                <a:gd name="T10" fmla="*/ 103 w 126"/>
                <a:gd name="T11" fmla="*/ 49 h 176"/>
                <a:gd name="T12" fmla="*/ 125 w 126"/>
                <a:gd name="T13" fmla="*/ 101 h 176"/>
                <a:gd name="T14" fmla="*/ 115 w 126"/>
                <a:gd name="T15" fmla="*/ 146 h 176"/>
                <a:gd name="T16" fmla="*/ 118 w 126"/>
                <a:gd name="T17" fmla="*/ 170 h 176"/>
                <a:gd name="T18" fmla="*/ 117 w 126"/>
                <a:gd name="T19" fmla="*/ 175 h 176"/>
                <a:gd name="T20" fmla="*/ 115 w 126"/>
                <a:gd name="T21" fmla="*/ 176 h 176"/>
                <a:gd name="T22" fmla="*/ 65 w 126"/>
                <a:gd name="T23" fmla="*/ 171 h 176"/>
                <a:gd name="T24" fmla="*/ 51 w 126"/>
                <a:gd name="T25" fmla="*/ 170 h 176"/>
                <a:gd name="T26" fmla="*/ 33 w 126"/>
                <a:gd name="T27" fmla="*/ 172 h 176"/>
                <a:gd name="T28" fmla="*/ 30 w 126"/>
                <a:gd name="T29" fmla="*/ 171 h 176"/>
                <a:gd name="T30" fmla="*/ 28 w 126"/>
                <a:gd name="T31" fmla="*/ 169 h 176"/>
                <a:gd name="T32" fmla="*/ 8 w 126"/>
                <a:gd name="T33" fmla="*/ 104 h 176"/>
                <a:gd name="T34" fmla="*/ 2 w 126"/>
                <a:gd name="T35" fmla="*/ 49 h 176"/>
                <a:gd name="T36" fmla="*/ 32 w 126"/>
                <a:gd name="T3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6">
                  <a:moveTo>
                    <a:pt x="32" y="0"/>
                  </a:moveTo>
                  <a:cubicBezTo>
                    <a:pt x="41" y="7"/>
                    <a:pt x="48" y="13"/>
                    <a:pt x="60" y="14"/>
                  </a:cubicBezTo>
                  <a:cubicBezTo>
                    <a:pt x="62" y="14"/>
                    <a:pt x="64" y="14"/>
                    <a:pt x="66" y="14"/>
                  </a:cubicBezTo>
                  <a:cubicBezTo>
                    <a:pt x="70" y="14"/>
                    <a:pt x="75" y="14"/>
                    <a:pt x="79" y="15"/>
                  </a:cubicBezTo>
                  <a:cubicBezTo>
                    <a:pt x="85" y="17"/>
                    <a:pt x="90" y="22"/>
                    <a:pt x="93" y="27"/>
                  </a:cubicBezTo>
                  <a:cubicBezTo>
                    <a:pt x="96" y="33"/>
                    <a:pt x="101" y="43"/>
                    <a:pt x="103" y="49"/>
                  </a:cubicBezTo>
                  <a:cubicBezTo>
                    <a:pt x="111" y="67"/>
                    <a:pt x="126" y="81"/>
                    <a:pt x="125" y="101"/>
                  </a:cubicBezTo>
                  <a:cubicBezTo>
                    <a:pt x="125" y="117"/>
                    <a:pt x="115" y="131"/>
                    <a:pt x="115" y="146"/>
                  </a:cubicBezTo>
                  <a:cubicBezTo>
                    <a:pt x="115" y="154"/>
                    <a:pt x="117" y="162"/>
                    <a:pt x="118" y="170"/>
                  </a:cubicBezTo>
                  <a:cubicBezTo>
                    <a:pt x="119" y="172"/>
                    <a:pt x="119" y="174"/>
                    <a:pt x="117" y="175"/>
                  </a:cubicBezTo>
                  <a:cubicBezTo>
                    <a:pt x="116" y="176"/>
                    <a:pt x="116" y="176"/>
                    <a:pt x="115" y="176"/>
                  </a:cubicBezTo>
                  <a:cubicBezTo>
                    <a:pt x="98" y="174"/>
                    <a:pt x="82" y="172"/>
                    <a:pt x="65" y="171"/>
                  </a:cubicBezTo>
                  <a:cubicBezTo>
                    <a:pt x="61" y="170"/>
                    <a:pt x="56" y="170"/>
                    <a:pt x="51" y="170"/>
                  </a:cubicBezTo>
                  <a:cubicBezTo>
                    <a:pt x="45" y="170"/>
                    <a:pt x="39" y="171"/>
                    <a:pt x="33" y="172"/>
                  </a:cubicBezTo>
                  <a:cubicBezTo>
                    <a:pt x="32" y="172"/>
                    <a:pt x="31" y="172"/>
                    <a:pt x="30" y="171"/>
                  </a:cubicBezTo>
                  <a:cubicBezTo>
                    <a:pt x="29" y="171"/>
                    <a:pt x="29" y="170"/>
                    <a:pt x="28" y="169"/>
                  </a:cubicBezTo>
                  <a:cubicBezTo>
                    <a:pt x="20" y="147"/>
                    <a:pt x="14" y="126"/>
                    <a:pt x="8" y="104"/>
                  </a:cubicBezTo>
                  <a:cubicBezTo>
                    <a:pt x="4" y="86"/>
                    <a:pt x="0" y="67"/>
                    <a:pt x="2" y="49"/>
                  </a:cubicBezTo>
                  <a:cubicBezTo>
                    <a:pt x="4" y="31"/>
                    <a:pt x="16" y="9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ïşḻíďê"/>
            <p:cNvSpPr/>
            <p:nvPr/>
          </p:nvSpPr>
          <p:spPr bwMode="auto">
            <a:xfrm>
              <a:off x="5199857" y="5525294"/>
              <a:ext cx="420688" cy="166688"/>
            </a:xfrm>
            <a:custGeom>
              <a:avLst/>
              <a:gdLst>
                <a:gd name="T0" fmla="*/ 11 w 103"/>
                <a:gd name="T1" fmla="*/ 0 h 41"/>
                <a:gd name="T2" fmla="*/ 60 w 103"/>
                <a:gd name="T3" fmla="*/ 25 h 41"/>
                <a:gd name="T4" fmla="*/ 66 w 103"/>
                <a:gd name="T5" fmla="*/ 24 h 41"/>
                <a:gd name="T6" fmla="*/ 70 w 103"/>
                <a:gd name="T7" fmla="*/ 24 h 41"/>
                <a:gd name="T8" fmla="*/ 96 w 103"/>
                <a:gd name="T9" fmla="*/ 31 h 41"/>
                <a:gd name="T10" fmla="*/ 102 w 103"/>
                <a:gd name="T11" fmla="*/ 35 h 41"/>
                <a:gd name="T12" fmla="*/ 101 w 103"/>
                <a:gd name="T13" fmla="*/ 41 h 41"/>
                <a:gd name="T14" fmla="*/ 98 w 103"/>
                <a:gd name="T15" fmla="*/ 41 h 41"/>
                <a:gd name="T16" fmla="*/ 60 w 103"/>
                <a:gd name="T17" fmla="*/ 41 h 41"/>
                <a:gd name="T18" fmla="*/ 40 w 103"/>
                <a:gd name="T19" fmla="*/ 39 h 41"/>
                <a:gd name="T20" fmla="*/ 26 w 103"/>
                <a:gd name="T21" fmla="*/ 37 h 41"/>
                <a:gd name="T22" fmla="*/ 20 w 103"/>
                <a:gd name="T23" fmla="*/ 39 h 41"/>
                <a:gd name="T24" fmla="*/ 2 w 103"/>
                <a:gd name="T25" fmla="*/ 36 h 41"/>
                <a:gd name="T26" fmla="*/ 1 w 103"/>
                <a:gd name="T27" fmla="*/ 17 h 41"/>
                <a:gd name="T28" fmla="*/ 11 w 103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41">
                  <a:moveTo>
                    <a:pt x="11" y="0"/>
                  </a:moveTo>
                  <a:cubicBezTo>
                    <a:pt x="25" y="12"/>
                    <a:pt x="42" y="28"/>
                    <a:pt x="60" y="25"/>
                  </a:cubicBezTo>
                  <a:cubicBezTo>
                    <a:pt x="62" y="24"/>
                    <a:pt x="64" y="24"/>
                    <a:pt x="66" y="24"/>
                  </a:cubicBezTo>
                  <a:cubicBezTo>
                    <a:pt x="67" y="24"/>
                    <a:pt x="69" y="24"/>
                    <a:pt x="70" y="24"/>
                  </a:cubicBezTo>
                  <a:cubicBezTo>
                    <a:pt x="79" y="25"/>
                    <a:pt x="88" y="28"/>
                    <a:pt x="96" y="31"/>
                  </a:cubicBezTo>
                  <a:cubicBezTo>
                    <a:pt x="98" y="32"/>
                    <a:pt x="100" y="33"/>
                    <a:pt x="102" y="35"/>
                  </a:cubicBezTo>
                  <a:cubicBezTo>
                    <a:pt x="103" y="37"/>
                    <a:pt x="103" y="40"/>
                    <a:pt x="101" y="41"/>
                  </a:cubicBezTo>
                  <a:cubicBezTo>
                    <a:pt x="100" y="41"/>
                    <a:pt x="99" y="41"/>
                    <a:pt x="98" y="41"/>
                  </a:cubicBezTo>
                  <a:cubicBezTo>
                    <a:pt x="86" y="41"/>
                    <a:pt x="73" y="41"/>
                    <a:pt x="60" y="41"/>
                  </a:cubicBezTo>
                  <a:cubicBezTo>
                    <a:pt x="53" y="41"/>
                    <a:pt x="46" y="41"/>
                    <a:pt x="40" y="39"/>
                  </a:cubicBezTo>
                  <a:cubicBezTo>
                    <a:pt x="35" y="38"/>
                    <a:pt x="31" y="37"/>
                    <a:pt x="26" y="37"/>
                  </a:cubicBezTo>
                  <a:cubicBezTo>
                    <a:pt x="24" y="37"/>
                    <a:pt x="22" y="39"/>
                    <a:pt x="20" y="39"/>
                  </a:cubicBezTo>
                  <a:cubicBezTo>
                    <a:pt x="9" y="38"/>
                    <a:pt x="8" y="40"/>
                    <a:pt x="2" y="36"/>
                  </a:cubicBezTo>
                  <a:cubicBezTo>
                    <a:pt x="1" y="32"/>
                    <a:pt x="0" y="24"/>
                    <a:pt x="1" y="17"/>
                  </a:cubicBezTo>
                  <a:cubicBezTo>
                    <a:pt x="2" y="11"/>
                    <a:pt x="6" y="3"/>
                    <a:pt x="11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ṡḷíḋê"/>
            <p:cNvSpPr/>
            <p:nvPr/>
          </p:nvSpPr>
          <p:spPr bwMode="auto">
            <a:xfrm>
              <a:off x="5509419" y="2683669"/>
              <a:ext cx="41275" cy="49213"/>
            </a:xfrm>
            <a:custGeom>
              <a:avLst/>
              <a:gdLst>
                <a:gd name="T0" fmla="*/ 6 w 10"/>
                <a:gd name="T1" fmla="*/ 0 h 12"/>
                <a:gd name="T2" fmla="*/ 1 w 10"/>
                <a:gd name="T3" fmla="*/ 5 h 12"/>
                <a:gd name="T4" fmla="*/ 0 w 10"/>
                <a:gd name="T5" fmla="*/ 8 h 12"/>
                <a:gd name="T6" fmla="*/ 2 w 10"/>
                <a:gd name="T7" fmla="*/ 12 h 12"/>
                <a:gd name="T8" fmla="*/ 4 w 10"/>
                <a:gd name="T9" fmla="*/ 12 h 12"/>
                <a:gd name="T10" fmla="*/ 7 w 10"/>
                <a:gd name="T11" fmla="*/ 12 h 12"/>
                <a:gd name="T12" fmla="*/ 10 w 10"/>
                <a:gd name="T13" fmla="*/ 7 h 12"/>
                <a:gd name="T14" fmla="*/ 10 w 10"/>
                <a:gd name="T15" fmla="*/ 3 h 12"/>
                <a:gd name="T16" fmla="*/ 7 w 10"/>
                <a:gd name="T17" fmla="*/ 0 h 12"/>
                <a:gd name="T18" fmla="*/ 6 w 10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3" y="0"/>
                    <a:pt x="1" y="3"/>
                    <a:pt x="1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8" y="11"/>
                    <a:pt x="9" y="9"/>
                    <a:pt x="10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9" y="2"/>
                    <a:pt x="8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solidFill>
              <a:srgbClr val="F98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ïsḷiḑé"/>
            <p:cNvSpPr/>
            <p:nvPr/>
          </p:nvSpPr>
          <p:spPr bwMode="auto">
            <a:xfrm>
              <a:off x="5228432" y="2402682"/>
              <a:ext cx="392113" cy="374650"/>
            </a:xfrm>
            <a:custGeom>
              <a:avLst/>
              <a:gdLst>
                <a:gd name="T0" fmla="*/ 11 w 96"/>
                <a:gd name="T1" fmla="*/ 86 h 92"/>
                <a:gd name="T2" fmla="*/ 30 w 96"/>
                <a:gd name="T3" fmla="*/ 91 h 92"/>
                <a:gd name="T4" fmla="*/ 36 w 96"/>
                <a:gd name="T5" fmla="*/ 90 h 92"/>
                <a:gd name="T6" fmla="*/ 41 w 96"/>
                <a:gd name="T7" fmla="*/ 77 h 92"/>
                <a:gd name="T8" fmla="*/ 39 w 96"/>
                <a:gd name="T9" fmla="*/ 62 h 92"/>
                <a:gd name="T10" fmla="*/ 44 w 96"/>
                <a:gd name="T11" fmla="*/ 56 h 92"/>
                <a:gd name="T12" fmla="*/ 50 w 96"/>
                <a:gd name="T13" fmla="*/ 62 h 92"/>
                <a:gd name="T14" fmla="*/ 56 w 96"/>
                <a:gd name="T15" fmla="*/ 81 h 92"/>
                <a:gd name="T16" fmla="*/ 71 w 96"/>
                <a:gd name="T17" fmla="*/ 62 h 92"/>
                <a:gd name="T18" fmla="*/ 85 w 96"/>
                <a:gd name="T19" fmla="*/ 57 h 92"/>
                <a:gd name="T20" fmla="*/ 95 w 96"/>
                <a:gd name="T21" fmla="*/ 48 h 92"/>
                <a:gd name="T22" fmla="*/ 95 w 96"/>
                <a:gd name="T23" fmla="*/ 39 h 92"/>
                <a:gd name="T24" fmla="*/ 91 w 96"/>
                <a:gd name="T25" fmla="*/ 27 h 92"/>
                <a:gd name="T26" fmla="*/ 80 w 96"/>
                <a:gd name="T27" fmla="*/ 23 h 92"/>
                <a:gd name="T28" fmla="*/ 77 w 96"/>
                <a:gd name="T29" fmla="*/ 23 h 92"/>
                <a:gd name="T30" fmla="*/ 75 w 96"/>
                <a:gd name="T31" fmla="*/ 20 h 92"/>
                <a:gd name="T32" fmla="*/ 52 w 96"/>
                <a:gd name="T33" fmla="*/ 2 h 92"/>
                <a:gd name="T34" fmla="*/ 23 w 96"/>
                <a:gd name="T35" fmla="*/ 7 h 92"/>
                <a:gd name="T36" fmla="*/ 10 w 96"/>
                <a:gd name="T37" fmla="*/ 16 h 92"/>
                <a:gd name="T38" fmla="*/ 1 w 96"/>
                <a:gd name="T39" fmla="*/ 37 h 92"/>
                <a:gd name="T40" fmla="*/ 0 w 96"/>
                <a:gd name="T41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2">
                  <a:moveTo>
                    <a:pt x="11" y="86"/>
                  </a:moveTo>
                  <a:cubicBezTo>
                    <a:pt x="16" y="91"/>
                    <a:pt x="23" y="92"/>
                    <a:pt x="30" y="91"/>
                  </a:cubicBezTo>
                  <a:cubicBezTo>
                    <a:pt x="32" y="91"/>
                    <a:pt x="34" y="91"/>
                    <a:pt x="36" y="90"/>
                  </a:cubicBezTo>
                  <a:cubicBezTo>
                    <a:pt x="40" y="88"/>
                    <a:pt x="41" y="82"/>
                    <a:pt x="41" y="77"/>
                  </a:cubicBezTo>
                  <a:cubicBezTo>
                    <a:pt x="40" y="72"/>
                    <a:pt x="38" y="67"/>
                    <a:pt x="39" y="62"/>
                  </a:cubicBezTo>
                  <a:cubicBezTo>
                    <a:pt x="40" y="59"/>
                    <a:pt x="41" y="56"/>
                    <a:pt x="44" y="56"/>
                  </a:cubicBezTo>
                  <a:cubicBezTo>
                    <a:pt x="47" y="55"/>
                    <a:pt x="50" y="59"/>
                    <a:pt x="50" y="62"/>
                  </a:cubicBezTo>
                  <a:cubicBezTo>
                    <a:pt x="52" y="68"/>
                    <a:pt x="52" y="76"/>
                    <a:pt x="56" y="81"/>
                  </a:cubicBezTo>
                  <a:cubicBezTo>
                    <a:pt x="58" y="73"/>
                    <a:pt x="63" y="65"/>
                    <a:pt x="71" y="62"/>
                  </a:cubicBezTo>
                  <a:cubicBezTo>
                    <a:pt x="75" y="60"/>
                    <a:pt x="80" y="59"/>
                    <a:pt x="85" y="57"/>
                  </a:cubicBezTo>
                  <a:cubicBezTo>
                    <a:pt x="89" y="56"/>
                    <a:pt x="94" y="53"/>
                    <a:pt x="95" y="48"/>
                  </a:cubicBezTo>
                  <a:cubicBezTo>
                    <a:pt x="96" y="45"/>
                    <a:pt x="96" y="42"/>
                    <a:pt x="95" y="39"/>
                  </a:cubicBezTo>
                  <a:cubicBezTo>
                    <a:pt x="94" y="35"/>
                    <a:pt x="93" y="30"/>
                    <a:pt x="91" y="27"/>
                  </a:cubicBezTo>
                  <a:cubicBezTo>
                    <a:pt x="88" y="24"/>
                    <a:pt x="84" y="22"/>
                    <a:pt x="80" y="23"/>
                  </a:cubicBezTo>
                  <a:cubicBezTo>
                    <a:pt x="79" y="23"/>
                    <a:pt x="78" y="23"/>
                    <a:pt x="77" y="23"/>
                  </a:cubicBezTo>
                  <a:cubicBezTo>
                    <a:pt x="76" y="23"/>
                    <a:pt x="75" y="21"/>
                    <a:pt x="75" y="20"/>
                  </a:cubicBezTo>
                  <a:cubicBezTo>
                    <a:pt x="71" y="11"/>
                    <a:pt x="62" y="4"/>
                    <a:pt x="52" y="2"/>
                  </a:cubicBezTo>
                  <a:cubicBezTo>
                    <a:pt x="42" y="0"/>
                    <a:pt x="32" y="2"/>
                    <a:pt x="23" y="7"/>
                  </a:cubicBezTo>
                  <a:cubicBezTo>
                    <a:pt x="18" y="9"/>
                    <a:pt x="14" y="12"/>
                    <a:pt x="10" y="16"/>
                  </a:cubicBezTo>
                  <a:cubicBezTo>
                    <a:pt x="5" y="22"/>
                    <a:pt x="2" y="30"/>
                    <a:pt x="1" y="37"/>
                  </a:cubicBezTo>
                  <a:cubicBezTo>
                    <a:pt x="0" y="45"/>
                    <a:pt x="0" y="53"/>
                    <a:pt x="0" y="61"/>
                  </a:cubicBezTo>
                </a:path>
              </a:pathLst>
            </a:custGeom>
            <a:solidFill>
              <a:srgbClr val="0C4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ṩlïdé"/>
            <p:cNvSpPr/>
            <p:nvPr/>
          </p:nvSpPr>
          <p:spPr bwMode="auto">
            <a:xfrm>
              <a:off x="5249069" y="3963194"/>
              <a:ext cx="142875" cy="538163"/>
            </a:xfrm>
            <a:custGeom>
              <a:avLst/>
              <a:gdLst>
                <a:gd name="T0" fmla="*/ 33 w 35"/>
                <a:gd name="T1" fmla="*/ 117 h 132"/>
                <a:gd name="T2" fmla="*/ 20 w 35"/>
                <a:gd name="T3" fmla="*/ 128 h 132"/>
                <a:gd name="T4" fmla="*/ 28 w 35"/>
                <a:gd name="T5" fmla="*/ 132 h 132"/>
                <a:gd name="T6" fmla="*/ 33 w 35"/>
                <a:gd name="T7" fmla="*/ 117 h 132"/>
                <a:gd name="T8" fmla="*/ 31 w 35"/>
                <a:gd name="T9" fmla="*/ 104 h 132"/>
                <a:gd name="T10" fmla="*/ 13 w 35"/>
                <a:gd name="T11" fmla="*/ 118 h 132"/>
                <a:gd name="T12" fmla="*/ 19 w 35"/>
                <a:gd name="T13" fmla="*/ 127 h 132"/>
                <a:gd name="T14" fmla="*/ 33 w 35"/>
                <a:gd name="T15" fmla="*/ 116 h 132"/>
                <a:gd name="T16" fmla="*/ 33 w 35"/>
                <a:gd name="T17" fmla="*/ 116 h 132"/>
                <a:gd name="T18" fmla="*/ 31 w 35"/>
                <a:gd name="T19" fmla="*/ 104 h 132"/>
                <a:gd name="T20" fmla="*/ 29 w 35"/>
                <a:gd name="T21" fmla="*/ 90 h 132"/>
                <a:gd name="T22" fmla="*/ 8 w 35"/>
                <a:gd name="T23" fmla="*/ 106 h 132"/>
                <a:gd name="T24" fmla="*/ 9 w 35"/>
                <a:gd name="T25" fmla="*/ 107 h 132"/>
                <a:gd name="T26" fmla="*/ 12 w 35"/>
                <a:gd name="T27" fmla="*/ 117 h 132"/>
                <a:gd name="T28" fmla="*/ 31 w 35"/>
                <a:gd name="T29" fmla="*/ 102 h 132"/>
                <a:gd name="T30" fmla="*/ 29 w 35"/>
                <a:gd name="T31" fmla="*/ 90 h 132"/>
                <a:gd name="T32" fmla="*/ 27 w 35"/>
                <a:gd name="T33" fmla="*/ 76 h 132"/>
                <a:gd name="T34" fmla="*/ 6 w 35"/>
                <a:gd name="T35" fmla="*/ 92 h 132"/>
                <a:gd name="T36" fmla="*/ 8 w 35"/>
                <a:gd name="T37" fmla="*/ 105 h 132"/>
                <a:gd name="T38" fmla="*/ 29 w 35"/>
                <a:gd name="T39" fmla="*/ 89 h 132"/>
                <a:gd name="T40" fmla="*/ 27 w 35"/>
                <a:gd name="T41" fmla="*/ 76 h 132"/>
                <a:gd name="T42" fmla="*/ 24 w 35"/>
                <a:gd name="T43" fmla="*/ 63 h 132"/>
                <a:gd name="T44" fmla="*/ 4 w 35"/>
                <a:gd name="T45" fmla="*/ 79 h 132"/>
                <a:gd name="T46" fmla="*/ 6 w 35"/>
                <a:gd name="T47" fmla="*/ 91 h 132"/>
                <a:gd name="T48" fmla="*/ 27 w 35"/>
                <a:gd name="T49" fmla="*/ 75 h 132"/>
                <a:gd name="T50" fmla="*/ 24 w 35"/>
                <a:gd name="T51" fmla="*/ 63 h 132"/>
                <a:gd name="T52" fmla="*/ 22 w 35"/>
                <a:gd name="T53" fmla="*/ 50 h 132"/>
                <a:gd name="T54" fmla="*/ 3 w 35"/>
                <a:gd name="T55" fmla="*/ 64 h 132"/>
                <a:gd name="T56" fmla="*/ 4 w 35"/>
                <a:gd name="T57" fmla="*/ 77 h 132"/>
                <a:gd name="T58" fmla="*/ 24 w 35"/>
                <a:gd name="T59" fmla="*/ 62 h 132"/>
                <a:gd name="T60" fmla="*/ 22 w 35"/>
                <a:gd name="T61" fmla="*/ 50 h 132"/>
                <a:gd name="T62" fmla="*/ 19 w 35"/>
                <a:gd name="T63" fmla="*/ 37 h 132"/>
                <a:gd name="T64" fmla="*/ 2 w 35"/>
                <a:gd name="T65" fmla="*/ 50 h 132"/>
                <a:gd name="T66" fmla="*/ 3 w 35"/>
                <a:gd name="T67" fmla="*/ 63 h 132"/>
                <a:gd name="T68" fmla="*/ 22 w 35"/>
                <a:gd name="T69" fmla="*/ 49 h 132"/>
                <a:gd name="T70" fmla="*/ 19 w 35"/>
                <a:gd name="T71" fmla="*/ 37 h 132"/>
                <a:gd name="T72" fmla="*/ 15 w 35"/>
                <a:gd name="T73" fmla="*/ 24 h 132"/>
                <a:gd name="T74" fmla="*/ 1 w 35"/>
                <a:gd name="T75" fmla="*/ 35 h 132"/>
                <a:gd name="T76" fmla="*/ 1 w 35"/>
                <a:gd name="T77" fmla="*/ 49 h 132"/>
                <a:gd name="T78" fmla="*/ 19 w 35"/>
                <a:gd name="T79" fmla="*/ 36 h 132"/>
                <a:gd name="T80" fmla="*/ 15 w 35"/>
                <a:gd name="T81" fmla="*/ 24 h 132"/>
                <a:gd name="T82" fmla="*/ 11 w 35"/>
                <a:gd name="T83" fmla="*/ 12 h 132"/>
                <a:gd name="T84" fmla="*/ 0 w 35"/>
                <a:gd name="T85" fmla="*/ 20 h 132"/>
                <a:gd name="T86" fmla="*/ 1 w 35"/>
                <a:gd name="T87" fmla="*/ 34 h 132"/>
                <a:gd name="T88" fmla="*/ 15 w 35"/>
                <a:gd name="T89" fmla="*/ 23 h 132"/>
                <a:gd name="T90" fmla="*/ 11 w 35"/>
                <a:gd name="T91" fmla="*/ 12 h 132"/>
                <a:gd name="T92" fmla="*/ 6 w 35"/>
                <a:gd name="T93" fmla="*/ 1 h 132"/>
                <a:gd name="T94" fmla="*/ 1 w 35"/>
                <a:gd name="T95" fmla="*/ 4 h 132"/>
                <a:gd name="T96" fmla="*/ 0 w 35"/>
                <a:gd name="T97" fmla="*/ 19 h 132"/>
                <a:gd name="T98" fmla="*/ 11 w 35"/>
                <a:gd name="T99" fmla="*/ 11 h 132"/>
                <a:gd name="T100" fmla="*/ 8 w 35"/>
                <a:gd name="T101" fmla="*/ 4 h 132"/>
                <a:gd name="T102" fmla="*/ 6 w 35"/>
                <a:gd name="T103" fmla="*/ 1 h 132"/>
                <a:gd name="T104" fmla="*/ 4 w 35"/>
                <a:gd name="T105" fmla="*/ 0 h 132"/>
                <a:gd name="T106" fmla="*/ 2 w 35"/>
                <a:gd name="T107" fmla="*/ 3 h 132"/>
                <a:gd name="T108" fmla="*/ 5 w 35"/>
                <a:gd name="T109" fmla="*/ 0 h 132"/>
                <a:gd name="T110" fmla="*/ 4 w 35"/>
                <a:gd name="T1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132">
                  <a:moveTo>
                    <a:pt x="33" y="117"/>
                  </a:moveTo>
                  <a:cubicBezTo>
                    <a:pt x="20" y="128"/>
                    <a:pt x="20" y="128"/>
                    <a:pt x="20" y="128"/>
                  </a:cubicBezTo>
                  <a:cubicBezTo>
                    <a:pt x="22" y="131"/>
                    <a:pt x="25" y="132"/>
                    <a:pt x="28" y="132"/>
                  </a:cubicBezTo>
                  <a:cubicBezTo>
                    <a:pt x="32" y="132"/>
                    <a:pt x="35" y="128"/>
                    <a:pt x="33" y="117"/>
                  </a:cubicBezTo>
                  <a:moveTo>
                    <a:pt x="31" y="104"/>
                  </a:moveTo>
                  <a:cubicBezTo>
                    <a:pt x="13" y="118"/>
                    <a:pt x="13" y="118"/>
                    <a:pt x="13" y="118"/>
                  </a:cubicBezTo>
                  <a:cubicBezTo>
                    <a:pt x="14" y="122"/>
                    <a:pt x="17" y="125"/>
                    <a:pt x="19" y="127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1"/>
                    <a:pt x="31" y="104"/>
                  </a:cubicBezTo>
                  <a:moveTo>
                    <a:pt x="29" y="90"/>
                  </a:moveTo>
                  <a:cubicBezTo>
                    <a:pt x="8" y="106"/>
                    <a:pt x="8" y="106"/>
                    <a:pt x="8" y="106"/>
                  </a:cubicBezTo>
                  <a:cubicBezTo>
                    <a:pt x="8" y="106"/>
                    <a:pt x="8" y="107"/>
                    <a:pt x="9" y="107"/>
                  </a:cubicBezTo>
                  <a:cubicBezTo>
                    <a:pt x="9" y="111"/>
                    <a:pt x="11" y="114"/>
                    <a:pt x="12" y="117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1" y="99"/>
                    <a:pt x="30" y="95"/>
                    <a:pt x="29" y="90"/>
                  </a:cubicBezTo>
                  <a:moveTo>
                    <a:pt x="27" y="76"/>
                  </a:moveTo>
                  <a:cubicBezTo>
                    <a:pt x="6" y="92"/>
                    <a:pt x="6" y="92"/>
                    <a:pt x="6" y="92"/>
                  </a:cubicBezTo>
                  <a:cubicBezTo>
                    <a:pt x="7" y="97"/>
                    <a:pt x="7" y="102"/>
                    <a:pt x="8" y="105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5"/>
                    <a:pt x="28" y="81"/>
                    <a:pt x="27" y="76"/>
                  </a:cubicBezTo>
                  <a:moveTo>
                    <a:pt x="24" y="63"/>
                  </a:moveTo>
                  <a:cubicBezTo>
                    <a:pt x="4" y="79"/>
                    <a:pt x="4" y="79"/>
                    <a:pt x="4" y="79"/>
                  </a:cubicBezTo>
                  <a:cubicBezTo>
                    <a:pt x="5" y="83"/>
                    <a:pt x="5" y="87"/>
                    <a:pt x="6" y="91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1"/>
                    <a:pt x="25" y="67"/>
                    <a:pt x="24" y="63"/>
                  </a:cubicBezTo>
                  <a:moveTo>
                    <a:pt x="22" y="50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3" y="69"/>
                    <a:pt x="4" y="73"/>
                    <a:pt x="4" y="77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58"/>
                    <a:pt x="23" y="54"/>
                    <a:pt x="22" y="50"/>
                  </a:cubicBezTo>
                  <a:moveTo>
                    <a:pt x="19" y="3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4"/>
                    <a:pt x="2" y="59"/>
                    <a:pt x="3" y="6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5"/>
                    <a:pt x="20" y="41"/>
                    <a:pt x="19" y="37"/>
                  </a:cubicBezTo>
                  <a:moveTo>
                    <a:pt x="15" y="24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40"/>
                    <a:pt x="1" y="44"/>
                    <a:pt x="1" y="49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2"/>
                    <a:pt x="16" y="28"/>
                    <a:pt x="15" y="24"/>
                  </a:cubicBezTo>
                  <a:moveTo>
                    <a:pt x="11" y="12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5"/>
                    <a:pt x="0" y="29"/>
                    <a:pt x="1" y="3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19"/>
                    <a:pt x="13" y="15"/>
                    <a:pt x="11" y="12"/>
                  </a:cubicBezTo>
                  <a:moveTo>
                    <a:pt x="6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8"/>
                    <a:pt x="0" y="13"/>
                    <a:pt x="0" y="1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8"/>
                    <a:pt x="9" y="6"/>
                    <a:pt x="8" y="4"/>
                  </a:cubicBezTo>
                  <a:cubicBezTo>
                    <a:pt x="7" y="3"/>
                    <a:pt x="6" y="2"/>
                    <a:pt x="6" y="1"/>
                  </a:cubicBezTo>
                  <a:moveTo>
                    <a:pt x="4" y="0"/>
                  </a:moveTo>
                  <a:cubicBezTo>
                    <a:pt x="3" y="0"/>
                    <a:pt x="2" y="1"/>
                    <a:pt x="2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6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ŝļîḍe"/>
            <p:cNvSpPr/>
            <p:nvPr/>
          </p:nvSpPr>
          <p:spPr bwMode="auto">
            <a:xfrm>
              <a:off x="5199857" y="3640932"/>
              <a:ext cx="0" cy="952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ṣlïḍè"/>
            <p:cNvSpPr/>
            <p:nvPr/>
          </p:nvSpPr>
          <p:spPr bwMode="auto">
            <a:xfrm>
              <a:off x="5199857" y="3580607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19 w 21"/>
                <a:gd name="T3" fmla="*/ 1 h 17"/>
                <a:gd name="T4" fmla="*/ 0 w 21"/>
                <a:gd name="T5" fmla="*/ 15 h 17"/>
                <a:gd name="T6" fmla="*/ 0 w 21"/>
                <a:gd name="T7" fmla="*/ 17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20" y="0"/>
                    <a:pt x="20" y="1"/>
                    <a:pt x="19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ṡ1iďé"/>
            <p:cNvSpPr/>
            <p:nvPr/>
          </p:nvSpPr>
          <p:spPr bwMode="auto">
            <a:xfrm>
              <a:off x="5179219" y="3718719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Sḷídè"/>
            <p:cNvSpPr/>
            <p:nvPr/>
          </p:nvSpPr>
          <p:spPr bwMode="auto">
            <a:xfrm>
              <a:off x="5179219" y="3585369"/>
              <a:ext cx="184150" cy="141288"/>
            </a:xfrm>
            <a:custGeom>
              <a:avLst/>
              <a:gdLst>
                <a:gd name="T0" fmla="*/ 44 w 45"/>
                <a:gd name="T1" fmla="*/ 0 h 35"/>
                <a:gd name="T2" fmla="*/ 44 w 45"/>
                <a:gd name="T3" fmla="*/ 0 h 35"/>
                <a:gd name="T4" fmla="*/ 0 w 45"/>
                <a:gd name="T5" fmla="*/ 33 h 35"/>
                <a:gd name="T6" fmla="*/ 0 w 45"/>
                <a:gd name="T7" fmla="*/ 35 h 35"/>
                <a:gd name="T8" fmla="*/ 45 w 45"/>
                <a:gd name="T9" fmla="*/ 0 h 35"/>
                <a:gd name="T10" fmla="*/ 44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sḷíďê"/>
            <p:cNvSpPr/>
            <p:nvPr/>
          </p:nvSpPr>
          <p:spPr bwMode="auto">
            <a:xfrm>
              <a:off x="5166519" y="3793332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şḻíďè"/>
            <p:cNvSpPr/>
            <p:nvPr/>
          </p:nvSpPr>
          <p:spPr bwMode="auto">
            <a:xfrm>
              <a:off x="5166519" y="3629819"/>
              <a:ext cx="217488" cy="171450"/>
            </a:xfrm>
            <a:custGeom>
              <a:avLst/>
              <a:gdLst>
                <a:gd name="T0" fmla="*/ 52 w 53"/>
                <a:gd name="T1" fmla="*/ 0 h 42"/>
                <a:gd name="T2" fmla="*/ 0 w 53"/>
                <a:gd name="T3" fmla="*/ 40 h 42"/>
                <a:gd name="T4" fmla="*/ 0 w 53"/>
                <a:gd name="T5" fmla="*/ 42 h 42"/>
                <a:gd name="T6" fmla="*/ 53 w 53"/>
                <a:gd name="T7" fmla="*/ 1 h 42"/>
                <a:gd name="T8" fmla="*/ 52 w 5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52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ísḻîḋé"/>
            <p:cNvSpPr/>
            <p:nvPr/>
          </p:nvSpPr>
          <p:spPr bwMode="auto">
            <a:xfrm>
              <a:off x="5155407" y="3861594"/>
              <a:ext cx="0" cy="7938"/>
            </a:xfrm>
            <a:custGeom>
              <a:avLst/>
              <a:gdLst>
                <a:gd name="T0" fmla="*/ 0 h 2"/>
                <a:gd name="T1" fmla="*/ 1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îSļíḑe"/>
            <p:cNvSpPr/>
            <p:nvPr/>
          </p:nvSpPr>
          <p:spPr bwMode="auto">
            <a:xfrm>
              <a:off x="5155407" y="3674269"/>
              <a:ext cx="252413" cy="195263"/>
            </a:xfrm>
            <a:custGeom>
              <a:avLst/>
              <a:gdLst>
                <a:gd name="T0" fmla="*/ 61 w 62"/>
                <a:gd name="T1" fmla="*/ 0 h 48"/>
                <a:gd name="T2" fmla="*/ 0 w 62"/>
                <a:gd name="T3" fmla="*/ 46 h 48"/>
                <a:gd name="T4" fmla="*/ 0 w 62"/>
                <a:gd name="T5" fmla="*/ 48 h 48"/>
                <a:gd name="T6" fmla="*/ 62 w 62"/>
                <a:gd name="T7" fmla="*/ 1 h 48"/>
                <a:gd name="T8" fmla="*/ 61 w 6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8">
                  <a:moveTo>
                    <a:pt x="61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sļïďê"/>
            <p:cNvSpPr/>
            <p:nvPr/>
          </p:nvSpPr>
          <p:spPr bwMode="auto">
            <a:xfrm>
              <a:off x="5150644" y="3931444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śļiďè"/>
            <p:cNvSpPr/>
            <p:nvPr/>
          </p:nvSpPr>
          <p:spPr bwMode="auto">
            <a:xfrm>
              <a:off x="5150644" y="3710782"/>
              <a:ext cx="290513" cy="223838"/>
            </a:xfrm>
            <a:custGeom>
              <a:avLst/>
              <a:gdLst>
                <a:gd name="T0" fmla="*/ 70 w 71"/>
                <a:gd name="T1" fmla="*/ 0 h 55"/>
                <a:gd name="T2" fmla="*/ 0 w 71"/>
                <a:gd name="T3" fmla="*/ 54 h 55"/>
                <a:gd name="T4" fmla="*/ 0 w 71"/>
                <a:gd name="T5" fmla="*/ 55 h 55"/>
                <a:gd name="T6" fmla="*/ 71 w 71"/>
                <a:gd name="T7" fmla="*/ 0 h 55"/>
                <a:gd name="T8" fmla="*/ 70 w 71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5">
                  <a:moveTo>
                    <a:pt x="7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5"/>
                    <a:pt x="0" y="5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ŝḷiḑè"/>
            <p:cNvSpPr/>
            <p:nvPr/>
          </p:nvSpPr>
          <p:spPr bwMode="auto">
            <a:xfrm>
              <a:off x="5145882" y="3736182"/>
              <a:ext cx="342900" cy="263525"/>
            </a:xfrm>
            <a:custGeom>
              <a:avLst/>
              <a:gdLst>
                <a:gd name="T0" fmla="*/ 83 w 84"/>
                <a:gd name="T1" fmla="*/ 0 h 65"/>
                <a:gd name="T2" fmla="*/ 0 w 84"/>
                <a:gd name="T3" fmla="*/ 64 h 65"/>
                <a:gd name="T4" fmla="*/ 0 w 84"/>
                <a:gd name="T5" fmla="*/ 65 h 65"/>
                <a:gd name="T6" fmla="*/ 84 w 84"/>
                <a:gd name="T7" fmla="*/ 1 h 65"/>
                <a:gd name="T8" fmla="*/ 83 w 84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5">
                  <a:moveTo>
                    <a:pt x="83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0"/>
                    <a:pt x="8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śļïḓé"/>
            <p:cNvSpPr/>
            <p:nvPr/>
          </p:nvSpPr>
          <p:spPr bwMode="auto">
            <a:xfrm>
              <a:off x="5150644" y="3755232"/>
              <a:ext cx="395288" cy="301625"/>
            </a:xfrm>
            <a:custGeom>
              <a:avLst/>
              <a:gdLst>
                <a:gd name="T0" fmla="*/ 26 w 97"/>
                <a:gd name="T1" fmla="*/ 54 h 74"/>
                <a:gd name="T2" fmla="*/ 0 w 97"/>
                <a:gd name="T3" fmla="*/ 73 h 74"/>
                <a:gd name="T4" fmla="*/ 0 w 97"/>
                <a:gd name="T5" fmla="*/ 74 h 74"/>
                <a:gd name="T6" fmla="*/ 25 w 97"/>
                <a:gd name="T7" fmla="*/ 55 h 74"/>
                <a:gd name="T8" fmla="*/ 26 w 97"/>
                <a:gd name="T9" fmla="*/ 54 h 74"/>
                <a:gd name="T10" fmla="*/ 96 w 97"/>
                <a:gd name="T11" fmla="*/ 0 h 74"/>
                <a:gd name="T12" fmla="*/ 29 w 97"/>
                <a:gd name="T13" fmla="*/ 51 h 74"/>
                <a:gd name="T14" fmla="*/ 30 w 97"/>
                <a:gd name="T15" fmla="*/ 52 h 74"/>
                <a:gd name="T16" fmla="*/ 97 w 97"/>
                <a:gd name="T17" fmla="*/ 0 h 74"/>
                <a:gd name="T18" fmla="*/ 96 w 97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4">
                  <a:moveTo>
                    <a:pt x="26" y="5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4"/>
                    <a:pt x="26" y="54"/>
                  </a:cubicBezTo>
                  <a:moveTo>
                    <a:pt x="96" y="0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2"/>
                    <a:pt x="30" y="5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îṥḷiḑe"/>
            <p:cNvSpPr/>
            <p:nvPr/>
          </p:nvSpPr>
          <p:spPr bwMode="auto">
            <a:xfrm>
              <a:off x="5252244" y="3963194"/>
              <a:ext cx="20638" cy="17463"/>
            </a:xfrm>
            <a:custGeom>
              <a:avLst/>
              <a:gdLst>
                <a:gd name="T0" fmla="*/ 4 w 5"/>
                <a:gd name="T1" fmla="*/ 0 h 4"/>
                <a:gd name="T2" fmla="*/ 1 w 5"/>
                <a:gd name="T3" fmla="*/ 3 h 4"/>
                <a:gd name="T4" fmla="*/ 0 w 5"/>
                <a:gd name="T5" fmla="*/ 4 h 4"/>
                <a:gd name="T6" fmla="*/ 5 w 5"/>
                <a:gd name="T7" fmla="*/ 1 h 4"/>
                <a:gd name="T8" fmla="*/ 4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śļîḓê"/>
            <p:cNvSpPr/>
            <p:nvPr/>
          </p:nvSpPr>
          <p:spPr bwMode="auto">
            <a:xfrm>
              <a:off x="5158582" y="3767932"/>
              <a:ext cx="449263" cy="346075"/>
            </a:xfrm>
            <a:custGeom>
              <a:avLst/>
              <a:gdLst>
                <a:gd name="T0" fmla="*/ 22 w 110"/>
                <a:gd name="T1" fmla="*/ 67 h 85"/>
                <a:gd name="T2" fmla="*/ 0 w 110"/>
                <a:gd name="T3" fmla="*/ 84 h 85"/>
                <a:gd name="T4" fmla="*/ 0 w 110"/>
                <a:gd name="T5" fmla="*/ 85 h 85"/>
                <a:gd name="T6" fmla="*/ 22 w 110"/>
                <a:gd name="T7" fmla="*/ 68 h 85"/>
                <a:gd name="T8" fmla="*/ 22 w 110"/>
                <a:gd name="T9" fmla="*/ 67 h 85"/>
                <a:gd name="T10" fmla="*/ 109 w 110"/>
                <a:gd name="T11" fmla="*/ 0 h 85"/>
                <a:gd name="T12" fmla="*/ 33 w 110"/>
                <a:gd name="T13" fmla="*/ 59 h 85"/>
                <a:gd name="T14" fmla="*/ 33 w 110"/>
                <a:gd name="T15" fmla="*/ 60 h 85"/>
                <a:gd name="T16" fmla="*/ 110 w 110"/>
                <a:gd name="T17" fmla="*/ 0 h 85"/>
                <a:gd name="T18" fmla="*/ 109 w 110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5">
                  <a:moveTo>
                    <a:pt x="22" y="67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7"/>
                  </a:cubicBezTo>
                  <a:moveTo>
                    <a:pt x="109" y="0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60"/>
                    <a:pt x="33" y="6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0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ṡ1ïḑé"/>
            <p:cNvSpPr/>
            <p:nvPr/>
          </p:nvSpPr>
          <p:spPr bwMode="auto">
            <a:xfrm>
              <a:off x="5249069" y="4009232"/>
              <a:ext cx="44450" cy="3651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8 h 9"/>
                <a:gd name="T4" fmla="*/ 0 w 11"/>
                <a:gd name="T5" fmla="*/ 9 h 9"/>
                <a:gd name="T6" fmla="*/ 11 w 11"/>
                <a:gd name="T7" fmla="*/ 1 h 9"/>
                <a:gd name="T8" fmla="*/ 11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ślîḋé"/>
            <p:cNvSpPr/>
            <p:nvPr/>
          </p:nvSpPr>
          <p:spPr bwMode="auto">
            <a:xfrm>
              <a:off x="5644357" y="380126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ṥľidè"/>
            <p:cNvSpPr/>
            <p:nvPr/>
          </p:nvSpPr>
          <p:spPr bwMode="auto">
            <a:xfrm>
              <a:off x="5166519" y="3801269"/>
              <a:ext cx="477838" cy="369888"/>
            </a:xfrm>
            <a:custGeom>
              <a:avLst/>
              <a:gdLst>
                <a:gd name="T0" fmla="*/ 21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1 w 117"/>
                <a:gd name="T7" fmla="*/ 75 h 91"/>
                <a:gd name="T8" fmla="*/ 21 w 117"/>
                <a:gd name="T9" fmla="*/ 74 h 91"/>
                <a:gd name="T10" fmla="*/ 117 w 117"/>
                <a:gd name="T11" fmla="*/ 0 h 91"/>
                <a:gd name="T12" fmla="*/ 35 w 117"/>
                <a:gd name="T13" fmla="*/ 63 h 91"/>
                <a:gd name="T14" fmla="*/ 35 w 117"/>
                <a:gd name="T15" fmla="*/ 64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1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4"/>
                  </a:cubicBezTo>
                  <a:moveTo>
                    <a:pt x="117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4"/>
                    <a:pt x="35" y="64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šľïḋè"/>
            <p:cNvSpPr/>
            <p:nvPr/>
          </p:nvSpPr>
          <p:spPr bwMode="auto">
            <a:xfrm>
              <a:off x="5252244" y="4056857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0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ŝḷîḋé"/>
            <p:cNvSpPr/>
            <p:nvPr/>
          </p:nvSpPr>
          <p:spPr bwMode="auto">
            <a:xfrm>
              <a:off x="5652294" y="385841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ṣḻïḓè"/>
            <p:cNvSpPr/>
            <p:nvPr/>
          </p:nvSpPr>
          <p:spPr bwMode="auto">
            <a:xfrm>
              <a:off x="5174457" y="3858419"/>
              <a:ext cx="477838" cy="369888"/>
            </a:xfrm>
            <a:custGeom>
              <a:avLst/>
              <a:gdLst>
                <a:gd name="T0" fmla="*/ 19 w 117"/>
                <a:gd name="T1" fmla="*/ 75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6 h 91"/>
                <a:gd name="T8" fmla="*/ 19 w 117"/>
                <a:gd name="T9" fmla="*/ 75 h 91"/>
                <a:gd name="T10" fmla="*/ 117 w 117"/>
                <a:gd name="T11" fmla="*/ 0 h 91"/>
                <a:gd name="T12" fmla="*/ 37 w 117"/>
                <a:gd name="T13" fmla="*/ 62 h 91"/>
                <a:gd name="T14" fmla="*/ 37 w 117"/>
                <a:gd name="T15" fmla="*/ 63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19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19" y="75"/>
                    <a:pt x="19" y="75"/>
                  </a:cubicBezTo>
                  <a:moveTo>
                    <a:pt x="117" y="0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3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ṩḷïḋè"/>
            <p:cNvSpPr/>
            <p:nvPr/>
          </p:nvSpPr>
          <p:spPr bwMode="auto">
            <a:xfrm>
              <a:off x="5252244" y="4110832"/>
              <a:ext cx="74613" cy="57150"/>
            </a:xfrm>
            <a:custGeom>
              <a:avLst/>
              <a:gdLst>
                <a:gd name="T0" fmla="*/ 18 w 18"/>
                <a:gd name="T1" fmla="*/ 0 h 14"/>
                <a:gd name="T2" fmla="*/ 0 w 18"/>
                <a:gd name="T3" fmla="*/ 13 h 14"/>
                <a:gd name="T4" fmla="*/ 1 w 18"/>
                <a:gd name="T5" fmla="*/ 14 h 14"/>
                <a:gd name="T6" fmla="*/ 18 w 18"/>
                <a:gd name="T7" fmla="*/ 1 h 14"/>
                <a:gd name="T8" fmla="*/ 18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8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şlíḋe"/>
            <p:cNvSpPr/>
            <p:nvPr/>
          </p:nvSpPr>
          <p:spPr bwMode="auto">
            <a:xfrm>
              <a:off x="5179219" y="3915569"/>
              <a:ext cx="481013" cy="369888"/>
            </a:xfrm>
            <a:custGeom>
              <a:avLst/>
              <a:gdLst>
                <a:gd name="T0" fmla="*/ 20 w 118"/>
                <a:gd name="T1" fmla="*/ 75 h 91"/>
                <a:gd name="T2" fmla="*/ 0 w 118"/>
                <a:gd name="T3" fmla="*/ 90 h 91"/>
                <a:gd name="T4" fmla="*/ 1 w 118"/>
                <a:gd name="T5" fmla="*/ 91 h 91"/>
                <a:gd name="T6" fmla="*/ 20 w 118"/>
                <a:gd name="T7" fmla="*/ 76 h 91"/>
                <a:gd name="T8" fmla="*/ 20 w 118"/>
                <a:gd name="T9" fmla="*/ 75 h 91"/>
                <a:gd name="T10" fmla="*/ 118 w 118"/>
                <a:gd name="T11" fmla="*/ 0 h 91"/>
                <a:gd name="T12" fmla="*/ 39 w 118"/>
                <a:gd name="T13" fmla="*/ 61 h 91"/>
                <a:gd name="T14" fmla="*/ 39 w 118"/>
                <a:gd name="T15" fmla="*/ 62 h 91"/>
                <a:gd name="T16" fmla="*/ 118 w 118"/>
                <a:gd name="T17" fmla="*/ 1 h 91"/>
                <a:gd name="T18" fmla="*/ 118 w 118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91">
                  <a:moveTo>
                    <a:pt x="20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1" y="90"/>
                    <a:pt x="1" y="91"/>
                    <a:pt x="1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moveTo>
                    <a:pt x="118" y="0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2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ṣlíďê"/>
            <p:cNvSpPr/>
            <p:nvPr/>
          </p:nvSpPr>
          <p:spPr bwMode="auto">
            <a:xfrm>
              <a:off x="5260182" y="4163219"/>
              <a:ext cx="77788" cy="61913"/>
            </a:xfrm>
            <a:custGeom>
              <a:avLst/>
              <a:gdLst>
                <a:gd name="T0" fmla="*/ 19 w 19"/>
                <a:gd name="T1" fmla="*/ 0 h 15"/>
                <a:gd name="T2" fmla="*/ 0 w 19"/>
                <a:gd name="T3" fmla="*/ 14 h 15"/>
                <a:gd name="T4" fmla="*/ 0 w 19"/>
                <a:gd name="T5" fmla="*/ 15 h 15"/>
                <a:gd name="T6" fmla="*/ 19 w 19"/>
                <a:gd name="T7" fmla="*/ 1 h 15"/>
                <a:gd name="T8" fmla="*/ 19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9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ṥlïḓê"/>
            <p:cNvSpPr/>
            <p:nvPr/>
          </p:nvSpPr>
          <p:spPr bwMode="auto">
            <a:xfrm>
              <a:off x="5345907" y="3971132"/>
              <a:ext cx="319088" cy="249238"/>
            </a:xfrm>
            <a:custGeom>
              <a:avLst/>
              <a:gdLst>
                <a:gd name="T0" fmla="*/ 78 w 78"/>
                <a:gd name="T1" fmla="*/ 0 h 61"/>
                <a:gd name="T2" fmla="*/ 0 w 78"/>
                <a:gd name="T3" fmla="*/ 60 h 61"/>
                <a:gd name="T4" fmla="*/ 0 w 78"/>
                <a:gd name="T5" fmla="*/ 61 h 61"/>
                <a:gd name="T6" fmla="*/ 78 w 78"/>
                <a:gd name="T7" fmla="*/ 1 h 61"/>
                <a:gd name="T8" fmla="*/ 78 w 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1">
                  <a:moveTo>
                    <a:pt x="7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ş1îďé"/>
            <p:cNvSpPr/>
            <p:nvPr/>
          </p:nvSpPr>
          <p:spPr bwMode="auto">
            <a:xfrm>
              <a:off x="5187157" y="4339432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îsḷiḓé"/>
            <p:cNvSpPr/>
            <p:nvPr/>
          </p:nvSpPr>
          <p:spPr bwMode="auto">
            <a:xfrm>
              <a:off x="5187157" y="4277519"/>
              <a:ext cx="77788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0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îŝļiḋe"/>
            <p:cNvSpPr/>
            <p:nvPr/>
          </p:nvSpPr>
          <p:spPr bwMode="auto">
            <a:xfrm>
              <a:off x="5264944" y="4217194"/>
              <a:ext cx="80963" cy="68263"/>
            </a:xfrm>
            <a:custGeom>
              <a:avLst/>
              <a:gdLst>
                <a:gd name="T0" fmla="*/ 20 w 20"/>
                <a:gd name="T1" fmla="*/ 0 h 17"/>
                <a:gd name="T2" fmla="*/ 0 w 20"/>
                <a:gd name="T3" fmla="*/ 15 h 17"/>
                <a:gd name="T4" fmla="*/ 0 w 20"/>
                <a:gd name="T5" fmla="*/ 17 h 17"/>
                <a:gd name="T6" fmla="*/ 20 w 20"/>
                <a:gd name="T7" fmla="*/ 1 h 17"/>
                <a:gd name="T8" fmla="*/ 20 w 20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šļîďé"/>
            <p:cNvSpPr/>
            <p:nvPr/>
          </p:nvSpPr>
          <p:spPr bwMode="auto">
            <a:xfrm>
              <a:off x="5191919" y="4033044"/>
              <a:ext cx="477838" cy="371475"/>
            </a:xfrm>
            <a:custGeom>
              <a:avLst/>
              <a:gdLst>
                <a:gd name="T0" fmla="*/ 20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5 h 91"/>
                <a:gd name="T8" fmla="*/ 20 w 117"/>
                <a:gd name="T9" fmla="*/ 74 h 91"/>
                <a:gd name="T10" fmla="*/ 117 w 117"/>
                <a:gd name="T11" fmla="*/ 0 h 91"/>
                <a:gd name="T12" fmla="*/ 41 w 117"/>
                <a:gd name="T13" fmla="*/ 58 h 91"/>
                <a:gd name="T14" fmla="*/ 41 w 117"/>
                <a:gd name="T15" fmla="*/ 59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0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5"/>
                    <a:pt x="20" y="74"/>
                  </a:cubicBezTo>
                  <a:moveTo>
                    <a:pt x="117" y="0"/>
                  </a:move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íṩḷiḍe"/>
            <p:cNvSpPr/>
            <p:nvPr/>
          </p:nvSpPr>
          <p:spPr bwMode="auto">
            <a:xfrm>
              <a:off x="5272882" y="426958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ṥḷïde"/>
            <p:cNvSpPr/>
            <p:nvPr/>
          </p:nvSpPr>
          <p:spPr bwMode="auto">
            <a:xfrm>
              <a:off x="5195094" y="4094957"/>
              <a:ext cx="474663" cy="366713"/>
            </a:xfrm>
            <a:custGeom>
              <a:avLst/>
              <a:gdLst>
                <a:gd name="T0" fmla="*/ 21 w 116"/>
                <a:gd name="T1" fmla="*/ 73 h 90"/>
                <a:gd name="T2" fmla="*/ 0 w 116"/>
                <a:gd name="T3" fmla="*/ 89 h 90"/>
                <a:gd name="T4" fmla="*/ 0 w 116"/>
                <a:gd name="T5" fmla="*/ 90 h 90"/>
                <a:gd name="T6" fmla="*/ 21 w 116"/>
                <a:gd name="T7" fmla="*/ 74 h 90"/>
                <a:gd name="T8" fmla="*/ 21 w 116"/>
                <a:gd name="T9" fmla="*/ 73 h 90"/>
                <a:gd name="T10" fmla="*/ 116 w 116"/>
                <a:gd name="T11" fmla="*/ 0 h 90"/>
                <a:gd name="T12" fmla="*/ 42 w 116"/>
                <a:gd name="T13" fmla="*/ 57 h 90"/>
                <a:gd name="T14" fmla="*/ 42 w 116"/>
                <a:gd name="T15" fmla="*/ 58 h 90"/>
                <a:gd name="T16" fmla="*/ 116 w 116"/>
                <a:gd name="T17" fmla="*/ 1 h 90"/>
                <a:gd name="T18" fmla="*/ 116 w 116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0">
                  <a:moveTo>
                    <a:pt x="21" y="73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90"/>
                    <a:pt x="0" y="90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4"/>
                    <a:pt x="21" y="73"/>
                    <a:pt x="21" y="73"/>
                  </a:cubicBezTo>
                  <a:moveTo>
                    <a:pt x="116" y="0"/>
                  </a:move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8"/>
                    <a:pt x="42" y="58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0"/>
                    <a:pt x="11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íS1îḓe"/>
            <p:cNvSpPr/>
            <p:nvPr/>
          </p:nvSpPr>
          <p:spPr bwMode="auto">
            <a:xfrm>
              <a:off x="5280819" y="432673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íṥḷîḓe"/>
            <p:cNvSpPr/>
            <p:nvPr/>
          </p:nvSpPr>
          <p:spPr bwMode="auto">
            <a:xfrm>
              <a:off x="5207794" y="4155282"/>
              <a:ext cx="461963" cy="358775"/>
            </a:xfrm>
            <a:custGeom>
              <a:avLst/>
              <a:gdLst>
                <a:gd name="T0" fmla="*/ 22 w 113"/>
                <a:gd name="T1" fmla="*/ 70 h 88"/>
                <a:gd name="T2" fmla="*/ 0 w 113"/>
                <a:gd name="T3" fmla="*/ 87 h 88"/>
                <a:gd name="T4" fmla="*/ 1 w 113"/>
                <a:gd name="T5" fmla="*/ 88 h 88"/>
                <a:gd name="T6" fmla="*/ 23 w 113"/>
                <a:gd name="T7" fmla="*/ 71 h 88"/>
                <a:gd name="T8" fmla="*/ 22 w 113"/>
                <a:gd name="T9" fmla="*/ 70 h 88"/>
                <a:gd name="T10" fmla="*/ 113 w 113"/>
                <a:gd name="T11" fmla="*/ 0 h 88"/>
                <a:gd name="T12" fmla="*/ 41 w 113"/>
                <a:gd name="T13" fmla="*/ 55 h 88"/>
                <a:gd name="T14" fmla="*/ 41 w 113"/>
                <a:gd name="T15" fmla="*/ 57 h 88"/>
                <a:gd name="T16" fmla="*/ 113 w 113"/>
                <a:gd name="T17" fmla="*/ 2 h 88"/>
                <a:gd name="T18" fmla="*/ 113 w 113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88">
                  <a:moveTo>
                    <a:pt x="22" y="7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2" y="71"/>
                    <a:pt x="22" y="71"/>
                    <a:pt x="22" y="70"/>
                  </a:cubicBezTo>
                  <a:moveTo>
                    <a:pt x="113" y="0"/>
                  </a:move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7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1"/>
                    <a:pt x="113" y="1"/>
                    <a:pt x="11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ṩlïḓê"/>
            <p:cNvSpPr/>
            <p:nvPr/>
          </p:nvSpPr>
          <p:spPr bwMode="auto">
            <a:xfrm>
              <a:off x="5298282" y="4379119"/>
              <a:ext cx="76200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1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íś1íḋè"/>
            <p:cNvSpPr/>
            <p:nvPr/>
          </p:nvSpPr>
          <p:spPr bwMode="auto">
            <a:xfrm>
              <a:off x="5269707" y="4220369"/>
              <a:ext cx="400050" cy="306388"/>
            </a:xfrm>
            <a:custGeom>
              <a:avLst/>
              <a:gdLst>
                <a:gd name="T0" fmla="*/ 14 w 98"/>
                <a:gd name="T1" fmla="*/ 64 h 75"/>
                <a:gd name="T2" fmla="*/ 0 w 98"/>
                <a:gd name="T3" fmla="*/ 75 h 75"/>
                <a:gd name="T4" fmla="*/ 1 w 98"/>
                <a:gd name="T5" fmla="*/ 75 h 75"/>
                <a:gd name="T6" fmla="*/ 15 w 98"/>
                <a:gd name="T7" fmla="*/ 65 h 75"/>
                <a:gd name="T8" fmla="*/ 14 w 98"/>
                <a:gd name="T9" fmla="*/ 64 h 75"/>
                <a:gd name="T10" fmla="*/ 98 w 98"/>
                <a:gd name="T11" fmla="*/ 0 h 75"/>
                <a:gd name="T12" fmla="*/ 28 w 98"/>
                <a:gd name="T13" fmla="*/ 53 h 75"/>
                <a:gd name="T14" fmla="*/ 28 w 98"/>
                <a:gd name="T15" fmla="*/ 54 h 75"/>
                <a:gd name="T16" fmla="*/ 98 w 98"/>
                <a:gd name="T17" fmla="*/ 1 h 75"/>
                <a:gd name="T18" fmla="*/ 98 w 98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75">
                  <a:moveTo>
                    <a:pt x="14" y="64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1" y="75"/>
                    <a:pt x="1" y="7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5"/>
                    <a:pt x="14" y="65"/>
                    <a:pt x="14" y="64"/>
                  </a:cubicBezTo>
                  <a:moveTo>
                    <a:pt x="98" y="0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0"/>
                    <a:pt x="9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ṩḷídè"/>
            <p:cNvSpPr/>
            <p:nvPr/>
          </p:nvSpPr>
          <p:spPr bwMode="auto">
            <a:xfrm>
              <a:off x="5326857" y="4436269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1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ṥḷíḑe"/>
            <p:cNvSpPr/>
            <p:nvPr/>
          </p:nvSpPr>
          <p:spPr bwMode="auto">
            <a:xfrm>
              <a:off x="5342732" y="4285457"/>
              <a:ext cx="322263" cy="249238"/>
            </a:xfrm>
            <a:custGeom>
              <a:avLst/>
              <a:gdLst>
                <a:gd name="T0" fmla="*/ 79 w 79"/>
                <a:gd name="T1" fmla="*/ 0 h 61"/>
                <a:gd name="T2" fmla="*/ 0 w 79"/>
                <a:gd name="T3" fmla="*/ 61 h 61"/>
                <a:gd name="T4" fmla="*/ 1 w 79"/>
                <a:gd name="T5" fmla="*/ 61 h 61"/>
                <a:gd name="T6" fmla="*/ 79 w 79"/>
                <a:gd name="T7" fmla="*/ 1 h 61"/>
                <a:gd name="T8" fmla="*/ 79 w 79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1">
                  <a:moveTo>
                    <a:pt x="79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1" y="61"/>
                    <a:pt x="1" y="6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ṡ1íḋè"/>
            <p:cNvSpPr/>
            <p:nvPr/>
          </p:nvSpPr>
          <p:spPr bwMode="auto">
            <a:xfrm>
              <a:off x="5415757" y="4347369"/>
              <a:ext cx="249238" cy="190500"/>
            </a:xfrm>
            <a:custGeom>
              <a:avLst/>
              <a:gdLst>
                <a:gd name="T0" fmla="*/ 61 w 61"/>
                <a:gd name="T1" fmla="*/ 0 h 47"/>
                <a:gd name="T2" fmla="*/ 0 w 61"/>
                <a:gd name="T3" fmla="*/ 47 h 47"/>
                <a:gd name="T4" fmla="*/ 2 w 61"/>
                <a:gd name="T5" fmla="*/ 47 h 47"/>
                <a:gd name="T6" fmla="*/ 60 w 61"/>
                <a:gd name="T7" fmla="*/ 2 h 47"/>
                <a:gd name="T8" fmla="*/ 61 w 61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7">
                  <a:moveTo>
                    <a:pt x="61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2" y="47"/>
                    <a:pt x="2" y="4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1"/>
                    <a:pt x="61" y="1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ïṣḷíďê"/>
            <p:cNvSpPr/>
            <p:nvPr/>
          </p:nvSpPr>
          <p:spPr bwMode="auto">
            <a:xfrm>
              <a:off x="5498307" y="4412457"/>
              <a:ext cx="161925" cy="125413"/>
            </a:xfrm>
            <a:custGeom>
              <a:avLst/>
              <a:gdLst>
                <a:gd name="T0" fmla="*/ 40 w 40"/>
                <a:gd name="T1" fmla="*/ 0 h 31"/>
                <a:gd name="T2" fmla="*/ 0 w 40"/>
                <a:gd name="T3" fmla="*/ 31 h 31"/>
                <a:gd name="T4" fmla="*/ 1 w 40"/>
                <a:gd name="T5" fmla="*/ 31 h 31"/>
                <a:gd name="T6" fmla="*/ 40 w 40"/>
                <a:gd name="T7" fmla="*/ 1 h 31"/>
                <a:gd name="T8" fmla="*/ 40 w 4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4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ïsḷïḓê"/>
            <p:cNvSpPr/>
            <p:nvPr/>
          </p:nvSpPr>
          <p:spPr bwMode="auto">
            <a:xfrm>
              <a:off x="5574507" y="4477544"/>
              <a:ext cx="82550" cy="65088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 w 20"/>
                <a:gd name="T5" fmla="*/ 16 h 16"/>
                <a:gd name="T6" fmla="*/ 20 w 20"/>
                <a:gd name="T7" fmla="*/ 1 h 16"/>
                <a:gd name="T8" fmla="*/ 20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iSḻîḓè"/>
            <p:cNvSpPr/>
            <p:nvPr/>
          </p:nvSpPr>
          <p:spPr bwMode="auto">
            <a:xfrm>
              <a:off x="5106194" y="2886869"/>
              <a:ext cx="407988" cy="701675"/>
            </a:xfrm>
            <a:custGeom>
              <a:avLst/>
              <a:gdLst>
                <a:gd name="T0" fmla="*/ 31 w 100"/>
                <a:gd name="T1" fmla="*/ 0 h 172"/>
                <a:gd name="T2" fmla="*/ 2 w 100"/>
                <a:gd name="T3" fmla="*/ 45 h 172"/>
                <a:gd name="T4" fmla="*/ 1 w 100"/>
                <a:gd name="T5" fmla="*/ 49 h 172"/>
                <a:gd name="T6" fmla="*/ 0 w 100"/>
                <a:gd name="T7" fmla="*/ 60 h 172"/>
                <a:gd name="T8" fmla="*/ 7 w 100"/>
                <a:gd name="T9" fmla="*/ 104 h 172"/>
                <a:gd name="T10" fmla="*/ 27 w 100"/>
                <a:gd name="T11" fmla="*/ 169 h 172"/>
                <a:gd name="T12" fmla="*/ 29 w 100"/>
                <a:gd name="T13" fmla="*/ 171 h 172"/>
                <a:gd name="T14" fmla="*/ 31 w 100"/>
                <a:gd name="T15" fmla="*/ 172 h 172"/>
                <a:gd name="T16" fmla="*/ 32 w 100"/>
                <a:gd name="T17" fmla="*/ 172 h 172"/>
                <a:gd name="T18" fmla="*/ 42 w 100"/>
                <a:gd name="T19" fmla="*/ 171 h 172"/>
                <a:gd name="T20" fmla="*/ 43 w 100"/>
                <a:gd name="T21" fmla="*/ 170 h 172"/>
                <a:gd name="T22" fmla="*/ 44 w 100"/>
                <a:gd name="T23" fmla="*/ 170 h 172"/>
                <a:gd name="T24" fmla="*/ 44 w 100"/>
                <a:gd name="T25" fmla="*/ 170 h 172"/>
                <a:gd name="T26" fmla="*/ 48 w 100"/>
                <a:gd name="T27" fmla="*/ 170 h 172"/>
                <a:gd name="T28" fmla="*/ 39 w 100"/>
                <a:gd name="T29" fmla="*/ 166 h 172"/>
                <a:gd name="T30" fmla="*/ 32 w 100"/>
                <a:gd name="T31" fmla="*/ 140 h 172"/>
                <a:gd name="T32" fmla="*/ 40 w 100"/>
                <a:gd name="T33" fmla="*/ 56 h 172"/>
                <a:gd name="T34" fmla="*/ 59 w 100"/>
                <a:gd name="T35" fmla="*/ 18 h 172"/>
                <a:gd name="T36" fmla="*/ 61 w 100"/>
                <a:gd name="T37" fmla="*/ 18 h 172"/>
                <a:gd name="T38" fmla="*/ 65 w 100"/>
                <a:gd name="T39" fmla="*/ 18 h 172"/>
                <a:gd name="T40" fmla="*/ 98 w 100"/>
                <a:gd name="T41" fmla="*/ 40 h 172"/>
                <a:gd name="T42" fmla="*/ 100 w 100"/>
                <a:gd name="T43" fmla="*/ 44 h 172"/>
                <a:gd name="T44" fmla="*/ 92 w 100"/>
                <a:gd name="T45" fmla="*/ 27 h 172"/>
                <a:gd name="T46" fmla="*/ 78 w 100"/>
                <a:gd name="T47" fmla="*/ 15 h 172"/>
                <a:gd name="T48" fmla="*/ 76 w 100"/>
                <a:gd name="T49" fmla="*/ 15 h 172"/>
                <a:gd name="T50" fmla="*/ 67 w 100"/>
                <a:gd name="T51" fmla="*/ 14 h 172"/>
                <a:gd name="T52" fmla="*/ 65 w 100"/>
                <a:gd name="T53" fmla="*/ 14 h 172"/>
                <a:gd name="T54" fmla="*/ 63 w 100"/>
                <a:gd name="T55" fmla="*/ 14 h 172"/>
                <a:gd name="T56" fmla="*/ 59 w 100"/>
                <a:gd name="T57" fmla="*/ 14 h 172"/>
                <a:gd name="T58" fmla="*/ 31 w 100"/>
                <a:gd name="T59" fmla="*/ 0 h 172"/>
                <a:gd name="T60" fmla="*/ 31 w 100"/>
                <a:gd name="T6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172">
                  <a:moveTo>
                    <a:pt x="31" y="0"/>
                  </a:moveTo>
                  <a:cubicBezTo>
                    <a:pt x="16" y="8"/>
                    <a:pt x="5" y="28"/>
                    <a:pt x="2" y="45"/>
                  </a:cubicBezTo>
                  <a:cubicBezTo>
                    <a:pt x="1" y="46"/>
                    <a:pt x="1" y="48"/>
                    <a:pt x="1" y="49"/>
                  </a:cubicBezTo>
                  <a:cubicBezTo>
                    <a:pt x="1" y="53"/>
                    <a:pt x="0" y="57"/>
                    <a:pt x="0" y="60"/>
                  </a:cubicBezTo>
                  <a:cubicBezTo>
                    <a:pt x="0" y="75"/>
                    <a:pt x="4" y="90"/>
                    <a:pt x="7" y="104"/>
                  </a:cubicBezTo>
                  <a:cubicBezTo>
                    <a:pt x="13" y="126"/>
                    <a:pt x="19" y="147"/>
                    <a:pt x="27" y="169"/>
                  </a:cubicBezTo>
                  <a:cubicBezTo>
                    <a:pt x="28" y="170"/>
                    <a:pt x="28" y="171"/>
                    <a:pt x="29" y="171"/>
                  </a:cubicBezTo>
                  <a:cubicBezTo>
                    <a:pt x="30" y="172"/>
                    <a:pt x="30" y="172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6" y="171"/>
                    <a:pt x="39" y="171"/>
                    <a:pt x="42" y="171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4" y="170"/>
                    <a:pt x="44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45" y="170"/>
                    <a:pt x="47" y="170"/>
                    <a:pt x="48" y="170"/>
                  </a:cubicBezTo>
                  <a:cubicBezTo>
                    <a:pt x="45" y="170"/>
                    <a:pt x="41" y="169"/>
                    <a:pt x="39" y="166"/>
                  </a:cubicBezTo>
                  <a:cubicBezTo>
                    <a:pt x="33" y="161"/>
                    <a:pt x="32" y="150"/>
                    <a:pt x="32" y="140"/>
                  </a:cubicBezTo>
                  <a:cubicBezTo>
                    <a:pt x="33" y="112"/>
                    <a:pt x="36" y="84"/>
                    <a:pt x="40" y="56"/>
                  </a:cubicBezTo>
                  <a:cubicBezTo>
                    <a:pt x="41" y="43"/>
                    <a:pt x="43" y="18"/>
                    <a:pt x="59" y="18"/>
                  </a:cubicBezTo>
                  <a:cubicBezTo>
                    <a:pt x="59" y="18"/>
                    <a:pt x="60" y="18"/>
                    <a:pt x="61" y="18"/>
                  </a:cubicBezTo>
                  <a:cubicBezTo>
                    <a:pt x="62" y="18"/>
                    <a:pt x="64" y="18"/>
                    <a:pt x="65" y="18"/>
                  </a:cubicBezTo>
                  <a:cubicBezTo>
                    <a:pt x="78" y="18"/>
                    <a:pt x="91" y="28"/>
                    <a:pt x="98" y="40"/>
                  </a:cubicBezTo>
                  <a:cubicBezTo>
                    <a:pt x="99" y="41"/>
                    <a:pt x="100" y="43"/>
                    <a:pt x="100" y="44"/>
                  </a:cubicBezTo>
                  <a:cubicBezTo>
                    <a:pt x="98" y="39"/>
                    <a:pt x="95" y="32"/>
                    <a:pt x="92" y="27"/>
                  </a:cubicBezTo>
                  <a:cubicBezTo>
                    <a:pt x="89" y="22"/>
                    <a:pt x="84" y="17"/>
                    <a:pt x="78" y="15"/>
                  </a:cubicBezTo>
                  <a:cubicBezTo>
                    <a:pt x="78" y="15"/>
                    <a:pt x="77" y="15"/>
                    <a:pt x="76" y="15"/>
                  </a:cubicBezTo>
                  <a:cubicBezTo>
                    <a:pt x="74" y="14"/>
                    <a:pt x="70" y="14"/>
                    <a:pt x="67" y="14"/>
                  </a:cubicBezTo>
                  <a:cubicBezTo>
                    <a:pt x="66" y="14"/>
                    <a:pt x="66" y="14"/>
                    <a:pt x="65" y="14"/>
                  </a:cubicBezTo>
                  <a:cubicBezTo>
                    <a:pt x="64" y="14"/>
                    <a:pt x="63" y="14"/>
                    <a:pt x="63" y="14"/>
                  </a:cubicBezTo>
                  <a:cubicBezTo>
                    <a:pt x="61" y="14"/>
                    <a:pt x="60" y="14"/>
                    <a:pt x="59" y="14"/>
                  </a:cubicBezTo>
                  <a:cubicBezTo>
                    <a:pt x="47" y="13"/>
                    <a:pt x="40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šļîďe"/>
            <p:cNvSpPr/>
            <p:nvPr/>
          </p:nvSpPr>
          <p:spPr bwMode="auto">
            <a:xfrm>
              <a:off x="5277644" y="3580607"/>
              <a:ext cx="7938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šḷiḓè"/>
            <p:cNvSpPr/>
            <p:nvPr/>
          </p:nvSpPr>
          <p:spPr bwMode="auto">
            <a:xfrm>
              <a:off x="5363369" y="3086894"/>
              <a:ext cx="249238" cy="498475"/>
            </a:xfrm>
            <a:custGeom>
              <a:avLst/>
              <a:gdLst>
                <a:gd name="T0" fmla="*/ 0 w 61"/>
                <a:gd name="T1" fmla="*/ 122 h 122"/>
                <a:gd name="T2" fmla="*/ 0 w 61"/>
                <a:gd name="T3" fmla="*/ 122 h 122"/>
                <a:gd name="T4" fmla="*/ 1 w 61"/>
                <a:gd name="T5" fmla="*/ 122 h 122"/>
                <a:gd name="T6" fmla="*/ 0 w 61"/>
                <a:gd name="T7" fmla="*/ 122 h 122"/>
                <a:gd name="T8" fmla="*/ 39 w 61"/>
                <a:gd name="T9" fmla="*/ 0 h 122"/>
                <a:gd name="T10" fmla="*/ 47 w 61"/>
                <a:gd name="T11" fmla="*/ 38 h 122"/>
                <a:gd name="T12" fmla="*/ 57 w 61"/>
                <a:gd name="T13" fmla="*/ 73 h 122"/>
                <a:gd name="T14" fmla="*/ 61 w 61"/>
                <a:gd name="T15" fmla="*/ 52 h 122"/>
                <a:gd name="T16" fmla="*/ 61 w 61"/>
                <a:gd name="T17" fmla="*/ 51 h 122"/>
                <a:gd name="T18" fmla="*/ 39 w 6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22"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1" y="122"/>
                  </a:cubicBezTo>
                  <a:cubicBezTo>
                    <a:pt x="1" y="122"/>
                    <a:pt x="0" y="122"/>
                    <a:pt x="0" y="122"/>
                  </a:cubicBezTo>
                  <a:moveTo>
                    <a:pt x="39" y="0"/>
                  </a:moveTo>
                  <a:cubicBezTo>
                    <a:pt x="44" y="12"/>
                    <a:pt x="45" y="25"/>
                    <a:pt x="47" y="38"/>
                  </a:cubicBezTo>
                  <a:cubicBezTo>
                    <a:pt x="49" y="50"/>
                    <a:pt x="51" y="62"/>
                    <a:pt x="57" y="73"/>
                  </a:cubicBezTo>
                  <a:cubicBezTo>
                    <a:pt x="59" y="66"/>
                    <a:pt x="61" y="59"/>
                    <a:pt x="61" y="52"/>
                  </a:cubicBezTo>
                  <a:cubicBezTo>
                    <a:pt x="61" y="52"/>
                    <a:pt x="61" y="51"/>
                    <a:pt x="61" y="51"/>
                  </a:cubicBezTo>
                  <a:cubicBezTo>
                    <a:pt x="61" y="32"/>
                    <a:pt x="46" y="18"/>
                    <a:pt x="39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ṧḻîḍé"/>
            <p:cNvSpPr/>
            <p:nvPr/>
          </p:nvSpPr>
          <p:spPr bwMode="auto">
            <a:xfrm>
              <a:off x="5358607" y="358536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îṩļïḑê"/>
            <p:cNvSpPr/>
            <p:nvPr/>
          </p:nvSpPr>
          <p:spPr bwMode="auto">
            <a:xfrm>
              <a:off x="5301457" y="3580607"/>
              <a:ext cx="57150" cy="4763"/>
            </a:xfrm>
            <a:custGeom>
              <a:avLst/>
              <a:gdLst>
                <a:gd name="T0" fmla="*/ 3 w 14"/>
                <a:gd name="T1" fmla="*/ 0 h 1"/>
                <a:gd name="T2" fmla="*/ 2 w 14"/>
                <a:gd name="T3" fmla="*/ 0 h 1"/>
                <a:gd name="T4" fmla="*/ 0 w 14"/>
                <a:gd name="T5" fmla="*/ 0 h 1"/>
                <a:gd name="T6" fmla="*/ 2 w 14"/>
                <a:gd name="T7" fmla="*/ 0 h 1"/>
                <a:gd name="T8" fmla="*/ 9 w 14"/>
                <a:gd name="T9" fmla="*/ 1 h 1"/>
                <a:gd name="T10" fmla="*/ 14 w 14"/>
                <a:gd name="T11" fmla="*/ 1 h 1"/>
                <a:gd name="T12" fmla="*/ 14 w 14"/>
                <a:gd name="T13" fmla="*/ 1 h 1"/>
                <a:gd name="T14" fmla="*/ 3 w 14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1"/>
                    <a:pt x="7" y="1"/>
                    <a:pt x="9" y="1"/>
                  </a:cubicBezTo>
                  <a:cubicBezTo>
                    <a:pt x="11" y="1"/>
                    <a:pt x="12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0"/>
                    <a:pt x="7" y="0"/>
                    <a:pt x="3" y="0"/>
                  </a:cubicBezTo>
                </a:path>
              </a:pathLst>
            </a:custGeom>
            <a:solidFill>
              <a:srgbClr val="398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îşḻïḋé"/>
            <p:cNvSpPr/>
            <p:nvPr/>
          </p:nvSpPr>
          <p:spPr bwMode="auto">
            <a:xfrm>
              <a:off x="5358607" y="35853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49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ṣḷïdè"/>
            <p:cNvSpPr/>
            <p:nvPr/>
          </p:nvSpPr>
          <p:spPr bwMode="auto">
            <a:xfrm>
              <a:off x="5236369" y="2961482"/>
              <a:ext cx="127000" cy="623888"/>
            </a:xfrm>
            <a:custGeom>
              <a:avLst/>
              <a:gdLst>
                <a:gd name="T0" fmla="*/ 27 w 31"/>
                <a:gd name="T1" fmla="*/ 0 h 153"/>
                <a:gd name="T2" fmla="*/ 8 w 31"/>
                <a:gd name="T3" fmla="*/ 38 h 153"/>
                <a:gd name="T4" fmla="*/ 0 w 31"/>
                <a:gd name="T5" fmla="*/ 122 h 153"/>
                <a:gd name="T6" fmla="*/ 7 w 31"/>
                <a:gd name="T7" fmla="*/ 148 h 153"/>
                <a:gd name="T8" fmla="*/ 16 w 31"/>
                <a:gd name="T9" fmla="*/ 152 h 153"/>
                <a:gd name="T10" fmla="*/ 18 w 31"/>
                <a:gd name="T11" fmla="*/ 152 h 153"/>
                <a:gd name="T12" fmla="*/ 19 w 31"/>
                <a:gd name="T13" fmla="*/ 152 h 153"/>
                <a:gd name="T14" fmla="*/ 30 w 31"/>
                <a:gd name="T15" fmla="*/ 153 h 153"/>
                <a:gd name="T16" fmla="*/ 31 w 31"/>
                <a:gd name="T17" fmla="*/ 152 h 153"/>
                <a:gd name="T18" fmla="*/ 27 w 31"/>
                <a:gd name="T19" fmla="*/ 128 h 153"/>
                <a:gd name="T20" fmla="*/ 20 w 31"/>
                <a:gd name="T21" fmla="*/ 65 h 153"/>
                <a:gd name="T22" fmla="*/ 27 w 31"/>
                <a:gd name="T23" fmla="*/ 1 h 153"/>
                <a:gd name="T24" fmla="*/ 29 w 31"/>
                <a:gd name="T25" fmla="*/ 0 h 153"/>
                <a:gd name="T26" fmla="*/ 27 w 3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153">
                  <a:moveTo>
                    <a:pt x="27" y="0"/>
                  </a:moveTo>
                  <a:cubicBezTo>
                    <a:pt x="11" y="0"/>
                    <a:pt x="9" y="25"/>
                    <a:pt x="8" y="38"/>
                  </a:cubicBezTo>
                  <a:cubicBezTo>
                    <a:pt x="4" y="66"/>
                    <a:pt x="1" y="94"/>
                    <a:pt x="0" y="122"/>
                  </a:cubicBezTo>
                  <a:cubicBezTo>
                    <a:pt x="0" y="132"/>
                    <a:pt x="1" y="143"/>
                    <a:pt x="7" y="148"/>
                  </a:cubicBezTo>
                  <a:cubicBezTo>
                    <a:pt x="9" y="151"/>
                    <a:pt x="13" y="152"/>
                    <a:pt x="16" y="152"/>
                  </a:cubicBezTo>
                  <a:cubicBezTo>
                    <a:pt x="17" y="152"/>
                    <a:pt x="17" y="152"/>
                    <a:pt x="18" y="152"/>
                  </a:cubicBezTo>
                  <a:cubicBezTo>
                    <a:pt x="18" y="152"/>
                    <a:pt x="19" y="152"/>
                    <a:pt x="19" y="152"/>
                  </a:cubicBezTo>
                  <a:cubicBezTo>
                    <a:pt x="23" y="152"/>
                    <a:pt x="26" y="152"/>
                    <a:pt x="30" y="153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4"/>
                    <a:pt x="28" y="136"/>
                    <a:pt x="27" y="128"/>
                  </a:cubicBezTo>
                  <a:cubicBezTo>
                    <a:pt x="25" y="107"/>
                    <a:pt x="23" y="86"/>
                    <a:pt x="20" y="65"/>
                  </a:cubicBezTo>
                  <a:cubicBezTo>
                    <a:pt x="18" y="46"/>
                    <a:pt x="11" y="9"/>
                    <a:pt x="27" y="1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śḷîďê"/>
            <p:cNvSpPr/>
            <p:nvPr/>
          </p:nvSpPr>
          <p:spPr bwMode="auto">
            <a:xfrm>
              <a:off x="5358607" y="3580607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FD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išlídê"/>
            <p:cNvSpPr/>
            <p:nvPr/>
          </p:nvSpPr>
          <p:spPr bwMode="auto">
            <a:xfrm>
              <a:off x="7239794" y="3564732"/>
              <a:ext cx="698500" cy="1157288"/>
            </a:xfrm>
            <a:custGeom>
              <a:avLst/>
              <a:gdLst>
                <a:gd name="T0" fmla="*/ 143 w 171"/>
                <a:gd name="T1" fmla="*/ 0 h 284"/>
                <a:gd name="T2" fmla="*/ 132 w 171"/>
                <a:gd name="T3" fmla="*/ 1 h 284"/>
                <a:gd name="T4" fmla="*/ 38 w 171"/>
                <a:gd name="T5" fmla="*/ 73 h 284"/>
                <a:gd name="T6" fmla="*/ 4 w 171"/>
                <a:gd name="T7" fmla="*/ 137 h 284"/>
                <a:gd name="T8" fmla="*/ 0 w 171"/>
                <a:gd name="T9" fmla="*/ 219 h 284"/>
                <a:gd name="T10" fmla="*/ 0 w 171"/>
                <a:gd name="T11" fmla="*/ 284 h 284"/>
                <a:gd name="T12" fmla="*/ 5 w 171"/>
                <a:gd name="T13" fmla="*/ 274 h 284"/>
                <a:gd name="T14" fmla="*/ 6 w 171"/>
                <a:gd name="T15" fmla="*/ 273 h 284"/>
                <a:gd name="T16" fmla="*/ 49 w 171"/>
                <a:gd name="T17" fmla="*/ 201 h 284"/>
                <a:gd name="T18" fmla="*/ 149 w 171"/>
                <a:gd name="T19" fmla="*/ 69 h 284"/>
                <a:gd name="T20" fmla="*/ 166 w 171"/>
                <a:gd name="T21" fmla="*/ 40 h 284"/>
                <a:gd name="T22" fmla="*/ 163 w 171"/>
                <a:gd name="T23" fmla="*/ 7 h 284"/>
                <a:gd name="T24" fmla="*/ 143 w 171"/>
                <a:gd name="T2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284">
                  <a:moveTo>
                    <a:pt x="143" y="0"/>
                  </a:moveTo>
                  <a:cubicBezTo>
                    <a:pt x="140" y="0"/>
                    <a:pt x="136" y="0"/>
                    <a:pt x="132" y="1"/>
                  </a:cubicBezTo>
                  <a:cubicBezTo>
                    <a:pt x="92" y="9"/>
                    <a:pt x="61" y="40"/>
                    <a:pt x="38" y="73"/>
                  </a:cubicBezTo>
                  <a:cubicBezTo>
                    <a:pt x="24" y="92"/>
                    <a:pt x="13" y="114"/>
                    <a:pt x="4" y="137"/>
                  </a:cubicBezTo>
                  <a:cubicBezTo>
                    <a:pt x="3" y="164"/>
                    <a:pt x="0" y="191"/>
                    <a:pt x="0" y="219"/>
                  </a:cubicBezTo>
                  <a:cubicBezTo>
                    <a:pt x="0" y="239"/>
                    <a:pt x="0" y="262"/>
                    <a:pt x="0" y="284"/>
                  </a:cubicBezTo>
                  <a:cubicBezTo>
                    <a:pt x="1" y="280"/>
                    <a:pt x="2" y="277"/>
                    <a:pt x="5" y="274"/>
                  </a:cubicBezTo>
                  <a:cubicBezTo>
                    <a:pt x="5" y="274"/>
                    <a:pt x="5" y="274"/>
                    <a:pt x="6" y="273"/>
                  </a:cubicBezTo>
                  <a:cubicBezTo>
                    <a:pt x="19" y="248"/>
                    <a:pt x="33" y="224"/>
                    <a:pt x="49" y="201"/>
                  </a:cubicBezTo>
                  <a:cubicBezTo>
                    <a:pt x="80" y="155"/>
                    <a:pt x="116" y="114"/>
                    <a:pt x="149" y="69"/>
                  </a:cubicBezTo>
                  <a:cubicBezTo>
                    <a:pt x="155" y="60"/>
                    <a:pt x="161" y="50"/>
                    <a:pt x="166" y="40"/>
                  </a:cubicBezTo>
                  <a:cubicBezTo>
                    <a:pt x="170" y="29"/>
                    <a:pt x="171" y="15"/>
                    <a:pt x="163" y="7"/>
                  </a:cubicBezTo>
                  <a:cubicBezTo>
                    <a:pt x="158" y="1"/>
                    <a:pt x="151" y="0"/>
                    <a:pt x="143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ïṣļíďè"/>
            <p:cNvSpPr/>
            <p:nvPr/>
          </p:nvSpPr>
          <p:spPr bwMode="auto">
            <a:xfrm>
              <a:off x="7239794" y="4677569"/>
              <a:ext cx="25400" cy="52388"/>
            </a:xfrm>
            <a:custGeom>
              <a:avLst/>
              <a:gdLst>
                <a:gd name="T0" fmla="*/ 6 w 6"/>
                <a:gd name="T1" fmla="*/ 0 h 13"/>
                <a:gd name="T2" fmla="*/ 5 w 6"/>
                <a:gd name="T3" fmla="*/ 1 h 13"/>
                <a:gd name="T4" fmla="*/ 0 w 6"/>
                <a:gd name="T5" fmla="*/ 11 h 13"/>
                <a:gd name="T6" fmla="*/ 0 w 6"/>
                <a:gd name="T7" fmla="*/ 13 h 13"/>
                <a:gd name="T8" fmla="*/ 6 w 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2" y="4"/>
                    <a:pt x="1" y="7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2" y="9"/>
                    <a:pt x="4" y="5"/>
                    <a:pt x="6" y="0"/>
                  </a:cubicBezTo>
                </a:path>
              </a:pathLst>
            </a:custGeom>
            <a:solidFill>
              <a:srgbClr val="C2D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îṣlîďê"/>
            <p:cNvSpPr/>
            <p:nvPr/>
          </p:nvSpPr>
          <p:spPr bwMode="auto">
            <a:xfrm>
              <a:off x="7171532" y="3567907"/>
              <a:ext cx="623888" cy="1289050"/>
            </a:xfrm>
            <a:custGeom>
              <a:avLst/>
              <a:gdLst>
                <a:gd name="T0" fmla="*/ 0 w 153"/>
                <a:gd name="T1" fmla="*/ 316 h 316"/>
                <a:gd name="T2" fmla="*/ 29 w 153"/>
                <a:gd name="T3" fmla="*/ 181 h 316"/>
                <a:gd name="T4" fmla="*/ 59 w 153"/>
                <a:gd name="T5" fmla="*/ 116 h 316"/>
                <a:gd name="T6" fmla="*/ 96 w 153"/>
                <a:gd name="T7" fmla="*/ 56 h 316"/>
                <a:gd name="T8" fmla="*/ 153 w 153"/>
                <a:gd name="T9" fmla="*/ 0 h 316"/>
                <a:gd name="T10" fmla="*/ 153 w 153"/>
                <a:gd name="T11" fmla="*/ 0 h 316"/>
                <a:gd name="T12" fmla="*/ 100 w 153"/>
                <a:gd name="T13" fmla="*/ 50 h 316"/>
                <a:gd name="T14" fmla="*/ 62 w 153"/>
                <a:gd name="T15" fmla="*/ 109 h 316"/>
                <a:gd name="T16" fmla="*/ 31 w 153"/>
                <a:gd name="T17" fmla="*/ 172 h 316"/>
                <a:gd name="T18" fmla="*/ 11 w 153"/>
                <a:gd name="T19" fmla="*/ 240 h 316"/>
                <a:gd name="T20" fmla="*/ 0 w 153"/>
                <a:gd name="T21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316">
                  <a:moveTo>
                    <a:pt x="0" y="316"/>
                  </a:moveTo>
                  <a:cubicBezTo>
                    <a:pt x="6" y="271"/>
                    <a:pt x="12" y="224"/>
                    <a:pt x="29" y="181"/>
                  </a:cubicBezTo>
                  <a:cubicBezTo>
                    <a:pt x="37" y="159"/>
                    <a:pt x="48" y="137"/>
                    <a:pt x="59" y="116"/>
                  </a:cubicBezTo>
                  <a:cubicBezTo>
                    <a:pt x="69" y="95"/>
                    <a:pt x="81" y="74"/>
                    <a:pt x="96" y="56"/>
                  </a:cubicBezTo>
                  <a:cubicBezTo>
                    <a:pt x="112" y="35"/>
                    <a:pt x="133" y="18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4" y="16"/>
                    <a:pt x="116" y="32"/>
                    <a:pt x="100" y="50"/>
                  </a:cubicBezTo>
                  <a:cubicBezTo>
                    <a:pt x="85" y="68"/>
                    <a:pt x="73" y="88"/>
                    <a:pt x="62" y="109"/>
                  </a:cubicBezTo>
                  <a:cubicBezTo>
                    <a:pt x="51" y="130"/>
                    <a:pt x="40" y="151"/>
                    <a:pt x="31" y="172"/>
                  </a:cubicBezTo>
                  <a:cubicBezTo>
                    <a:pt x="22" y="194"/>
                    <a:pt x="16" y="217"/>
                    <a:pt x="11" y="240"/>
                  </a:cubicBezTo>
                  <a:cubicBezTo>
                    <a:pt x="6" y="265"/>
                    <a:pt x="3" y="291"/>
                    <a:pt x="0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íṥḷiḓe"/>
            <p:cNvSpPr/>
            <p:nvPr/>
          </p:nvSpPr>
          <p:spPr bwMode="auto">
            <a:xfrm>
              <a:off x="7171532" y="3588544"/>
              <a:ext cx="730250" cy="1268413"/>
            </a:xfrm>
            <a:custGeom>
              <a:avLst/>
              <a:gdLst>
                <a:gd name="T0" fmla="*/ 0 w 179"/>
                <a:gd name="T1" fmla="*/ 311 h 311"/>
                <a:gd name="T2" fmla="*/ 20 w 179"/>
                <a:gd name="T3" fmla="*/ 247 h 311"/>
                <a:gd name="T4" fmla="*/ 48 w 179"/>
                <a:gd name="T5" fmla="*/ 180 h 311"/>
                <a:gd name="T6" fmla="*/ 81 w 179"/>
                <a:gd name="T7" fmla="*/ 117 h 311"/>
                <a:gd name="T8" fmla="*/ 119 w 179"/>
                <a:gd name="T9" fmla="*/ 60 h 311"/>
                <a:gd name="T10" fmla="*/ 171 w 179"/>
                <a:gd name="T11" fmla="*/ 6 h 311"/>
                <a:gd name="T12" fmla="*/ 179 w 179"/>
                <a:gd name="T13" fmla="*/ 0 h 311"/>
                <a:gd name="T14" fmla="*/ 179 w 179"/>
                <a:gd name="T15" fmla="*/ 0 h 311"/>
                <a:gd name="T16" fmla="*/ 124 w 179"/>
                <a:gd name="T17" fmla="*/ 53 h 311"/>
                <a:gd name="T18" fmla="*/ 86 w 179"/>
                <a:gd name="T19" fmla="*/ 108 h 311"/>
                <a:gd name="T20" fmla="*/ 51 w 179"/>
                <a:gd name="T21" fmla="*/ 172 h 311"/>
                <a:gd name="T22" fmla="*/ 23 w 179"/>
                <a:gd name="T23" fmla="*/ 238 h 311"/>
                <a:gd name="T24" fmla="*/ 2 w 179"/>
                <a:gd name="T25" fmla="*/ 303 h 311"/>
                <a:gd name="T26" fmla="*/ 0 w 179"/>
                <a:gd name="T2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" h="311">
                  <a:moveTo>
                    <a:pt x="0" y="311"/>
                  </a:moveTo>
                  <a:cubicBezTo>
                    <a:pt x="6" y="290"/>
                    <a:pt x="12" y="268"/>
                    <a:pt x="20" y="247"/>
                  </a:cubicBezTo>
                  <a:cubicBezTo>
                    <a:pt x="28" y="225"/>
                    <a:pt x="37" y="202"/>
                    <a:pt x="48" y="180"/>
                  </a:cubicBezTo>
                  <a:cubicBezTo>
                    <a:pt x="58" y="159"/>
                    <a:pt x="69" y="138"/>
                    <a:pt x="81" y="117"/>
                  </a:cubicBezTo>
                  <a:cubicBezTo>
                    <a:pt x="92" y="98"/>
                    <a:pt x="105" y="78"/>
                    <a:pt x="119" y="60"/>
                  </a:cubicBezTo>
                  <a:cubicBezTo>
                    <a:pt x="134" y="40"/>
                    <a:pt x="150" y="21"/>
                    <a:pt x="171" y="6"/>
                  </a:cubicBezTo>
                  <a:cubicBezTo>
                    <a:pt x="173" y="4"/>
                    <a:pt x="176" y="2"/>
                    <a:pt x="17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57" y="14"/>
                    <a:pt x="140" y="33"/>
                    <a:pt x="124" y="53"/>
                  </a:cubicBezTo>
                  <a:cubicBezTo>
                    <a:pt x="110" y="70"/>
                    <a:pt x="97" y="89"/>
                    <a:pt x="86" y="108"/>
                  </a:cubicBezTo>
                  <a:cubicBezTo>
                    <a:pt x="73" y="129"/>
                    <a:pt x="62" y="150"/>
                    <a:pt x="51" y="172"/>
                  </a:cubicBezTo>
                  <a:cubicBezTo>
                    <a:pt x="41" y="193"/>
                    <a:pt x="31" y="215"/>
                    <a:pt x="23" y="238"/>
                  </a:cubicBezTo>
                  <a:cubicBezTo>
                    <a:pt x="15" y="259"/>
                    <a:pt x="8" y="281"/>
                    <a:pt x="2" y="303"/>
                  </a:cubicBezTo>
                  <a:cubicBezTo>
                    <a:pt x="1" y="306"/>
                    <a:pt x="0" y="309"/>
                    <a:pt x="0" y="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šḷîḓe"/>
            <p:cNvSpPr/>
            <p:nvPr/>
          </p:nvSpPr>
          <p:spPr bwMode="auto">
            <a:xfrm>
              <a:off x="7171532" y="3817144"/>
              <a:ext cx="693738" cy="1039813"/>
            </a:xfrm>
            <a:custGeom>
              <a:avLst/>
              <a:gdLst>
                <a:gd name="T0" fmla="*/ 0 w 170"/>
                <a:gd name="T1" fmla="*/ 255 h 255"/>
                <a:gd name="T2" fmla="*/ 50 w 170"/>
                <a:gd name="T3" fmla="*/ 147 h 255"/>
                <a:gd name="T4" fmla="*/ 124 w 170"/>
                <a:gd name="T5" fmla="*/ 45 h 255"/>
                <a:gd name="T6" fmla="*/ 170 w 170"/>
                <a:gd name="T7" fmla="*/ 0 h 255"/>
                <a:gd name="T8" fmla="*/ 170 w 170"/>
                <a:gd name="T9" fmla="*/ 0 h 255"/>
                <a:gd name="T10" fmla="*/ 89 w 170"/>
                <a:gd name="T11" fmla="*/ 87 h 255"/>
                <a:gd name="T12" fmla="*/ 24 w 170"/>
                <a:gd name="T13" fmla="*/ 196 h 255"/>
                <a:gd name="T14" fmla="*/ 0 w 170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255">
                  <a:moveTo>
                    <a:pt x="0" y="255"/>
                  </a:moveTo>
                  <a:cubicBezTo>
                    <a:pt x="12" y="218"/>
                    <a:pt x="30" y="182"/>
                    <a:pt x="50" y="147"/>
                  </a:cubicBezTo>
                  <a:cubicBezTo>
                    <a:pt x="71" y="111"/>
                    <a:pt x="96" y="76"/>
                    <a:pt x="124" y="45"/>
                  </a:cubicBezTo>
                  <a:cubicBezTo>
                    <a:pt x="138" y="29"/>
                    <a:pt x="153" y="14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39" y="25"/>
                    <a:pt x="113" y="55"/>
                    <a:pt x="89" y="87"/>
                  </a:cubicBezTo>
                  <a:cubicBezTo>
                    <a:pt x="64" y="121"/>
                    <a:pt x="42" y="158"/>
                    <a:pt x="24" y="196"/>
                  </a:cubicBezTo>
                  <a:cubicBezTo>
                    <a:pt x="14" y="215"/>
                    <a:pt x="6" y="235"/>
                    <a:pt x="0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ï$ľîḑé"/>
            <p:cNvSpPr/>
            <p:nvPr/>
          </p:nvSpPr>
          <p:spPr bwMode="auto">
            <a:xfrm>
              <a:off x="6392069" y="5504657"/>
              <a:ext cx="457200" cy="207963"/>
            </a:xfrm>
            <a:custGeom>
              <a:avLst/>
              <a:gdLst>
                <a:gd name="T0" fmla="*/ 68 w 112"/>
                <a:gd name="T1" fmla="*/ 0 h 51"/>
                <a:gd name="T2" fmla="*/ 54 w 112"/>
                <a:gd name="T3" fmla="*/ 22 h 51"/>
                <a:gd name="T4" fmla="*/ 2 w 112"/>
                <a:gd name="T5" fmla="*/ 42 h 51"/>
                <a:gd name="T6" fmla="*/ 0 w 112"/>
                <a:gd name="T7" fmla="*/ 51 h 51"/>
                <a:gd name="T8" fmla="*/ 71 w 112"/>
                <a:gd name="T9" fmla="*/ 47 h 51"/>
                <a:gd name="T10" fmla="*/ 89 w 112"/>
                <a:gd name="T11" fmla="*/ 47 h 51"/>
                <a:gd name="T12" fmla="*/ 109 w 112"/>
                <a:gd name="T13" fmla="*/ 45 h 51"/>
                <a:gd name="T14" fmla="*/ 101 w 112"/>
                <a:gd name="T15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51">
                  <a:moveTo>
                    <a:pt x="68" y="0"/>
                  </a:moveTo>
                  <a:cubicBezTo>
                    <a:pt x="68" y="0"/>
                    <a:pt x="72" y="9"/>
                    <a:pt x="54" y="22"/>
                  </a:cubicBezTo>
                  <a:cubicBezTo>
                    <a:pt x="37" y="34"/>
                    <a:pt x="9" y="29"/>
                    <a:pt x="2" y="42"/>
                  </a:cubicBezTo>
                  <a:cubicBezTo>
                    <a:pt x="2" y="42"/>
                    <a:pt x="0" y="44"/>
                    <a:pt x="0" y="51"/>
                  </a:cubicBezTo>
                  <a:cubicBezTo>
                    <a:pt x="0" y="51"/>
                    <a:pt x="64" y="50"/>
                    <a:pt x="71" y="47"/>
                  </a:cubicBezTo>
                  <a:cubicBezTo>
                    <a:pt x="79" y="45"/>
                    <a:pt x="85" y="45"/>
                    <a:pt x="89" y="47"/>
                  </a:cubicBezTo>
                  <a:cubicBezTo>
                    <a:pt x="93" y="48"/>
                    <a:pt x="109" y="45"/>
                    <a:pt x="109" y="45"/>
                  </a:cubicBezTo>
                  <a:cubicBezTo>
                    <a:pt x="109" y="45"/>
                    <a:pt x="112" y="28"/>
                    <a:pt x="101" y="3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î$ḻïḋé"/>
            <p:cNvSpPr/>
            <p:nvPr/>
          </p:nvSpPr>
          <p:spPr bwMode="auto">
            <a:xfrm>
              <a:off x="6755607" y="5496719"/>
              <a:ext cx="468313" cy="203200"/>
            </a:xfrm>
            <a:custGeom>
              <a:avLst/>
              <a:gdLst>
                <a:gd name="T0" fmla="*/ 70 w 115"/>
                <a:gd name="T1" fmla="*/ 0 h 50"/>
                <a:gd name="T2" fmla="*/ 56 w 115"/>
                <a:gd name="T3" fmla="*/ 21 h 50"/>
                <a:gd name="T4" fmla="*/ 2 w 115"/>
                <a:gd name="T5" fmla="*/ 41 h 50"/>
                <a:gd name="T6" fmla="*/ 0 w 115"/>
                <a:gd name="T7" fmla="*/ 50 h 50"/>
                <a:gd name="T8" fmla="*/ 74 w 115"/>
                <a:gd name="T9" fmla="*/ 47 h 50"/>
                <a:gd name="T10" fmla="*/ 92 w 115"/>
                <a:gd name="T11" fmla="*/ 46 h 50"/>
                <a:gd name="T12" fmla="*/ 112 w 115"/>
                <a:gd name="T13" fmla="*/ 45 h 50"/>
                <a:gd name="T14" fmla="*/ 104 w 115"/>
                <a:gd name="T1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0">
                  <a:moveTo>
                    <a:pt x="70" y="0"/>
                  </a:moveTo>
                  <a:cubicBezTo>
                    <a:pt x="70" y="0"/>
                    <a:pt x="74" y="9"/>
                    <a:pt x="56" y="21"/>
                  </a:cubicBezTo>
                  <a:cubicBezTo>
                    <a:pt x="38" y="34"/>
                    <a:pt x="10" y="29"/>
                    <a:pt x="2" y="41"/>
                  </a:cubicBezTo>
                  <a:cubicBezTo>
                    <a:pt x="2" y="41"/>
                    <a:pt x="0" y="44"/>
                    <a:pt x="0" y="50"/>
                  </a:cubicBezTo>
                  <a:cubicBezTo>
                    <a:pt x="0" y="50"/>
                    <a:pt x="66" y="49"/>
                    <a:pt x="74" y="47"/>
                  </a:cubicBezTo>
                  <a:cubicBezTo>
                    <a:pt x="82" y="45"/>
                    <a:pt x="88" y="45"/>
                    <a:pt x="92" y="46"/>
                  </a:cubicBezTo>
                  <a:cubicBezTo>
                    <a:pt x="95" y="47"/>
                    <a:pt x="112" y="45"/>
                    <a:pt x="112" y="45"/>
                  </a:cubicBezTo>
                  <a:cubicBezTo>
                    <a:pt x="112" y="45"/>
                    <a:pt x="115" y="28"/>
                    <a:pt x="104" y="2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iSḷíḋè"/>
            <p:cNvSpPr/>
            <p:nvPr/>
          </p:nvSpPr>
          <p:spPr bwMode="auto">
            <a:xfrm>
              <a:off x="6584157" y="3963194"/>
              <a:ext cx="146050" cy="290513"/>
            </a:xfrm>
            <a:custGeom>
              <a:avLst/>
              <a:gdLst>
                <a:gd name="T0" fmla="*/ 10 w 36"/>
                <a:gd name="T1" fmla="*/ 2 h 71"/>
                <a:gd name="T2" fmla="*/ 18 w 36"/>
                <a:gd name="T3" fmla="*/ 67 h 71"/>
                <a:gd name="T4" fmla="*/ 33 w 36"/>
                <a:gd name="T5" fmla="*/ 0 h 71"/>
                <a:gd name="T6" fmla="*/ 10 w 36"/>
                <a:gd name="T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71">
                  <a:moveTo>
                    <a:pt x="10" y="2"/>
                  </a:moveTo>
                  <a:cubicBezTo>
                    <a:pt x="10" y="2"/>
                    <a:pt x="0" y="63"/>
                    <a:pt x="18" y="67"/>
                  </a:cubicBezTo>
                  <a:cubicBezTo>
                    <a:pt x="36" y="71"/>
                    <a:pt x="33" y="0"/>
                    <a:pt x="33" y="0"/>
                  </a:cubicBezTo>
                  <a:cubicBezTo>
                    <a:pt x="10" y="2"/>
                    <a:pt x="10" y="2"/>
                    <a:pt x="10" y="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iśľïdè"/>
            <p:cNvSpPr/>
            <p:nvPr/>
          </p:nvSpPr>
          <p:spPr bwMode="auto">
            <a:xfrm>
              <a:off x="6607969" y="3793332"/>
              <a:ext cx="669925" cy="1755775"/>
            </a:xfrm>
            <a:custGeom>
              <a:avLst/>
              <a:gdLst>
                <a:gd name="T0" fmla="*/ 155 w 164"/>
                <a:gd name="T1" fmla="*/ 279 h 431"/>
                <a:gd name="T2" fmla="*/ 155 w 164"/>
                <a:gd name="T3" fmla="*/ 163 h 431"/>
                <a:gd name="T4" fmla="*/ 158 w 164"/>
                <a:gd name="T5" fmla="*/ 12 h 431"/>
                <a:gd name="T6" fmla="*/ 152 w 164"/>
                <a:gd name="T7" fmla="*/ 9 h 431"/>
                <a:gd name="T8" fmla="*/ 137 w 164"/>
                <a:gd name="T9" fmla="*/ 17 h 431"/>
                <a:gd name="T10" fmla="*/ 133 w 164"/>
                <a:gd name="T11" fmla="*/ 11 h 431"/>
                <a:gd name="T12" fmla="*/ 137 w 164"/>
                <a:gd name="T13" fmla="*/ 6 h 431"/>
                <a:gd name="T14" fmla="*/ 134 w 164"/>
                <a:gd name="T15" fmla="*/ 0 h 431"/>
                <a:gd name="T16" fmla="*/ 34 w 164"/>
                <a:gd name="T17" fmla="*/ 1 h 431"/>
                <a:gd name="T18" fmla="*/ 30 w 164"/>
                <a:gd name="T19" fmla="*/ 4 h 431"/>
                <a:gd name="T20" fmla="*/ 1 w 164"/>
                <a:gd name="T21" fmla="*/ 216 h 431"/>
                <a:gd name="T22" fmla="*/ 11 w 164"/>
                <a:gd name="T23" fmla="*/ 425 h 431"/>
                <a:gd name="T24" fmla="*/ 15 w 164"/>
                <a:gd name="T25" fmla="*/ 428 h 431"/>
                <a:gd name="T26" fmla="*/ 48 w 164"/>
                <a:gd name="T27" fmla="*/ 427 h 431"/>
                <a:gd name="T28" fmla="*/ 57 w 164"/>
                <a:gd name="T29" fmla="*/ 418 h 431"/>
                <a:gd name="T30" fmla="*/ 58 w 164"/>
                <a:gd name="T31" fmla="*/ 225 h 431"/>
                <a:gd name="T32" fmla="*/ 78 w 164"/>
                <a:gd name="T33" fmla="*/ 110 h 431"/>
                <a:gd name="T34" fmla="*/ 84 w 164"/>
                <a:gd name="T35" fmla="*/ 91 h 431"/>
                <a:gd name="T36" fmla="*/ 102 w 164"/>
                <a:gd name="T37" fmla="*/ 425 h 431"/>
                <a:gd name="T38" fmla="*/ 106 w 164"/>
                <a:gd name="T39" fmla="*/ 429 h 431"/>
                <a:gd name="T40" fmla="*/ 122 w 164"/>
                <a:gd name="T41" fmla="*/ 430 h 431"/>
                <a:gd name="T42" fmla="*/ 142 w 164"/>
                <a:gd name="T43" fmla="*/ 430 h 431"/>
                <a:gd name="T44" fmla="*/ 149 w 164"/>
                <a:gd name="T45" fmla="*/ 429 h 431"/>
                <a:gd name="T46" fmla="*/ 152 w 164"/>
                <a:gd name="T47" fmla="*/ 420 h 431"/>
                <a:gd name="T48" fmla="*/ 155 w 164"/>
                <a:gd name="T49" fmla="*/ 279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431">
                  <a:moveTo>
                    <a:pt x="155" y="279"/>
                  </a:moveTo>
                  <a:cubicBezTo>
                    <a:pt x="154" y="243"/>
                    <a:pt x="155" y="199"/>
                    <a:pt x="155" y="163"/>
                  </a:cubicBezTo>
                  <a:cubicBezTo>
                    <a:pt x="155" y="111"/>
                    <a:pt x="164" y="64"/>
                    <a:pt x="158" y="12"/>
                  </a:cubicBezTo>
                  <a:cubicBezTo>
                    <a:pt x="157" y="10"/>
                    <a:pt x="154" y="8"/>
                    <a:pt x="152" y="9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4" y="18"/>
                    <a:pt x="130" y="14"/>
                    <a:pt x="133" y="11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9" y="4"/>
                    <a:pt x="137" y="0"/>
                    <a:pt x="134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2" y="1"/>
                    <a:pt x="30" y="2"/>
                    <a:pt x="30" y="4"/>
                  </a:cubicBezTo>
                  <a:cubicBezTo>
                    <a:pt x="26" y="26"/>
                    <a:pt x="0" y="165"/>
                    <a:pt x="1" y="216"/>
                  </a:cubicBezTo>
                  <a:cubicBezTo>
                    <a:pt x="2" y="267"/>
                    <a:pt x="10" y="401"/>
                    <a:pt x="11" y="425"/>
                  </a:cubicBezTo>
                  <a:cubicBezTo>
                    <a:pt x="11" y="427"/>
                    <a:pt x="13" y="428"/>
                    <a:pt x="15" y="428"/>
                  </a:cubicBezTo>
                  <a:cubicBezTo>
                    <a:pt x="48" y="427"/>
                    <a:pt x="48" y="427"/>
                    <a:pt x="48" y="427"/>
                  </a:cubicBezTo>
                  <a:cubicBezTo>
                    <a:pt x="53" y="427"/>
                    <a:pt x="57" y="423"/>
                    <a:pt x="57" y="418"/>
                  </a:cubicBezTo>
                  <a:cubicBezTo>
                    <a:pt x="56" y="383"/>
                    <a:pt x="53" y="257"/>
                    <a:pt x="58" y="225"/>
                  </a:cubicBezTo>
                  <a:cubicBezTo>
                    <a:pt x="61" y="202"/>
                    <a:pt x="71" y="148"/>
                    <a:pt x="78" y="110"/>
                  </a:cubicBezTo>
                  <a:cubicBezTo>
                    <a:pt x="79" y="106"/>
                    <a:pt x="83" y="87"/>
                    <a:pt x="84" y="91"/>
                  </a:cubicBezTo>
                  <a:cubicBezTo>
                    <a:pt x="109" y="203"/>
                    <a:pt x="99" y="291"/>
                    <a:pt x="102" y="425"/>
                  </a:cubicBezTo>
                  <a:cubicBezTo>
                    <a:pt x="102" y="427"/>
                    <a:pt x="104" y="429"/>
                    <a:pt x="106" y="429"/>
                  </a:cubicBezTo>
                  <a:cubicBezTo>
                    <a:pt x="112" y="429"/>
                    <a:pt x="117" y="429"/>
                    <a:pt x="122" y="430"/>
                  </a:cubicBezTo>
                  <a:cubicBezTo>
                    <a:pt x="128" y="430"/>
                    <a:pt x="134" y="431"/>
                    <a:pt x="142" y="430"/>
                  </a:cubicBezTo>
                  <a:cubicBezTo>
                    <a:pt x="144" y="430"/>
                    <a:pt x="147" y="430"/>
                    <a:pt x="149" y="429"/>
                  </a:cubicBezTo>
                  <a:cubicBezTo>
                    <a:pt x="151" y="427"/>
                    <a:pt x="151" y="423"/>
                    <a:pt x="152" y="420"/>
                  </a:cubicBezTo>
                  <a:cubicBezTo>
                    <a:pt x="154" y="373"/>
                    <a:pt x="157" y="326"/>
                    <a:pt x="155" y="279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ş1iḑè"/>
            <p:cNvSpPr/>
            <p:nvPr/>
          </p:nvSpPr>
          <p:spPr bwMode="auto">
            <a:xfrm>
              <a:off x="6612732" y="2904332"/>
              <a:ext cx="117475" cy="1108075"/>
            </a:xfrm>
            <a:custGeom>
              <a:avLst/>
              <a:gdLst>
                <a:gd name="T0" fmla="*/ 29 w 29"/>
                <a:gd name="T1" fmla="*/ 0 h 272"/>
                <a:gd name="T2" fmla="*/ 18 w 29"/>
                <a:gd name="T3" fmla="*/ 16 h 272"/>
                <a:gd name="T4" fmla="*/ 0 w 29"/>
                <a:gd name="T5" fmla="*/ 272 h 272"/>
                <a:gd name="T6" fmla="*/ 28 w 29"/>
                <a:gd name="T7" fmla="*/ 272 h 272"/>
                <a:gd name="T8" fmla="*/ 29 w 29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2">
                  <a:moveTo>
                    <a:pt x="29" y="0"/>
                  </a:moveTo>
                  <a:cubicBezTo>
                    <a:pt x="29" y="0"/>
                    <a:pt x="22" y="2"/>
                    <a:pt x="18" y="16"/>
                  </a:cubicBezTo>
                  <a:cubicBezTo>
                    <a:pt x="14" y="30"/>
                    <a:pt x="0" y="272"/>
                    <a:pt x="0" y="272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$ḻíḑé"/>
            <p:cNvSpPr/>
            <p:nvPr/>
          </p:nvSpPr>
          <p:spPr bwMode="auto">
            <a:xfrm>
              <a:off x="6901657" y="2509044"/>
              <a:ext cx="236538" cy="390525"/>
            </a:xfrm>
            <a:custGeom>
              <a:avLst/>
              <a:gdLst>
                <a:gd name="T0" fmla="*/ 4 w 58"/>
                <a:gd name="T1" fmla="*/ 52 h 96"/>
                <a:gd name="T2" fmla="*/ 0 w 58"/>
                <a:gd name="T3" fmla="*/ 96 h 96"/>
                <a:gd name="T4" fmla="*/ 25 w 58"/>
                <a:gd name="T5" fmla="*/ 89 h 96"/>
                <a:gd name="T6" fmla="*/ 48 w 58"/>
                <a:gd name="T7" fmla="*/ 85 h 96"/>
                <a:gd name="T8" fmla="*/ 45 w 58"/>
                <a:gd name="T9" fmla="*/ 68 h 96"/>
                <a:gd name="T10" fmla="*/ 58 w 58"/>
                <a:gd name="T11" fmla="*/ 0 h 96"/>
                <a:gd name="T12" fmla="*/ 4 w 58"/>
                <a:gd name="T1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6">
                  <a:moveTo>
                    <a:pt x="4" y="52"/>
                  </a:moveTo>
                  <a:cubicBezTo>
                    <a:pt x="5" y="67"/>
                    <a:pt x="4" y="82"/>
                    <a:pt x="0" y="96"/>
                  </a:cubicBezTo>
                  <a:cubicBezTo>
                    <a:pt x="9" y="95"/>
                    <a:pt x="17" y="91"/>
                    <a:pt x="25" y="89"/>
                  </a:cubicBezTo>
                  <a:cubicBezTo>
                    <a:pt x="32" y="87"/>
                    <a:pt x="40" y="85"/>
                    <a:pt x="48" y="85"/>
                  </a:cubicBezTo>
                  <a:cubicBezTo>
                    <a:pt x="46" y="80"/>
                    <a:pt x="45" y="74"/>
                    <a:pt x="45" y="68"/>
                  </a:cubicBezTo>
                  <a:cubicBezTo>
                    <a:pt x="42" y="45"/>
                    <a:pt x="50" y="22"/>
                    <a:pt x="58" y="0"/>
                  </a:cubicBezTo>
                  <a:cubicBezTo>
                    <a:pt x="4" y="52"/>
                    <a:pt x="4" y="52"/>
                    <a:pt x="4" y="5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ïşḻîďé"/>
            <p:cNvSpPr/>
            <p:nvPr/>
          </p:nvSpPr>
          <p:spPr bwMode="auto">
            <a:xfrm>
              <a:off x="6917532" y="2585244"/>
              <a:ext cx="192088" cy="196850"/>
            </a:xfrm>
            <a:custGeom>
              <a:avLst/>
              <a:gdLst>
                <a:gd name="T0" fmla="*/ 0 w 47"/>
                <a:gd name="T1" fmla="*/ 44 h 48"/>
                <a:gd name="T2" fmla="*/ 39 w 47"/>
                <a:gd name="T3" fmla="*/ 44 h 48"/>
                <a:gd name="T4" fmla="*/ 40 w 47"/>
                <a:gd name="T5" fmla="*/ 43 h 48"/>
                <a:gd name="T6" fmla="*/ 40 w 47"/>
                <a:gd name="T7" fmla="*/ 36 h 48"/>
                <a:gd name="T8" fmla="*/ 47 w 47"/>
                <a:gd name="T9" fmla="*/ 4 h 48"/>
                <a:gd name="T10" fmla="*/ 40 w 47"/>
                <a:gd name="T11" fmla="*/ 1 h 48"/>
                <a:gd name="T12" fmla="*/ 33 w 47"/>
                <a:gd name="T13" fmla="*/ 12 h 48"/>
                <a:gd name="T14" fmla="*/ 27 w 47"/>
                <a:gd name="T15" fmla="*/ 19 h 48"/>
                <a:gd name="T16" fmla="*/ 0 w 47"/>
                <a:gd name="T17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0" y="44"/>
                  </a:moveTo>
                  <a:cubicBezTo>
                    <a:pt x="13" y="47"/>
                    <a:pt x="27" y="48"/>
                    <a:pt x="39" y="44"/>
                  </a:cubicBezTo>
                  <a:cubicBezTo>
                    <a:pt x="39" y="43"/>
                    <a:pt x="40" y="43"/>
                    <a:pt x="40" y="43"/>
                  </a:cubicBezTo>
                  <a:cubicBezTo>
                    <a:pt x="40" y="41"/>
                    <a:pt x="40" y="37"/>
                    <a:pt x="40" y="36"/>
                  </a:cubicBezTo>
                  <a:cubicBezTo>
                    <a:pt x="41" y="25"/>
                    <a:pt x="45" y="13"/>
                    <a:pt x="47" y="4"/>
                  </a:cubicBezTo>
                  <a:cubicBezTo>
                    <a:pt x="47" y="0"/>
                    <a:pt x="42" y="4"/>
                    <a:pt x="40" y="1"/>
                  </a:cubicBezTo>
                  <a:cubicBezTo>
                    <a:pt x="37" y="4"/>
                    <a:pt x="36" y="8"/>
                    <a:pt x="33" y="12"/>
                  </a:cubicBezTo>
                  <a:cubicBezTo>
                    <a:pt x="31" y="14"/>
                    <a:pt x="29" y="17"/>
                    <a:pt x="27" y="19"/>
                  </a:cubicBezTo>
                  <a:cubicBezTo>
                    <a:pt x="19" y="28"/>
                    <a:pt x="11" y="35"/>
                    <a:pt x="0" y="39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ṡľidé"/>
            <p:cNvSpPr/>
            <p:nvPr/>
          </p:nvSpPr>
          <p:spPr bwMode="auto">
            <a:xfrm>
              <a:off x="6841332" y="2316957"/>
              <a:ext cx="273050" cy="439738"/>
            </a:xfrm>
            <a:custGeom>
              <a:avLst/>
              <a:gdLst>
                <a:gd name="T0" fmla="*/ 28 w 67"/>
                <a:gd name="T1" fmla="*/ 10 h 108"/>
                <a:gd name="T2" fmla="*/ 5 w 67"/>
                <a:gd name="T3" fmla="*/ 32 h 108"/>
                <a:gd name="T4" fmla="*/ 2 w 67"/>
                <a:gd name="T5" fmla="*/ 49 h 108"/>
                <a:gd name="T6" fmla="*/ 1 w 67"/>
                <a:gd name="T7" fmla="*/ 75 h 108"/>
                <a:gd name="T8" fmla="*/ 11 w 67"/>
                <a:gd name="T9" fmla="*/ 101 h 108"/>
                <a:gd name="T10" fmla="*/ 18 w 67"/>
                <a:gd name="T11" fmla="*/ 107 h 108"/>
                <a:gd name="T12" fmla="*/ 27 w 67"/>
                <a:gd name="T13" fmla="*/ 106 h 108"/>
                <a:gd name="T14" fmla="*/ 56 w 67"/>
                <a:gd name="T15" fmla="*/ 88 h 108"/>
                <a:gd name="T16" fmla="*/ 63 w 67"/>
                <a:gd name="T17" fmla="*/ 57 h 108"/>
                <a:gd name="T18" fmla="*/ 66 w 67"/>
                <a:gd name="T19" fmla="*/ 26 h 108"/>
                <a:gd name="T20" fmla="*/ 52 w 67"/>
                <a:gd name="T2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108">
                  <a:moveTo>
                    <a:pt x="28" y="10"/>
                  </a:moveTo>
                  <a:cubicBezTo>
                    <a:pt x="17" y="13"/>
                    <a:pt x="8" y="22"/>
                    <a:pt x="5" y="32"/>
                  </a:cubicBezTo>
                  <a:cubicBezTo>
                    <a:pt x="3" y="37"/>
                    <a:pt x="2" y="43"/>
                    <a:pt x="2" y="49"/>
                  </a:cubicBezTo>
                  <a:cubicBezTo>
                    <a:pt x="1" y="58"/>
                    <a:pt x="0" y="66"/>
                    <a:pt x="1" y="75"/>
                  </a:cubicBezTo>
                  <a:cubicBezTo>
                    <a:pt x="3" y="84"/>
                    <a:pt x="6" y="93"/>
                    <a:pt x="11" y="101"/>
                  </a:cubicBezTo>
                  <a:cubicBezTo>
                    <a:pt x="13" y="103"/>
                    <a:pt x="15" y="106"/>
                    <a:pt x="18" y="107"/>
                  </a:cubicBezTo>
                  <a:cubicBezTo>
                    <a:pt x="21" y="108"/>
                    <a:pt x="24" y="107"/>
                    <a:pt x="27" y="106"/>
                  </a:cubicBezTo>
                  <a:cubicBezTo>
                    <a:pt x="38" y="103"/>
                    <a:pt x="50" y="97"/>
                    <a:pt x="56" y="88"/>
                  </a:cubicBezTo>
                  <a:cubicBezTo>
                    <a:pt x="61" y="79"/>
                    <a:pt x="60" y="67"/>
                    <a:pt x="63" y="57"/>
                  </a:cubicBezTo>
                  <a:cubicBezTo>
                    <a:pt x="65" y="47"/>
                    <a:pt x="67" y="37"/>
                    <a:pt x="66" y="26"/>
                  </a:cubicBezTo>
                  <a:cubicBezTo>
                    <a:pt x="65" y="16"/>
                    <a:pt x="61" y="6"/>
                    <a:pt x="52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śļíḍè"/>
            <p:cNvSpPr/>
            <p:nvPr/>
          </p:nvSpPr>
          <p:spPr bwMode="auto">
            <a:xfrm>
              <a:off x="7088982" y="2309019"/>
              <a:ext cx="53975" cy="88900"/>
            </a:xfrm>
            <a:custGeom>
              <a:avLst/>
              <a:gdLst>
                <a:gd name="T0" fmla="*/ 0 w 13"/>
                <a:gd name="T1" fmla="*/ 19 h 22"/>
                <a:gd name="T2" fmla="*/ 13 w 13"/>
                <a:gd name="T3" fmla="*/ 0 h 22"/>
                <a:gd name="T4" fmla="*/ 4 w 1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2">
                  <a:moveTo>
                    <a:pt x="0" y="19"/>
                  </a:moveTo>
                  <a:cubicBezTo>
                    <a:pt x="2" y="11"/>
                    <a:pt x="7" y="4"/>
                    <a:pt x="13" y="0"/>
                  </a:cubicBezTo>
                  <a:cubicBezTo>
                    <a:pt x="11" y="7"/>
                    <a:pt x="5" y="14"/>
                    <a:pt x="4" y="22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ïş1ïḍé"/>
            <p:cNvSpPr/>
            <p:nvPr/>
          </p:nvSpPr>
          <p:spPr bwMode="auto">
            <a:xfrm>
              <a:off x="7077869" y="2272507"/>
              <a:ext cx="23813" cy="109538"/>
            </a:xfrm>
            <a:custGeom>
              <a:avLst/>
              <a:gdLst>
                <a:gd name="T0" fmla="*/ 0 w 6"/>
                <a:gd name="T1" fmla="*/ 24 h 27"/>
                <a:gd name="T2" fmla="*/ 1 w 6"/>
                <a:gd name="T3" fmla="*/ 1 h 27"/>
                <a:gd name="T4" fmla="*/ 3 w 6"/>
                <a:gd name="T5" fmla="*/ 2 h 27"/>
                <a:gd name="T6" fmla="*/ 6 w 6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7">
                  <a:moveTo>
                    <a:pt x="0" y="24"/>
                  </a:moveTo>
                  <a:cubicBezTo>
                    <a:pt x="2" y="17"/>
                    <a:pt x="3" y="9"/>
                    <a:pt x="1" y="1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5" y="10"/>
                    <a:pt x="6" y="19"/>
                    <a:pt x="6" y="2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îṩļîďê"/>
            <p:cNvSpPr/>
            <p:nvPr/>
          </p:nvSpPr>
          <p:spPr bwMode="auto">
            <a:xfrm>
              <a:off x="6893719" y="2647157"/>
              <a:ext cx="73025" cy="28575"/>
            </a:xfrm>
            <a:custGeom>
              <a:avLst/>
              <a:gdLst>
                <a:gd name="T0" fmla="*/ 0 w 18"/>
                <a:gd name="T1" fmla="*/ 1 h 7"/>
                <a:gd name="T2" fmla="*/ 18 w 18"/>
                <a:gd name="T3" fmla="*/ 0 h 7"/>
                <a:gd name="T4" fmla="*/ 16 w 18"/>
                <a:gd name="T5" fmla="*/ 4 h 7"/>
                <a:gd name="T6" fmla="*/ 11 w 18"/>
                <a:gd name="T7" fmla="*/ 6 h 7"/>
                <a:gd name="T8" fmla="*/ 5 w 18"/>
                <a:gd name="T9" fmla="*/ 6 h 7"/>
                <a:gd name="T10" fmla="*/ 0 w 18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7">
                  <a:moveTo>
                    <a:pt x="0" y="1"/>
                  </a:moveTo>
                  <a:cubicBezTo>
                    <a:pt x="5" y="2"/>
                    <a:pt x="13" y="1"/>
                    <a:pt x="18" y="0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4" y="5"/>
                    <a:pt x="13" y="5"/>
                    <a:pt x="11" y="6"/>
                  </a:cubicBezTo>
                  <a:cubicBezTo>
                    <a:pt x="9" y="7"/>
                    <a:pt x="7" y="7"/>
                    <a:pt x="5" y="6"/>
                  </a:cubicBezTo>
                  <a:cubicBezTo>
                    <a:pt x="3" y="6"/>
                    <a:pt x="1" y="3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ŝľiḑè"/>
            <p:cNvSpPr/>
            <p:nvPr/>
          </p:nvSpPr>
          <p:spPr bwMode="auto">
            <a:xfrm>
              <a:off x="6909594" y="2524919"/>
              <a:ext cx="36513" cy="98425"/>
            </a:xfrm>
            <a:custGeom>
              <a:avLst/>
              <a:gdLst>
                <a:gd name="T0" fmla="*/ 6 w 9"/>
                <a:gd name="T1" fmla="*/ 0 h 24"/>
                <a:gd name="T2" fmla="*/ 0 w 9"/>
                <a:gd name="T3" fmla="*/ 21 h 24"/>
                <a:gd name="T4" fmla="*/ 0 w 9"/>
                <a:gd name="T5" fmla="*/ 23 h 24"/>
                <a:gd name="T6" fmla="*/ 2 w 9"/>
                <a:gd name="T7" fmla="*/ 24 h 24"/>
                <a:gd name="T8" fmla="*/ 7 w 9"/>
                <a:gd name="T9" fmla="*/ 24 h 24"/>
                <a:gd name="T10" fmla="*/ 8 w 9"/>
                <a:gd name="T11" fmla="*/ 24 h 24"/>
                <a:gd name="T12" fmla="*/ 9 w 9"/>
                <a:gd name="T13" fmla="*/ 22 h 24"/>
                <a:gd name="T14" fmla="*/ 6 w 9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4">
                  <a:moveTo>
                    <a:pt x="6" y="0"/>
                  </a:moveTo>
                  <a:cubicBezTo>
                    <a:pt x="4" y="5"/>
                    <a:pt x="1" y="17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4" y="24"/>
                    <a:pt x="5" y="24"/>
                    <a:pt x="7" y="24"/>
                  </a:cubicBezTo>
                  <a:cubicBezTo>
                    <a:pt x="7" y="24"/>
                    <a:pt x="8" y="24"/>
                    <a:pt x="8" y="24"/>
                  </a:cubicBezTo>
                  <a:cubicBezTo>
                    <a:pt x="9" y="24"/>
                    <a:pt x="9" y="23"/>
                    <a:pt x="9" y="22"/>
                  </a:cubicBezTo>
                  <a:cubicBezTo>
                    <a:pt x="8" y="19"/>
                    <a:pt x="6" y="2"/>
                    <a:pt x="6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ṣlîďê"/>
            <p:cNvSpPr/>
            <p:nvPr/>
          </p:nvSpPr>
          <p:spPr bwMode="auto">
            <a:xfrm>
              <a:off x="6982619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i$ḷíḓè"/>
            <p:cNvSpPr/>
            <p:nvPr/>
          </p:nvSpPr>
          <p:spPr bwMode="auto">
            <a:xfrm>
              <a:off x="6860382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îšḻíḑé"/>
            <p:cNvSpPr/>
            <p:nvPr/>
          </p:nvSpPr>
          <p:spPr bwMode="auto">
            <a:xfrm>
              <a:off x="6852444" y="2434432"/>
              <a:ext cx="314325" cy="93663"/>
            </a:xfrm>
            <a:custGeom>
              <a:avLst/>
              <a:gdLst>
                <a:gd name="T0" fmla="*/ 1 w 77"/>
                <a:gd name="T1" fmla="*/ 12 h 23"/>
                <a:gd name="T2" fmla="*/ 45 w 77"/>
                <a:gd name="T3" fmla="*/ 13 h 23"/>
                <a:gd name="T4" fmla="*/ 28 w 77"/>
                <a:gd name="T5" fmla="*/ 4 h 23"/>
                <a:gd name="T6" fmla="*/ 0 w 77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3">
                  <a:moveTo>
                    <a:pt x="1" y="12"/>
                  </a:moveTo>
                  <a:cubicBezTo>
                    <a:pt x="1" y="12"/>
                    <a:pt x="14" y="23"/>
                    <a:pt x="45" y="13"/>
                  </a:cubicBezTo>
                  <a:cubicBezTo>
                    <a:pt x="77" y="2"/>
                    <a:pt x="28" y="4"/>
                    <a:pt x="28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ṧļiďè"/>
            <p:cNvSpPr/>
            <p:nvPr/>
          </p:nvSpPr>
          <p:spPr bwMode="auto">
            <a:xfrm>
              <a:off x="6820694" y="2247107"/>
              <a:ext cx="361950" cy="431800"/>
            </a:xfrm>
            <a:custGeom>
              <a:avLst/>
              <a:gdLst>
                <a:gd name="T0" fmla="*/ 52 w 89"/>
                <a:gd name="T1" fmla="*/ 56 h 106"/>
                <a:gd name="T2" fmla="*/ 21 w 89"/>
                <a:gd name="T3" fmla="*/ 57 h 106"/>
                <a:gd name="T4" fmla="*/ 1 w 89"/>
                <a:gd name="T5" fmla="*/ 36 h 106"/>
                <a:gd name="T6" fmla="*/ 4 w 89"/>
                <a:gd name="T7" fmla="*/ 20 h 106"/>
                <a:gd name="T8" fmla="*/ 9 w 89"/>
                <a:gd name="T9" fmla="*/ 11 h 106"/>
                <a:gd name="T10" fmla="*/ 18 w 89"/>
                <a:gd name="T11" fmla="*/ 5 h 106"/>
                <a:gd name="T12" fmla="*/ 39 w 89"/>
                <a:gd name="T13" fmla="*/ 2 h 106"/>
                <a:gd name="T14" fmla="*/ 58 w 89"/>
                <a:gd name="T15" fmla="*/ 14 h 106"/>
                <a:gd name="T16" fmla="*/ 68 w 89"/>
                <a:gd name="T17" fmla="*/ 33 h 106"/>
                <a:gd name="T18" fmla="*/ 78 w 89"/>
                <a:gd name="T19" fmla="*/ 28 h 106"/>
                <a:gd name="T20" fmla="*/ 87 w 89"/>
                <a:gd name="T21" fmla="*/ 31 h 106"/>
                <a:gd name="T22" fmla="*/ 87 w 89"/>
                <a:gd name="T23" fmla="*/ 40 h 106"/>
                <a:gd name="T24" fmla="*/ 82 w 89"/>
                <a:gd name="T25" fmla="*/ 48 h 106"/>
                <a:gd name="T26" fmla="*/ 87 w 89"/>
                <a:gd name="T27" fmla="*/ 50 h 106"/>
                <a:gd name="T28" fmla="*/ 88 w 89"/>
                <a:gd name="T29" fmla="*/ 57 h 106"/>
                <a:gd name="T30" fmla="*/ 66 w 89"/>
                <a:gd name="T31" fmla="*/ 106 h 106"/>
                <a:gd name="T32" fmla="*/ 67 w 89"/>
                <a:gd name="T33" fmla="*/ 67 h 106"/>
                <a:gd name="T34" fmla="*/ 55 w 89"/>
                <a:gd name="T35" fmla="*/ 68 h 106"/>
                <a:gd name="T36" fmla="*/ 52 w 89"/>
                <a:gd name="T3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06">
                  <a:moveTo>
                    <a:pt x="52" y="56"/>
                  </a:moveTo>
                  <a:cubicBezTo>
                    <a:pt x="41" y="59"/>
                    <a:pt x="31" y="60"/>
                    <a:pt x="21" y="57"/>
                  </a:cubicBezTo>
                  <a:cubicBezTo>
                    <a:pt x="11" y="54"/>
                    <a:pt x="2" y="46"/>
                    <a:pt x="1" y="36"/>
                  </a:cubicBezTo>
                  <a:cubicBezTo>
                    <a:pt x="0" y="30"/>
                    <a:pt x="2" y="25"/>
                    <a:pt x="4" y="20"/>
                  </a:cubicBezTo>
                  <a:cubicBezTo>
                    <a:pt x="5" y="16"/>
                    <a:pt x="7" y="13"/>
                    <a:pt x="9" y="11"/>
                  </a:cubicBezTo>
                  <a:cubicBezTo>
                    <a:pt x="12" y="8"/>
                    <a:pt x="15" y="6"/>
                    <a:pt x="18" y="5"/>
                  </a:cubicBezTo>
                  <a:cubicBezTo>
                    <a:pt x="25" y="2"/>
                    <a:pt x="32" y="0"/>
                    <a:pt x="39" y="2"/>
                  </a:cubicBezTo>
                  <a:cubicBezTo>
                    <a:pt x="47" y="3"/>
                    <a:pt x="53" y="8"/>
                    <a:pt x="58" y="14"/>
                  </a:cubicBezTo>
                  <a:cubicBezTo>
                    <a:pt x="62" y="20"/>
                    <a:pt x="66" y="27"/>
                    <a:pt x="68" y="33"/>
                  </a:cubicBezTo>
                  <a:cubicBezTo>
                    <a:pt x="71" y="31"/>
                    <a:pt x="74" y="29"/>
                    <a:pt x="78" y="28"/>
                  </a:cubicBezTo>
                  <a:cubicBezTo>
                    <a:pt x="81" y="27"/>
                    <a:pt x="85" y="28"/>
                    <a:pt x="87" y="31"/>
                  </a:cubicBezTo>
                  <a:cubicBezTo>
                    <a:pt x="89" y="34"/>
                    <a:pt x="88" y="37"/>
                    <a:pt x="87" y="40"/>
                  </a:cubicBezTo>
                  <a:cubicBezTo>
                    <a:pt x="85" y="43"/>
                    <a:pt x="83" y="45"/>
                    <a:pt x="82" y="48"/>
                  </a:cubicBezTo>
                  <a:cubicBezTo>
                    <a:pt x="84" y="47"/>
                    <a:pt x="86" y="48"/>
                    <a:pt x="87" y="50"/>
                  </a:cubicBezTo>
                  <a:cubicBezTo>
                    <a:pt x="88" y="52"/>
                    <a:pt x="88" y="55"/>
                    <a:pt x="88" y="57"/>
                  </a:cubicBezTo>
                  <a:cubicBezTo>
                    <a:pt x="87" y="73"/>
                    <a:pt x="84" y="92"/>
                    <a:pt x="66" y="106"/>
                  </a:cubicBezTo>
                  <a:cubicBezTo>
                    <a:pt x="61" y="96"/>
                    <a:pt x="63" y="78"/>
                    <a:pt x="67" y="67"/>
                  </a:cubicBezTo>
                  <a:cubicBezTo>
                    <a:pt x="64" y="69"/>
                    <a:pt x="59" y="70"/>
                    <a:pt x="55" y="68"/>
                  </a:cubicBezTo>
                  <a:cubicBezTo>
                    <a:pt x="52" y="66"/>
                    <a:pt x="50" y="60"/>
                    <a:pt x="52" y="56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ṡļíḍè"/>
            <p:cNvSpPr/>
            <p:nvPr/>
          </p:nvSpPr>
          <p:spPr bwMode="auto">
            <a:xfrm>
              <a:off x="6828632" y="2431257"/>
              <a:ext cx="36513" cy="125413"/>
            </a:xfrm>
            <a:custGeom>
              <a:avLst/>
              <a:gdLst>
                <a:gd name="T0" fmla="*/ 3 w 9"/>
                <a:gd name="T1" fmla="*/ 0 h 31"/>
                <a:gd name="T2" fmla="*/ 3 w 9"/>
                <a:gd name="T3" fmla="*/ 31 h 31"/>
                <a:gd name="T4" fmla="*/ 4 w 9"/>
                <a:gd name="T5" fmla="*/ 31 h 31"/>
                <a:gd name="T6" fmla="*/ 4 w 9"/>
                <a:gd name="T7" fmla="*/ 31 h 31"/>
                <a:gd name="T8" fmla="*/ 9 w 9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1">
                  <a:moveTo>
                    <a:pt x="3" y="0"/>
                  </a:moveTo>
                  <a:cubicBezTo>
                    <a:pt x="0" y="9"/>
                    <a:pt x="0" y="22"/>
                    <a:pt x="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6" y="19"/>
                    <a:pt x="6" y="12"/>
                    <a:pt x="9" y="1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i$ḷíḓê"/>
            <p:cNvSpPr/>
            <p:nvPr/>
          </p:nvSpPr>
          <p:spPr bwMode="auto">
            <a:xfrm>
              <a:off x="7049294" y="2540794"/>
              <a:ext cx="76200" cy="98425"/>
            </a:xfrm>
            <a:custGeom>
              <a:avLst/>
              <a:gdLst>
                <a:gd name="T0" fmla="*/ 5 w 19"/>
                <a:gd name="T1" fmla="*/ 8 h 24"/>
                <a:gd name="T2" fmla="*/ 10 w 19"/>
                <a:gd name="T3" fmla="*/ 2 h 24"/>
                <a:gd name="T4" fmla="*/ 14 w 19"/>
                <a:gd name="T5" fmla="*/ 0 h 24"/>
                <a:gd name="T6" fmla="*/ 18 w 19"/>
                <a:gd name="T7" fmla="*/ 1 h 24"/>
                <a:gd name="T8" fmla="*/ 19 w 19"/>
                <a:gd name="T9" fmla="*/ 6 h 24"/>
                <a:gd name="T10" fmla="*/ 15 w 19"/>
                <a:gd name="T11" fmla="*/ 18 h 24"/>
                <a:gd name="T12" fmla="*/ 9 w 19"/>
                <a:gd name="T13" fmla="*/ 23 h 24"/>
                <a:gd name="T14" fmla="*/ 0 w 19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4">
                  <a:moveTo>
                    <a:pt x="5" y="8"/>
                  </a:moveTo>
                  <a:cubicBezTo>
                    <a:pt x="6" y="6"/>
                    <a:pt x="8" y="4"/>
                    <a:pt x="10" y="2"/>
                  </a:cubicBezTo>
                  <a:cubicBezTo>
                    <a:pt x="11" y="1"/>
                    <a:pt x="13" y="0"/>
                    <a:pt x="14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19" y="2"/>
                    <a:pt x="19" y="4"/>
                    <a:pt x="19" y="6"/>
                  </a:cubicBezTo>
                  <a:cubicBezTo>
                    <a:pt x="18" y="10"/>
                    <a:pt x="17" y="15"/>
                    <a:pt x="15" y="18"/>
                  </a:cubicBezTo>
                  <a:cubicBezTo>
                    <a:pt x="13" y="21"/>
                    <a:pt x="11" y="23"/>
                    <a:pt x="9" y="23"/>
                  </a:cubicBezTo>
                  <a:cubicBezTo>
                    <a:pt x="6" y="24"/>
                    <a:pt x="3" y="22"/>
                    <a:pt x="0" y="2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i$1íďe"/>
            <p:cNvSpPr/>
            <p:nvPr/>
          </p:nvSpPr>
          <p:spPr bwMode="auto">
            <a:xfrm>
              <a:off x="7073107" y="2556669"/>
              <a:ext cx="44450" cy="53975"/>
            </a:xfrm>
            <a:custGeom>
              <a:avLst/>
              <a:gdLst>
                <a:gd name="T0" fmla="*/ 3 w 11"/>
                <a:gd name="T1" fmla="*/ 6 h 13"/>
                <a:gd name="T2" fmla="*/ 9 w 11"/>
                <a:gd name="T3" fmla="*/ 1 h 13"/>
                <a:gd name="T4" fmla="*/ 7 w 11"/>
                <a:gd name="T5" fmla="*/ 12 h 13"/>
                <a:gd name="T6" fmla="*/ 3 w 11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3" y="6"/>
                  </a:moveTo>
                  <a:cubicBezTo>
                    <a:pt x="3" y="6"/>
                    <a:pt x="6" y="0"/>
                    <a:pt x="9" y="1"/>
                  </a:cubicBezTo>
                  <a:cubicBezTo>
                    <a:pt x="11" y="1"/>
                    <a:pt x="10" y="10"/>
                    <a:pt x="7" y="12"/>
                  </a:cubicBezTo>
                  <a:cubicBezTo>
                    <a:pt x="4" y="13"/>
                    <a:pt x="0" y="12"/>
                    <a:pt x="3" y="6"/>
                  </a:cubicBezTo>
                  <a:close/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ïsḷíďê"/>
            <p:cNvSpPr/>
            <p:nvPr/>
          </p:nvSpPr>
          <p:spPr bwMode="auto">
            <a:xfrm>
              <a:off x="6958807" y="2488407"/>
              <a:ext cx="85725" cy="28575"/>
            </a:xfrm>
            <a:custGeom>
              <a:avLst/>
              <a:gdLst>
                <a:gd name="T0" fmla="*/ 2 w 21"/>
                <a:gd name="T1" fmla="*/ 5 h 7"/>
                <a:gd name="T2" fmla="*/ 18 w 21"/>
                <a:gd name="T3" fmla="*/ 6 h 7"/>
                <a:gd name="T4" fmla="*/ 20 w 21"/>
                <a:gd name="T5" fmla="*/ 5 h 7"/>
                <a:gd name="T6" fmla="*/ 1 w 21"/>
                <a:gd name="T7" fmla="*/ 4 h 7"/>
                <a:gd name="T8" fmla="*/ 2 w 21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">
                  <a:moveTo>
                    <a:pt x="2" y="5"/>
                  </a:moveTo>
                  <a:cubicBezTo>
                    <a:pt x="7" y="3"/>
                    <a:pt x="14" y="2"/>
                    <a:pt x="18" y="6"/>
                  </a:cubicBezTo>
                  <a:cubicBezTo>
                    <a:pt x="19" y="7"/>
                    <a:pt x="21" y="6"/>
                    <a:pt x="20" y="5"/>
                  </a:cubicBezTo>
                  <a:cubicBezTo>
                    <a:pt x="15" y="0"/>
                    <a:pt x="7" y="1"/>
                    <a:pt x="1" y="4"/>
                  </a:cubicBezTo>
                  <a:cubicBezTo>
                    <a:pt x="0" y="4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iś1ïḑê"/>
            <p:cNvSpPr/>
            <p:nvPr/>
          </p:nvSpPr>
          <p:spPr bwMode="auto">
            <a:xfrm>
              <a:off x="6844507" y="2488407"/>
              <a:ext cx="69850" cy="28575"/>
            </a:xfrm>
            <a:custGeom>
              <a:avLst/>
              <a:gdLst>
                <a:gd name="T0" fmla="*/ 16 w 17"/>
                <a:gd name="T1" fmla="*/ 5 h 7"/>
                <a:gd name="T2" fmla="*/ 1 w 17"/>
                <a:gd name="T3" fmla="*/ 4 h 7"/>
                <a:gd name="T4" fmla="*/ 2 w 17"/>
                <a:gd name="T5" fmla="*/ 5 h 7"/>
                <a:gd name="T6" fmla="*/ 15 w 17"/>
                <a:gd name="T7" fmla="*/ 6 h 7"/>
                <a:gd name="T8" fmla="*/ 16 w 1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6" y="5"/>
                  </a:moveTo>
                  <a:cubicBezTo>
                    <a:pt x="11" y="2"/>
                    <a:pt x="6" y="0"/>
                    <a:pt x="1" y="4"/>
                  </a:cubicBezTo>
                  <a:cubicBezTo>
                    <a:pt x="0" y="4"/>
                    <a:pt x="2" y="6"/>
                    <a:pt x="2" y="5"/>
                  </a:cubicBezTo>
                  <a:cubicBezTo>
                    <a:pt x="6" y="2"/>
                    <a:pt x="11" y="4"/>
                    <a:pt x="15" y="6"/>
                  </a:cubicBezTo>
                  <a:cubicBezTo>
                    <a:pt x="16" y="7"/>
                    <a:pt x="17" y="5"/>
                    <a:pt x="16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îṡḷïḍè"/>
            <p:cNvSpPr/>
            <p:nvPr/>
          </p:nvSpPr>
          <p:spPr bwMode="auto">
            <a:xfrm>
              <a:off x="6831807" y="2496344"/>
              <a:ext cx="269875" cy="101600"/>
            </a:xfrm>
            <a:custGeom>
              <a:avLst/>
              <a:gdLst>
                <a:gd name="T0" fmla="*/ 65 w 66"/>
                <a:gd name="T1" fmla="*/ 10 h 25"/>
                <a:gd name="T2" fmla="*/ 49 w 66"/>
                <a:gd name="T3" fmla="*/ 12 h 25"/>
                <a:gd name="T4" fmla="*/ 39 w 66"/>
                <a:gd name="T5" fmla="*/ 0 h 25"/>
                <a:gd name="T6" fmla="*/ 28 w 66"/>
                <a:gd name="T7" fmla="*/ 11 h 25"/>
                <a:gd name="T8" fmla="*/ 22 w 66"/>
                <a:gd name="T9" fmla="*/ 12 h 25"/>
                <a:gd name="T10" fmla="*/ 11 w 66"/>
                <a:gd name="T11" fmla="*/ 0 h 25"/>
                <a:gd name="T12" fmla="*/ 0 w 66"/>
                <a:gd name="T13" fmla="*/ 13 h 25"/>
                <a:gd name="T14" fmla="*/ 11 w 66"/>
                <a:gd name="T15" fmla="*/ 25 h 25"/>
                <a:gd name="T16" fmla="*/ 22 w 66"/>
                <a:gd name="T17" fmla="*/ 13 h 25"/>
                <a:gd name="T18" fmla="*/ 28 w 66"/>
                <a:gd name="T19" fmla="*/ 13 h 25"/>
                <a:gd name="T20" fmla="*/ 39 w 66"/>
                <a:gd name="T21" fmla="*/ 25 h 25"/>
                <a:gd name="T22" fmla="*/ 49 w 66"/>
                <a:gd name="T23" fmla="*/ 13 h 25"/>
                <a:gd name="T24" fmla="*/ 65 w 66"/>
                <a:gd name="T25" fmla="*/ 11 h 25"/>
                <a:gd name="T26" fmla="*/ 65 w 66"/>
                <a:gd name="T27" fmla="*/ 10 h 25"/>
                <a:gd name="T28" fmla="*/ 11 w 66"/>
                <a:gd name="T29" fmla="*/ 24 h 25"/>
                <a:gd name="T30" fmla="*/ 1 w 66"/>
                <a:gd name="T31" fmla="*/ 13 h 25"/>
                <a:gd name="T32" fmla="*/ 11 w 66"/>
                <a:gd name="T33" fmla="*/ 1 h 25"/>
                <a:gd name="T34" fmla="*/ 21 w 66"/>
                <a:gd name="T35" fmla="*/ 13 h 25"/>
                <a:gd name="T36" fmla="*/ 11 w 66"/>
                <a:gd name="T37" fmla="*/ 24 h 25"/>
                <a:gd name="T38" fmla="*/ 39 w 66"/>
                <a:gd name="T39" fmla="*/ 24 h 25"/>
                <a:gd name="T40" fmla="*/ 29 w 66"/>
                <a:gd name="T41" fmla="*/ 13 h 25"/>
                <a:gd name="T42" fmla="*/ 39 w 66"/>
                <a:gd name="T43" fmla="*/ 1 h 25"/>
                <a:gd name="T44" fmla="*/ 49 w 66"/>
                <a:gd name="T45" fmla="*/ 13 h 25"/>
                <a:gd name="T46" fmla="*/ 49 w 66"/>
                <a:gd name="T47" fmla="*/ 13 h 25"/>
                <a:gd name="T48" fmla="*/ 49 w 66"/>
                <a:gd name="T49" fmla="*/ 13 h 25"/>
                <a:gd name="T50" fmla="*/ 39 w 66"/>
                <a:gd name="T5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25">
                  <a:moveTo>
                    <a:pt x="65" y="10"/>
                  </a:moveTo>
                  <a:cubicBezTo>
                    <a:pt x="60" y="9"/>
                    <a:pt x="54" y="10"/>
                    <a:pt x="49" y="12"/>
                  </a:cubicBezTo>
                  <a:cubicBezTo>
                    <a:pt x="49" y="6"/>
                    <a:pt x="45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6" y="11"/>
                    <a:pt x="24" y="11"/>
                    <a:pt x="22" y="12"/>
                  </a:cubicBezTo>
                  <a:cubicBezTo>
                    <a:pt x="21" y="5"/>
                    <a:pt x="17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1" y="25"/>
                  </a:cubicBezTo>
                  <a:cubicBezTo>
                    <a:pt x="17" y="25"/>
                    <a:pt x="22" y="19"/>
                    <a:pt x="22" y="13"/>
                  </a:cubicBezTo>
                  <a:cubicBezTo>
                    <a:pt x="24" y="13"/>
                    <a:pt x="26" y="13"/>
                    <a:pt x="28" y="13"/>
                  </a:cubicBezTo>
                  <a:cubicBezTo>
                    <a:pt x="28" y="19"/>
                    <a:pt x="33" y="25"/>
                    <a:pt x="39" y="25"/>
                  </a:cubicBezTo>
                  <a:cubicBezTo>
                    <a:pt x="44" y="25"/>
                    <a:pt x="49" y="20"/>
                    <a:pt x="49" y="13"/>
                  </a:cubicBezTo>
                  <a:cubicBezTo>
                    <a:pt x="54" y="11"/>
                    <a:pt x="60" y="11"/>
                    <a:pt x="65" y="11"/>
                  </a:cubicBezTo>
                  <a:cubicBezTo>
                    <a:pt x="66" y="11"/>
                    <a:pt x="66" y="10"/>
                    <a:pt x="65" y="10"/>
                  </a:cubicBezTo>
                  <a:close/>
                  <a:moveTo>
                    <a:pt x="11" y="24"/>
                  </a:moveTo>
                  <a:cubicBezTo>
                    <a:pt x="5" y="24"/>
                    <a:pt x="1" y="19"/>
                    <a:pt x="1" y="13"/>
                  </a:cubicBezTo>
                  <a:cubicBezTo>
                    <a:pt x="1" y="6"/>
                    <a:pt x="5" y="1"/>
                    <a:pt x="11" y="1"/>
                  </a:cubicBezTo>
                  <a:cubicBezTo>
                    <a:pt x="16" y="1"/>
                    <a:pt x="21" y="6"/>
                    <a:pt x="21" y="13"/>
                  </a:cubicBezTo>
                  <a:cubicBezTo>
                    <a:pt x="21" y="19"/>
                    <a:pt x="16" y="24"/>
                    <a:pt x="11" y="24"/>
                  </a:cubicBezTo>
                  <a:close/>
                  <a:moveTo>
                    <a:pt x="39" y="24"/>
                  </a:moveTo>
                  <a:cubicBezTo>
                    <a:pt x="33" y="24"/>
                    <a:pt x="29" y="19"/>
                    <a:pt x="29" y="13"/>
                  </a:cubicBezTo>
                  <a:cubicBezTo>
                    <a:pt x="29" y="6"/>
                    <a:pt x="33" y="1"/>
                    <a:pt x="39" y="1"/>
                  </a:cubicBezTo>
                  <a:cubicBezTo>
                    <a:pt x="44" y="1"/>
                    <a:pt x="49" y="6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9"/>
                    <a:pt x="44" y="24"/>
                    <a:pt x="39" y="24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íṧḻíḋè"/>
            <p:cNvSpPr/>
            <p:nvPr/>
          </p:nvSpPr>
          <p:spPr bwMode="auto">
            <a:xfrm>
              <a:off x="6795294" y="2805907"/>
              <a:ext cx="428625" cy="1003300"/>
            </a:xfrm>
            <a:custGeom>
              <a:avLst/>
              <a:gdLst>
                <a:gd name="T0" fmla="*/ 29 w 105"/>
                <a:gd name="T1" fmla="*/ 4 h 246"/>
                <a:gd name="T2" fmla="*/ 43 w 105"/>
                <a:gd name="T3" fmla="*/ 12 h 246"/>
                <a:gd name="T4" fmla="*/ 57 w 105"/>
                <a:gd name="T5" fmla="*/ 11 h 246"/>
                <a:gd name="T6" fmla="*/ 71 w 105"/>
                <a:gd name="T7" fmla="*/ 0 h 246"/>
                <a:gd name="T8" fmla="*/ 105 w 105"/>
                <a:gd name="T9" fmla="*/ 10 h 246"/>
                <a:gd name="T10" fmla="*/ 82 w 105"/>
                <a:gd name="T11" fmla="*/ 158 h 246"/>
                <a:gd name="T12" fmla="*/ 78 w 105"/>
                <a:gd name="T13" fmla="*/ 190 h 246"/>
                <a:gd name="T14" fmla="*/ 82 w 105"/>
                <a:gd name="T15" fmla="*/ 236 h 246"/>
                <a:gd name="T16" fmla="*/ 80 w 105"/>
                <a:gd name="T17" fmla="*/ 240 h 246"/>
                <a:gd name="T18" fmla="*/ 78 w 105"/>
                <a:gd name="T19" fmla="*/ 241 h 246"/>
                <a:gd name="T20" fmla="*/ 24 w 105"/>
                <a:gd name="T21" fmla="*/ 245 h 246"/>
                <a:gd name="T22" fmla="*/ 17 w 105"/>
                <a:gd name="T23" fmla="*/ 243 h 246"/>
                <a:gd name="T24" fmla="*/ 13 w 105"/>
                <a:gd name="T25" fmla="*/ 236 h 246"/>
                <a:gd name="T26" fmla="*/ 1 w 105"/>
                <a:gd name="T27" fmla="*/ 132 h 246"/>
                <a:gd name="T28" fmla="*/ 0 w 105"/>
                <a:gd name="T29" fmla="*/ 100 h 246"/>
                <a:gd name="T30" fmla="*/ 23 w 105"/>
                <a:gd name="T31" fmla="*/ 9 h 246"/>
                <a:gd name="T32" fmla="*/ 29 w 105"/>
                <a:gd name="T33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246">
                  <a:moveTo>
                    <a:pt x="29" y="4"/>
                  </a:moveTo>
                  <a:cubicBezTo>
                    <a:pt x="31" y="8"/>
                    <a:pt x="37" y="11"/>
                    <a:pt x="43" y="12"/>
                  </a:cubicBezTo>
                  <a:cubicBezTo>
                    <a:pt x="47" y="13"/>
                    <a:pt x="53" y="13"/>
                    <a:pt x="57" y="11"/>
                  </a:cubicBezTo>
                  <a:cubicBezTo>
                    <a:pt x="64" y="7"/>
                    <a:pt x="65" y="5"/>
                    <a:pt x="71" y="0"/>
                  </a:cubicBezTo>
                  <a:cubicBezTo>
                    <a:pt x="82" y="3"/>
                    <a:pt x="95" y="7"/>
                    <a:pt x="105" y="10"/>
                  </a:cubicBezTo>
                  <a:cubicBezTo>
                    <a:pt x="85" y="57"/>
                    <a:pt x="90" y="108"/>
                    <a:pt x="82" y="158"/>
                  </a:cubicBezTo>
                  <a:cubicBezTo>
                    <a:pt x="81" y="169"/>
                    <a:pt x="78" y="179"/>
                    <a:pt x="78" y="190"/>
                  </a:cubicBezTo>
                  <a:cubicBezTo>
                    <a:pt x="78" y="206"/>
                    <a:pt x="81" y="221"/>
                    <a:pt x="82" y="236"/>
                  </a:cubicBezTo>
                  <a:cubicBezTo>
                    <a:pt x="82" y="238"/>
                    <a:pt x="82" y="240"/>
                    <a:pt x="80" y="240"/>
                  </a:cubicBezTo>
                  <a:cubicBezTo>
                    <a:pt x="80" y="241"/>
                    <a:pt x="79" y="241"/>
                    <a:pt x="78" y="241"/>
                  </a:cubicBezTo>
                  <a:cubicBezTo>
                    <a:pt x="60" y="245"/>
                    <a:pt x="42" y="246"/>
                    <a:pt x="24" y="245"/>
                  </a:cubicBezTo>
                  <a:cubicBezTo>
                    <a:pt x="21" y="245"/>
                    <a:pt x="19" y="244"/>
                    <a:pt x="17" y="243"/>
                  </a:cubicBezTo>
                  <a:cubicBezTo>
                    <a:pt x="15" y="241"/>
                    <a:pt x="14" y="238"/>
                    <a:pt x="13" y="236"/>
                  </a:cubicBezTo>
                  <a:cubicBezTo>
                    <a:pt x="7" y="202"/>
                    <a:pt x="4" y="167"/>
                    <a:pt x="1" y="132"/>
                  </a:cubicBezTo>
                  <a:cubicBezTo>
                    <a:pt x="1" y="122"/>
                    <a:pt x="0" y="111"/>
                    <a:pt x="0" y="100"/>
                  </a:cubicBezTo>
                  <a:cubicBezTo>
                    <a:pt x="2" y="69"/>
                    <a:pt x="17" y="39"/>
                    <a:pt x="23" y="9"/>
                  </a:cubicBezTo>
                  <a:cubicBezTo>
                    <a:pt x="29" y="4"/>
                    <a:pt x="29" y="4"/>
                    <a:pt x="2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îśliḋè"/>
            <p:cNvSpPr/>
            <p:nvPr/>
          </p:nvSpPr>
          <p:spPr bwMode="auto">
            <a:xfrm>
              <a:off x="6950869" y="2863057"/>
              <a:ext cx="60325" cy="65088"/>
            </a:xfrm>
            <a:custGeom>
              <a:avLst/>
              <a:gdLst>
                <a:gd name="T0" fmla="*/ 7 w 15"/>
                <a:gd name="T1" fmla="*/ 2 h 16"/>
                <a:gd name="T2" fmla="*/ 4 w 15"/>
                <a:gd name="T3" fmla="*/ 14 h 16"/>
                <a:gd name="T4" fmla="*/ 7 w 15"/>
                <a:gd name="T5" fmla="*/ 16 h 16"/>
                <a:gd name="T6" fmla="*/ 11 w 15"/>
                <a:gd name="T7" fmla="*/ 15 h 16"/>
                <a:gd name="T8" fmla="*/ 15 w 15"/>
                <a:gd name="T9" fmla="*/ 9 h 16"/>
                <a:gd name="T10" fmla="*/ 11 w 15"/>
                <a:gd name="T11" fmla="*/ 2 h 16"/>
                <a:gd name="T12" fmla="*/ 7 w 15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7" y="2"/>
                  </a:moveTo>
                  <a:cubicBezTo>
                    <a:pt x="7" y="2"/>
                    <a:pt x="0" y="7"/>
                    <a:pt x="4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5" y="12"/>
                    <a:pt x="15" y="9"/>
                  </a:cubicBezTo>
                  <a:cubicBezTo>
                    <a:pt x="14" y="5"/>
                    <a:pt x="11" y="2"/>
                    <a:pt x="11" y="2"/>
                  </a:cubicBezTo>
                  <a:cubicBezTo>
                    <a:pt x="11" y="2"/>
                    <a:pt x="9" y="0"/>
                    <a:pt x="7" y="2"/>
                  </a:cubicBezTo>
                  <a:close/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$ḻíḋê"/>
            <p:cNvSpPr/>
            <p:nvPr/>
          </p:nvSpPr>
          <p:spPr bwMode="auto">
            <a:xfrm>
              <a:off x="6885782" y="3804444"/>
              <a:ext cx="134938" cy="36513"/>
            </a:xfrm>
            <a:custGeom>
              <a:avLst/>
              <a:gdLst>
                <a:gd name="T0" fmla="*/ 0 w 33"/>
                <a:gd name="T1" fmla="*/ 0 h 9"/>
                <a:gd name="T2" fmla="*/ 0 w 33"/>
                <a:gd name="T3" fmla="*/ 0 h 9"/>
                <a:gd name="T4" fmla="*/ 0 w 33"/>
                <a:gd name="T5" fmla="*/ 0 h 9"/>
                <a:gd name="T6" fmla="*/ 11 w 33"/>
                <a:gd name="T7" fmla="*/ 0 h 9"/>
                <a:gd name="T8" fmla="*/ 0 w 33"/>
                <a:gd name="T9" fmla="*/ 0 h 9"/>
                <a:gd name="T10" fmla="*/ 33 w 33"/>
                <a:gd name="T11" fmla="*/ 0 h 9"/>
                <a:gd name="T12" fmla="*/ 23 w 33"/>
                <a:gd name="T13" fmla="*/ 0 h 9"/>
                <a:gd name="T14" fmla="*/ 16 w 33"/>
                <a:gd name="T15" fmla="*/ 0 h 9"/>
                <a:gd name="T16" fmla="*/ 15 w 33"/>
                <a:gd name="T17" fmla="*/ 0 h 9"/>
                <a:gd name="T18" fmla="*/ 13 w 33"/>
                <a:gd name="T19" fmla="*/ 8 h 9"/>
                <a:gd name="T20" fmla="*/ 24 w 33"/>
                <a:gd name="T21" fmla="*/ 9 h 9"/>
                <a:gd name="T22" fmla="*/ 33 w 33"/>
                <a:gd name="T23" fmla="*/ 9 h 9"/>
                <a:gd name="T24" fmla="*/ 33 w 33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0"/>
                    <a:pt x="0" y="0"/>
                  </a:cubicBezTo>
                  <a:moveTo>
                    <a:pt x="33" y="0"/>
                  </a:moveTo>
                  <a:cubicBezTo>
                    <a:pt x="30" y="0"/>
                    <a:pt x="27" y="0"/>
                    <a:pt x="23" y="0"/>
                  </a:cubicBezTo>
                  <a:cubicBezTo>
                    <a:pt x="21" y="0"/>
                    <a:pt x="19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1"/>
                    <a:pt x="14" y="3"/>
                    <a:pt x="13" y="8"/>
                  </a:cubicBezTo>
                  <a:cubicBezTo>
                    <a:pt x="16" y="9"/>
                    <a:pt x="20" y="9"/>
                    <a:pt x="24" y="9"/>
                  </a:cubicBezTo>
                  <a:cubicBezTo>
                    <a:pt x="27" y="9"/>
                    <a:pt x="30" y="9"/>
                    <a:pt x="33" y="9"/>
                  </a:cubicBezTo>
                  <a:cubicBezTo>
                    <a:pt x="33" y="6"/>
                    <a:pt x="33" y="3"/>
                    <a:pt x="33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îŝľîḋe"/>
            <p:cNvSpPr/>
            <p:nvPr/>
          </p:nvSpPr>
          <p:spPr bwMode="auto">
            <a:xfrm>
              <a:off x="6841332" y="3348832"/>
              <a:ext cx="187325" cy="455613"/>
            </a:xfrm>
            <a:custGeom>
              <a:avLst/>
              <a:gdLst>
                <a:gd name="T0" fmla="*/ 34 w 46"/>
                <a:gd name="T1" fmla="*/ 112 h 112"/>
                <a:gd name="T2" fmla="*/ 26 w 46"/>
                <a:gd name="T3" fmla="*/ 112 h 112"/>
                <a:gd name="T4" fmla="*/ 26 w 46"/>
                <a:gd name="T5" fmla="*/ 112 h 112"/>
                <a:gd name="T6" fmla="*/ 27 w 46"/>
                <a:gd name="T7" fmla="*/ 112 h 112"/>
                <a:gd name="T8" fmla="*/ 34 w 46"/>
                <a:gd name="T9" fmla="*/ 112 h 112"/>
                <a:gd name="T10" fmla="*/ 46 w 46"/>
                <a:gd name="T11" fmla="*/ 0 h 112"/>
                <a:gd name="T12" fmla="*/ 20 w 46"/>
                <a:gd name="T13" fmla="*/ 15 h 112"/>
                <a:gd name="T14" fmla="*/ 0 w 46"/>
                <a:gd name="T15" fmla="*/ 30 h 112"/>
                <a:gd name="T16" fmla="*/ 0 w 46"/>
                <a:gd name="T17" fmla="*/ 32 h 112"/>
                <a:gd name="T18" fmla="*/ 1 w 46"/>
                <a:gd name="T19" fmla="*/ 37 h 112"/>
                <a:gd name="T20" fmla="*/ 0 w 46"/>
                <a:gd name="T21" fmla="*/ 35 h 112"/>
                <a:gd name="T22" fmla="*/ 1 w 46"/>
                <a:gd name="T23" fmla="*/ 41 h 112"/>
                <a:gd name="T24" fmla="*/ 1 w 46"/>
                <a:gd name="T25" fmla="*/ 52 h 112"/>
                <a:gd name="T26" fmla="*/ 11 w 46"/>
                <a:gd name="T27" fmla="*/ 58 h 112"/>
                <a:gd name="T28" fmla="*/ 15 w 46"/>
                <a:gd name="T29" fmla="*/ 82 h 112"/>
                <a:gd name="T30" fmla="*/ 7 w 46"/>
                <a:gd name="T31" fmla="*/ 97 h 112"/>
                <a:gd name="T32" fmla="*/ 27 w 46"/>
                <a:gd name="T33" fmla="*/ 98 h 112"/>
                <a:gd name="T34" fmla="*/ 44 w 46"/>
                <a:gd name="T35" fmla="*/ 97 h 112"/>
                <a:gd name="T36" fmla="*/ 45 w 46"/>
                <a:gd name="T37" fmla="*/ 36 h 112"/>
                <a:gd name="T38" fmla="*/ 46 w 46"/>
                <a:gd name="T3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12">
                  <a:moveTo>
                    <a:pt x="34" y="112"/>
                  </a:moveTo>
                  <a:cubicBezTo>
                    <a:pt x="32" y="112"/>
                    <a:pt x="29" y="112"/>
                    <a:pt x="26" y="112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6" y="112"/>
                    <a:pt x="27" y="112"/>
                    <a:pt x="27" y="112"/>
                  </a:cubicBezTo>
                  <a:cubicBezTo>
                    <a:pt x="30" y="112"/>
                    <a:pt x="32" y="112"/>
                    <a:pt x="34" y="112"/>
                  </a:cubicBezTo>
                  <a:moveTo>
                    <a:pt x="46" y="0"/>
                  </a:moveTo>
                  <a:cubicBezTo>
                    <a:pt x="39" y="6"/>
                    <a:pt x="30" y="12"/>
                    <a:pt x="20" y="15"/>
                  </a:cubicBezTo>
                  <a:cubicBezTo>
                    <a:pt x="10" y="16"/>
                    <a:pt x="4" y="23"/>
                    <a:pt x="0" y="30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1" y="35"/>
                    <a:pt x="1" y="37"/>
                    <a:pt x="1" y="37"/>
                  </a:cubicBezTo>
                  <a:cubicBezTo>
                    <a:pt x="1" y="37"/>
                    <a:pt x="1" y="36"/>
                    <a:pt x="0" y="35"/>
                  </a:cubicBezTo>
                  <a:cubicBezTo>
                    <a:pt x="0" y="37"/>
                    <a:pt x="0" y="39"/>
                    <a:pt x="1" y="41"/>
                  </a:cubicBezTo>
                  <a:cubicBezTo>
                    <a:pt x="1" y="45"/>
                    <a:pt x="1" y="49"/>
                    <a:pt x="1" y="52"/>
                  </a:cubicBezTo>
                  <a:cubicBezTo>
                    <a:pt x="3" y="55"/>
                    <a:pt x="7" y="57"/>
                    <a:pt x="11" y="58"/>
                  </a:cubicBezTo>
                  <a:cubicBezTo>
                    <a:pt x="34" y="62"/>
                    <a:pt x="15" y="82"/>
                    <a:pt x="15" y="82"/>
                  </a:cubicBezTo>
                  <a:cubicBezTo>
                    <a:pt x="15" y="82"/>
                    <a:pt x="8" y="88"/>
                    <a:pt x="7" y="97"/>
                  </a:cubicBezTo>
                  <a:cubicBezTo>
                    <a:pt x="12" y="98"/>
                    <a:pt x="19" y="98"/>
                    <a:pt x="27" y="98"/>
                  </a:cubicBezTo>
                  <a:cubicBezTo>
                    <a:pt x="32" y="98"/>
                    <a:pt x="38" y="98"/>
                    <a:pt x="44" y="97"/>
                  </a:cubicBezTo>
                  <a:cubicBezTo>
                    <a:pt x="44" y="77"/>
                    <a:pt x="44" y="56"/>
                    <a:pt x="45" y="36"/>
                  </a:cubicBezTo>
                  <a:cubicBezTo>
                    <a:pt x="45" y="23"/>
                    <a:pt x="45" y="11"/>
                    <a:pt x="46" y="0"/>
                  </a:cubicBezTo>
                </a:path>
              </a:pathLst>
            </a:custGeom>
            <a:solidFill>
              <a:srgbClr val="E5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śļïḑè"/>
            <p:cNvSpPr/>
            <p:nvPr/>
          </p:nvSpPr>
          <p:spPr bwMode="auto">
            <a:xfrm>
              <a:off x="6885782" y="2907507"/>
              <a:ext cx="109538" cy="828675"/>
            </a:xfrm>
            <a:custGeom>
              <a:avLst/>
              <a:gdLst>
                <a:gd name="T0" fmla="*/ 22 w 27"/>
                <a:gd name="T1" fmla="*/ 0 h 203"/>
                <a:gd name="T2" fmla="*/ 5 w 27"/>
                <a:gd name="T3" fmla="*/ 75 h 203"/>
                <a:gd name="T4" fmla="*/ 5 w 27"/>
                <a:gd name="T5" fmla="*/ 197 h 203"/>
                <a:gd name="T6" fmla="*/ 12 w 27"/>
                <a:gd name="T7" fmla="*/ 203 h 203"/>
                <a:gd name="T8" fmla="*/ 23 w 27"/>
                <a:gd name="T9" fmla="*/ 193 h 203"/>
                <a:gd name="T10" fmla="*/ 23 w 27"/>
                <a:gd name="T11" fmla="*/ 72 h 203"/>
                <a:gd name="T12" fmla="*/ 26 w 27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3">
                  <a:moveTo>
                    <a:pt x="22" y="0"/>
                  </a:moveTo>
                  <a:cubicBezTo>
                    <a:pt x="22" y="0"/>
                    <a:pt x="9" y="53"/>
                    <a:pt x="5" y="75"/>
                  </a:cubicBezTo>
                  <a:cubicBezTo>
                    <a:pt x="1" y="98"/>
                    <a:pt x="0" y="164"/>
                    <a:pt x="5" y="197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23" y="193"/>
                    <a:pt x="23" y="193"/>
                    <a:pt x="23" y="193"/>
                  </a:cubicBezTo>
                  <a:cubicBezTo>
                    <a:pt x="23" y="193"/>
                    <a:pt x="20" y="104"/>
                    <a:pt x="23" y="72"/>
                  </a:cubicBezTo>
                  <a:cubicBezTo>
                    <a:pt x="27" y="40"/>
                    <a:pt x="27" y="1"/>
                    <a:pt x="26" y="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iṡḷîďe"/>
            <p:cNvSpPr/>
            <p:nvPr/>
          </p:nvSpPr>
          <p:spPr bwMode="auto">
            <a:xfrm>
              <a:off x="6831807" y="3726657"/>
              <a:ext cx="327025" cy="90488"/>
            </a:xfrm>
            <a:custGeom>
              <a:avLst/>
              <a:gdLst>
                <a:gd name="T0" fmla="*/ 1 w 80"/>
                <a:gd name="T1" fmla="*/ 3 h 22"/>
                <a:gd name="T2" fmla="*/ 54 w 80"/>
                <a:gd name="T3" fmla="*/ 3 h 22"/>
                <a:gd name="T4" fmla="*/ 62 w 80"/>
                <a:gd name="T5" fmla="*/ 18 h 22"/>
                <a:gd name="T6" fmla="*/ 0 w 80"/>
                <a:gd name="T7" fmla="*/ 17 h 22"/>
                <a:gd name="T8" fmla="*/ 1 w 80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2">
                  <a:moveTo>
                    <a:pt x="1" y="3"/>
                  </a:moveTo>
                  <a:cubicBezTo>
                    <a:pt x="1" y="3"/>
                    <a:pt x="28" y="7"/>
                    <a:pt x="54" y="3"/>
                  </a:cubicBezTo>
                  <a:cubicBezTo>
                    <a:pt x="80" y="0"/>
                    <a:pt x="62" y="18"/>
                    <a:pt x="62" y="18"/>
                  </a:cubicBezTo>
                  <a:cubicBezTo>
                    <a:pt x="62" y="18"/>
                    <a:pt x="14" y="22"/>
                    <a:pt x="0" y="17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rgbClr val="03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íṥḻíḓé"/>
            <p:cNvSpPr/>
            <p:nvPr/>
          </p:nvSpPr>
          <p:spPr bwMode="auto">
            <a:xfrm>
              <a:off x="7020719" y="2805907"/>
              <a:ext cx="346075" cy="1231900"/>
            </a:xfrm>
            <a:custGeom>
              <a:avLst/>
              <a:gdLst>
                <a:gd name="T0" fmla="*/ 16 w 85"/>
                <a:gd name="T1" fmla="*/ 0 h 302"/>
                <a:gd name="T2" fmla="*/ 2 w 85"/>
                <a:gd name="T3" fmla="*/ 125 h 302"/>
                <a:gd name="T4" fmla="*/ 1 w 85"/>
                <a:gd name="T5" fmla="*/ 156 h 302"/>
                <a:gd name="T6" fmla="*/ 0 w 85"/>
                <a:gd name="T7" fmla="*/ 275 h 302"/>
                <a:gd name="T8" fmla="*/ 3 w 85"/>
                <a:gd name="T9" fmla="*/ 287 h 302"/>
                <a:gd name="T10" fmla="*/ 12 w 85"/>
                <a:gd name="T11" fmla="*/ 292 h 302"/>
                <a:gd name="T12" fmla="*/ 56 w 85"/>
                <a:gd name="T13" fmla="*/ 302 h 302"/>
                <a:gd name="T14" fmla="*/ 53 w 85"/>
                <a:gd name="T15" fmla="*/ 302 h 302"/>
                <a:gd name="T16" fmla="*/ 59 w 85"/>
                <a:gd name="T17" fmla="*/ 302 h 302"/>
                <a:gd name="T18" fmla="*/ 66 w 85"/>
                <a:gd name="T19" fmla="*/ 298 h 302"/>
                <a:gd name="T20" fmla="*/ 75 w 85"/>
                <a:gd name="T21" fmla="*/ 79 h 302"/>
                <a:gd name="T22" fmla="*/ 84 w 85"/>
                <a:gd name="T23" fmla="*/ 37 h 302"/>
                <a:gd name="T24" fmla="*/ 84 w 85"/>
                <a:gd name="T25" fmla="*/ 31 h 302"/>
                <a:gd name="T26" fmla="*/ 81 w 85"/>
                <a:gd name="T27" fmla="*/ 27 h 302"/>
                <a:gd name="T28" fmla="*/ 16 w 85"/>
                <a:gd name="T2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302">
                  <a:moveTo>
                    <a:pt x="16" y="0"/>
                  </a:moveTo>
                  <a:cubicBezTo>
                    <a:pt x="7" y="40"/>
                    <a:pt x="5" y="83"/>
                    <a:pt x="2" y="125"/>
                  </a:cubicBezTo>
                  <a:cubicBezTo>
                    <a:pt x="1" y="135"/>
                    <a:pt x="1" y="146"/>
                    <a:pt x="1" y="156"/>
                  </a:cubicBezTo>
                  <a:cubicBezTo>
                    <a:pt x="0" y="196"/>
                    <a:pt x="0" y="236"/>
                    <a:pt x="0" y="275"/>
                  </a:cubicBezTo>
                  <a:cubicBezTo>
                    <a:pt x="0" y="280"/>
                    <a:pt x="0" y="284"/>
                    <a:pt x="3" y="287"/>
                  </a:cubicBezTo>
                  <a:cubicBezTo>
                    <a:pt x="5" y="290"/>
                    <a:pt x="9" y="291"/>
                    <a:pt x="12" y="292"/>
                  </a:cubicBezTo>
                  <a:cubicBezTo>
                    <a:pt x="33" y="298"/>
                    <a:pt x="34" y="300"/>
                    <a:pt x="56" y="302"/>
                  </a:cubicBezTo>
                  <a:cubicBezTo>
                    <a:pt x="57" y="302"/>
                    <a:pt x="55" y="302"/>
                    <a:pt x="53" y="302"/>
                  </a:cubicBezTo>
                  <a:cubicBezTo>
                    <a:pt x="49" y="301"/>
                    <a:pt x="46" y="301"/>
                    <a:pt x="59" y="302"/>
                  </a:cubicBezTo>
                  <a:cubicBezTo>
                    <a:pt x="60" y="302"/>
                    <a:pt x="66" y="300"/>
                    <a:pt x="66" y="298"/>
                  </a:cubicBezTo>
                  <a:cubicBezTo>
                    <a:pt x="64" y="216"/>
                    <a:pt x="59" y="151"/>
                    <a:pt x="75" y="79"/>
                  </a:cubicBezTo>
                  <a:cubicBezTo>
                    <a:pt x="78" y="65"/>
                    <a:pt x="81" y="51"/>
                    <a:pt x="84" y="37"/>
                  </a:cubicBezTo>
                  <a:cubicBezTo>
                    <a:pt x="85" y="35"/>
                    <a:pt x="85" y="33"/>
                    <a:pt x="84" y="31"/>
                  </a:cubicBezTo>
                  <a:cubicBezTo>
                    <a:pt x="84" y="29"/>
                    <a:pt x="83" y="28"/>
                    <a:pt x="81" y="27"/>
                  </a:cubicBezTo>
                  <a:cubicBezTo>
                    <a:pt x="63" y="12"/>
                    <a:pt x="38" y="6"/>
                    <a:pt x="1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ïS1ïḋè"/>
            <p:cNvSpPr/>
            <p:nvPr/>
          </p:nvSpPr>
          <p:spPr bwMode="auto">
            <a:xfrm>
              <a:off x="7085807" y="2805907"/>
              <a:ext cx="52388" cy="15875"/>
            </a:xfrm>
            <a:custGeom>
              <a:avLst/>
              <a:gdLst>
                <a:gd name="T0" fmla="*/ 0 w 13"/>
                <a:gd name="T1" fmla="*/ 0 h 4"/>
                <a:gd name="T2" fmla="*/ 0 w 13"/>
                <a:gd name="T3" fmla="*/ 0 h 4"/>
                <a:gd name="T4" fmla="*/ 2 w 13"/>
                <a:gd name="T5" fmla="*/ 0 h 4"/>
                <a:gd name="T6" fmla="*/ 13 w 13"/>
                <a:gd name="T7" fmla="*/ 4 h 4"/>
                <a:gd name="T8" fmla="*/ 13 w 13"/>
                <a:gd name="T9" fmla="*/ 4 h 4"/>
                <a:gd name="T10" fmla="*/ 0 w 1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" y="2"/>
                    <a:pt x="10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ï$1ïdê"/>
            <p:cNvSpPr/>
            <p:nvPr/>
          </p:nvSpPr>
          <p:spPr bwMode="auto">
            <a:xfrm>
              <a:off x="7028657" y="2805907"/>
              <a:ext cx="65088" cy="542925"/>
            </a:xfrm>
            <a:custGeom>
              <a:avLst/>
              <a:gdLst>
                <a:gd name="T0" fmla="*/ 3 w 16"/>
                <a:gd name="T1" fmla="*/ 85 h 133"/>
                <a:gd name="T2" fmla="*/ 0 w 16"/>
                <a:gd name="T3" fmla="*/ 133 h 133"/>
                <a:gd name="T4" fmla="*/ 0 w 16"/>
                <a:gd name="T5" fmla="*/ 133 h 133"/>
                <a:gd name="T6" fmla="*/ 0 w 16"/>
                <a:gd name="T7" fmla="*/ 125 h 133"/>
                <a:gd name="T8" fmla="*/ 3 w 16"/>
                <a:gd name="T9" fmla="*/ 85 h 133"/>
                <a:gd name="T10" fmla="*/ 14 w 16"/>
                <a:gd name="T11" fmla="*/ 0 h 133"/>
                <a:gd name="T12" fmla="*/ 16 w 16"/>
                <a:gd name="T13" fmla="*/ 0 h 133"/>
                <a:gd name="T14" fmla="*/ 14 w 16"/>
                <a:gd name="T15" fmla="*/ 0 h 133"/>
                <a:gd name="T16" fmla="*/ 14 w 16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3">
                  <a:moveTo>
                    <a:pt x="3" y="85"/>
                  </a:moveTo>
                  <a:cubicBezTo>
                    <a:pt x="2" y="99"/>
                    <a:pt x="0" y="115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0"/>
                    <a:pt x="0" y="127"/>
                    <a:pt x="0" y="125"/>
                  </a:cubicBezTo>
                  <a:cubicBezTo>
                    <a:pt x="1" y="111"/>
                    <a:pt x="2" y="98"/>
                    <a:pt x="3" y="85"/>
                  </a:cubicBezTo>
                  <a:moveTo>
                    <a:pt x="14" y="0"/>
                  </a:move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iŝļîdê"/>
            <p:cNvSpPr/>
            <p:nvPr/>
          </p:nvSpPr>
          <p:spPr bwMode="auto">
            <a:xfrm>
              <a:off x="7023894" y="3348832"/>
              <a:ext cx="4763" cy="146050"/>
            </a:xfrm>
            <a:custGeom>
              <a:avLst/>
              <a:gdLst>
                <a:gd name="T0" fmla="*/ 1 w 1"/>
                <a:gd name="T1" fmla="*/ 0 h 36"/>
                <a:gd name="T2" fmla="*/ 1 w 1"/>
                <a:gd name="T3" fmla="*/ 0 h 36"/>
                <a:gd name="T4" fmla="*/ 0 w 1"/>
                <a:gd name="T5" fmla="*/ 36 h 36"/>
                <a:gd name="T6" fmla="*/ 0 w 1"/>
                <a:gd name="T7" fmla="*/ 23 h 36"/>
                <a:gd name="T8" fmla="*/ 1 w 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1"/>
                    <a:pt x="0" y="23"/>
                    <a:pt x="0" y="36"/>
                  </a:cubicBezTo>
                  <a:cubicBezTo>
                    <a:pt x="0" y="31"/>
                    <a:pt x="0" y="27"/>
                    <a:pt x="0" y="23"/>
                  </a:cubicBezTo>
                  <a:cubicBezTo>
                    <a:pt x="0" y="15"/>
                    <a:pt x="0" y="8"/>
                    <a:pt x="1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ṣļïdê"/>
            <p:cNvSpPr/>
            <p:nvPr/>
          </p:nvSpPr>
          <p:spPr bwMode="auto">
            <a:xfrm>
              <a:off x="7023894" y="2805907"/>
              <a:ext cx="114300" cy="688975"/>
            </a:xfrm>
            <a:custGeom>
              <a:avLst/>
              <a:gdLst>
                <a:gd name="T0" fmla="*/ 15 w 28"/>
                <a:gd name="T1" fmla="*/ 0 h 169"/>
                <a:gd name="T2" fmla="*/ 15 w 28"/>
                <a:gd name="T3" fmla="*/ 0 h 169"/>
                <a:gd name="T4" fmla="*/ 15 w 28"/>
                <a:gd name="T5" fmla="*/ 0 h 169"/>
                <a:gd name="T6" fmla="*/ 4 w 28"/>
                <a:gd name="T7" fmla="*/ 85 h 169"/>
                <a:gd name="T8" fmla="*/ 1 w 28"/>
                <a:gd name="T9" fmla="*/ 125 h 169"/>
                <a:gd name="T10" fmla="*/ 1 w 28"/>
                <a:gd name="T11" fmla="*/ 133 h 169"/>
                <a:gd name="T12" fmla="*/ 0 w 28"/>
                <a:gd name="T13" fmla="*/ 156 h 169"/>
                <a:gd name="T14" fmla="*/ 0 w 28"/>
                <a:gd name="T15" fmla="*/ 169 h 169"/>
                <a:gd name="T16" fmla="*/ 0 w 28"/>
                <a:gd name="T17" fmla="*/ 169 h 169"/>
                <a:gd name="T18" fmla="*/ 26 w 28"/>
                <a:gd name="T19" fmla="*/ 63 h 169"/>
                <a:gd name="T20" fmla="*/ 14 w 28"/>
                <a:gd name="T21" fmla="*/ 53 h 169"/>
                <a:gd name="T22" fmla="*/ 28 w 28"/>
                <a:gd name="T23" fmla="*/ 48 h 169"/>
                <a:gd name="T24" fmla="*/ 28 w 28"/>
                <a:gd name="T25" fmla="*/ 4 h 169"/>
                <a:gd name="T26" fmla="*/ 17 w 28"/>
                <a:gd name="T27" fmla="*/ 0 h 169"/>
                <a:gd name="T28" fmla="*/ 15 w 28"/>
                <a:gd name="T29" fmla="*/ 0 h 169"/>
                <a:gd name="T30" fmla="*/ 15 w 28"/>
                <a:gd name="T3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6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8" y="33"/>
                    <a:pt x="4" y="85"/>
                  </a:cubicBezTo>
                  <a:cubicBezTo>
                    <a:pt x="3" y="98"/>
                    <a:pt x="2" y="111"/>
                    <a:pt x="1" y="125"/>
                  </a:cubicBezTo>
                  <a:cubicBezTo>
                    <a:pt x="1" y="127"/>
                    <a:pt x="1" y="130"/>
                    <a:pt x="1" y="133"/>
                  </a:cubicBezTo>
                  <a:cubicBezTo>
                    <a:pt x="0" y="141"/>
                    <a:pt x="0" y="148"/>
                    <a:pt x="0" y="156"/>
                  </a:cubicBezTo>
                  <a:cubicBezTo>
                    <a:pt x="0" y="160"/>
                    <a:pt x="0" y="164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3"/>
                    <a:pt x="21" y="2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îšlïḋê"/>
            <p:cNvSpPr/>
            <p:nvPr/>
          </p:nvSpPr>
          <p:spPr bwMode="auto">
            <a:xfrm>
              <a:off x="6693694" y="3804444"/>
              <a:ext cx="244475" cy="212725"/>
            </a:xfrm>
            <a:custGeom>
              <a:avLst/>
              <a:gdLst>
                <a:gd name="T0" fmla="*/ 47 w 60"/>
                <a:gd name="T1" fmla="*/ 0 h 52"/>
                <a:gd name="T2" fmla="*/ 41 w 60"/>
                <a:gd name="T3" fmla="*/ 0 h 52"/>
                <a:gd name="T4" fmla="*/ 42 w 60"/>
                <a:gd name="T5" fmla="*/ 20 h 52"/>
                <a:gd name="T6" fmla="*/ 38 w 60"/>
                <a:gd name="T7" fmla="*/ 38 h 52"/>
                <a:gd name="T8" fmla="*/ 26 w 60"/>
                <a:gd name="T9" fmla="*/ 44 h 52"/>
                <a:gd name="T10" fmla="*/ 8 w 60"/>
                <a:gd name="T11" fmla="*/ 46 h 52"/>
                <a:gd name="T12" fmla="*/ 8 w 60"/>
                <a:gd name="T13" fmla="*/ 51 h 52"/>
                <a:gd name="T14" fmla="*/ 0 w 60"/>
                <a:gd name="T15" fmla="*/ 51 h 52"/>
                <a:gd name="T16" fmla="*/ 0 w 60"/>
                <a:gd name="T17" fmla="*/ 52 h 52"/>
                <a:gd name="T18" fmla="*/ 0 w 60"/>
                <a:gd name="T19" fmla="*/ 52 h 52"/>
                <a:gd name="T20" fmla="*/ 52 w 60"/>
                <a:gd name="T21" fmla="*/ 34 h 52"/>
                <a:gd name="T22" fmla="*/ 60 w 60"/>
                <a:gd name="T23" fmla="*/ 8 h 52"/>
                <a:gd name="T24" fmla="*/ 47 w 60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2">
                  <a:moveTo>
                    <a:pt x="4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6"/>
                    <a:pt x="42" y="13"/>
                    <a:pt x="42" y="20"/>
                  </a:cubicBezTo>
                  <a:cubicBezTo>
                    <a:pt x="42" y="26"/>
                    <a:pt x="43" y="33"/>
                    <a:pt x="38" y="38"/>
                  </a:cubicBezTo>
                  <a:cubicBezTo>
                    <a:pt x="35" y="42"/>
                    <a:pt x="30" y="43"/>
                    <a:pt x="26" y="44"/>
                  </a:cubicBezTo>
                  <a:cubicBezTo>
                    <a:pt x="20" y="45"/>
                    <a:pt x="14" y="46"/>
                    <a:pt x="8" y="4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47" y="52"/>
                    <a:pt x="52" y="34"/>
                  </a:cubicBezTo>
                  <a:cubicBezTo>
                    <a:pt x="55" y="24"/>
                    <a:pt x="58" y="14"/>
                    <a:pt x="60" y="8"/>
                  </a:cubicBezTo>
                  <a:cubicBezTo>
                    <a:pt x="54" y="7"/>
                    <a:pt x="49" y="5"/>
                    <a:pt x="47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ïṡḻîḓe"/>
            <p:cNvSpPr/>
            <p:nvPr/>
          </p:nvSpPr>
          <p:spPr bwMode="auto">
            <a:xfrm>
              <a:off x="6693694" y="3991769"/>
              <a:ext cx="33338" cy="20638"/>
            </a:xfrm>
            <a:custGeom>
              <a:avLst/>
              <a:gdLst>
                <a:gd name="T0" fmla="*/ 8 w 8"/>
                <a:gd name="T1" fmla="*/ 0 h 5"/>
                <a:gd name="T2" fmla="*/ 2 w 8"/>
                <a:gd name="T3" fmla="*/ 1 h 5"/>
                <a:gd name="T4" fmla="*/ 0 w 8"/>
                <a:gd name="T5" fmla="*/ 5 h 5"/>
                <a:gd name="T6" fmla="*/ 8 w 8"/>
                <a:gd name="T7" fmla="*/ 5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4" y="1"/>
                    <a:pt x="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iṩḻidè"/>
            <p:cNvSpPr/>
            <p:nvPr/>
          </p:nvSpPr>
          <p:spPr bwMode="auto">
            <a:xfrm>
              <a:off x="6885782" y="3804444"/>
              <a:ext cx="60325" cy="33338"/>
            </a:xfrm>
            <a:custGeom>
              <a:avLst/>
              <a:gdLst>
                <a:gd name="T0" fmla="*/ 11 w 15"/>
                <a:gd name="T1" fmla="*/ 0 h 8"/>
                <a:gd name="T2" fmla="*/ 0 w 15"/>
                <a:gd name="T3" fmla="*/ 0 h 8"/>
                <a:gd name="T4" fmla="*/ 13 w 15"/>
                <a:gd name="T5" fmla="*/ 8 h 8"/>
                <a:gd name="T6" fmla="*/ 15 w 15"/>
                <a:gd name="T7" fmla="*/ 0 h 8"/>
                <a:gd name="T8" fmla="*/ 15 w 15"/>
                <a:gd name="T9" fmla="*/ 0 h 8"/>
                <a:gd name="T10" fmla="*/ 13 w 15"/>
                <a:gd name="T11" fmla="*/ 0 h 8"/>
                <a:gd name="T12" fmla="*/ 11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7" y="7"/>
                    <a:pt x="13" y="8"/>
                  </a:cubicBezTo>
                  <a:cubicBezTo>
                    <a:pt x="14" y="3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í$liḑe"/>
            <p:cNvSpPr/>
            <p:nvPr/>
          </p:nvSpPr>
          <p:spPr bwMode="auto">
            <a:xfrm>
              <a:off x="6946107" y="38044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FB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îṥľïḍe"/>
            <p:cNvSpPr/>
            <p:nvPr/>
          </p:nvSpPr>
          <p:spPr bwMode="auto">
            <a:xfrm>
              <a:off x="6930232" y="3804444"/>
              <a:ext cx="15875" cy="0"/>
            </a:xfrm>
            <a:custGeom>
              <a:avLst/>
              <a:gdLst>
                <a:gd name="T0" fmla="*/ 4 w 4"/>
                <a:gd name="T1" fmla="*/ 0 w 4"/>
                <a:gd name="T2" fmla="*/ 2 w 4"/>
                <a:gd name="T3" fmla="*/ 4 w 4"/>
                <a:gd name="T4" fmla="*/ 4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34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iş1iḋè"/>
            <p:cNvSpPr/>
            <p:nvPr/>
          </p:nvSpPr>
          <p:spPr bwMode="auto">
            <a:xfrm>
              <a:off x="6644482" y="2826544"/>
              <a:ext cx="269875" cy="1173163"/>
            </a:xfrm>
            <a:custGeom>
              <a:avLst/>
              <a:gdLst>
                <a:gd name="T0" fmla="*/ 66 w 66"/>
                <a:gd name="T1" fmla="*/ 0 h 288"/>
                <a:gd name="T2" fmla="*/ 51 w 66"/>
                <a:gd name="T3" fmla="*/ 89 h 288"/>
                <a:gd name="T4" fmla="*/ 49 w 66"/>
                <a:gd name="T5" fmla="*/ 132 h 288"/>
                <a:gd name="T6" fmla="*/ 49 w 66"/>
                <a:gd name="T7" fmla="*/ 169 h 288"/>
                <a:gd name="T8" fmla="*/ 54 w 66"/>
                <a:gd name="T9" fmla="*/ 260 h 288"/>
                <a:gd name="T10" fmla="*/ 50 w 66"/>
                <a:gd name="T11" fmla="*/ 278 h 288"/>
                <a:gd name="T12" fmla="*/ 38 w 66"/>
                <a:gd name="T13" fmla="*/ 284 h 288"/>
                <a:gd name="T14" fmla="*/ 4 w 66"/>
                <a:gd name="T15" fmla="*/ 287 h 288"/>
                <a:gd name="T16" fmla="*/ 0 w 66"/>
                <a:gd name="T17" fmla="*/ 286 h 288"/>
                <a:gd name="T18" fmla="*/ 0 w 66"/>
                <a:gd name="T19" fmla="*/ 283 h 288"/>
                <a:gd name="T20" fmla="*/ 5 w 66"/>
                <a:gd name="T21" fmla="*/ 252 h 288"/>
                <a:gd name="T22" fmla="*/ 8 w 66"/>
                <a:gd name="T23" fmla="*/ 179 h 288"/>
                <a:gd name="T24" fmla="*/ 19 w 66"/>
                <a:gd name="T25" fmla="*/ 26 h 288"/>
                <a:gd name="T26" fmla="*/ 20 w 66"/>
                <a:gd name="T27" fmla="*/ 20 h 288"/>
                <a:gd name="T28" fmla="*/ 25 w 66"/>
                <a:gd name="T29" fmla="*/ 17 h 288"/>
                <a:gd name="T30" fmla="*/ 66 w 66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88">
                  <a:moveTo>
                    <a:pt x="66" y="0"/>
                  </a:moveTo>
                  <a:cubicBezTo>
                    <a:pt x="62" y="34"/>
                    <a:pt x="55" y="55"/>
                    <a:pt x="51" y="89"/>
                  </a:cubicBezTo>
                  <a:cubicBezTo>
                    <a:pt x="50" y="97"/>
                    <a:pt x="49" y="124"/>
                    <a:pt x="49" y="132"/>
                  </a:cubicBezTo>
                  <a:cubicBezTo>
                    <a:pt x="49" y="138"/>
                    <a:pt x="48" y="163"/>
                    <a:pt x="49" y="169"/>
                  </a:cubicBezTo>
                  <a:cubicBezTo>
                    <a:pt x="51" y="207"/>
                    <a:pt x="52" y="222"/>
                    <a:pt x="54" y="260"/>
                  </a:cubicBezTo>
                  <a:cubicBezTo>
                    <a:pt x="54" y="266"/>
                    <a:pt x="55" y="273"/>
                    <a:pt x="50" y="278"/>
                  </a:cubicBezTo>
                  <a:cubicBezTo>
                    <a:pt x="47" y="282"/>
                    <a:pt x="42" y="283"/>
                    <a:pt x="38" y="284"/>
                  </a:cubicBezTo>
                  <a:cubicBezTo>
                    <a:pt x="27" y="286"/>
                    <a:pt x="16" y="287"/>
                    <a:pt x="4" y="287"/>
                  </a:cubicBezTo>
                  <a:cubicBezTo>
                    <a:pt x="3" y="288"/>
                    <a:pt x="1" y="287"/>
                    <a:pt x="0" y="286"/>
                  </a:cubicBezTo>
                  <a:cubicBezTo>
                    <a:pt x="0" y="285"/>
                    <a:pt x="0" y="284"/>
                    <a:pt x="0" y="283"/>
                  </a:cubicBezTo>
                  <a:cubicBezTo>
                    <a:pt x="1" y="273"/>
                    <a:pt x="4" y="263"/>
                    <a:pt x="5" y="252"/>
                  </a:cubicBezTo>
                  <a:cubicBezTo>
                    <a:pt x="8" y="228"/>
                    <a:pt x="7" y="203"/>
                    <a:pt x="8" y="179"/>
                  </a:cubicBezTo>
                  <a:cubicBezTo>
                    <a:pt x="10" y="128"/>
                    <a:pt x="22" y="77"/>
                    <a:pt x="19" y="26"/>
                  </a:cubicBezTo>
                  <a:cubicBezTo>
                    <a:pt x="19" y="24"/>
                    <a:pt x="19" y="22"/>
                    <a:pt x="20" y="20"/>
                  </a:cubicBezTo>
                  <a:cubicBezTo>
                    <a:pt x="21" y="19"/>
                    <a:pt x="23" y="18"/>
                    <a:pt x="25" y="17"/>
                  </a:cubicBezTo>
                  <a:cubicBezTo>
                    <a:pt x="36" y="12"/>
                    <a:pt x="55" y="5"/>
                    <a:pt x="6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iSḻíďé"/>
            <p:cNvSpPr/>
            <p:nvPr/>
          </p:nvSpPr>
          <p:spPr bwMode="auto">
            <a:xfrm>
              <a:off x="6869907" y="2826544"/>
              <a:ext cx="44450" cy="15875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0 w 11"/>
                <a:gd name="T5" fmla="*/ 0 h 4"/>
                <a:gd name="T6" fmla="*/ 11 w 1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1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ïś1íḑé"/>
            <p:cNvSpPr/>
            <p:nvPr/>
          </p:nvSpPr>
          <p:spPr bwMode="auto">
            <a:xfrm>
              <a:off x="6852444" y="2826544"/>
              <a:ext cx="61913" cy="361950"/>
            </a:xfrm>
            <a:custGeom>
              <a:avLst/>
              <a:gdLst>
                <a:gd name="T0" fmla="*/ 1 w 15"/>
                <a:gd name="T1" fmla="*/ 81 h 89"/>
                <a:gd name="T2" fmla="*/ 0 w 15"/>
                <a:gd name="T3" fmla="*/ 89 h 89"/>
                <a:gd name="T4" fmla="*/ 1 w 15"/>
                <a:gd name="T5" fmla="*/ 81 h 89"/>
                <a:gd name="T6" fmla="*/ 15 w 15"/>
                <a:gd name="T7" fmla="*/ 0 h 89"/>
                <a:gd name="T8" fmla="*/ 15 w 15"/>
                <a:gd name="T9" fmla="*/ 0 h 89"/>
                <a:gd name="T10" fmla="*/ 14 w 15"/>
                <a:gd name="T11" fmla="*/ 0 h 89"/>
                <a:gd name="T12" fmla="*/ 15 w 15"/>
                <a:gd name="T13" fmla="*/ 0 h 89"/>
                <a:gd name="T14" fmla="*/ 15 w 1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89">
                  <a:moveTo>
                    <a:pt x="1" y="81"/>
                  </a:moveTo>
                  <a:cubicBezTo>
                    <a:pt x="0" y="83"/>
                    <a:pt x="0" y="86"/>
                    <a:pt x="0" y="89"/>
                  </a:cubicBezTo>
                  <a:cubicBezTo>
                    <a:pt x="0" y="86"/>
                    <a:pt x="0" y="84"/>
                    <a:pt x="1" y="81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iŝľiḑê"/>
            <p:cNvSpPr/>
            <p:nvPr/>
          </p:nvSpPr>
          <p:spPr bwMode="auto">
            <a:xfrm>
              <a:off x="6841332" y="3479007"/>
              <a:ext cx="3175" cy="206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1 w 1"/>
                <a:gd name="T5" fmla="*/ 5 h 5"/>
                <a:gd name="T6" fmla="*/ 0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3"/>
                    <a:pt x="0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îṥliḋé"/>
            <p:cNvSpPr/>
            <p:nvPr/>
          </p:nvSpPr>
          <p:spPr bwMode="auto">
            <a:xfrm>
              <a:off x="6787357" y="2826544"/>
              <a:ext cx="127000" cy="663575"/>
            </a:xfrm>
            <a:custGeom>
              <a:avLst/>
              <a:gdLst>
                <a:gd name="T0" fmla="*/ 31 w 31"/>
                <a:gd name="T1" fmla="*/ 0 h 163"/>
                <a:gd name="T2" fmla="*/ 30 w 31"/>
                <a:gd name="T3" fmla="*/ 0 h 163"/>
                <a:gd name="T4" fmla="*/ 20 w 31"/>
                <a:gd name="T5" fmla="*/ 4 h 163"/>
                <a:gd name="T6" fmla="*/ 2 w 31"/>
                <a:gd name="T7" fmla="*/ 46 h 163"/>
                <a:gd name="T8" fmla="*/ 14 w 31"/>
                <a:gd name="T9" fmla="*/ 51 h 163"/>
                <a:gd name="T10" fmla="*/ 0 w 31"/>
                <a:gd name="T11" fmla="*/ 59 h 163"/>
                <a:gd name="T12" fmla="*/ 13 w 31"/>
                <a:gd name="T13" fmla="*/ 163 h 163"/>
                <a:gd name="T14" fmla="*/ 13 w 31"/>
                <a:gd name="T15" fmla="*/ 160 h 163"/>
                <a:gd name="T16" fmla="*/ 16 w 31"/>
                <a:gd name="T17" fmla="*/ 89 h 163"/>
                <a:gd name="T18" fmla="*/ 16 w 31"/>
                <a:gd name="T19" fmla="*/ 89 h 163"/>
                <a:gd name="T20" fmla="*/ 17 w 31"/>
                <a:gd name="T21" fmla="*/ 81 h 163"/>
                <a:gd name="T22" fmla="*/ 31 w 31"/>
                <a:gd name="T2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63">
                  <a:moveTo>
                    <a:pt x="31" y="0"/>
                  </a:moveTo>
                  <a:cubicBezTo>
                    <a:pt x="31" y="0"/>
                    <a:pt x="31" y="0"/>
                    <a:pt x="30" y="0"/>
                  </a:cubicBezTo>
                  <a:cubicBezTo>
                    <a:pt x="27" y="1"/>
                    <a:pt x="24" y="3"/>
                    <a:pt x="20" y="4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88"/>
                    <a:pt x="11" y="150"/>
                    <a:pt x="13" y="163"/>
                  </a:cubicBezTo>
                  <a:cubicBezTo>
                    <a:pt x="13" y="162"/>
                    <a:pt x="13" y="161"/>
                    <a:pt x="13" y="160"/>
                  </a:cubicBezTo>
                  <a:cubicBezTo>
                    <a:pt x="13" y="148"/>
                    <a:pt x="12" y="119"/>
                    <a:pt x="16" y="8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6"/>
                    <a:pt x="16" y="83"/>
                    <a:pt x="17" y="81"/>
                  </a:cubicBezTo>
                  <a:cubicBezTo>
                    <a:pt x="23" y="41"/>
                    <a:pt x="31" y="0"/>
                    <a:pt x="31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íSḻîḓê"/>
            <p:cNvSpPr/>
            <p:nvPr/>
          </p:nvSpPr>
          <p:spPr bwMode="auto">
            <a:xfrm>
              <a:off x="6922294" y="3294857"/>
              <a:ext cx="465138" cy="587375"/>
            </a:xfrm>
            <a:custGeom>
              <a:avLst/>
              <a:gdLst>
                <a:gd name="T0" fmla="*/ 12 w 114"/>
                <a:gd name="T1" fmla="*/ 26 h 144"/>
                <a:gd name="T2" fmla="*/ 1 w 114"/>
                <a:gd name="T3" fmla="*/ 40 h 144"/>
                <a:gd name="T4" fmla="*/ 18 w 114"/>
                <a:gd name="T5" fmla="*/ 133 h 144"/>
                <a:gd name="T6" fmla="*/ 35 w 114"/>
                <a:gd name="T7" fmla="*/ 142 h 144"/>
                <a:gd name="T8" fmla="*/ 40 w 114"/>
                <a:gd name="T9" fmla="*/ 141 h 144"/>
                <a:gd name="T10" fmla="*/ 114 w 114"/>
                <a:gd name="T11" fmla="*/ 0 h 144"/>
                <a:gd name="T12" fmla="*/ 12 w 114"/>
                <a:gd name="T13" fmla="*/ 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44">
                  <a:moveTo>
                    <a:pt x="12" y="26"/>
                  </a:moveTo>
                  <a:cubicBezTo>
                    <a:pt x="5" y="28"/>
                    <a:pt x="0" y="34"/>
                    <a:pt x="1" y="40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20" y="140"/>
                    <a:pt x="27" y="144"/>
                    <a:pt x="35" y="142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82" y="87"/>
                    <a:pt x="104" y="32"/>
                    <a:pt x="114" y="0"/>
                  </a:cubicBezTo>
                  <a:lnTo>
                    <a:pt x="12" y="26"/>
                  </a:lnTo>
                  <a:close/>
                </a:path>
              </a:pathLst>
            </a:custGeom>
            <a:solidFill>
              <a:srgbClr val="022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iS1îde"/>
            <p:cNvSpPr/>
            <p:nvPr/>
          </p:nvSpPr>
          <p:spPr bwMode="auto">
            <a:xfrm>
              <a:off x="7085807" y="3250407"/>
              <a:ext cx="595313" cy="619125"/>
            </a:xfrm>
            <a:custGeom>
              <a:avLst/>
              <a:gdLst>
                <a:gd name="T0" fmla="*/ 123 w 146"/>
                <a:gd name="T1" fmla="*/ 11 h 152"/>
                <a:gd name="T2" fmla="*/ 107 w 146"/>
                <a:gd name="T3" fmla="*/ 2 h 152"/>
                <a:gd name="T4" fmla="*/ 76 w 146"/>
                <a:gd name="T5" fmla="*/ 10 h 152"/>
                <a:gd name="T6" fmla="*/ 74 w 146"/>
                <a:gd name="T7" fmla="*/ 11 h 152"/>
                <a:gd name="T8" fmla="*/ 0 w 146"/>
                <a:gd name="T9" fmla="*/ 152 h 152"/>
                <a:gd name="T10" fmla="*/ 2 w 146"/>
                <a:gd name="T11" fmla="*/ 152 h 152"/>
                <a:gd name="T12" fmla="*/ 135 w 146"/>
                <a:gd name="T13" fmla="*/ 117 h 152"/>
                <a:gd name="T14" fmla="*/ 145 w 146"/>
                <a:gd name="T15" fmla="*/ 102 h 152"/>
                <a:gd name="T16" fmla="*/ 123 w 146"/>
                <a:gd name="T17" fmla="*/ 1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52">
                  <a:moveTo>
                    <a:pt x="123" y="11"/>
                  </a:moveTo>
                  <a:cubicBezTo>
                    <a:pt x="122" y="4"/>
                    <a:pt x="114" y="0"/>
                    <a:pt x="107" y="2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64" y="43"/>
                    <a:pt x="42" y="98"/>
                    <a:pt x="0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42" y="115"/>
                    <a:pt x="146" y="109"/>
                    <a:pt x="145" y="102"/>
                  </a:cubicBezTo>
                  <a:lnTo>
                    <a:pt x="123" y="11"/>
                  </a:lnTo>
                  <a:close/>
                </a:path>
              </a:pathLst>
            </a:custGeom>
            <a:solidFill>
              <a:srgbClr val="022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îşlídè"/>
            <p:cNvSpPr/>
            <p:nvPr/>
          </p:nvSpPr>
          <p:spPr bwMode="auto">
            <a:xfrm>
              <a:off x="6958807" y="3669507"/>
              <a:ext cx="215900" cy="142875"/>
            </a:xfrm>
            <a:custGeom>
              <a:avLst/>
              <a:gdLst>
                <a:gd name="T0" fmla="*/ 35 w 53"/>
                <a:gd name="T1" fmla="*/ 0 h 35"/>
                <a:gd name="T2" fmla="*/ 28 w 53"/>
                <a:gd name="T3" fmla="*/ 0 h 35"/>
                <a:gd name="T4" fmla="*/ 17 w 53"/>
                <a:gd name="T5" fmla="*/ 1 h 35"/>
                <a:gd name="T6" fmla="*/ 2 w 53"/>
                <a:gd name="T7" fmla="*/ 8 h 35"/>
                <a:gd name="T8" fmla="*/ 1 w 53"/>
                <a:gd name="T9" fmla="*/ 9 h 35"/>
                <a:gd name="T10" fmla="*/ 3 w 53"/>
                <a:gd name="T11" fmla="*/ 11 h 35"/>
                <a:gd name="T12" fmla="*/ 7 w 53"/>
                <a:gd name="T13" fmla="*/ 13 h 35"/>
                <a:gd name="T14" fmla="*/ 4 w 53"/>
                <a:gd name="T15" fmla="*/ 16 h 35"/>
                <a:gd name="T16" fmla="*/ 3 w 53"/>
                <a:gd name="T17" fmla="*/ 20 h 35"/>
                <a:gd name="T18" fmla="*/ 5 w 53"/>
                <a:gd name="T19" fmla="*/ 22 h 35"/>
                <a:gd name="T20" fmla="*/ 5 w 53"/>
                <a:gd name="T21" fmla="*/ 26 h 35"/>
                <a:gd name="T22" fmla="*/ 7 w 53"/>
                <a:gd name="T23" fmla="*/ 27 h 35"/>
                <a:gd name="T24" fmla="*/ 9 w 53"/>
                <a:gd name="T25" fmla="*/ 32 h 35"/>
                <a:gd name="T26" fmla="*/ 11 w 53"/>
                <a:gd name="T27" fmla="*/ 32 h 35"/>
                <a:gd name="T28" fmla="*/ 12 w 53"/>
                <a:gd name="T29" fmla="*/ 34 h 35"/>
                <a:gd name="T30" fmla="*/ 16 w 53"/>
                <a:gd name="T31" fmla="*/ 34 h 35"/>
                <a:gd name="T32" fmla="*/ 26 w 53"/>
                <a:gd name="T33" fmla="*/ 30 h 35"/>
                <a:gd name="T34" fmla="*/ 35 w 53"/>
                <a:gd name="T35" fmla="*/ 26 h 35"/>
                <a:gd name="T36" fmla="*/ 53 w 53"/>
                <a:gd name="T3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35">
                  <a:moveTo>
                    <a:pt x="35" y="0"/>
                  </a:moveTo>
                  <a:cubicBezTo>
                    <a:pt x="33" y="0"/>
                    <a:pt x="31" y="0"/>
                    <a:pt x="28" y="0"/>
                  </a:cubicBezTo>
                  <a:cubicBezTo>
                    <a:pt x="25" y="0"/>
                    <a:pt x="21" y="0"/>
                    <a:pt x="17" y="1"/>
                  </a:cubicBezTo>
                  <a:cubicBezTo>
                    <a:pt x="12" y="2"/>
                    <a:pt x="6" y="4"/>
                    <a:pt x="2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10"/>
                    <a:pt x="2" y="11"/>
                    <a:pt x="3" y="11"/>
                  </a:cubicBezTo>
                  <a:cubicBezTo>
                    <a:pt x="5" y="12"/>
                    <a:pt x="6" y="12"/>
                    <a:pt x="7" y="13"/>
                  </a:cubicBezTo>
                  <a:cubicBezTo>
                    <a:pt x="7" y="14"/>
                    <a:pt x="5" y="15"/>
                    <a:pt x="4" y="16"/>
                  </a:cubicBezTo>
                  <a:cubicBezTo>
                    <a:pt x="3" y="17"/>
                    <a:pt x="2" y="19"/>
                    <a:pt x="3" y="20"/>
                  </a:cubicBezTo>
                  <a:cubicBezTo>
                    <a:pt x="4" y="21"/>
                    <a:pt x="5" y="21"/>
                    <a:pt x="5" y="22"/>
                  </a:cubicBezTo>
                  <a:cubicBezTo>
                    <a:pt x="6" y="23"/>
                    <a:pt x="4" y="25"/>
                    <a:pt x="5" y="26"/>
                  </a:cubicBezTo>
                  <a:cubicBezTo>
                    <a:pt x="5" y="27"/>
                    <a:pt x="6" y="26"/>
                    <a:pt x="7" y="27"/>
                  </a:cubicBezTo>
                  <a:cubicBezTo>
                    <a:pt x="8" y="28"/>
                    <a:pt x="7" y="31"/>
                    <a:pt x="9" y="32"/>
                  </a:cubicBezTo>
                  <a:cubicBezTo>
                    <a:pt x="10" y="32"/>
                    <a:pt x="11" y="31"/>
                    <a:pt x="11" y="32"/>
                  </a:cubicBezTo>
                  <a:cubicBezTo>
                    <a:pt x="12" y="32"/>
                    <a:pt x="12" y="33"/>
                    <a:pt x="12" y="34"/>
                  </a:cubicBezTo>
                  <a:cubicBezTo>
                    <a:pt x="13" y="35"/>
                    <a:pt x="15" y="35"/>
                    <a:pt x="16" y="34"/>
                  </a:cubicBezTo>
                  <a:cubicBezTo>
                    <a:pt x="20" y="33"/>
                    <a:pt x="23" y="32"/>
                    <a:pt x="26" y="30"/>
                  </a:cubicBezTo>
                  <a:cubicBezTo>
                    <a:pt x="29" y="29"/>
                    <a:pt x="32" y="28"/>
                    <a:pt x="35" y="26"/>
                  </a:cubicBezTo>
                  <a:cubicBezTo>
                    <a:pt x="41" y="21"/>
                    <a:pt x="46" y="14"/>
                    <a:pt x="53" y="11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i$ḻîďê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  <a:gd name="T8" fmla="*/ 33 w 6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îṧľiḍé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isḷíďê"/>
            <p:cNvSpPr/>
            <p:nvPr/>
          </p:nvSpPr>
          <p:spPr bwMode="auto">
            <a:xfrm>
              <a:off x="7135019" y="2924969"/>
              <a:ext cx="476250" cy="835025"/>
            </a:xfrm>
            <a:custGeom>
              <a:avLst/>
              <a:gdLst>
                <a:gd name="T0" fmla="*/ 55 w 117"/>
                <a:gd name="T1" fmla="*/ 0 h 205"/>
                <a:gd name="T2" fmla="*/ 79 w 117"/>
                <a:gd name="T3" fmla="*/ 44 h 205"/>
                <a:gd name="T4" fmla="*/ 109 w 117"/>
                <a:gd name="T5" fmla="*/ 157 h 205"/>
                <a:gd name="T6" fmla="*/ 9 w 117"/>
                <a:gd name="T7" fmla="*/ 205 h 205"/>
                <a:gd name="T8" fmla="*/ 0 w 117"/>
                <a:gd name="T9" fmla="*/ 172 h 205"/>
                <a:gd name="T10" fmla="*/ 60 w 117"/>
                <a:gd name="T11" fmla="*/ 137 h 205"/>
                <a:gd name="T12" fmla="*/ 36 w 117"/>
                <a:gd name="T13" fmla="*/ 87 h 205"/>
                <a:gd name="T14" fmla="*/ 55 w 117"/>
                <a:gd name="T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05">
                  <a:moveTo>
                    <a:pt x="55" y="0"/>
                  </a:moveTo>
                  <a:cubicBezTo>
                    <a:pt x="55" y="0"/>
                    <a:pt x="66" y="7"/>
                    <a:pt x="79" y="44"/>
                  </a:cubicBezTo>
                  <a:cubicBezTo>
                    <a:pt x="93" y="82"/>
                    <a:pt x="117" y="149"/>
                    <a:pt x="109" y="157"/>
                  </a:cubicBezTo>
                  <a:cubicBezTo>
                    <a:pt x="101" y="165"/>
                    <a:pt x="9" y="205"/>
                    <a:pt x="9" y="205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57" y="142"/>
                    <a:pt x="60" y="137"/>
                  </a:cubicBezTo>
                  <a:cubicBezTo>
                    <a:pt x="62" y="133"/>
                    <a:pt x="36" y="87"/>
                    <a:pt x="36" y="87"/>
                  </a:cubicBezTo>
                  <a:cubicBezTo>
                    <a:pt x="36" y="87"/>
                    <a:pt x="36" y="33"/>
                    <a:pt x="55" y="0"/>
                  </a:cubicBezTo>
                  <a:close/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ï$ļiḋé"/>
            <p:cNvSpPr/>
            <p:nvPr/>
          </p:nvSpPr>
          <p:spPr bwMode="auto">
            <a:xfrm>
              <a:off x="5963444" y="2842419"/>
              <a:ext cx="563563" cy="782638"/>
            </a:xfrm>
            <a:custGeom>
              <a:avLst/>
              <a:gdLst>
                <a:gd name="T0" fmla="*/ 0 w 138"/>
                <a:gd name="T1" fmla="*/ 147 h 192"/>
                <a:gd name="T2" fmla="*/ 67 w 138"/>
                <a:gd name="T3" fmla="*/ 12 h 192"/>
                <a:gd name="T4" fmla="*/ 71 w 138"/>
                <a:gd name="T5" fmla="*/ 6 h 192"/>
                <a:gd name="T6" fmla="*/ 77 w 138"/>
                <a:gd name="T7" fmla="*/ 6 h 192"/>
                <a:gd name="T8" fmla="*/ 138 w 138"/>
                <a:gd name="T9" fmla="*/ 0 h 192"/>
                <a:gd name="T10" fmla="*/ 134 w 138"/>
                <a:gd name="T11" fmla="*/ 12 h 192"/>
                <a:gd name="T12" fmla="*/ 42 w 138"/>
                <a:gd name="T13" fmla="*/ 192 h 192"/>
                <a:gd name="T14" fmla="*/ 0 w 138"/>
                <a:gd name="T15" fmla="*/ 168 h 192"/>
                <a:gd name="T16" fmla="*/ 0 w 138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92">
                  <a:moveTo>
                    <a:pt x="0" y="147"/>
                  </a:moveTo>
                  <a:cubicBezTo>
                    <a:pt x="27" y="105"/>
                    <a:pt x="49" y="59"/>
                    <a:pt x="67" y="12"/>
                  </a:cubicBezTo>
                  <a:cubicBezTo>
                    <a:pt x="68" y="10"/>
                    <a:pt x="69" y="7"/>
                    <a:pt x="71" y="6"/>
                  </a:cubicBezTo>
                  <a:cubicBezTo>
                    <a:pt x="73" y="5"/>
                    <a:pt x="75" y="6"/>
                    <a:pt x="77" y="6"/>
                  </a:cubicBezTo>
                  <a:cubicBezTo>
                    <a:pt x="97" y="6"/>
                    <a:pt x="118" y="4"/>
                    <a:pt x="138" y="0"/>
                  </a:cubicBezTo>
                  <a:cubicBezTo>
                    <a:pt x="138" y="4"/>
                    <a:pt x="136" y="8"/>
                    <a:pt x="134" y="12"/>
                  </a:cubicBezTo>
                  <a:cubicBezTo>
                    <a:pt x="105" y="73"/>
                    <a:pt x="62" y="127"/>
                    <a:pt x="42" y="192"/>
                  </a:cubicBezTo>
                  <a:cubicBezTo>
                    <a:pt x="29" y="183"/>
                    <a:pt x="15" y="174"/>
                    <a:pt x="0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îṩļíḓé"/>
            <p:cNvSpPr/>
            <p:nvPr/>
          </p:nvSpPr>
          <p:spPr bwMode="auto">
            <a:xfrm>
              <a:off x="5901532" y="3234532"/>
              <a:ext cx="444500" cy="403225"/>
            </a:xfrm>
            <a:custGeom>
              <a:avLst/>
              <a:gdLst>
                <a:gd name="T0" fmla="*/ 0 w 109"/>
                <a:gd name="T1" fmla="*/ 65 h 99"/>
                <a:gd name="T2" fmla="*/ 30 w 109"/>
                <a:gd name="T3" fmla="*/ 51 h 99"/>
                <a:gd name="T4" fmla="*/ 68 w 109"/>
                <a:gd name="T5" fmla="*/ 20 h 99"/>
                <a:gd name="T6" fmla="*/ 78 w 109"/>
                <a:gd name="T7" fmla="*/ 0 h 99"/>
                <a:gd name="T8" fmla="*/ 80 w 109"/>
                <a:gd name="T9" fmla="*/ 9 h 99"/>
                <a:gd name="T10" fmla="*/ 88 w 109"/>
                <a:gd name="T11" fmla="*/ 10 h 99"/>
                <a:gd name="T12" fmla="*/ 101 w 109"/>
                <a:gd name="T13" fmla="*/ 3 h 99"/>
                <a:gd name="T14" fmla="*/ 106 w 109"/>
                <a:gd name="T15" fmla="*/ 2 h 99"/>
                <a:gd name="T16" fmla="*/ 108 w 109"/>
                <a:gd name="T17" fmla="*/ 7 h 99"/>
                <a:gd name="T18" fmla="*/ 106 w 109"/>
                <a:gd name="T19" fmla="*/ 24 h 99"/>
                <a:gd name="T20" fmla="*/ 85 w 109"/>
                <a:gd name="T21" fmla="*/ 40 h 99"/>
                <a:gd name="T22" fmla="*/ 67 w 109"/>
                <a:gd name="T23" fmla="*/ 56 h 99"/>
                <a:gd name="T24" fmla="*/ 7 w 109"/>
                <a:gd name="T25" fmla="*/ 99 h 99"/>
                <a:gd name="T26" fmla="*/ 0 w 109"/>
                <a:gd name="T27" fmla="*/ 6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99">
                  <a:moveTo>
                    <a:pt x="0" y="65"/>
                  </a:moveTo>
                  <a:cubicBezTo>
                    <a:pt x="10" y="60"/>
                    <a:pt x="20" y="55"/>
                    <a:pt x="30" y="51"/>
                  </a:cubicBezTo>
                  <a:cubicBezTo>
                    <a:pt x="45" y="44"/>
                    <a:pt x="61" y="35"/>
                    <a:pt x="68" y="20"/>
                  </a:cubicBezTo>
                  <a:cubicBezTo>
                    <a:pt x="71" y="13"/>
                    <a:pt x="72" y="6"/>
                    <a:pt x="78" y="0"/>
                  </a:cubicBezTo>
                  <a:cubicBezTo>
                    <a:pt x="80" y="2"/>
                    <a:pt x="78" y="7"/>
                    <a:pt x="80" y="9"/>
                  </a:cubicBezTo>
                  <a:cubicBezTo>
                    <a:pt x="82" y="11"/>
                    <a:pt x="85" y="11"/>
                    <a:pt x="88" y="10"/>
                  </a:cubicBezTo>
                  <a:cubicBezTo>
                    <a:pt x="92" y="8"/>
                    <a:pt x="97" y="6"/>
                    <a:pt x="101" y="3"/>
                  </a:cubicBezTo>
                  <a:cubicBezTo>
                    <a:pt x="103" y="2"/>
                    <a:pt x="104" y="1"/>
                    <a:pt x="106" y="2"/>
                  </a:cubicBezTo>
                  <a:cubicBezTo>
                    <a:pt x="108" y="3"/>
                    <a:pt x="108" y="5"/>
                    <a:pt x="108" y="7"/>
                  </a:cubicBezTo>
                  <a:cubicBezTo>
                    <a:pt x="109" y="13"/>
                    <a:pt x="108" y="19"/>
                    <a:pt x="106" y="24"/>
                  </a:cubicBezTo>
                  <a:cubicBezTo>
                    <a:pt x="101" y="32"/>
                    <a:pt x="92" y="35"/>
                    <a:pt x="85" y="40"/>
                  </a:cubicBezTo>
                  <a:cubicBezTo>
                    <a:pt x="78" y="44"/>
                    <a:pt x="72" y="51"/>
                    <a:pt x="67" y="56"/>
                  </a:cubicBezTo>
                  <a:cubicBezTo>
                    <a:pt x="49" y="74"/>
                    <a:pt x="29" y="88"/>
                    <a:pt x="7" y="99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î$ľiḓe"/>
            <p:cNvSpPr/>
            <p:nvPr/>
          </p:nvSpPr>
          <p:spPr bwMode="auto">
            <a:xfrm>
              <a:off x="5280819" y="2948782"/>
              <a:ext cx="703263" cy="827088"/>
            </a:xfrm>
            <a:custGeom>
              <a:avLst/>
              <a:gdLst>
                <a:gd name="T0" fmla="*/ 16 w 172"/>
                <a:gd name="T1" fmla="*/ 4 h 203"/>
                <a:gd name="T2" fmla="*/ 55 w 172"/>
                <a:gd name="T3" fmla="*/ 25 h 203"/>
                <a:gd name="T4" fmla="*/ 67 w 172"/>
                <a:gd name="T5" fmla="*/ 72 h 203"/>
                <a:gd name="T6" fmla="*/ 83 w 172"/>
                <a:gd name="T7" fmla="*/ 116 h 203"/>
                <a:gd name="T8" fmla="*/ 91 w 172"/>
                <a:gd name="T9" fmla="*/ 123 h 203"/>
                <a:gd name="T10" fmla="*/ 112 w 172"/>
                <a:gd name="T11" fmla="*/ 124 h 203"/>
                <a:gd name="T12" fmla="*/ 143 w 172"/>
                <a:gd name="T13" fmla="*/ 119 h 203"/>
                <a:gd name="T14" fmla="*/ 154 w 172"/>
                <a:gd name="T15" fmla="*/ 120 h 203"/>
                <a:gd name="T16" fmla="*/ 161 w 172"/>
                <a:gd name="T17" fmla="*/ 130 h 203"/>
                <a:gd name="T18" fmla="*/ 171 w 172"/>
                <a:gd name="T19" fmla="*/ 158 h 203"/>
                <a:gd name="T20" fmla="*/ 171 w 172"/>
                <a:gd name="T21" fmla="*/ 164 h 203"/>
                <a:gd name="T22" fmla="*/ 165 w 172"/>
                <a:gd name="T23" fmla="*/ 169 h 203"/>
                <a:gd name="T24" fmla="*/ 120 w 172"/>
                <a:gd name="T25" fmla="*/ 193 h 203"/>
                <a:gd name="T26" fmla="*/ 96 w 172"/>
                <a:gd name="T27" fmla="*/ 202 h 203"/>
                <a:gd name="T28" fmla="*/ 71 w 172"/>
                <a:gd name="T29" fmla="*/ 200 h 203"/>
                <a:gd name="T30" fmla="*/ 36 w 172"/>
                <a:gd name="T31" fmla="*/ 185 h 203"/>
                <a:gd name="T32" fmla="*/ 16 w 172"/>
                <a:gd name="T33" fmla="*/ 131 h 203"/>
                <a:gd name="T34" fmla="*/ 9 w 172"/>
                <a:gd name="T35" fmla="*/ 68 h 203"/>
                <a:gd name="T36" fmla="*/ 16 w 172"/>
                <a:gd name="T37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03">
                  <a:moveTo>
                    <a:pt x="16" y="4"/>
                  </a:moveTo>
                  <a:cubicBezTo>
                    <a:pt x="32" y="0"/>
                    <a:pt x="47" y="11"/>
                    <a:pt x="55" y="25"/>
                  </a:cubicBezTo>
                  <a:cubicBezTo>
                    <a:pt x="63" y="39"/>
                    <a:pt x="65" y="56"/>
                    <a:pt x="67" y="72"/>
                  </a:cubicBezTo>
                  <a:cubicBezTo>
                    <a:pt x="69" y="88"/>
                    <a:pt x="73" y="104"/>
                    <a:pt x="83" y="116"/>
                  </a:cubicBezTo>
                  <a:cubicBezTo>
                    <a:pt x="85" y="119"/>
                    <a:pt x="88" y="121"/>
                    <a:pt x="91" y="123"/>
                  </a:cubicBezTo>
                  <a:cubicBezTo>
                    <a:pt x="97" y="126"/>
                    <a:pt x="105" y="125"/>
                    <a:pt x="112" y="124"/>
                  </a:cubicBezTo>
                  <a:cubicBezTo>
                    <a:pt x="122" y="122"/>
                    <a:pt x="133" y="121"/>
                    <a:pt x="143" y="119"/>
                  </a:cubicBezTo>
                  <a:cubicBezTo>
                    <a:pt x="147" y="119"/>
                    <a:pt x="150" y="118"/>
                    <a:pt x="154" y="120"/>
                  </a:cubicBezTo>
                  <a:cubicBezTo>
                    <a:pt x="158" y="122"/>
                    <a:pt x="159" y="126"/>
                    <a:pt x="161" y="130"/>
                  </a:cubicBezTo>
                  <a:cubicBezTo>
                    <a:pt x="164" y="140"/>
                    <a:pt x="167" y="149"/>
                    <a:pt x="171" y="158"/>
                  </a:cubicBezTo>
                  <a:cubicBezTo>
                    <a:pt x="171" y="160"/>
                    <a:pt x="172" y="162"/>
                    <a:pt x="171" y="164"/>
                  </a:cubicBezTo>
                  <a:cubicBezTo>
                    <a:pt x="171" y="166"/>
                    <a:pt x="168" y="168"/>
                    <a:pt x="165" y="169"/>
                  </a:cubicBezTo>
                  <a:cubicBezTo>
                    <a:pt x="150" y="177"/>
                    <a:pt x="135" y="185"/>
                    <a:pt x="120" y="193"/>
                  </a:cubicBezTo>
                  <a:cubicBezTo>
                    <a:pt x="112" y="197"/>
                    <a:pt x="104" y="200"/>
                    <a:pt x="96" y="202"/>
                  </a:cubicBezTo>
                  <a:cubicBezTo>
                    <a:pt x="88" y="203"/>
                    <a:pt x="79" y="201"/>
                    <a:pt x="71" y="200"/>
                  </a:cubicBezTo>
                  <a:cubicBezTo>
                    <a:pt x="58" y="197"/>
                    <a:pt x="45" y="193"/>
                    <a:pt x="36" y="185"/>
                  </a:cubicBezTo>
                  <a:cubicBezTo>
                    <a:pt x="22" y="171"/>
                    <a:pt x="19" y="150"/>
                    <a:pt x="16" y="131"/>
                  </a:cubicBezTo>
                  <a:cubicBezTo>
                    <a:pt x="14" y="110"/>
                    <a:pt x="12" y="89"/>
                    <a:pt x="9" y="68"/>
                  </a:cubicBezTo>
                  <a:cubicBezTo>
                    <a:pt x="7" y="49"/>
                    <a:pt x="0" y="12"/>
                    <a:pt x="1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îṧliďê"/>
            <p:cNvSpPr/>
            <p:nvPr/>
          </p:nvSpPr>
          <p:spPr bwMode="auto">
            <a:xfrm>
              <a:off x="5441157" y="3250407"/>
              <a:ext cx="304800" cy="382588"/>
            </a:xfrm>
            <a:custGeom>
              <a:avLst/>
              <a:gdLst>
                <a:gd name="T0" fmla="*/ 0 w 75"/>
                <a:gd name="T1" fmla="*/ 0 h 94"/>
                <a:gd name="T2" fmla="*/ 6 w 75"/>
                <a:gd name="T3" fmla="*/ 6 h 94"/>
                <a:gd name="T4" fmla="*/ 10 w 75"/>
                <a:gd name="T5" fmla="*/ 61 h 94"/>
                <a:gd name="T6" fmla="*/ 18 w 75"/>
                <a:gd name="T7" fmla="*/ 84 h 94"/>
                <a:gd name="T8" fmla="*/ 31 w 75"/>
                <a:gd name="T9" fmla="*/ 92 h 94"/>
                <a:gd name="T10" fmla="*/ 43 w 75"/>
                <a:gd name="T11" fmla="*/ 94 h 94"/>
                <a:gd name="T12" fmla="*/ 75 w 75"/>
                <a:gd name="T13" fmla="*/ 77 h 94"/>
                <a:gd name="T14" fmla="*/ 49 w 75"/>
                <a:gd name="T15" fmla="*/ 71 h 94"/>
                <a:gd name="T16" fmla="*/ 29 w 75"/>
                <a:gd name="T17" fmla="*/ 57 h 94"/>
                <a:gd name="T18" fmla="*/ 19 w 75"/>
                <a:gd name="T19" fmla="*/ 30 h 94"/>
                <a:gd name="T20" fmla="*/ 0 w 75"/>
                <a:gd name="T2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94">
                  <a:moveTo>
                    <a:pt x="0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24"/>
                    <a:pt x="8" y="43"/>
                    <a:pt x="10" y="61"/>
                  </a:cubicBezTo>
                  <a:cubicBezTo>
                    <a:pt x="11" y="69"/>
                    <a:pt x="12" y="78"/>
                    <a:pt x="18" y="84"/>
                  </a:cubicBezTo>
                  <a:cubicBezTo>
                    <a:pt x="21" y="88"/>
                    <a:pt x="26" y="90"/>
                    <a:pt x="31" y="92"/>
                  </a:cubicBezTo>
                  <a:cubicBezTo>
                    <a:pt x="35" y="93"/>
                    <a:pt x="39" y="94"/>
                    <a:pt x="43" y="94"/>
                  </a:cubicBezTo>
                  <a:cubicBezTo>
                    <a:pt x="56" y="94"/>
                    <a:pt x="69" y="88"/>
                    <a:pt x="75" y="77"/>
                  </a:cubicBezTo>
                  <a:cubicBezTo>
                    <a:pt x="66" y="76"/>
                    <a:pt x="57" y="74"/>
                    <a:pt x="49" y="71"/>
                  </a:cubicBezTo>
                  <a:cubicBezTo>
                    <a:pt x="41" y="68"/>
                    <a:pt x="34" y="64"/>
                    <a:pt x="29" y="57"/>
                  </a:cubicBezTo>
                  <a:cubicBezTo>
                    <a:pt x="23" y="50"/>
                    <a:pt x="22" y="40"/>
                    <a:pt x="19" y="30"/>
                  </a:cubicBezTo>
                  <a:cubicBezTo>
                    <a:pt x="15" y="19"/>
                    <a:pt x="9" y="8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íşļíḍ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í$1íḑ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îşḻídè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iṡ1ïḑe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íSľîḑe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îŝlîďè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ï$ḻïdè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íśļíḍê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iṡḷïďé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ïṩlídè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îṣļiḑ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îS1îḍ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íṡlîḍè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îšḷîḑe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íšḷîď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ïṩ1îḋ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ïṡļîḓè"/>
            <p:cNvSpPr/>
            <p:nvPr/>
          </p:nvSpPr>
          <p:spPr bwMode="auto">
            <a:xfrm>
              <a:off x="6109494" y="3237707"/>
              <a:ext cx="171450" cy="4763"/>
            </a:xfrm>
            <a:custGeom>
              <a:avLst/>
              <a:gdLst>
                <a:gd name="T0" fmla="*/ 26 w 42"/>
                <a:gd name="T1" fmla="*/ 0 h 1"/>
                <a:gd name="T2" fmla="*/ 0 w 42"/>
                <a:gd name="T3" fmla="*/ 0 h 1"/>
                <a:gd name="T4" fmla="*/ 0 w 42"/>
                <a:gd name="T5" fmla="*/ 1 h 1"/>
                <a:gd name="T6" fmla="*/ 25 w 42"/>
                <a:gd name="T7" fmla="*/ 1 h 1"/>
                <a:gd name="T8" fmla="*/ 26 w 42"/>
                <a:gd name="T9" fmla="*/ 0 h 1"/>
                <a:gd name="T10" fmla="*/ 42 w 42"/>
                <a:gd name="T11" fmla="*/ 0 h 1"/>
                <a:gd name="T12" fmla="*/ 27 w 42"/>
                <a:gd name="T13" fmla="*/ 0 h 1"/>
                <a:gd name="T14" fmla="*/ 28 w 42"/>
                <a:gd name="T15" fmla="*/ 1 h 1"/>
                <a:gd name="T16" fmla="*/ 42 w 42"/>
                <a:gd name="T17" fmla="*/ 1 h 1"/>
                <a:gd name="T18" fmla="*/ 42 w 4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4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îṩḻïḍé"/>
            <p:cNvSpPr/>
            <p:nvPr/>
          </p:nvSpPr>
          <p:spPr bwMode="auto">
            <a:xfrm>
              <a:off x="6212682" y="3237707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7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60599" y="1960549"/>
            <a:ext cx="5719882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2D</a:t>
            </a:r>
            <a:r>
              <a:rPr lang="zh-CN" altLang="en-US" sz="3200" dirty="0"/>
              <a:t>转换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3D</a:t>
            </a:r>
            <a:r>
              <a:rPr lang="zh-CN" altLang="en-US" sz="3200" dirty="0"/>
              <a:t>转换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多列布局</a:t>
            </a:r>
          </a:p>
        </p:txBody>
      </p:sp>
      <p:grpSp>
        <p:nvGrpSpPr>
          <p:cNvPr id="144" name="组合 1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168448"/>
            <a:ext cx="4993655" cy="4392506"/>
            <a:chOff x="3719513" y="1320801"/>
            <a:chExt cx="4813300" cy="4233862"/>
          </a:xfrm>
        </p:grpSpPr>
        <p:sp>
          <p:nvSpPr>
            <p:cNvPr id="145" name="îṥľïḓê"/>
            <p:cNvSpPr/>
            <p:nvPr/>
          </p:nvSpPr>
          <p:spPr bwMode="auto">
            <a:xfrm>
              <a:off x="3878263" y="2843213"/>
              <a:ext cx="4654550" cy="2711450"/>
            </a:xfrm>
            <a:custGeom>
              <a:avLst/>
              <a:gdLst>
                <a:gd name="T0" fmla="*/ 1533 w 3620"/>
                <a:gd name="T1" fmla="*/ 86 h 2111"/>
                <a:gd name="T2" fmla="*/ 1080 w 3620"/>
                <a:gd name="T3" fmla="*/ 4 h 2111"/>
                <a:gd name="T4" fmla="*/ 521 w 3620"/>
                <a:gd name="T5" fmla="*/ 275 h 2111"/>
                <a:gd name="T6" fmla="*/ 376 w 3620"/>
                <a:gd name="T7" fmla="*/ 715 h 2111"/>
                <a:gd name="T8" fmla="*/ 133 w 3620"/>
                <a:gd name="T9" fmla="*/ 1243 h 2111"/>
                <a:gd name="T10" fmla="*/ 13 w 3620"/>
                <a:gd name="T11" fmla="*/ 1529 h 2111"/>
                <a:gd name="T12" fmla="*/ 218 w 3620"/>
                <a:gd name="T13" fmla="*/ 1901 h 2111"/>
                <a:gd name="T14" fmla="*/ 707 w 3620"/>
                <a:gd name="T15" fmla="*/ 2056 h 2111"/>
                <a:gd name="T16" fmla="*/ 985 w 3620"/>
                <a:gd name="T17" fmla="*/ 2023 h 2111"/>
                <a:gd name="T18" fmla="*/ 1229 w 3620"/>
                <a:gd name="T19" fmla="*/ 1886 h 2111"/>
                <a:gd name="T20" fmla="*/ 1503 w 3620"/>
                <a:gd name="T21" fmla="*/ 1854 h 2111"/>
                <a:gd name="T22" fmla="*/ 1859 w 3620"/>
                <a:gd name="T23" fmla="*/ 1915 h 2111"/>
                <a:gd name="T24" fmla="*/ 2239 w 3620"/>
                <a:gd name="T25" fmla="*/ 2049 h 2111"/>
                <a:gd name="T26" fmla="*/ 2647 w 3620"/>
                <a:gd name="T27" fmla="*/ 2079 h 2111"/>
                <a:gd name="T28" fmla="*/ 2960 w 3620"/>
                <a:gd name="T29" fmla="*/ 1902 h 2111"/>
                <a:gd name="T30" fmla="*/ 3360 w 3620"/>
                <a:gd name="T31" fmla="*/ 1510 h 2111"/>
                <a:gd name="T32" fmla="*/ 3551 w 3620"/>
                <a:gd name="T33" fmla="*/ 1208 h 2111"/>
                <a:gd name="T34" fmla="*/ 3322 w 3620"/>
                <a:gd name="T35" fmla="*/ 618 h 2111"/>
                <a:gd name="T36" fmla="*/ 2696 w 3620"/>
                <a:gd name="T37" fmla="*/ 414 h 2111"/>
                <a:gd name="T38" fmla="*/ 2065 w 3620"/>
                <a:gd name="T39" fmla="*/ 307 h 2111"/>
                <a:gd name="T40" fmla="*/ 1533 w 3620"/>
                <a:gd name="T41" fmla="*/ 86 h 2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20" h="2111">
                  <a:moveTo>
                    <a:pt x="1533" y="86"/>
                  </a:moveTo>
                  <a:cubicBezTo>
                    <a:pt x="1389" y="39"/>
                    <a:pt x="1236" y="0"/>
                    <a:pt x="1080" y="4"/>
                  </a:cubicBezTo>
                  <a:cubicBezTo>
                    <a:pt x="850" y="10"/>
                    <a:pt x="630" y="117"/>
                    <a:pt x="521" y="275"/>
                  </a:cubicBezTo>
                  <a:cubicBezTo>
                    <a:pt x="429" y="409"/>
                    <a:pt x="416" y="566"/>
                    <a:pt x="376" y="715"/>
                  </a:cubicBezTo>
                  <a:cubicBezTo>
                    <a:pt x="327" y="899"/>
                    <a:pt x="233" y="1073"/>
                    <a:pt x="133" y="1243"/>
                  </a:cubicBezTo>
                  <a:cubicBezTo>
                    <a:pt x="79" y="1335"/>
                    <a:pt x="22" y="1428"/>
                    <a:pt x="13" y="1529"/>
                  </a:cubicBezTo>
                  <a:cubicBezTo>
                    <a:pt x="0" y="1668"/>
                    <a:pt x="84" y="1808"/>
                    <a:pt x="218" y="1901"/>
                  </a:cubicBezTo>
                  <a:cubicBezTo>
                    <a:pt x="351" y="1995"/>
                    <a:pt x="528" y="2045"/>
                    <a:pt x="707" y="2056"/>
                  </a:cubicBezTo>
                  <a:cubicBezTo>
                    <a:pt x="801" y="2062"/>
                    <a:pt x="901" y="2058"/>
                    <a:pt x="985" y="2023"/>
                  </a:cubicBezTo>
                  <a:cubicBezTo>
                    <a:pt x="1074" y="1987"/>
                    <a:pt x="1140" y="1922"/>
                    <a:pt x="1229" y="1886"/>
                  </a:cubicBezTo>
                  <a:cubicBezTo>
                    <a:pt x="1312" y="1853"/>
                    <a:pt x="1409" y="1849"/>
                    <a:pt x="1503" y="1854"/>
                  </a:cubicBezTo>
                  <a:cubicBezTo>
                    <a:pt x="1623" y="1860"/>
                    <a:pt x="1743" y="1880"/>
                    <a:pt x="1859" y="1915"/>
                  </a:cubicBezTo>
                  <a:cubicBezTo>
                    <a:pt x="1989" y="1954"/>
                    <a:pt x="2110" y="2010"/>
                    <a:pt x="2239" y="2049"/>
                  </a:cubicBezTo>
                  <a:cubicBezTo>
                    <a:pt x="2369" y="2088"/>
                    <a:pt x="2514" y="2111"/>
                    <a:pt x="2647" y="2079"/>
                  </a:cubicBezTo>
                  <a:cubicBezTo>
                    <a:pt x="2772" y="2049"/>
                    <a:pt x="2870" y="1976"/>
                    <a:pt x="2960" y="1902"/>
                  </a:cubicBezTo>
                  <a:cubicBezTo>
                    <a:pt x="3104" y="1782"/>
                    <a:pt x="3237" y="1651"/>
                    <a:pt x="3360" y="1510"/>
                  </a:cubicBezTo>
                  <a:cubicBezTo>
                    <a:pt x="3440" y="1416"/>
                    <a:pt x="3515" y="1317"/>
                    <a:pt x="3551" y="1208"/>
                  </a:cubicBezTo>
                  <a:cubicBezTo>
                    <a:pt x="3620" y="999"/>
                    <a:pt x="3528" y="762"/>
                    <a:pt x="3322" y="618"/>
                  </a:cubicBezTo>
                  <a:cubicBezTo>
                    <a:pt x="3151" y="499"/>
                    <a:pt x="2921" y="446"/>
                    <a:pt x="2696" y="414"/>
                  </a:cubicBezTo>
                  <a:cubicBezTo>
                    <a:pt x="2491" y="385"/>
                    <a:pt x="2254" y="382"/>
                    <a:pt x="2065" y="307"/>
                  </a:cubicBezTo>
                  <a:cubicBezTo>
                    <a:pt x="1885" y="235"/>
                    <a:pt x="1722" y="147"/>
                    <a:pt x="1533" y="86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ŝľiḓê"/>
            <p:cNvSpPr/>
            <p:nvPr/>
          </p:nvSpPr>
          <p:spPr bwMode="auto">
            <a:xfrm>
              <a:off x="8097838" y="3835401"/>
              <a:ext cx="238125" cy="33338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ṩļíḋè"/>
            <p:cNvSpPr/>
            <p:nvPr/>
          </p:nvSpPr>
          <p:spPr bwMode="auto">
            <a:xfrm>
              <a:off x="7643813" y="3883026"/>
              <a:ext cx="236538" cy="31750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ṣ1íďè"/>
            <p:cNvSpPr/>
            <p:nvPr/>
          </p:nvSpPr>
          <p:spPr bwMode="auto">
            <a:xfrm>
              <a:off x="7107238" y="3822701"/>
              <a:ext cx="238125" cy="28575"/>
            </a:xfrm>
            <a:custGeom>
              <a:avLst/>
              <a:gdLst>
                <a:gd name="T0" fmla="*/ 166 w 185"/>
                <a:gd name="T1" fmla="*/ 3 h 23"/>
                <a:gd name="T2" fmla="*/ 158 w 185"/>
                <a:gd name="T3" fmla="*/ 14 h 23"/>
                <a:gd name="T4" fmla="*/ 112 w 185"/>
                <a:gd name="T5" fmla="*/ 23 h 23"/>
                <a:gd name="T6" fmla="*/ 185 w 185"/>
                <a:gd name="T7" fmla="*/ 11 h 23"/>
                <a:gd name="T8" fmla="*/ 166 w 185"/>
                <a:gd name="T9" fmla="*/ 3 h 23"/>
                <a:gd name="T10" fmla="*/ 48 w 185"/>
                <a:gd name="T11" fmla="*/ 0 h 23"/>
                <a:gd name="T12" fmla="*/ 0 w 185"/>
                <a:gd name="T13" fmla="*/ 11 h 23"/>
                <a:gd name="T14" fmla="*/ 43 w 185"/>
                <a:gd name="T15" fmla="*/ 22 h 23"/>
                <a:gd name="T16" fmla="*/ 42 w 185"/>
                <a:gd name="T17" fmla="*/ 16 h 23"/>
                <a:gd name="T18" fmla="*/ 42 w 185"/>
                <a:gd name="T19" fmla="*/ 16 h 23"/>
                <a:gd name="T20" fmla="*/ 48 w 185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5" h="23">
                  <a:moveTo>
                    <a:pt x="166" y="3"/>
                  </a:moveTo>
                  <a:cubicBezTo>
                    <a:pt x="164" y="8"/>
                    <a:pt x="162" y="12"/>
                    <a:pt x="158" y="14"/>
                  </a:cubicBezTo>
                  <a:cubicBezTo>
                    <a:pt x="153" y="17"/>
                    <a:pt x="134" y="21"/>
                    <a:pt x="112" y="23"/>
                  </a:cubicBezTo>
                  <a:cubicBezTo>
                    <a:pt x="154" y="22"/>
                    <a:pt x="185" y="17"/>
                    <a:pt x="185" y="11"/>
                  </a:cubicBezTo>
                  <a:cubicBezTo>
                    <a:pt x="185" y="8"/>
                    <a:pt x="178" y="5"/>
                    <a:pt x="166" y="3"/>
                  </a:cubicBezTo>
                  <a:moveTo>
                    <a:pt x="48" y="0"/>
                  </a:moveTo>
                  <a:cubicBezTo>
                    <a:pt x="20" y="2"/>
                    <a:pt x="0" y="6"/>
                    <a:pt x="0" y="11"/>
                  </a:cubicBezTo>
                  <a:cubicBezTo>
                    <a:pt x="0" y="15"/>
                    <a:pt x="17" y="19"/>
                    <a:pt x="43" y="22"/>
                  </a:cubicBezTo>
                  <a:cubicBezTo>
                    <a:pt x="42" y="20"/>
                    <a:pt x="42" y="18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2"/>
                    <a:pt x="45" y="6"/>
                    <a:pt x="48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š1iḓè"/>
            <p:cNvSpPr/>
            <p:nvPr/>
          </p:nvSpPr>
          <p:spPr bwMode="auto">
            <a:xfrm>
              <a:off x="7859713" y="4017963"/>
              <a:ext cx="169863" cy="23813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śļîḓê"/>
            <p:cNvSpPr/>
            <p:nvPr/>
          </p:nvSpPr>
          <p:spPr bwMode="auto">
            <a:xfrm>
              <a:off x="7386638" y="4006851"/>
              <a:ext cx="169863" cy="23813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Sḷide"/>
            <p:cNvSpPr/>
            <p:nvPr/>
          </p:nvSpPr>
          <p:spPr bwMode="auto">
            <a:xfrm>
              <a:off x="7239001" y="2967038"/>
              <a:ext cx="687388" cy="928688"/>
            </a:xfrm>
            <a:custGeom>
              <a:avLst/>
              <a:gdLst>
                <a:gd name="T0" fmla="*/ 405 w 534"/>
                <a:gd name="T1" fmla="*/ 723 h 723"/>
                <a:gd name="T2" fmla="*/ 384 w 534"/>
                <a:gd name="T3" fmla="*/ 127 h 723"/>
                <a:gd name="T4" fmla="*/ 88 w 534"/>
                <a:gd name="T5" fmla="*/ 31 h 723"/>
                <a:gd name="T6" fmla="*/ 20 w 534"/>
                <a:gd name="T7" fmla="*/ 87 h 723"/>
                <a:gd name="T8" fmla="*/ 144 w 534"/>
                <a:gd name="T9" fmla="*/ 282 h 723"/>
                <a:gd name="T10" fmla="*/ 395 w 534"/>
                <a:gd name="T11" fmla="*/ 605 h 723"/>
                <a:gd name="T12" fmla="*/ 405 w 534"/>
                <a:gd name="T13" fmla="*/ 723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4" h="723">
                  <a:moveTo>
                    <a:pt x="405" y="723"/>
                  </a:moveTo>
                  <a:cubicBezTo>
                    <a:pt x="405" y="723"/>
                    <a:pt x="534" y="297"/>
                    <a:pt x="384" y="127"/>
                  </a:cubicBezTo>
                  <a:cubicBezTo>
                    <a:pt x="272" y="0"/>
                    <a:pt x="145" y="15"/>
                    <a:pt x="88" y="31"/>
                  </a:cubicBezTo>
                  <a:cubicBezTo>
                    <a:pt x="58" y="39"/>
                    <a:pt x="33" y="59"/>
                    <a:pt x="20" y="87"/>
                  </a:cubicBezTo>
                  <a:cubicBezTo>
                    <a:pt x="0" y="130"/>
                    <a:pt x="4" y="200"/>
                    <a:pt x="144" y="282"/>
                  </a:cubicBezTo>
                  <a:cubicBezTo>
                    <a:pt x="380" y="418"/>
                    <a:pt x="395" y="605"/>
                    <a:pt x="395" y="605"/>
                  </a:cubicBezTo>
                  <a:lnTo>
                    <a:pt x="405" y="723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šľíďè"/>
            <p:cNvSpPr/>
            <p:nvPr/>
          </p:nvSpPr>
          <p:spPr bwMode="auto">
            <a:xfrm>
              <a:off x="7378701" y="3082926"/>
              <a:ext cx="490538" cy="812800"/>
            </a:xfrm>
            <a:custGeom>
              <a:avLst/>
              <a:gdLst>
                <a:gd name="T0" fmla="*/ 0 w 382"/>
                <a:gd name="T1" fmla="*/ 0 h 632"/>
                <a:gd name="T2" fmla="*/ 297 w 382"/>
                <a:gd name="T3" fmla="*/ 632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2" h="632">
                  <a:moveTo>
                    <a:pt x="0" y="0"/>
                  </a:moveTo>
                  <a:cubicBezTo>
                    <a:pt x="0" y="0"/>
                    <a:pt x="382" y="120"/>
                    <a:pt x="297" y="632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śḻîďè"/>
            <p:cNvSpPr/>
            <p:nvPr/>
          </p:nvSpPr>
          <p:spPr bwMode="auto">
            <a:xfrm>
              <a:off x="7597776" y="3138488"/>
              <a:ext cx="66675" cy="114300"/>
            </a:xfrm>
            <a:custGeom>
              <a:avLst/>
              <a:gdLst>
                <a:gd name="T0" fmla="*/ 52 w 52"/>
                <a:gd name="T1" fmla="*/ 0 h 89"/>
                <a:gd name="T2" fmla="*/ 16 w 52"/>
                <a:gd name="T3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" h="89">
                  <a:moveTo>
                    <a:pt x="52" y="0"/>
                  </a:moveTo>
                  <a:cubicBezTo>
                    <a:pt x="52" y="0"/>
                    <a:pt x="0" y="35"/>
                    <a:pt x="16" y="89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śļïḑê"/>
            <p:cNvSpPr/>
            <p:nvPr/>
          </p:nvSpPr>
          <p:spPr bwMode="auto">
            <a:xfrm>
              <a:off x="7427913" y="3136901"/>
              <a:ext cx="92075" cy="42863"/>
            </a:xfrm>
            <a:custGeom>
              <a:avLst/>
              <a:gdLst>
                <a:gd name="T0" fmla="*/ 0 w 71"/>
                <a:gd name="T1" fmla="*/ 33 h 33"/>
                <a:gd name="T2" fmla="*/ 71 w 71"/>
                <a:gd name="T3" fmla="*/ 1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" h="33">
                  <a:moveTo>
                    <a:pt x="0" y="33"/>
                  </a:moveTo>
                  <a:cubicBezTo>
                    <a:pt x="0" y="33"/>
                    <a:pt x="32" y="0"/>
                    <a:pt x="71" y="18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îṡḻïḑè"/>
            <p:cNvSpPr/>
            <p:nvPr/>
          </p:nvSpPr>
          <p:spPr bwMode="auto">
            <a:xfrm>
              <a:off x="7623176" y="3354388"/>
              <a:ext cx="90488" cy="44450"/>
            </a:xfrm>
            <a:custGeom>
              <a:avLst/>
              <a:gdLst>
                <a:gd name="T0" fmla="*/ 0 w 71"/>
                <a:gd name="T1" fmla="*/ 28 h 35"/>
                <a:gd name="T2" fmla="*/ 71 w 71"/>
                <a:gd name="T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" h="35">
                  <a:moveTo>
                    <a:pt x="0" y="28"/>
                  </a:moveTo>
                  <a:cubicBezTo>
                    <a:pt x="0" y="28"/>
                    <a:pt x="56" y="0"/>
                    <a:pt x="71" y="35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şļïḋè"/>
            <p:cNvSpPr/>
            <p:nvPr/>
          </p:nvSpPr>
          <p:spPr bwMode="auto">
            <a:xfrm>
              <a:off x="7745413" y="3463926"/>
              <a:ext cx="55563" cy="25400"/>
            </a:xfrm>
            <a:custGeom>
              <a:avLst/>
              <a:gdLst>
                <a:gd name="T0" fmla="*/ 43 w 43"/>
                <a:gd name="T1" fmla="*/ 3 h 20"/>
                <a:gd name="T2" fmla="*/ 0 w 43"/>
                <a:gd name="T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20">
                  <a:moveTo>
                    <a:pt x="43" y="3"/>
                  </a:moveTo>
                  <a:cubicBezTo>
                    <a:pt x="43" y="3"/>
                    <a:pt x="1" y="0"/>
                    <a:pt x="0" y="20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ṩľide"/>
            <p:cNvSpPr/>
            <p:nvPr/>
          </p:nvSpPr>
          <p:spPr bwMode="auto">
            <a:xfrm>
              <a:off x="7467601" y="3502026"/>
              <a:ext cx="298450" cy="396875"/>
            </a:xfrm>
            <a:custGeom>
              <a:avLst/>
              <a:gdLst>
                <a:gd name="T0" fmla="*/ 232 w 232"/>
                <a:gd name="T1" fmla="*/ 309 h 309"/>
                <a:gd name="T2" fmla="*/ 38 w 232"/>
                <a:gd name="T3" fmla="*/ 7 h 309"/>
                <a:gd name="T4" fmla="*/ 5 w 232"/>
                <a:gd name="T5" fmla="*/ 49 h 309"/>
                <a:gd name="T6" fmla="*/ 14 w 232"/>
                <a:gd name="T7" fmla="*/ 124 h 309"/>
                <a:gd name="T8" fmla="*/ 232 w 232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09">
                  <a:moveTo>
                    <a:pt x="232" y="309"/>
                  </a:moveTo>
                  <a:cubicBezTo>
                    <a:pt x="232" y="309"/>
                    <a:pt x="80" y="0"/>
                    <a:pt x="38" y="7"/>
                  </a:cubicBezTo>
                  <a:cubicBezTo>
                    <a:pt x="18" y="10"/>
                    <a:pt x="9" y="29"/>
                    <a:pt x="5" y="49"/>
                  </a:cubicBezTo>
                  <a:cubicBezTo>
                    <a:pt x="0" y="74"/>
                    <a:pt x="3" y="101"/>
                    <a:pt x="14" y="124"/>
                  </a:cubicBezTo>
                  <a:cubicBezTo>
                    <a:pt x="35" y="174"/>
                    <a:pt x="93" y="268"/>
                    <a:pt x="232" y="30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iṧḻïḓè"/>
            <p:cNvSpPr/>
            <p:nvPr/>
          </p:nvSpPr>
          <p:spPr bwMode="auto">
            <a:xfrm>
              <a:off x="7518401" y="3586163"/>
              <a:ext cx="246063" cy="311150"/>
            </a:xfrm>
            <a:custGeom>
              <a:avLst/>
              <a:gdLst>
                <a:gd name="T0" fmla="*/ 0 w 191"/>
                <a:gd name="T1" fmla="*/ 0 h 242"/>
                <a:gd name="T2" fmla="*/ 191 w 191"/>
                <a:gd name="T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1" h="242">
                  <a:moveTo>
                    <a:pt x="0" y="0"/>
                  </a:moveTo>
                  <a:cubicBezTo>
                    <a:pt x="0" y="0"/>
                    <a:pt x="160" y="232"/>
                    <a:pt x="191" y="242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Sľidè"/>
            <p:cNvSpPr/>
            <p:nvPr/>
          </p:nvSpPr>
          <p:spPr bwMode="auto">
            <a:xfrm>
              <a:off x="7500938" y="3632201"/>
              <a:ext cx="47625" cy="0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iśľïḍê"/>
            <p:cNvSpPr/>
            <p:nvPr/>
          </p:nvSpPr>
          <p:spPr bwMode="auto">
            <a:xfrm>
              <a:off x="7556501" y="3741738"/>
              <a:ext cx="76200" cy="3175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ślïḋê"/>
            <p:cNvSpPr/>
            <p:nvPr/>
          </p:nvSpPr>
          <p:spPr bwMode="auto">
            <a:xfrm flipH="1">
              <a:off x="7596188" y="3654426"/>
              <a:ext cx="6350" cy="39688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ṩ1îdè"/>
            <p:cNvSpPr/>
            <p:nvPr/>
          </p:nvSpPr>
          <p:spPr bwMode="auto">
            <a:xfrm flipH="1">
              <a:off x="7681913" y="3773488"/>
              <a:ext cx="1588" cy="34925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ṣ1íḓê"/>
            <p:cNvSpPr/>
            <p:nvPr/>
          </p:nvSpPr>
          <p:spPr bwMode="auto">
            <a:xfrm>
              <a:off x="7759701" y="3502026"/>
              <a:ext cx="298450" cy="396875"/>
            </a:xfrm>
            <a:custGeom>
              <a:avLst/>
              <a:gdLst>
                <a:gd name="T0" fmla="*/ 0 w 232"/>
                <a:gd name="T1" fmla="*/ 309 h 309"/>
                <a:gd name="T2" fmla="*/ 194 w 232"/>
                <a:gd name="T3" fmla="*/ 7 h 309"/>
                <a:gd name="T4" fmla="*/ 227 w 232"/>
                <a:gd name="T5" fmla="*/ 49 h 309"/>
                <a:gd name="T6" fmla="*/ 219 w 232"/>
                <a:gd name="T7" fmla="*/ 124 h 309"/>
                <a:gd name="T8" fmla="*/ 0 w 232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09">
                  <a:moveTo>
                    <a:pt x="0" y="309"/>
                  </a:moveTo>
                  <a:cubicBezTo>
                    <a:pt x="0" y="309"/>
                    <a:pt x="152" y="0"/>
                    <a:pt x="194" y="7"/>
                  </a:cubicBezTo>
                  <a:cubicBezTo>
                    <a:pt x="214" y="10"/>
                    <a:pt x="223" y="29"/>
                    <a:pt x="227" y="49"/>
                  </a:cubicBezTo>
                  <a:cubicBezTo>
                    <a:pt x="232" y="74"/>
                    <a:pt x="229" y="101"/>
                    <a:pt x="219" y="124"/>
                  </a:cubicBezTo>
                  <a:cubicBezTo>
                    <a:pt x="197" y="174"/>
                    <a:pt x="139" y="268"/>
                    <a:pt x="0" y="30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šļîḍé"/>
            <p:cNvSpPr/>
            <p:nvPr/>
          </p:nvSpPr>
          <p:spPr bwMode="auto">
            <a:xfrm>
              <a:off x="7764463" y="3586163"/>
              <a:ext cx="244475" cy="311150"/>
            </a:xfrm>
            <a:custGeom>
              <a:avLst/>
              <a:gdLst>
                <a:gd name="T0" fmla="*/ 190 w 190"/>
                <a:gd name="T1" fmla="*/ 0 h 242"/>
                <a:gd name="T2" fmla="*/ 0 w 190"/>
                <a:gd name="T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0" h="242">
                  <a:moveTo>
                    <a:pt x="190" y="0"/>
                  </a:moveTo>
                  <a:cubicBezTo>
                    <a:pt x="190" y="0"/>
                    <a:pt x="30" y="232"/>
                    <a:pt x="0" y="242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şḻiḑê"/>
            <p:cNvSpPr/>
            <p:nvPr/>
          </p:nvSpPr>
          <p:spPr bwMode="auto">
            <a:xfrm flipH="1">
              <a:off x="7978776" y="3632201"/>
              <a:ext cx="49213" cy="0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ïṣ1îďê"/>
            <p:cNvSpPr/>
            <p:nvPr/>
          </p:nvSpPr>
          <p:spPr bwMode="auto">
            <a:xfrm flipH="1">
              <a:off x="7894638" y="3741738"/>
              <a:ext cx="74613" cy="3175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$ľidè"/>
            <p:cNvSpPr/>
            <p:nvPr/>
          </p:nvSpPr>
          <p:spPr bwMode="auto">
            <a:xfrm>
              <a:off x="7923213" y="3654426"/>
              <a:ext cx="9525" cy="39688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şḻïḋè"/>
            <p:cNvSpPr/>
            <p:nvPr/>
          </p:nvSpPr>
          <p:spPr bwMode="auto">
            <a:xfrm>
              <a:off x="7843838" y="3773488"/>
              <a:ext cx="1588" cy="34925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ŝľîďè"/>
            <p:cNvSpPr/>
            <p:nvPr/>
          </p:nvSpPr>
          <p:spPr bwMode="auto">
            <a:xfrm>
              <a:off x="7413626" y="3937001"/>
              <a:ext cx="120650" cy="73025"/>
            </a:xfrm>
            <a:custGeom>
              <a:avLst/>
              <a:gdLst>
                <a:gd name="T0" fmla="*/ 10 w 95"/>
                <a:gd name="T1" fmla="*/ 43 h 57"/>
                <a:gd name="T2" fmla="*/ 1 w 95"/>
                <a:gd name="T3" fmla="*/ 30 h 57"/>
                <a:gd name="T4" fmla="*/ 7 w 95"/>
                <a:gd name="T5" fmla="*/ 17 h 57"/>
                <a:gd name="T6" fmla="*/ 23 w 95"/>
                <a:gd name="T7" fmla="*/ 22 h 57"/>
                <a:gd name="T8" fmla="*/ 39 w 95"/>
                <a:gd name="T9" fmla="*/ 30 h 57"/>
                <a:gd name="T10" fmla="*/ 31 w 95"/>
                <a:gd name="T11" fmla="*/ 8 h 57"/>
                <a:gd name="T12" fmla="*/ 33 w 95"/>
                <a:gd name="T13" fmla="*/ 3 h 57"/>
                <a:gd name="T14" fmla="*/ 46 w 95"/>
                <a:gd name="T15" fmla="*/ 4 h 57"/>
                <a:gd name="T16" fmla="*/ 61 w 95"/>
                <a:gd name="T17" fmla="*/ 42 h 57"/>
                <a:gd name="T18" fmla="*/ 61 w 95"/>
                <a:gd name="T19" fmla="*/ 26 h 57"/>
                <a:gd name="T20" fmla="*/ 67 w 95"/>
                <a:gd name="T21" fmla="*/ 12 h 57"/>
                <a:gd name="T22" fmla="*/ 76 w 95"/>
                <a:gd name="T23" fmla="*/ 10 h 57"/>
                <a:gd name="T24" fmla="*/ 91 w 95"/>
                <a:gd name="T25" fmla="*/ 14 h 57"/>
                <a:gd name="T26" fmla="*/ 90 w 95"/>
                <a:gd name="T27" fmla="*/ 33 h 57"/>
                <a:gd name="T28" fmla="*/ 75 w 95"/>
                <a:gd name="T29" fmla="*/ 45 h 57"/>
                <a:gd name="T30" fmla="*/ 64 w 95"/>
                <a:gd name="T31" fmla="*/ 55 h 57"/>
                <a:gd name="T32" fmla="*/ 63 w 95"/>
                <a:gd name="T33" fmla="*/ 57 h 57"/>
                <a:gd name="T34" fmla="*/ 30 w 95"/>
                <a:gd name="T35" fmla="*/ 57 h 57"/>
                <a:gd name="T36" fmla="*/ 10 w 95"/>
                <a:gd name="T37" fmla="*/ 4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57">
                  <a:moveTo>
                    <a:pt x="10" y="43"/>
                  </a:moveTo>
                  <a:cubicBezTo>
                    <a:pt x="6" y="40"/>
                    <a:pt x="3" y="35"/>
                    <a:pt x="1" y="30"/>
                  </a:cubicBezTo>
                  <a:cubicBezTo>
                    <a:pt x="0" y="25"/>
                    <a:pt x="2" y="19"/>
                    <a:pt x="7" y="17"/>
                  </a:cubicBezTo>
                  <a:cubicBezTo>
                    <a:pt x="13" y="15"/>
                    <a:pt x="19" y="18"/>
                    <a:pt x="23" y="22"/>
                  </a:cubicBezTo>
                  <a:cubicBezTo>
                    <a:pt x="28" y="26"/>
                    <a:pt x="33" y="31"/>
                    <a:pt x="39" y="30"/>
                  </a:cubicBezTo>
                  <a:cubicBezTo>
                    <a:pt x="32" y="24"/>
                    <a:pt x="30" y="16"/>
                    <a:pt x="31" y="8"/>
                  </a:cubicBezTo>
                  <a:cubicBezTo>
                    <a:pt x="32" y="6"/>
                    <a:pt x="32" y="4"/>
                    <a:pt x="33" y="3"/>
                  </a:cubicBezTo>
                  <a:cubicBezTo>
                    <a:pt x="36" y="0"/>
                    <a:pt x="42" y="1"/>
                    <a:pt x="46" y="4"/>
                  </a:cubicBezTo>
                  <a:cubicBezTo>
                    <a:pt x="57" y="12"/>
                    <a:pt x="61" y="28"/>
                    <a:pt x="61" y="42"/>
                  </a:cubicBezTo>
                  <a:cubicBezTo>
                    <a:pt x="61" y="37"/>
                    <a:pt x="61" y="32"/>
                    <a:pt x="61" y="26"/>
                  </a:cubicBezTo>
                  <a:cubicBezTo>
                    <a:pt x="60" y="21"/>
                    <a:pt x="63" y="16"/>
                    <a:pt x="67" y="12"/>
                  </a:cubicBezTo>
                  <a:cubicBezTo>
                    <a:pt x="70" y="11"/>
                    <a:pt x="73" y="10"/>
                    <a:pt x="76" y="10"/>
                  </a:cubicBezTo>
                  <a:cubicBezTo>
                    <a:pt x="81" y="9"/>
                    <a:pt x="86" y="11"/>
                    <a:pt x="91" y="14"/>
                  </a:cubicBezTo>
                  <a:cubicBezTo>
                    <a:pt x="95" y="19"/>
                    <a:pt x="94" y="27"/>
                    <a:pt x="90" y="33"/>
                  </a:cubicBezTo>
                  <a:cubicBezTo>
                    <a:pt x="86" y="37"/>
                    <a:pt x="80" y="41"/>
                    <a:pt x="75" y="45"/>
                  </a:cubicBezTo>
                  <a:cubicBezTo>
                    <a:pt x="70" y="47"/>
                    <a:pt x="67" y="51"/>
                    <a:pt x="64" y="55"/>
                  </a:cubicBezTo>
                  <a:cubicBezTo>
                    <a:pt x="63" y="56"/>
                    <a:pt x="63" y="56"/>
                    <a:pt x="63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3" y="53"/>
                    <a:pt x="16" y="49"/>
                    <a:pt x="10" y="43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iṥḻîďè"/>
            <p:cNvSpPr/>
            <p:nvPr/>
          </p:nvSpPr>
          <p:spPr bwMode="auto">
            <a:xfrm>
              <a:off x="8156576" y="3776663"/>
              <a:ext cx="122238" cy="73025"/>
            </a:xfrm>
            <a:custGeom>
              <a:avLst/>
              <a:gdLst>
                <a:gd name="T0" fmla="*/ 10 w 96"/>
                <a:gd name="T1" fmla="*/ 43 h 56"/>
                <a:gd name="T2" fmla="*/ 2 w 96"/>
                <a:gd name="T3" fmla="*/ 30 h 56"/>
                <a:gd name="T4" fmla="*/ 8 w 96"/>
                <a:gd name="T5" fmla="*/ 16 h 56"/>
                <a:gd name="T6" fmla="*/ 24 w 96"/>
                <a:gd name="T7" fmla="*/ 22 h 56"/>
                <a:gd name="T8" fmla="*/ 39 w 96"/>
                <a:gd name="T9" fmla="*/ 29 h 56"/>
                <a:gd name="T10" fmla="*/ 32 w 96"/>
                <a:gd name="T11" fmla="*/ 7 h 56"/>
                <a:gd name="T12" fmla="*/ 34 w 96"/>
                <a:gd name="T13" fmla="*/ 3 h 56"/>
                <a:gd name="T14" fmla="*/ 46 w 96"/>
                <a:gd name="T15" fmla="*/ 4 h 56"/>
                <a:gd name="T16" fmla="*/ 61 w 96"/>
                <a:gd name="T17" fmla="*/ 42 h 56"/>
                <a:gd name="T18" fmla="*/ 61 w 96"/>
                <a:gd name="T19" fmla="*/ 26 h 56"/>
                <a:gd name="T20" fmla="*/ 67 w 96"/>
                <a:gd name="T21" fmla="*/ 12 h 56"/>
                <a:gd name="T22" fmla="*/ 76 w 96"/>
                <a:gd name="T23" fmla="*/ 10 h 56"/>
                <a:gd name="T24" fmla="*/ 91 w 96"/>
                <a:gd name="T25" fmla="*/ 14 h 56"/>
                <a:gd name="T26" fmla="*/ 91 w 96"/>
                <a:gd name="T27" fmla="*/ 32 h 56"/>
                <a:gd name="T28" fmla="*/ 75 w 96"/>
                <a:gd name="T29" fmla="*/ 44 h 56"/>
                <a:gd name="T30" fmla="*/ 64 w 96"/>
                <a:gd name="T31" fmla="*/ 55 h 56"/>
                <a:gd name="T32" fmla="*/ 64 w 96"/>
                <a:gd name="T33" fmla="*/ 56 h 56"/>
                <a:gd name="T34" fmla="*/ 31 w 96"/>
                <a:gd name="T35" fmla="*/ 56 h 56"/>
                <a:gd name="T36" fmla="*/ 10 w 96"/>
                <a:gd name="T37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56">
                  <a:moveTo>
                    <a:pt x="10" y="43"/>
                  </a:moveTo>
                  <a:cubicBezTo>
                    <a:pt x="6" y="39"/>
                    <a:pt x="3" y="35"/>
                    <a:pt x="2" y="30"/>
                  </a:cubicBezTo>
                  <a:cubicBezTo>
                    <a:pt x="0" y="24"/>
                    <a:pt x="3" y="19"/>
                    <a:pt x="8" y="16"/>
                  </a:cubicBezTo>
                  <a:cubicBezTo>
                    <a:pt x="13" y="14"/>
                    <a:pt x="19" y="18"/>
                    <a:pt x="24" y="22"/>
                  </a:cubicBezTo>
                  <a:cubicBezTo>
                    <a:pt x="28" y="26"/>
                    <a:pt x="33" y="30"/>
                    <a:pt x="39" y="29"/>
                  </a:cubicBezTo>
                  <a:cubicBezTo>
                    <a:pt x="33" y="24"/>
                    <a:pt x="30" y="15"/>
                    <a:pt x="32" y="7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7" y="0"/>
                    <a:pt x="43" y="1"/>
                    <a:pt x="46" y="4"/>
                  </a:cubicBezTo>
                  <a:cubicBezTo>
                    <a:pt x="58" y="12"/>
                    <a:pt x="61" y="28"/>
                    <a:pt x="61" y="42"/>
                  </a:cubicBezTo>
                  <a:cubicBezTo>
                    <a:pt x="62" y="37"/>
                    <a:pt x="62" y="31"/>
                    <a:pt x="61" y="26"/>
                  </a:cubicBezTo>
                  <a:cubicBezTo>
                    <a:pt x="61" y="21"/>
                    <a:pt x="63" y="15"/>
                    <a:pt x="67" y="12"/>
                  </a:cubicBezTo>
                  <a:cubicBezTo>
                    <a:pt x="70" y="11"/>
                    <a:pt x="73" y="10"/>
                    <a:pt x="76" y="10"/>
                  </a:cubicBezTo>
                  <a:cubicBezTo>
                    <a:pt x="82" y="9"/>
                    <a:pt x="87" y="11"/>
                    <a:pt x="91" y="14"/>
                  </a:cubicBezTo>
                  <a:cubicBezTo>
                    <a:pt x="96" y="19"/>
                    <a:pt x="95" y="27"/>
                    <a:pt x="91" y="32"/>
                  </a:cubicBezTo>
                  <a:cubicBezTo>
                    <a:pt x="86" y="37"/>
                    <a:pt x="81" y="41"/>
                    <a:pt x="75" y="44"/>
                  </a:cubicBezTo>
                  <a:cubicBezTo>
                    <a:pt x="71" y="47"/>
                    <a:pt x="67" y="50"/>
                    <a:pt x="64" y="55"/>
                  </a:cubicBezTo>
                  <a:cubicBezTo>
                    <a:pt x="64" y="55"/>
                    <a:pt x="64" y="56"/>
                    <a:pt x="64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23" y="53"/>
                    <a:pt x="16" y="48"/>
                    <a:pt x="10" y="43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iṥḻíḓè"/>
            <p:cNvSpPr/>
            <p:nvPr/>
          </p:nvSpPr>
          <p:spPr bwMode="auto">
            <a:xfrm>
              <a:off x="7907338" y="3937001"/>
              <a:ext cx="123825" cy="73025"/>
            </a:xfrm>
            <a:custGeom>
              <a:avLst/>
              <a:gdLst>
                <a:gd name="T0" fmla="*/ 10 w 96"/>
                <a:gd name="T1" fmla="*/ 43 h 57"/>
                <a:gd name="T2" fmla="*/ 2 w 96"/>
                <a:gd name="T3" fmla="*/ 30 h 57"/>
                <a:gd name="T4" fmla="*/ 8 w 96"/>
                <a:gd name="T5" fmla="*/ 17 h 57"/>
                <a:gd name="T6" fmla="*/ 24 w 96"/>
                <a:gd name="T7" fmla="*/ 22 h 57"/>
                <a:gd name="T8" fmla="*/ 39 w 96"/>
                <a:gd name="T9" fmla="*/ 30 h 57"/>
                <a:gd name="T10" fmla="*/ 32 w 96"/>
                <a:gd name="T11" fmla="*/ 8 h 57"/>
                <a:gd name="T12" fmla="*/ 34 w 96"/>
                <a:gd name="T13" fmla="*/ 3 h 57"/>
                <a:gd name="T14" fmla="*/ 46 w 96"/>
                <a:gd name="T15" fmla="*/ 4 h 57"/>
                <a:gd name="T16" fmla="*/ 62 w 96"/>
                <a:gd name="T17" fmla="*/ 42 h 57"/>
                <a:gd name="T18" fmla="*/ 62 w 96"/>
                <a:gd name="T19" fmla="*/ 26 h 57"/>
                <a:gd name="T20" fmla="*/ 68 w 96"/>
                <a:gd name="T21" fmla="*/ 12 h 57"/>
                <a:gd name="T22" fmla="*/ 77 w 96"/>
                <a:gd name="T23" fmla="*/ 10 h 57"/>
                <a:gd name="T24" fmla="*/ 92 w 96"/>
                <a:gd name="T25" fmla="*/ 14 h 57"/>
                <a:gd name="T26" fmla="*/ 91 w 96"/>
                <a:gd name="T27" fmla="*/ 33 h 57"/>
                <a:gd name="T28" fmla="*/ 76 w 96"/>
                <a:gd name="T29" fmla="*/ 45 h 57"/>
                <a:gd name="T30" fmla="*/ 65 w 96"/>
                <a:gd name="T31" fmla="*/ 55 h 57"/>
                <a:gd name="T32" fmla="*/ 64 w 96"/>
                <a:gd name="T33" fmla="*/ 57 h 57"/>
                <a:gd name="T34" fmla="*/ 31 w 96"/>
                <a:gd name="T35" fmla="*/ 57 h 57"/>
                <a:gd name="T36" fmla="*/ 10 w 96"/>
                <a:gd name="T37" fmla="*/ 4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57">
                  <a:moveTo>
                    <a:pt x="10" y="43"/>
                  </a:moveTo>
                  <a:cubicBezTo>
                    <a:pt x="6" y="40"/>
                    <a:pt x="3" y="35"/>
                    <a:pt x="2" y="30"/>
                  </a:cubicBezTo>
                  <a:cubicBezTo>
                    <a:pt x="0" y="25"/>
                    <a:pt x="3" y="19"/>
                    <a:pt x="8" y="17"/>
                  </a:cubicBezTo>
                  <a:cubicBezTo>
                    <a:pt x="13" y="15"/>
                    <a:pt x="19" y="18"/>
                    <a:pt x="24" y="22"/>
                  </a:cubicBezTo>
                  <a:cubicBezTo>
                    <a:pt x="28" y="26"/>
                    <a:pt x="34" y="31"/>
                    <a:pt x="39" y="30"/>
                  </a:cubicBezTo>
                  <a:cubicBezTo>
                    <a:pt x="33" y="24"/>
                    <a:pt x="30" y="16"/>
                    <a:pt x="32" y="8"/>
                  </a:cubicBezTo>
                  <a:cubicBezTo>
                    <a:pt x="32" y="6"/>
                    <a:pt x="33" y="5"/>
                    <a:pt x="34" y="3"/>
                  </a:cubicBezTo>
                  <a:cubicBezTo>
                    <a:pt x="37" y="0"/>
                    <a:pt x="43" y="1"/>
                    <a:pt x="46" y="4"/>
                  </a:cubicBezTo>
                  <a:cubicBezTo>
                    <a:pt x="58" y="12"/>
                    <a:pt x="61" y="28"/>
                    <a:pt x="62" y="42"/>
                  </a:cubicBezTo>
                  <a:cubicBezTo>
                    <a:pt x="62" y="37"/>
                    <a:pt x="62" y="32"/>
                    <a:pt x="62" y="26"/>
                  </a:cubicBezTo>
                  <a:cubicBezTo>
                    <a:pt x="61" y="21"/>
                    <a:pt x="64" y="16"/>
                    <a:pt x="68" y="12"/>
                  </a:cubicBezTo>
                  <a:cubicBezTo>
                    <a:pt x="71" y="11"/>
                    <a:pt x="74" y="10"/>
                    <a:pt x="77" y="10"/>
                  </a:cubicBezTo>
                  <a:cubicBezTo>
                    <a:pt x="82" y="9"/>
                    <a:pt x="87" y="11"/>
                    <a:pt x="92" y="14"/>
                  </a:cubicBezTo>
                  <a:cubicBezTo>
                    <a:pt x="96" y="19"/>
                    <a:pt x="95" y="27"/>
                    <a:pt x="91" y="33"/>
                  </a:cubicBezTo>
                  <a:cubicBezTo>
                    <a:pt x="87" y="37"/>
                    <a:pt x="81" y="41"/>
                    <a:pt x="76" y="45"/>
                  </a:cubicBezTo>
                  <a:cubicBezTo>
                    <a:pt x="71" y="47"/>
                    <a:pt x="68" y="51"/>
                    <a:pt x="65" y="55"/>
                  </a:cubicBezTo>
                  <a:cubicBezTo>
                    <a:pt x="64" y="56"/>
                    <a:pt x="64" y="56"/>
                    <a:pt x="64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24" y="53"/>
                    <a:pt x="17" y="49"/>
                    <a:pt x="10" y="43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śḷíḓé"/>
            <p:cNvSpPr/>
            <p:nvPr/>
          </p:nvSpPr>
          <p:spPr bwMode="auto">
            <a:xfrm>
              <a:off x="7167563" y="3668713"/>
              <a:ext cx="100013" cy="130175"/>
            </a:xfrm>
            <a:custGeom>
              <a:avLst/>
              <a:gdLst>
                <a:gd name="T0" fmla="*/ 40 w 78"/>
                <a:gd name="T1" fmla="*/ 0 h 101"/>
                <a:gd name="T2" fmla="*/ 45 w 78"/>
                <a:gd name="T3" fmla="*/ 40 h 101"/>
                <a:gd name="T4" fmla="*/ 72 w 78"/>
                <a:gd name="T5" fmla="*/ 101 h 101"/>
                <a:gd name="T6" fmla="*/ 23 w 78"/>
                <a:gd name="T7" fmla="*/ 55 h 101"/>
                <a:gd name="T8" fmla="*/ 40 w 7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40" y="0"/>
                  </a:moveTo>
                  <a:cubicBezTo>
                    <a:pt x="40" y="0"/>
                    <a:pt x="27" y="16"/>
                    <a:pt x="45" y="40"/>
                  </a:cubicBezTo>
                  <a:cubicBezTo>
                    <a:pt x="63" y="65"/>
                    <a:pt x="78" y="85"/>
                    <a:pt x="72" y="101"/>
                  </a:cubicBezTo>
                  <a:cubicBezTo>
                    <a:pt x="72" y="101"/>
                    <a:pt x="45" y="55"/>
                    <a:pt x="23" y="55"/>
                  </a:cubicBezTo>
                  <a:cubicBezTo>
                    <a:pt x="0" y="54"/>
                    <a:pt x="15" y="27"/>
                    <a:pt x="40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šḷíḍè"/>
            <p:cNvSpPr/>
            <p:nvPr/>
          </p:nvSpPr>
          <p:spPr bwMode="auto">
            <a:xfrm>
              <a:off x="7183438" y="3668713"/>
              <a:ext cx="34925" cy="58738"/>
            </a:xfrm>
            <a:custGeom>
              <a:avLst/>
              <a:gdLst>
                <a:gd name="T0" fmla="*/ 28 w 28"/>
                <a:gd name="T1" fmla="*/ 0 h 45"/>
                <a:gd name="T2" fmla="*/ 27 w 28"/>
                <a:gd name="T3" fmla="*/ 0 h 45"/>
                <a:gd name="T4" fmla="*/ 28 w 28"/>
                <a:gd name="T5" fmla="*/ 0 h 45"/>
                <a:gd name="T6" fmla="*/ 28 w 28"/>
                <a:gd name="T7" fmla="*/ 0 h 45"/>
                <a:gd name="T8" fmla="*/ 0 w 28"/>
                <a:gd name="T9" fmla="*/ 45 h 45"/>
                <a:gd name="T10" fmla="*/ 28 w 28"/>
                <a:gd name="T11" fmla="*/ 0 h 45"/>
                <a:gd name="T12" fmla="*/ 28 w 28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5"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28" y="0"/>
                  </a:moveTo>
                  <a:cubicBezTo>
                    <a:pt x="12" y="17"/>
                    <a:pt x="0" y="35"/>
                    <a:pt x="0" y="45"/>
                  </a:cubicBezTo>
                  <a:cubicBezTo>
                    <a:pt x="0" y="35"/>
                    <a:pt x="12" y="17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sļíḓê"/>
            <p:cNvSpPr/>
            <p:nvPr/>
          </p:nvSpPr>
          <p:spPr bwMode="auto">
            <a:xfrm>
              <a:off x="7172326" y="3668713"/>
              <a:ext cx="74613" cy="106363"/>
            </a:xfrm>
            <a:custGeom>
              <a:avLst/>
              <a:gdLst>
                <a:gd name="T0" fmla="*/ 36 w 58"/>
                <a:gd name="T1" fmla="*/ 0 h 83"/>
                <a:gd name="T2" fmla="*/ 8 w 58"/>
                <a:gd name="T3" fmla="*/ 45 h 83"/>
                <a:gd name="T4" fmla="*/ 19 w 58"/>
                <a:gd name="T5" fmla="*/ 54 h 83"/>
                <a:gd name="T6" fmla="*/ 56 w 58"/>
                <a:gd name="T7" fmla="*/ 83 h 83"/>
                <a:gd name="T8" fmla="*/ 58 w 58"/>
                <a:gd name="T9" fmla="*/ 83 h 83"/>
                <a:gd name="T10" fmla="*/ 21 w 58"/>
                <a:gd name="T11" fmla="*/ 55 h 83"/>
                <a:gd name="T12" fmla="*/ 33 w 58"/>
                <a:gd name="T13" fmla="*/ 5 h 83"/>
                <a:gd name="T14" fmla="*/ 35 w 58"/>
                <a:gd name="T15" fmla="*/ 0 h 83"/>
                <a:gd name="T16" fmla="*/ 36 w 58"/>
                <a:gd name="T17" fmla="*/ 0 h 83"/>
                <a:gd name="T18" fmla="*/ 36 w 58"/>
                <a:gd name="T1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83">
                  <a:moveTo>
                    <a:pt x="36" y="0"/>
                  </a:moveTo>
                  <a:cubicBezTo>
                    <a:pt x="20" y="17"/>
                    <a:pt x="8" y="35"/>
                    <a:pt x="8" y="45"/>
                  </a:cubicBezTo>
                  <a:cubicBezTo>
                    <a:pt x="8" y="51"/>
                    <a:pt x="11" y="54"/>
                    <a:pt x="19" y="54"/>
                  </a:cubicBezTo>
                  <a:cubicBezTo>
                    <a:pt x="31" y="55"/>
                    <a:pt x="46" y="70"/>
                    <a:pt x="56" y="83"/>
                  </a:cubicBezTo>
                  <a:cubicBezTo>
                    <a:pt x="57" y="83"/>
                    <a:pt x="57" y="83"/>
                    <a:pt x="58" y="83"/>
                  </a:cubicBezTo>
                  <a:cubicBezTo>
                    <a:pt x="48" y="70"/>
                    <a:pt x="34" y="55"/>
                    <a:pt x="21" y="55"/>
                  </a:cubicBezTo>
                  <a:cubicBezTo>
                    <a:pt x="0" y="54"/>
                    <a:pt x="11" y="30"/>
                    <a:pt x="33" y="5"/>
                  </a:cubicBezTo>
                  <a:cubicBezTo>
                    <a:pt x="33" y="3"/>
                    <a:pt x="34" y="2"/>
                    <a:pt x="35" y="0"/>
                  </a:cubicBezTo>
                  <a:cubicBezTo>
                    <a:pt x="35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íṡḷîḍè"/>
            <p:cNvSpPr/>
            <p:nvPr/>
          </p:nvSpPr>
          <p:spPr bwMode="auto">
            <a:xfrm>
              <a:off x="7189788" y="3687763"/>
              <a:ext cx="1588" cy="20638"/>
            </a:xfrm>
            <a:custGeom>
              <a:avLst/>
              <a:gdLst>
                <a:gd name="T0" fmla="*/ 0 w 2"/>
                <a:gd name="T1" fmla="*/ 6 h 17"/>
                <a:gd name="T2" fmla="*/ 1 w 2"/>
                <a:gd name="T3" fmla="*/ 17 h 17"/>
                <a:gd name="T4" fmla="*/ 2 w 2"/>
                <a:gd name="T5" fmla="*/ 6 h 17"/>
                <a:gd name="T6" fmla="*/ 1 w 2"/>
                <a:gd name="T7" fmla="*/ 3 h 17"/>
                <a:gd name="T8" fmla="*/ 0 w 2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7">
                  <a:moveTo>
                    <a:pt x="0" y="6"/>
                  </a:moveTo>
                  <a:cubicBezTo>
                    <a:pt x="0" y="12"/>
                    <a:pt x="0" y="17"/>
                    <a:pt x="1" y="17"/>
                  </a:cubicBezTo>
                  <a:cubicBezTo>
                    <a:pt x="2" y="17"/>
                    <a:pt x="2" y="12"/>
                    <a:pt x="2" y="6"/>
                  </a:cubicBezTo>
                  <a:cubicBezTo>
                    <a:pt x="2" y="0"/>
                    <a:pt x="2" y="3"/>
                    <a:pt x="1" y="3"/>
                  </a:cubicBezTo>
                  <a:cubicBezTo>
                    <a:pt x="0" y="3"/>
                    <a:pt x="0" y="1"/>
                    <a:pt x="0" y="6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ïsľidé"/>
            <p:cNvSpPr/>
            <p:nvPr/>
          </p:nvSpPr>
          <p:spPr bwMode="auto">
            <a:xfrm>
              <a:off x="7172326" y="3697288"/>
              <a:ext cx="19050" cy="11113"/>
            </a:xfrm>
            <a:custGeom>
              <a:avLst/>
              <a:gdLst>
                <a:gd name="T0" fmla="*/ 5 w 15"/>
                <a:gd name="T1" fmla="*/ 5 h 9"/>
                <a:gd name="T2" fmla="*/ 14 w 15"/>
                <a:gd name="T3" fmla="*/ 9 h 9"/>
                <a:gd name="T4" fmla="*/ 6 w 15"/>
                <a:gd name="T5" fmla="*/ 3 h 9"/>
                <a:gd name="T6" fmla="*/ 3 w 15"/>
                <a:gd name="T7" fmla="*/ 3 h 9"/>
                <a:gd name="T8" fmla="*/ 5 w 1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5" y="5"/>
                  </a:moveTo>
                  <a:cubicBezTo>
                    <a:pt x="10" y="8"/>
                    <a:pt x="14" y="9"/>
                    <a:pt x="14" y="9"/>
                  </a:cubicBezTo>
                  <a:cubicBezTo>
                    <a:pt x="15" y="8"/>
                    <a:pt x="11" y="5"/>
                    <a:pt x="6" y="3"/>
                  </a:cubicBezTo>
                  <a:cubicBezTo>
                    <a:pt x="1" y="0"/>
                    <a:pt x="3" y="2"/>
                    <a:pt x="3" y="3"/>
                  </a:cubicBezTo>
                  <a:cubicBezTo>
                    <a:pt x="2" y="3"/>
                    <a:pt x="0" y="2"/>
                    <a:pt x="5" y="5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şlîḍe"/>
            <p:cNvSpPr/>
            <p:nvPr/>
          </p:nvSpPr>
          <p:spPr bwMode="auto">
            <a:xfrm>
              <a:off x="7251701" y="3668713"/>
              <a:ext cx="100013" cy="130175"/>
            </a:xfrm>
            <a:custGeom>
              <a:avLst/>
              <a:gdLst>
                <a:gd name="T0" fmla="*/ 39 w 78"/>
                <a:gd name="T1" fmla="*/ 0 h 101"/>
                <a:gd name="T2" fmla="*/ 33 w 78"/>
                <a:gd name="T3" fmla="*/ 40 h 101"/>
                <a:gd name="T4" fmla="*/ 6 w 78"/>
                <a:gd name="T5" fmla="*/ 101 h 101"/>
                <a:gd name="T6" fmla="*/ 56 w 78"/>
                <a:gd name="T7" fmla="*/ 55 h 101"/>
                <a:gd name="T8" fmla="*/ 39 w 7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39" y="0"/>
                  </a:moveTo>
                  <a:cubicBezTo>
                    <a:pt x="39" y="0"/>
                    <a:pt x="51" y="16"/>
                    <a:pt x="33" y="40"/>
                  </a:cubicBezTo>
                  <a:cubicBezTo>
                    <a:pt x="15" y="65"/>
                    <a:pt x="0" y="85"/>
                    <a:pt x="6" y="101"/>
                  </a:cubicBezTo>
                  <a:cubicBezTo>
                    <a:pt x="6" y="101"/>
                    <a:pt x="34" y="55"/>
                    <a:pt x="56" y="55"/>
                  </a:cubicBezTo>
                  <a:cubicBezTo>
                    <a:pt x="78" y="54"/>
                    <a:pt x="63" y="27"/>
                    <a:pt x="39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S1ïdê"/>
            <p:cNvSpPr/>
            <p:nvPr/>
          </p:nvSpPr>
          <p:spPr bwMode="auto">
            <a:xfrm>
              <a:off x="7302501" y="3668713"/>
              <a:ext cx="36513" cy="58738"/>
            </a:xfrm>
            <a:custGeom>
              <a:avLst/>
              <a:gdLst>
                <a:gd name="T0" fmla="*/ 0 w 28"/>
                <a:gd name="T1" fmla="*/ 0 h 45"/>
                <a:gd name="T2" fmla="*/ 0 w 28"/>
                <a:gd name="T3" fmla="*/ 0 h 45"/>
                <a:gd name="T4" fmla="*/ 0 w 28"/>
                <a:gd name="T5" fmla="*/ 0 h 45"/>
                <a:gd name="T6" fmla="*/ 0 w 28"/>
                <a:gd name="T7" fmla="*/ 0 h 45"/>
                <a:gd name="T8" fmla="*/ 0 w 28"/>
                <a:gd name="T9" fmla="*/ 0 h 45"/>
                <a:gd name="T10" fmla="*/ 28 w 28"/>
                <a:gd name="T11" fmla="*/ 45 h 45"/>
                <a:gd name="T12" fmla="*/ 0 w 28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17"/>
                    <a:pt x="28" y="35"/>
                    <a:pt x="28" y="45"/>
                  </a:cubicBezTo>
                  <a:cubicBezTo>
                    <a:pt x="28" y="35"/>
                    <a:pt x="16" y="17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šlîdé"/>
            <p:cNvSpPr/>
            <p:nvPr/>
          </p:nvSpPr>
          <p:spPr bwMode="auto">
            <a:xfrm>
              <a:off x="7267576" y="3668713"/>
              <a:ext cx="80963" cy="115888"/>
            </a:xfrm>
            <a:custGeom>
              <a:avLst/>
              <a:gdLst>
                <a:gd name="T0" fmla="*/ 27 w 63"/>
                <a:gd name="T1" fmla="*/ 0 h 90"/>
                <a:gd name="T2" fmla="*/ 27 w 63"/>
                <a:gd name="T3" fmla="*/ 0 h 90"/>
                <a:gd name="T4" fmla="*/ 27 w 63"/>
                <a:gd name="T5" fmla="*/ 0 h 90"/>
                <a:gd name="T6" fmla="*/ 30 w 63"/>
                <a:gd name="T7" fmla="*/ 5 h 90"/>
                <a:gd name="T8" fmla="*/ 42 w 63"/>
                <a:gd name="T9" fmla="*/ 55 h 90"/>
                <a:gd name="T10" fmla="*/ 0 w 63"/>
                <a:gd name="T11" fmla="*/ 89 h 90"/>
                <a:gd name="T12" fmla="*/ 1 w 63"/>
                <a:gd name="T13" fmla="*/ 90 h 90"/>
                <a:gd name="T14" fmla="*/ 1 w 63"/>
                <a:gd name="T15" fmla="*/ 90 h 90"/>
                <a:gd name="T16" fmla="*/ 44 w 63"/>
                <a:gd name="T17" fmla="*/ 54 h 90"/>
                <a:gd name="T18" fmla="*/ 55 w 63"/>
                <a:gd name="T19" fmla="*/ 45 h 90"/>
                <a:gd name="T20" fmla="*/ 27 w 63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90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51" y="30"/>
                    <a:pt x="63" y="54"/>
                    <a:pt x="42" y="55"/>
                  </a:cubicBezTo>
                  <a:cubicBezTo>
                    <a:pt x="27" y="55"/>
                    <a:pt x="10" y="76"/>
                    <a:pt x="0" y="89"/>
                  </a:cubicBezTo>
                  <a:cubicBezTo>
                    <a:pt x="0" y="89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1" y="77"/>
                    <a:pt x="28" y="55"/>
                    <a:pt x="44" y="54"/>
                  </a:cubicBezTo>
                  <a:cubicBezTo>
                    <a:pt x="51" y="54"/>
                    <a:pt x="55" y="51"/>
                    <a:pt x="55" y="45"/>
                  </a:cubicBezTo>
                  <a:cubicBezTo>
                    <a:pt x="55" y="35"/>
                    <a:pt x="43" y="17"/>
                    <a:pt x="27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îṥḷiďè"/>
            <p:cNvSpPr/>
            <p:nvPr/>
          </p:nvSpPr>
          <p:spPr bwMode="auto">
            <a:xfrm>
              <a:off x="7327901" y="3687763"/>
              <a:ext cx="3175" cy="20638"/>
            </a:xfrm>
            <a:custGeom>
              <a:avLst/>
              <a:gdLst>
                <a:gd name="T0" fmla="*/ 3 w 3"/>
                <a:gd name="T1" fmla="*/ 6 h 17"/>
                <a:gd name="T2" fmla="*/ 2 w 3"/>
                <a:gd name="T3" fmla="*/ 17 h 17"/>
                <a:gd name="T4" fmla="*/ 0 w 3"/>
                <a:gd name="T5" fmla="*/ 6 h 17"/>
                <a:gd name="T6" fmla="*/ 2 w 3"/>
                <a:gd name="T7" fmla="*/ 3 h 17"/>
                <a:gd name="T8" fmla="*/ 3 w 3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7">
                  <a:moveTo>
                    <a:pt x="3" y="6"/>
                  </a:moveTo>
                  <a:cubicBezTo>
                    <a:pt x="3" y="12"/>
                    <a:pt x="2" y="17"/>
                    <a:pt x="2" y="17"/>
                  </a:cubicBezTo>
                  <a:cubicBezTo>
                    <a:pt x="1" y="17"/>
                    <a:pt x="0" y="12"/>
                    <a:pt x="0" y="6"/>
                  </a:cubicBezTo>
                  <a:cubicBezTo>
                    <a:pt x="0" y="0"/>
                    <a:pt x="1" y="3"/>
                    <a:pt x="2" y="3"/>
                  </a:cubicBezTo>
                  <a:cubicBezTo>
                    <a:pt x="2" y="3"/>
                    <a:pt x="3" y="1"/>
                    <a:pt x="3" y="6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şḷîḍé"/>
            <p:cNvSpPr/>
            <p:nvPr/>
          </p:nvSpPr>
          <p:spPr bwMode="auto">
            <a:xfrm>
              <a:off x="7329488" y="3697288"/>
              <a:ext cx="19050" cy="11113"/>
            </a:xfrm>
            <a:custGeom>
              <a:avLst/>
              <a:gdLst>
                <a:gd name="T0" fmla="*/ 10 w 15"/>
                <a:gd name="T1" fmla="*/ 5 h 9"/>
                <a:gd name="T2" fmla="*/ 0 w 15"/>
                <a:gd name="T3" fmla="*/ 9 h 9"/>
                <a:gd name="T4" fmla="*/ 9 w 15"/>
                <a:gd name="T5" fmla="*/ 3 h 9"/>
                <a:gd name="T6" fmla="*/ 12 w 15"/>
                <a:gd name="T7" fmla="*/ 3 h 9"/>
                <a:gd name="T8" fmla="*/ 10 w 1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5" y="8"/>
                    <a:pt x="1" y="9"/>
                    <a:pt x="0" y="9"/>
                  </a:cubicBezTo>
                  <a:cubicBezTo>
                    <a:pt x="0" y="8"/>
                    <a:pt x="4" y="5"/>
                    <a:pt x="9" y="3"/>
                  </a:cubicBezTo>
                  <a:cubicBezTo>
                    <a:pt x="14" y="0"/>
                    <a:pt x="12" y="2"/>
                    <a:pt x="12" y="3"/>
                  </a:cubicBezTo>
                  <a:cubicBezTo>
                    <a:pt x="12" y="3"/>
                    <a:pt x="15" y="2"/>
                    <a:pt x="10" y="5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íṡḻiďè"/>
            <p:cNvSpPr/>
            <p:nvPr/>
          </p:nvSpPr>
          <p:spPr bwMode="auto">
            <a:xfrm>
              <a:off x="7129463" y="3763963"/>
              <a:ext cx="196850" cy="92075"/>
            </a:xfrm>
            <a:custGeom>
              <a:avLst/>
              <a:gdLst>
                <a:gd name="T0" fmla="*/ 153 w 153"/>
                <a:gd name="T1" fmla="*/ 24 h 71"/>
                <a:gd name="T2" fmla="*/ 108 w 153"/>
                <a:gd name="T3" fmla="*/ 16 h 71"/>
                <a:gd name="T4" fmla="*/ 52 w 153"/>
                <a:gd name="T5" fmla="*/ 12 h 71"/>
                <a:gd name="T6" fmla="*/ 39 w 153"/>
                <a:gd name="T7" fmla="*/ 71 h 71"/>
                <a:gd name="T8" fmla="*/ 140 w 153"/>
                <a:gd name="T9" fmla="*/ 59 h 71"/>
                <a:gd name="T10" fmla="*/ 153 w 153"/>
                <a:gd name="T11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71">
                  <a:moveTo>
                    <a:pt x="153" y="24"/>
                  </a:moveTo>
                  <a:cubicBezTo>
                    <a:pt x="153" y="24"/>
                    <a:pt x="118" y="23"/>
                    <a:pt x="108" y="16"/>
                  </a:cubicBezTo>
                  <a:cubicBezTo>
                    <a:pt x="98" y="9"/>
                    <a:pt x="55" y="0"/>
                    <a:pt x="52" y="12"/>
                  </a:cubicBezTo>
                  <a:cubicBezTo>
                    <a:pt x="49" y="23"/>
                    <a:pt x="0" y="71"/>
                    <a:pt x="39" y="71"/>
                  </a:cubicBezTo>
                  <a:cubicBezTo>
                    <a:pt x="78" y="71"/>
                    <a:pt x="130" y="65"/>
                    <a:pt x="140" y="59"/>
                  </a:cubicBezTo>
                  <a:cubicBezTo>
                    <a:pt x="151" y="52"/>
                    <a:pt x="153" y="24"/>
                    <a:pt x="153" y="24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isḷîḓê"/>
            <p:cNvSpPr/>
            <p:nvPr/>
          </p:nvSpPr>
          <p:spPr bwMode="auto">
            <a:xfrm>
              <a:off x="7162801" y="3795713"/>
              <a:ext cx="163513" cy="60325"/>
            </a:xfrm>
            <a:custGeom>
              <a:avLst/>
              <a:gdLst>
                <a:gd name="T0" fmla="*/ 0 w 128"/>
                <a:gd name="T1" fmla="*/ 43 h 47"/>
                <a:gd name="T2" fmla="*/ 10 w 128"/>
                <a:gd name="T3" fmla="*/ 47 h 47"/>
                <a:gd name="T4" fmla="*/ 0 w 128"/>
                <a:gd name="T5" fmla="*/ 43 h 47"/>
                <a:gd name="T6" fmla="*/ 0 w 128"/>
                <a:gd name="T7" fmla="*/ 43 h 47"/>
                <a:gd name="T8" fmla="*/ 128 w 128"/>
                <a:gd name="T9" fmla="*/ 0 h 47"/>
                <a:gd name="T10" fmla="*/ 127 w 128"/>
                <a:gd name="T11" fmla="*/ 0 h 47"/>
                <a:gd name="T12" fmla="*/ 128 w 128"/>
                <a:gd name="T13" fmla="*/ 0 h 47"/>
                <a:gd name="T14" fmla="*/ 128 w 128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47">
                  <a:moveTo>
                    <a:pt x="0" y="43"/>
                  </a:moveTo>
                  <a:cubicBezTo>
                    <a:pt x="2" y="45"/>
                    <a:pt x="5" y="46"/>
                    <a:pt x="10" y="47"/>
                  </a:cubicBezTo>
                  <a:cubicBezTo>
                    <a:pt x="5" y="46"/>
                    <a:pt x="2" y="45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moveTo>
                    <a:pt x="12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ṥlïḓé"/>
            <p:cNvSpPr/>
            <p:nvPr/>
          </p:nvSpPr>
          <p:spPr bwMode="auto">
            <a:xfrm>
              <a:off x="7161213" y="3843338"/>
              <a:ext cx="1588" cy="6350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6 h 6"/>
                <a:gd name="T4" fmla="*/ 1 w 1"/>
                <a:gd name="T5" fmla="*/ 6 h 6"/>
                <a:gd name="T6" fmla="*/ 0 w 1"/>
                <a:gd name="T7" fmla="*/ 0 h 6"/>
                <a:gd name="T8" fmla="*/ 0 w 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2"/>
                    <a:pt x="0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iṡ1îḍè"/>
            <p:cNvSpPr/>
            <p:nvPr/>
          </p:nvSpPr>
          <p:spPr bwMode="auto">
            <a:xfrm>
              <a:off x="7161213" y="3795713"/>
              <a:ext cx="165100" cy="60325"/>
            </a:xfrm>
            <a:custGeom>
              <a:avLst/>
              <a:gdLst>
                <a:gd name="T0" fmla="*/ 128 w 129"/>
                <a:gd name="T1" fmla="*/ 0 h 47"/>
                <a:gd name="T2" fmla="*/ 128 w 129"/>
                <a:gd name="T3" fmla="*/ 0 h 47"/>
                <a:gd name="T4" fmla="*/ 116 w 129"/>
                <a:gd name="T5" fmla="*/ 31 h 47"/>
                <a:gd name="T6" fmla="*/ 17 w 129"/>
                <a:gd name="T7" fmla="*/ 43 h 47"/>
                <a:gd name="T8" fmla="*/ 14 w 129"/>
                <a:gd name="T9" fmla="*/ 43 h 47"/>
                <a:gd name="T10" fmla="*/ 0 w 129"/>
                <a:gd name="T11" fmla="*/ 37 h 47"/>
                <a:gd name="T12" fmla="*/ 1 w 129"/>
                <a:gd name="T13" fmla="*/ 43 h 47"/>
                <a:gd name="T14" fmla="*/ 11 w 129"/>
                <a:gd name="T15" fmla="*/ 47 h 47"/>
                <a:gd name="T16" fmla="*/ 15 w 129"/>
                <a:gd name="T17" fmla="*/ 47 h 47"/>
                <a:gd name="T18" fmla="*/ 18 w 129"/>
                <a:gd name="T19" fmla="*/ 47 h 47"/>
                <a:gd name="T20" fmla="*/ 116 w 129"/>
                <a:gd name="T21" fmla="*/ 35 h 47"/>
                <a:gd name="T22" fmla="*/ 129 w 129"/>
                <a:gd name="T23" fmla="*/ 0 h 47"/>
                <a:gd name="T24" fmla="*/ 128 w 129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27" y="8"/>
                    <a:pt x="124" y="26"/>
                    <a:pt x="116" y="31"/>
                  </a:cubicBezTo>
                  <a:cubicBezTo>
                    <a:pt x="106" y="37"/>
                    <a:pt x="56" y="43"/>
                    <a:pt x="17" y="43"/>
                  </a:cubicBezTo>
                  <a:cubicBezTo>
                    <a:pt x="16" y="43"/>
                    <a:pt x="15" y="43"/>
                    <a:pt x="14" y="43"/>
                  </a:cubicBezTo>
                  <a:cubicBezTo>
                    <a:pt x="6" y="43"/>
                    <a:pt x="2" y="41"/>
                    <a:pt x="0" y="37"/>
                  </a:cubicBezTo>
                  <a:cubicBezTo>
                    <a:pt x="0" y="39"/>
                    <a:pt x="0" y="41"/>
                    <a:pt x="1" y="43"/>
                  </a:cubicBezTo>
                  <a:cubicBezTo>
                    <a:pt x="3" y="45"/>
                    <a:pt x="6" y="46"/>
                    <a:pt x="11" y="47"/>
                  </a:cubicBezTo>
                  <a:cubicBezTo>
                    <a:pt x="12" y="47"/>
                    <a:pt x="13" y="47"/>
                    <a:pt x="15" y="47"/>
                  </a:cubicBezTo>
                  <a:cubicBezTo>
                    <a:pt x="16" y="47"/>
                    <a:pt x="17" y="47"/>
                    <a:pt x="18" y="47"/>
                  </a:cubicBezTo>
                  <a:cubicBezTo>
                    <a:pt x="57" y="47"/>
                    <a:pt x="106" y="41"/>
                    <a:pt x="116" y="35"/>
                  </a:cubicBezTo>
                  <a:cubicBezTo>
                    <a:pt x="127" y="29"/>
                    <a:pt x="129" y="2"/>
                    <a:pt x="129" y="0"/>
                  </a:cubicBezTo>
                  <a:cubicBezTo>
                    <a:pt x="129" y="0"/>
                    <a:pt x="128" y="0"/>
                    <a:pt x="128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ïś1ïďè"/>
            <p:cNvSpPr/>
            <p:nvPr/>
          </p:nvSpPr>
          <p:spPr bwMode="auto">
            <a:xfrm>
              <a:off x="4271963" y="1525588"/>
              <a:ext cx="222250" cy="222250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isḷíḑê"/>
            <p:cNvSpPr/>
            <p:nvPr/>
          </p:nvSpPr>
          <p:spPr bwMode="auto">
            <a:xfrm>
              <a:off x="6180138" y="1349376"/>
              <a:ext cx="223838" cy="223838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iṥḻïḍê"/>
            <p:cNvSpPr/>
            <p:nvPr/>
          </p:nvSpPr>
          <p:spPr bwMode="auto">
            <a:xfrm>
              <a:off x="7945438" y="1789113"/>
              <a:ext cx="222250" cy="222250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sḷïḍè"/>
            <p:cNvSpPr/>
            <p:nvPr/>
          </p:nvSpPr>
          <p:spPr bwMode="auto">
            <a:xfrm>
              <a:off x="3719513" y="2470151"/>
              <a:ext cx="373063" cy="371475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iŝliḍê"/>
            <p:cNvSpPr/>
            <p:nvPr/>
          </p:nvSpPr>
          <p:spPr bwMode="auto">
            <a:xfrm>
              <a:off x="3898901" y="3389313"/>
              <a:ext cx="373063" cy="373063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ṣ1íḋé"/>
            <p:cNvSpPr/>
            <p:nvPr/>
          </p:nvSpPr>
          <p:spPr bwMode="auto">
            <a:xfrm>
              <a:off x="7375526" y="2578101"/>
              <a:ext cx="373063" cy="371475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slíḍé"/>
            <p:cNvSpPr/>
            <p:nvPr/>
          </p:nvSpPr>
          <p:spPr bwMode="auto">
            <a:xfrm>
              <a:off x="5872163" y="3086101"/>
              <a:ext cx="296863" cy="193675"/>
            </a:xfrm>
            <a:custGeom>
              <a:avLst/>
              <a:gdLst>
                <a:gd name="T0" fmla="*/ 127 w 231"/>
                <a:gd name="T1" fmla="*/ 21 h 151"/>
                <a:gd name="T2" fmla="*/ 111 w 231"/>
                <a:gd name="T3" fmla="*/ 22 h 151"/>
                <a:gd name="T4" fmla="*/ 87 w 231"/>
                <a:gd name="T5" fmla="*/ 32 h 151"/>
                <a:gd name="T6" fmla="*/ 1 w 231"/>
                <a:gd name="T7" fmla="*/ 120 h 151"/>
                <a:gd name="T8" fmla="*/ 0 w 231"/>
                <a:gd name="T9" fmla="*/ 128 h 151"/>
                <a:gd name="T10" fmla="*/ 5 w 231"/>
                <a:gd name="T11" fmla="*/ 133 h 151"/>
                <a:gd name="T12" fmla="*/ 19 w 231"/>
                <a:gd name="T13" fmla="*/ 146 h 151"/>
                <a:gd name="T14" fmla="*/ 25 w 231"/>
                <a:gd name="T15" fmla="*/ 150 h 151"/>
                <a:gd name="T16" fmla="*/ 37 w 231"/>
                <a:gd name="T17" fmla="*/ 150 h 151"/>
                <a:gd name="T18" fmla="*/ 144 w 231"/>
                <a:gd name="T19" fmla="*/ 102 h 151"/>
                <a:gd name="T20" fmla="*/ 188 w 231"/>
                <a:gd name="T21" fmla="*/ 68 h 151"/>
                <a:gd name="T22" fmla="*/ 212 w 231"/>
                <a:gd name="T23" fmla="*/ 72 h 151"/>
                <a:gd name="T24" fmla="*/ 231 w 231"/>
                <a:gd name="T25" fmla="*/ 62 h 151"/>
                <a:gd name="T26" fmla="*/ 229 w 231"/>
                <a:gd name="T27" fmla="*/ 51 h 151"/>
                <a:gd name="T28" fmla="*/ 218 w 231"/>
                <a:gd name="T29" fmla="*/ 12 h 151"/>
                <a:gd name="T30" fmla="*/ 171 w 231"/>
                <a:gd name="T31" fmla="*/ 2 h 151"/>
                <a:gd name="T32" fmla="*/ 127 w 231"/>
                <a:gd name="T33" fmla="*/ 2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51">
                  <a:moveTo>
                    <a:pt x="127" y="21"/>
                  </a:moveTo>
                  <a:cubicBezTo>
                    <a:pt x="122" y="21"/>
                    <a:pt x="116" y="21"/>
                    <a:pt x="111" y="22"/>
                  </a:cubicBezTo>
                  <a:cubicBezTo>
                    <a:pt x="103" y="24"/>
                    <a:pt x="95" y="27"/>
                    <a:pt x="87" y="32"/>
                  </a:cubicBezTo>
                  <a:cubicBezTo>
                    <a:pt x="51" y="52"/>
                    <a:pt x="16" y="81"/>
                    <a:pt x="1" y="120"/>
                  </a:cubicBezTo>
                  <a:cubicBezTo>
                    <a:pt x="0" y="122"/>
                    <a:pt x="0" y="125"/>
                    <a:pt x="0" y="128"/>
                  </a:cubicBezTo>
                  <a:cubicBezTo>
                    <a:pt x="1" y="130"/>
                    <a:pt x="3" y="132"/>
                    <a:pt x="5" y="133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0" y="148"/>
                    <a:pt x="23" y="149"/>
                    <a:pt x="25" y="150"/>
                  </a:cubicBezTo>
                  <a:cubicBezTo>
                    <a:pt x="29" y="151"/>
                    <a:pt x="33" y="151"/>
                    <a:pt x="37" y="150"/>
                  </a:cubicBezTo>
                  <a:cubicBezTo>
                    <a:pt x="75" y="141"/>
                    <a:pt x="117" y="131"/>
                    <a:pt x="144" y="102"/>
                  </a:cubicBezTo>
                  <a:cubicBezTo>
                    <a:pt x="157" y="88"/>
                    <a:pt x="169" y="69"/>
                    <a:pt x="188" y="68"/>
                  </a:cubicBezTo>
                  <a:cubicBezTo>
                    <a:pt x="196" y="68"/>
                    <a:pt x="204" y="71"/>
                    <a:pt x="212" y="72"/>
                  </a:cubicBezTo>
                  <a:cubicBezTo>
                    <a:pt x="219" y="73"/>
                    <a:pt x="229" y="70"/>
                    <a:pt x="231" y="62"/>
                  </a:cubicBezTo>
                  <a:cubicBezTo>
                    <a:pt x="231" y="58"/>
                    <a:pt x="231" y="55"/>
                    <a:pt x="229" y="51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5" y="1"/>
                    <a:pt x="182" y="0"/>
                    <a:pt x="171" y="2"/>
                  </a:cubicBezTo>
                  <a:cubicBezTo>
                    <a:pt x="155" y="5"/>
                    <a:pt x="144" y="19"/>
                    <a:pt x="127" y="21"/>
                  </a:cubicBezTo>
                  <a:close/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iśḻîḓè"/>
            <p:cNvSpPr/>
            <p:nvPr/>
          </p:nvSpPr>
          <p:spPr bwMode="auto">
            <a:xfrm>
              <a:off x="6049963" y="3259138"/>
              <a:ext cx="198438" cy="323850"/>
            </a:xfrm>
            <a:custGeom>
              <a:avLst/>
              <a:gdLst>
                <a:gd name="T0" fmla="*/ 127 w 155"/>
                <a:gd name="T1" fmla="*/ 106 h 252"/>
                <a:gd name="T2" fmla="*/ 126 w 155"/>
                <a:gd name="T3" fmla="*/ 147 h 252"/>
                <a:gd name="T4" fmla="*/ 116 w 155"/>
                <a:gd name="T5" fmla="*/ 177 h 252"/>
                <a:gd name="T6" fmla="*/ 88 w 155"/>
                <a:gd name="T7" fmla="*/ 220 h 252"/>
                <a:gd name="T8" fmla="*/ 51 w 155"/>
                <a:gd name="T9" fmla="*/ 248 h 252"/>
                <a:gd name="T10" fmla="*/ 8 w 155"/>
                <a:gd name="T11" fmla="*/ 236 h 252"/>
                <a:gd name="T12" fmla="*/ 1 w 155"/>
                <a:gd name="T13" fmla="*/ 200 h 252"/>
                <a:gd name="T14" fmla="*/ 21 w 155"/>
                <a:gd name="T15" fmla="*/ 108 h 252"/>
                <a:gd name="T16" fmla="*/ 41 w 155"/>
                <a:gd name="T17" fmla="*/ 72 h 252"/>
                <a:gd name="T18" fmla="*/ 84 w 155"/>
                <a:gd name="T19" fmla="*/ 0 h 252"/>
                <a:gd name="T20" fmla="*/ 128 w 155"/>
                <a:gd name="T21" fmla="*/ 12 h 252"/>
                <a:gd name="T22" fmla="*/ 153 w 155"/>
                <a:gd name="T23" fmla="*/ 21 h 252"/>
                <a:gd name="T24" fmla="*/ 141 w 155"/>
                <a:gd name="T25" fmla="*/ 45 h 252"/>
                <a:gd name="T26" fmla="*/ 127 w 155"/>
                <a:gd name="T27" fmla="*/ 10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252">
                  <a:moveTo>
                    <a:pt x="127" y="106"/>
                  </a:moveTo>
                  <a:cubicBezTo>
                    <a:pt x="127" y="120"/>
                    <a:pt x="128" y="133"/>
                    <a:pt x="126" y="147"/>
                  </a:cubicBezTo>
                  <a:cubicBezTo>
                    <a:pt x="124" y="157"/>
                    <a:pt x="120" y="167"/>
                    <a:pt x="116" y="177"/>
                  </a:cubicBezTo>
                  <a:cubicBezTo>
                    <a:pt x="108" y="192"/>
                    <a:pt x="99" y="207"/>
                    <a:pt x="88" y="220"/>
                  </a:cubicBezTo>
                  <a:cubicBezTo>
                    <a:pt x="78" y="232"/>
                    <a:pt x="66" y="243"/>
                    <a:pt x="51" y="248"/>
                  </a:cubicBezTo>
                  <a:cubicBezTo>
                    <a:pt x="36" y="252"/>
                    <a:pt x="18" y="249"/>
                    <a:pt x="8" y="236"/>
                  </a:cubicBezTo>
                  <a:cubicBezTo>
                    <a:pt x="1" y="226"/>
                    <a:pt x="0" y="212"/>
                    <a:pt x="1" y="200"/>
                  </a:cubicBezTo>
                  <a:cubicBezTo>
                    <a:pt x="2" y="168"/>
                    <a:pt x="7" y="136"/>
                    <a:pt x="21" y="108"/>
                  </a:cubicBezTo>
                  <a:cubicBezTo>
                    <a:pt x="27" y="96"/>
                    <a:pt x="35" y="84"/>
                    <a:pt x="41" y="72"/>
                  </a:cubicBezTo>
                  <a:cubicBezTo>
                    <a:pt x="54" y="47"/>
                    <a:pt x="62" y="17"/>
                    <a:pt x="84" y="0"/>
                  </a:cubicBezTo>
                  <a:cubicBezTo>
                    <a:pt x="98" y="6"/>
                    <a:pt x="113" y="10"/>
                    <a:pt x="128" y="12"/>
                  </a:cubicBezTo>
                  <a:cubicBezTo>
                    <a:pt x="134" y="13"/>
                    <a:pt x="151" y="13"/>
                    <a:pt x="153" y="21"/>
                  </a:cubicBezTo>
                  <a:cubicBezTo>
                    <a:pt x="155" y="26"/>
                    <a:pt x="144" y="40"/>
                    <a:pt x="141" y="45"/>
                  </a:cubicBezTo>
                  <a:cubicBezTo>
                    <a:pt x="133" y="65"/>
                    <a:pt x="128" y="85"/>
                    <a:pt x="127" y="106"/>
                  </a:cubicBezTo>
                  <a:close/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$ḻiḓe"/>
            <p:cNvSpPr/>
            <p:nvPr/>
          </p:nvSpPr>
          <p:spPr bwMode="auto">
            <a:xfrm>
              <a:off x="5991226" y="2389188"/>
              <a:ext cx="474663" cy="747713"/>
            </a:xfrm>
            <a:custGeom>
              <a:avLst/>
              <a:gdLst>
                <a:gd name="T0" fmla="*/ 14 w 369"/>
                <a:gd name="T1" fmla="*/ 208 h 582"/>
                <a:gd name="T2" fmla="*/ 26 w 369"/>
                <a:gd name="T3" fmla="*/ 245 h 582"/>
                <a:gd name="T4" fmla="*/ 26 w 369"/>
                <a:gd name="T5" fmla="*/ 269 h 582"/>
                <a:gd name="T6" fmla="*/ 31 w 369"/>
                <a:gd name="T7" fmla="*/ 301 h 582"/>
                <a:gd name="T8" fmla="*/ 53 w 369"/>
                <a:gd name="T9" fmla="*/ 392 h 582"/>
                <a:gd name="T10" fmla="*/ 58 w 369"/>
                <a:gd name="T11" fmla="*/ 434 h 582"/>
                <a:gd name="T12" fmla="*/ 54 w 369"/>
                <a:gd name="T13" fmla="*/ 462 h 582"/>
                <a:gd name="T14" fmla="*/ 57 w 369"/>
                <a:gd name="T15" fmla="*/ 483 h 582"/>
                <a:gd name="T16" fmla="*/ 54 w 369"/>
                <a:gd name="T17" fmla="*/ 546 h 582"/>
                <a:gd name="T18" fmla="*/ 53 w 369"/>
                <a:gd name="T19" fmla="*/ 551 h 582"/>
                <a:gd name="T20" fmla="*/ 58 w 369"/>
                <a:gd name="T21" fmla="*/ 556 h 582"/>
                <a:gd name="T22" fmla="*/ 136 w 369"/>
                <a:gd name="T23" fmla="*/ 582 h 582"/>
                <a:gd name="T24" fmla="*/ 186 w 369"/>
                <a:gd name="T25" fmla="*/ 401 h 582"/>
                <a:gd name="T26" fmla="*/ 202 w 369"/>
                <a:gd name="T27" fmla="*/ 287 h 582"/>
                <a:gd name="T28" fmla="*/ 205 w 369"/>
                <a:gd name="T29" fmla="*/ 282 h 582"/>
                <a:gd name="T30" fmla="*/ 215 w 369"/>
                <a:gd name="T31" fmla="*/ 282 h 582"/>
                <a:gd name="T32" fmla="*/ 332 w 369"/>
                <a:gd name="T33" fmla="*/ 350 h 582"/>
                <a:gd name="T34" fmla="*/ 360 w 369"/>
                <a:gd name="T35" fmla="*/ 229 h 582"/>
                <a:gd name="T36" fmla="*/ 340 w 369"/>
                <a:gd name="T37" fmla="*/ 176 h 582"/>
                <a:gd name="T38" fmla="*/ 306 w 369"/>
                <a:gd name="T39" fmla="*/ 119 h 582"/>
                <a:gd name="T40" fmla="*/ 188 w 369"/>
                <a:gd name="T41" fmla="*/ 42 h 582"/>
                <a:gd name="T42" fmla="*/ 104 w 369"/>
                <a:gd name="T43" fmla="*/ 18 h 582"/>
                <a:gd name="T44" fmla="*/ 47 w 369"/>
                <a:gd name="T45" fmla="*/ 10 h 582"/>
                <a:gd name="T46" fmla="*/ 14 w 369"/>
                <a:gd name="T47" fmla="*/ 66 h 582"/>
                <a:gd name="T48" fmla="*/ 1 w 369"/>
                <a:gd name="T49" fmla="*/ 134 h 582"/>
                <a:gd name="T50" fmla="*/ 14 w 369"/>
                <a:gd name="T51" fmla="*/ 208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9" h="582">
                  <a:moveTo>
                    <a:pt x="14" y="208"/>
                  </a:moveTo>
                  <a:cubicBezTo>
                    <a:pt x="18" y="220"/>
                    <a:pt x="25" y="232"/>
                    <a:pt x="26" y="245"/>
                  </a:cubicBezTo>
                  <a:cubicBezTo>
                    <a:pt x="26" y="253"/>
                    <a:pt x="26" y="261"/>
                    <a:pt x="26" y="269"/>
                  </a:cubicBezTo>
                  <a:cubicBezTo>
                    <a:pt x="26" y="280"/>
                    <a:pt x="28" y="291"/>
                    <a:pt x="31" y="301"/>
                  </a:cubicBezTo>
                  <a:cubicBezTo>
                    <a:pt x="53" y="392"/>
                    <a:pt x="53" y="392"/>
                    <a:pt x="53" y="392"/>
                  </a:cubicBezTo>
                  <a:cubicBezTo>
                    <a:pt x="57" y="406"/>
                    <a:pt x="60" y="420"/>
                    <a:pt x="58" y="434"/>
                  </a:cubicBezTo>
                  <a:cubicBezTo>
                    <a:pt x="57" y="443"/>
                    <a:pt x="54" y="452"/>
                    <a:pt x="54" y="462"/>
                  </a:cubicBezTo>
                  <a:cubicBezTo>
                    <a:pt x="54" y="469"/>
                    <a:pt x="55" y="476"/>
                    <a:pt x="57" y="483"/>
                  </a:cubicBezTo>
                  <a:cubicBezTo>
                    <a:pt x="61" y="504"/>
                    <a:pt x="60" y="526"/>
                    <a:pt x="54" y="546"/>
                  </a:cubicBezTo>
                  <a:cubicBezTo>
                    <a:pt x="53" y="548"/>
                    <a:pt x="53" y="549"/>
                    <a:pt x="53" y="551"/>
                  </a:cubicBezTo>
                  <a:cubicBezTo>
                    <a:pt x="54" y="554"/>
                    <a:pt x="56" y="555"/>
                    <a:pt x="58" y="556"/>
                  </a:cubicBezTo>
                  <a:cubicBezTo>
                    <a:pt x="82" y="570"/>
                    <a:pt x="109" y="578"/>
                    <a:pt x="136" y="582"/>
                  </a:cubicBezTo>
                  <a:cubicBezTo>
                    <a:pt x="160" y="524"/>
                    <a:pt x="177" y="463"/>
                    <a:pt x="186" y="401"/>
                  </a:cubicBezTo>
                  <a:cubicBezTo>
                    <a:pt x="192" y="363"/>
                    <a:pt x="195" y="325"/>
                    <a:pt x="202" y="287"/>
                  </a:cubicBezTo>
                  <a:cubicBezTo>
                    <a:pt x="202" y="285"/>
                    <a:pt x="203" y="283"/>
                    <a:pt x="205" y="282"/>
                  </a:cubicBezTo>
                  <a:cubicBezTo>
                    <a:pt x="208" y="279"/>
                    <a:pt x="212" y="281"/>
                    <a:pt x="215" y="282"/>
                  </a:cubicBezTo>
                  <a:cubicBezTo>
                    <a:pt x="256" y="302"/>
                    <a:pt x="295" y="325"/>
                    <a:pt x="332" y="350"/>
                  </a:cubicBezTo>
                  <a:cubicBezTo>
                    <a:pt x="359" y="316"/>
                    <a:pt x="369" y="271"/>
                    <a:pt x="360" y="229"/>
                  </a:cubicBezTo>
                  <a:cubicBezTo>
                    <a:pt x="355" y="210"/>
                    <a:pt x="348" y="193"/>
                    <a:pt x="340" y="176"/>
                  </a:cubicBezTo>
                  <a:cubicBezTo>
                    <a:pt x="330" y="156"/>
                    <a:pt x="319" y="137"/>
                    <a:pt x="306" y="119"/>
                  </a:cubicBezTo>
                  <a:cubicBezTo>
                    <a:pt x="276" y="82"/>
                    <a:pt x="232" y="58"/>
                    <a:pt x="188" y="42"/>
                  </a:cubicBezTo>
                  <a:cubicBezTo>
                    <a:pt x="160" y="32"/>
                    <a:pt x="132" y="25"/>
                    <a:pt x="104" y="18"/>
                  </a:cubicBezTo>
                  <a:cubicBezTo>
                    <a:pt x="89" y="13"/>
                    <a:pt x="62" y="0"/>
                    <a:pt x="47" y="10"/>
                  </a:cubicBezTo>
                  <a:cubicBezTo>
                    <a:pt x="31" y="21"/>
                    <a:pt x="21" y="49"/>
                    <a:pt x="14" y="66"/>
                  </a:cubicBezTo>
                  <a:cubicBezTo>
                    <a:pt x="6" y="88"/>
                    <a:pt x="1" y="111"/>
                    <a:pt x="1" y="134"/>
                  </a:cubicBezTo>
                  <a:cubicBezTo>
                    <a:pt x="0" y="159"/>
                    <a:pt x="5" y="184"/>
                    <a:pt x="14" y="20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şḻîďe"/>
            <p:cNvSpPr/>
            <p:nvPr/>
          </p:nvSpPr>
          <p:spPr bwMode="auto">
            <a:xfrm>
              <a:off x="6096001" y="2695576"/>
              <a:ext cx="327025" cy="647700"/>
            </a:xfrm>
            <a:custGeom>
              <a:avLst/>
              <a:gdLst>
                <a:gd name="T0" fmla="*/ 254 w 254"/>
                <a:gd name="T1" fmla="*/ 79 h 504"/>
                <a:gd name="T2" fmla="*/ 251 w 254"/>
                <a:gd name="T3" fmla="*/ 115 h 504"/>
                <a:gd name="T4" fmla="*/ 245 w 254"/>
                <a:gd name="T5" fmla="*/ 130 h 504"/>
                <a:gd name="T6" fmla="*/ 207 w 254"/>
                <a:gd name="T7" fmla="*/ 205 h 504"/>
                <a:gd name="T8" fmla="*/ 193 w 254"/>
                <a:gd name="T9" fmla="*/ 241 h 504"/>
                <a:gd name="T10" fmla="*/ 185 w 254"/>
                <a:gd name="T11" fmla="*/ 323 h 504"/>
                <a:gd name="T12" fmla="*/ 171 w 254"/>
                <a:gd name="T13" fmla="*/ 346 h 504"/>
                <a:gd name="T14" fmla="*/ 171 w 254"/>
                <a:gd name="T15" fmla="*/ 366 h 504"/>
                <a:gd name="T16" fmla="*/ 164 w 254"/>
                <a:gd name="T17" fmla="*/ 387 h 504"/>
                <a:gd name="T18" fmla="*/ 160 w 254"/>
                <a:gd name="T19" fmla="*/ 408 h 504"/>
                <a:gd name="T20" fmla="*/ 115 w 254"/>
                <a:gd name="T21" fmla="*/ 486 h 504"/>
                <a:gd name="T22" fmla="*/ 65 w 254"/>
                <a:gd name="T23" fmla="*/ 503 h 504"/>
                <a:gd name="T24" fmla="*/ 26 w 254"/>
                <a:gd name="T25" fmla="*/ 472 h 504"/>
                <a:gd name="T26" fmla="*/ 21 w 254"/>
                <a:gd name="T27" fmla="*/ 455 h 504"/>
                <a:gd name="T28" fmla="*/ 0 w 254"/>
                <a:gd name="T29" fmla="*/ 440 h 504"/>
                <a:gd name="T30" fmla="*/ 20 w 254"/>
                <a:gd name="T31" fmla="*/ 408 h 504"/>
                <a:gd name="T32" fmla="*/ 33 w 254"/>
                <a:gd name="T33" fmla="*/ 376 h 504"/>
                <a:gd name="T34" fmla="*/ 30 w 254"/>
                <a:gd name="T35" fmla="*/ 333 h 504"/>
                <a:gd name="T36" fmla="*/ 43 w 254"/>
                <a:gd name="T37" fmla="*/ 298 h 504"/>
                <a:gd name="T38" fmla="*/ 36 w 254"/>
                <a:gd name="T39" fmla="*/ 253 h 504"/>
                <a:gd name="T40" fmla="*/ 47 w 254"/>
                <a:gd name="T41" fmla="*/ 141 h 504"/>
                <a:gd name="T42" fmla="*/ 99 w 254"/>
                <a:gd name="T43" fmla="*/ 0 h 504"/>
                <a:gd name="T44" fmla="*/ 254 w 254"/>
                <a:gd name="T45" fmla="*/ 79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4" h="504">
                  <a:moveTo>
                    <a:pt x="254" y="79"/>
                  </a:moveTo>
                  <a:cubicBezTo>
                    <a:pt x="246" y="88"/>
                    <a:pt x="253" y="102"/>
                    <a:pt x="251" y="115"/>
                  </a:cubicBezTo>
                  <a:cubicBezTo>
                    <a:pt x="250" y="120"/>
                    <a:pt x="248" y="125"/>
                    <a:pt x="245" y="130"/>
                  </a:cubicBezTo>
                  <a:cubicBezTo>
                    <a:pt x="207" y="205"/>
                    <a:pt x="207" y="205"/>
                    <a:pt x="207" y="205"/>
                  </a:cubicBezTo>
                  <a:cubicBezTo>
                    <a:pt x="201" y="217"/>
                    <a:pt x="196" y="229"/>
                    <a:pt x="193" y="241"/>
                  </a:cubicBezTo>
                  <a:cubicBezTo>
                    <a:pt x="188" y="269"/>
                    <a:pt x="198" y="299"/>
                    <a:pt x="185" y="323"/>
                  </a:cubicBezTo>
                  <a:cubicBezTo>
                    <a:pt x="180" y="331"/>
                    <a:pt x="173" y="337"/>
                    <a:pt x="171" y="346"/>
                  </a:cubicBezTo>
                  <a:cubicBezTo>
                    <a:pt x="170" y="352"/>
                    <a:pt x="171" y="359"/>
                    <a:pt x="171" y="366"/>
                  </a:cubicBezTo>
                  <a:cubicBezTo>
                    <a:pt x="170" y="373"/>
                    <a:pt x="166" y="380"/>
                    <a:pt x="164" y="387"/>
                  </a:cubicBezTo>
                  <a:cubicBezTo>
                    <a:pt x="162" y="394"/>
                    <a:pt x="161" y="401"/>
                    <a:pt x="160" y="408"/>
                  </a:cubicBezTo>
                  <a:cubicBezTo>
                    <a:pt x="155" y="439"/>
                    <a:pt x="139" y="467"/>
                    <a:pt x="115" y="486"/>
                  </a:cubicBezTo>
                  <a:cubicBezTo>
                    <a:pt x="101" y="498"/>
                    <a:pt x="83" y="504"/>
                    <a:pt x="65" y="503"/>
                  </a:cubicBezTo>
                  <a:cubicBezTo>
                    <a:pt x="47" y="502"/>
                    <a:pt x="30" y="489"/>
                    <a:pt x="26" y="472"/>
                  </a:cubicBezTo>
                  <a:cubicBezTo>
                    <a:pt x="25" y="466"/>
                    <a:pt x="25" y="459"/>
                    <a:pt x="21" y="455"/>
                  </a:cubicBezTo>
                  <a:cubicBezTo>
                    <a:pt x="16" y="448"/>
                    <a:pt x="5" y="447"/>
                    <a:pt x="0" y="440"/>
                  </a:cubicBezTo>
                  <a:cubicBezTo>
                    <a:pt x="20" y="408"/>
                    <a:pt x="20" y="408"/>
                    <a:pt x="20" y="408"/>
                  </a:cubicBezTo>
                  <a:cubicBezTo>
                    <a:pt x="26" y="398"/>
                    <a:pt x="32" y="387"/>
                    <a:pt x="33" y="376"/>
                  </a:cubicBezTo>
                  <a:cubicBezTo>
                    <a:pt x="34" y="361"/>
                    <a:pt x="27" y="347"/>
                    <a:pt x="30" y="333"/>
                  </a:cubicBezTo>
                  <a:cubicBezTo>
                    <a:pt x="32" y="321"/>
                    <a:pt x="41" y="310"/>
                    <a:pt x="43" y="298"/>
                  </a:cubicBezTo>
                  <a:cubicBezTo>
                    <a:pt x="47" y="283"/>
                    <a:pt x="40" y="268"/>
                    <a:pt x="36" y="253"/>
                  </a:cubicBezTo>
                  <a:cubicBezTo>
                    <a:pt x="28" y="216"/>
                    <a:pt x="37" y="178"/>
                    <a:pt x="47" y="141"/>
                  </a:cubicBezTo>
                  <a:cubicBezTo>
                    <a:pt x="60" y="93"/>
                    <a:pt x="73" y="43"/>
                    <a:pt x="99" y="0"/>
                  </a:cubicBezTo>
                  <a:cubicBezTo>
                    <a:pt x="152" y="28"/>
                    <a:pt x="200" y="55"/>
                    <a:pt x="254" y="79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şḷîďê"/>
            <p:cNvSpPr/>
            <p:nvPr/>
          </p:nvSpPr>
          <p:spPr bwMode="auto">
            <a:xfrm>
              <a:off x="6030913" y="1774826"/>
              <a:ext cx="396875" cy="801688"/>
            </a:xfrm>
            <a:custGeom>
              <a:avLst/>
              <a:gdLst>
                <a:gd name="T0" fmla="*/ 306 w 309"/>
                <a:gd name="T1" fmla="*/ 34 h 624"/>
                <a:gd name="T2" fmla="*/ 307 w 309"/>
                <a:gd name="T3" fmla="*/ 60 h 624"/>
                <a:gd name="T4" fmla="*/ 308 w 309"/>
                <a:gd name="T5" fmla="*/ 121 h 624"/>
                <a:gd name="T6" fmla="*/ 297 w 309"/>
                <a:gd name="T7" fmla="*/ 180 h 624"/>
                <a:gd name="T8" fmla="*/ 276 w 309"/>
                <a:gd name="T9" fmla="*/ 352 h 624"/>
                <a:gd name="T10" fmla="*/ 221 w 309"/>
                <a:gd name="T11" fmla="*/ 558 h 624"/>
                <a:gd name="T12" fmla="*/ 206 w 309"/>
                <a:gd name="T13" fmla="*/ 624 h 624"/>
                <a:gd name="T14" fmla="*/ 0 w 309"/>
                <a:gd name="T15" fmla="*/ 502 h 624"/>
                <a:gd name="T16" fmla="*/ 26 w 309"/>
                <a:gd name="T17" fmla="*/ 187 h 624"/>
                <a:gd name="T18" fmla="*/ 28 w 309"/>
                <a:gd name="T19" fmla="*/ 149 h 624"/>
                <a:gd name="T20" fmla="*/ 43 w 309"/>
                <a:gd name="T21" fmla="*/ 120 h 624"/>
                <a:gd name="T22" fmla="*/ 92 w 309"/>
                <a:gd name="T23" fmla="*/ 46 h 624"/>
                <a:gd name="T24" fmla="*/ 132 w 309"/>
                <a:gd name="T25" fmla="*/ 8 h 624"/>
                <a:gd name="T26" fmla="*/ 189 w 309"/>
                <a:gd name="T27" fmla="*/ 7 h 624"/>
                <a:gd name="T28" fmla="*/ 257 w 309"/>
                <a:gd name="T29" fmla="*/ 19 h 624"/>
                <a:gd name="T30" fmla="*/ 306 w 309"/>
                <a:gd name="T31" fmla="*/ 3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624">
                  <a:moveTo>
                    <a:pt x="306" y="34"/>
                  </a:moveTo>
                  <a:cubicBezTo>
                    <a:pt x="309" y="42"/>
                    <a:pt x="307" y="51"/>
                    <a:pt x="307" y="60"/>
                  </a:cubicBezTo>
                  <a:cubicBezTo>
                    <a:pt x="305" y="80"/>
                    <a:pt x="309" y="100"/>
                    <a:pt x="308" y="121"/>
                  </a:cubicBezTo>
                  <a:cubicBezTo>
                    <a:pt x="307" y="141"/>
                    <a:pt x="301" y="160"/>
                    <a:pt x="297" y="180"/>
                  </a:cubicBezTo>
                  <a:cubicBezTo>
                    <a:pt x="285" y="236"/>
                    <a:pt x="288" y="295"/>
                    <a:pt x="276" y="352"/>
                  </a:cubicBezTo>
                  <a:cubicBezTo>
                    <a:pt x="263" y="422"/>
                    <a:pt x="228" y="487"/>
                    <a:pt x="221" y="558"/>
                  </a:cubicBezTo>
                  <a:cubicBezTo>
                    <a:pt x="219" y="580"/>
                    <a:pt x="219" y="605"/>
                    <a:pt x="206" y="624"/>
                  </a:cubicBezTo>
                  <a:cubicBezTo>
                    <a:pt x="133" y="591"/>
                    <a:pt x="64" y="550"/>
                    <a:pt x="0" y="502"/>
                  </a:cubicBezTo>
                  <a:cubicBezTo>
                    <a:pt x="14" y="398"/>
                    <a:pt x="28" y="293"/>
                    <a:pt x="26" y="187"/>
                  </a:cubicBezTo>
                  <a:cubicBezTo>
                    <a:pt x="25" y="175"/>
                    <a:pt x="26" y="162"/>
                    <a:pt x="28" y="149"/>
                  </a:cubicBezTo>
                  <a:cubicBezTo>
                    <a:pt x="32" y="139"/>
                    <a:pt x="36" y="129"/>
                    <a:pt x="43" y="120"/>
                  </a:cubicBezTo>
                  <a:cubicBezTo>
                    <a:pt x="58" y="95"/>
                    <a:pt x="75" y="71"/>
                    <a:pt x="92" y="46"/>
                  </a:cubicBezTo>
                  <a:cubicBezTo>
                    <a:pt x="103" y="31"/>
                    <a:pt x="115" y="15"/>
                    <a:pt x="132" y="8"/>
                  </a:cubicBezTo>
                  <a:cubicBezTo>
                    <a:pt x="149" y="0"/>
                    <a:pt x="170" y="4"/>
                    <a:pt x="189" y="7"/>
                  </a:cubicBezTo>
                  <a:cubicBezTo>
                    <a:pt x="212" y="11"/>
                    <a:pt x="234" y="15"/>
                    <a:pt x="257" y="19"/>
                  </a:cubicBezTo>
                  <a:cubicBezTo>
                    <a:pt x="271" y="22"/>
                    <a:pt x="300" y="17"/>
                    <a:pt x="306" y="3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ïŝlíḍè"/>
            <p:cNvSpPr/>
            <p:nvPr/>
          </p:nvSpPr>
          <p:spPr bwMode="auto">
            <a:xfrm>
              <a:off x="5680076" y="2151063"/>
              <a:ext cx="128588" cy="188913"/>
            </a:xfrm>
            <a:custGeom>
              <a:avLst/>
              <a:gdLst>
                <a:gd name="T0" fmla="*/ 30 w 100"/>
                <a:gd name="T1" fmla="*/ 141 h 147"/>
                <a:gd name="T2" fmla="*/ 0 w 100"/>
                <a:gd name="T3" fmla="*/ 116 h 147"/>
                <a:gd name="T4" fmla="*/ 14 w 100"/>
                <a:gd name="T5" fmla="*/ 51 h 147"/>
                <a:gd name="T6" fmla="*/ 27 w 100"/>
                <a:gd name="T7" fmla="*/ 9 h 147"/>
                <a:gd name="T8" fmla="*/ 35 w 100"/>
                <a:gd name="T9" fmla="*/ 0 h 147"/>
                <a:gd name="T10" fmla="*/ 42 w 100"/>
                <a:gd name="T11" fmla="*/ 1 h 147"/>
                <a:gd name="T12" fmla="*/ 88 w 100"/>
                <a:gd name="T13" fmla="*/ 13 h 147"/>
                <a:gd name="T14" fmla="*/ 85 w 100"/>
                <a:gd name="T15" fmla="*/ 54 h 147"/>
                <a:gd name="T16" fmla="*/ 30 w 100"/>
                <a:gd name="T17" fmla="*/ 14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47">
                  <a:moveTo>
                    <a:pt x="30" y="141"/>
                  </a:moveTo>
                  <a:cubicBezTo>
                    <a:pt x="21" y="131"/>
                    <a:pt x="10" y="123"/>
                    <a:pt x="0" y="116"/>
                  </a:cubicBezTo>
                  <a:cubicBezTo>
                    <a:pt x="14" y="98"/>
                    <a:pt x="11" y="73"/>
                    <a:pt x="14" y="51"/>
                  </a:cubicBezTo>
                  <a:cubicBezTo>
                    <a:pt x="17" y="37"/>
                    <a:pt x="22" y="23"/>
                    <a:pt x="27" y="9"/>
                  </a:cubicBezTo>
                  <a:cubicBezTo>
                    <a:pt x="29" y="5"/>
                    <a:pt x="31" y="1"/>
                    <a:pt x="35" y="0"/>
                  </a:cubicBezTo>
                  <a:cubicBezTo>
                    <a:pt x="37" y="0"/>
                    <a:pt x="40" y="0"/>
                    <a:pt x="42" y="1"/>
                  </a:cubicBezTo>
                  <a:cubicBezTo>
                    <a:pt x="54" y="6"/>
                    <a:pt x="79" y="5"/>
                    <a:pt x="88" y="13"/>
                  </a:cubicBezTo>
                  <a:cubicBezTo>
                    <a:pt x="100" y="23"/>
                    <a:pt x="89" y="42"/>
                    <a:pt x="85" y="54"/>
                  </a:cubicBezTo>
                  <a:cubicBezTo>
                    <a:pt x="82" y="62"/>
                    <a:pt x="36" y="147"/>
                    <a:pt x="30" y="141"/>
                  </a:cubicBezTo>
                </a:path>
              </a:pathLst>
            </a:custGeom>
            <a:solidFill>
              <a:srgbClr val="BE6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îŝḷiḓe"/>
            <p:cNvSpPr/>
            <p:nvPr/>
          </p:nvSpPr>
          <p:spPr bwMode="auto">
            <a:xfrm>
              <a:off x="5478463" y="3079751"/>
              <a:ext cx="301625" cy="300038"/>
            </a:xfrm>
            <a:custGeom>
              <a:avLst/>
              <a:gdLst>
                <a:gd name="T0" fmla="*/ 222 w 234"/>
                <a:gd name="T1" fmla="*/ 165 h 233"/>
                <a:gd name="T2" fmla="*/ 233 w 234"/>
                <a:gd name="T3" fmla="*/ 197 h 233"/>
                <a:gd name="T4" fmla="*/ 220 w 234"/>
                <a:gd name="T5" fmla="*/ 227 h 233"/>
                <a:gd name="T6" fmla="*/ 185 w 234"/>
                <a:gd name="T7" fmla="*/ 227 h 233"/>
                <a:gd name="T8" fmla="*/ 75 w 234"/>
                <a:gd name="T9" fmla="*/ 127 h 233"/>
                <a:gd name="T10" fmla="*/ 62 w 234"/>
                <a:gd name="T11" fmla="*/ 103 h 233"/>
                <a:gd name="T12" fmla="*/ 46 w 234"/>
                <a:gd name="T13" fmla="*/ 93 h 233"/>
                <a:gd name="T14" fmla="*/ 8 w 234"/>
                <a:gd name="T15" fmla="*/ 55 h 233"/>
                <a:gd name="T16" fmla="*/ 19 w 234"/>
                <a:gd name="T17" fmla="*/ 7 h 233"/>
                <a:gd name="T18" fmla="*/ 50 w 234"/>
                <a:gd name="T19" fmla="*/ 3 h 233"/>
                <a:gd name="T20" fmla="*/ 80 w 234"/>
                <a:gd name="T21" fmla="*/ 16 h 233"/>
                <a:gd name="T22" fmla="*/ 128 w 234"/>
                <a:gd name="T23" fmla="*/ 43 h 233"/>
                <a:gd name="T24" fmla="*/ 161 w 234"/>
                <a:gd name="T25" fmla="*/ 78 h 233"/>
                <a:gd name="T26" fmla="*/ 194 w 234"/>
                <a:gd name="T27" fmla="*/ 120 h 233"/>
                <a:gd name="T28" fmla="*/ 222 w 234"/>
                <a:gd name="T29" fmla="*/ 16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4" h="233">
                  <a:moveTo>
                    <a:pt x="222" y="165"/>
                  </a:moveTo>
                  <a:cubicBezTo>
                    <a:pt x="228" y="175"/>
                    <a:pt x="232" y="185"/>
                    <a:pt x="233" y="197"/>
                  </a:cubicBezTo>
                  <a:cubicBezTo>
                    <a:pt x="234" y="208"/>
                    <a:pt x="230" y="221"/>
                    <a:pt x="220" y="227"/>
                  </a:cubicBezTo>
                  <a:cubicBezTo>
                    <a:pt x="211" y="233"/>
                    <a:pt x="197" y="231"/>
                    <a:pt x="185" y="227"/>
                  </a:cubicBezTo>
                  <a:cubicBezTo>
                    <a:pt x="136" y="211"/>
                    <a:pt x="96" y="175"/>
                    <a:pt x="75" y="127"/>
                  </a:cubicBezTo>
                  <a:cubicBezTo>
                    <a:pt x="71" y="119"/>
                    <a:pt x="68" y="110"/>
                    <a:pt x="62" y="103"/>
                  </a:cubicBezTo>
                  <a:cubicBezTo>
                    <a:pt x="57" y="99"/>
                    <a:pt x="51" y="95"/>
                    <a:pt x="46" y="93"/>
                  </a:cubicBezTo>
                  <a:cubicBezTo>
                    <a:pt x="30" y="84"/>
                    <a:pt x="15" y="72"/>
                    <a:pt x="8" y="55"/>
                  </a:cubicBezTo>
                  <a:cubicBezTo>
                    <a:pt x="0" y="39"/>
                    <a:pt x="4" y="17"/>
                    <a:pt x="19" y="7"/>
                  </a:cubicBezTo>
                  <a:cubicBezTo>
                    <a:pt x="28" y="1"/>
                    <a:pt x="39" y="0"/>
                    <a:pt x="50" y="3"/>
                  </a:cubicBezTo>
                  <a:cubicBezTo>
                    <a:pt x="60" y="6"/>
                    <a:pt x="70" y="10"/>
                    <a:pt x="80" y="16"/>
                  </a:cubicBezTo>
                  <a:cubicBezTo>
                    <a:pt x="95" y="24"/>
                    <a:pt x="114" y="32"/>
                    <a:pt x="128" y="43"/>
                  </a:cubicBezTo>
                  <a:cubicBezTo>
                    <a:pt x="140" y="53"/>
                    <a:pt x="150" y="66"/>
                    <a:pt x="161" y="78"/>
                  </a:cubicBezTo>
                  <a:cubicBezTo>
                    <a:pt x="172" y="91"/>
                    <a:pt x="183" y="105"/>
                    <a:pt x="194" y="120"/>
                  </a:cubicBezTo>
                  <a:cubicBezTo>
                    <a:pt x="197" y="124"/>
                    <a:pt x="225" y="161"/>
                    <a:pt x="222" y="165"/>
                  </a:cubicBezTo>
                  <a:close/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ṥḻïḑe"/>
            <p:cNvSpPr/>
            <p:nvPr/>
          </p:nvSpPr>
          <p:spPr bwMode="auto">
            <a:xfrm>
              <a:off x="5238751" y="3027363"/>
              <a:ext cx="152400" cy="284163"/>
            </a:xfrm>
            <a:custGeom>
              <a:avLst/>
              <a:gdLst>
                <a:gd name="T0" fmla="*/ 115 w 118"/>
                <a:gd name="T1" fmla="*/ 122 h 221"/>
                <a:gd name="T2" fmla="*/ 104 w 118"/>
                <a:gd name="T3" fmla="*/ 181 h 221"/>
                <a:gd name="T4" fmla="*/ 87 w 118"/>
                <a:gd name="T5" fmla="*/ 210 h 221"/>
                <a:gd name="T6" fmla="*/ 62 w 118"/>
                <a:gd name="T7" fmla="*/ 220 h 221"/>
                <a:gd name="T8" fmla="*/ 53 w 118"/>
                <a:gd name="T9" fmla="*/ 220 h 221"/>
                <a:gd name="T10" fmla="*/ 40 w 118"/>
                <a:gd name="T11" fmla="*/ 210 h 221"/>
                <a:gd name="T12" fmla="*/ 8 w 118"/>
                <a:gd name="T13" fmla="*/ 152 h 221"/>
                <a:gd name="T14" fmla="*/ 22 w 118"/>
                <a:gd name="T15" fmla="*/ 59 h 221"/>
                <a:gd name="T16" fmla="*/ 43 w 118"/>
                <a:gd name="T17" fmla="*/ 27 h 221"/>
                <a:gd name="T18" fmla="*/ 82 w 118"/>
                <a:gd name="T19" fmla="*/ 10 h 221"/>
                <a:gd name="T20" fmla="*/ 116 w 118"/>
                <a:gd name="T21" fmla="*/ 18 h 221"/>
                <a:gd name="T22" fmla="*/ 115 w 118"/>
                <a:gd name="T23" fmla="*/ 12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221">
                  <a:moveTo>
                    <a:pt x="115" y="122"/>
                  </a:moveTo>
                  <a:cubicBezTo>
                    <a:pt x="113" y="142"/>
                    <a:pt x="110" y="162"/>
                    <a:pt x="104" y="181"/>
                  </a:cubicBezTo>
                  <a:cubicBezTo>
                    <a:pt x="101" y="192"/>
                    <a:pt x="96" y="203"/>
                    <a:pt x="87" y="210"/>
                  </a:cubicBezTo>
                  <a:cubicBezTo>
                    <a:pt x="80" y="215"/>
                    <a:pt x="71" y="218"/>
                    <a:pt x="62" y="220"/>
                  </a:cubicBezTo>
                  <a:cubicBezTo>
                    <a:pt x="59" y="220"/>
                    <a:pt x="56" y="221"/>
                    <a:pt x="53" y="220"/>
                  </a:cubicBezTo>
                  <a:cubicBezTo>
                    <a:pt x="47" y="219"/>
                    <a:pt x="43" y="214"/>
                    <a:pt x="40" y="210"/>
                  </a:cubicBezTo>
                  <a:cubicBezTo>
                    <a:pt x="26" y="192"/>
                    <a:pt x="13" y="173"/>
                    <a:pt x="8" y="152"/>
                  </a:cubicBezTo>
                  <a:cubicBezTo>
                    <a:pt x="0" y="121"/>
                    <a:pt x="8" y="88"/>
                    <a:pt x="22" y="59"/>
                  </a:cubicBezTo>
                  <a:cubicBezTo>
                    <a:pt x="27" y="47"/>
                    <a:pt x="34" y="36"/>
                    <a:pt x="43" y="27"/>
                  </a:cubicBezTo>
                  <a:cubicBezTo>
                    <a:pt x="54" y="18"/>
                    <a:pt x="68" y="12"/>
                    <a:pt x="82" y="10"/>
                  </a:cubicBezTo>
                  <a:cubicBezTo>
                    <a:pt x="97" y="7"/>
                    <a:pt x="115" y="0"/>
                    <a:pt x="116" y="18"/>
                  </a:cubicBezTo>
                  <a:cubicBezTo>
                    <a:pt x="118" y="53"/>
                    <a:pt x="117" y="87"/>
                    <a:pt x="115" y="122"/>
                  </a:cubicBezTo>
                  <a:close/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ïśḻïḓè"/>
            <p:cNvSpPr/>
            <p:nvPr/>
          </p:nvSpPr>
          <p:spPr bwMode="auto">
            <a:xfrm>
              <a:off x="5105401" y="2217738"/>
              <a:ext cx="655638" cy="955675"/>
            </a:xfrm>
            <a:custGeom>
              <a:avLst/>
              <a:gdLst>
                <a:gd name="T0" fmla="*/ 440 w 510"/>
                <a:gd name="T1" fmla="*/ 0 h 744"/>
                <a:gd name="T2" fmla="*/ 504 w 510"/>
                <a:gd name="T3" fmla="*/ 63 h 744"/>
                <a:gd name="T4" fmla="*/ 502 w 510"/>
                <a:gd name="T5" fmla="*/ 120 h 744"/>
                <a:gd name="T6" fmla="*/ 509 w 510"/>
                <a:gd name="T7" fmla="*/ 169 h 744"/>
                <a:gd name="T8" fmla="*/ 505 w 510"/>
                <a:gd name="T9" fmla="*/ 192 h 744"/>
                <a:gd name="T10" fmla="*/ 503 w 510"/>
                <a:gd name="T11" fmla="*/ 237 h 744"/>
                <a:gd name="T12" fmla="*/ 485 w 510"/>
                <a:gd name="T13" fmla="*/ 336 h 744"/>
                <a:gd name="T14" fmla="*/ 483 w 510"/>
                <a:gd name="T15" fmla="*/ 408 h 744"/>
                <a:gd name="T16" fmla="*/ 487 w 510"/>
                <a:gd name="T17" fmla="*/ 454 h 744"/>
                <a:gd name="T18" fmla="*/ 484 w 510"/>
                <a:gd name="T19" fmla="*/ 488 h 744"/>
                <a:gd name="T20" fmla="*/ 452 w 510"/>
                <a:gd name="T21" fmla="*/ 587 h 744"/>
                <a:gd name="T22" fmla="*/ 437 w 510"/>
                <a:gd name="T23" fmla="*/ 716 h 744"/>
                <a:gd name="T24" fmla="*/ 435 w 510"/>
                <a:gd name="T25" fmla="*/ 734 h 744"/>
                <a:gd name="T26" fmla="*/ 407 w 510"/>
                <a:gd name="T27" fmla="*/ 743 h 744"/>
                <a:gd name="T28" fmla="*/ 307 w 510"/>
                <a:gd name="T29" fmla="*/ 693 h 744"/>
                <a:gd name="T30" fmla="*/ 300 w 510"/>
                <a:gd name="T31" fmla="*/ 679 h 744"/>
                <a:gd name="T32" fmla="*/ 311 w 510"/>
                <a:gd name="T33" fmla="*/ 656 h 744"/>
                <a:gd name="T34" fmla="*/ 326 w 510"/>
                <a:gd name="T35" fmla="*/ 570 h 744"/>
                <a:gd name="T36" fmla="*/ 341 w 510"/>
                <a:gd name="T37" fmla="*/ 508 h 744"/>
                <a:gd name="T38" fmla="*/ 353 w 510"/>
                <a:gd name="T39" fmla="*/ 473 h 744"/>
                <a:gd name="T40" fmla="*/ 347 w 510"/>
                <a:gd name="T41" fmla="*/ 439 h 744"/>
                <a:gd name="T42" fmla="*/ 335 w 510"/>
                <a:gd name="T43" fmla="*/ 401 h 744"/>
                <a:gd name="T44" fmla="*/ 270 w 510"/>
                <a:gd name="T45" fmla="*/ 227 h 744"/>
                <a:gd name="T46" fmla="*/ 233 w 510"/>
                <a:gd name="T47" fmla="*/ 279 h 744"/>
                <a:gd name="T48" fmla="*/ 223 w 510"/>
                <a:gd name="T49" fmla="*/ 395 h 744"/>
                <a:gd name="T50" fmla="*/ 217 w 510"/>
                <a:gd name="T51" fmla="*/ 411 h 744"/>
                <a:gd name="T52" fmla="*/ 216 w 510"/>
                <a:gd name="T53" fmla="*/ 425 h 744"/>
                <a:gd name="T54" fmla="*/ 223 w 510"/>
                <a:gd name="T55" fmla="*/ 541 h 744"/>
                <a:gd name="T56" fmla="*/ 228 w 510"/>
                <a:gd name="T57" fmla="*/ 558 h 744"/>
                <a:gd name="T58" fmla="*/ 236 w 510"/>
                <a:gd name="T59" fmla="*/ 567 h 744"/>
                <a:gd name="T60" fmla="*/ 240 w 510"/>
                <a:gd name="T61" fmla="*/ 600 h 744"/>
                <a:gd name="T62" fmla="*/ 232 w 510"/>
                <a:gd name="T63" fmla="*/ 654 h 744"/>
                <a:gd name="T64" fmla="*/ 229 w 510"/>
                <a:gd name="T65" fmla="*/ 661 h 744"/>
                <a:gd name="T66" fmla="*/ 223 w 510"/>
                <a:gd name="T67" fmla="*/ 665 h 744"/>
                <a:gd name="T68" fmla="*/ 144 w 510"/>
                <a:gd name="T69" fmla="*/ 672 h 744"/>
                <a:gd name="T70" fmla="*/ 123 w 510"/>
                <a:gd name="T71" fmla="*/ 662 h 744"/>
                <a:gd name="T72" fmla="*/ 132 w 510"/>
                <a:gd name="T73" fmla="*/ 640 h 744"/>
                <a:gd name="T74" fmla="*/ 126 w 510"/>
                <a:gd name="T75" fmla="*/ 628 h 744"/>
                <a:gd name="T76" fmla="*/ 94 w 510"/>
                <a:gd name="T77" fmla="*/ 571 h 744"/>
                <a:gd name="T78" fmla="*/ 95 w 510"/>
                <a:gd name="T79" fmla="*/ 553 h 744"/>
                <a:gd name="T80" fmla="*/ 80 w 510"/>
                <a:gd name="T81" fmla="*/ 511 h 744"/>
                <a:gd name="T82" fmla="*/ 84 w 510"/>
                <a:gd name="T83" fmla="*/ 456 h 744"/>
                <a:gd name="T84" fmla="*/ 80 w 510"/>
                <a:gd name="T85" fmla="*/ 381 h 744"/>
                <a:gd name="T86" fmla="*/ 67 w 510"/>
                <a:gd name="T87" fmla="*/ 291 h 744"/>
                <a:gd name="T88" fmla="*/ 58 w 510"/>
                <a:gd name="T89" fmla="*/ 249 h 744"/>
                <a:gd name="T90" fmla="*/ 41 w 510"/>
                <a:gd name="T91" fmla="*/ 210 h 744"/>
                <a:gd name="T92" fmla="*/ 7 w 510"/>
                <a:gd name="T93" fmla="*/ 130 h 744"/>
                <a:gd name="T94" fmla="*/ 1 w 510"/>
                <a:gd name="T95" fmla="*/ 107 h 744"/>
                <a:gd name="T96" fmla="*/ 16 w 510"/>
                <a:gd name="T97" fmla="*/ 70 h 744"/>
                <a:gd name="T98" fmla="*/ 80 w 510"/>
                <a:gd name="T99" fmla="*/ 31 h 744"/>
                <a:gd name="T100" fmla="*/ 93 w 510"/>
                <a:gd name="T101" fmla="*/ 31 h 744"/>
                <a:gd name="T102" fmla="*/ 103 w 510"/>
                <a:gd name="T103" fmla="*/ 36 h 744"/>
                <a:gd name="T104" fmla="*/ 314 w 510"/>
                <a:gd name="T105" fmla="*/ 61 h 744"/>
                <a:gd name="T106" fmla="*/ 330 w 510"/>
                <a:gd name="T107" fmla="*/ 61 h 744"/>
                <a:gd name="T108" fmla="*/ 365 w 510"/>
                <a:gd name="T109" fmla="*/ 37 h 744"/>
                <a:gd name="T110" fmla="*/ 440 w 510"/>
                <a:gd name="T111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0" h="744">
                  <a:moveTo>
                    <a:pt x="440" y="0"/>
                  </a:moveTo>
                  <a:cubicBezTo>
                    <a:pt x="468" y="14"/>
                    <a:pt x="498" y="32"/>
                    <a:pt x="504" y="63"/>
                  </a:cubicBezTo>
                  <a:cubicBezTo>
                    <a:pt x="507" y="82"/>
                    <a:pt x="501" y="101"/>
                    <a:pt x="502" y="120"/>
                  </a:cubicBezTo>
                  <a:cubicBezTo>
                    <a:pt x="503" y="136"/>
                    <a:pt x="510" y="152"/>
                    <a:pt x="509" y="169"/>
                  </a:cubicBezTo>
                  <a:cubicBezTo>
                    <a:pt x="508" y="177"/>
                    <a:pt x="507" y="185"/>
                    <a:pt x="505" y="192"/>
                  </a:cubicBezTo>
                  <a:cubicBezTo>
                    <a:pt x="503" y="207"/>
                    <a:pt x="504" y="222"/>
                    <a:pt x="503" y="237"/>
                  </a:cubicBezTo>
                  <a:cubicBezTo>
                    <a:pt x="502" y="271"/>
                    <a:pt x="491" y="303"/>
                    <a:pt x="485" y="336"/>
                  </a:cubicBezTo>
                  <a:cubicBezTo>
                    <a:pt x="481" y="360"/>
                    <a:pt x="481" y="384"/>
                    <a:pt x="483" y="408"/>
                  </a:cubicBezTo>
                  <a:cubicBezTo>
                    <a:pt x="484" y="423"/>
                    <a:pt x="487" y="439"/>
                    <a:pt x="487" y="454"/>
                  </a:cubicBezTo>
                  <a:cubicBezTo>
                    <a:pt x="487" y="465"/>
                    <a:pt x="486" y="477"/>
                    <a:pt x="484" y="488"/>
                  </a:cubicBezTo>
                  <a:cubicBezTo>
                    <a:pt x="479" y="522"/>
                    <a:pt x="468" y="556"/>
                    <a:pt x="452" y="587"/>
                  </a:cubicBezTo>
                  <a:cubicBezTo>
                    <a:pt x="433" y="625"/>
                    <a:pt x="435" y="674"/>
                    <a:pt x="437" y="716"/>
                  </a:cubicBezTo>
                  <a:cubicBezTo>
                    <a:pt x="438" y="722"/>
                    <a:pt x="438" y="728"/>
                    <a:pt x="435" y="734"/>
                  </a:cubicBezTo>
                  <a:cubicBezTo>
                    <a:pt x="430" y="743"/>
                    <a:pt x="418" y="744"/>
                    <a:pt x="407" y="743"/>
                  </a:cubicBezTo>
                  <a:cubicBezTo>
                    <a:pt x="369" y="740"/>
                    <a:pt x="333" y="722"/>
                    <a:pt x="307" y="693"/>
                  </a:cubicBezTo>
                  <a:cubicBezTo>
                    <a:pt x="303" y="689"/>
                    <a:pt x="301" y="684"/>
                    <a:pt x="300" y="679"/>
                  </a:cubicBezTo>
                  <a:cubicBezTo>
                    <a:pt x="299" y="670"/>
                    <a:pt x="306" y="663"/>
                    <a:pt x="311" y="656"/>
                  </a:cubicBezTo>
                  <a:cubicBezTo>
                    <a:pt x="328" y="632"/>
                    <a:pt x="324" y="600"/>
                    <a:pt x="326" y="570"/>
                  </a:cubicBezTo>
                  <a:cubicBezTo>
                    <a:pt x="327" y="549"/>
                    <a:pt x="332" y="528"/>
                    <a:pt x="341" y="508"/>
                  </a:cubicBezTo>
                  <a:cubicBezTo>
                    <a:pt x="346" y="497"/>
                    <a:pt x="352" y="486"/>
                    <a:pt x="353" y="473"/>
                  </a:cubicBezTo>
                  <a:cubicBezTo>
                    <a:pt x="354" y="462"/>
                    <a:pt x="350" y="450"/>
                    <a:pt x="347" y="439"/>
                  </a:cubicBezTo>
                  <a:cubicBezTo>
                    <a:pt x="335" y="401"/>
                    <a:pt x="335" y="401"/>
                    <a:pt x="335" y="401"/>
                  </a:cubicBezTo>
                  <a:cubicBezTo>
                    <a:pt x="316" y="342"/>
                    <a:pt x="298" y="282"/>
                    <a:pt x="270" y="227"/>
                  </a:cubicBezTo>
                  <a:cubicBezTo>
                    <a:pt x="251" y="239"/>
                    <a:pt x="238" y="258"/>
                    <a:pt x="233" y="279"/>
                  </a:cubicBezTo>
                  <a:cubicBezTo>
                    <a:pt x="222" y="317"/>
                    <a:pt x="237" y="359"/>
                    <a:pt x="223" y="395"/>
                  </a:cubicBezTo>
                  <a:cubicBezTo>
                    <a:pt x="220" y="400"/>
                    <a:pt x="218" y="405"/>
                    <a:pt x="217" y="411"/>
                  </a:cubicBezTo>
                  <a:cubicBezTo>
                    <a:pt x="216" y="415"/>
                    <a:pt x="216" y="420"/>
                    <a:pt x="216" y="425"/>
                  </a:cubicBezTo>
                  <a:cubicBezTo>
                    <a:pt x="216" y="464"/>
                    <a:pt x="219" y="503"/>
                    <a:pt x="223" y="541"/>
                  </a:cubicBezTo>
                  <a:cubicBezTo>
                    <a:pt x="223" y="547"/>
                    <a:pt x="225" y="553"/>
                    <a:pt x="228" y="558"/>
                  </a:cubicBezTo>
                  <a:cubicBezTo>
                    <a:pt x="230" y="561"/>
                    <a:pt x="234" y="564"/>
                    <a:pt x="236" y="567"/>
                  </a:cubicBezTo>
                  <a:cubicBezTo>
                    <a:pt x="243" y="576"/>
                    <a:pt x="242" y="589"/>
                    <a:pt x="240" y="600"/>
                  </a:cubicBezTo>
                  <a:cubicBezTo>
                    <a:pt x="232" y="654"/>
                    <a:pt x="232" y="654"/>
                    <a:pt x="232" y="654"/>
                  </a:cubicBezTo>
                  <a:cubicBezTo>
                    <a:pt x="232" y="656"/>
                    <a:pt x="231" y="659"/>
                    <a:pt x="229" y="661"/>
                  </a:cubicBezTo>
                  <a:cubicBezTo>
                    <a:pt x="228" y="663"/>
                    <a:pt x="225" y="664"/>
                    <a:pt x="223" y="665"/>
                  </a:cubicBezTo>
                  <a:cubicBezTo>
                    <a:pt x="197" y="673"/>
                    <a:pt x="170" y="675"/>
                    <a:pt x="144" y="672"/>
                  </a:cubicBezTo>
                  <a:cubicBezTo>
                    <a:pt x="136" y="671"/>
                    <a:pt x="129" y="666"/>
                    <a:pt x="123" y="662"/>
                  </a:cubicBezTo>
                  <a:cubicBezTo>
                    <a:pt x="122" y="654"/>
                    <a:pt x="132" y="648"/>
                    <a:pt x="132" y="640"/>
                  </a:cubicBezTo>
                  <a:cubicBezTo>
                    <a:pt x="132" y="636"/>
                    <a:pt x="130" y="631"/>
                    <a:pt x="126" y="628"/>
                  </a:cubicBezTo>
                  <a:cubicBezTo>
                    <a:pt x="111" y="611"/>
                    <a:pt x="94" y="593"/>
                    <a:pt x="94" y="571"/>
                  </a:cubicBezTo>
                  <a:cubicBezTo>
                    <a:pt x="94" y="565"/>
                    <a:pt x="95" y="559"/>
                    <a:pt x="95" y="553"/>
                  </a:cubicBezTo>
                  <a:cubicBezTo>
                    <a:pt x="94" y="538"/>
                    <a:pt x="84" y="525"/>
                    <a:pt x="80" y="511"/>
                  </a:cubicBezTo>
                  <a:cubicBezTo>
                    <a:pt x="76" y="493"/>
                    <a:pt x="82" y="474"/>
                    <a:pt x="84" y="456"/>
                  </a:cubicBezTo>
                  <a:cubicBezTo>
                    <a:pt x="87" y="431"/>
                    <a:pt x="84" y="406"/>
                    <a:pt x="80" y="381"/>
                  </a:cubicBezTo>
                  <a:cubicBezTo>
                    <a:pt x="67" y="291"/>
                    <a:pt x="67" y="291"/>
                    <a:pt x="67" y="291"/>
                  </a:cubicBezTo>
                  <a:cubicBezTo>
                    <a:pt x="65" y="277"/>
                    <a:pt x="62" y="263"/>
                    <a:pt x="58" y="249"/>
                  </a:cubicBezTo>
                  <a:cubicBezTo>
                    <a:pt x="53" y="236"/>
                    <a:pt x="47" y="223"/>
                    <a:pt x="41" y="210"/>
                  </a:cubicBezTo>
                  <a:cubicBezTo>
                    <a:pt x="28" y="184"/>
                    <a:pt x="17" y="157"/>
                    <a:pt x="7" y="130"/>
                  </a:cubicBezTo>
                  <a:cubicBezTo>
                    <a:pt x="4" y="123"/>
                    <a:pt x="1" y="115"/>
                    <a:pt x="1" y="107"/>
                  </a:cubicBezTo>
                  <a:cubicBezTo>
                    <a:pt x="0" y="94"/>
                    <a:pt x="7" y="81"/>
                    <a:pt x="16" y="70"/>
                  </a:cubicBezTo>
                  <a:cubicBezTo>
                    <a:pt x="32" y="50"/>
                    <a:pt x="55" y="37"/>
                    <a:pt x="80" y="31"/>
                  </a:cubicBezTo>
                  <a:cubicBezTo>
                    <a:pt x="84" y="30"/>
                    <a:pt x="88" y="30"/>
                    <a:pt x="93" y="31"/>
                  </a:cubicBezTo>
                  <a:cubicBezTo>
                    <a:pt x="96" y="32"/>
                    <a:pt x="100" y="34"/>
                    <a:pt x="103" y="36"/>
                  </a:cubicBezTo>
                  <a:cubicBezTo>
                    <a:pt x="165" y="77"/>
                    <a:pt x="244" y="86"/>
                    <a:pt x="314" y="61"/>
                  </a:cubicBezTo>
                  <a:cubicBezTo>
                    <a:pt x="318" y="64"/>
                    <a:pt x="326" y="63"/>
                    <a:pt x="330" y="61"/>
                  </a:cubicBezTo>
                  <a:cubicBezTo>
                    <a:pt x="343" y="55"/>
                    <a:pt x="354" y="45"/>
                    <a:pt x="365" y="37"/>
                  </a:cubicBezTo>
                  <a:cubicBezTo>
                    <a:pt x="386" y="21"/>
                    <a:pt x="414" y="6"/>
                    <a:pt x="440" y="0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ïŝ1iďè"/>
            <p:cNvSpPr/>
            <p:nvPr/>
          </p:nvSpPr>
          <p:spPr bwMode="auto">
            <a:xfrm>
              <a:off x="4597401" y="3465513"/>
              <a:ext cx="296863" cy="280988"/>
            </a:xfrm>
            <a:custGeom>
              <a:avLst/>
              <a:gdLst>
                <a:gd name="T0" fmla="*/ 6 w 230"/>
                <a:gd name="T1" fmla="*/ 56 h 219"/>
                <a:gd name="T2" fmla="*/ 15 w 230"/>
                <a:gd name="T3" fmla="*/ 73 h 219"/>
                <a:gd name="T4" fmla="*/ 59 w 230"/>
                <a:gd name="T5" fmla="*/ 129 h 219"/>
                <a:gd name="T6" fmla="*/ 64 w 230"/>
                <a:gd name="T7" fmla="*/ 144 h 219"/>
                <a:gd name="T8" fmla="*/ 90 w 230"/>
                <a:gd name="T9" fmla="*/ 181 h 219"/>
                <a:gd name="T10" fmla="*/ 119 w 230"/>
                <a:gd name="T11" fmla="*/ 200 h 219"/>
                <a:gd name="T12" fmla="*/ 176 w 230"/>
                <a:gd name="T13" fmla="*/ 218 h 219"/>
                <a:gd name="T14" fmla="*/ 188 w 230"/>
                <a:gd name="T15" fmla="*/ 217 h 219"/>
                <a:gd name="T16" fmla="*/ 206 w 230"/>
                <a:gd name="T17" fmla="*/ 210 h 219"/>
                <a:gd name="T18" fmla="*/ 227 w 230"/>
                <a:gd name="T19" fmla="*/ 175 h 219"/>
                <a:gd name="T20" fmla="*/ 225 w 230"/>
                <a:gd name="T21" fmla="*/ 167 h 219"/>
                <a:gd name="T22" fmla="*/ 217 w 230"/>
                <a:gd name="T23" fmla="*/ 155 h 219"/>
                <a:gd name="T24" fmla="*/ 194 w 230"/>
                <a:gd name="T25" fmla="*/ 130 h 219"/>
                <a:gd name="T26" fmla="*/ 159 w 230"/>
                <a:gd name="T27" fmla="*/ 113 h 219"/>
                <a:gd name="T28" fmla="*/ 149 w 230"/>
                <a:gd name="T29" fmla="*/ 101 h 219"/>
                <a:gd name="T30" fmla="*/ 129 w 230"/>
                <a:gd name="T31" fmla="*/ 56 h 219"/>
                <a:gd name="T32" fmla="*/ 115 w 230"/>
                <a:gd name="T33" fmla="*/ 22 h 219"/>
                <a:gd name="T34" fmla="*/ 82 w 230"/>
                <a:gd name="T35" fmla="*/ 9 h 219"/>
                <a:gd name="T36" fmla="*/ 70 w 230"/>
                <a:gd name="T37" fmla="*/ 8 h 219"/>
                <a:gd name="T38" fmla="*/ 53 w 230"/>
                <a:gd name="T39" fmla="*/ 7 h 219"/>
                <a:gd name="T40" fmla="*/ 40 w 230"/>
                <a:gd name="T41" fmla="*/ 1 h 219"/>
                <a:gd name="T42" fmla="*/ 26 w 230"/>
                <a:gd name="T43" fmla="*/ 7 h 219"/>
                <a:gd name="T44" fmla="*/ 6 w 230"/>
                <a:gd name="T45" fmla="*/ 5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0" h="219">
                  <a:moveTo>
                    <a:pt x="6" y="56"/>
                  </a:moveTo>
                  <a:cubicBezTo>
                    <a:pt x="8" y="62"/>
                    <a:pt x="11" y="68"/>
                    <a:pt x="15" y="73"/>
                  </a:cubicBezTo>
                  <a:cubicBezTo>
                    <a:pt x="30" y="92"/>
                    <a:pt x="50" y="107"/>
                    <a:pt x="59" y="129"/>
                  </a:cubicBezTo>
                  <a:cubicBezTo>
                    <a:pt x="61" y="134"/>
                    <a:pt x="63" y="139"/>
                    <a:pt x="64" y="144"/>
                  </a:cubicBezTo>
                  <a:cubicBezTo>
                    <a:pt x="70" y="158"/>
                    <a:pt x="79" y="171"/>
                    <a:pt x="90" y="181"/>
                  </a:cubicBezTo>
                  <a:cubicBezTo>
                    <a:pt x="99" y="189"/>
                    <a:pt x="109" y="195"/>
                    <a:pt x="119" y="200"/>
                  </a:cubicBezTo>
                  <a:cubicBezTo>
                    <a:pt x="137" y="210"/>
                    <a:pt x="156" y="219"/>
                    <a:pt x="176" y="218"/>
                  </a:cubicBezTo>
                  <a:cubicBezTo>
                    <a:pt x="180" y="218"/>
                    <a:pt x="184" y="218"/>
                    <a:pt x="188" y="217"/>
                  </a:cubicBezTo>
                  <a:cubicBezTo>
                    <a:pt x="194" y="215"/>
                    <a:pt x="200" y="213"/>
                    <a:pt x="206" y="210"/>
                  </a:cubicBezTo>
                  <a:cubicBezTo>
                    <a:pt x="219" y="203"/>
                    <a:pt x="230" y="189"/>
                    <a:pt x="227" y="175"/>
                  </a:cubicBezTo>
                  <a:cubicBezTo>
                    <a:pt x="227" y="172"/>
                    <a:pt x="226" y="169"/>
                    <a:pt x="225" y="167"/>
                  </a:cubicBezTo>
                  <a:cubicBezTo>
                    <a:pt x="223" y="162"/>
                    <a:pt x="220" y="159"/>
                    <a:pt x="217" y="155"/>
                  </a:cubicBezTo>
                  <a:cubicBezTo>
                    <a:pt x="211" y="146"/>
                    <a:pt x="204" y="136"/>
                    <a:pt x="194" y="130"/>
                  </a:cubicBezTo>
                  <a:cubicBezTo>
                    <a:pt x="183" y="123"/>
                    <a:pt x="169" y="122"/>
                    <a:pt x="159" y="113"/>
                  </a:cubicBezTo>
                  <a:cubicBezTo>
                    <a:pt x="155" y="110"/>
                    <a:pt x="151" y="105"/>
                    <a:pt x="149" y="101"/>
                  </a:cubicBezTo>
                  <a:cubicBezTo>
                    <a:pt x="140" y="87"/>
                    <a:pt x="133" y="72"/>
                    <a:pt x="129" y="56"/>
                  </a:cubicBezTo>
                  <a:cubicBezTo>
                    <a:pt x="126" y="44"/>
                    <a:pt x="124" y="30"/>
                    <a:pt x="115" y="22"/>
                  </a:cubicBezTo>
                  <a:cubicBezTo>
                    <a:pt x="106" y="13"/>
                    <a:pt x="94" y="11"/>
                    <a:pt x="82" y="9"/>
                  </a:cubicBezTo>
                  <a:cubicBezTo>
                    <a:pt x="78" y="8"/>
                    <a:pt x="74" y="8"/>
                    <a:pt x="70" y="8"/>
                  </a:cubicBezTo>
                  <a:cubicBezTo>
                    <a:pt x="65" y="8"/>
                    <a:pt x="59" y="9"/>
                    <a:pt x="53" y="7"/>
                  </a:cubicBezTo>
                  <a:cubicBezTo>
                    <a:pt x="48" y="4"/>
                    <a:pt x="46" y="0"/>
                    <a:pt x="40" y="1"/>
                  </a:cubicBezTo>
                  <a:cubicBezTo>
                    <a:pt x="34" y="2"/>
                    <a:pt x="30" y="4"/>
                    <a:pt x="26" y="7"/>
                  </a:cubicBezTo>
                  <a:cubicBezTo>
                    <a:pt x="10" y="18"/>
                    <a:pt x="0" y="38"/>
                    <a:pt x="6" y="56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ṡlïḓe"/>
            <p:cNvSpPr/>
            <p:nvPr/>
          </p:nvSpPr>
          <p:spPr bwMode="auto">
            <a:xfrm>
              <a:off x="4641851" y="3492501"/>
              <a:ext cx="198438" cy="212725"/>
            </a:xfrm>
            <a:custGeom>
              <a:avLst/>
              <a:gdLst>
                <a:gd name="T0" fmla="*/ 114 w 154"/>
                <a:gd name="T1" fmla="*/ 53 h 166"/>
                <a:gd name="T2" fmla="*/ 131 w 154"/>
                <a:gd name="T3" fmla="*/ 90 h 166"/>
                <a:gd name="T4" fmla="*/ 150 w 154"/>
                <a:gd name="T5" fmla="*/ 108 h 166"/>
                <a:gd name="T6" fmla="*/ 144 w 154"/>
                <a:gd name="T7" fmla="*/ 134 h 166"/>
                <a:gd name="T8" fmla="*/ 118 w 154"/>
                <a:gd name="T9" fmla="*/ 157 h 166"/>
                <a:gd name="T10" fmla="*/ 90 w 154"/>
                <a:gd name="T11" fmla="*/ 164 h 166"/>
                <a:gd name="T12" fmla="*/ 70 w 154"/>
                <a:gd name="T13" fmla="*/ 151 h 166"/>
                <a:gd name="T14" fmla="*/ 34 w 154"/>
                <a:gd name="T15" fmla="*/ 108 h 166"/>
                <a:gd name="T16" fmla="*/ 17 w 154"/>
                <a:gd name="T17" fmla="*/ 52 h 166"/>
                <a:gd name="T18" fmla="*/ 1 w 154"/>
                <a:gd name="T19" fmla="*/ 21 h 166"/>
                <a:gd name="T20" fmla="*/ 1 w 154"/>
                <a:gd name="T21" fmla="*/ 9 h 166"/>
                <a:gd name="T22" fmla="*/ 17 w 154"/>
                <a:gd name="T23" fmla="*/ 0 h 166"/>
                <a:gd name="T24" fmla="*/ 35 w 154"/>
                <a:gd name="T25" fmla="*/ 4 h 166"/>
                <a:gd name="T26" fmla="*/ 91 w 154"/>
                <a:gd name="T27" fmla="*/ 19 h 166"/>
                <a:gd name="T28" fmla="*/ 107 w 154"/>
                <a:gd name="T29" fmla="*/ 28 h 166"/>
                <a:gd name="T30" fmla="*/ 114 w 154"/>
                <a:gd name="T31" fmla="*/ 5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166">
                  <a:moveTo>
                    <a:pt x="114" y="53"/>
                  </a:moveTo>
                  <a:cubicBezTo>
                    <a:pt x="117" y="67"/>
                    <a:pt x="121" y="81"/>
                    <a:pt x="131" y="90"/>
                  </a:cubicBezTo>
                  <a:cubicBezTo>
                    <a:pt x="138" y="96"/>
                    <a:pt x="147" y="100"/>
                    <a:pt x="150" y="108"/>
                  </a:cubicBezTo>
                  <a:cubicBezTo>
                    <a:pt x="154" y="116"/>
                    <a:pt x="149" y="126"/>
                    <a:pt x="144" y="134"/>
                  </a:cubicBezTo>
                  <a:cubicBezTo>
                    <a:pt x="137" y="143"/>
                    <a:pt x="128" y="151"/>
                    <a:pt x="118" y="157"/>
                  </a:cubicBezTo>
                  <a:cubicBezTo>
                    <a:pt x="110" y="162"/>
                    <a:pt x="100" y="166"/>
                    <a:pt x="90" y="164"/>
                  </a:cubicBezTo>
                  <a:cubicBezTo>
                    <a:pt x="82" y="162"/>
                    <a:pt x="75" y="156"/>
                    <a:pt x="70" y="151"/>
                  </a:cubicBezTo>
                  <a:cubicBezTo>
                    <a:pt x="56" y="138"/>
                    <a:pt x="42" y="125"/>
                    <a:pt x="34" y="108"/>
                  </a:cubicBezTo>
                  <a:cubicBezTo>
                    <a:pt x="26" y="90"/>
                    <a:pt x="26" y="69"/>
                    <a:pt x="17" y="52"/>
                  </a:cubicBezTo>
                  <a:cubicBezTo>
                    <a:pt x="12" y="41"/>
                    <a:pt x="4" y="32"/>
                    <a:pt x="1" y="21"/>
                  </a:cubicBezTo>
                  <a:cubicBezTo>
                    <a:pt x="0" y="17"/>
                    <a:pt x="0" y="13"/>
                    <a:pt x="1" y="9"/>
                  </a:cubicBezTo>
                  <a:cubicBezTo>
                    <a:pt x="4" y="3"/>
                    <a:pt x="10" y="0"/>
                    <a:pt x="17" y="0"/>
                  </a:cubicBezTo>
                  <a:cubicBezTo>
                    <a:pt x="23" y="0"/>
                    <a:pt x="30" y="1"/>
                    <a:pt x="35" y="4"/>
                  </a:cubicBezTo>
                  <a:cubicBezTo>
                    <a:pt x="54" y="10"/>
                    <a:pt x="72" y="15"/>
                    <a:pt x="91" y="19"/>
                  </a:cubicBezTo>
                  <a:cubicBezTo>
                    <a:pt x="98" y="21"/>
                    <a:pt x="103" y="21"/>
                    <a:pt x="107" y="28"/>
                  </a:cubicBezTo>
                  <a:cubicBezTo>
                    <a:pt x="110" y="36"/>
                    <a:pt x="113" y="45"/>
                    <a:pt x="114" y="53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iṡḷîḑe"/>
            <p:cNvSpPr/>
            <p:nvPr/>
          </p:nvSpPr>
          <p:spPr bwMode="auto">
            <a:xfrm>
              <a:off x="4838701" y="3678238"/>
              <a:ext cx="55563" cy="65088"/>
            </a:xfrm>
            <a:custGeom>
              <a:avLst/>
              <a:gdLst>
                <a:gd name="T0" fmla="*/ 7 w 43"/>
                <a:gd name="T1" fmla="*/ 23 h 51"/>
                <a:gd name="T2" fmla="*/ 1 w 43"/>
                <a:gd name="T3" fmla="*/ 38 h 51"/>
                <a:gd name="T4" fmla="*/ 1 w 43"/>
                <a:gd name="T5" fmla="*/ 51 h 51"/>
                <a:gd name="T6" fmla="*/ 19 w 43"/>
                <a:gd name="T7" fmla="*/ 44 h 51"/>
                <a:gd name="T8" fmla="*/ 40 w 43"/>
                <a:gd name="T9" fmla="*/ 8 h 51"/>
                <a:gd name="T10" fmla="*/ 37 w 43"/>
                <a:gd name="T11" fmla="*/ 0 h 51"/>
                <a:gd name="T12" fmla="*/ 27 w 43"/>
                <a:gd name="T13" fmla="*/ 4 h 51"/>
                <a:gd name="T14" fmla="*/ 7 w 43"/>
                <a:gd name="T15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1">
                  <a:moveTo>
                    <a:pt x="7" y="23"/>
                  </a:moveTo>
                  <a:cubicBezTo>
                    <a:pt x="4" y="28"/>
                    <a:pt x="2" y="33"/>
                    <a:pt x="1" y="38"/>
                  </a:cubicBezTo>
                  <a:cubicBezTo>
                    <a:pt x="0" y="42"/>
                    <a:pt x="0" y="46"/>
                    <a:pt x="1" y="51"/>
                  </a:cubicBezTo>
                  <a:cubicBezTo>
                    <a:pt x="7" y="49"/>
                    <a:pt x="13" y="47"/>
                    <a:pt x="19" y="44"/>
                  </a:cubicBezTo>
                  <a:cubicBezTo>
                    <a:pt x="32" y="37"/>
                    <a:pt x="43" y="23"/>
                    <a:pt x="40" y="8"/>
                  </a:cubicBezTo>
                  <a:cubicBezTo>
                    <a:pt x="40" y="6"/>
                    <a:pt x="39" y="3"/>
                    <a:pt x="37" y="0"/>
                  </a:cubicBezTo>
                  <a:cubicBezTo>
                    <a:pt x="34" y="0"/>
                    <a:pt x="30" y="1"/>
                    <a:pt x="27" y="4"/>
                  </a:cubicBezTo>
                  <a:cubicBezTo>
                    <a:pt x="19" y="9"/>
                    <a:pt x="13" y="16"/>
                    <a:pt x="7" y="23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îṩlïḋè"/>
            <p:cNvSpPr/>
            <p:nvPr/>
          </p:nvSpPr>
          <p:spPr bwMode="auto">
            <a:xfrm>
              <a:off x="4660901" y="3282951"/>
              <a:ext cx="320675" cy="190500"/>
            </a:xfrm>
            <a:custGeom>
              <a:avLst/>
              <a:gdLst>
                <a:gd name="T0" fmla="*/ 2 w 249"/>
                <a:gd name="T1" fmla="*/ 27 h 149"/>
                <a:gd name="T2" fmla="*/ 1 w 249"/>
                <a:gd name="T3" fmla="*/ 39 h 149"/>
                <a:gd name="T4" fmla="*/ 18 w 249"/>
                <a:gd name="T5" fmla="*/ 55 h 149"/>
                <a:gd name="T6" fmla="*/ 88 w 249"/>
                <a:gd name="T7" fmla="*/ 90 h 149"/>
                <a:gd name="T8" fmla="*/ 103 w 249"/>
                <a:gd name="T9" fmla="*/ 97 h 149"/>
                <a:gd name="T10" fmla="*/ 134 w 249"/>
                <a:gd name="T11" fmla="*/ 125 h 149"/>
                <a:gd name="T12" fmla="*/ 169 w 249"/>
                <a:gd name="T13" fmla="*/ 146 h 149"/>
                <a:gd name="T14" fmla="*/ 209 w 249"/>
                <a:gd name="T15" fmla="*/ 141 h 149"/>
                <a:gd name="T16" fmla="*/ 228 w 249"/>
                <a:gd name="T17" fmla="*/ 129 h 149"/>
                <a:gd name="T18" fmla="*/ 241 w 249"/>
                <a:gd name="T19" fmla="*/ 115 h 149"/>
                <a:gd name="T20" fmla="*/ 248 w 249"/>
                <a:gd name="T21" fmla="*/ 102 h 149"/>
                <a:gd name="T22" fmla="*/ 242 w 249"/>
                <a:gd name="T23" fmla="*/ 82 h 149"/>
                <a:gd name="T24" fmla="*/ 234 w 249"/>
                <a:gd name="T25" fmla="*/ 72 h 149"/>
                <a:gd name="T26" fmla="*/ 126 w 249"/>
                <a:gd name="T27" fmla="*/ 21 h 149"/>
                <a:gd name="T28" fmla="*/ 82 w 249"/>
                <a:gd name="T29" fmla="*/ 8 h 149"/>
                <a:gd name="T30" fmla="*/ 37 w 249"/>
                <a:gd name="T31" fmla="*/ 2 h 149"/>
                <a:gd name="T32" fmla="*/ 2 w 249"/>
                <a:gd name="T33" fmla="*/ 2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149">
                  <a:moveTo>
                    <a:pt x="2" y="27"/>
                  </a:moveTo>
                  <a:cubicBezTo>
                    <a:pt x="0" y="31"/>
                    <a:pt x="0" y="35"/>
                    <a:pt x="1" y="39"/>
                  </a:cubicBezTo>
                  <a:cubicBezTo>
                    <a:pt x="2" y="47"/>
                    <a:pt x="11" y="52"/>
                    <a:pt x="18" y="55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3" y="92"/>
                    <a:pt x="98" y="95"/>
                    <a:pt x="103" y="97"/>
                  </a:cubicBezTo>
                  <a:cubicBezTo>
                    <a:pt x="115" y="105"/>
                    <a:pt x="124" y="115"/>
                    <a:pt x="134" y="125"/>
                  </a:cubicBezTo>
                  <a:cubicBezTo>
                    <a:pt x="144" y="134"/>
                    <a:pt x="156" y="143"/>
                    <a:pt x="169" y="146"/>
                  </a:cubicBezTo>
                  <a:cubicBezTo>
                    <a:pt x="183" y="149"/>
                    <a:pt x="197" y="148"/>
                    <a:pt x="209" y="141"/>
                  </a:cubicBezTo>
                  <a:cubicBezTo>
                    <a:pt x="216" y="138"/>
                    <a:pt x="222" y="134"/>
                    <a:pt x="228" y="129"/>
                  </a:cubicBezTo>
                  <a:cubicBezTo>
                    <a:pt x="233" y="125"/>
                    <a:pt x="237" y="120"/>
                    <a:pt x="241" y="115"/>
                  </a:cubicBezTo>
                  <a:cubicBezTo>
                    <a:pt x="244" y="111"/>
                    <a:pt x="247" y="107"/>
                    <a:pt x="248" y="102"/>
                  </a:cubicBezTo>
                  <a:cubicBezTo>
                    <a:pt x="249" y="95"/>
                    <a:pt x="246" y="88"/>
                    <a:pt x="242" y="82"/>
                  </a:cubicBezTo>
                  <a:cubicBezTo>
                    <a:pt x="239" y="78"/>
                    <a:pt x="236" y="75"/>
                    <a:pt x="234" y="72"/>
                  </a:cubicBezTo>
                  <a:cubicBezTo>
                    <a:pt x="207" y="42"/>
                    <a:pt x="163" y="27"/>
                    <a:pt x="126" y="21"/>
                  </a:cubicBezTo>
                  <a:cubicBezTo>
                    <a:pt x="111" y="18"/>
                    <a:pt x="96" y="13"/>
                    <a:pt x="82" y="8"/>
                  </a:cubicBezTo>
                  <a:cubicBezTo>
                    <a:pt x="68" y="4"/>
                    <a:pt x="52" y="0"/>
                    <a:pt x="37" y="2"/>
                  </a:cubicBezTo>
                  <a:cubicBezTo>
                    <a:pt x="22" y="5"/>
                    <a:pt x="8" y="13"/>
                    <a:pt x="2" y="27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ṡlíḓé"/>
            <p:cNvSpPr/>
            <p:nvPr/>
          </p:nvSpPr>
          <p:spPr bwMode="auto">
            <a:xfrm>
              <a:off x="4660901" y="3292476"/>
              <a:ext cx="319088" cy="180975"/>
            </a:xfrm>
            <a:prstGeom prst="rect">
              <a:avLst/>
            </a:pr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işḻïḍé"/>
            <p:cNvSpPr/>
            <p:nvPr/>
          </p:nvSpPr>
          <p:spPr bwMode="auto">
            <a:xfrm>
              <a:off x="4816476" y="3325813"/>
              <a:ext cx="95250" cy="96838"/>
            </a:xfrm>
            <a:custGeom>
              <a:avLst/>
              <a:gdLst>
                <a:gd name="T0" fmla="*/ 57 w 74"/>
                <a:gd name="T1" fmla="*/ 16 h 76"/>
                <a:gd name="T2" fmla="*/ 70 w 74"/>
                <a:gd name="T3" fmla="*/ 36 h 76"/>
                <a:gd name="T4" fmla="*/ 73 w 74"/>
                <a:gd name="T5" fmla="*/ 53 h 76"/>
                <a:gd name="T6" fmla="*/ 66 w 74"/>
                <a:gd name="T7" fmla="*/ 62 h 76"/>
                <a:gd name="T8" fmla="*/ 59 w 74"/>
                <a:gd name="T9" fmla="*/ 69 h 76"/>
                <a:gd name="T10" fmla="*/ 52 w 74"/>
                <a:gd name="T11" fmla="*/ 74 h 76"/>
                <a:gd name="T12" fmla="*/ 40 w 74"/>
                <a:gd name="T13" fmla="*/ 76 h 76"/>
                <a:gd name="T14" fmla="*/ 13 w 74"/>
                <a:gd name="T15" fmla="*/ 70 h 76"/>
                <a:gd name="T16" fmla="*/ 5 w 74"/>
                <a:gd name="T17" fmla="*/ 35 h 76"/>
                <a:gd name="T18" fmla="*/ 30 w 74"/>
                <a:gd name="T19" fmla="*/ 6 h 76"/>
                <a:gd name="T20" fmla="*/ 57 w 74"/>
                <a:gd name="T21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76">
                  <a:moveTo>
                    <a:pt x="57" y="16"/>
                  </a:moveTo>
                  <a:cubicBezTo>
                    <a:pt x="62" y="22"/>
                    <a:pt x="67" y="29"/>
                    <a:pt x="70" y="36"/>
                  </a:cubicBezTo>
                  <a:cubicBezTo>
                    <a:pt x="73" y="41"/>
                    <a:pt x="74" y="47"/>
                    <a:pt x="73" y="53"/>
                  </a:cubicBezTo>
                  <a:cubicBezTo>
                    <a:pt x="72" y="57"/>
                    <a:pt x="69" y="60"/>
                    <a:pt x="66" y="6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7" y="71"/>
                    <a:pt x="54" y="73"/>
                    <a:pt x="52" y="74"/>
                  </a:cubicBezTo>
                  <a:cubicBezTo>
                    <a:pt x="48" y="76"/>
                    <a:pt x="44" y="76"/>
                    <a:pt x="40" y="76"/>
                  </a:cubicBezTo>
                  <a:cubicBezTo>
                    <a:pt x="30" y="76"/>
                    <a:pt x="20" y="76"/>
                    <a:pt x="13" y="70"/>
                  </a:cubicBezTo>
                  <a:cubicBezTo>
                    <a:pt x="2" y="63"/>
                    <a:pt x="0" y="47"/>
                    <a:pt x="5" y="35"/>
                  </a:cubicBezTo>
                  <a:cubicBezTo>
                    <a:pt x="10" y="23"/>
                    <a:pt x="20" y="14"/>
                    <a:pt x="30" y="6"/>
                  </a:cubicBezTo>
                  <a:cubicBezTo>
                    <a:pt x="38" y="0"/>
                    <a:pt x="51" y="10"/>
                    <a:pt x="57" y="16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ṥḷiḋè"/>
            <p:cNvSpPr/>
            <p:nvPr/>
          </p:nvSpPr>
          <p:spPr bwMode="auto">
            <a:xfrm>
              <a:off x="4943476" y="3375026"/>
              <a:ext cx="38100" cy="73025"/>
            </a:xfrm>
            <a:custGeom>
              <a:avLst/>
              <a:gdLst>
                <a:gd name="T0" fmla="*/ 1 w 29"/>
                <a:gd name="T1" fmla="*/ 18 h 57"/>
                <a:gd name="T2" fmla="*/ 3 w 29"/>
                <a:gd name="T3" fmla="*/ 38 h 57"/>
                <a:gd name="T4" fmla="*/ 8 w 29"/>
                <a:gd name="T5" fmla="*/ 56 h 57"/>
                <a:gd name="T6" fmla="*/ 8 w 29"/>
                <a:gd name="T7" fmla="*/ 57 h 57"/>
                <a:gd name="T8" fmla="*/ 21 w 29"/>
                <a:gd name="T9" fmla="*/ 43 h 57"/>
                <a:gd name="T10" fmla="*/ 28 w 29"/>
                <a:gd name="T11" fmla="*/ 30 h 57"/>
                <a:gd name="T12" fmla="*/ 22 w 29"/>
                <a:gd name="T13" fmla="*/ 9 h 57"/>
                <a:gd name="T14" fmla="*/ 14 w 29"/>
                <a:gd name="T15" fmla="*/ 0 h 57"/>
                <a:gd name="T16" fmla="*/ 9 w 29"/>
                <a:gd name="T17" fmla="*/ 6 h 57"/>
                <a:gd name="T18" fmla="*/ 1 w 29"/>
                <a:gd name="T19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7">
                  <a:moveTo>
                    <a:pt x="1" y="18"/>
                  </a:moveTo>
                  <a:cubicBezTo>
                    <a:pt x="0" y="25"/>
                    <a:pt x="0" y="32"/>
                    <a:pt x="3" y="38"/>
                  </a:cubicBezTo>
                  <a:cubicBezTo>
                    <a:pt x="4" y="44"/>
                    <a:pt x="6" y="50"/>
                    <a:pt x="8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13" y="52"/>
                    <a:pt x="17" y="48"/>
                    <a:pt x="21" y="43"/>
                  </a:cubicBezTo>
                  <a:cubicBezTo>
                    <a:pt x="24" y="39"/>
                    <a:pt x="27" y="35"/>
                    <a:pt x="28" y="30"/>
                  </a:cubicBezTo>
                  <a:cubicBezTo>
                    <a:pt x="29" y="23"/>
                    <a:pt x="26" y="15"/>
                    <a:pt x="22" y="9"/>
                  </a:cubicBezTo>
                  <a:cubicBezTo>
                    <a:pt x="19" y="6"/>
                    <a:pt x="16" y="3"/>
                    <a:pt x="14" y="0"/>
                  </a:cubicBezTo>
                  <a:cubicBezTo>
                    <a:pt x="12" y="2"/>
                    <a:pt x="10" y="4"/>
                    <a:pt x="9" y="6"/>
                  </a:cubicBezTo>
                  <a:cubicBezTo>
                    <a:pt x="5" y="9"/>
                    <a:pt x="3" y="14"/>
                    <a:pt x="1" y="18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ïṥḷïďè"/>
            <p:cNvSpPr/>
            <p:nvPr/>
          </p:nvSpPr>
          <p:spPr bwMode="auto">
            <a:xfrm>
              <a:off x="4697413" y="2682876"/>
              <a:ext cx="230188" cy="652463"/>
            </a:xfrm>
            <a:custGeom>
              <a:avLst/>
              <a:gdLst>
                <a:gd name="T0" fmla="*/ 9 w 180"/>
                <a:gd name="T1" fmla="*/ 259 h 508"/>
                <a:gd name="T2" fmla="*/ 9 w 180"/>
                <a:gd name="T3" fmla="*/ 366 h 508"/>
                <a:gd name="T4" fmla="*/ 8 w 180"/>
                <a:gd name="T5" fmla="*/ 447 h 508"/>
                <a:gd name="T6" fmla="*/ 2 w 180"/>
                <a:gd name="T7" fmla="*/ 477 h 508"/>
                <a:gd name="T8" fmla="*/ 47 w 180"/>
                <a:gd name="T9" fmla="*/ 507 h 508"/>
                <a:gd name="T10" fmla="*/ 64 w 180"/>
                <a:gd name="T11" fmla="*/ 508 h 508"/>
                <a:gd name="T12" fmla="*/ 79 w 180"/>
                <a:gd name="T13" fmla="*/ 500 h 508"/>
                <a:gd name="T14" fmla="*/ 137 w 180"/>
                <a:gd name="T15" fmla="*/ 422 h 508"/>
                <a:gd name="T16" fmla="*/ 149 w 180"/>
                <a:gd name="T17" fmla="*/ 357 h 508"/>
                <a:gd name="T18" fmla="*/ 151 w 180"/>
                <a:gd name="T19" fmla="*/ 246 h 508"/>
                <a:gd name="T20" fmla="*/ 146 w 180"/>
                <a:gd name="T21" fmla="*/ 213 h 508"/>
                <a:gd name="T22" fmla="*/ 149 w 180"/>
                <a:gd name="T23" fmla="*/ 157 h 508"/>
                <a:gd name="T24" fmla="*/ 180 w 180"/>
                <a:gd name="T25" fmla="*/ 20 h 508"/>
                <a:gd name="T26" fmla="*/ 70 w 180"/>
                <a:gd name="T27" fmla="*/ 0 h 508"/>
                <a:gd name="T28" fmla="*/ 68 w 180"/>
                <a:gd name="T29" fmla="*/ 68 h 508"/>
                <a:gd name="T30" fmla="*/ 55 w 180"/>
                <a:gd name="T31" fmla="*/ 137 h 508"/>
                <a:gd name="T32" fmla="*/ 9 w 180"/>
                <a:gd name="T33" fmla="*/ 25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" h="508">
                  <a:moveTo>
                    <a:pt x="9" y="259"/>
                  </a:moveTo>
                  <a:cubicBezTo>
                    <a:pt x="1" y="294"/>
                    <a:pt x="4" y="331"/>
                    <a:pt x="9" y="366"/>
                  </a:cubicBezTo>
                  <a:cubicBezTo>
                    <a:pt x="12" y="393"/>
                    <a:pt x="16" y="421"/>
                    <a:pt x="8" y="447"/>
                  </a:cubicBezTo>
                  <a:cubicBezTo>
                    <a:pt x="5" y="457"/>
                    <a:pt x="0" y="467"/>
                    <a:pt x="2" y="477"/>
                  </a:cubicBezTo>
                  <a:cubicBezTo>
                    <a:pt x="5" y="496"/>
                    <a:pt x="28" y="503"/>
                    <a:pt x="47" y="507"/>
                  </a:cubicBezTo>
                  <a:cubicBezTo>
                    <a:pt x="52" y="508"/>
                    <a:pt x="58" y="508"/>
                    <a:pt x="64" y="508"/>
                  </a:cubicBezTo>
                  <a:cubicBezTo>
                    <a:pt x="69" y="506"/>
                    <a:pt x="74" y="503"/>
                    <a:pt x="79" y="500"/>
                  </a:cubicBezTo>
                  <a:cubicBezTo>
                    <a:pt x="106" y="480"/>
                    <a:pt x="126" y="453"/>
                    <a:pt x="137" y="422"/>
                  </a:cubicBezTo>
                  <a:cubicBezTo>
                    <a:pt x="145" y="401"/>
                    <a:pt x="147" y="379"/>
                    <a:pt x="149" y="357"/>
                  </a:cubicBezTo>
                  <a:cubicBezTo>
                    <a:pt x="153" y="320"/>
                    <a:pt x="156" y="282"/>
                    <a:pt x="151" y="246"/>
                  </a:cubicBezTo>
                  <a:cubicBezTo>
                    <a:pt x="149" y="235"/>
                    <a:pt x="147" y="224"/>
                    <a:pt x="146" y="213"/>
                  </a:cubicBezTo>
                  <a:cubicBezTo>
                    <a:pt x="145" y="194"/>
                    <a:pt x="146" y="175"/>
                    <a:pt x="149" y="157"/>
                  </a:cubicBezTo>
                  <a:cubicBezTo>
                    <a:pt x="156" y="110"/>
                    <a:pt x="166" y="65"/>
                    <a:pt x="180" y="20"/>
                  </a:cubicBezTo>
                  <a:cubicBezTo>
                    <a:pt x="142" y="25"/>
                    <a:pt x="104" y="18"/>
                    <a:pt x="70" y="0"/>
                  </a:cubicBezTo>
                  <a:cubicBezTo>
                    <a:pt x="76" y="4"/>
                    <a:pt x="69" y="60"/>
                    <a:pt x="68" y="68"/>
                  </a:cubicBezTo>
                  <a:cubicBezTo>
                    <a:pt x="65" y="91"/>
                    <a:pt x="61" y="114"/>
                    <a:pt x="55" y="137"/>
                  </a:cubicBezTo>
                  <a:cubicBezTo>
                    <a:pt x="44" y="180"/>
                    <a:pt x="19" y="217"/>
                    <a:pt x="9" y="259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íśḷïḋe"/>
            <p:cNvSpPr/>
            <p:nvPr/>
          </p:nvSpPr>
          <p:spPr bwMode="auto">
            <a:xfrm>
              <a:off x="4702176" y="2949576"/>
              <a:ext cx="79375" cy="295275"/>
            </a:xfrm>
            <a:custGeom>
              <a:avLst/>
              <a:gdLst>
                <a:gd name="T0" fmla="*/ 24 w 62"/>
                <a:gd name="T1" fmla="*/ 0 h 230"/>
                <a:gd name="T2" fmla="*/ 5 w 62"/>
                <a:gd name="T3" fmla="*/ 52 h 230"/>
                <a:gd name="T4" fmla="*/ 0 w 62"/>
                <a:gd name="T5" fmla="*/ 99 h 230"/>
                <a:gd name="T6" fmla="*/ 5 w 62"/>
                <a:gd name="T7" fmla="*/ 159 h 230"/>
                <a:gd name="T8" fmla="*/ 9 w 62"/>
                <a:gd name="T9" fmla="*/ 205 h 230"/>
                <a:gd name="T10" fmla="*/ 6 w 62"/>
                <a:gd name="T11" fmla="*/ 230 h 230"/>
                <a:gd name="T12" fmla="*/ 7 w 62"/>
                <a:gd name="T13" fmla="*/ 229 h 230"/>
                <a:gd name="T14" fmla="*/ 37 w 62"/>
                <a:gd name="T15" fmla="*/ 182 h 230"/>
                <a:gd name="T16" fmla="*/ 34 w 62"/>
                <a:gd name="T17" fmla="*/ 26 h 230"/>
                <a:gd name="T18" fmla="*/ 24 w 62"/>
                <a:gd name="T1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30">
                  <a:moveTo>
                    <a:pt x="24" y="0"/>
                  </a:moveTo>
                  <a:cubicBezTo>
                    <a:pt x="16" y="17"/>
                    <a:pt x="9" y="34"/>
                    <a:pt x="5" y="52"/>
                  </a:cubicBezTo>
                  <a:cubicBezTo>
                    <a:pt x="1" y="68"/>
                    <a:pt x="0" y="83"/>
                    <a:pt x="0" y="99"/>
                  </a:cubicBezTo>
                  <a:cubicBezTo>
                    <a:pt x="0" y="119"/>
                    <a:pt x="2" y="139"/>
                    <a:pt x="5" y="159"/>
                  </a:cubicBezTo>
                  <a:cubicBezTo>
                    <a:pt x="7" y="174"/>
                    <a:pt x="9" y="190"/>
                    <a:pt x="9" y="205"/>
                  </a:cubicBezTo>
                  <a:cubicBezTo>
                    <a:pt x="9" y="213"/>
                    <a:pt x="8" y="222"/>
                    <a:pt x="6" y="230"/>
                  </a:cubicBezTo>
                  <a:cubicBezTo>
                    <a:pt x="6" y="230"/>
                    <a:pt x="7" y="229"/>
                    <a:pt x="7" y="229"/>
                  </a:cubicBezTo>
                  <a:cubicBezTo>
                    <a:pt x="17" y="213"/>
                    <a:pt x="29" y="199"/>
                    <a:pt x="37" y="182"/>
                  </a:cubicBezTo>
                  <a:cubicBezTo>
                    <a:pt x="62" y="135"/>
                    <a:pt x="53" y="76"/>
                    <a:pt x="34" y="26"/>
                  </a:cubicBezTo>
                  <a:cubicBezTo>
                    <a:pt x="31" y="18"/>
                    <a:pt x="27" y="9"/>
                    <a:pt x="24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işļîďé"/>
            <p:cNvSpPr/>
            <p:nvPr/>
          </p:nvSpPr>
          <p:spPr bwMode="auto">
            <a:xfrm>
              <a:off x="4646613" y="2617788"/>
              <a:ext cx="349250" cy="928688"/>
            </a:xfrm>
            <a:custGeom>
              <a:avLst/>
              <a:gdLst>
                <a:gd name="T0" fmla="*/ 256 w 272"/>
                <a:gd name="T1" fmla="*/ 106 h 723"/>
                <a:gd name="T2" fmla="*/ 261 w 272"/>
                <a:gd name="T3" fmla="*/ 252 h 723"/>
                <a:gd name="T4" fmla="*/ 247 w 272"/>
                <a:gd name="T5" fmla="*/ 398 h 723"/>
                <a:gd name="T6" fmla="*/ 246 w 272"/>
                <a:gd name="T7" fmla="*/ 455 h 723"/>
                <a:gd name="T8" fmla="*/ 234 w 272"/>
                <a:gd name="T9" fmla="*/ 481 h 723"/>
                <a:gd name="T10" fmla="*/ 106 w 272"/>
                <a:gd name="T11" fmla="*/ 702 h 723"/>
                <a:gd name="T12" fmla="*/ 74 w 272"/>
                <a:gd name="T13" fmla="*/ 722 h 723"/>
                <a:gd name="T14" fmla="*/ 34 w 272"/>
                <a:gd name="T15" fmla="*/ 713 h 723"/>
                <a:gd name="T16" fmla="*/ 11 w 272"/>
                <a:gd name="T17" fmla="*/ 700 h 723"/>
                <a:gd name="T18" fmla="*/ 1 w 272"/>
                <a:gd name="T19" fmla="*/ 677 h 723"/>
                <a:gd name="T20" fmla="*/ 22 w 272"/>
                <a:gd name="T21" fmla="*/ 561 h 723"/>
                <a:gd name="T22" fmla="*/ 50 w 272"/>
                <a:gd name="T23" fmla="*/ 487 h 723"/>
                <a:gd name="T24" fmla="*/ 80 w 272"/>
                <a:gd name="T25" fmla="*/ 440 h 723"/>
                <a:gd name="T26" fmla="*/ 77 w 272"/>
                <a:gd name="T27" fmla="*/ 284 h 723"/>
                <a:gd name="T28" fmla="*/ 15 w 272"/>
                <a:gd name="T29" fmla="*/ 136 h 723"/>
                <a:gd name="T30" fmla="*/ 8 w 272"/>
                <a:gd name="T31" fmla="*/ 92 h 723"/>
                <a:gd name="T32" fmla="*/ 41 w 272"/>
                <a:gd name="T33" fmla="*/ 9 h 723"/>
                <a:gd name="T34" fmla="*/ 53 w 272"/>
                <a:gd name="T35" fmla="*/ 1 h 723"/>
                <a:gd name="T36" fmla="*/ 69 w 272"/>
                <a:gd name="T37" fmla="*/ 1 h 723"/>
                <a:gd name="T38" fmla="*/ 256 w 272"/>
                <a:gd name="T39" fmla="*/ 10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2" h="723">
                  <a:moveTo>
                    <a:pt x="256" y="106"/>
                  </a:moveTo>
                  <a:cubicBezTo>
                    <a:pt x="272" y="153"/>
                    <a:pt x="268" y="203"/>
                    <a:pt x="261" y="252"/>
                  </a:cubicBezTo>
                  <a:cubicBezTo>
                    <a:pt x="254" y="301"/>
                    <a:pt x="244" y="349"/>
                    <a:pt x="247" y="398"/>
                  </a:cubicBezTo>
                  <a:cubicBezTo>
                    <a:pt x="248" y="417"/>
                    <a:pt x="251" y="437"/>
                    <a:pt x="246" y="455"/>
                  </a:cubicBezTo>
                  <a:cubicBezTo>
                    <a:pt x="243" y="464"/>
                    <a:pt x="239" y="473"/>
                    <a:pt x="234" y="481"/>
                  </a:cubicBezTo>
                  <a:cubicBezTo>
                    <a:pt x="106" y="702"/>
                    <a:pt x="106" y="702"/>
                    <a:pt x="106" y="702"/>
                  </a:cubicBezTo>
                  <a:cubicBezTo>
                    <a:pt x="99" y="713"/>
                    <a:pt x="87" y="721"/>
                    <a:pt x="74" y="722"/>
                  </a:cubicBezTo>
                  <a:cubicBezTo>
                    <a:pt x="60" y="723"/>
                    <a:pt x="47" y="718"/>
                    <a:pt x="34" y="713"/>
                  </a:cubicBezTo>
                  <a:cubicBezTo>
                    <a:pt x="26" y="710"/>
                    <a:pt x="18" y="706"/>
                    <a:pt x="11" y="700"/>
                  </a:cubicBezTo>
                  <a:cubicBezTo>
                    <a:pt x="4" y="694"/>
                    <a:pt x="0" y="686"/>
                    <a:pt x="1" y="677"/>
                  </a:cubicBezTo>
                  <a:cubicBezTo>
                    <a:pt x="7" y="638"/>
                    <a:pt x="16" y="599"/>
                    <a:pt x="22" y="561"/>
                  </a:cubicBezTo>
                  <a:cubicBezTo>
                    <a:pt x="26" y="535"/>
                    <a:pt x="36" y="510"/>
                    <a:pt x="50" y="487"/>
                  </a:cubicBezTo>
                  <a:cubicBezTo>
                    <a:pt x="60" y="471"/>
                    <a:pt x="72" y="457"/>
                    <a:pt x="80" y="440"/>
                  </a:cubicBezTo>
                  <a:cubicBezTo>
                    <a:pt x="105" y="393"/>
                    <a:pt x="96" y="334"/>
                    <a:pt x="77" y="284"/>
                  </a:cubicBezTo>
                  <a:cubicBezTo>
                    <a:pt x="58" y="234"/>
                    <a:pt x="30" y="188"/>
                    <a:pt x="15" y="136"/>
                  </a:cubicBezTo>
                  <a:cubicBezTo>
                    <a:pt x="11" y="122"/>
                    <a:pt x="8" y="107"/>
                    <a:pt x="8" y="92"/>
                  </a:cubicBezTo>
                  <a:cubicBezTo>
                    <a:pt x="7" y="61"/>
                    <a:pt x="19" y="31"/>
                    <a:pt x="41" y="9"/>
                  </a:cubicBezTo>
                  <a:cubicBezTo>
                    <a:pt x="44" y="5"/>
                    <a:pt x="48" y="3"/>
                    <a:pt x="53" y="1"/>
                  </a:cubicBezTo>
                  <a:cubicBezTo>
                    <a:pt x="58" y="0"/>
                    <a:pt x="63" y="0"/>
                    <a:pt x="69" y="1"/>
                  </a:cubicBezTo>
                  <a:cubicBezTo>
                    <a:pt x="140" y="15"/>
                    <a:pt x="232" y="38"/>
                    <a:pt x="256" y="106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iṩļîḓê"/>
            <p:cNvSpPr/>
            <p:nvPr/>
          </p:nvSpPr>
          <p:spPr bwMode="auto">
            <a:xfrm>
              <a:off x="6094413" y="1746251"/>
              <a:ext cx="358775" cy="288925"/>
            </a:xfrm>
            <a:custGeom>
              <a:avLst/>
              <a:gdLst>
                <a:gd name="T0" fmla="*/ 277 w 279"/>
                <a:gd name="T1" fmla="*/ 93 h 226"/>
                <a:gd name="T2" fmla="*/ 264 w 279"/>
                <a:gd name="T3" fmla="*/ 144 h 226"/>
                <a:gd name="T4" fmla="*/ 91 w 279"/>
                <a:gd name="T5" fmla="*/ 199 h 226"/>
                <a:gd name="T6" fmla="*/ 24 w 279"/>
                <a:gd name="T7" fmla="*/ 153 h 226"/>
                <a:gd name="T8" fmla="*/ 6 w 279"/>
                <a:gd name="T9" fmla="*/ 132 h 226"/>
                <a:gd name="T10" fmla="*/ 20 w 279"/>
                <a:gd name="T11" fmla="*/ 88 h 226"/>
                <a:gd name="T12" fmla="*/ 63 w 279"/>
                <a:gd name="T13" fmla="*/ 67 h 226"/>
                <a:gd name="T14" fmla="*/ 277 w 279"/>
                <a:gd name="T15" fmla="*/ 9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226">
                  <a:moveTo>
                    <a:pt x="277" y="93"/>
                  </a:moveTo>
                  <a:cubicBezTo>
                    <a:pt x="279" y="111"/>
                    <a:pt x="273" y="129"/>
                    <a:pt x="264" y="144"/>
                  </a:cubicBezTo>
                  <a:cubicBezTo>
                    <a:pt x="230" y="201"/>
                    <a:pt x="151" y="226"/>
                    <a:pt x="91" y="199"/>
                  </a:cubicBezTo>
                  <a:cubicBezTo>
                    <a:pt x="66" y="188"/>
                    <a:pt x="45" y="170"/>
                    <a:pt x="24" y="153"/>
                  </a:cubicBezTo>
                  <a:cubicBezTo>
                    <a:pt x="17" y="147"/>
                    <a:pt x="10" y="140"/>
                    <a:pt x="6" y="132"/>
                  </a:cubicBezTo>
                  <a:cubicBezTo>
                    <a:pt x="0" y="117"/>
                    <a:pt x="7" y="99"/>
                    <a:pt x="20" y="88"/>
                  </a:cubicBezTo>
                  <a:cubicBezTo>
                    <a:pt x="32" y="77"/>
                    <a:pt x="48" y="72"/>
                    <a:pt x="63" y="67"/>
                  </a:cubicBezTo>
                  <a:cubicBezTo>
                    <a:pt x="115" y="51"/>
                    <a:pt x="265" y="0"/>
                    <a:pt x="277" y="93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i$ḻiḍe"/>
            <p:cNvSpPr/>
            <p:nvPr/>
          </p:nvSpPr>
          <p:spPr bwMode="auto">
            <a:xfrm>
              <a:off x="6267451" y="1792288"/>
              <a:ext cx="425450" cy="955675"/>
            </a:xfrm>
            <a:custGeom>
              <a:avLst/>
              <a:gdLst>
                <a:gd name="T0" fmla="*/ 113 w 331"/>
                <a:gd name="T1" fmla="*/ 2 h 745"/>
                <a:gd name="T2" fmla="*/ 282 w 331"/>
                <a:gd name="T3" fmla="*/ 104 h 745"/>
                <a:gd name="T4" fmla="*/ 327 w 331"/>
                <a:gd name="T5" fmla="*/ 144 h 745"/>
                <a:gd name="T6" fmla="*/ 328 w 331"/>
                <a:gd name="T7" fmla="*/ 177 h 745"/>
                <a:gd name="T8" fmla="*/ 316 w 331"/>
                <a:gd name="T9" fmla="*/ 240 h 745"/>
                <a:gd name="T10" fmla="*/ 275 w 331"/>
                <a:gd name="T11" fmla="*/ 303 h 745"/>
                <a:gd name="T12" fmla="*/ 207 w 331"/>
                <a:gd name="T13" fmla="*/ 415 h 745"/>
                <a:gd name="T14" fmla="*/ 256 w 331"/>
                <a:gd name="T15" fmla="*/ 617 h 745"/>
                <a:gd name="T16" fmla="*/ 256 w 331"/>
                <a:gd name="T17" fmla="*/ 622 h 745"/>
                <a:gd name="T18" fmla="*/ 253 w 331"/>
                <a:gd name="T19" fmla="*/ 625 h 745"/>
                <a:gd name="T20" fmla="*/ 203 w 331"/>
                <a:gd name="T21" fmla="*/ 658 h 745"/>
                <a:gd name="T22" fmla="*/ 189 w 331"/>
                <a:gd name="T23" fmla="*/ 670 h 745"/>
                <a:gd name="T24" fmla="*/ 176 w 331"/>
                <a:gd name="T25" fmla="*/ 711 h 745"/>
                <a:gd name="T26" fmla="*/ 145 w 331"/>
                <a:gd name="T27" fmla="*/ 739 h 745"/>
                <a:gd name="T28" fmla="*/ 102 w 331"/>
                <a:gd name="T29" fmla="*/ 743 h 745"/>
                <a:gd name="T30" fmla="*/ 52 w 331"/>
                <a:gd name="T31" fmla="*/ 725 h 745"/>
                <a:gd name="T32" fmla="*/ 21 w 331"/>
                <a:gd name="T33" fmla="*/ 689 h 745"/>
                <a:gd name="T34" fmla="*/ 5 w 331"/>
                <a:gd name="T35" fmla="*/ 660 h 745"/>
                <a:gd name="T36" fmla="*/ 0 w 331"/>
                <a:gd name="T37" fmla="*/ 613 h 745"/>
                <a:gd name="T38" fmla="*/ 8 w 331"/>
                <a:gd name="T39" fmla="*/ 525 h 745"/>
                <a:gd name="T40" fmla="*/ 16 w 331"/>
                <a:gd name="T41" fmla="*/ 490 h 745"/>
                <a:gd name="T42" fmla="*/ 21 w 331"/>
                <a:gd name="T43" fmla="*/ 418 h 745"/>
                <a:gd name="T44" fmla="*/ 39 w 331"/>
                <a:gd name="T45" fmla="*/ 340 h 745"/>
                <a:gd name="T46" fmla="*/ 49 w 331"/>
                <a:gd name="T47" fmla="*/ 291 h 745"/>
                <a:gd name="T48" fmla="*/ 73 w 331"/>
                <a:gd name="T49" fmla="*/ 207 h 745"/>
                <a:gd name="T50" fmla="*/ 89 w 331"/>
                <a:gd name="T51" fmla="*/ 160 h 745"/>
                <a:gd name="T52" fmla="*/ 100 w 331"/>
                <a:gd name="T53" fmla="*/ 130 h 745"/>
                <a:gd name="T54" fmla="*/ 119 w 331"/>
                <a:gd name="T55" fmla="*/ 73 h 745"/>
                <a:gd name="T56" fmla="*/ 107 w 331"/>
                <a:gd name="T57" fmla="*/ 5 h 745"/>
                <a:gd name="T58" fmla="*/ 113 w 331"/>
                <a:gd name="T59" fmla="*/ 2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1" h="745">
                  <a:moveTo>
                    <a:pt x="113" y="2"/>
                  </a:moveTo>
                  <a:cubicBezTo>
                    <a:pt x="160" y="40"/>
                    <a:pt x="229" y="76"/>
                    <a:pt x="282" y="104"/>
                  </a:cubicBezTo>
                  <a:cubicBezTo>
                    <a:pt x="300" y="114"/>
                    <a:pt x="321" y="124"/>
                    <a:pt x="327" y="144"/>
                  </a:cubicBezTo>
                  <a:cubicBezTo>
                    <a:pt x="331" y="155"/>
                    <a:pt x="329" y="166"/>
                    <a:pt x="328" y="177"/>
                  </a:cubicBezTo>
                  <a:cubicBezTo>
                    <a:pt x="326" y="198"/>
                    <a:pt x="324" y="220"/>
                    <a:pt x="316" y="240"/>
                  </a:cubicBezTo>
                  <a:cubicBezTo>
                    <a:pt x="306" y="263"/>
                    <a:pt x="289" y="282"/>
                    <a:pt x="275" y="303"/>
                  </a:cubicBezTo>
                  <a:cubicBezTo>
                    <a:pt x="251" y="339"/>
                    <a:pt x="237" y="383"/>
                    <a:pt x="207" y="415"/>
                  </a:cubicBezTo>
                  <a:cubicBezTo>
                    <a:pt x="227" y="481"/>
                    <a:pt x="249" y="548"/>
                    <a:pt x="256" y="617"/>
                  </a:cubicBezTo>
                  <a:cubicBezTo>
                    <a:pt x="257" y="619"/>
                    <a:pt x="257" y="621"/>
                    <a:pt x="256" y="622"/>
                  </a:cubicBezTo>
                  <a:cubicBezTo>
                    <a:pt x="255" y="624"/>
                    <a:pt x="254" y="625"/>
                    <a:pt x="253" y="625"/>
                  </a:cubicBezTo>
                  <a:cubicBezTo>
                    <a:pt x="203" y="658"/>
                    <a:pt x="203" y="658"/>
                    <a:pt x="203" y="658"/>
                  </a:cubicBezTo>
                  <a:cubicBezTo>
                    <a:pt x="198" y="661"/>
                    <a:pt x="193" y="665"/>
                    <a:pt x="189" y="670"/>
                  </a:cubicBezTo>
                  <a:cubicBezTo>
                    <a:pt x="180" y="681"/>
                    <a:pt x="181" y="697"/>
                    <a:pt x="176" y="711"/>
                  </a:cubicBezTo>
                  <a:cubicBezTo>
                    <a:pt x="170" y="724"/>
                    <a:pt x="158" y="734"/>
                    <a:pt x="145" y="739"/>
                  </a:cubicBezTo>
                  <a:cubicBezTo>
                    <a:pt x="131" y="743"/>
                    <a:pt x="117" y="745"/>
                    <a:pt x="102" y="743"/>
                  </a:cubicBezTo>
                  <a:cubicBezTo>
                    <a:pt x="84" y="742"/>
                    <a:pt x="67" y="736"/>
                    <a:pt x="52" y="725"/>
                  </a:cubicBezTo>
                  <a:cubicBezTo>
                    <a:pt x="39" y="716"/>
                    <a:pt x="30" y="702"/>
                    <a:pt x="21" y="689"/>
                  </a:cubicBezTo>
                  <a:cubicBezTo>
                    <a:pt x="15" y="680"/>
                    <a:pt x="10" y="670"/>
                    <a:pt x="5" y="660"/>
                  </a:cubicBezTo>
                  <a:cubicBezTo>
                    <a:pt x="0" y="645"/>
                    <a:pt x="0" y="629"/>
                    <a:pt x="0" y="613"/>
                  </a:cubicBezTo>
                  <a:cubicBezTo>
                    <a:pt x="0" y="584"/>
                    <a:pt x="3" y="554"/>
                    <a:pt x="8" y="525"/>
                  </a:cubicBezTo>
                  <a:cubicBezTo>
                    <a:pt x="11" y="513"/>
                    <a:pt x="14" y="501"/>
                    <a:pt x="16" y="490"/>
                  </a:cubicBezTo>
                  <a:cubicBezTo>
                    <a:pt x="19" y="466"/>
                    <a:pt x="18" y="442"/>
                    <a:pt x="21" y="418"/>
                  </a:cubicBezTo>
                  <a:cubicBezTo>
                    <a:pt x="25" y="392"/>
                    <a:pt x="31" y="365"/>
                    <a:pt x="39" y="340"/>
                  </a:cubicBezTo>
                  <a:cubicBezTo>
                    <a:pt x="43" y="324"/>
                    <a:pt x="47" y="308"/>
                    <a:pt x="49" y="291"/>
                  </a:cubicBezTo>
                  <a:cubicBezTo>
                    <a:pt x="54" y="263"/>
                    <a:pt x="63" y="235"/>
                    <a:pt x="73" y="207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92" y="150"/>
                    <a:pt x="96" y="140"/>
                    <a:pt x="100" y="130"/>
                  </a:cubicBezTo>
                  <a:cubicBezTo>
                    <a:pt x="107" y="111"/>
                    <a:pt x="117" y="93"/>
                    <a:pt x="119" y="73"/>
                  </a:cubicBezTo>
                  <a:cubicBezTo>
                    <a:pt x="122" y="51"/>
                    <a:pt x="99" y="26"/>
                    <a:pt x="107" y="5"/>
                  </a:cubicBezTo>
                  <a:cubicBezTo>
                    <a:pt x="107" y="3"/>
                    <a:pt x="111" y="0"/>
                    <a:pt x="113" y="2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íślîdé"/>
            <p:cNvSpPr/>
            <p:nvPr/>
          </p:nvSpPr>
          <p:spPr bwMode="auto">
            <a:xfrm>
              <a:off x="6307138" y="1962151"/>
              <a:ext cx="411163" cy="677863"/>
            </a:xfrm>
            <a:custGeom>
              <a:avLst/>
              <a:gdLst>
                <a:gd name="T0" fmla="*/ 283 w 320"/>
                <a:gd name="T1" fmla="*/ 0 h 527"/>
                <a:gd name="T2" fmla="*/ 304 w 320"/>
                <a:gd name="T3" fmla="*/ 28 h 527"/>
                <a:gd name="T4" fmla="*/ 311 w 320"/>
                <a:gd name="T5" fmla="*/ 109 h 527"/>
                <a:gd name="T6" fmla="*/ 308 w 320"/>
                <a:gd name="T7" fmla="*/ 130 h 527"/>
                <a:gd name="T8" fmla="*/ 310 w 320"/>
                <a:gd name="T9" fmla="*/ 154 h 527"/>
                <a:gd name="T10" fmla="*/ 311 w 320"/>
                <a:gd name="T11" fmla="*/ 246 h 527"/>
                <a:gd name="T12" fmla="*/ 306 w 320"/>
                <a:gd name="T13" fmla="*/ 349 h 527"/>
                <a:gd name="T14" fmla="*/ 259 w 320"/>
                <a:gd name="T15" fmla="*/ 400 h 527"/>
                <a:gd name="T16" fmla="*/ 39 w 320"/>
                <a:gd name="T17" fmla="*/ 527 h 527"/>
                <a:gd name="T18" fmla="*/ 44 w 320"/>
                <a:gd name="T19" fmla="*/ 467 h 527"/>
                <a:gd name="T20" fmla="*/ 0 w 320"/>
                <a:gd name="T21" fmla="*/ 422 h 527"/>
                <a:gd name="T22" fmla="*/ 66 w 320"/>
                <a:gd name="T23" fmla="*/ 398 h 527"/>
                <a:gd name="T24" fmla="*/ 179 w 320"/>
                <a:gd name="T25" fmla="*/ 315 h 527"/>
                <a:gd name="T26" fmla="*/ 191 w 320"/>
                <a:gd name="T27" fmla="*/ 300 h 527"/>
                <a:gd name="T28" fmla="*/ 178 w 320"/>
                <a:gd name="T29" fmla="*/ 266 h 527"/>
                <a:gd name="T30" fmla="*/ 170 w 320"/>
                <a:gd name="T31" fmla="*/ 155 h 527"/>
                <a:gd name="T32" fmla="*/ 220 w 320"/>
                <a:gd name="T33" fmla="*/ 42 h 527"/>
                <a:gd name="T34" fmla="*/ 283 w 320"/>
                <a:gd name="T35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527">
                  <a:moveTo>
                    <a:pt x="283" y="0"/>
                  </a:moveTo>
                  <a:cubicBezTo>
                    <a:pt x="294" y="5"/>
                    <a:pt x="301" y="17"/>
                    <a:pt x="304" y="28"/>
                  </a:cubicBezTo>
                  <a:cubicBezTo>
                    <a:pt x="313" y="54"/>
                    <a:pt x="316" y="82"/>
                    <a:pt x="311" y="109"/>
                  </a:cubicBezTo>
                  <a:cubicBezTo>
                    <a:pt x="309" y="116"/>
                    <a:pt x="308" y="123"/>
                    <a:pt x="308" y="130"/>
                  </a:cubicBezTo>
                  <a:cubicBezTo>
                    <a:pt x="308" y="138"/>
                    <a:pt x="308" y="146"/>
                    <a:pt x="310" y="154"/>
                  </a:cubicBezTo>
                  <a:cubicBezTo>
                    <a:pt x="314" y="184"/>
                    <a:pt x="310" y="215"/>
                    <a:pt x="311" y="246"/>
                  </a:cubicBezTo>
                  <a:cubicBezTo>
                    <a:pt x="313" y="281"/>
                    <a:pt x="320" y="318"/>
                    <a:pt x="306" y="349"/>
                  </a:cubicBezTo>
                  <a:cubicBezTo>
                    <a:pt x="296" y="370"/>
                    <a:pt x="278" y="386"/>
                    <a:pt x="259" y="400"/>
                  </a:cubicBezTo>
                  <a:cubicBezTo>
                    <a:pt x="192" y="453"/>
                    <a:pt x="118" y="495"/>
                    <a:pt x="39" y="527"/>
                  </a:cubicBezTo>
                  <a:cubicBezTo>
                    <a:pt x="52" y="511"/>
                    <a:pt x="53" y="486"/>
                    <a:pt x="44" y="467"/>
                  </a:cubicBezTo>
                  <a:cubicBezTo>
                    <a:pt x="35" y="448"/>
                    <a:pt x="18" y="433"/>
                    <a:pt x="0" y="422"/>
                  </a:cubicBezTo>
                  <a:cubicBezTo>
                    <a:pt x="23" y="417"/>
                    <a:pt x="45" y="409"/>
                    <a:pt x="66" y="398"/>
                  </a:cubicBezTo>
                  <a:cubicBezTo>
                    <a:pt x="108" y="377"/>
                    <a:pt x="144" y="346"/>
                    <a:pt x="179" y="315"/>
                  </a:cubicBezTo>
                  <a:cubicBezTo>
                    <a:pt x="184" y="311"/>
                    <a:pt x="188" y="306"/>
                    <a:pt x="191" y="300"/>
                  </a:cubicBezTo>
                  <a:cubicBezTo>
                    <a:pt x="194" y="288"/>
                    <a:pt x="185" y="277"/>
                    <a:pt x="178" y="266"/>
                  </a:cubicBezTo>
                  <a:cubicBezTo>
                    <a:pt x="157" y="234"/>
                    <a:pt x="162" y="192"/>
                    <a:pt x="170" y="155"/>
                  </a:cubicBezTo>
                  <a:cubicBezTo>
                    <a:pt x="180" y="115"/>
                    <a:pt x="194" y="74"/>
                    <a:pt x="220" y="42"/>
                  </a:cubicBezTo>
                  <a:cubicBezTo>
                    <a:pt x="237" y="21"/>
                    <a:pt x="258" y="6"/>
                    <a:pt x="283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îśļidè"/>
            <p:cNvSpPr/>
            <p:nvPr/>
          </p:nvSpPr>
          <p:spPr bwMode="auto">
            <a:xfrm>
              <a:off x="6176963" y="2505076"/>
              <a:ext cx="212725" cy="166688"/>
            </a:xfrm>
            <a:custGeom>
              <a:avLst/>
              <a:gdLst>
                <a:gd name="T0" fmla="*/ 136 w 165"/>
                <a:gd name="T1" fmla="*/ 106 h 130"/>
                <a:gd name="T2" fmla="*/ 123 w 165"/>
                <a:gd name="T3" fmla="*/ 122 h 130"/>
                <a:gd name="T4" fmla="*/ 81 w 165"/>
                <a:gd name="T5" fmla="*/ 121 h 130"/>
                <a:gd name="T6" fmla="*/ 47 w 165"/>
                <a:gd name="T7" fmla="*/ 99 h 130"/>
                <a:gd name="T8" fmla="*/ 32 w 165"/>
                <a:gd name="T9" fmla="*/ 88 h 130"/>
                <a:gd name="T10" fmla="*/ 1 w 165"/>
                <a:gd name="T11" fmla="*/ 77 h 130"/>
                <a:gd name="T12" fmla="*/ 0 w 165"/>
                <a:gd name="T13" fmla="*/ 74 h 130"/>
                <a:gd name="T14" fmla="*/ 8 w 165"/>
                <a:gd name="T15" fmla="*/ 69 h 130"/>
                <a:gd name="T16" fmla="*/ 54 w 165"/>
                <a:gd name="T17" fmla="*/ 55 h 130"/>
                <a:gd name="T18" fmla="*/ 43 w 165"/>
                <a:gd name="T19" fmla="*/ 43 h 130"/>
                <a:gd name="T20" fmla="*/ 41 w 165"/>
                <a:gd name="T21" fmla="*/ 37 h 130"/>
                <a:gd name="T22" fmla="*/ 45 w 165"/>
                <a:gd name="T23" fmla="*/ 32 h 130"/>
                <a:gd name="T24" fmla="*/ 142 w 165"/>
                <a:gd name="T25" fmla="*/ 15 h 130"/>
                <a:gd name="T26" fmla="*/ 150 w 165"/>
                <a:gd name="T27" fmla="*/ 21 h 130"/>
                <a:gd name="T28" fmla="*/ 153 w 165"/>
                <a:gd name="T29" fmla="*/ 29 h 130"/>
                <a:gd name="T30" fmla="*/ 162 w 165"/>
                <a:gd name="T31" fmla="*/ 69 h 130"/>
                <a:gd name="T32" fmla="*/ 136 w 165"/>
                <a:gd name="T33" fmla="*/ 10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5" h="130">
                  <a:moveTo>
                    <a:pt x="136" y="106"/>
                  </a:moveTo>
                  <a:cubicBezTo>
                    <a:pt x="133" y="112"/>
                    <a:pt x="128" y="117"/>
                    <a:pt x="123" y="122"/>
                  </a:cubicBezTo>
                  <a:cubicBezTo>
                    <a:pt x="111" y="130"/>
                    <a:pt x="94" y="126"/>
                    <a:pt x="81" y="121"/>
                  </a:cubicBezTo>
                  <a:cubicBezTo>
                    <a:pt x="68" y="116"/>
                    <a:pt x="57" y="108"/>
                    <a:pt x="47" y="99"/>
                  </a:cubicBezTo>
                  <a:cubicBezTo>
                    <a:pt x="42" y="95"/>
                    <a:pt x="37" y="91"/>
                    <a:pt x="32" y="88"/>
                  </a:cubicBezTo>
                  <a:cubicBezTo>
                    <a:pt x="21" y="84"/>
                    <a:pt x="6" y="87"/>
                    <a:pt x="1" y="77"/>
                  </a:cubicBezTo>
                  <a:cubicBezTo>
                    <a:pt x="0" y="76"/>
                    <a:pt x="0" y="75"/>
                    <a:pt x="0" y="74"/>
                  </a:cubicBezTo>
                  <a:cubicBezTo>
                    <a:pt x="0" y="70"/>
                    <a:pt x="5" y="69"/>
                    <a:pt x="8" y="69"/>
                  </a:cubicBezTo>
                  <a:cubicBezTo>
                    <a:pt x="24" y="68"/>
                    <a:pt x="40" y="63"/>
                    <a:pt x="54" y="55"/>
                  </a:cubicBezTo>
                  <a:cubicBezTo>
                    <a:pt x="50" y="52"/>
                    <a:pt x="46" y="48"/>
                    <a:pt x="43" y="43"/>
                  </a:cubicBezTo>
                  <a:cubicBezTo>
                    <a:pt x="42" y="41"/>
                    <a:pt x="41" y="39"/>
                    <a:pt x="41" y="37"/>
                  </a:cubicBezTo>
                  <a:cubicBezTo>
                    <a:pt x="42" y="35"/>
                    <a:pt x="43" y="33"/>
                    <a:pt x="45" y="32"/>
                  </a:cubicBezTo>
                  <a:cubicBezTo>
                    <a:pt x="71" y="7"/>
                    <a:pt x="110" y="0"/>
                    <a:pt x="142" y="15"/>
                  </a:cubicBezTo>
                  <a:cubicBezTo>
                    <a:pt x="146" y="17"/>
                    <a:pt x="148" y="19"/>
                    <a:pt x="150" y="21"/>
                  </a:cubicBezTo>
                  <a:cubicBezTo>
                    <a:pt x="152" y="24"/>
                    <a:pt x="153" y="26"/>
                    <a:pt x="153" y="29"/>
                  </a:cubicBezTo>
                  <a:cubicBezTo>
                    <a:pt x="156" y="40"/>
                    <a:pt x="165" y="57"/>
                    <a:pt x="162" y="69"/>
                  </a:cubicBezTo>
                  <a:cubicBezTo>
                    <a:pt x="158" y="82"/>
                    <a:pt x="144" y="95"/>
                    <a:pt x="136" y="106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iśḷïḓé"/>
            <p:cNvSpPr/>
            <p:nvPr/>
          </p:nvSpPr>
          <p:spPr bwMode="auto">
            <a:xfrm>
              <a:off x="5938838" y="1727201"/>
              <a:ext cx="273050" cy="865188"/>
            </a:xfrm>
            <a:custGeom>
              <a:avLst/>
              <a:gdLst>
                <a:gd name="T0" fmla="*/ 49 w 212"/>
                <a:gd name="T1" fmla="*/ 661 h 673"/>
                <a:gd name="T2" fmla="*/ 141 w 212"/>
                <a:gd name="T3" fmla="*/ 455 h 673"/>
                <a:gd name="T4" fmla="*/ 156 w 212"/>
                <a:gd name="T5" fmla="*/ 403 h 673"/>
                <a:gd name="T6" fmla="*/ 192 w 212"/>
                <a:gd name="T7" fmla="*/ 277 h 673"/>
                <a:gd name="T8" fmla="*/ 205 w 212"/>
                <a:gd name="T9" fmla="*/ 222 h 673"/>
                <a:gd name="T10" fmla="*/ 212 w 212"/>
                <a:gd name="T11" fmla="*/ 123 h 673"/>
                <a:gd name="T12" fmla="*/ 202 w 212"/>
                <a:gd name="T13" fmla="*/ 83 h 673"/>
                <a:gd name="T14" fmla="*/ 194 w 212"/>
                <a:gd name="T15" fmla="*/ 56 h 673"/>
                <a:gd name="T16" fmla="*/ 178 w 212"/>
                <a:gd name="T17" fmla="*/ 21 h 673"/>
                <a:gd name="T18" fmla="*/ 171 w 212"/>
                <a:gd name="T19" fmla="*/ 13 h 673"/>
                <a:gd name="T20" fmla="*/ 155 w 212"/>
                <a:gd name="T21" fmla="*/ 6 h 673"/>
                <a:gd name="T22" fmla="*/ 116 w 212"/>
                <a:gd name="T23" fmla="*/ 0 h 673"/>
                <a:gd name="T24" fmla="*/ 80 w 212"/>
                <a:gd name="T25" fmla="*/ 15 h 673"/>
                <a:gd name="T26" fmla="*/ 65 w 212"/>
                <a:gd name="T27" fmla="*/ 42 h 673"/>
                <a:gd name="T28" fmla="*/ 59 w 212"/>
                <a:gd name="T29" fmla="*/ 53 h 673"/>
                <a:gd name="T30" fmla="*/ 55 w 212"/>
                <a:gd name="T31" fmla="*/ 71 h 673"/>
                <a:gd name="T32" fmla="*/ 50 w 212"/>
                <a:gd name="T33" fmla="*/ 146 h 673"/>
                <a:gd name="T34" fmla="*/ 49 w 212"/>
                <a:gd name="T35" fmla="*/ 181 h 673"/>
                <a:gd name="T36" fmla="*/ 51 w 212"/>
                <a:gd name="T37" fmla="*/ 208 h 673"/>
                <a:gd name="T38" fmla="*/ 61 w 212"/>
                <a:gd name="T39" fmla="*/ 295 h 673"/>
                <a:gd name="T40" fmla="*/ 63 w 212"/>
                <a:gd name="T41" fmla="*/ 355 h 673"/>
                <a:gd name="T42" fmla="*/ 46 w 212"/>
                <a:gd name="T43" fmla="*/ 503 h 673"/>
                <a:gd name="T44" fmla="*/ 24 w 212"/>
                <a:gd name="T45" fmla="*/ 571 h 673"/>
                <a:gd name="T46" fmla="*/ 4 w 212"/>
                <a:gd name="T47" fmla="*/ 629 h 673"/>
                <a:gd name="T48" fmla="*/ 9 w 212"/>
                <a:gd name="T49" fmla="*/ 650 h 673"/>
                <a:gd name="T50" fmla="*/ 10 w 212"/>
                <a:gd name="T51" fmla="*/ 664 h 673"/>
                <a:gd name="T52" fmla="*/ 28 w 212"/>
                <a:gd name="T53" fmla="*/ 672 h 673"/>
                <a:gd name="T54" fmla="*/ 49 w 212"/>
                <a:gd name="T55" fmla="*/ 661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2" h="673">
                  <a:moveTo>
                    <a:pt x="49" y="661"/>
                  </a:moveTo>
                  <a:cubicBezTo>
                    <a:pt x="98" y="603"/>
                    <a:pt x="121" y="528"/>
                    <a:pt x="141" y="455"/>
                  </a:cubicBezTo>
                  <a:cubicBezTo>
                    <a:pt x="156" y="403"/>
                    <a:pt x="156" y="403"/>
                    <a:pt x="156" y="403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7" y="259"/>
                    <a:pt x="202" y="240"/>
                    <a:pt x="205" y="222"/>
                  </a:cubicBezTo>
                  <a:cubicBezTo>
                    <a:pt x="211" y="189"/>
                    <a:pt x="212" y="156"/>
                    <a:pt x="212" y="123"/>
                  </a:cubicBezTo>
                  <a:cubicBezTo>
                    <a:pt x="211" y="109"/>
                    <a:pt x="208" y="96"/>
                    <a:pt x="202" y="83"/>
                  </a:cubicBezTo>
                  <a:cubicBezTo>
                    <a:pt x="199" y="75"/>
                    <a:pt x="197" y="65"/>
                    <a:pt x="194" y="56"/>
                  </a:cubicBezTo>
                  <a:cubicBezTo>
                    <a:pt x="191" y="44"/>
                    <a:pt x="185" y="32"/>
                    <a:pt x="178" y="21"/>
                  </a:cubicBezTo>
                  <a:cubicBezTo>
                    <a:pt x="176" y="18"/>
                    <a:pt x="174" y="15"/>
                    <a:pt x="171" y="13"/>
                  </a:cubicBezTo>
                  <a:cubicBezTo>
                    <a:pt x="166" y="9"/>
                    <a:pt x="161" y="7"/>
                    <a:pt x="155" y="6"/>
                  </a:cubicBezTo>
                  <a:cubicBezTo>
                    <a:pt x="142" y="2"/>
                    <a:pt x="129" y="0"/>
                    <a:pt x="116" y="0"/>
                  </a:cubicBezTo>
                  <a:cubicBezTo>
                    <a:pt x="102" y="0"/>
                    <a:pt x="89" y="5"/>
                    <a:pt x="80" y="15"/>
                  </a:cubicBezTo>
                  <a:cubicBezTo>
                    <a:pt x="74" y="23"/>
                    <a:pt x="71" y="33"/>
                    <a:pt x="65" y="42"/>
                  </a:cubicBezTo>
                  <a:cubicBezTo>
                    <a:pt x="63" y="45"/>
                    <a:pt x="61" y="49"/>
                    <a:pt x="59" y="53"/>
                  </a:cubicBezTo>
                  <a:cubicBezTo>
                    <a:pt x="57" y="58"/>
                    <a:pt x="55" y="65"/>
                    <a:pt x="55" y="71"/>
                  </a:cubicBezTo>
                  <a:cubicBezTo>
                    <a:pt x="53" y="96"/>
                    <a:pt x="51" y="121"/>
                    <a:pt x="50" y="146"/>
                  </a:cubicBezTo>
                  <a:cubicBezTo>
                    <a:pt x="49" y="158"/>
                    <a:pt x="49" y="170"/>
                    <a:pt x="49" y="181"/>
                  </a:cubicBezTo>
                  <a:cubicBezTo>
                    <a:pt x="49" y="190"/>
                    <a:pt x="50" y="199"/>
                    <a:pt x="51" y="208"/>
                  </a:cubicBezTo>
                  <a:cubicBezTo>
                    <a:pt x="61" y="295"/>
                    <a:pt x="61" y="295"/>
                    <a:pt x="61" y="295"/>
                  </a:cubicBezTo>
                  <a:cubicBezTo>
                    <a:pt x="63" y="316"/>
                    <a:pt x="62" y="335"/>
                    <a:pt x="63" y="355"/>
                  </a:cubicBezTo>
                  <a:cubicBezTo>
                    <a:pt x="68" y="405"/>
                    <a:pt x="57" y="455"/>
                    <a:pt x="46" y="503"/>
                  </a:cubicBezTo>
                  <a:cubicBezTo>
                    <a:pt x="41" y="527"/>
                    <a:pt x="36" y="550"/>
                    <a:pt x="24" y="571"/>
                  </a:cubicBezTo>
                  <a:cubicBezTo>
                    <a:pt x="14" y="590"/>
                    <a:pt x="0" y="608"/>
                    <a:pt x="4" y="629"/>
                  </a:cubicBezTo>
                  <a:cubicBezTo>
                    <a:pt x="5" y="636"/>
                    <a:pt x="9" y="643"/>
                    <a:pt x="9" y="650"/>
                  </a:cubicBezTo>
                  <a:cubicBezTo>
                    <a:pt x="9" y="655"/>
                    <a:pt x="9" y="659"/>
                    <a:pt x="10" y="664"/>
                  </a:cubicBezTo>
                  <a:cubicBezTo>
                    <a:pt x="14" y="670"/>
                    <a:pt x="21" y="673"/>
                    <a:pt x="28" y="672"/>
                  </a:cubicBezTo>
                  <a:cubicBezTo>
                    <a:pt x="35" y="670"/>
                    <a:pt x="43" y="667"/>
                    <a:pt x="49" y="661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iṥḷidê"/>
            <p:cNvSpPr/>
            <p:nvPr/>
          </p:nvSpPr>
          <p:spPr bwMode="auto">
            <a:xfrm>
              <a:off x="5902326" y="2206626"/>
              <a:ext cx="166688" cy="292100"/>
            </a:xfrm>
            <a:custGeom>
              <a:avLst/>
              <a:gdLst>
                <a:gd name="T0" fmla="*/ 84 w 130"/>
                <a:gd name="T1" fmla="*/ 58 h 227"/>
                <a:gd name="T2" fmla="*/ 85 w 130"/>
                <a:gd name="T3" fmla="*/ 93 h 227"/>
                <a:gd name="T4" fmla="*/ 93 w 130"/>
                <a:gd name="T5" fmla="*/ 137 h 227"/>
                <a:gd name="T6" fmla="*/ 116 w 130"/>
                <a:gd name="T7" fmla="*/ 179 h 227"/>
                <a:gd name="T8" fmla="*/ 126 w 130"/>
                <a:gd name="T9" fmla="*/ 186 h 227"/>
                <a:gd name="T10" fmla="*/ 129 w 130"/>
                <a:gd name="T11" fmla="*/ 196 h 227"/>
                <a:gd name="T12" fmla="*/ 118 w 130"/>
                <a:gd name="T13" fmla="*/ 195 h 227"/>
                <a:gd name="T14" fmla="*/ 120 w 130"/>
                <a:gd name="T15" fmla="*/ 210 h 227"/>
                <a:gd name="T16" fmla="*/ 105 w 130"/>
                <a:gd name="T17" fmla="*/ 212 h 227"/>
                <a:gd name="T18" fmla="*/ 103 w 130"/>
                <a:gd name="T19" fmla="*/ 211 h 227"/>
                <a:gd name="T20" fmla="*/ 102 w 130"/>
                <a:gd name="T21" fmla="*/ 221 h 227"/>
                <a:gd name="T22" fmla="*/ 94 w 130"/>
                <a:gd name="T23" fmla="*/ 227 h 227"/>
                <a:gd name="T24" fmla="*/ 88 w 130"/>
                <a:gd name="T25" fmla="*/ 225 h 227"/>
                <a:gd name="T26" fmla="*/ 59 w 130"/>
                <a:gd name="T27" fmla="*/ 207 h 227"/>
                <a:gd name="T28" fmla="*/ 39 w 130"/>
                <a:gd name="T29" fmla="*/ 187 h 227"/>
                <a:gd name="T30" fmla="*/ 26 w 130"/>
                <a:gd name="T31" fmla="*/ 168 h 227"/>
                <a:gd name="T32" fmla="*/ 20 w 130"/>
                <a:gd name="T33" fmla="*/ 156 h 227"/>
                <a:gd name="T34" fmla="*/ 21 w 130"/>
                <a:gd name="T35" fmla="*/ 107 h 227"/>
                <a:gd name="T36" fmla="*/ 14 w 130"/>
                <a:gd name="T37" fmla="*/ 97 h 227"/>
                <a:gd name="T38" fmla="*/ 2 w 130"/>
                <a:gd name="T39" fmla="*/ 25 h 227"/>
                <a:gd name="T40" fmla="*/ 12 w 130"/>
                <a:gd name="T41" fmla="*/ 3 h 227"/>
                <a:gd name="T42" fmla="*/ 30 w 130"/>
                <a:gd name="T43" fmla="*/ 6 h 227"/>
                <a:gd name="T44" fmla="*/ 47 w 130"/>
                <a:gd name="T45" fmla="*/ 17 h 227"/>
                <a:gd name="T46" fmla="*/ 60 w 130"/>
                <a:gd name="T47" fmla="*/ 20 h 227"/>
                <a:gd name="T48" fmla="*/ 74 w 130"/>
                <a:gd name="T49" fmla="*/ 34 h 227"/>
                <a:gd name="T50" fmla="*/ 84 w 130"/>
                <a:gd name="T51" fmla="*/ 5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27">
                  <a:moveTo>
                    <a:pt x="84" y="58"/>
                  </a:moveTo>
                  <a:cubicBezTo>
                    <a:pt x="85" y="69"/>
                    <a:pt x="84" y="81"/>
                    <a:pt x="85" y="93"/>
                  </a:cubicBezTo>
                  <a:cubicBezTo>
                    <a:pt x="86" y="107"/>
                    <a:pt x="88" y="122"/>
                    <a:pt x="93" y="137"/>
                  </a:cubicBezTo>
                  <a:cubicBezTo>
                    <a:pt x="97" y="153"/>
                    <a:pt x="102" y="171"/>
                    <a:pt x="116" y="179"/>
                  </a:cubicBezTo>
                  <a:cubicBezTo>
                    <a:pt x="119" y="181"/>
                    <a:pt x="123" y="183"/>
                    <a:pt x="126" y="186"/>
                  </a:cubicBezTo>
                  <a:cubicBezTo>
                    <a:pt x="129" y="188"/>
                    <a:pt x="130" y="193"/>
                    <a:pt x="129" y="196"/>
                  </a:cubicBezTo>
                  <a:cubicBezTo>
                    <a:pt x="118" y="195"/>
                    <a:pt x="118" y="195"/>
                    <a:pt x="118" y="195"/>
                  </a:cubicBezTo>
                  <a:cubicBezTo>
                    <a:pt x="123" y="198"/>
                    <a:pt x="124" y="205"/>
                    <a:pt x="120" y="210"/>
                  </a:cubicBezTo>
                  <a:cubicBezTo>
                    <a:pt x="117" y="215"/>
                    <a:pt x="110" y="216"/>
                    <a:pt x="105" y="212"/>
                  </a:cubicBezTo>
                  <a:cubicBezTo>
                    <a:pt x="104" y="212"/>
                    <a:pt x="103" y="211"/>
                    <a:pt x="103" y="211"/>
                  </a:cubicBezTo>
                  <a:cubicBezTo>
                    <a:pt x="103" y="214"/>
                    <a:pt x="103" y="218"/>
                    <a:pt x="102" y="221"/>
                  </a:cubicBezTo>
                  <a:cubicBezTo>
                    <a:pt x="101" y="225"/>
                    <a:pt x="97" y="227"/>
                    <a:pt x="94" y="227"/>
                  </a:cubicBezTo>
                  <a:cubicBezTo>
                    <a:pt x="92" y="227"/>
                    <a:pt x="90" y="226"/>
                    <a:pt x="88" y="225"/>
                  </a:cubicBezTo>
                  <a:cubicBezTo>
                    <a:pt x="59" y="207"/>
                    <a:pt x="59" y="207"/>
                    <a:pt x="59" y="207"/>
                  </a:cubicBezTo>
                  <a:cubicBezTo>
                    <a:pt x="51" y="203"/>
                    <a:pt x="44" y="196"/>
                    <a:pt x="39" y="187"/>
                  </a:cubicBezTo>
                  <a:cubicBezTo>
                    <a:pt x="26" y="168"/>
                    <a:pt x="26" y="168"/>
                    <a:pt x="26" y="168"/>
                  </a:cubicBezTo>
                  <a:cubicBezTo>
                    <a:pt x="23" y="165"/>
                    <a:pt x="21" y="161"/>
                    <a:pt x="20" y="156"/>
                  </a:cubicBezTo>
                  <a:cubicBezTo>
                    <a:pt x="15" y="140"/>
                    <a:pt x="28" y="122"/>
                    <a:pt x="21" y="107"/>
                  </a:cubicBezTo>
                  <a:cubicBezTo>
                    <a:pt x="19" y="104"/>
                    <a:pt x="17" y="100"/>
                    <a:pt x="14" y="97"/>
                  </a:cubicBezTo>
                  <a:cubicBezTo>
                    <a:pt x="0" y="77"/>
                    <a:pt x="0" y="50"/>
                    <a:pt x="2" y="25"/>
                  </a:cubicBezTo>
                  <a:cubicBezTo>
                    <a:pt x="3" y="17"/>
                    <a:pt x="4" y="7"/>
                    <a:pt x="12" y="3"/>
                  </a:cubicBezTo>
                  <a:cubicBezTo>
                    <a:pt x="18" y="0"/>
                    <a:pt x="25" y="3"/>
                    <a:pt x="30" y="6"/>
                  </a:cubicBezTo>
                  <a:cubicBezTo>
                    <a:pt x="36" y="10"/>
                    <a:pt x="41" y="15"/>
                    <a:pt x="47" y="17"/>
                  </a:cubicBezTo>
                  <a:cubicBezTo>
                    <a:pt x="51" y="18"/>
                    <a:pt x="56" y="18"/>
                    <a:pt x="60" y="20"/>
                  </a:cubicBezTo>
                  <a:cubicBezTo>
                    <a:pt x="65" y="22"/>
                    <a:pt x="70" y="29"/>
                    <a:pt x="74" y="34"/>
                  </a:cubicBezTo>
                  <a:cubicBezTo>
                    <a:pt x="79" y="41"/>
                    <a:pt x="83" y="49"/>
                    <a:pt x="84" y="58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ïśḷïďé"/>
            <p:cNvSpPr/>
            <p:nvPr/>
          </p:nvSpPr>
          <p:spPr bwMode="auto">
            <a:xfrm>
              <a:off x="5402263" y="1533526"/>
              <a:ext cx="242888" cy="325438"/>
            </a:xfrm>
            <a:custGeom>
              <a:avLst/>
              <a:gdLst>
                <a:gd name="T0" fmla="*/ 121 w 189"/>
                <a:gd name="T1" fmla="*/ 222 h 253"/>
                <a:gd name="T2" fmla="*/ 107 w 189"/>
                <a:gd name="T3" fmla="*/ 243 h 253"/>
                <a:gd name="T4" fmla="*/ 84 w 189"/>
                <a:gd name="T5" fmla="*/ 251 h 253"/>
                <a:gd name="T6" fmla="*/ 63 w 189"/>
                <a:gd name="T7" fmla="*/ 235 h 253"/>
                <a:gd name="T8" fmla="*/ 21 w 189"/>
                <a:gd name="T9" fmla="*/ 178 h 253"/>
                <a:gd name="T10" fmla="*/ 1 w 189"/>
                <a:gd name="T11" fmla="*/ 72 h 253"/>
                <a:gd name="T12" fmla="*/ 4 w 189"/>
                <a:gd name="T13" fmla="*/ 45 h 253"/>
                <a:gd name="T14" fmla="*/ 33 w 189"/>
                <a:gd name="T15" fmla="*/ 26 h 253"/>
                <a:gd name="T16" fmla="*/ 94 w 189"/>
                <a:gd name="T17" fmla="*/ 3 h 253"/>
                <a:gd name="T18" fmla="*/ 106 w 189"/>
                <a:gd name="T19" fmla="*/ 1 h 253"/>
                <a:gd name="T20" fmla="*/ 121 w 189"/>
                <a:gd name="T21" fmla="*/ 23 h 253"/>
                <a:gd name="T22" fmla="*/ 144 w 189"/>
                <a:gd name="T23" fmla="*/ 69 h 253"/>
                <a:gd name="T24" fmla="*/ 171 w 189"/>
                <a:gd name="T25" fmla="*/ 135 h 253"/>
                <a:gd name="T26" fmla="*/ 121 w 189"/>
                <a:gd name="T27" fmla="*/ 22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253">
                  <a:moveTo>
                    <a:pt x="121" y="222"/>
                  </a:moveTo>
                  <a:cubicBezTo>
                    <a:pt x="118" y="230"/>
                    <a:pt x="113" y="237"/>
                    <a:pt x="107" y="243"/>
                  </a:cubicBezTo>
                  <a:cubicBezTo>
                    <a:pt x="101" y="250"/>
                    <a:pt x="92" y="253"/>
                    <a:pt x="84" y="251"/>
                  </a:cubicBezTo>
                  <a:cubicBezTo>
                    <a:pt x="75" y="250"/>
                    <a:pt x="68" y="242"/>
                    <a:pt x="63" y="235"/>
                  </a:cubicBezTo>
                  <a:cubicBezTo>
                    <a:pt x="47" y="217"/>
                    <a:pt x="32" y="199"/>
                    <a:pt x="21" y="178"/>
                  </a:cubicBezTo>
                  <a:cubicBezTo>
                    <a:pt x="6" y="145"/>
                    <a:pt x="3" y="108"/>
                    <a:pt x="1" y="72"/>
                  </a:cubicBezTo>
                  <a:cubicBezTo>
                    <a:pt x="0" y="63"/>
                    <a:pt x="0" y="53"/>
                    <a:pt x="4" y="45"/>
                  </a:cubicBezTo>
                  <a:cubicBezTo>
                    <a:pt x="10" y="35"/>
                    <a:pt x="22" y="30"/>
                    <a:pt x="33" y="26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7" y="1"/>
                    <a:pt x="102" y="0"/>
                    <a:pt x="106" y="1"/>
                  </a:cubicBezTo>
                  <a:cubicBezTo>
                    <a:pt x="115" y="2"/>
                    <a:pt x="119" y="14"/>
                    <a:pt x="121" y="23"/>
                  </a:cubicBezTo>
                  <a:cubicBezTo>
                    <a:pt x="126" y="40"/>
                    <a:pt x="134" y="55"/>
                    <a:pt x="144" y="69"/>
                  </a:cubicBezTo>
                  <a:cubicBezTo>
                    <a:pt x="158" y="88"/>
                    <a:pt x="189" y="112"/>
                    <a:pt x="171" y="135"/>
                  </a:cubicBezTo>
                  <a:cubicBezTo>
                    <a:pt x="150" y="162"/>
                    <a:pt x="136" y="192"/>
                    <a:pt x="121" y="222"/>
                  </a:cubicBezTo>
                </a:path>
              </a:pathLst>
            </a:custGeom>
            <a:solidFill>
              <a:srgbClr val="BE6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śḻîḑê"/>
            <p:cNvSpPr/>
            <p:nvPr/>
          </p:nvSpPr>
          <p:spPr bwMode="auto">
            <a:xfrm>
              <a:off x="5199063" y="1554163"/>
              <a:ext cx="520700" cy="833438"/>
            </a:xfrm>
            <a:custGeom>
              <a:avLst/>
              <a:gdLst>
                <a:gd name="T0" fmla="*/ 358 w 405"/>
                <a:gd name="T1" fmla="*/ 102 h 649"/>
                <a:gd name="T2" fmla="*/ 393 w 405"/>
                <a:gd name="T3" fmla="*/ 203 h 649"/>
                <a:gd name="T4" fmla="*/ 375 w 405"/>
                <a:gd name="T5" fmla="*/ 312 h 649"/>
                <a:gd name="T6" fmla="*/ 384 w 405"/>
                <a:gd name="T7" fmla="*/ 420 h 649"/>
                <a:gd name="T8" fmla="*/ 401 w 405"/>
                <a:gd name="T9" fmla="*/ 454 h 649"/>
                <a:gd name="T10" fmla="*/ 404 w 405"/>
                <a:gd name="T11" fmla="*/ 490 h 649"/>
                <a:gd name="T12" fmla="*/ 397 w 405"/>
                <a:gd name="T13" fmla="*/ 528 h 649"/>
                <a:gd name="T14" fmla="*/ 354 w 405"/>
                <a:gd name="T15" fmla="*/ 572 h 649"/>
                <a:gd name="T16" fmla="*/ 244 w 405"/>
                <a:gd name="T17" fmla="*/ 635 h 649"/>
                <a:gd name="T18" fmla="*/ 160 w 405"/>
                <a:gd name="T19" fmla="*/ 648 h 649"/>
                <a:gd name="T20" fmla="*/ 102 w 405"/>
                <a:gd name="T21" fmla="*/ 646 h 649"/>
                <a:gd name="T22" fmla="*/ 14 w 405"/>
                <a:gd name="T23" fmla="*/ 600 h 649"/>
                <a:gd name="T24" fmla="*/ 4 w 405"/>
                <a:gd name="T25" fmla="*/ 586 h 649"/>
                <a:gd name="T26" fmla="*/ 1 w 405"/>
                <a:gd name="T27" fmla="*/ 565 h 649"/>
                <a:gd name="T28" fmla="*/ 1 w 405"/>
                <a:gd name="T29" fmla="*/ 486 h 649"/>
                <a:gd name="T30" fmla="*/ 12 w 405"/>
                <a:gd name="T31" fmla="*/ 412 h 649"/>
                <a:gd name="T32" fmla="*/ 43 w 405"/>
                <a:gd name="T33" fmla="*/ 331 h 649"/>
                <a:gd name="T34" fmla="*/ 123 w 405"/>
                <a:gd name="T35" fmla="*/ 39 h 649"/>
                <a:gd name="T36" fmla="*/ 172 w 405"/>
                <a:gd name="T37" fmla="*/ 3 h 649"/>
                <a:gd name="T38" fmla="*/ 183 w 405"/>
                <a:gd name="T39" fmla="*/ 8 h 649"/>
                <a:gd name="T40" fmla="*/ 187 w 405"/>
                <a:gd name="T41" fmla="*/ 21 h 649"/>
                <a:gd name="T42" fmla="*/ 220 w 405"/>
                <a:gd name="T43" fmla="*/ 147 h 649"/>
                <a:gd name="T44" fmla="*/ 258 w 405"/>
                <a:gd name="T45" fmla="*/ 189 h 649"/>
                <a:gd name="T46" fmla="*/ 298 w 405"/>
                <a:gd name="T47" fmla="*/ 163 h 649"/>
                <a:gd name="T48" fmla="*/ 358 w 405"/>
                <a:gd name="T49" fmla="*/ 10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5" h="649">
                  <a:moveTo>
                    <a:pt x="358" y="102"/>
                  </a:moveTo>
                  <a:cubicBezTo>
                    <a:pt x="385" y="127"/>
                    <a:pt x="394" y="167"/>
                    <a:pt x="393" y="203"/>
                  </a:cubicBezTo>
                  <a:cubicBezTo>
                    <a:pt x="391" y="240"/>
                    <a:pt x="381" y="275"/>
                    <a:pt x="375" y="312"/>
                  </a:cubicBezTo>
                  <a:cubicBezTo>
                    <a:pt x="370" y="348"/>
                    <a:pt x="368" y="386"/>
                    <a:pt x="384" y="420"/>
                  </a:cubicBezTo>
                  <a:cubicBezTo>
                    <a:pt x="390" y="431"/>
                    <a:pt x="397" y="442"/>
                    <a:pt x="401" y="454"/>
                  </a:cubicBezTo>
                  <a:cubicBezTo>
                    <a:pt x="404" y="466"/>
                    <a:pt x="405" y="478"/>
                    <a:pt x="404" y="490"/>
                  </a:cubicBezTo>
                  <a:cubicBezTo>
                    <a:pt x="404" y="503"/>
                    <a:pt x="401" y="516"/>
                    <a:pt x="397" y="528"/>
                  </a:cubicBezTo>
                  <a:cubicBezTo>
                    <a:pt x="388" y="547"/>
                    <a:pt x="370" y="560"/>
                    <a:pt x="354" y="572"/>
                  </a:cubicBezTo>
                  <a:cubicBezTo>
                    <a:pt x="320" y="597"/>
                    <a:pt x="285" y="622"/>
                    <a:pt x="244" y="635"/>
                  </a:cubicBezTo>
                  <a:cubicBezTo>
                    <a:pt x="217" y="643"/>
                    <a:pt x="188" y="646"/>
                    <a:pt x="160" y="648"/>
                  </a:cubicBezTo>
                  <a:cubicBezTo>
                    <a:pt x="141" y="649"/>
                    <a:pt x="121" y="649"/>
                    <a:pt x="102" y="646"/>
                  </a:cubicBezTo>
                  <a:cubicBezTo>
                    <a:pt x="69" y="641"/>
                    <a:pt x="38" y="624"/>
                    <a:pt x="14" y="600"/>
                  </a:cubicBezTo>
                  <a:cubicBezTo>
                    <a:pt x="10" y="596"/>
                    <a:pt x="7" y="591"/>
                    <a:pt x="4" y="586"/>
                  </a:cubicBezTo>
                  <a:cubicBezTo>
                    <a:pt x="2" y="579"/>
                    <a:pt x="1" y="572"/>
                    <a:pt x="1" y="565"/>
                  </a:cubicBezTo>
                  <a:cubicBezTo>
                    <a:pt x="0" y="539"/>
                    <a:pt x="0" y="513"/>
                    <a:pt x="1" y="486"/>
                  </a:cubicBezTo>
                  <a:cubicBezTo>
                    <a:pt x="2" y="461"/>
                    <a:pt x="6" y="437"/>
                    <a:pt x="12" y="412"/>
                  </a:cubicBezTo>
                  <a:cubicBezTo>
                    <a:pt x="19" y="384"/>
                    <a:pt x="33" y="358"/>
                    <a:pt x="43" y="331"/>
                  </a:cubicBezTo>
                  <a:cubicBezTo>
                    <a:pt x="78" y="236"/>
                    <a:pt x="74" y="128"/>
                    <a:pt x="123" y="39"/>
                  </a:cubicBezTo>
                  <a:cubicBezTo>
                    <a:pt x="133" y="20"/>
                    <a:pt x="151" y="0"/>
                    <a:pt x="172" y="3"/>
                  </a:cubicBezTo>
                  <a:cubicBezTo>
                    <a:pt x="176" y="3"/>
                    <a:pt x="180" y="5"/>
                    <a:pt x="183" y="8"/>
                  </a:cubicBezTo>
                  <a:cubicBezTo>
                    <a:pt x="186" y="12"/>
                    <a:pt x="187" y="16"/>
                    <a:pt x="187" y="21"/>
                  </a:cubicBezTo>
                  <a:cubicBezTo>
                    <a:pt x="192" y="64"/>
                    <a:pt x="200" y="108"/>
                    <a:pt x="220" y="147"/>
                  </a:cubicBezTo>
                  <a:cubicBezTo>
                    <a:pt x="228" y="162"/>
                    <a:pt x="240" y="185"/>
                    <a:pt x="258" y="189"/>
                  </a:cubicBezTo>
                  <a:cubicBezTo>
                    <a:pt x="277" y="193"/>
                    <a:pt x="288" y="176"/>
                    <a:pt x="298" y="163"/>
                  </a:cubicBezTo>
                  <a:cubicBezTo>
                    <a:pt x="315" y="140"/>
                    <a:pt x="335" y="120"/>
                    <a:pt x="358" y="102"/>
                  </a:cubicBezTo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ïṩḻïďé"/>
            <p:cNvSpPr/>
            <p:nvPr/>
          </p:nvSpPr>
          <p:spPr bwMode="auto">
            <a:xfrm>
              <a:off x="5605463" y="1566863"/>
              <a:ext cx="258763" cy="635000"/>
            </a:xfrm>
            <a:custGeom>
              <a:avLst/>
              <a:gdLst>
                <a:gd name="T0" fmla="*/ 169 w 201"/>
                <a:gd name="T1" fmla="*/ 28 h 494"/>
                <a:gd name="T2" fmla="*/ 184 w 201"/>
                <a:gd name="T3" fmla="*/ 38 h 494"/>
                <a:gd name="T4" fmla="*/ 200 w 201"/>
                <a:gd name="T5" fmla="*/ 83 h 494"/>
                <a:gd name="T6" fmla="*/ 194 w 201"/>
                <a:gd name="T7" fmla="*/ 133 h 494"/>
                <a:gd name="T8" fmla="*/ 196 w 201"/>
                <a:gd name="T9" fmla="*/ 266 h 494"/>
                <a:gd name="T10" fmla="*/ 194 w 201"/>
                <a:gd name="T11" fmla="*/ 288 h 494"/>
                <a:gd name="T12" fmla="*/ 186 w 201"/>
                <a:gd name="T13" fmla="*/ 307 h 494"/>
                <a:gd name="T14" fmla="*/ 179 w 201"/>
                <a:gd name="T15" fmla="*/ 368 h 494"/>
                <a:gd name="T16" fmla="*/ 161 w 201"/>
                <a:gd name="T17" fmla="*/ 431 h 494"/>
                <a:gd name="T18" fmla="*/ 168 w 201"/>
                <a:gd name="T19" fmla="*/ 456 h 494"/>
                <a:gd name="T20" fmla="*/ 161 w 201"/>
                <a:gd name="T21" fmla="*/ 480 h 494"/>
                <a:gd name="T22" fmla="*/ 135 w 201"/>
                <a:gd name="T23" fmla="*/ 483 h 494"/>
                <a:gd name="T24" fmla="*/ 124 w 201"/>
                <a:gd name="T25" fmla="*/ 488 h 494"/>
                <a:gd name="T26" fmla="*/ 81 w 201"/>
                <a:gd name="T27" fmla="*/ 485 h 494"/>
                <a:gd name="T28" fmla="*/ 47 w 201"/>
                <a:gd name="T29" fmla="*/ 458 h 494"/>
                <a:gd name="T30" fmla="*/ 10 w 201"/>
                <a:gd name="T31" fmla="*/ 404 h 494"/>
                <a:gd name="T32" fmla="*/ 20 w 201"/>
                <a:gd name="T33" fmla="*/ 312 h 494"/>
                <a:gd name="T34" fmla="*/ 41 w 201"/>
                <a:gd name="T35" fmla="*/ 220 h 494"/>
                <a:gd name="T36" fmla="*/ 31 w 201"/>
                <a:gd name="T37" fmla="*/ 168 h 494"/>
                <a:gd name="T38" fmla="*/ 27 w 201"/>
                <a:gd name="T39" fmla="*/ 95 h 494"/>
                <a:gd name="T40" fmla="*/ 36 w 201"/>
                <a:gd name="T41" fmla="*/ 42 h 494"/>
                <a:gd name="T42" fmla="*/ 93 w 201"/>
                <a:gd name="T43" fmla="*/ 3 h 494"/>
                <a:gd name="T44" fmla="*/ 169 w 201"/>
                <a:gd name="T45" fmla="*/ 28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494">
                  <a:moveTo>
                    <a:pt x="169" y="28"/>
                  </a:moveTo>
                  <a:cubicBezTo>
                    <a:pt x="174" y="31"/>
                    <a:pt x="180" y="34"/>
                    <a:pt x="184" y="38"/>
                  </a:cubicBezTo>
                  <a:cubicBezTo>
                    <a:pt x="196" y="50"/>
                    <a:pt x="201" y="67"/>
                    <a:pt x="200" y="83"/>
                  </a:cubicBezTo>
                  <a:cubicBezTo>
                    <a:pt x="200" y="100"/>
                    <a:pt x="196" y="116"/>
                    <a:pt x="194" y="133"/>
                  </a:cubicBezTo>
                  <a:cubicBezTo>
                    <a:pt x="188" y="177"/>
                    <a:pt x="193" y="222"/>
                    <a:pt x="196" y="266"/>
                  </a:cubicBezTo>
                  <a:cubicBezTo>
                    <a:pt x="196" y="273"/>
                    <a:pt x="196" y="281"/>
                    <a:pt x="194" y="288"/>
                  </a:cubicBezTo>
                  <a:cubicBezTo>
                    <a:pt x="192" y="294"/>
                    <a:pt x="188" y="300"/>
                    <a:pt x="186" y="307"/>
                  </a:cubicBezTo>
                  <a:cubicBezTo>
                    <a:pt x="178" y="326"/>
                    <a:pt x="184" y="348"/>
                    <a:pt x="179" y="368"/>
                  </a:cubicBezTo>
                  <a:cubicBezTo>
                    <a:pt x="175" y="390"/>
                    <a:pt x="158" y="409"/>
                    <a:pt x="161" y="431"/>
                  </a:cubicBezTo>
                  <a:cubicBezTo>
                    <a:pt x="163" y="440"/>
                    <a:pt x="167" y="448"/>
                    <a:pt x="168" y="456"/>
                  </a:cubicBezTo>
                  <a:cubicBezTo>
                    <a:pt x="170" y="465"/>
                    <a:pt x="169" y="475"/>
                    <a:pt x="161" y="480"/>
                  </a:cubicBezTo>
                  <a:cubicBezTo>
                    <a:pt x="154" y="484"/>
                    <a:pt x="143" y="481"/>
                    <a:pt x="135" y="483"/>
                  </a:cubicBezTo>
                  <a:cubicBezTo>
                    <a:pt x="131" y="485"/>
                    <a:pt x="128" y="486"/>
                    <a:pt x="124" y="488"/>
                  </a:cubicBezTo>
                  <a:cubicBezTo>
                    <a:pt x="111" y="494"/>
                    <a:pt x="95" y="492"/>
                    <a:pt x="81" y="485"/>
                  </a:cubicBezTo>
                  <a:cubicBezTo>
                    <a:pt x="68" y="478"/>
                    <a:pt x="57" y="469"/>
                    <a:pt x="47" y="458"/>
                  </a:cubicBezTo>
                  <a:cubicBezTo>
                    <a:pt x="32" y="442"/>
                    <a:pt x="17" y="425"/>
                    <a:pt x="10" y="404"/>
                  </a:cubicBezTo>
                  <a:cubicBezTo>
                    <a:pt x="0" y="374"/>
                    <a:pt x="9" y="342"/>
                    <a:pt x="20" y="312"/>
                  </a:cubicBezTo>
                  <a:cubicBezTo>
                    <a:pt x="30" y="282"/>
                    <a:pt x="43" y="252"/>
                    <a:pt x="41" y="220"/>
                  </a:cubicBezTo>
                  <a:cubicBezTo>
                    <a:pt x="40" y="202"/>
                    <a:pt x="34" y="185"/>
                    <a:pt x="31" y="168"/>
                  </a:cubicBezTo>
                  <a:cubicBezTo>
                    <a:pt x="27" y="144"/>
                    <a:pt x="25" y="119"/>
                    <a:pt x="27" y="95"/>
                  </a:cubicBezTo>
                  <a:cubicBezTo>
                    <a:pt x="27" y="77"/>
                    <a:pt x="28" y="58"/>
                    <a:pt x="36" y="42"/>
                  </a:cubicBezTo>
                  <a:cubicBezTo>
                    <a:pt x="47" y="20"/>
                    <a:pt x="69" y="5"/>
                    <a:pt x="93" y="3"/>
                  </a:cubicBezTo>
                  <a:cubicBezTo>
                    <a:pt x="121" y="0"/>
                    <a:pt x="145" y="14"/>
                    <a:pt x="169" y="2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iSľiḍé"/>
            <p:cNvSpPr/>
            <p:nvPr/>
          </p:nvSpPr>
          <p:spPr bwMode="auto">
            <a:xfrm>
              <a:off x="5722938" y="1851026"/>
              <a:ext cx="65088" cy="296863"/>
            </a:xfrm>
            <a:custGeom>
              <a:avLst/>
              <a:gdLst>
                <a:gd name="T0" fmla="*/ 50 w 50"/>
                <a:gd name="T1" fmla="*/ 0 h 231"/>
                <a:gd name="T2" fmla="*/ 29 w 50"/>
                <a:gd name="T3" fmla="*/ 40 h 231"/>
                <a:gd name="T4" fmla="*/ 2 w 50"/>
                <a:gd name="T5" fmla="*/ 193 h 231"/>
                <a:gd name="T6" fmla="*/ 9 w 50"/>
                <a:gd name="T7" fmla="*/ 231 h 231"/>
                <a:gd name="T8" fmla="*/ 18 w 50"/>
                <a:gd name="T9" fmla="*/ 178 h 231"/>
                <a:gd name="T10" fmla="*/ 50 w 50"/>
                <a:gd name="T1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31">
                  <a:moveTo>
                    <a:pt x="50" y="0"/>
                  </a:moveTo>
                  <a:cubicBezTo>
                    <a:pt x="40" y="8"/>
                    <a:pt x="34" y="28"/>
                    <a:pt x="29" y="40"/>
                  </a:cubicBezTo>
                  <a:cubicBezTo>
                    <a:pt x="9" y="89"/>
                    <a:pt x="0" y="141"/>
                    <a:pt x="2" y="193"/>
                  </a:cubicBezTo>
                  <a:cubicBezTo>
                    <a:pt x="3" y="206"/>
                    <a:pt x="5" y="219"/>
                    <a:pt x="9" y="231"/>
                  </a:cubicBezTo>
                  <a:cubicBezTo>
                    <a:pt x="16" y="214"/>
                    <a:pt x="17" y="196"/>
                    <a:pt x="18" y="178"/>
                  </a:cubicBezTo>
                  <a:cubicBezTo>
                    <a:pt x="22" y="117"/>
                    <a:pt x="36" y="60"/>
                    <a:pt x="5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ïśļíďê"/>
            <p:cNvSpPr/>
            <p:nvPr/>
          </p:nvSpPr>
          <p:spPr bwMode="auto">
            <a:xfrm>
              <a:off x="4954588" y="1544638"/>
              <a:ext cx="487363" cy="836613"/>
            </a:xfrm>
            <a:custGeom>
              <a:avLst/>
              <a:gdLst>
                <a:gd name="T0" fmla="*/ 331 w 379"/>
                <a:gd name="T1" fmla="*/ 5 h 651"/>
                <a:gd name="T2" fmla="*/ 276 w 379"/>
                <a:gd name="T3" fmla="*/ 29 h 651"/>
                <a:gd name="T4" fmla="*/ 215 w 379"/>
                <a:gd name="T5" fmla="*/ 45 h 651"/>
                <a:gd name="T6" fmla="*/ 93 w 379"/>
                <a:gd name="T7" fmla="*/ 117 h 651"/>
                <a:gd name="T8" fmla="*/ 49 w 379"/>
                <a:gd name="T9" fmla="*/ 215 h 651"/>
                <a:gd name="T10" fmla="*/ 12 w 379"/>
                <a:gd name="T11" fmla="*/ 297 h 651"/>
                <a:gd name="T12" fmla="*/ 4 w 379"/>
                <a:gd name="T13" fmla="*/ 413 h 651"/>
                <a:gd name="T14" fmla="*/ 25 w 379"/>
                <a:gd name="T15" fmla="*/ 506 h 651"/>
                <a:gd name="T16" fmla="*/ 50 w 379"/>
                <a:gd name="T17" fmla="*/ 549 h 651"/>
                <a:gd name="T18" fmla="*/ 72 w 379"/>
                <a:gd name="T19" fmla="*/ 605 h 651"/>
                <a:gd name="T20" fmla="*/ 108 w 379"/>
                <a:gd name="T21" fmla="*/ 651 h 651"/>
                <a:gd name="T22" fmla="*/ 137 w 379"/>
                <a:gd name="T23" fmla="*/ 634 h 651"/>
                <a:gd name="T24" fmla="*/ 267 w 379"/>
                <a:gd name="T25" fmla="*/ 555 h 651"/>
                <a:gd name="T26" fmla="*/ 360 w 379"/>
                <a:gd name="T27" fmla="*/ 464 h 651"/>
                <a:gd name="T28" fmla="*/ 375 w 379"/>
                <a:gd name="T29" fmla="*/ 350 h 651"/>
                <a:gd name="T30" fmla="*/ 355 w 379"/>
                <a:gd name="T31" fmla="*/ 235 h 651"/>
                <a:gd name="T32" fmla="*/ 358 w 379"/>
                <a:gd name="T33" fmla="*/ 89 h 651"/>
                <a:gd name="T34" fmla="*/ 375 w 379"/>
                <a:gd name="T35" fmla="*/ 23 h 651"/>
                <a:gd name="T36" fmla="*/ 331 w 379"/>
                <a:gd name="T37" fmla="*/ 5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9" h="651">
                  <a:moveTo>
                    <a:pt x="331" y="5"/>
                  </a:moveTo>
                  <a:cubicBezTo>
                    <a:pt x="311" y="10"/>
                    <a:pt x="295" y="22"/>
                    <a:pt x="276" y="29"/>
                  </a:cubicBezTo>
                  <a:cubicBezTo>
                    <a:pt x="257" y="37"/>
                    <a:pt x="236" y="40"/>
                    <a:pt x="215" y="45"/>
                  </a:cubicBezTo>
                  <a:cubicBezTo>
                    <a:pt x="168" y="57"/>
                    <a:pt x="121" y="78"/>
                    <a:pt x="93" y="117"/>
                  </a:cubicBezTo>
                  <a:cubicBezTo>
                    <a:pt x="72" y="146"/>
                    <a:pt x="63" y="182"/>
                    <a:pt x="49" y="215"/>
                  </a:cubicBezTo>
                  <a:cubicBezTo>
                    <a:pt x="37" y="242"/>
                    <a:pt x="21" y="268"/>
                    <a:pt x="12" y="297"/>
                  </a:cubicBezTo>
                  <a:cubicBezTo>
                    <a:pt x="0" y="334"/>
                    <a:pt x="1" y="374"/>
                    <a:pt x="4" y="413"/>
                  </a:cubicBezTo>
                  <a:cubicBezTo>
                    <a:pt x="7" y="445"/>
                    <a:pt x="10" y="477"/>
                    <a:pt x="25" y="506"/>
                  </a:cubicBezTo>
                  <a:cubicBezTo>
                    <a:pt x="32" y="521"/>
                    <a:pt x="43" y="534"/>
                    <a:pt x="50" y="549"/>
                  </a:cubicBezTo>
                  <a:cubicBezTo>
                    <a:pt x="59" y="567"/>
                    <a:pt x="64" y="586"/>
                    <a:pt x="72" y="605"/>
                  </a:cubicBezTo>
                  <a:cubicBezTo>
                    <a:pt x="79" y="623"/>
                    <a:pt x="91" y="642"/>
                    <a:pt x="108" y="651"/>
                  </a:cubicBezTo>
                  <a:cubicBezTo>
                    <a:pt x="137" y="634"/>
                    <a:pt x="137" y="634"/>
                    <a:pt x="137" y="634"/>
                  </a:cubicBezTo>
                  <a:cubicBezTo>
                    <a:pt x="181" y="609"/>
                    <a:pt x="225" y="583"/>
                    <a:pt x="267" y="555"/>
                  </a:cubicBezTo>
                  <a:cubicBezTo>
                    <a:pt x="304" y="531"/>
                    <a:pt x="341" y="504"/>
                    <a:pt x="360" y="464"/>
                  </a:cubicBezTo>
                  <a:cubicBezTo>
                    <a:pt x="378" y="430"/>
                    <a:pt x="379" y="389"/>
                    <a:pt x="375" y="350"/>
                  </a:cubicBezTo>
                  <a:cubicBezTo>
                    <a:pt x="370" y="311"/>
                    <a:pt x="360" y="274"/>
                    <a:pt x="355" y="235"/>
                  </a:cubicBezTo>
                  <a:cubicBezTo>
                    <a:pt x="348" y="187"/>
                    <a:pt x="349" y="137"/>
                    <a:pt x="358" y="89"/>
                  </a:cubicBezTo>
                  <a:cubicBezTo>
                    <a:pt x="362" y="67"/>
                    <a:pt x="373" y="45"/>
                    <a:pt x="375" y="23"/>
                  </a:cubicBezTo>
                  <a:cubicBezTo>
                    <a:pt x="377" y="0"/>
                    <a:pt x="347" y="1"/>
                    <a:pt x="331" y="5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í$líďê"/>
            <p:cNvSpPr/>
            <p:nvPr/>
          </p:nvSpPr>
          <p:spPr bwMode="auto">
            <a:xfrm>
              <a:off x="5043488" y="2303463"/>
              <a:ext cx="303213" cy="249238"/>
            </a:xfrm>
            <a:custGeom>
              <a:avLst/>
              <a:gdLst>
                <a:gd name="T0" fmla="*/ 80 w 235"/>
                <a:gd name="T1" fmla="*/ 51 h 194"/>
                <a:gd name="T2" fmla="*/ 163 w 235"/>
                <a:gd name="T3" fmla="*/ 91 h 194"/>
                <a:gd name="T4" fmla="*/ 218 w 235"/>
                <a:gd name="T5" fmla="*/ 131 h 194"/>
                <a:gd name="T6" fmla="*/ 230 w 235"/>
                <a:gd name="T7" fmla="*/ 165 h 194"/>
                <a:gd name="T8" fmla="*/ 205 w 235"/>
                <a:gd name="T9" fmla="*/ 185 h 194"/>
                <a:gd name="T10" fmla="*/ 166 w 235"/>
                <a:gd name="T11" fmla="*/ 189 h 194"/>
                <a:gd name="T12" fmla="*/ 145 w 235"/>
                <a:gd name="T13" fmla="*/ 176 h 194"/>
                <a:gd name="T14" fmla="*/ 90 w 235"/>
                <a:gd name="T15" fmla="*/ 157 h 194"/>
                <a:gd name="T16" fmla="*/ 31 w 235"/>
                <a:gd name="T17" fmla="*/ 100 h 194"/>
                <a:gd name="T18" fmla="*/ 0 w 235"/>
                <a:gd name="T19" fmla="*/ 70 h 194"/>
                <a:gd name="T20" fmla="*/ 4 w 235"/>
                <a:gd name="T21" fmla="*/ 54 h 194"/>
                <a:gd name="T22" fmla="*/ 34 w 235"/>
                <a:gd name="T23" fmla="*/ 1 h 194"/>
                <a:gd name="T24" fmla="*/ 80 w 235"/>
                <a:gd name="T25" fmla="*/ 5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194">
                  <a:moveTo>
                    <a:pt x="80" y="51"/>
                  </a:moveTo>
                  <a:cubicBezTo>
                    <a:pt x="103" y="72"/>
                    <a:pt x="135" y="78"/>
                    <a:pt x="163" y="91"/>
                  </a:cubicBezTo>
                  <a:cubicBezTo>
                    <a:pt x="183" y="101"/>
                    <a:pt x="202" y="114"/>
                    <a:pt x="218" y="131"/>
                  </a:cubicBezTo>
                  <a:cubicBezTo>
                    <a:pt x="226" y="140"/>
                    <a:pt x="235" y="153"/>
                    <a:pt x="230" y="165"/>
                  </a:cubicBezTo>
                  <a:cubicBezTo>
                    <a:pt x="227" y="176"/>
                    <a:pt x="216" y="181"/>
                    <a:pt x="205" y="185"/>
                  </a:cubicBezTo>
                  <a:cubicBezTo>
                    <a:pt x="193" y="189"/>
                    <a:pt x="178" y="194"/>
                    <a:pt x="166" y="189"/>
                  </a:cubicBezTo>
                  <a:cubicBezTo>
                    <a:pt x="158" y="186"/>
                    <a:pt x="152" y="180"/>
                    <a:pt x="145" y="176"/>
                  </a:cubicBezTo>
                  <a:cubicBezTo>
                    <a:pt x="129" y="166"/>
                    <a:pt x="108" y="166"/>
                    <a:pt x="90" y="157"/>
                  </a:cubicBezTo>
                  <a:cubicBezTo>
                    <a:pt x="66" y="144"/>
                    <a:pt x="54" y="116"/>
                    <a:pt x="31" y="100"/>
                  </a:cubicBezTo>
                  <a:cubicBezTo>
                    <a:pt x="19" y="92"/>
                    <a:pt x="2" y="85"/>
                    <a:pt x="0" y="70"/>
                  </a:cubicBezTo>
                  <a:cubicBezTo>
                    <a:pt x="0" y="65"/>
                    <a:pt x="1" y="59"/>
                    <a:pt x="4" y="54"/>
                  </a:cubicBezTo>
                  <a:cubicBezTo>
                    <a:pt x="8" y="42"/>
                    <a:pt x="16" y="0"/>
                    <a:pt x="34" y="1"/>
                  </a:cubicBezTo>
                  <a:cubicBezTo>
                    <a:pt x="53" y="2"/>
                    <a:pt x="66" y="41"/>
                    <a:pt x="80" y="51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ïṧľïḑê"/>
            <p:cNvSpPr/>
            <p:nvPr/>
          </p:nvSpPr>
          <p:spPr bwMode="auto">
            <a:xfrm>
              <a:off x="4719638" y="1978026"/>
              <a:ext cx="365125" cy="381000"/>
            </a:xfrm>
            <a:custGeom>
              <a:avLst/>
              <a:gdLst>
                <a:gd name="T0" fmla="*/ 215 w 284"/>
                <a:gd name="T1" fmla="*/ 116 h 297"/>
                <a:gd name="T2" fmla="*/ 257 w 284"/>
                <a:gd name="T3" fmla="*/ 186 h 297"/>
                <a:gd name="T4" fmla="*/ 284 w 284"/>
                <a:gd name="T5" fmla="*/ 237 h 297"/>
                <a:gd name="T6" fmla="*/ 256 w 284"/>
                <a:gd name="T7" fmla="*/ 282 h 297"/>
                <a:gd name="T8" fmla="*/ 203 w 284"/>
                <a:gd name="T9" fmla="*/ 296 h 297"/>
                <a:gd name="T10" fmla="*/ 158 w 284"/>
                <a:gd name="T11" fmla="*/ 293 h 297"/>
                <a:gd name="T12" fmla="*/ 68 w 284"/>
                <a:gd name="T13" fmla="*/ 226 h 297"/>
                <a:gd name="T14" fmla="*/ 18 w 284"/>
                <a:gd name="T15" fmla="*/ 181 h 297"/>
                <a:gd name="T16" fmla="*/ 13 w 284"/>
                <a:gd name="T17" fmla="*/ 118 h 297"/>
                <a:gd name="T18" fmla="*/ 29 w 284"/>
                <a:gd name="T19" fmla="*/ 102 h 297"/>
                <a:gd name="T20" fmla="*/ 84 w 284"/>
                <a:gd name="T21" fmla="*/ 36 h 297"/>
                <a:gd name="T22" fmla="*/ 105 w 284"/>
                <a:gd name="T23" fmla="*/ 9 h 297"/>
                <a:gd name="T24" fmla="*/ 154 w 284"/>
                <a:gd name="T25" fmla="*/ 8 h 297"/>
                <a:gd name="T26" fmla="*/ 225 w 284"/>
                <a:gd name="T27" fmla="*/ 44 h 297"/>
                <a:gd name="T28" fmla="*/ 213 w 284"/>
                <a:gd name="T29" fmla="*/ 78 h 297"/>
                <a:gd name="T30" fmla="*/ 215 w 284"/>
                <a:gd name="T31" fmla="*/ 11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4" h="297">
                  <a:moveTo>
                    <a:pt x="215" y="116"/>
                  </a:moveTo>
                  <a:cubicBezTo>
                    <a:pt x="222" y="143"/>
                    <a:pt x="239" y="165"/>
                    <a:pt x="257" y="186"/>
                  </a:cubicBezTo>
                  <a:cubicBezTo>
                    <a:pt x="270" y="201"/>
                    <a:pt x="284" y="217"/>
                    <a:pt x="284" y="237"/>
                  </a:cubicBezTo>
                  <a:cubicBezTo>
                    <a:pt x="284" y="256"/>
                    <a:pt x="272" y="273"/>
                    <a:pt x="256" y="282"/>
                  </a:cubicBezTo>
                  <a:cubicBezTo>
                    <a:pt x="240" y="292"/>
                    <a:pt x="221" y="295"/>
                    <a:pt x="203" y="296"/>
                  </a:cubicBezTo>
                  <a:cubicBezTo>
                    <a:pt x="188" y="297"/>
                    <a:pt x="173" y="296"/>
                    <a:pt x="158" y="293"/>
                  </a:cubicBezTo>
                  <a:cubicBezTo>
                    <a:pt x="122" y="283"/>
                    <a:pt x="97" y="251"/>
                    <a:pt x="68" y="226"/>
                  </a:cubicBezTo>
                  <a:cubicBezTo>
                    <a:pt x="51" y="212"/>
                    <a:pt x="31" y="199"/>
                    <a:pt x="18" y="181"/>
                  </a:cubicBezTo>
                  <a:cubicBezTo>
                    <a:pt x="5" y="163"/>
                    <a:pt x="0" y="136"/>
                    <a:pt x="13" y="118"/>
                  </a:cubicBezTo>
                  <a:cubicBezTo>
                    <a:pt x="17" y="112"/>
                    <a:pt x="23" y="106"/>
                    <a:pt x="29" y="102"/>
                  </a:cubicBezTo>
                  <a:cubicBezTo>
                    <a:pt x="51" y="83"/>
                    <a:pt x="69" y="61"/>
                    <a:pt x="84" y="36"/>
                  </a:cubicBezTo>
                  <a:cubicBezTo>
                    <a:pt x="90" y="26"/>
                    <a:pt x="95" y="15"/>
                    <a:pt x="105" y="9"/>
                  </a:cubicBezTo>
                  <a:cubicBezTo>
                    <a:pt x="120" y="0"/>
                    <a:pt x="138" y="4"/>
                    <a:pt x="154" y="8"/>
                  </a:cubicBezTo>
                  <a:cubicBezTo>
                    <a:pt x="172" y="13"/>
                    <a:pt x="221" y="22"/>
                    <a:pt x="225" y="44"/>
                  </a:cubicBezTo>
                  <a:cubicBezTo>
                    <a:pt x="226" y="53"/>
                    <a:pt x="215" y="68"/>
                    <a:pt x="213" y="78"/>
                  </a:cubicBezTo>
                  <a:cubicBezTo>
                    <a:pt x="211" y="91"/>
                    <a:pt x="211" y="104"/>
                    <a:pt x="215" y="116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îṩḷïḓe"/>
            <p:cNvSpPr/>
            <p:nvPr/>
          </p:nvSpPr>
          <p:spPr bwMode="auto">
            <a:xfrm>
              <a:off x="4633913" y="2043113"/>
              <a:ext cx="511175" cy="771525"/>
            </a:xfrm>
            <a:custGeom>
              <a:avLst/>
              <a:gdLst>
                <a:gd name="T0" fmla="*/ 372 w 398"/>
                <a:gd name="T1" fmla="*/ 116 h 600"/>
                <a:gd name="T2" fmla="*/ 385 w 398"/>
                <a:gd name="T3" fmla="*/ 145 h 600"/>
                <a:gd name="T4" fmla="*/ 365 w 398"/>
                <a:gd name="T5" fmla="*/ 274 h 600"/>
                <a:gd name="T6" fmla="*/ 357 w 398"/>
                <a:gd name="T7" fmla="*/ 443 h 600"/>
                <a:gd name="T8" fmla="*/ 335 w 398"/>
                <a:gd name="T9" fmla="*/ 515 h 600"/>
                <a:gd name="T10" fmla="*/ 322 w 398"/>
                <a:gd name="T11" fmla="*/ 530 h 600"/>
                <a:gd name="T12" fmla="*/ 317 w 398"/>
                <a:gd name="T13" fmla="*/ 543 h 600"/>
                <a:gd name="T14" fmla="*/ 233 w 398"/>
                <a:gd name="T15" fmla="*/ 590 h 600"/>
                <a:gd name="T16" fmla="*/ 218 w 398"/>
                <a:gd name="T17" fmla="*/ 584 h 600"/>
                <a:gd name="T18" fmla="*/ 173 w 398"/>
                <a:gd name="T19" fmla="*/ 560 h 600"/>
                <a:gd name="T20" fmla="*/ 156 w 398"/>
                <a:gd name="T21" fmla="*/ 562 h 600"/>
                <a:gd name="T22" fmla="*/ 106 w 398"/>
                <a:gd name="T23" fmla="*/ 551 h 600"/>
                <a:gd name="T24" fmla="*/ 95 w 398"/>
                <a:gd name="T25" fmla="*/ 545 h 600"/>
                <a:gd name="T26" fmla="*/ 88 w 398"/>
                <a:gd name="T27" fmla="*/ 536 h 600"/>
                <a:gd name="T28" fmla="*/ 47 w 398"/>
                <a:gd name="T29" fmla="*/ 524 h 600"/>
                <a:gd name="T30" fmla="*/ 3 w 398"/>
                <a:gd name="T31" fmla="*/ 481 h 600"/>
                <a:gd name="T32" fmla="*/ 5 w 398"/>
                <a:gd name="T33" fmla="*/ 439 h 600"/>
                <a:gd name="T34" fmla="*/ 16 w 398"/>
                <a:gd name="T35" fmla="*/ 377 h 600"/>
                <a:gd name="T36" fmla="*/ 25 w 398"/>
                <a:gd name="T37" fmla="*/ 308 h 600"/>
                <a:gd name="T38" fmla="*/ 19 w 398"/>
                <a:gd name="T39" fmla="*/ 231 h 600"/>
                <a:gd name="T40" fmla="*/ 4 w 398"/>
                <a:gd name="T41" fmla="*/ 168 h 600"/>
                <a:gd name="T42" fmla="*/ 32 w 398"/>
                <a:gd name="T43" fmla="*/ 61 h 600"/>
                <a:gd name="T44" fmla="*/ 55 w 398"/>
                <a:gd name="T45" fmla="*/ 45 h 600"/>
                <a:gd name="T46" fmla="*/ 76 w 398"/>
                <a:gd name="T47" fmla="*/ 53 h 600"/>
                <a:gd name="T48" fmla="*/ 250 w 398"/>
                <a:gd name="T49" fmla="*/ 153 h 600"/>
                <a:gd name="T50" fmla="*/ 301 w 398"/>
                <a:gd name="T51" fmla="*/ 175 h 600"/>
                <a:gd name="T52" fmla="*/ 314 w 398"/>
                <a:gd name="T53" fmla="*/ 171 h 600"/>
                <a:gd name="T54" fmla="*/ 313 w 398"/>
                <a:gd name="T55" fmla="*/ 165 h 600"/>
                <a:gd name="T56" fmla="*/ 277 w 398"/>
                <a:gd name="T57" fmla="*/ 111 h 600"/>
                <a:gd name="T58" fmla="*/ 260 w 398"/>
                <a:gd name="T59" fmla="*/ 49 h 600"/>
                <a:gd name="T60" fmla="*/ 314 w 398"/>
                <a:gd name="T61" fmla="*/ 24 h 600"/>
                <a:gd name="T62" fmla="*/ 372 w 398"/>
                <a:gd name="T63" fmla="*/ 116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8" h="600">
                  <a:moveTo>
                    <a:pt x="372" y="116"/>
                  </a:moveTo>
                  <a:cubicBezTo>
                    <a:pt x="378" y="125"/>
                    <a:pt x="382" y="135"/>
                    <a:pt x="385" y="145"/>
                  </a:cubicBezTo>
                  <a:cubicBezTo>
                    <a:pt x="398" y="188"/>
                    <a:pt x="376" y="232"/>
                    <a:pt x="365" y="274"/>
                  </a:cubicBezTo>
                  <a:cubicBezTo>
                    <a:pt x="352" y="329"/>
                    <a:pt x="358" y="387"/>
                    <a:pt x="357" y="443"/>
                  </a:cubicBezTo>
                  <a:cubicBezTo>
                    <a:pt x="357" y="469"/>
                    <a:pt x="354" y="498"/>
                    <a:pt x="335" y="515"/>
                  </a:cubicBezTo>
                  <a:cubicBezTo>
                    <a:pt x="331" y="520"/>
                    <a:pt x="325" y="524"/>
                    <a:pt x="322" y="530"/>
                  </a:cubicBezTo>
                  <a:cubicBezTo>
                    <a:pt x="320" y="534"/>
                    <a:pt x="318" y="538"/>
                    <a:pt x="317" y="543"/>
                  </a:cubicBezTo>
                  <a:cubicBezTo>
                    <a:pt x="307" y="579"/>
                    <a:pt x="269" y="600"/>
                    <a:pt x="233" y="590"/>
                  </a:cubicBezTo>
                  <a:cubicBezTo>
                    <a:pt x="228" y="588"/>
                    <a:pt x="223" y="586"/>
                    <a:pt x="218" y="584"/>
                  </a:cubicBezTo>
                  <a:cubicBezTo>
                    <a:pt x="203" y="575"/>
                    <a:pt x="190" y="561"/>
                    <a:pt x="173" y="560"/>
                  </a:cubicBezTo>
                  <a:cubicBezTo>
                    <a:pt x="167" y="560"/>
                    <a:pt x="162" y="561"/>
                    <a:pt x="156" y="562"/>
                  </a:cubicBezTo>
                  <a:cubicBezTo>
                    <a:pt x="139" y="564"/>
                    <a:pt x="122" y="557"/>
                    <a:pt x="106" y="551"/>
                  </a:cubicBezTo>
                  <a:cubicBezTo>
                    <a:pt x="102" y="550"/>
                    <a:pt x="98" y="548"/>
                    <a:pt x="95" y="545"/>
                  </a:cubicBezTo>
                  <a:cubicBezTo>
                    <a:pt x="92" y="543"/>
                    <a:pt x="91" y="539"/>
                    <a:pt x="88" y="536"/>
                  </a:cubicBezTo>
                  <a:cubicBezTo>
                    <a:pt x="78" y="525"/>
                    <a:pt x="61" y="527"/>
                    <a:pt x="47" y="524"/>
                  </a:cubicBezTo>
                  <a:cubicBezTo>
                    <a:pt x="25" y="519"/>
                    <a:pt x="8" y="503"/>
                    <a:pt x="3" y="481"/>
                  </a:cubicBezTo>
                  <a:cubicBezTo>
                    <a:pt x="0" y="467"/>
                    <a:pt x="3" y="453"/>
                    <a:pt x="5" y="439"/>
                  </a:cubicBezTo>
                  <a:cubicBezTo>
                    <a:pt x="16" y="377"/>
                    <a:pt x="16" y="377"/>
                    <a:pt x="16" y="377"/>
                  </a:cubicBezTo>
                  <a:cubicBezTo>
                    <a:pt x="21" y="354"/>
                    <a:pt x="24" y="332"/>
                    <a:pt x="25" y="308"/>
                  </a:cubicBezTo>
                  <a:cubicBezTo>
                    <a:pt x="27" y="282"/>
                    <a:pt x="24" y="256"/>
                    <a:pt x="19" y="231"/>
                  </a:cubicBezTo>
                  <a:cubicBezTo>
                    <a:pt x="14" y="210"/>
                    <a:pt x="7" y="190"/>
                    <a:pt x="4" y="168"/>
                  </a:cubicBezTo>
                  <a:cubicBezTo>
                    <a:pt x="0" y="130"/>
                    <a:pt x="10" y="92"/>
                    <a:pt x="32" y="61"/>
                  </a:cubicBezTo>
                  <a:cubicBezTo>
                    <a:pt x="38" y="54"/>
                    <a:pt x="45" y="46"/>
                    <a:pt x="55" y="45"/>
                  </a:cubicBezTo>
                  <a:cubicBezTo>
                    <a:pt x="62" y="45"/>
                    <a:pt x="69" y="49"/>
                    <a:pt x="76" y="53"/>
                  </a:cubicBezTo>
                  <a:cubicBezTo>
                    <a:pt x="134" y="87"/>
                    <a:pt x="192" y="120"/>
                    <a:pt x="250" y="153"/>
                  </a:cubicBezTo>
                  <a:cubicBezTo>
                    <a:pt x="266" y="162"/>
                    <a:pt x="283" y="171"/>
                    <a:pt x="301" y="175"/>
                  </a:cubicBezTo>
                  <a:cubicBezTo>
                    <a:pt x="306" y="177"/>
                    <a:pt x="314" y="176"/>
                    <a:pt x="314" y="171"/>
                  </a:cubicBezTo>
                  <a:cubicBezTo>
                    <a:pt x="314" y="169"/>
                    <a:pt x="314" y="167"/>
                    <a:pt x="313" y="165"/>
                  </a:cubicBezTo>
                  <a:cubicBezTo>
                    <a:pt x="303" y="146"/>
                    <a:pt x="288" y="129"/>
                    <a:pt x="277" y="111"/>
                  </a:cubicBezTo>
                  <a:cubicBezTo>
                    <a:pt x="265" y="92"/>
                    <a:pt x="256" y="71"/>
                    <a:pt x="260" y="49"/>
                  </a:cubicBezTo>
                  <a:cubicBezTo>
                    <a:pt x="264" y="20"/>
                    <a:pt x="292" y="0"/>
                    <a:pt x="314" y="24"/>
                  </a:cubicBezTo>
                  <a:cubicBezTo>
                    <a:pt x="339" y="50"/>
                    <a:pt x="356" y="83"/>
                    <a:pt x="372" y="116"/>
                  </a:cubicBezTo>
                </a:path>
              </a:pathLst>
            </a:custGeom>
            <a:solidFill>
              <a:srgbClr val="F86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îṡļide"/>
            <p:cNvSpPr/>
            <p:nvPr/>
          </p:nvSpPr>
          <p:spPr bwMode="auto">
            <a:xfrm>
              <a:off x="4738688" y="2593976"/>
              <a:ext cx="468313" cy="125413"/>
            </a:xfrm>
            <a:custGeom>
              <a:avLst/>
              <a:gdLst>
                <a:gd name="T0" fmla="*/ 112 w 365"/>
                <a:gd name="T1" fmla="*/ 60 h 97"/>
                <a:gd name="T2" fmla="*/ 251 w 365"/>
                <a:gd name="T3" fmla="*/ 84 h 97"/>
                <a:gd name="T4" fmla="*/ 294 w 365"/>
                <a:gd name="T5" fmla="*/ 94 h 97"/>
                <a:gd name="T6" fmla="*/ 314 w 365"/>
                <a:gd name="T7" fmla="*/ 83 h 97"/>
                <a:gd name="T8" fmla="*/ 365 w 365"/>
                <a:gd name="T9" fmla="*/ 39 h 97"/>
                <a:gd name="T10" fmla="*/ 343 w 365"/>
                <a:gd name="T11" fmla="*/ 30 h 97"/>
                <a:gd name="T12" fmla="*/ 281 w 365"/>
                <a:gd name="T13" fmla="*/ 15 h 97"/>
                <a:gd name="T14" fmla="*/ 261 w 365"/>
                <a:gd name="T15" fmla="*/ 5 h 97"/>
                <a:gd name="T16" fmla="*/ 203 w 365"/>
                <a:gd name="T17" fmla="*/ 15 h 97"/>
                <a:gd name="T18" fmla="*/ 116 w 365"/>
                <a:gd name="T19" fmla="*/ 14 h 97"/>
                <a:gd name="T20" fmla="*/ 39 w 365"/>
                <a:gd name="T21" fmla="*/ 2 h 97"/>
                <a:gd name="T22" fmla="*/ 17 w 365"/>
                <a:gd name="T23" fmla="*/ 5 h 97"/>
                <a:gd name="T24" fmla="*/ 10 w 365"/>
                <a:gd name="T25" fmla="*/ 18 h 97"/>
                <a:gd name="T26" fmla="*/ 37 w 365"/>
                <a:gd name="T27" fmla="*/ 55 h 97"/>
                <a:gd name="T28" fmla="*/ 112 w 365"/>
                <a:gd name="T29" fmla="*/ 6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97">
                  <a:moveTo>
                    <a:pt x="112" y="60"/>
                  </a:moveTo>
                  <a:cubicBezTo>
                    <a:pt x="159" y="63"/>
                    <a:pt x="207" y="66"/>
                    <a:pt x="251" y="84"/>
                  </a:cubicBezTo>
                  <a:cubicBezTo>
                    <a:pt x="265" y="90"/>
                    <a:pt x="279" y="97"/>
                    <a:pt x="294" y="94"/>
                  </a:cubicBezTo>
                  <a:cubicBezTo>
                    <a:pt x="301" y="92"/>
                    <a:pt x="308" y="88"/>
                    <a:pt x="314" y="83"/>
                  </a:cubicBezTo>
                  <a:cubicBezTo>
                    <a:pt x="332" y="70"/>
                    <a:pt x="349" y="55"/>
                    <a:pt x="365" y="39"/>
                  </a:cubicBezTo>
                  <a:cubicBezTo>
                    <a:pt x="364" y="31"/>
                    <a:pt x="352" y="30"/>
                    <a:pt x="343" y="30"/>
                  </a:cubicBezTo>
                  <a:cubicBezTo>
                    <a:pt x="321" y="30"/>
                    <a:pt x="300" y="25"/>
                    <a:pt x="281" y="15"/>
                  </a:cubicBezTo>
                  <a:cubicBezTo>
                    <a:pt x="274" y="11"/>
                    <a:pt x="268" y="8"/>
                    <a:pt x="261" y="5"/>
                  </a:cubicBezTo>
                  <a:cubicBezTo>
                    <a:pt x="242" y="0"/>
                    <a:pt x="222" y="10"/>
                    <a:pt x="203" y="15"/>
                  </a:cubicBezTo>
                  <a:cubicBezTo>
                    <a:pt x="175" y="22"/>
                    <a:pt x="145" y="18"/>
                    <a:pt x="116" y="1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1" y="1"/>
                    <a:pt x="23" y="0"/>
                    <a:pt x="17" y="5"/>
                  </a:cubicBezTo>
                  <a:cubicBezTo>
                    <a:pt x="14" y="8"/>
                    <a:pt x="11" y="13"/>
                    <a:pt x="10" y="18"/>
                  </a:cubicBezTo>
                  <a:cubicBezTo>
                    <a:pt x="0" y="50"/>
                    <a:pt x="5" y="53"/>
                    <a:pt x="37" y="55"/>
                  </a:cubicBezTo>
                  <a:cubicBezTo>
                    <a:pt x="112" y="60"/>
                    <a:pt x="112" y="60"/>
                    <a:pt x="112" y="60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íŝḷiďé"/>
            <p:cNvSpPr/>
            <p:nvPr/>
          </p:nvSpPr>
          <p:spPr bwMode="auto">
            <a:xfrm>
              <a:off x="6210301" y="1831976"/>
              <a:ext cx="198438" cy="127000"/>
            </a:xfrm>
            <a:custGeom>
              <a:avLst/>
              <a:gdLst>
                <a:gd name="T0" fmla="*/ 152 w 154"/>
                <a:gd name="T1" fmla="*/ 0 h 99"/>
                <a:gd name="T2" fmla="*/ 29 w 154"/>
                <a:gd name="T3" fmla="*/ 93 h 99"/>
                <a:gd name="T4" fmla="*/ 0 w 154"/>
                <a:gd name="T5" fmla="*/ 90 h 99"/>
                <a:gd name="T6" fmla="*/ 0 w 154"/>
                <a:gd name="T7" fmla="*/ 95 h 99"/>
                <a:gd name="T8" fmla="*/ 30 w 154"/>
                <a:gd name="T9" fmla="*/ 99 h 99"/>
                <a:gd name="T10" fmla="*/ 154 w 154"/>
                <a:gd name="T11" fmla="*/ 4 h 99"/>
                <a:gd name="T12" fmla="*/ 152 w 154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99">
                  <a:moveTo>
                    <a:pt x="152" y="0"/>
                  </a:moveTo>
                  <a:cubicBezTo>
                    <a:pt x="137" y="54"/>
                    <a:pt x="88" y="93"/>
                    <a:pt x="29" y="93"/>
                  </a:cubicBezTo>
                  <a:cubicBezTo>
                    <a:pt x="19" y="93"/>
                    <a:pt x="9" y="92"/>
                    <a:pt x="0" y="90"/>
                  </a:cubicBezTo>
                  <a:cubicBezTo>
                    <a:pt x="0" y="91"/>
                    <a:pt x="0" y="93"/>
                    <a:pt x="0" y="95"/>
                  </a:cubicBezTo>
                  <a:cubicBezTo>
                    <a:pt x="10" y="97"/>
                    <a:pt x="20" y="99"/>
                    <a:pt x="30" y="99"/>
                  </a:cubicBezTo>
                  <a:cubicBezTo>
                    <a:pt x="89" y="99"/>
                    <a:pt x="139" y="59"/>
                    <a:pt x="154" y="4"/>
                  </a:cubicBezTo>
                  <a:cubicBezTo>
                    <a:pt x="153" y="3"/>
                    <a:pt x="153" y="2"/>
                    <a:pt x="152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isľïḍè"/>
            <p:cNvSpPr/>
            <p:nvPr/>
          </p:nvSpPr>
          <p:spPr bwMode="auto">
            <a:xfrm>
              <a:off x="6405563" y="1808163"/>
              <a:ext cx="7938" cy="28575"/>
            </a:xfrm>
            <a:custGeom>
              <a:avLst/>
              <a:gdLst>
                <a:gd name="T0" fmla="*/ 6 w 6"/>
                <a:gd name="T1" fmla="*/ 0 h 22"/>
                <a:gd name="T2" fmla="*/ 4 w 6"/>
                <a:gd name="T3" fmla="*/ 1 h 22"/>
                <a:gd name="T4" fmla="*/ 0 w 6"/>
                <a:gd name="T5" fmla="*/ 18 h 22"/>
                <a:gd name="T6" fmla="*/ 2 w 6"/>
                <a:gd name="T7" fmla="*/ 22 h 22"/>
                <a:gd name="T8" fmla="*/ 6 w 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2">
                  <a:moveTo>
                    <a:pt x="6" y="0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3" y="7"/>
                    <a:pt x="2" y="13"/>
                    <a:pt x="0" y="18"/>
                  </a:cubicBezTo>
                  <a:cubicBezTo>
                    <a:pt x="1" y="20"/>
                    <a:pt x="1" y="21"/>
                    <a:pt x="2" y="22"/>
                  </a:cubicBezTo>
                  <a:cubicBezTo>
                    <a:pt x="4" y="15"/>
                    <a:pt x="5" y="8"/>
                    <a:pt x="6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îṥļiďe"/>
            <p:cNvSpPr/>
            <p:nvPr/>
          </p:nvSpPr>
          <p:spPr bwMode="auto">
            <a:xfrm>
              <a:off x="6086476" y="1817688"/>
              <a:ext cx="123825" cy="136525"/>
            </a:xfrm>
            <a:custGeom>
              <a:avLst/>
              <a:gdLst>
                <a:gd name="T0" fmla="*/ 0 w 96"/>
                <a:gd name="T1" fmla="*/ 0 h 106"/>
                <a:gd name="T2" fmla="*/ 96 w 96"/>
                <a:gd name="T3" fmla="*/ 106 h 106"/>
                <a:gd name="T4" fmla="*/ 96 w 96"/>
                <a:gd name="T5" fmla="*/ 101 h 106"/>
                <a:gd name="T6" fmla="*/ 0 w 96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06">
                  <a:moveTo>
                    <a:pt x="0" y="0"/>
                  </a:moveTo>
                  <a:cubicBezTo>
                    <a:pt x="7" y="52"/>
                    <a:pt x="46" y="94"/>
                    <a:pt x="96" y="106"/>
                  </a:cubicBezTo>
                  <a:cubicBezTo>
                    <a:pt x="96" y="104"/>
                    <a:pt x="96" y="102"/>
                    <a:pt x="96" y="101"/>
                  </a:cubicBezTo>
                  <a:cubicBezTo>
                    <a:pt x="47" y="89"/>
                    <a:pt x="9" y="5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isľîḑe"/>
            <p:cNvSpPr/>
            <p:nvPr/>
          </p:nvSpPr>
          <p:spPr bwMode="auto">
            <a:xfrm>
              <a:off x="6083301" y="1622426"/>
              <a:ext cx="328613" cy="328613"/>
            </a:xfrm>
            <a:prstGeom prst="ellipse">
              <a:avLst/>
            </a:pr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ïsļíḓè"/>
            <p:cNvSpPr/>
            <p:nvPr/>
          </p:nvSpPr>
          <p:spPr bwMode="auto">
            <a:xfrm>
              <a:off x="6075363" y="1530351"/>
              <a:ext cx="390525" cy="301625"/>
            </a:xfrm>
            <a:custGeom>
              <a:avLst/>
              <a:gdLst>
                <a:gd name="T0" fmla="*/ 242 w 304"/>
                <a:gd name="T1" fmla="*/ 38 h 235"/>
                <a:gd name="T2" fmla="*/ 269 w 304"/>
                <a:gd name="T3" fmla="*/ 61 h 235"/>
                <a:gd name="T4" fmla="*/ 276 w 304"/>
                <a:gd name="T5" fmla="*/ 84 h 235"/>
                <a:gd name="T6" fmla="*/ 303 w 304"/>
                <a:gd name="T7" fmla="*/ 154 h 235"/>
                <a:gd name="T8" fmla="*/ 260 w 304"/>
                <a:gd name="T9" fmla="*/ 219 h 235"/>
                <a:gd name="T10" fmla="*/ 242 w 304"/>
                <a:gd name="T11" fmla="*/ 225 h 235"/>
                <a:gd name="T12" fmla="*/ 223 w 304"/>
                <a:gd name="T13" fmla="*/ 218 h 235"/>
                <a:gd name="T14" fmla="*/ 139 w 304"/>
                <a:gd name="T15" fmla="*/ 228 h 235"/>
                <a:gd name="T16" fmla="*/ 52 w 304"/>
                <a:gd name="T17" fmla="*/ 223 h 235"/>
                <a:gd name="T18" fmla="*/ 13 w 304"/>
                <a:gd name="T19" fmla="*/ 196 h 235"/>
                <a:gd name="T20" fmla="*/ 8 w 304"/>
                <a:gd name="T21" fmla="*/ 150 h 235"/>
                <a:gd name="T22" fmla="*/ 19 w 304"/>
                <a:gd name="T23" fmla="*/ 129 h 235"/>
                <a:gd name="T24" fmla="*/ 15 w 304"/>
                <a:gd name="T25" fmla="*/ 115 h 235"/>
                <a:gd name="T26" fmla="*/ 21 w 304"/>
                <a:gd name="T27" fmla="*/ 93 h 235"/>
                <a:gd name="T28" fmla="*/ 91 w 304"/>
                <a:gd name="T29" fmla="*/ 15 h 235"/>
                <a:gd name="T30" fmla="*/ 118 w 304"/>
                <a:gd name="T31" fmla="*/ 1 h 235"/>
                <a:gd name="T32" fmla="*/ 179 w 304"/>
                <a:gd name="T33" fmla="*/ 16 h 235"/>
                <a:gd name="T34" fmla="*/ 242 w 304"/>
                <a:gd name="T35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4" h="235">
                  <a:moveTo>
                    <a:pt x="242" y="38"/>
                  </a:moveTo>
                  <a:cubicBezTo>
                    <a:pt x="253" y="44"/>
                    <a:pt x="263" y="51"/>
                    <a:pt x="269" y="61"/>
                  </a:cubicBezTo>
                  <a:cubicBezTo>
                    <a:pt x="272" y="69"/>
                    <a:pt x="274" y="76"/>
                    <a:pt x="276" y="84"/>
                  </a:cubicBezTo>
                  <a:cubicBezTo>
                    <a:pt x="283" y="108"/>
                    <a:pt x="301" y="129"/>
                    <a:pt x="303" y="154"/>
                  </a:cubicBezTo>
                  <a:cubicBezTo>
                    <a:pt x="304" y="181"/>
                    <a:pt x="283" y="205"/>
                    <a:pt x="260" y="219"/>
                  </a:cubicBezTo>
                  <a:cubicBezTo>
                    <a:pt x="255" y="223"/>
                    <a:pt x="248" y="225"/>
                    <a:pt x="242" y="225"/>
                  </a:cubicBezTo>
                  <a:cubicBezTo>
                    <a:pt x="235" y="225"/>
                    <a:pt x="229" y="221"/>
                    <a:pt x="223" y="218"/>
                  </a:cubicBezTo>
                  <a:cubicBezTo>
                    <a:pt x="197" y="206"/>
                    <a:pt x="167" y="221"/>
                    <a:pt x="139" y="228"/>
                  </a:cubicBezTo>
                  <a:cubicBezTo>
                    <a:pt x="110" y="235"/>
                    <a:pt x="80" y="233"/>
                    <a:pt x="52" y="223"/>
                  </a:cubicBezTo>
                  <a:cubicBezTo>
                    <a:pt x="37" y="217"/>
                    <a:pt x="23" y="209"/>
                    <a:pt x="13" y="196"/>
                  </a:cubicBezTo>
                  <a:cubicBezTo>
                    <a:pt x="4" y="183"/>
                    <a:pt x="0" y="164"/>
                    <a:pt x="8" y="150"/>
                  </a:cubicBezTo>
                  <a:cubicBezTo>
                    <a:pt x="12" y="143"/>
                    <a:pt x="19" y="137"/>
                    <a:pt x="19" y="129"/>
                  </a:cubicBezTo>
                  <a:cubicBezTo>
                    <a:pt x="18" y="124"/>
                    <a:pt x="15" y="120"/>
                    <a:pt x="15" y="115"/>
                  </a:cubicBezTo>
                  <a:cubicBezTo>
                    <a:pt x="13" y="107"/>
                    <a:pt x="17" y="100"/>
                    <a:pt x="21" y="93"/>
                  </a:cubicBezTo>
                  <a:cubicBezTo>
                    <a:pt x="40" y="63"/>
                    <a:pt x="63" y="37"/>
                    <a:pt x="91" y="15"/>
                  </a:cubicBezTo>
                  <a:cubicBezTo>
                    <a:pt x="99" y="8"/>
                    <a:pt x="108" y="2"/>
                    <a:pt x="118" y="1"/>
                  </a:cubicBezTo>
                  <a:cubicBezTo>
                    <a:pt x="139" y="0"/>
                    <a:pt x="157" y="16"/>
                    <a:pt x="179" y="16"/>
                  </a:cubicBezTo>
                  <a:cubicBezTo>
                    <a:pt x="204" y="16"/>
                    <a:pt x="221" y="24"/>
                    <a:pt x="242" y="3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í$1iďe"/>
            <p:cNvSpPr/>
            <p:nvPr/>
          </p:nvSpPr>
          <p:spPr bwMode="auto">
            <a:xfrm>
              <a:off x="5472113" y="1565276"/>
              <a:ext cx="127000" cy="180975"/>
            </a:xfrm>
            <a:custGeom>
              <a:avLst/>
              <a:gdLst>
                <a:gd name="T0" fmla="*/ 1 w 99"/>
                <a:gd name="T1" fmla="*/ 0 h 141"/>
                <a:gd name="T2" fmla="*/ 0 w 99"/>
                <a:gd name="T3" fmla="*/ 14 h 141"/>
                <a:gd name="T4" fmla="*/ 96 w 99"/>
                <a:gd name="T5" fmla="*/ 141 h 141"/>
                <a:gd name="T6" fmla="*/ 99 w 99"/>
                <a:gd name="T7" fmla="*/ 138 h 141"/>
                <a:gd name="T8" fmla="*/ 2 w 99"/>
                <a:gd name="T9" fmla="*/ 11 h 141"/>
                <a:gd name="T10" fmla="*/ 3 w 99"/>
                <a:gd name="T11" fmla="*/ 1 h 141"/>
                <a:gd name="T12" fmla="*/ 1 w 99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41">
                  <a:moveTo>
                    <a:pt x="1" y="0"/>
                  </a:moveTo>
                  <a:cubicBezTo>
                    <a:pt x="0" y="4"/>
                    <a:pt x="0" y="9"/>
                    <a:pt x="0" y="14"/>
                  </a:cubicBezTo>
                  <a:cubicBezTo>
                    <a:pt x="0" y="74"/>
                    <a:pt x="41" y="125"/>
                    <a:pt x="96" y="141"/>
                  </a:cubicBezTo>
                  <a:cubicBezTo>
                    <a:pt x="97" y="140"/>
                    <a:pt x="98" y="139"/>
                    <a:pt x="99" y="138"/>
                  </a:cubicBezTo>
                  <a:cubicBezTo>
                    <a:pt x="43" y="122"/>
                    <a:pt x="2" y="71"/>
                    <a:pt x="2" y="11"/>
                  </a:cubicBezTo>
                  <a:cubicBezTo>
                    <a:pt x="2" y="7"/>
                    <a:pt x="3" y="4"/>
                    <a:pt x="3" y="1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AB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ïšḷïďè"/>
            <p:cNvSpPr/>
            <p:nvPr/>
          </p:nvSpPr>
          <p:spPr bwMode="auto">
            <a:xfrm>
              <a:off x="5595938" y="1741488"/>
              <a:ext cx="46038" cy="11113"/>
            </a:xfrm>
            <a:custGeom>
              <a:avLst/>
              <a:gdLst>
                <a:gd name="T0" fmla="*/ 3 w 36"/>
                <a:gd name="T1" fmla="*/ 0 h 8"/>
                <a:gd name="T2" fmla="*/ 0 w 36"/>
                <a:gd name="T3" fmla="*/ 3 h 8"/>
                <a:gd name="T4" fmla="*/ 36 w 36"/>
                <a:gd name="T5" fmla="*/ 8 h 8"/>
                <a:gd name="T6" fmla="*/ 36 w 36"/>
                <a:gd name="T7" fmla="*/ 5 h 8"/>
                <a:gd name="T8" fmla="*/ 3 w 3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8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1" y="6"/>
                    <a:pt x="23" y="8"/>
                    <a:pt x="36" y="8"/>
                  </a:cubicBezTo>
                  <a:cubicBezTo>
                    <a:pt x="36" y="7"/>
                    <a:pt x="36" y="6"/>
                    <a:pt x="36" y="5"/>
                  </a:cubicBezTo>
                  <a:cubicBezTo>
                    <a:pt x="24" y="4"/>
                    <a:pt x="13" y="3"/>
                    <a:pt x="3" y="0"/>
                  </a:cubicBezTo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íṣ1íḋe"/>
            <p:cNvSpPr/>
            <p:nvPr/>
          </p:nvSpPr>
          <p:spPr bwMode="auto">
            <a:xfrm>
              <a:off x="5641976" y="1684338"/>
              <a:ext cx="136525" cy="68263"/>
            </a:xfrm>
            <a:custGeom>
              <a:avLst/>
              <a:gdLst>
                <a:gd name="T0" fmla="*/ 105 w 106"/>
                <a:gd name="T1" fmla="*/ 0 h 53"/>
                <a:gd name="T2" fmla="*/ 2 w 106"/>
                <a:gd name="T3" fmla="*/ 50 h 53"/>
                <a:gd name="T4" fmla="*/ 0 w 106"/>
                <a:gd name="T5" fmla="*/ 50 h 53"/>
                <a:gd name="T6" fmla="*/ 0 w 106"/>
                <a:gd name="T7" fmla="*/ 53 h 53"/>
                <a:gd name="T8" fmla="*/ 0 w 106"/>
                <a:gd name="T9" fmla="*/ 53 h 53"/>
                <a:gd name="T10" fmla="*/ 106 w 106"/>
                <a:gd name="T11" fmla="*/ 0 h 53"/>
                <a:gd name="T12" fmla="*/ 105 w 106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53">
                  <a:moveTo>
                    <a:pt x="105" y="0"/>
                  </a:moveTo>
                  <a:cubicBezTo>
                    <a:pt x="81" y="31"/>
                    <a:pt x="44" y="50"/>
                    <a:pt x="2" y="50"/>
                  </a:cubicBezTo>
                  <a:cubicBezTo>
                    <a:pt x="1" y="50"/>
                    <a:pt x="1" y="50"/>
                    <a:pt x="0" y="50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3" y="53"/>
                    <a:pt x="81" y="32"/>
                    <a:pt x="106" y="0"/>
                  </a:cubicBezTo>
                  <a:cubicBezTo>
                    <a:pt x="105" y="0"/>
                    <a:pt x="105" y="0"/>
                    <a:pt x="105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îṩļíde"/>
            <p:cNvSpPr/>
            <p:nvPr/>
          </p:nvSpPr>
          <p:spPr bwMode="auto">
            <a:xfrm>
              <a:off x="5475288" y="1409701"/>
              <a:ext cx="339725" cy="338138"/>
            </a:xfrm>
            <a:prstGeom prst="ellipse">
              <a:avLst/>
            </a:prstGeom>
            <a:solidFill>
              <a:srgbClr val="BE6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îšlîḋê"/>
            <p:cNvSpPr/>
            <p:nvPr/>
          </p:nvSpPr>
          <p:spPr bwMode="auto">
            <a:xfrm>
              <a:off x="5438776" y="1320801"/>
              <a:ext cx="444500" cy="366713"/>
            </a:xfrm>
            <a:custGeom>
              <a:avLst/>
              <a:gdLst>
                <a:gd name="T0" fmla="*/ 231 w 345"/>
                <a:gd name="T1" fmla="*/ 275 h 286"/>
                <a:gd name="T2" fmla="*/ 293 w 345"/>
                <a:gd name="T3" fmla="*/ 280 h 286"/>
                <a:gd name="T4" fmla="*/ 326 w 345"/>
                <a:gd name="T5" fmla="*/ 266 h 286"/>
                <a:gd name="T6" fmla="*/ 343 w 345"/>
                <a:gd name="T7" fmla="*/ 236 h 286"/>
                <a:gd name="T8" fmla="*/ 333 w 345"/>
                <a:gd name="T9" fmla="*/ 197 h 286"/>
                <a:gd name="T10" fmla="*/ 344 w 345"/>
                <a:gd name="T11" fmla="*/ 147 h 286"/>
                <a:gd name="T12" fmla="*/ 328 w 345"/>
                <a:gd name="T13" fmla="*/ 101 h 286"/>
                <a:gd name="T14" fmla="*/ 278 w 345"/>
                <a:gd name="T15" fmla="*/ 31 h 286"/>
                <a:gd name="T16" fmla="*/ 199 w 345"/>
                <a:gd name="T17" fmla="*/ 6 h 286"/>
                <a:gd name="T18" fmla="*/ 159 w 345"/>
                <a:gd name="T19" fmla="*/ 18 h 286"/>
                <a:gd name="T20" fmla="*/ 122 w 345"/>
                <a:gd name="T21" fmla="*/ 14 h 286"/>
                <a:gd name="T22" fmla="*/ 86 w 345"/>
                <a:gd name="T23" fmla="*/ 22 h 286"/>
                <a:gd name="T24" fmla="*/ 73 w 345"/>
                <a:gd name="T25" fmla="*/ 37 h 286"/>
                <a:gd name="T26" fmla="*/ 61 w 345"/>
                <a:gd name="T27" fmla="*/ 42 h 286"/>
                <a:gd name="T28" fmla="*/ 34 w 345"/>
                <a:gd name="T29" fmla="*/ 78 h 286"/>
                <a:gd name="T30" fmla="*/ 0 w 345"/>
                <a:gd name="T31" fmla="*/ 177 h 286"/>
                <a:gd name="T32" fmla="*/ 38 w 345"/>
                <a:gd name="T33" fmla="*/ 194 h 286"/>
                <a:gd name="T34" fmla="*/ 65 w 345"/>
                <a:gd name="T35" fmla="*/ 224 h 286"/>
                <a:gd name="T36" fmla="*/ 70 w 345"/>
                <a:gd name="T37" fmla="*/ 255 h 286"/>
                <a:gd name="T38" fmla="*/ 96 w 345"/>
                <a:gd name="T39" fmla="*/ 263 h 286"/>
                <a:gd name="T40" fmla="*/ 125 w 345"/>
                <a:gd name="T41" fmla="*/ 260 h 286"/>
                <a:gd name="T42" fmla="*/ 180 w 345"/>
                <a:gd name="T43" fmla="*/ 260 h 286"/>
                <a:gd name="T44" fmla="*/ 231 w 345"/>
                <a:gd name="T45" fmla="*/ 27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5" h="286">
                  <a:moveTo>
                    <a:pt x="231" y="275"/>
                  </a:moveTo>
                  <a:cubicBezTo>
                    <a:pt x="250" y="286"/>
                    <a:pt x="273" y="285"/>
                    <a:pt x="293" y="280"/>
                  </a:cubicBezTo>
                  <a:cubicBezTo>
                    <a:pt x="305" y="278"/>
                    <a:pt x="316" y="273"/>
                    <a:pt x="326" y="266"/>
                  </a:cubicBezTo>
                  <a:cubicBezTo>
                    <a:pt x="336" y="259"/>
                    <a:pt x="342" y="248"/>
                    <a:pt x="343" y="236"/>
                  </a:cubicBezTo>
                  <a:cubicBezTo>
                    <a:pt x="343" y="222"/>
                    <a:pt x="334" y="210"/>
                    <a:pt x="333" y="197"/>
                  </a:cubicBezTo>
                  <a:cubicBezTo>
                    <a:pt x="332" y="180"/>
                    <a:pt x="343" y="164"/>
                    <a:pt x="344" y="147"/>
                  </a:cubicBezTo>
                  <a:cubicBezTo>
                    <a:pt x="345" y="130"/>
                    <a:pt x="336" y="115"/>
                    <a:pt x="328" y="101"/>
                  </a:cubicBezTo>
                  <a:cubicBezTo>
                    <a:pt x="314" y="76"/>
                    <a:pt x="300" y="50"/>
                    <a:pt x="278" y="31"/>
                  </a:cubicBezTo>
                  <a:cubicBezTo>
                    <a:pt x="257" y="12"/>
                    <a:pt x="227" y="0"/>
                    <a:pt x="199" y="6"/>
                  </a:cubicBezTo>
                  <a:cubicBezTo>
                    <a:pt x="186" y="9"/>
                    <a:pt x="173" y="17"/>
                    <a:pt x="159" y="18"/>
                  </a:cubicBezTo>
                  <a:cubicBezTo>
                    <a:pt x="146" y="19"/>
                    <a:pt x="134" y="16"/>
                    <a:pt x="122" y="14"/>
                  </a:cubicBezTo>
                  <a:cubicBezTo>
                    <a:pt x="109" y="12"/>
                    <a:pt x="95" y="13"/>
                    <a:pt x="86" y="22"/>
                  </a:cubicBezTo>
                  <a:cubicBezTo>
                    <a:pt x="81" y="27"/>
                    <a:pt x="78" y="34"/>
                    <a:pt x="73" y="37"/>
                  </a:cubicBezTo>
                  <a:cubicBezTo>
                    <a:pt x="69" y="39"/>
                    <a:pt x="65" y="40"/>
                    <a:pt x="61" y="42"/>
                  </a:cubicBezTo>
                  <a:cubicBezTo>
                    <a:pt x="46" y="47"/>
                    <a:pt x="39" y="64"/>
                    <a:pt x="34" y="78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12" y="185"/>
                    <a:pt x="25" y="188"/>
                    <a:pt x="38" y="194"/>
                  </a:cubicBezTo>
                  <a:cubicBezTo>
                    <a:pt x="50" y="201"/>
                    <a:pt x="63" y="210"/>
                    <a:pt x="65" y="224"/>
                  </a:cubicBezTo>
                  <a:cubicBezTo>
                    <a:pt x="67" y="235"/>
                    <a:pt x="63" y="247"/>
                    <a:pt x="70" y="255"/>
                  </a:cubicBezTo>
                  <a:cubicBezTo>
                    <a:pt x="75" y="263"/>
                    <a:pt x="86" y="265"/>
                    <a:pt x="96" y="263"/>
                  </a:cubicBezTo>
                  <a:cubicBezTo>
                    <a:pt x="106" y="262"/>
                    <a:pt x="115" y="259"/>
                    <a:pt x="125" y="260"/>
                  </a:cubicBezTo>
                  <a:cubicBezTo>
                    <a:pt x="149" y="264"/>
                    <a:pt x="158" y="279"/>
                    <a:pt x="180" y="260"/>
                  </a:cubicBezTo>
                  <a:cubicBezTo>
                    <a:pt x="202" y="242"/>
                    <a:pt x="210" y="264"/>
                    <a:pt x="231" y="275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ïṧľïḑe"/>
            <p:cNvSpPr/>
            <p:nvPr/>
          </p:nvSpPr>
          <p:spPr bwMode="auto">
            <a:xfrm>
              <a:off x="5030788" y="2046288"/>
              <a:ext cx="22225" cy="22225"/>
            </a:xfrm>
            <a:custGeom>
              <a:avLst/>
              <a:gdLst>
                <a:gd name="T0" fmla="*/ 17 w 17"/>
                <a:gd name="T1" fmla="*/ 0 h 18"/>
                <a:gd name="T2" fmla="*/ 0 w 17"/>
                <a:gd name="T3" fmla="*/ 17 h 18"/>
                <a:gd name="T4" fmla="*/ 1 w 17"/>
                <a:gd name="T5" fmla="*/ 18 h 18"/>
                <a:gd name="T6" fmla="*/ 17 w 17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8">
                  <a:moveTo>
                    <a:pt x="17" y="0"/>
                  </a:moveTo>
                  <a:cubicBezTo>
                    <a:pt x="12" y="6"/>
                    <a:pt x="6" y="12"/>
                    <a:pt x="0" y="17"/>
                  </a:cubicBezTo>
                  <a:cubicBezTo>
                    <a:pt x="1" y="17"/>
                    <a:pt x="1" y="18"/>
                    <a:pt x="1" y="18"/>
                  </a:cubicBezTo>
                  <a:cubicBezTo>
                    <a:pt x="7" y="13"/>
                    <a:pt x="12" y="6"/>
                    <a:pt x="1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iṥļíḋê"/>
            <p:cNvSpPr/>
            <p:nvPr/>
          </p:nvSpPr>
          <p:spPr bwMode="auto">
            <a:xfrm>
              <a:off x="4884738" y="2100263"/>
              <a:ext cx="84138" cy="14288"/>
            </a:xfrm>
            <a:custGeom>
              <a:avLst/>
              <a:gdLst>
                <a:gd name="T0" fmla="*/ 0 w 66"/>
                <a:gd name="T1" fmla="*/ 0 h 11"/>
                <a:gd name="T2" fmla="*/ 0 w 66"/>
                <a:gd name="T3" fmla="*/ 8 h 11"/>
                <a:gd name="T4" fmla="*/ 30 w 66"/>
                <a:gd name="T5" fmla="*/ 11 h 11"/>
                <a:gd name="T6" fmla="*/ 65 w 66"/>
                <a:gd name="T7" fmla="*/ 7 h 11"/>
                <a:gd name="T8" fmla="*/ 65 w 66"/>
                <a:gd name="T9" fmla="*/ 5 h 11"/>
                <a:gd name="T10" fmla="*/ 66 w 66"/>
                <a:gd name="T11" fmla="*/ 1 h 11"/>
                <a:gd name="T12" fmla="*/ 35 w 66"/>
                <a:gd name="T13" fmla="*/ 5 h 11"/>
                <a:gd name="T14" fmla="*/ 0 w 66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1">
                  <a:moveTo>
                    <a:pt x="0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10" y="10"/>
                    <a:pt x="20" y="11"/>
                    <a:pt x="30" y="11"/>
                  </a:cubicBezTo>
                  <a:cubicBezTo>
                    <a:pt x="42" y="11"/>
                    <a:pt x="54" y="10"/>
                    <a:pt x="65" y="7"/>
                  </a:cubicBezTo>
                  <a:cubicBezTo>
                    <a:pt x="65" y="6"/>
                    <a:pt x="65" y="6"/>
                    <a:pt x="65" y="5"/>
                  </a:cubicBezTo>
                  <a:cubicBezTo>
                    <a:pt x="65" y="4"/>
                    <a:pt x="65" y="2"/>
                    <a:pt x="66" y="1"/>
                  </a:cubicBezTo>
                  <a:cubicBezTo>
                    <a:pt x="56" y="4"/>
                    <a:pt x="46" y="5"/>
                    <a:pt x="35" y="5"/>
                  </a:cubicBezTo>
                  <a:cubicBezTo>
                    <a:pt x="23" y="5"/>
                    <a:pt x="11" y="3"/>
                    <a:pt x="0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í$liḋê"/>
            <p:cNvSpPr/>
            <p:nvPr/>
          </p:nvSpPr>
          <p:spPr bwMode="auto">
            <a:xfrm>
              <a:off x="4968876" y="2068513"/>
              <a:ext cx="63500" cy="39688"/>
            </a:xfrm>
            <a:custGeom>
              <a:avLst/>
              <a:gdLst>
                <a:gd name="T0" fmla="*/ 49 w 50"/>
                <a:gd name="T1" fmla="*/ 0 h 32"/>
                <a:gd name="T2" fmla="*/ 1 w 50"/>
                <a:gd name="T3" fmla="*/ 26 h 32"/>
                <a:gd name="T4" fmla="*/ 0 w 50"/>
                <a:gd name="T5" fmla="*/ 30 h 32"/>
                <a:gd name="T6" fmla="*/ 0 w 50"/>
                <a:gd name="T7" fmla="*/ 32 h 32"/>
                <a:gd name="T8" fmla="*/ 50 w 50"/>
                <a:gd name="T9" fmla="*/ 1 h 32"/>
                <a:gd name="T10" fmla="*/ 49 w 50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2">
                  <a:moveTo>
                    <a:pt x="49" y="0"/>
                  </a:moveTo>
                  <a:cubicBezTo>
                    <a:pt x="35" y="12"/>
                    <a:pt x="19" y="21"/>
                    <a:pt x="1" y="26"/>
                  </a:cubicBezTo>
                  <a:cubicBezTo>
                    <a:pt x="0" y="27"/>
                    <a:pt x="0" y="29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19" y="26"/>
                    <a:pt x="37" y="15"/>
                    <a:pt x="50" y="1"/>
                  </a:cubicBezTo>
                  <a:cubicBezTo>
                    <a:pt x="50" y="1"/>
                    <a:pt x="50" y="0"/>
                    <a:pt x="49" y="0"/>
                  </a:cubicBezTo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ïṡḻíḑè"/>
            <p:cNvSpPr/>
            <p:nvPr/>
          </p:nvSpPr>
          <p:spPr bwMode="auto">
            <a:xfrm>
              <a:off x="4775201" y="1798638"/>
              <a:ext cx="307975" cy="307975"/>
            </a:xfrm>
            <a:prstGeom prst="ellipse">
              <a:avLst/>
            </a:pr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ïş1iḑe"/>
            <p:cNvSpPr/>
            <p:nvPr/>
          </p:nvSpPr>
          <p:spPr bwMode="auto">
            <a:xfrm>
              <a:off x="4589463" y="1722438"/>
              <a:ext cx="495300" cy="592138"/>
            </a:xfrm>
            <a:custGeom>
              <a:avLst/>
              <a:gdLst>
                <a:gd name="T0" fmla="*/ 357 w 386"/>
                <a:gd name="T1" fmla="*/ 62 h 461"/>
                <a:gd name="T2" fmla="*/ 262 w 386"/>
                <a:gd name="T3" fmla="*/ 12 h 461"/>
                <a:gd name="T4" fmla="*/ 194 w 386"/>
                <a:gd name="T5" fmla="*/ 6 h 461"/>
                <a:gd name="T6" fmla="*/ 105 w 386"/>
                <a:gd name="T7" fmla="*/ 53 h 461"/>
                <a:gd name="T8" fmla="*/ 82 w 386"/>
                <a:gd name="T9" fmla="*/ 93 h 461"/>
                <a:gd name="T10" fmla="*/ 85 w 386"/>
                <a:gd name="T11" fmla="*/ 186 h 461"/>
                <a:gd name="T12" fmla="*/ 44 w 386"/>
                <a:gd name="T13" fmla="*/ 285 h 461"/>
                <a:gd name="T14" fmla="*/ 6 w 386"/>
                <a:gd name="T15" fmla="*/ 391 h 461"/>
                <a:gd name="T16" fmla="*/ 11 w 386"/>
                <a:gd name="T17" fmla="*/ 425 h 461"/>
                <a:gd name="T18" fmla="*/ 41 w 386"/>
                <a:gd name="T19" fmla="*/ 417 h 461"/>
                <a:gd name="T20" fmla="*/ 95 w 386"/>
                <a:gd name="T21" fmla="*/ 378 h 461"/>
                <a:gd name="T22" fmla="*/ 109 w 386"/>
                <a:gd name="T23" fmla="*/ 371 h 461"/>
                <a:gd name="T24" fmla="*/ 140 w 386"/>
                <a:gd name="T25" fmla="*/ 382 h 461"/>
                <a:gd name="T26" fmla="*/ 252 w 386"/>
                <a:gd name="T27" fmla="*/ 461 h 461"/>
                <a:gd name="T28" fmla="*/ 252 w 386"/>
                <a:gd name="T29" fmla="*/ 432 h 461"/>
                <a:gd name="T30" fmla="*/ 280 w 386"/>
                <a:gd name="T31" fmla="*/ 450 h 461"/>
                <a:gd name="T32" fmla="*/ 310 w 386"/>
                <a:gd name="T33" fmla="*/ 450 h 461"/>
                <a:gd name="T34" fmla="*/ 304 w 386"/>
                <a:gd name="T35" fmla="*/ 422 h 461"/>
                <a:gd name="T36" fmla="*/ 279 w 386"/>
                <a:gd name="T37" fmla="*/ 404 h 461"/>
                <a:gd name="T38" fmla="*/ 254 w 386"/>
                <a:gd name="T39" fmla="*/ 348 h 461"/>
                <a:gd name="T40" fmla="*/ 232 w 386"/>
                <a:gd name="T41" fmla="*/ 311 h 461"/>
                <a:gd name="T42" fmla="*/ 244 w 386"/>
                <a:gd name="T43" fmla="*/ 243 h 461"/>
                <a:gd name="T44" fmla="*/ 294 w 386"/>
                <a:gd name="T45" fmla="*/ 177 h 461"/>
                <a:gd name="T46" fmla="*/ 319 w 386"/>
                <a:gd name="T47" fmla="*/ 166 h 461"/>
                <a:gd name="T48" fmla="*/ 377 w 386"/>
                <a:gd name="T49" fmla="*/ 111 h 461"/>
                <a:gd name="T50" fmla="*/ 357 w 386"/>
                <a:gd name="T51" fmla="*/ 6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6" h="461">
                  <a:moveTo>
                    <a:pt x="357" y="62"/>
                  </a:moveTo>
                  <a:cubicBezTo>
                    <a:pt x="328" y="40"/>
                    <a:pt x="296" y="23"/>
                    <a:pt x="262" y="12"/>
                  </a:cubicBezTo>
                  <a:cubicBezTo>
                    <a:pt x="240" y="5"/>
                    <a:pt x="216" y="0"/>
                    <a:pt x="194" y="6"/>
                  </a:cubicBezTo>
                  <a:cubicBezTo>
                    <a:pt x="164" y="15"/>
                    <a:pt x="124" y="28"/>
                    <a:pt x="105" y="53"/>
                  </a:cubicBezTo>
                  <a:cubicBezTo>
                    <a:pt x="96" y="65"/>
                    <a:pt x="86" y="78"/>
                    <a:pt x="82" y="93"/>
                  </a:cubicBezTo>
                  <a:cubicBezTo>
                    <a:pt x="73" y="123"/>
                    <a:pt x="86" y="155"/>
                    <a:pt x="85" y="186"/>
                  </a:cubicBezTo>
                  <a:cubicBezTo>
                    <a:pt x="84" y="222"/>
                    <a:pt x="65" y="255"/>
                    <a:pt x="44" y="285"/>
                  </a:cubicBezTo>
                  <a:cubicBezTo>
                    <a:pt x="23" y="314"/>
                    <a:pt x="18" y="357"/>
                    <a:pt x="6" y="391"/>
                  </a:cubicBezTo>
                  <a:cubicBezTo>
                    <a:pt x="2" y="403"/>
                    <a:pt x="0" y="419"/>
                    <a:pt x="11" y="425"/>
                  </a:cubicBezTo>
                  <a:cubicBezTo>
                    <a:pt x="21" y="430"/>
                    <a:pt x="32" y="423"/>
                    <a:pt x="41" y="417"/>
                  </a:cubicBezTo>
                  <a:cubicBezTo>
                    <a:pt x="95" y="378"/>
                    <a:pt x="95" y="378"/>
                    <a:pt x="95" y="378"/>
                  </a:cubicBezTo>
                  <a:cubicBezTo>
                    <a:pt x="99" y="375"/>
                    <a:pt x="104" y="372"/>
                    <a:pt x="109" y="371"/>
                  </a:cubicBezTo>
                  <a:cubicBezTo>
                    <a:pt x="120" y="368"/>
                    <a:pt x="131" y="375"/>
                    <a:pt x="140" y="382"/>
                  </a:cubicBezTo>
                  <a:cubicBezTo>
                    <a:pt x="252" y="461"/>
                    <a:pt x="252" y="461"/>
                    <a:pt x="252" y="461"/>
                  </a:cubicBezTo>
                  <a:cubicBezTo>
                    <a:pt x="256" y="452"/>
                    <a:pt x="256" y="441"/>
                    <a:pt x="252" y="432"/>
                  </a:cubicBezTo>
                  <a:cubicBezTo>
                    <a:pt x="263" y="435"/>
                    <a:pt x="270" y="444"/>
                    <a:pt x="280" y="450"/>
                  </a:cubicBezTo>
                  <a:cubicBezTo>
                    <a:pt x="289" y="456"/>
                    <a:pt x="303" y="458"/>
                    <a:pt x="310" y="450"/>
                  </a:cubicBezTo>
                  <a:cubicBezTo>
                    <a:pt x="316" y="441"/>
                    <a:pt x="311" y="429"/>
                    <a:pt x="304" y="422"/>
                  </a:cubicBezTo>
                  <a:cubicBezTo>
                    <a:pt x="296" y="415"/>
                    <a:pt x="287" y="411"/>
                    <a:pt x="279" y="404"/>
                  </a:cubicBezTo>
                  <a:cubicBezTo>
                    <a:pt x="265" y="389"/>
                    <a:pt x="263" y="366"/>
                    <a:pt x="254" y="348"/>
                  </a:cubicBezTo>
                  <a:cubicBezTo>
                    <a:pt x="248" y="335"/>
                    <a:pt x="237" y="325"/>
                    <a:pt x="232" y="311"/>
                  </a:cubicBezTo>
                  <a:cubicBezTo>
                    <a:pt x="225" y="289"/>
                    <a:pt x="235" y="265"/>
                    <a:pt x="244" y="243"/>
                  </a:cubicBezTo>
                  <a:cubicBezTo>
                    <a:pt x="256" y="218"/>
                    <a:pt x="269" y="191"/>
                    <a:pt x="294" y="177"/>
                  </a:cubicBezTo>
                  <a:cubicBezTo>
                    <a:pt x="302" y="173"/>
                    <a:pt x="311" y="170"/>
                    <a:pt x="319" y="166"/>
                  </a:cubicBezTo>
                  <a:cubicBezTo>
                    <a:pt x="341" y="156"/>
                    <a:pt x="367" y="132"/>
                    <a:pt x="377" y="111"/>
                  </a:cubicBezTo>
                  <a:cubicBezTo>
                    <a:pt x="386" y="92"/>
                    <a:pt x="372" y="73"/>
                    <a:pt x="357" y="62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i$ļïďe"/>
            <p:cNvSpPr/>
            <p:nvPr/>
          </p:nvSpPr>
          <p:spPr bwMode="auto">
            <a:xfrm>
              <a:off x="4813301" y="2305051"/>
              <a:ext cx="34925" cy="12700"/>
            </a:xfrm>
            <a:custGeom>
              <a:avLst/>
              <a:gdLst>
                <a:gd name="T0" fmla="*/ 27 w 27"/>
                <a:gd name="T1" fmla="*/ 0 h 9"/>
                <a:gd name="T2" fmla="*/ 0 w 27"/>
                <a:gd name="T3" fmla="*/ 4 h 9"/>
                <a:gd name="T4" fmla="*/ 10 w 27"/>
                <a:gd name="T5" fmla="*/ 9 h 9"/>
                <a:gd name="T6" fmla="*/ 27 w 2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9">
                  <a:moveTo>
                    <a:pt x="2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6"/>
                    <a:pt x="6" y="8"/>
                    <a:pt x="10" y="9"/>
                  </a:cubicBezTo>
                  <a:cubicBezTo>
                    <a:pt x="17" y="9"/>
                    <a:pt x="23" y="6"/>
                    <a:pt x="27" y="0"/>
                  </a:cubicBezTo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ś1ïḋé"/>
            <p:cNvSpPr/>
            <p:nvPr/>
          </p:nvSpPr>
          <p:spPr bwMode="auto">
            <a:xfrm>
              <a:off x="4575176" y="2384426"/>
              <a:ext cx="92075" cy="306388"/>
            </a:xfrm>
            <a:custGeom>
              <a:avLst/>
              <a:gdLst>
                <a:gd name="T0" fmla="*/ 70 w 72"/>
                <a:gd name="T1" fmla="*/ 0 h 238"/>
                <a:gd name="T2" fmla="*/ 65 w 72"/>
                <a:gd name="T3" fmla="*/ 7 h 238"/>
                <a:gd name="T4" fmla="*/ 6 w 72"/>
                <a:gd name="T5" fmla="*/ 140 h 238"/>
                <a:gd name="T6" fmla="*/ 0 w 72"/>
                <a:gd name="T7" fmla="*/ 167 h 238"/>
                <a:gd name="T8" fmla="*/ 44 w 72"/>
                <a:gd name="T9" fmla="*/ 229 h 238"/>
                <a:gd name="T10" fmla="*/ 60 w 72"/>
                <a:gd name="T11" fmla="*/ 238 h 238"/>
                <a:gd name="T12" fmla="*/ 49 w 72"/>
                <a:gd name="T13" fmla="*/ 215 h 238"/>
                <a:gd name="T14" fmla="*/ 51 w 72"/>
                <a:gd name="T15" fmla="*/ 173 h 238"/>
                <a:gd name="T16" fmla="*/ 62 w 72"/>
                <a:gd name="T17" fmla="*/ 111 h 238"/>
                <a:gd name="T18" fmla="*/ 71 w 72"/>
                <a:gd name="T19" fmla="*/ 42 h 238"/>
                <a:gd name="T20" fmla="*/ 70 w 72"/>
                <a:gd name="T2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238">
                  <a:moveTo>
                    <a:pt x="70" y="0"/>
                  </a:moveTo>
                  <a:cubicBezTo>
                    <a:pt x="68" y="2"/>
                    <a:pt x="66" y="4"/>
                    <a:pt x="65" y="7"/>
                  </a:cubicBezTo>
                  <a:cubicBezTo>
                    <a:pt x="35" y="46"/>
                    <a:pt x="20" y="94"/>
                    <a:pt x="6" y="140"/>
                  </a:cubicBezTo>
                  <a:cubicBezTo>
                    <a:pt x="3" y="149"/>
                    <a:pt x="1" y="158"/>
                    <a:pt x="0" y="167"/>
                  </a:cubicBezTo>
                  <a:cubicBezTo>
                    <a:pt x="0" y="193"/>
                    <a:pt x="22" y="214"/>
                    <a:pt x="44" y="229"/>
                  </a:cubicBezTo>
                  <a:cubicBezTo>
                    <a:pt x="49" y="232"/>
                    <a:pt x="55" y="236"/>
                    <a:pt x="60" y="238"/>
                  </a:cubicBezTo>
                  <a:cubicBezTo>
                    <a:pt x="55" y="231"/>
                    <a:pt x="51" y="223"/>
                    <a:pt x="49" y="215"/>
                  </a:cubicBezTo>
                  <a:cubicBezTo>
                    <a:pt x="46" y="201"/>
                    <a:pt x="49" y="187"/>
                    <a:pt x="51" y="173"/>
                  </a:cubicBezTo>
                  <a:cubicBezTo>
                    <a:pt x="62" y="111"/>
                    <a:pt x="62" y="111"/>
                    <a:pt x="62" y="111"/>
                  </a:cubicBezTo>
                  <a:cubicBezTo>
                    <a:pt x="67" y="88"/>
                    <a:pt x="70" y="66"/>
                    <a:pt x="71" y="42"/>
                  </a:cubicBezTo>
                  <a:cubicBezTo>
                    <a:pt x="72" y="28"/>
                    <a:pt x="72" y="14"/>
                    <a:pt x="7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îṡlîdê"/>
            <p:cNvSpPr/>
            <p:nvPr/>
          </p:nvSpPr>
          <p:spPr bwMode="auto">
            <a:xfrm>
              <a:off x="4633913" y="2305051"/>
              <a:ext cx="254000" cy="388938"/>
            </a:xfrm>
            <a:custGeom>
              <a:avLst/>
              <a:gdLst>
                <a:gd name="T0" fmla="*/ 100 w 198"/>
                <a:gd name="T1" fmla="*/ 0 h 303"/>
                <a:gd name="T2" fmla="*/ 89 w 198"/>
                <a:gd name="T3" fmla="*/ 2 h 303"/>
                <a:gd name="T4" fmla="*/ 74 w 198"/>
                <a:gd name="T5" fmla="*/ 13 h 303"/>
                <a:gd name="T6" fmla="*/ 24 w 198"/>
                <a:gd name="T7" fmla="*/ 62 h 303"/>
                <a:gd name="T8" fmla="*/ 25 w 198"/>
                <a:gd name="T9" fmla="*/ 104 h 303"/>
                <a:gd name="T10" fmla="*/ 16 w 198"/>
                <a:gd name="T11" fmla="*/ 173 h 303"/>
                <a:gd name="T12" fmla="*/ 5 w 198"/>
                <a:gd name="T13" fmla="*/ 235 h 303"/>
                <a:gd name="T14" fmla="*/ 3 w 198"/>
                <a:gd name="T15" fmla="*/ 277 h 303"/>
                <a:gd name="T16" fmla="*/ 14 w 198"/>
                <a:gd name="T17" fmla="*/ 300 h 303"/>
                <a:gd name="T18" fmla="*/ 29 w 198"/>
                <a:gd name="T19" fmla="*/ 303 h 303"/>
                <a:gd name="T20" fmla="*/ 30 w 198"/>
                <a:gd name="T21" fmla="*/ 303 h 303"/>
                <a:gd name="T22" fmla="*/ 57 w 198"/>
                <a:gd name="T23" fmla="*/ 298 h 303"/>
                <a:gd name="T24" fmla="*/ 59 w 198"/>
                <a:gd name="T25" fmla="*/ 298 h 303"/>
                <a:gd name="T26" fmla="*/ 73 w 198"/>
                <a:gd name="T27" fmla="*/ 299 h 303"/>
                <a:gd name="T28" fmla="*/ 87 w 198"/>
                <a:gd name="T29" fmla="*/ 301 h 303"/>
                <a:gd name="T30" fmla="*/ 94 w 198"/>
                <a:gd name="T31" fmla="*/ 300 h 303"/>
                <a:gd name="T32" fmla="*/ 116 w 198"/>
                <a:gd name="T33" fmla="*/ 280 h 303"/>
                <a:gd name="T34" fmla="*/ 91 w 198"/>
                <a:gd name="T35" fmla="*/ 243 h 303"/>
                <a:gd name="T36" fmla="*/ 98 w 198"/>
                <a:gd name="T37" fmla="*/ 230 h 303"/>
                <a:gd name="T38" fmla="*/ 110 w 198"/>
                <a:gd name="T39" fmla="*/ 226 h 303"/>
                <a:gd name="T40" fmla="*/ 111 w 198"/>
                <a:gd name="T41" fmla="*/ 226 h 303"/>
                <a:gd name="T42" fmla="*/ 84 w 198"/>
                <a:gd name="T43" fmla="*/ 219 h 303"/>
                <a:gd name="T44" fmla="*/ 182 w 198"/>
                <a:gd name="T45" fmla="*/ 91 h 303"/>
                <a:gd name="T46" fmla="*/ 198 w 198"/>
                <a:gd name="T47" fmla="*/ 57 h 303"/>
                <a:gd name="T48" fmla="*/ 176 w 198"/>
                <a:gd name="T49" fmla="*/ 24 h 303"/>
                <a:gd name="T50" fmla="*/ 150 w 198"/>
                <a:gd name="T51" fmla="*/ 9 h 303"/>
                <a:gd name="T52" fmla="*/ 145 w 198"/>
                <a:gd name="T53" fmla="*/ 10 h 303"/>
                <a:gd name="T54" fmla="*/ 129 w 198"/>
                <a:gd name="T55" fmla="*/ 7 h 303"/>
                <a:gd name="T56" fmla="*/ 100 w 198"/>
                <a:gd name="T5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303">
                  <a:moveTo>
                    <a:pt x="100" y="0"/>
                  </a:moveTo>
                  <a:cubicBezTo>
                    <a:pt x="96" y="0"/>
                    <a:pt x="93" y="1"/>
                    <a:pt x="89" y="2"/>
                  </a:cubicBezTo>
                  <a:cubicBezTo>
                    <a:pt x="83" y="5"/>
                    <a:pt x="78" y="8"/>
                    <a:pt x="74" y="13"/>
                  </a:cubicBezTo>
                  <a:cubicBezTo>
                    <a:pt x="56" y="28"/>
                    <a:pt x="39" y="44"/>
                    <a:pt x="24" y="62"/>
                  </a:cubicBezTo>
                  <a:cubicBezTo>
                    <a:pt x="26" y="76"/>
                    <a:pt x="26" y="90"/>
                    <a:pt x="25" y="104"/>
                  </a:cubicBezTo>
                  <a:cubicBezTo>
                    <a:pt x="24" y="128"/>
                    <a:pt x="21" y="150"/>
                    <a:pt x="16" y="173"/>
                  </a:cubicBezTo>
                  <a:cubicBezTo>
                    <a:pt x="5" y="235"/>
                    <a:pt x="5" y="235"/>
                    <a:pt x="5" y="235"/>
                  </a:cubicBezTo>
                  <a:cubicBezTo>
                    <a:pt x="3" y="249"/>
                    <a:pt x="0" y="263"/>
                    <a:pt x="3" y="277"/>
                  </a:cubicBezTo>
                  <a:cubicBezTo>
                    <a:pt x="5" y="285"/>
                    <a:pt x="9" y="293"/>
                    <a:pt x="14" y="300"/>
                  </a:cubicBezTo>
                  <a:cubicBezTo>
                    <a:pt x="19" y="302"/>
                    <a:pt x="24" y="303"/>
                    <a:pt x="29" y="303"/>
                  </a:cubicBezTo>
                  <a:cubicBezTo>
                    <a:pt x="30" y="303"/>
                    <a:pt x="30" y="303"/>
                    <a:pt x="30" y="303"/>
                  </a:cubicBezTo>
                  <a:cubicBezTo>
                    <a:pt x="40" y="303"/>
                    <a:pt x="48" y="298"/>
                    <a:pt x="57" y="298"/>
                  </a:cubicBezTo>
                  <a:cubicBezTo>
                    <a:pt x="58" y="298"/>
                    <a:pt x="59" y="298"/>
                    <a:pt x="59" y="298"/>
                  </a:cubicBezTo>
                  <a:cubicBezTo>
                    <a:pt x="64" y="298"/>
                    <a:pt x="69" y="299"/>
                    <a:pt x="73" y="299"/>
                  </a:cubicBezTo>
                  <a:cubicBezTo>
                    <a:pt x="78" y="300"/>
                    <a:pt x="83" y="301"/>
                    <a:pt x="87" y="301"/>
                  </a:cubicBezTo>
                  <a:cubicBezTo>
                    <a:pt x="90" y="301"/>
                    <a:pt x="92" y="301"/>
                    <a:pt x="94" y="300"/>
                  </a:cubicBezTo>
                  <a:cubicBezTo>
                    <a:pt x="104" y="298"/>
                    <a:pt x="111" y="289"/>
                    <a:pt x="116" y="280"/>
                  </a:cubicBezTo>
                  <a:cubicBezTo>
                    <a:pt x="86" y="278"/>
                    <a:pt x="81" y="275"/>
                    <a:pt x="91" y="243"/>
                  </a:cubicBezTo>
                  <a:cubicBezTo>
                    <a:pt x="92" y="238"/>
                    <a:pt x="95" y="233"/>
                    <a:pt x="98" y="230"/>
                  </a:cubicBezTo>
                  <a:cubicBezTo>
                    <a:pt x="102" y="227"/>
                    <a:pt x="106" y="226"/>
                    <a:pt x="110" y="226"/>
                  </a:cubicBezTo>
                  <a:cubicBezTo>
                    <a:pt x="111" y="226"/>
                    <a:pt x="111" y="226"/>
                    <a:pt x="111" y="226"/>
                  </a:cubicBezTo>
                  <a:cubicBezTo>
                    <a:pt x="84" y="219"/>
                    <a:pt x="84" y="219"/>
                    <a:pt x="84" y="219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90" y="81"/>
                    <a:pt x="198" y="70"/>
                    <a:pt x="198" y="57"/>
                  </a:cubicBezTo>
                  <a:cubicBezTo>
                    <a:pt x="197" y="43"/>
                    <a:pt x="187" y="31"/>
                    <a:pt x="176" y="24"/>
                  </a:cubicBezTo>
                  <a:cubicBezTo>
                    <a:pt x="168" y="18"/>
                    <a:pt x="158" y="14"/>
                    <a:pt x="150" y="9"/>
                  </a:cubicBezTo>
                  <a:cubicBezTo>
                    <a:pt x="148" y="10"/>
                    <a:pt x="147" y="10"/>
                    <a:pt x="145" y="10"/>
                  </a:cubicBezTo>
                  <a:cubicBezTo>
                    <a:pt x="140" y="10"/>
                    <a:pt x="134" y="9"/>
                    <a:pt x="129" y="7"/>
                  </a:cubicBezTo>
                  <a:cubicBezTo>
                    <a:pt x="119" y="4"/>
                    <a:pt x="109" y="0"/>
                    <a:pt x="100" y="0"/>
                  </a:cubicBezTo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ïṥļíḓê"/>
            <p:cNvSpPr/>
            <p:nvPr/>
          </p:nvSpPr>
          <p:spPr bwMode="auto">
            <a:xfrm>
              <a:off x="4738688" y="2595563"/>
              <a:ext cx="68263" cy="69850"/>
            </a:xfrm>
            <a:custGeom>
              <a:avLst/>
              <a:gdLst>
                <a:gd name="T0" fmla="*/ 29 w 53"/>
                <a:gd name="T1" fmla="*/ 0 h 54"/>
                <a:gd name="T2" fmla="*/ 17 w 53"/>
                <a:gd name="T3" fmla="*/ 4 h 54"/>
                <a:gd name="T4" fmla="*/ 10 w 53"/>
                <a:gd name="T5" fmla="*/ 17 h 54"/>
                <a:gd name="T6" fmla="*/ 35 w 53"/>
                <a:gd name="T7" fmla="*/ 54 h 54"/>
                <a:gd name="T8" fmla="*/ 39 w 53"/>
                <a:gd name="T9" fmla="*/ 44 h 54"/>
                <a:gd name="T10" fmla="*/ 53 w 53"/>
                <a:gd name="T11" fmla="*/ 6 h 54"/>
                <a:gd name="T12" fmla="*/ 30 w 53"/>
                <a:gd name="T13" fmla="*/ 0 h 54"/>
                <a:gd name="T14" fmla="*/ 29 w 53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4">
                  <a:moveTo>
                    <a:pt x="29" y="0"/>
                  </a:moveTo>
                  <a:cubicBezTo>
                    <a:pt x="25" y="0"/>
                    <a:pt x="21" y="1"/>
                    <a:pt x="17" y="4"/>
                  </a:cubicBezTo>
                  <a:cubicBezTo>
                    <a:pt x="14" y="7"/>
                    <a:pt x="11" y="12"/>
                    <a:pt x="10" y="17"/>
                  </a:cubicBezTo>
                  <a:cubicBezTo>
                    <a:pt x="0" y="49"/>
                    <a:pt x="5" y="52"/>
                    <a:pt x="35" y="54"/>
                  </a:cubicBezTo>
                  <a:cubicBezTo>
                    <a:pt x="36" y="51"/>
                    <a:pt x="38" y="48"/>
                    <a:pt x="39" y="44"/>
                  </a:cubicBezTo>
                  <a:cubicBezTo>
                    <a:pt x="43" y="32"/>
                    <a:pt x="45" y="17"/>
                    <a:pt x="53" y="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iŝlidé"/>
            <p:cNvSpPr/>
            <p:nvPr/>
          </p:nvSpPr>
          <p:spPr bwMode="auto">
            <a:xfrm>
              <a:off x="4568826" y="2290763"/>
              <a:ext cx="314325" cy="393700"/>
            </a:xfrm>
            <a:custGeom>
              <a:avLst/>
              <a:gdLst>
                <a:gd name="T0" fmla="*/ 186 w 244"/>
                <a:gd name="T1" fmla="*/ 7 h 306"/>
                <a:gd name="T2" fmla="*/ 222 w 244"/>
                <a:gd name="T3" fmla="*/ 27 h 306"/>
                <a:gd name="T4" fmla="*/ 243 w 244"/>
                <a:gd name="T5" fmla="*/ 60 h 306"/>
                <a:gd name="T6" fmla="*/ 227 w 244"/>
                <a:gd name="T7" fmla="*/ 94 h 306"/>
                <a:gd name="T8" fmla="*/ 130 w 244"/>
                <a:gd name="T9" fmla="*/ 222 h 306"/>
                <a:gd name="T10" fmla="*/ 180 w 244"/>
                <a:gd name="T11" fmla="*/ 235 h 306"/>
                <a:gd name="T12" fmla="*/ 165 w 244"/>
                <a:gd name="T13" fmla="*/ 273 h 306"/>
                <a:gd name="T14" fmla="*/ 140 w 244"/>
                <a:gd name="T15" fmla="*/ 303 h 306"/>
                <a:gd name="T16" fmla="*/ 103 w 244"/>
                <a:gd name="T17" fmla="*/ 301 h 306"/>
                <a:gd name="T18" fmla="*/ 76 w 244"/>
                <a:gd name="T19" fmla="*/ 306 h 306"/>
                <a:gd name="T20" fmla="*/ 44 w 244"/>
                <a:gd name="T21" fmla="*/ 294 h 306"/>
                <a:gd name="T22" fmla="*/ 0 w 244"/>
                <a:gd name="T23" fmla="*/ 232 h 306"/>
                <a:gd name="T24" fmla="*/ 5 w 244"/>
                <a:gd name="T25" fmla="*/ 205 h 306"/>
                <a:gd name="T26" fmla="*/ 64 w 244"/>
                <a:gd name="T27" fmla="*/ 72 h 306"/>
                <a:gd name="T28" fmla="*/ 120 w 244"/>
                <a:gd name="T29" fmla="*/ 16 h 306"/>
                <a:gd name="T30" fmla="*/ 135 w 244"/>
                <a:gd name="T31" fmla="*/ 5 h 306"/>
                <a:gd name="T32" fmla="*/ 175 w 244"/>
                <a:gd name="T33" fmla="*/ 10 h 306"/>
                <a:gd name="T34" fmla="*/ 213 w 244"/>
                <a:gd name="T35" fmla="*/ 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4" h="306">
                  <a:moveTo>
                    <a:pt x="186" y="7"/>
                  </a:moveTo>
                  <a:cubicBezTo>
                    <a:pt x="198" y="15"/>
                    <a:pt x="211" y="19"/>
                    <a:pt x="222" y="27"/>
                  </a:cubicBezTo>
                  <a:cubicBezTo>
                    <a:pt x="233" y="35"/>
                    <a:pt x="243" y="46"/>
                    <a:pt x="243" y="60"/>
                  </a:cubicBezTo>
                  <a:cubicBezTo>
                    <a:pt x="244" y="73"/>
                    <a:pt x="235" y="84"/>
                    <a:pt x="227" y="94"/>
                  </a:cubicBezTo>
                  <a:cubicBezTo>
                    <a:pt x="130" y="222"/>
                    <a:pt x="130" y="222"/>
                    <a:pt x="130" y="222"/>
                  </a:cubicBezTo>
                  <a:cubicBezTo>
                    <a:pt x="180" y="235"/>
                    <a:pt x="180" y="235"/>
                    <a:pt x="180" y="235"/>
                  </a:cubicBezTo>
                  <a:cubicBezTo>
                    <a:pt x="172" y="246"/>
                    <a:pt x="170" y="260"/>
                    <a:pt x="165" y="273"/>
                  </a:cubicBezTo>
                  <a:cubicBezTo>
                    <a:pt x="161" y="286"/>
                    <a:pt x="153" y="300"/>
                    <a:pt x="140" y="303"/>
                  </a:cubicBezTo>
                  <a:cubicBezTo>
                    <a:pt x="128" y="306"/>
                    <a:pt x="116" y="300"/>
                    <a:pt x="103" y="301"/>
                  </a:cubicBezTo>
                  <a:cubicBezTo>
                    <a:pt x="94" y="301"/>
                    <a:pt x="85" y="306"/>
                    <a:pt x="76" y="306"/>
                  </a:cubicBezTo>
                  <a:cubicBezTo>
                    <a:pt x="64" y="306"/>
                    <a:pt x="53" y="300"/>
                    <a:pt x="44" y="294"/>
                  </a:cubicBezTo>
                  <a:cubicBezTo>
                    <a:pt x="22" y="279"/>
                    <a:pt x="0" y="258"/>
                    <a:pt x="0" y="232"/>
                  </a:cubicBezTo>
                  <a:cubicBezTo>
                    <a:pt x="1" y="223"/>
                    <a:pt x="2" y="214"/>
                    <a:pt x="5" y="205"/>
                  </a:cubicBezTo>
                  <a:cubicBezTo>
                    <a:pt x="20" y="159"/>
                    <a:pt x="35" y="111"/>
                    <a:pt x="64" y="72"/>
                  </a:cubicBezTo>
                  <a:cubicBezTo>
                    <a:pt x="80" y="51"/>
                    <a:pt x="100" y="33"/>
                    <a:pt x="120" y="16"/>
                  </a:cubicBezTo>
                  <a:cubicBezTo>
                    <a:pt x="124" y="11"/>
                    <a:pt x="129" y="8"/>
                    <a:pt x="135" y="5"/>
                  </a:cubicBezTo>
                  <a:cubicBezTo>
                    <a:pt x="148" y="0"/>
                    <a:pt x="162" y="6"/>
                    <a:pt x="175" y="10"/>
                  </a:cubicBezTo>
                  <a:cubicBezTo>
                    <a:pt x="188" y="14"/>
                    <a:pt x="205" y="14"/>
                    <a:pt x="213" y="3"/>
                  </a:cubicBezTo>
                </a:path>
              </a:pathLst>
            </a:custGeom>
            <a:solidFill>
              <a:srgbClr val="F86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iSḻîḋê"/>
            <p:cNvSpPr/>
            <p:nvPr/>
          </p:nvSpPr>
          <p:spPr bwMode="auto">
            <a:xfrm>
              <a:off x="6080126" y="1720851"/>
              <a:ext cx="384175" cy="106363"/>
            </a:xfrm>
            <a:custGeom>
              <a:avLst/>
              <a:gdLst>
                <a:gd name="T0" fmla="*/ 5 w 299"/>
                <a:gd name="T1" fmla="*/ 0 h 83"/>
                <a:gd name="T2" fmla="*/ 4 w 299"/>
                <a:gd name="T3" fmla="*/ 1 h 83"/>
                <a:gd name="T4" fmla="*/ 4 w 299"/>
                <a:gd name="T5" fmla="*/ 1 h 83"/>
                <a:gd name="T6" fmla="*/ 0 w 299"/>
                <a:gd name="T7" fmla="*/ 19 h 83"/>
                <a:gd name="T8" fmla="*/ 9 w 299"/>
                <a:gd name="T9" fmla="*/ 47 h 83"/>
                <a:gd name="T10" fmla="*/ 48 w 299"/>
                <a:gd name="T11" fmla="*/ 74 h 83"/>
                <a:gd name="T12" fmla="*/ 100 w 299"/>
                <a:gd name="T13" fmla="*/ 83 h 83"/>
                <a:gd name="T14" fmla="*/ 135 w 299"/>
                <a:gd name="T15" fmla="*/ 79 h 83"/>
                <a:gd name="T16" fmla="*/ 197 w 299"/>
                <a:gd name="T17" fmla="*/ 64 h 83"/>
                <a:gd name="T18" fmla="*/ 219 w 299"/>
                <a:gd name="T19" fmla="*/ 69 h 83"/>
                <a:gd name="T20" fmla="*/ 238 w 299"/>
                <a:gd name="T21" fmla="*/ 76 h 83"/>
                <a:gd name="T22" fmla="*/ 256 w 299"/>
                <a:gd name="T23" fmla="*/ 70 h 83"/>
                <a:gd name="T24" fmla="*/ 299 w 299"/>
                <a:gd name="T25" fmla="*/ 7 h 83"/>
                <a:gd name="T26" fmla="*/ 299 w 299"/>
                <a:gd name="T27" fmla="*/ 5 h 83"/>
                <a:gd name="T28" fmla="*/ 299 w 299"/>
                <a:gd name="T29" fmla="*/ 5 h 83"/>
                <a:gd name="T30" fmla="*/ 298 w 299"/>
                <a:gd name="T31" fmla="*/ 2 h 83"/>
                <a:gd name="T32" fmla="*/ 260 w 299"/>
                <a:gd name="T33" fmla="*/ 44 h 83"/>
                <a:gd name="T34" fmla="*/ 242 w 299"/>
                <a:gd name="T35" fmla="*/ 50 h 83"/>
                <a:gd name="T36" fmla="*/ 223 w 299"/>
                <a:gd name="T37" fmla="*/ 42 h 83"/>
                <a:gd name="T38" fmla="*/ 201 w 299"/>
                <a:gd name="T39" fmla="*/ 38 h 83"/>
                <a:gd name="T40" fmla="*/ 139 w 299"/>
                <a:gd name="T41" fmla="*/ 52 h 83"/>
                <a:gd name="T42" fmla="*/ 104 w 299"/>
                <a:gd name="T43" fmla="*/ 56 h 83"/>
                <a:gd name="T44" fmla="*/ 52 w 299"/>
                <a:gd name="T45" fmla="*/ 47 h 83"/>
                <a:gd name="T46" fmla="*/ 13 w 299"/>
                <a:gd name="T47" fmla="*/ 20 h 83"/>
                <a:gd name="T48" fmla="*/ 5 w 299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9" h="83">
                  <a:moveTo>
                    <a:pt x="5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1" y="7"/>
                    <a:pt x="0" y="13"/>
                    <a:pt x="0" y="19"/>
                  </a:cubicBezTo>
                  <a:cubicBezTo>
                    <a:pt x="0" y="29"/>
                    <a:pt x="3" y="39"/>
                    <a:pt x="9" y="47"/>
                  </a:cubicBezTo>
                  <a:cubicBezTo>
                    <a:pt x="19" y="60"/>
                    <a:pt x="33" y="68"/>
                    <a:pt x="48" y="74"/>
                  </a:cubicBezTo>
                  <a:cubicBezTo>
                    <a:pt x="65" y="80"/>
                    <a:pt x="82" y="83"/>
                    <a:pt x="100" y="83"/>
                  </a:cubicBezTo>
                  <a:cubicBezTo>
                    <a:pt x="112" y="83"/>
                    <a:pt x="124" y="82"/>
                    <a:pt x="135" y="79"/>
                  </a:cubicBezTo>
                  <a:cubicBezTo>
                    <a:pt x="156" y="74"/>
                    <a:pt x="177" y="64"/>
                    <a:pt x="197" y="64"/>
                  </a:cubicBezTo>
                  <a:cubicBezTo>
                    <a:pt x="205" y="64"/>
                    <a:pt x="212" y="66"/>
                    <a:pt x="219" y="69"/>
                  </a:cubicBezTo>
                  <a:cubicBezTo>
                    <a:pt x="225" y="72"/>
                    <a:pt x="231" y="76"/>
                    <a:pt x="238" y="76"/>
                  </a:cubicBezTo>
                  <a:cubicBezTo>
                    <a:pt x="244" y="76"/>
                    <a:pt x="251" y="74"/>
                    <a:pt x="256" y="70"/>
                  </a:cubicBezTo>
                  <a:cubicBezTo>
                    <a:pt x="279" y="56"/>
                    <a:pt x="299" y="33"/>
                    <a:pt x="299" y="7"/>
                  </a:cubicBezTo>
                  <a:cubicBezTo>
                    <a:pt x="299" y="6"/>
                    <a:pt x="299" y="5"/>
                    <a:pt x="299" y="5"/>
                  </a:cubicBezTo>
                  <a:cubicBezTo>
                    <a:pt x="299" y="5"/>
                    <a:pt x="299" y="5"/>
                    <a:pt x="299" y="5"/>
                  </a:cubicBezTo>
                  <a:cubicBezTo>
                    <a:pt x="298" y="4"/>
                    <a:pt x="298" y="3"/>
                    <a:pt x="298" y="2"/>
                  </a:cubicBezTo>
                  <a:cubicBezTo>
                    <a:pt x="291" y="19"/>
                    <a:pt x="276" y="34"/>
                    <a:pt x="260" y="44"/>
                  </a:cubicBezTo>
                  <a:cubicBezTo>
                    <a:pt x="255" y="47"/>
                    <a:pt x="248" y="50"/>
                    <a:pt x="242" y="50"/>
                  </a:cubicBezTo>
                  <a:cubicBezTo>
                    <a:pt x="235" y="49"/>
                    <a:pt x="229" y="45"/>
                    <a:pt x="223" y="42"/>
                  </a:cubicBezTo>
                  <a:cubicBezTo>
                    <a:pt x="216" y="39"/>
                    <a:pt x="209" y="38"/>
                    <a:pt x="201" y="38"/>
                  </a:cubicBezTo>
                  <a:cubicBezTo>
                    <a:pt x="181" y="38"/>
                    <a:pt x="160" y="47"/>
                    <a:pt x="139" y="52"/>
                  </a:cubicBezTo>
                  <a:cubicBezTo>
                    <a:pt x="128" y="55"/>
                    <a:pt x="116" y="56"/>
                    <a:pt x="104" y="56"/>
                  </a:cubicBezTo>
                  <a:cubicBezTo>
                    <a:pt x="87" y="56"/>
                    <a:pt x="69" y="53"/>
                    <a:pt x="52" y="47"/>
                  </a:cubicBezTo>
                  <a:cubicBezTo>
                    <a:pt x="37" y="42"/>
                    <a:pt x="23" y="33"/>
                    <a:pt x="13" y="20"/>
                  </a:cubicBezTo>
                  <a:cubicBezTo>
                    <a:pt x="9" y="14"/>
                    <a:pt x="6" y="8"/>
                    <a:pt x="5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íṩliďê"/>
            <p:cNvSpPr/>
            <p:nvPr/>
          </p:nvSpPr>
          <p:spPr bwMode="auto">
            <a:xfrm>
              <a:off x="6092826" y="1651001"/>
              <a:ext cx="9525" cy="31750"/>
            </a:xfrm>
            <a:custGeom>
              <a:avLst/>
              <a:gdLst>
                <a:gd name="T0" fmla="*/ 8 w 8"/>
                <a:gd name="T1" fmla="*/ 0 h 25"/>
                <a:gd name="T2" fmla="*/ 1 w 8"/>
                <a:gd name="T3" fmla="*/ 21 h 25"/>
                <a:gd name="T4" fmla="*/ 3 w 8"/>
                <a:gd name="T5" fmla="*/ 25 h 25"/>
                <a:gd name="T6" fmla="*/ 3 w 8"/>
                <a:gd name="T7" fmla="*/ 25 h 25"/>
                <a:gd name="T8" fmla="*/ 2 w 8"/>
                <a:gd name="T9" fmla="*/ 21 h 25"/>
                <a:gd name="T10" fmla="*/ 8 w 8"/>
                <a:gd name="T11" fmla="*/ 0 h 25"/>
                <a:gd name="T12" fmla="*/ 8 w 8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5">
                  <a:moveTo>
                    <a:pt x="8" y="0"/>
                  </a:moveTo>
                  <a:cubicBezTo>
                    <a:pt x="4" y="7"/>
                    <a:pt x="0" y="14"/>
                    <a:pt x="1" y="21"/>
                  </a:cubicBezTo>
                  <a:cubicBezTo>
                    <a:pt x="2" y="22"/>
                    <a:pt x="2" y="24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3"/>
                    <a:pt x="2" y="22"/>
                    <a:pt x="2" y="21"/>
                  </a:cubicBezTo>
                  <a:cubicBezTo>
                    <a:pt x="0" y="14"/>
                    <a:pt x="4" y="7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ïS1iḓe"/>
            <p:cNvSpPr/>
            <p:nvPr/>
          </p:nvSpPr>
          <p:spPr bwMode="auto">
            <a:xfrm>
              <a:off x="6092826" y="1651001"/>
              <a:ext cx="12700" cy="31750"/>
            </a:xfrm>
            <a:custGeom>
              <a:avLst/>
              <a:gdLst>
                <a:gd name="T0" fmla="*/ 8 w 10"/>
                <a:gd name="T1" fmla="*/ 0 h 25"/>
                <a:gd name="T2" fmla="*/ 2 w 10"/>
                <a:gd name="T3" fmla="*/ 21 h 25"/>
                <a:gd name="T4" fmla="*/ 3 w 10"/>
                <a:gd name="T5" fmla="*/ 25 h 25"/>
                <a:gd name="T6" fmla="*/ 10 w 10"/>
                <a:gd name="T7" fmla="*/ 8 h 25"/>
                <a:gd name="T8" fmla="*/ 8 w 1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5">
                  <a:moveTo>
                    <a:pt x="8" y="0"/>
                  </a:moveTo>
                  <a:cubicBezTo>
                    <a:pt x="4" y="7"/>
                    <a:pt x="0" y="14"/>
                    <a:pt x="2" y="21"/>
                  </a:cubicBezTo>
                  <a:cubicBezTo>
                    <a:pt x="2" y="22"/>
                    <a:pt x="2" y="23"/>
                    <a:pt x="3" y="25"/>
                  </a:cubicBezTo>
                  <a:cubicBezTo>
                    <a:pt x="6" y="20"/>
                    <a:pt x="10" y="14"/>
                    <a:pt x="10" y="8"/>
                  </a:cubicBezTo>
                  <a:cubicBezTo>
                    <a:pt x="9" y="6"/>
                    <a:pt x="9" y="3"/>
                    <a:pt x="8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ïṡḻíḍe"/>
            <p:cNvSpPr/>
            <p:nvPr/>
          </p:nvSpPr>
          <p:spPr bwMode="auto">
            <a:xfrm>
              <a:off x="5438776" y="1533526"/>
              <a:ext cx="23813" cy="25400"/>
            </a:xfrm>
            <a:custGeom>
              <a:avLst/>
              <a:gdLst>
                <a:gd name="T0" fmla="*/ 4 w 19"/>
                <a:gd name="T1" fmla="*/ 0 h 20"/>
                <a:gd name="T2" fmla="*/ 0 w 19"/>
                <a:gd name="T3" fmla="*/ 11 h 20"/>
                <a:gd name="T4" fmla="*/ 18 w 19"/>
                <a:gd name="T5" fmla="*/ 20 h 20"/>
                <a:gd name="T6" fmla="*/ 19 w 19"/>
                <a:gd name="T7" fmla="*/ 20 h 20"/>
                <a:gd name="T8" fmla="*/ 0 w 19"/>
                <a:gd name="T9" fmla="*/ 11 h 20"/>
                <a:gd name="T10" fmla="*/ 4 w 1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0">
                  <a:moveTo>
                    <a:pt x="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6" y="15"/>
                    <a:pt x="12" y="18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2" y="18"/>
                    <a:pt x="6" y="15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íŝľîďè"/>
            <p:cNvSpPr/>
            <p:nvPr/>
          </p:nvSpPr>
          <p:spPr bwMode="auto">
            <a:xfrm>
              <a:off x="5462588" y="1558926"/>
              <a:ext cx="11113" cy="6350"/>
            </a:xfrm>
            <a:custGeom>
              <a:avLst/>
              <a:gdLst>
                <a:gd name="T0" fmla="*/ 1 w 9"/>
                <a:gd name="T1" fmla="*/ 0 h 4"/>
                <a:gd name="T2" fmla="*/ 0 w 9"/>
                <a:gd name="T3" fmla="*/ 0 h 4"/>
                <a:gd name="T4" fmla="*/ 9 w 9"/>
                <a:gd name="T5" fmla="*/ 4 h 4"/>
                <a:gd name="T6" fmla="*/ 9 w 9"/>
                <a:gd name="T7" fmla="*/ 4 h 4"/>
                <a:gd name="T8" fmla="*/ 1 w 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2"/>
                    <a:pt x="3" y="1"/>
                    <a:pt x="1" y="0"/>
                  </a:cubicBezTo>
                </a:path>
              </a:pathLst>
            </a:custGeom>
            <a:solidFill>
              <a:srgbClr val="AB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ïšlíďe"/>
            <p:cNvSpPr/>
            <p:nvPr/>
          </p:nvSpPr>
          <p:spPr bwMode="auto">
            <a:xfrm>
              <a:off x="5778501" y="1679576"/>
              <a:ext cx="42863" cy="4763"/>
            </a:xfrm>
            <a:custGeom>
              <a:avLst/>
              <a:gdLst>
                <a:gd name="T0" fmla="*/ 34 w 34"/>
                <a:gd name="T1" fmla="*/ 0 h 4"/>
                <a:gd name="T2" fmla="*/ 29 w 34"/>
                <a:gd name="T3" fmla="*/ 1 h 4"/>
                <a:gd name="T4" fmla="*/ 1 w 34"/>
                <a:gd name="T5" fmla="*/ 4 h 4"/>
                <a:gd name="T6" fmla="*/ 0 w 34"/>
                <a:gd name="T7" fmla="*/ 4 h 4"/>
                <a:gd name="T8" fmla="*/ 0 w 34"/>
                <a:gd name="T9" fmla="*/ 4 h 4"/>
                <a:gd name="T10" fmla="*/ 1 w 34"/>
                <a:gd name="T11" fmla="*/ 4 h 4"/>
                <a:gd name="T12" fmla="*/ 29 w 34"/>
                <a:gd name="T13" fmla="*/ 1 h 4"/>
                <a:gd name="T14" fmla="*/ 34 w 3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">
                  <a:moveTo>
                    <a:pt x="34" y="0"/>
                  </a:moveTo>
                  <a:cubicBezTo>
                    <a:pt x="33" y="0"/>
                    <a:pt x="31" y="1"/>
                    <a:pt x="29" y="1"/>
                  </a:cubicBezTo>
                  <a:cubicBezTo>
                    <a:pt x="20" y="3"/>
                    <a:pt x="11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0" y="4"/>
                    <a:pt x="20" y="3"/>
                    <a:pt x="29" y="1"/>
                  </a:cubicBezTo>
                  <a:cubicBezTo>
                    <a:pt x="31" y="1"/>
                    <a:pt x="33" y="0"/>
                    <a:pt x="34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ïS1ídé"/>
            <p:cNvSpPr/>
            <p:nvPr/>
          </p:nvSpPr>
          <p:spPr bwMode="auto">
            <a:xfrm>
              <a:off x="5473701" y="1565276"/>
              <a:ext cx="3175" cy="0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0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A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îṥļîḍé"/>
            <p:cNvSpPr/>
            <p:nvPr/>
          </p:nvSpPr>
          <p:spPr bwMode="auto">
            <a:xfrm>
              <a:off x="5776913" y="1684338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33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ïšḻidé"/>
            <p:cNvSpPr/>
            <p:nvPr/>
          </p:nvSpPr>
          <p:spPr bwMode="auto">
            <a:xfrm>
              <a:off x="5476876" y="1565276"/>
              <a:ext cx="300038" cy="119063"/>
            </a:xfrm>
            <a:custGeom>
              <a:avLst/>
              <a:gdLst>
                <a:gd name="T0" fmla="*/ 167 w 234"/>
                <a:gd name="T1" fmla="*/ 63 h 93"/>
                <a:gd name="T2" fmla="*/ 151 w 234"/>
                <a:gd name="T3" fmla="*/ 70 h 93"/>
                <a:gd name="T4" fmla="*/ 140 w 234"/>
                <a:gd name="T5" fmla="*/ 77 h 93"/>
                <a:gd name="T6" fmla="*/ 151 w 234"/>
                <a:gd name="T7" fmla="*/ 70 h 93"/>
                <a:gd name="T8" fmla="*/ 166 w 234"/>
                <a:gd name="T9" fmla="*/ 64 h 93"/>
                <a:gd name="T10" fmla="*/ 202 w 234"/>
                <a:gd name="T11" fmla="*/ 85 h 93"/>
                <a:gd name="T12" fmla="*/ 234 w 234"/>
                <a:gd name="T13" fmla="*/ 93 h 93"/>
                <a:gd name="T14" fmla="*/ 234 w 234"/>
                <a:gd name="T15" fmla="*/ 93 h 93"/>
                <a:gd name="T16" fmla="*/ 202 w 234"/>
                <a:gd name="T17" fmla="*/ 85 h 93"/>
                <a:gd name="T18" fmla="*/ 167 w 234"/>
                <a:gd name="T19" fmla="*/ 63 h 93"/>
                <a:gd name="T20" fmla="*/ 0 w 234"/>
                <a:gd name="T21" fmla="*/ 0 h 93"/>
                <a:gd name="T22" fmla="*/ 0 w 234"/>
                <a:gd name="T23" fmla="*/ 1 h 93"/>
                <a:gd name="T24" fmla="*/ 9 w 234"/>
                <a:gd name="T25" fmla="*/ 5 h 93"/>
                <a:gd name="T26" fmla="*/ 36 w 234"/>
                <a:gd name="T27" fmla="*/ 34 h 93"/>
                <a:gd name="T28" fmla="*/ 40 w 234"/>
                <a:gd name="T29" fmla="*/ 66 h 93"/>
                <a:gd name="T30" fmla="*/ 61 w 234"/>
                <a:gd name="T31" fmla="*/ 74 h 93"/>
                <a:gd name="T32" fmla="*/ 67 w 234"/>
                <a:gd name="T33" fmla="*/ 74 h 93"/>
                <a:gd name="T34" fmla="*/ 91 w 234"/>
                <a:gd name="T35" fmla="*/ 70 h 93"/>
                <a:gd name="T36" fmla="*/ 96 w 234"/>
                <a:gd name="T37" fmla="*/ 70 h 93"/>
                <a:gd name="T38" fmla="*/ 115 w 234"/>
                <a:gd name="T39" fmla="*/ 75 h 93"/>
                <a:gd name="T40" fmla="*/ 96 w 234"/>
                <a:gd name="T41" fmla="*/ 70 h 93"/>
                <a:gd name="T42" fmla="*/ 91 w 234"/>
                <a:gd name="T43" fmla="*/ 70 h 93"/>
                <a:gd name="T44" fmla="*/ 67 w 234"/>
                <a:gd name="T45" fmla="*/ 73 h 93"/>
                <a:gd name="T46" fmla="*/ 61 w 234"/>
                <a:gd name="T47" fmla="*/ 74 h 93"/>
                <a:gd name="T48" fmla="*/ 41 w 234"/>
                <a:gd name="T49" fmla="*/ 65 h 93"/>
                <a:gd name="T50" fmla="*/ 36 w 234"/>
                <a:gd name="T51" fmla="*/ 34 h 93"/>
                <a:gd name="T52" fmla="*/ 9 w 234"/>
                <a:gd name="T53" fmla="*/ 4 h 93"/>
                <a:gd name="T54" fmla="*/ 0 w 234"/>
                <a:gd name="T5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4" h="93">
                  <a:moveTo>
                    <a:pt x="167" y="63"/>
                  </a:moveTo>
                  <a:cubicBezTo>
                    <a:pt x="162" y="63"/>
                    <a:pt x="157" y="65"/>
                    <a:pt x="151" y="70"/>
                  </a:cubicBezTo>
                  <a:cubicBezTo>
                    <a:pt x="147" y="73"/>
                    <a:pt x="144" y="76"/>
                    <a:pt x="140" y="77"/>
                  </a:cubicBezTo>
                  <a:cubicBezTo>
                    <a:pt x="144" y="76"/>
                    <a:pt x="147" y="74"/>
                    <a:pt x="151" y="70"/>
                  </a:cubicBezTo>
                  <a:cubicBezTo>
                    <a:pt x="157" y="65"/>
                    <a:pt x="162" y="64"/>
                    <a:pt x="166" y="64"/>
                  </a:cubicBezTo>
                  <a:cubicBezTo>
                    <a:pt x="178" y="64"/>
                    <a:pt x="187" y="77"/>
                    <a:pt x="202" y="85"/>
                  </a:cubicBezTo>
                  <a:cubicBezTo>
                    <a:pt x="212" y="91"/>
                    <a:pt x="223" y="93"/>
                    <a:pt x="234" y="93"/>
                  </a:cubicBezTo>
                  <a:cubicBezTo>
                    <a:pt x="234" y="93"/>
                    <a:pt x="234" y="93"/>
                    <a:pt x="234" y="93"/>
                  </a:cubicBezTo>
                  <a:cubicBezTo>
                    <a:pt x="223" y="93"/>
                    <a:pt x="212" y="91"/>
                    <a:pt x="202" y="85"/>
                  </a:cubicBezTo>
                  <a:cubicBezTo>
                    <a:pt x="187" y="77"/>
                    <a:pt x="179" y="63"/>
                    <a:pt x="167" y="63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3" y="2"/>
                    <a:pt x="6" y="3"/>
                    <a:pt x="9" y="5"/>
                  </a:cubicBezTo>
                  <a:cubicBezTo>
                    <a:pt x="21" y="11"/>
                    <a:pt x="34" y="21"/>
                    <a:pt x="36" y="34"/>
                  </a:cubicBezTo>
                  <a:cubicBezTo>
                    <a:pt x="38" y="45"/>
                    <a:pt x="34" y="57"/>
                    <a:pt x="40" y="66"/>
                  </a:cubicBezTo>
                  <a:cubicBezTo>
                    <a:pt x="45" y="72"/>
                    <a:pt x="53" y="74"/>
                    <a:pt x="61" y="74"/>
                  </a:cubicBezTo>
                  <a:cubicBezTo>
                    <a:pt x="63" y="74"/>
                    <a:pt x="65" y="74"/>
                    <a:pt x="67" y="74"/>
                  </a:cubicBezTo>
                  <a:cubicBezTo>
                    <a:pt x="75" y="72"/>
                    <a:pt x="83" y="70"/>
                    <a:pt x="91" y="70"/>
                  </a:cubicBezTo>
                  <a:cubicBezTo>
                    <a:pt x="92" y="70"/>
                    <a:pt x="94" y="70"/>
                    <a:pt x="96" y="70"/>
                  </a:cubicBezTo>
                  <a:cubicBezTo>
                    <a:pt x="103" y="71"/>
                    <a:pt x="109" y="74"/>
                    <a:pt x="115" y="75"/>
                  </a:cubicBezTo>
                  <a:cubicBezTo>
                    <a:pt x="109" y="74"/>
                    <a:pt x="103" y="71"/>
                    <a:pt x="96" y="70"/>
                  </a:cubicBezTo>
                  <a:cubicBezTo>
                    <a:pt x="94" y="70"/>
                    <a:pt x="92" y="70"/>
                    <a:pt x="91" y="70"/>
                  </a:cubicBezTo>
                  <a:cubicBezTo>
                    <a:pt x="83" y="70"/>
                    <a:pt x="75" y="72"/>
                    <a:pt x="67" y="73"/>
                  </a:cubicBezTo>
                  <a:cubicBezTo>
                    <a:pt x="65" y="74"/>
                    <a:pt x="63" y="74"/>
                    <a:pt x="61" y="74"/>
                  </a:cubicBezTo>
                  <a:cubicBezTo>
                    <a:pt x="53" y="74"/>
                    <a:pt x="45" y="72"/>
                    <a:pt x="41" y="65"/>
                  </a:cubicBezTo>
                  <a:cubicBezTo>
                    <a:pt x="34" y="57"/>
                    <a:pt x="38" y="45"/>
                    <a:pt x="36" y="34"/>
                  </a:cubicBezTo>
                  <a:cubicBezTo>
                    <a:pt x="34" y="20"/>
                    <a:pt x="21" y="11"/>
                    <a:pt x="9" y="4"/>
                  </a:cubicBezTo>
                  <a:cubicBezTo>
                    <a:pt x="6" y="3"/>
                    <a:pt x="3" y="2"/>
                    <a:pt x="0" y="0"/>
                  </a:cubicBezTo>
                </a:path>
              </a:pathLst>
            </a:custGeom>
            <a:solidFill>
              <a:srgbClr val="AB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ïŝḷïdé"/>
            <p:cNvSpPr/>
            <p:nvPr/>
          </p:nvSpPr>
          <p:spPr bwMode="auto">
            <a:xfrm>
              <a:off x="5438776" y="1382713"/>
              <a:ext cx="436563" cy="301625"/>
            </a:xfrm>
            <a:custGeom>
              <a:avLst/>
              <a:gdLst>
                <a:gd name="T0" fmla="*/ 51 w 339"/>
                <a:gd name="T1" fmla="*/ 0 h 235"/>
                <a:gd name="T2" fmla="*/ 34 w 339"/>
                <a:gd name="T3" fmla="*/ 30 h 235"/>
                <a:gd name="T4" fmla="*/ 4 w 339"/>
                <a:gd name="T5" fmla="*/ 118 h 235"/>
                <a:gd name="T6" fmla="*/ 0 w 339"/>
                <a:gd name="T7" fmla="*/ 129 h 235"/>
                <a:gd name="T8" fmla="*/ 19 w 339"/>
                <a:gd name="T9" fmla="*/ 138 h 235"/>
                <a:gd name="T10" fmla="*/ 27 w 339"/>
                <a:gd name="T11" fmla="*/ 142 h 235"/>
                <a:gd name="T12" fmla="*/ 29 w 339"/>
                <a:gd name="T13" fmla="*/ 142 h 235"/>
                <a:gd name="T14" fmla="*/ 38 w 339"/>
                <a:gd name="T15" fmla="*/ 146 h 235"/>
                <a:gd name="T16" fmla="*/ 65 w 339"/>
                <a:gd name="T17" fmla="*/ 176 h 235"/>
                <a:gd name="T18" fmla="*/ 70 w 339"/>
                <a:gd name="T19" fmla="*/ 207 h 235"/>
                <a:gd name="T20" fmla="*/ 90 w 339"/>
                <a:gd name="T21" fmla="*/ 216 h 235"/>
                <a:gd name="T22" fmla="*/ 96 w 339"/>
                <a:gd name="T23" fmla="*/ 215 h 235"/>
                <a:gd name="T24" fmla="*/ 120 w 339"/>
                <a:gd name="T25" fmla="*/ 212 h 235"/>
                <a:gd name="T26" fmla="*/ 125 w 339"/>
                <a:gd name="T27" fmla="*/ 212 h 235"/>
                <a:gd name="T28" fmla="*/ 144 w 339"/>
                <a:gd name="T29" fmla="*/ 217 h 235"/>
                <a:gd name="T30" fmla="*/ 160 w 339"/>
                <a:gd name="T31" fmla="*/ 221 h 235"/>
                <a:gd name="T32" fmla="*/ 169 w 339"/>
                <a:gd name="T33" fmla="*/ 219 h 235"/>
                <a:gd name="T34" fmla="*/ 180 w 339"/>
                <a:gd name="T35" fmla="*/ 212 h 235"/>
                <a:gd name="T36" fmla="*/ 196 w 339"/>
                <a:gd name="T37" fmla="*/ 205 h 235"/>
                <a:gd name="T38" fmla="*/ 231 w 339"/>
                <a:gd name="T39" fmla="*/ 227 h 235"/>
                <a:gd name="T40" fmla="*/ 263 w 339"/>
                <a:gd name="T41" fmla="*/ 235 h 235"/>
                <a:gd name="T42" fmla="*/ 264 w 339"/>
                <a:gd name="T43" fmla="*/ 235 h 235"/>
                <a:gd name="T44" fmla="*/ 265 w 339"/>
                <a:gd name="T45" fmla="*/ 235 h 235"/>
                <a:gd name="T46" fmla="*/ 293 w 339"/>
                <a:gd name="T47" fmla="*/ 232 h 235"/>
                <a:gd name="T48" fmla="*/ 298 w 339"/>
                <a:gd name="T49" fmla="*/ 231 h 235"/>
                <a:gd name="T50" fmla="*/ 326 w 339"/>
                <a:gd name="T51" fmla="*/ 218 h 235"/>
                <a:gd name="T52" fmla="*/ 339 w 339"/>
                <a:gd name="T53" fmla="*/ 201 h 235"/>
                <a:gd name="T54" fmla="*/ 335 w 339"/>
                <a:gd name="T55" fmla="*/ 205 h 235"/>
                <a:gd name="T56" fmla="*/ 303 w 339"/>
                <a:gd name="T57" fmla="*/ 219 h 235"/>
                <a:gd name="T58" fmla="*/ 274 w 339"/>
                <a:gd name="T59" fmla="*/ 222 h 235"/>
                <a:gd name="T60" fmla="*/ 240 w 339"/>
                <a:gd name="T61" fmla="*/ 214 h 235"/>
                <a:gd name="T62" fmla="*/ 205 w 339"/>
                <a:gd name="T63" fmla="*/ 192 h 235"/>
                <a:gd name="T64" fmla="*/ 189 w 339"/>
                <a:gd name="T65" fmla="*/ 199 h 235"/>
                <a:gd name="T66" fmla="*/ 169 w 339"/>
                <a:gd name="T67" fmla="*/ 208 h 235"/>
                <a:gd name="T68" fmla="*/ 134 w 339"/>
                <a:gd name="T69" fmla="*/ 199 h 235"/>
                <a:gd name="T70" fmla="*/ 129 w 339"/>
                <a:gd name="T71" fmla="*/ 199 h 235"/>
                <a:gd name="T72" fmla="*/ 105 w 339"/>
                <a:gd name="T73" fmla="*/ 202 h 235"/>
                <a:gd name="T74" fmla="*/ 99 w 339"/>
                <a:gd name="T75" fmla="*/ 203 h 235"/>
                <a:gd name="T76" fmla="*/ 79 w 339"/>
                <a:gd name="T77" fmla="*/ 194 h 235"/>
                <a:gd name="T78" fmla="*/ 75 w 339"/>
                <a:gd name="T79" fmla="*/ 163 h 235"/>
                <a:gd name="T80" fmla="*/ 47 w 339"/>
                <a:gd name="T81" fmla="*/ 133 h 235"/>
                <a:gd name="T82" fmla="*/ 9 w 339"/>
                <a:gd name="T83" fmla="*/ 116 h 235"/>
                <a:gd name="T84" fmla="*/ 44 w 339"/>
                <a:gd name="T85" fmla="*/ 17 h 235"/>
                <a:gd name="T86" fmla="*/ 51 w 339"/>
                <a:gd name="T8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9" h="235">
                  <a:moveTo>
                    <a:pt x="51" y="0"/>
                  </a:moveTo>
                  <a:cubicBezTo>
                    <a:pt x="43" y="8"/>
                    <a:pt x="38" y="19"/>
                    <a:pt x="34" y="30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6" y="133"/>
                    <a:pt x="12" y="136"/>
                    <a:pt x="19" y="138"/>
                  </a:cubicBezTo>
                  <a:cubicBezTo>
                    <a:pt x="21" y="139"/>
                    <a:pt x="24" y="140"/>
                    <a:pt x="27" y="142"/>
                  </a:cubicBezTo>
                  <a:cubicBezTo>
                    <a:pt x="28" y="142"/>
                    <a:pt x="28" y="142"/>
                    <a:pt x="29" y="142"/>
                  </a:cubicBezTo>
                  <a:cubicBezTo>
                    <a:pt x="32" y="144"/>
                    <a:pt x="35" y="145"/>
                    <a:pt x="38" y="146"/>
                  </a:cubicBezTo>
                  <a:cubicBezTo>
                    <a:pt x="50" y="153"/>
                    <a:pt x="63" y="162"/>
                    <a:pt x="65" y="176"/>
                  </a:cubicBezTo>
                  <a:cubicBezTo>
                    <a:pt x="67" y="187"/>
                    <a:pt x="63" y="199"/>
                    <a:pt x="70" y="207"/>
                  </a:cubicBezTo>
                  <a:cubicBezTo>
                    <a:pt x="74" y="214"/>
                    <a:pt x="82" y="216"/>
                    <a:pt x="90" y="216"/>
                  </a:cubicBezTo>
                  <a:cubicBezTo>
                    <a:pt x="92" y="216"/>
                    <a:pt x="94" y="216"/>
                    <a:pt x="96" y="215"/>
                  </a:cubicBezTo>
                  <a:cubicBezTo>
                    <a:pt x="104" y="214"/>
                    <a:pt x="112" y="212"/>
                    <a:pt x="120" y="212"/>
                  </a:cubicBezTo>
                  <a:cubicBezTo>
                    <a:pt x="121" y="212"/>
                    <a:pt x="123" y="212"/>
                    <a:pt x="125" y="212"/>
                  </a:cubicBezTo>
                  <a:cubicBezTo>
                    <a:pt x="132" y="213"/>
                    <a:pt x="138" y="216"/>
                    <a:pt x="144" y="217"/>
                  </a:cubicBezTo>
                  <a:cubicBezTo>
                    <a:pt x="149" y="219"/>
                    <a:pt x="154" y="221"/>
                    <a:pt x="160" y="221"/>
                  </a:cubicBezTo>
                  <a:cubicBezTo>
                    <a:pt x="163" y="221"/>
                    <a:pt x="166" y="220"/>
                    <a:pt x="169" y="219"/>
                  </a:cubicBezTo>
                  <a:cubicBezTo>
                    <a:pt x="173" y="218"/>
                    <a:pt x="176" y="215"/>
                    <a:pt x="180" y="212"/>
                  </a:cubicBezTo>
                  <a:cubicBezTo>
                    <a:pt x="186" y="207"/>
                    <a:pt x="191" y="205"/>
                    <a:pt x="196" y="205"/>
                  </a:cubicBezTo>
                  <a:cubicBezTo>
                    <a:pt x="208" y="205"/>
                    <a:pt x="216" y="219"/>
                    <a:pt x="231" y="227"/>
                  </a:cubicBezTo>
                  <a:cubicBezTo>
                    <a:pt x="241" y="233"/>
                    <a:pt x="252" y="235"/>
                    <a:pt x="263" y="235"/>
                  </a:cubicBezTo>
                  <a:cubicBezTo>
                    <a:pt x="263" y="235"/>
                    <a:pt x="264" y="235"/>
                    <a:pt x="264" y="235"/>
                  </a:cubicBezTo>
                  <a:cubicBezTo>
                    <a:pt x="264" y="235"/>
                    <a:pt x="265" y="235"/>
                    <a:pt x="265" y="235"/>
                  </a:cubicBezTo>
                  <a:cubicBezTo>
                    <a:pt x="275" y="235"/>
                    <a:pt x="284" y="234"/>
                    <a:pt x="293" y="232"/>
                  </a:cubicBezTo>
                  <a:cubicBezTo>
                    <a:pt x="295" y="232"/>
                    <a:pt x="297" y="231"/>
                    <a:pt x="298" y="231"/>
                  </a:cubicBezTo>
                  <a:cubicBezTo>
                    <a:pt x="308" y="228"/>
                    <a:pt x="318" y="224"/>
                    <a:pt x="326" y="218"/>
                  </a:cubicBezTo>
                  <a:cubicBezTo>
                    <a:pt x="332" y="214"/>
                    <a:pt x="336" y="208"/>
                    <a:pt x="339" y="201"/>
                  </a:cubicBezTo>
                  <a:cubicBezTo>
                    <a:pt x="338" y="203"/>
                    <a:pt x="337" y="204"/>
                    <a:pt x="335" y="205"/>
                  </a:cubicBezTo>
                  <a:cubicBezTo>
                    <a:pt x="326" y="212"/>
                    <a:pt x="314" y="217"/>
                    <a:pt x="303" y="219"/>
                  </a:cubicBezTo>
                  <a:cubicBezTo>
                    <a:pt x="294" y="221"/>
                    <a:pt x="284" y="222"/>
                    <a:pt x="274" y="222"/>
                  </a:cubicBezTo>
                  <a:cubicBezTo>
                    <a:pt x="262" y="222"/>
                    <a:pt x="251" y="220"/>
                    <a:pt x="240" y="214"/>
                  </a:cubicBezTo>
                  <a:cubicBezTo>
                    <a:pt x="225" y="206"/>
                    <a:pt x="217" y="192"/>
                    <a:pt x="205" y="192"/>
                  </a:cubicBezTo>
                  <a:cubicBezTo>
                    <a:pt x="201" y="192"/>
                    <a:pt x="195" y="194"/>
                    <a:pt x="189" y="199"/>
                  </a:cubicBezTo>
                  <a:cubicBezTo>
                    <a:pt x="181" y="206"/>
                    <a:pt x="175" y="208"/>
                    <a:pt x="169" y="208"/>
                  </a:cubicBezTo>
                  <a:cubicBezTo>
                    <a:pt x="159" y="208"/>
                    <a:pt x="149" y="201"/>
                    <a:pt x="134" y="199"/>
                  </a:cubicBezTo>
                  <a:cubicBezTo>
                    <a:pt x="133" y="199"/>
                    <a:pt x="131" y="199"/>
                    <a:pt x="129" y="199"/>
                  </a:cubicBezTo>
                  <a:cubicBezTo>
                    <a:pt x="121" y="199"/>
                    <a:pt x="113" y="201"/>
                    <a:pt x="105" y="202"/>
                  </a:cubicBezTo>
                  <a:cubicBezTo>
                    <a:pt x="103" y="203"/>
                    <a:pt x="101" y="203"/>
                    <a:pt x="99" y="203"/>
                  </a:cubicBezTo>
                  <a:cubicBezTo>
                    <a:pt x="91" y="203"/>
                    <a:pt x="83" y="201"/>
                    <a:pt x="79" y="194"/>
                  </a:cubicBezTo>
                  <a:cubicBezTo>
                    <a:pt x="73" y="186"/>
                    <a:pt x="77" y="174"/>
                    <a:pt x="75" y="163"/>
                  </a:cubicBezTo>
                  <a:cubicBezTo>
                    <a:pt x="72" y="149"/>
                    <a:pt x="60" y="139"/>
                    <a:pt x="47" y="133"/>
                  </a:cubicBezTo>
                  <a:cubicBezTo>
                    <a:pt x="35" y="127"/>
                    <a:pt x="21" y="124"/>
                    <a:pt x="9" y="1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6" y="11"/>
                    <a:pt x="48" y="6"/>
                    <a:pt x="51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íšļiḍe"/>
            <p:cNvSpPr/>
            <p:nvPr/>
          </p:nvSpPr>
          <p:spPr bwMode="auto">
            <a:xfrm>
              <a:off x="4924426" y="2282826"/>
              <a:ext cx="26988" cy="20638"/>
            </a:xfrm>
            <a:custGeom>
              <a:avLst/>
              <a:gdLst>
                <a:gd name="T0" fmla="*/ 0 w 21"/>
                <a:gd name="T1" fmla="*/ 0 h 16"/>
                <a:gd name="T2" fmla="*/ 18 w 21"/>
                <a:gd name="T3" fmla="*/ 14 h 16"/>
                <a:gd name="T4" fmla="*/ 21 w 21"/>
                <a:gd name="T5" fmla="*/ 16 h 16"/>
                <a:gd name="T6" fmla="*/ 19 w 21"/>
                <a:gd name="T7" fmla="*/ 14 h 16"/>
                <a:gd name="T8" fmla="*/ 1 w 21"/>
                <a:gd name="T9" fmla="*/ 0 h 16"/>
                <a:gd name="T10" fmla="*/ 0 w 21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6">
                  <a:moveTo>
                    <a:pt x="0" y="0"/>
                  </a:moveTo>
                  <a:cubicBezTo>
                    <a:pt x="7" y="4"/>
                    <a:pt x="12" y="10"/>
                    <a:pt x="18" y="14"/>
                  </a:cubicBezTo>
                  <a:cubicBezTo>
                    <a:pt x="19" y="15"/>
                    <a:pt x="20" y="15"/>
                    <a:pt x="21" y="16"/>
                  </a:cubicBezTo>
                  <a:cubicBezTo>
                    <a:pt x="20" y="15"/>
                    <a:pt x="20" y="15"/>
                    <a:pt x="19" y="14"/>
                  </a:cubicBezTo>
                  <a:cubicBezTo>
                    <a:pt x="12" y="10"/>
                    <a:pt x="7" y="4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ṥ1ïḍé"/>
            <p:cNvSpPr/>
            <p:nvPr/>
          </p:nvSpPr>
          <p:spPr bwMode="auto">
            <a:xfrm>
              <a:off x="4848226" y="1782763"/>
              <a:ext cx="236538" cy="523875"/>
            </a:xfrm>
            <a:custGeom>
              <a:avLst/>
              <a:gdLst>
                <a:gd name="T0" fmla="*/ 134 w 184"/>
                <a:gd name="T1" fmla="*/ 0 h 408"/>
                <a:gd name="T2" fmla="*/ 152 w 184"/>
                <a:gd name="T3" fmla="*/ 47 h 408"/>
                <a:gd name="T4" fmla="*/ 95 w 184"/>
                <a:gd name="T5" fmla="*/ 103 h 408"/>
                <a:gd name="T6" fmla="*/ 69 w 184"/>
                <a:gd name="T7" fmla="*/ 114 h 408"/>
                <a:gd name="T8" fmla="*/ 19 w 184"/>
                <a:gd name="T9" fmla="*/ 180 h 408"/>
                <a:gd name="T10" fmla="*/ 7 w 184"/>
                <a:gd name="T11" fmla="*/ 248 h 408"/>
                <a:gd name="T12" fmla="*/ 29 w 184"/>
                <a:gd name="T13" fmla="*/ 285 h 408"/>
                <a:gd name="T14" fmla="*/ 54 w 184"/>
                <a:gd name="T15" fmla="*/ 340 h 408"/>
                <a:gd name="T16" fmla="*/ 79 w 184"/>
                <a:gd name="T17" fmla="*/ 359 h 408"/>
                <a:gd name="T18" fmla="*/ 85 w 184"/>
                <a:gd name="T19" fmla="*/ 386 h 408"/>
                <a:gd name="T20" fmla="*/ 72 w 184"/>
                <a:gd name="T21" fmla="*/ 392 h 408"/>
                <a:gd name="T22" fmla="*/ 60 w 184"/>
                <a:gd name="T23" fmla="*/ 389 h 408"/>
                <a:gd name="T24" fmla="*/ 78 w 184"/>
                <a:gd name="T25" fmla="*/ 403 h 408"/>
                <a:gd name="T26" fmla="*/ 80 w 184"/>
                <a:gd name="T27" fmla="*/ 405 h 408"/>
                <a:gd name="T28" fmla="*/ 94 w 184"/>
                <a:gd name="T29" fmla="*/ 408 h 408"/>
                <a:gd name="T30" fmla="*/ 107 w 184"/>
                <a:gd name="T31" fmla="*/ 403 h 408"/>
                <a:gd name="T32" fmla="*/ 102 w 184"/>
                <a:gd name="T33" fmla="*/ 375 h 408"/>
                <a:gd name="T34" fmla="*/ 77 w 184"/>
                <a:gd name="T35" fmla="*/ 357 h 408"/>
                <a:gd name="T36" fmla="*/ 52 w 184"/>
                <a:gd name="T37" fmla="*/ 301 h 408"/>
                <a:gd name="T38" fmla="*/ 30 w 184"/>
                <a:gd name="T39" fmla="*/ 264 h 408"/>
                <a:gd name="T40" fmla="*/ 42 w 184"/>
                <a:gd name="T41" fmla="*/ 196 h 408"/>
                <a:gd name="T42" fmla="*/ 91 w 184"/>
                <a:gd name="T43" fmla="*/ 130 h 408"/>
                <a:gd name="T44" fmla="*/ 117 w 184"/>
                <a:gd name="T45" fmla="*/ 119 h 408"/>
                <a:gd name="T46" fmla="*/ 175 w 184"/>
                <a:gd name="T47" fmla="*/ 64 h 408"/>
                <a:gd name="T48" fmla="*/ 155 w 184"/>
                <a:gd name="T49" fmla="*/ 15 h 408"/>
                <a:gd name="T50" fmla="*/ 134 w 184"/>
                <a:gd name="T5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4" h="408">
                  <a:moveTo>
                    <a:pt x="134" y="0"/>
                  </a:moveTo>
                  <a:cubicBezTo>
                    <a:pt x="149" y="12"/>
                    <a:pt x="161" y="29"/>
                    <a:pt x="152" y="47"/>
                  </a:cubicBezTo>
                  <a:cubicBezTo>
                    <a:pt x="142" y="69"/>
                    <a:pt x="116" y="93"/>
                    <a:pt x="95" y="103"/>
                  </a:cubicBezTo>
                  <a:cubicBezTo>
                    <a:pt x="86" y="107"/>
                    <a:pt x="77" y="110"/>
                    <a:pt x="69" y="114"/>
                  </a:cubicBezTo>
                  <a:cubicBezTo>
                    <a:pt x="44" y="127"/>
                    <a:pt x="31" y="155"/>
                    <a:pt x="19" y="180"/>
                  </a:cubicBezTo>
                  <a:cubicBezTo>
                    <a:pt x="10" y="201"/>
                    <a:pt x="0" y="225"/>
                    <a:pt x="7" y="248"/>
                  </a:cubicBezTo>
                  <a:cubicBezTo>
                    <a:pt x="12" y="261"/>
                    <a:pt x="23" y="272"/>
                    <a:pt x="29" y="285"/>
                  </a:cubicBezTo>
                  <a:cubicBezTo>
                    <a:pt x="38" y="303"/>
                    <a:pt x="40" y="326"/>
                    <a:pt x="54" y="340"/>
                  </a:cubicBezTo>
                  <a:cubicBezTo>
                    <a:pt x="62" y="348"/>
                    <a:pt x="72" y="352"/>
                    <a:pt x="79" y="359"/>
                  </a:cubicBezTo>
                  <a:cubicBezTo>
                    <a:pt x="86" y="366"/>
                    <a:pt x="91" y="378"/>
                    <a:pt x="85" y="386"/>
                  </a:cubicBezTo>
                  <a:cubicBezTo>
                    <a:pt x="82" y="390"/>
                    <a:pt x="77" y="392"/>
                    <a:pt x="72" y="392"/>
                  </a:cubicBezTo>
                  <a:cubicBezTo>
                    <a:pt x="68" y="392"/>
                    <a:pt x="63" y="391"/>
                    <a:pt x="60" y="389"/>
                  </a:cubicBezTo>
                  <a:cubicBezTo>
                    <a:pt x="66" y="393"/>
                    <a:pt x="71" y="399"/>
                    <a:pt x="78" y="403"/>
                  </a:cubicBezTo>
                  <a:cubicBezTo>
                    <a:pt x="79" y="404"/>
                    <a:pt x="79" y="404"/>
                    <a:pt x="80" y="405"/>
                  </a:cubicBezTo>
                  <a:cubicBezTo>
                    <a:pt x="85" y="407"/>
                    <a:pt x="90" y="408"/>
                    <a:pt x="94" y="408"/>
                  </a:cubicBezTo>
                  <a:cubicBezTo>
                    <a:pt x="100" y="408"/>
                    <a:pt x="104" y="406"/>
                    <a:pt x="107" y="403"/>
                  </a:cubicBezTo>
                  <a:cubicBezTo>
                    <a:pt x="114" y="394"/>
                    <a:pt x="109" y="382"/>
                    <a:pt x="102" y="375"/>
                  </a:cubicBezTo>
                  <a:cubicBezTo>
                    <a:pt x="94" y="368"/>
                    <a:pt x="84" y="364"/>
                    <a:pt x="77" y="357"/>
                  </a:cubicBezTo>
                  <a:cubicBezTo>
                    <a:pt x="62" y="342"/>
                    <a:pt x="61" y="319"/>
                    <a:pt x="52" y="301"/>
                  </a:cubicBezTo>
                  <a:cubicBezTo>
                    <a:pt x="45" y="288"/>
                    <a:pt x="35" y="278"/>
                    <a:pt x="30" y="264"/>
                  </a:cubicBezTo>
                  <a:cubicBezTo>
                    <a:pt x="22" y="242"/>
                    <a:pt x="32" y="218"/>
                    <a:pt x="42" y="196"/>
                  </a:cubicBezTo>
                  <a:cubicBezTo>
                    <a:pt x="54" y="171"/>
                    <a:pt x="67" y="144"/>
                    <a:pt x="91" y="130"/>
                  </a:cubicBezTo>
                  <a:cubicBezTo>
                    <a:pt x="100" y="126"/>
                    <a:pt x="109" y="123"/>
                    <a:pt x="117" y="119"/>
                  </a:cubicBezTo>
                  <a:cubicBezTo>
                    <a:pt x="138" y="109"/>
                    <a:pt x="165" y="85"/>
                    <a:pt x="175" y="64"/>
                  </a:cubicBezTo>
                  <a:cubicBezTo>
                    <a:pt x="184" y="45"/>
                    <a:pt x="170" y="27"/>
                    <a:pt x="155" y="15"/>
                  </a:cubicBezTo>
                  <a:cubicBezTo>
                    <a:pt x="148" y="9"/>
                    <a:pt x="141" y="5"/>
                    <a:pt x="134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iŝlíḓê"/>
            <p:cNvSpPr/>
            <p:nvPr/>
          </p:nvSpPr>
          <p:spPr bwMode="auto">
            <a:xfrm>
              <a:off x="4592638" y="2247901"/>
              <a:ext cx="3175" cy="11113"/>
            </a:xfrm>
            <a:custGeom>
              <a:avLst/>
              <a:gdLst>
                <a:gd name="T0" fmla="*/ 0 w 2"/>
                <a:gd name="T1" fmla="*/ 0 h 9"/>
                <a:gd name="T2" fmla="*/ 0 w 2"/>
                <a:gd name="T3" fmla="*/ 0 h 9"/>
                <a:gd name="T4" fmla="*/ 2 w 2"/>
                <a:gd name="T5" fmla="*/ 9 h 9"/>
                <a:gd name="T6" fmla="*/ 0 w 2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2" y="9"/>
                  </a:cubicBezTo>
                  <a:cubicBezTo>
                    <a:pt x="1" y="6"/>
                    <a:pt x="0" y="3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šlïḑe"/>
            <p:cNvSpPr/>
            <p:nvPr/>
          </p:nvSpPr>
          <p:spPr bwMode="auto">
            <a:xfrm>
              <a:off x="4592638" y="2176463"/>
              <a:ext cx="325438" cy="138113"/>
            </a:xfrm>
            <a:custGeom>
              <a:avLst/>
              <a:gdLst>
                <a:gd name="T0" fmla="*/ 88 w 253"/>
                <a:gd name="T1" fmla="*/ 0 h 107"/>
                <a:gd name="T2" fmla="*/ 83 w 253"/>
                <a:gd name="T3" fmla="*/ 1 h 107"/>
                <a:gd name="T4" fmla="*/ 69 w 253"/>
                <a:gd name="T5" fmla="*/ 8 h 107"/>
                <a:gd name="T6" fmla="*/ 16 w 253"/>
                <a:gd name="T7" fmla="*/ 47 h 107"/>
                <a:gd name="T8" fmla="*/ 0 w 253"/>
                <a:gd name="T9" fmla="*/ 55 h 107"/>
                <a:gd name="T10" fmla="*/ 2 w 253"/>
                <a:gd name="T11" fmla="*/ 64 h 107"/>
                <a:gd name="T12" fmla="*/ 8 w 253"/>
                <a:gd name="T13" fmla="*/ 71 h 107"/>
                <a:gd name="T14" fmla="*/ 16 w 253"/>
                <a:gd name="T15" fmla="*/ 73 h 107"/>
                <a:gd name="T16" fmla="*/ 38 w 253"/>
                <a:gd name="T17" fmla="*/ 63 h 107"/>
                <a:gd name="T18" fmla="*/ 92 w 253"/>
                <a:gd name="T19" fmla="*/ 24 h 107"/>
                <a:gd name="T20" fmla="*/ 106 w 253"/>
                <a:gd name="T21" fmla="*/ 17 h 107"/>
                <a:gd name="T22" fmla="*/ 111 w 253"/>
                <a:gd name="T23" fmla="*/ 16 h 107"/>
                <a:gd name="T24" fmla="*/ 137 w 253"/>
                <a:gd name="T25" fmla="*/ 28 h 107"/>
                <a:gd name="T26" fmla="*/ 249 w 253"/>
                <a:gd name="T27" fmla="*/ 107 h 107"/>
                <a:gd name="T28" fmla="*/ 249 w 253"/>
                <a:gd name="T29" fmla="*/ 78 h 107"/>
                <a:gd name="T30" fmla="*/ 253 w 253"/>
                <a:gd name="T31" fmla="*/ 79 h 107"/>
                <a:gd name="T32" fmla="*/ 227 w 253"/>
                <a:gd name="T33" fmla="*/ 61 h 107"/>
                <a:gd name="T34" fmla="*/ 226 w 253"/>
                <a:gd name="T35" fmla="*/ 91 h 107"/>
                <a:gd name="T36" fmla="*/ 114 w 253"/>
                <a:gd name="T37" fmla="*/ 11 h 107"/>
                <a:gd name="T38" fmla="*/ 88 w 253"/>
                <a:gd name="T3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107">
                  <a:moveTo>
                    <a:pt x="88" y="0"/>
                  </a:moveTo>
                  <a:cubicBezTo>
                    <a:pt x="86" y="0"/>
                    <a:pt x="85" y="0"/>
                    <a:pt x="83" y="1"/>
                  </a:cubicBezTo>
                  <a:cubicBezTo>
                    <a:pt x="78" y="2"/>
                    <a:pt x="73" y="5"/>
                    <a:pt x="69" y="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1" y="50"/>
                    <a:pt x="6" y="53"/>
                    <a:pt x="0" y="55"/>
                  </a:cubicBezTo>
                  <a:cubicBezTo>
                    <a:pt x="0" y="58"/>
                    <a:pt x="1" y="61"/>
                    <a:pt x="2" y="64"/>
                  </a:cubicBezTo>
                  <a:cubicBezTo>
                    <a:pt x="3" y="66"/>
                    <a:pt x="5" y="69"/>
                    <a:pt x="8" y="71"/>
                  </a:cubicBezTo>
                  <a:cubicBezTo>
                    <a:pt x="11" y="72"/>
                    <a:pt x="13" y="73"/>
                    <a:pt x="16" y="73"/>
                  </a:cubicBezTo>
                  <a:cubicBezTo>
                    <a:pt x="24" y="73"/>
                    <a:pt x="32" y="68"/>
                    <a:pt x="38" y="63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6" y="21"/>
                    <a:pt x="101" y="18"/>
                    <a:pt x="106" y="17"/>
                  </a:cubicBezTo>
                  <a:cubicBezTo>
                    <a:pt x="107" y="16"/>
                    <a:pt x="109" y="16"/>
                    <a:pt x="111" y="16"/>
                  </a:cubicBezTo>
                  <a:cubicBezTo>
                    <a:pt x="120" y="16"/>
                    <a:pt x="129" y="22"/>
                    <a:pt x="137" y="28"/>
                  </a:cubicBezTo>
                  <a:cubicBezTo>
                    <a:pt x="249" y="107"/>
                    <a:pt x="249" y="107"/>
                    <a:pt x="249" y="107"/>
                  </a:cubicBezTo>
                  <a:cubicBezTo>
                    <a:pt x="253" y="98"/>
                    <a:pt x="253" y="87"/>
                    <a:pt x="249" y="78"/>
                  </a:cubicBezTo>
                  <a:cubicBezTo>
                    <a:pt x="251" y="78"/>
                    <a:pt x="252" y="79"/>
                    <a:pt x="253" y="79"/>
                  </a:cubicBezTo>
                  <a:cubicBezTo>
                    <a:pt x="244" y="73"/>
                    <a:pt x="237" y="65"/>
                    <a:pt x="227" y="61"/>
                  </a:cubicBezTo>
                  <a:cubicBezTo>
                    <a:pt x="231" y="71"/>
                    <a:pt x="231" y="81"/>
                    <a:pt x="226" y="9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06" y="6"/>
                    <a:pt x="97" y="0"/>
                    <a:pt x="88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íṧḷîḑe"/>
            <p:cNvSpPr/>
            <p:nvPr/>
          </p:nvSpPr>
          <p:spPr bwMode="auto">
            <a:xfrm>
              <a:off x="5975351" y="2511426"/>
              <a:ext cx="354013" cy="84138"/>
            </a:xfrm>
            <a:custGeom>
              <a:avLst/>
              <a:gdLst>
                <a:gd name="T0" fmla="*/ 275 w 275"/>
                <a:gd name="T1" fmla="*/ 47 h 65"/>
                <a:gd name="T2" fmla="*/ 0 w 275"/>
                <a:gd name="T3" fmla="*/ 33 h 65"/>
                <a:gd name="T4" fmla="*/ 210 w 275"/>
                <a:gd name="T5" fmla="*/ 0 h 65"/>
                <a:gd name="T6" fmla="*/ 275 w 275"/>
                <a:gd name="T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65">
                  <a:moveTo>
                    <a:pt x="275" y="47"/>
                  </a:moveTo>
                  <a:cubicBezTo>
                    <a:pt x="275" y="47"/>
                    <a:pt x="46" y="65"/>
                    <a:pt x="0" y="33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75" y="47"/>
                    <a:pt x="275" y="47"/>
                    <a:pt x="275" y="47"/>
                  </a:cubicBezTo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íşḻîďè"/>
            <p:cNvSpPr/>
            <p:nvPr/>
          </p:nvSpPr>
          <p:spPr bwMode="auto">
            <a:xfrm>
              <a:off x="5975351" y="2511426"/>
              <a:ext cx="354013" cy="68263"/>
            </a:xfrm>
            <a:custGeom>
              <a:avLst/>
              <a:gdLst>
                <a:gd name="T0" fmla="*/ 210 w 275"/>
                <a:gd name="T1" fmla="*/ 0 h 52"/>
                <a:gd name="T2" fmla="*/ 38 w 275"/>
                <a:gd name="T3" fmla="*/ 27 h 52"/>
                <a:gd name="T4" fmla="*/ 0 w 275"/>
                <a:gd name="T5" fmla="*/ 33 h 52"/>
                <a:gd name="T6" fmla="*/ 143 w 275"/>
                <a:gd name="T7" fmla="*/ 52 h 52"/>
                <a:gd name="T8" fmla="*/ 275 w 275"/>
                <a:gd name="T9" fmla="*/ 47 h 52"/>
                <a:gd name="T10" fmla="*/ 224 w 275"/>
                <a:gd name="T11" fmla="*/ 10 h 52"/>
                <a:gd name="T12" fmla="*/ 210 w 275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52">
                  <a:moveTo>
                    <a:pt x="210" y="0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1" y="48"/>
                    <a:pt x="83" y="52"/>
                    <a:pt x="143" y="52"/>
                  </a:cubicBezTo>
                  <a:cubicBezTo>
                    <a:pt x="210" y="52"/>
                    <a:pt x="275" y="47"/>
                    <a:pt x="275" y="47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10" y="0"/>
                    <a:pt x="210" y="0"/>
                    <a:pt x="210" y="0"/>
                  </a:cubicBezTo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iṥlîďê"/>
            <p:cNvSpPr/>
            <p:nvPr/>
          </p:nvSpPr>
          <p:spPr bwMode="auto">
            <a:xfrm>
              <a:off x="5932488" y="2465388"/>
              <a:ext cx="396875" cy="125413"/>
            </a:xfrm>
            <a:custGeom>
              <a:avLst/>
              <a:gdLst>
                <a:gd name="T0" fmla="*/ 308 w 308"/>
                <a:gd name="T1" fmla="*/ 83 h 97"/>
                <a:gd name="T2" fmla="*/ 244 w 308"/>
                <a:gd name="T3" fmla="*/ 42 h 97"/>
                <a:gd name="T4" fmla="*/ 0 w 308"/>
                <a:gd name="T5" fmla="*/ 75 h 97"/>
                <a:gd name="T6" fmla="*/ 53 w 308"/>
                <a:gd name="T7" fmla="*/ 0 h 97"/>
                <a:gd name="T8" fmla="*/ 243 w 308"/>
                <a:gd name="T9" fmla="*/ 37 h 97"/>
                <a:gd name="T10" fmla="*/ 308 w 308"/>
                <a:gd name="T11" fmla="*/ 8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97">
                  <a:moveTo>
                    <a:pt x="308" y="83"/>
                  </a:moveTo>
                  <a:cubicBezTo>
                    <a:pt x="244" y="42"/>
                    <a:pt x="244" y="42"/>
                    <a:pt x="244" y="42"/>
                  </a:cubicBezTo>
                  <a:cubicBezTo>
                    <a:pt x="244" y="42"/>
                    <a:pt x="52" y="97"/>
                    <a:pt x="0" y="7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3" y="37"/>
                    <a:pt x="243" y="37"/>
                    <a:pt x="243" y="37"/>
                  </a:cubicBezTo>
                  <a:lnTo>
                    <a:pt x="308" y="83"/>
                  </a:lnTo>
                  <a:close/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îSļídè"/>
            <p:cNvSpPr/>
            <p:nvPr/>
          </p:nvSpPr>
          <p:spPr bwMode="auto">
            <a:xfrm>
              <a:off x="5842001" y="1757363"/>
              <a:ext cx="239713" cy="539750"/>
            </a:xfrm>
            <a:custGeom>
              <a:avLst/>
              <a:gdLst>
                <a:gd name="T0" fmla="*/ 93 w 186"/>
                <a:gd name="T1" fmla="*/ 96 h 420"/>
                <a:gd name="T2" fmla="*/ 76 w 186"/>
                <a:gd name="T3" fmla="*/ 126 h 420"/>
                <a:gd name="T4" fmla="*/ 72 w 186"/>
                <a:gd name="T5" fmla="*/ 143 h 420"/>
                <a:gd name="T6" fmla="*/ 52 w 186"/>
                <a:gd name="T7" fmla="*/ 182 h 420"/>
                <a:gd name="T8" fmla="*/ 2 w 186"/>
                <a:gd name="T9" fmla="*/ 273 h 420"/>
                <a:gd name="T10" fmla="*/ 6 w 186"/>
                <a:gd name="T11" fmla="*/ 324 h 420"/>
                <a:gd name="T12" fmla="*/ 16 w 186"/>
                <a:gd name="T13" fmla="*/ 357 h 420"/>
                <a:gd name="T14" fmla="*/ 34 w 186"/>
                <a:gd name="T15" fmla="*/ 388 h 420"/>
                <a:gd name="T16" fmla="*/ 47 w 186"/>
                <a:gd name="T17" fmla="*/ 420 h 420"/>
                <a:gd name="T18" fmla="*/ 64 w 186"/>
                <a:gd name="T19" fmla="*/ 396 h 420"/>
                <a:gd name="T20" fmla="*/ 87 w 186"/>
                <a:gd name="T21" fmla="*/ 381 h 420"/>
                <a:gd name="T22" fmla="*/ 118 w 186"/>
                <a:gd name="T23" fmla="*/ 391 h 420"/>
                <a:gd name="T24" fmla="*/ 123 w 186"/>
                <a:gd name="T25" fmla="*/ 391 h 420"/>
                <a:gd name="T26" fmla="*/ 127 w 186"/>
                <a:gd name="T27" fmla="*/ 379 h 420"/>
                <a:gd name="T28" fmla="*/ 115 w 186"/>
                <a:gd name="T29" fmla="*/ 290 h 420"/>
                <a:gd name="T30" fmla="*/ 164 w 186"/>
                <a:gd name="T31" fmla="*/ 222 h 420"/>
                <a:gd name="T32" fmla="*/ 180 w 186"/>
                <a:gd name="T33" fmla="*/ 163 h 420"/>
                <a:gd name="T34" fmla="*/ 185 w 186"/>
                <a:gd name="T35" fmla="*/ 90 h 420"/>
                <a:gd name="T36" fmla="*/ 157 w 186"/>
                <a:gd name="T37" fmla="*/ 8 h 420"/>
                <a:gd name="T38" fmla="*/ 141 w 186"/>
                <a:gd name="T39" fmla="*/ 28 h 420"/>
                <a:gd name="T40" fmla="*/ 125 w 186"/>
                <a:gd name="T41" fmla="*/ 51 h 420"/>
                <a:gd name="T42" fmla="*/ 93 w 186"/>
                <a:gd name="T43" fmla="*/ 96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6" h="420">
                  <a:moveTo>
                    <a:pt x="93" y="96"/>
                  </a:moveTo>
                  <a:cubicBezTo>
                    <a:pt x="86" y="105"/>
                    <a:pt x="80" y="115"/>
                    <a:pt x="76" y="126"/>
                  </a:cubicBezTo>
                  <a:cubicBezTo>
                    <a:pt x="74" y="131"/>
                    <a:pt x="73" y="137"/>
                    <a:pt x="72" y="143"/>
                  </a:cubicBezTo>
                  <a:cubicBezTo>
                    <a:pt x="67" y="157"/>
                    <a:pt x="61" y="170"/>
                    <a:pt x="52" y="182"/>
                  </a:cubicBezTo>
                  <a:cubicBezTo>
                    <a:pt x="32" y="211"/>
                    <a:pt x="7" y="239"/>
                    <a:pt x="2" y="273"/>
                  </a:cubicBezTo>
                  <a:cubicBezTo>
                    <a:pt x="0" y="290"/>
                    <a:pt x="3" y="308"/>
                    <a:pt x="6" y="324"/>
                  </a:cubicBezTo>
                  <a:cubicBezTo>
                    <a:pt x="8" y="335"/>
                    <a:pt x="11" y="346"/>
                    <a:pt x="16" y="357"/>
                  </a:cubicBezTo>
                  <a:cubicBezTo>
                    <a:pt x="21" y="368"/>
                    <a:pt x="28" y="377"/>
                    <a:pt x="34" y="388"/>
                  </a:cubicBezTo>
                  <a:cubicBezTo>
                    <a:pt x="39" y="398"/>
                    <a:pt x="44" y="409"/>
                    <a:pt x="47" y="420"/>
                  </a:cubicBezTo>
                  <a:cubicBezTo>
                    <a:pt x="54" y="413"/>
                    <a:pt x="58" y="404"/>
                    <a:pt x="64" y="396"/>
                  </a:cubicBezTo>
                  <a:cubicBezTo>
                    <a:pt x="69" y="388"/>
                    <a:pt x="77" y="381"/>
                    <a:pt x="87" y="381"/>
                  </a:cubicBezTo>
                  <a:cubicBezTo>
                    <a:pt x="98" y="381"/>
                    <a:pt x="107" y="390"/>
                    <a:pt x="118" y="391"/>
                  </a:cubicBezTo>
                  <a:cubicBezTo>
                    <a:pt x="120" y="392"/>
                    <a:pt x="122" y="392"/>
                    <a:pt x="123" y="391"/>
                  </a:cubicBezTo>
                  <a:cubicBezTo>
                    <a:pt x="127" y="389"/>
                    <a:pt x="128" y="384"/>
                    <a:pt x="127" y="379"/>
                  </a:cubicBezTo>
                  <a:cubicBezTo>
                    <a:pt x="124" y="349"/>
                    <a:pt x="107" y="319"/>
                    <a:pt x="115" y="290"/>
                  </a:cubicBezTo>
                  <a:cubicBezTo>
                    <a:pt x="123" y="263"/>
                    <a:pt x="149" y="246"/>
                    <a:pt x="164" y="222"/>
                  </a:cubicBezTo>
                  <a:cubicBezTo>
                    <a:pt x="174" y="204"/>
                    <a:pt x="177" y="183"/>
                    <a:pt x="180" y="163"/>
                  </a:cubicBezTo>
                  <a:cubicBezTo>
                    <a:pt x="183" y="139"/>
                    <a:pt x="186" y="115"/>
                    <a:pt x="185" y="90"/>
                  </a:cubicBezTo>
                  <a:cubicBezTo>
                    <a:pt x="184" y="78"/>
                    <a:pt x="174" y="0"/>
                    <a:pt x="157" y="8"/>
                  </a:cubicBezTo>
                  <a:cubicBezTo>
                    <a:pt x="150" y="11"/>
                    <a:pt x="145" y="23"/>
                    <a:pt x="141" y="28"/>
                  </a:cubicBezTo>
                  <a:cubicBezTo>
                    <a:pt x="125" y="51"/>
                    <a:pt x="125" y="51"/>
                    <a:pt x="125" y="51"/>
                  </a:cubicBezTo>
                  <a:lnTo>
                    <a:pt x="93" y="96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íṩḻïḍe"/>
            <p:cNvSpPr/>
            <p:nvPr/>
          </p:nvSpPr>
          <p:spPr bwMode="auto">
            <a:xfrm>
              <a:off x="4968876" y="2506663"/>
              <a:ext cx="377825" cy="150813"/>
            </a:xfrm>
            <a:custGeom>
              <a:avLst/>
              <a:gdLst>
                <a:gd name="T0" fmla="*/ 238 w 238"/>
                <a:gd name="T1" fmla="*/ 11 h 95"/>
                <a:gd name="T2" fmla="*/ 134 w 238"/>
                <a:gd name="T3" fmla="*/ 95 h 95"/>
                <a:gd name="T4" fmla="*/ 0 w 238"/>
                <a:gd name="T5" fmla="*/ 71 h 95"/>
                <a:gd name="T6" fmla="*/ 89 w 238"/>
                <a:gd name="T7" fmla="*/ 0 h 95"/>
                <a:gd name="T8" fmla="*/ 238 w 238"/>
                <a:gd name="T9" fmla="*/ 1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95">
                  <a:moveTo>
                    <a:pt x="238" y="11"/>
                  </a:moveTo>
                  <a:lnTo>
                    <a:pt x="134" y="95"/>
                  </a:lnTo>
                  <a:lnTo>
                    <a:pt x="0" y="71"/>
                  </a:lnTo>
                  <a:lnTo>
                    <a:pt x="89" y="0"/>
                  </a:lnTo>
                  <a:lnTo>
                    <a:pt x="238" y="11"/>
                  </a:lnTo>
                  <a:close/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iŝlíḓé"/>
            <p:cNvSpPr/>
            <p:nvPr/>
          </p:nvSpPr>
          <p:spPr bwMode="auto">
            <a:xfrm>
              <a:off x="4968876" y="2506663"/>
              <a:ext cx="377825" cy="150813"/>
            </a:xfrm>
            <a:custGeom>
              <a:avLst/>
              <a:gdLst>
                <a:gd name="T0" fmla="*/ 238 w 238"/>
                <a:gd name="T1" fmla="*/ 11 h 95"/>
                <a:gd name="T2" fmla="*/ 134 w 238"/>
                <a:gd name="T3" fmla="*/ 95 h 95"/>
                <a:gd name="T4" fmla="*/ 0 w 238"/>
                <a:gd name="T5" fmla="*/ 71 h 95"/>
                <a:gd name="T6" fmla="*/ 89 w 238"/>
                <a:gd name="T7" fmla="*/ 0 h 95"/>
                <a:gd name="T8" fmla="*/ 238 w 238"/>
                <a:gd name="T9" fmla="*/ 1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95">
                  <a:moveTo>
                    <a:pt x="238" y="11"/>
                  </a:moveTo>
                  <a:lnTo>
                    <a:pt x="134" y="95"/>
                  </a:lnTo>
                  <a:lnTo>
                    <a:pt x="0" y="71"/>
                  </a:lnTo>
                  <a:lnTo>
                    <a:pt x="89" y="0"/>
                  </a:lnTo>
                  <a:lnTo>
                    <a:pt x="238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sḻïḍè"/>
            <p:cNvSpPr/>
            <p:nvPr/>
          </p:nvSpPr>
          <p:spPr bwMode="auto">
            <a:xfrm>
              <a:off x="5335588" y="2514601"/>
              <a:ext cx="17463" cy="7938"/>
            </a:xfrm>
            <a:custGeom>
              <a:avLst/>
              <a:gdLst>
                <a:gd name="T0" fmla="*/ 6 w 13"/>
                <a:gd name="T1" fmla="*/ 0 h 6"/>
                <a:gd name="T2" fmla="*/ 3 w 13"/>
                <a:gd name="T3" fmla="*/ 2 h 6"/>
                <a:gd name="T4" fmla="*/ 0 w 13"/>
                <a:gd name="T5" fmla="*/ 6 h 6"/>
                <a:gd name="T6" fmla="*/ 5 w 13"/>
                <a:gd name="T7" fmla="*/ 6 h 6"/>
                <a:gd name="T8" fmla="*/ 13 w 13"/>
                <a:gd name="T9" fmla="*/ 0 h 6"/>
                <a:gd name="T10" fmla="*/ 6 w 1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6">
                  <a:moveTo>
                    <a:pt x="6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4"/>
                    <a:pt x="1" y="5"/>
                    <a:pt x="0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îṡḷïḋe"/>
            <p:cNvSpPr/>
            <p:nvPr/>
          </p:nvSpPr>
          <p:spPr bwMode="auto">
            <a:xfrm>
              <a:off x="5334001" y="2517776"/>
              <a:ext cx="6350" cy="4763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4 h 4"/>
                <a:gd name="T4" fmla="*/ 2 w 5"/>
                <a:gd name="T5" fmla="*/ 4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4" y="2"/>
                    <a:pt x="5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îş1íḋé"/>
            <p:cNvSpPr/>
            <p:nvPr/>
          </p:nvSpPr>
          <p:spPr bwMode="auto">
            <a:xfrm>
              <a:off x="4975226" y="2606676"/>
              <a:ext cx="9525" cy="6350"/>
            </a:xfrm>
            <a:custGeom>
              <a:avLst/>
              <a:gdLst>
                <a:gd name="T0" fmla="*/ 4 w 6"/>
                <a:gd name="T1" fmla="*/ 0 h 4"/>
                <a:gd name="T2" fmla="*/ 0 w 6"/>
                <a:gd name="T3" fmla="*/ 3 h 4"/>
                <a:gd name="T4" fmla="*/ 2 w 6"/>
                <a:gd name="T5" fmla="*/ 4 h 4"/>
                <a:gd name="T6" fmla="*/ 6 w 6"/>
                <a:gd name="T7" fmla="*/ 0 h 4"/>
                <a:gd name="T8" fmla="*/ 4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3"/>
                  </a:lnTo>
                  <a:lnTo>
                    <a:pt x="2" y="4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îSḷíde"/>
            <p:cNvSpPr/>
            <p:nvPr/>
          </p:nvSpPr>
          <p:spPr bwMode="auto">
            <a:xfrm>
              <a:off x="4975226" y="2606676"/>
              <a:ext cx="9525" cy="6350"/>
            </a:xfrm>
            <a:custGeom>
              <a:avLst/>
              <a:gdLst>
                <a:gd name="T0" fmla="*/ 4 w 6"/>
                <a:gd name="T1" fmla="*/ 0 h 4"/>
                <a:gd name="T2" fmla="*/ 0 w 6"/>
                <a:gd name="T3" fmla="*/ 3 h 4"/>
                <a:gd name="T4" fmla="*/ 2 w 6"/>
                <a:gd name="T5" fmla="*/ 4 h 4"/>
                <a:gd name="T6" fmla="*/ 6 w 6"/>
                <a:gd name="T7" fmla="*/ 0 h 4"/>
                <a:gd name="T8" fmla="*/ 4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3"/>
                  </a:lnTo>
                  <a:lnTo>
                    <a:pt x="2" y="4"/>
                  </a:lnTo>
                  <a:lnTo>
                    <a:pt x="6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íṥļïḍe"/>
            <p:cNvSpPr/>
            <p:nvPr/>
          </p:nvSpPr>
          <p:spPr bwMode="auto">
            <a:xfrm>
              <a:off x="4978401" y="2522538"/>
              <a:ext cx="363538" cy="127000"/>
            </a:xfrm>
            <a:custGeom>
              <a:avLst/>
              <a:gdLst>
                <a:gd name="T0" fmla="*/ 224 w 229"/>
                <a:gd name="T1" fmla="*/ 0 h 80"/>
                <a:gd name="T2" fmla="*/ 130 w 229"/>
                <a:gd name="T3" fmla="*/ 75 h 80"/>
                <a:gd name="T4" fmla="*/ 4 w 229"/>
                <a:gd name="T5" fmla="*/ 53 h 80"/>
                <a:gd name="T6" fmla="*/ 0 w 229"/>
                <a:gd name="T7" fmla="*/ 57 h 80"/>
                <a:gd name="T8" fmla="*/ 131 w 229"/>
                <a:gd name="T9" fmla="*/ 80 h 80"/>
                <a:gd name="T10" fmla="*/ 229 w 229"/>
                <a:gd name="T11" fmla="*/ 0 h 80"/>
                <a:gd name="T12" fmla="*/ 225 w 229"/>
                <a:gd name="T13" fmla="*/ 0 h 80"/>
                <a:gd name="T14" fmla="*/ 224 w 229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80">
                  <a:moveTo>
                    <a:pt x="224" y="0"/>
                  </a:moveTo>
                  <a:lnTo>
                    <a:pt x="130" y="75"/>
                  </a:lnTo>
                  <a:lnTo>
                    <a:pt x="4" y="53"/>
                  </a:lnTo>
                  <a:lnTo>
                    <a:pt x="0" y="57"/>
                  </a:lnTo>
                  <a:lnTo>
                    <a:pt x="131" y="80"/>
                  </a:lnTo>
                  <a:lnTo>
                    <a:pt x="229" y="0"/>
                  </a:lnTo>
                  <a:lnTo>
                    <a:pt x="225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iṣḻîḋê"/>
            <p:cNvSpPr/>
            <p:nvPr/>
          </p:nvSpPr>
          <p:spPr bwMode="auto">
            <a:xfrm>
              <a:off x="4978401" y="2522538"/>
              <a:ext cx="363538" cy="127000"/>
            </a:xfrm>
            <a:custGeom>
              <a:avLst/>
              <a:gdLst>
                <a:gd name="T0" fmla="*/ 224 w 229"/>
                <a:gd name="T1" fmla="*/ 0 h 80"/>
                <a:gd name="T2" fmla="*/ 130 w 229"/>
                <a:gd name="T3" fmla="*/ 75 h 80"/>
                <a:gd name="T4" fmla="*/ 4 w 229"/>
                <a:gd name="T5" fmla="*/ 53 h 80"/>
                <a:gd name="T6" fmla="*/ 0 w 229"/>
                <a:gd name="T7" fmla="*/ 57 h 80"/>
                <a:gd name="T8" fmla="*/ 131 w 229"/>
                <a:gd name="T9" fmla="*/ 80 h 80"/>
                <a:gd name="T10" fmla="*/ 229 w 229"/>
                <a:gd name="T11" fmla="*/ 0 h 80"/>
                <a:gd name="T12" fmla="*/ 225 w 229"/>
                <a:gd name="T13" fmla="*/ 0 h 80"/>
                <a:gd name="T14" fmla="*/ 224 w 229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80">
                  <a:moveTo>
                    <a:pt x="224" y="0"/>
                  </a:moveTo>
                  <a:lnTo>
                    <a:pt x="130" y="75"/>
                  </a:lnTo>
                  <a:lnTo>
                    <a:pt x="4" y="53"/>
                  </a:lnTo>
                  <a:lnTo>
                    <a:pt x="0" y="57"/>
                  </a:lnTo>
                  <a:lnTo>
                    <a:pt x="131" y="80"/>
                  </a:lnTo>
                  <a:lnTo>
                    <a:pt x="229" y="0"/>
                  </a:lnTo>
                  <a:lnTo>
                    <a:pt x="225" y="0"/>
                  </a:lnTo>
                  <a:lnTo>
                    <a:pt x="2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ïŝḷiḑé"/>
            <p:cNvSpPr/>
            <p:nvPr/>
          </p:nvSpPr>
          <p:spPr bwMode="auto">
            <a:xfrm>
              <a:off x="4973638" y="2492376"/>
              <a:ext cx="377825" cy="149225"/>
            </a:xfrm>
            <a:custGeom>
              <a:avLst/>
              <a:gdLst>
                <a:gd name="T0" fmla="*/ 238 w 238"/>
                <a:gd name="T1" fmla="*/ 10 h 94"/>
                <a:gd name="T2" fmla="*/ 133 w 238"/>
                <a:gd name="T3" fmla="*/ 94 h 94"/>
                <a:gd name="T4" fmla="*/ 0 w 238"/>
                <a:gd name="T5" fmla="*/ 71 h 94"/>
                <a:gd name="T6" fmla="*/ 90 w 238"/>
                <a:gd name="T7" fmla="*/ 0 h 94"/>
                <a:gd name="T8" fmla="*/ 238 w 238"/>
                <a:gd name="T9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94">
                  <a:moveTo>
                    <a:pt x="238" y="10"/>
                  </a:moveTo>
                  <a:lnTo>
                    <a:pt x="133" y="94"/>
                  </a:lnTo>
                  <a:lnTo>
                    <a:pt x="0" y="71"/>
                  </a:lnTo>
                  <a:lnTo>
                    <a:pt x="90" y="0"/>
                  </a:lnTo>
                  <a:lnTo>
                    <a:pt x="238" y="10"/>
                  </a:lnTo>
                  <a:close/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îṥlîḍè"/>
            <p:cNvSpPr/>
            <p:nvPr/>
          </p:nvSpPr>
          <p:spPr bwMode="auto">
            <a:xfrm>
              <a:off x="4973638" y="2492376"/>
              <a:ext cx="377825" cy="149225"/>
            </a:xfrm>
            <a:custGeom>
              <a:avLst/>
              <a:gdLst>
                <a:gd name="T0" fmla="*/ 238 w 238"/>
                <a:gd name="T1" fmla="*/ 10 h 94"/>
                <a:gd name="T2" fmla="*/ 133 w 238"/>
                <a:gd name="T3" fmla="*/ 94 h 94"/>
                <a:gd name="T4" fmla="*/ 0 w 238"/>
                <a:gd name="T5" fmla="*/ 71 h 94"/>
                <a:gd name="T6" fmla="*/ 90 w 238"/>
                <a:gd name="T7" fmla="*/ 0 h 94"/>
                <a:gd name="T8" fmla="*/ 238 w 238"/>
                <a:gd name="T9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94">
                  <a:moveTo>
                    <a:pt x="238" y="10"/>
                  </a:moveTo>
                  <a:lnTo>
                    <a:pt x="133" y="94"/>
                  </a:lnTo>
                  <a:lnTo>
                    <a:pt x="0" y="71"/>
                  </a:lnTo>
                  <a:lnTo>
                    <a:pt x="90" y="0"/>
                  </a:lnTo>
                  <a:lnTo>
                    <a:pt x="238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iṧļîďé"/>
            <p:cNvSpPr/>
            <p:nvPr/>
          </p:nvSpPr>
          <p:spPr bwMode="auto">
            <a:xfrm>
              <a:off x="5091113" y="2476501"/>
              <a:ext cx="53975" cy="34925"/>
            </a:xfrm>
            <a:custGeom>
              <a:avLst/>
              <a:gdLst>
                <a:gd name="T0" fmla="*/ 23 w 41"/>
                <a:gd name="T1" fmla="*/ 0 h 27"/>
                <a:gd name="T2" fmla="*/ 1 w 41"/>
                <a:gd name="T3" fmla="*/ 18 h 27"/>
                <a:gd name="T4" fmla="*/ 0 w 41"/>
                <a:gd name="T5" fmla="*/ 27 h 27"/>
                <a:gd name="T6" fmla="*/ 19 w 41"/>
                <a:gd name="T7" fmla="*/ 12 h 27"/>
                <a:gd name="T8" fmla="*/ 41 w 41"/>
                <a:gd name="T9" fmla="*/ 14 h 27"/>
                <a:gd name="T10" fmla="*/ 28 w 41"/>
                <a:gd name="T11" fmla="*/ 0 h 27"/>
                <a:gd name="T12" fmla="*/ 23 w 41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7">
                  <a:moveTo>
                    <a:pt x="23" y="0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21"/>
                    <a:pt x="0" y="24"/>
                    <a:pt x="0" y="27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6" y="10"/>
                    <a:pt x="32" y="5"/>
                    <a:pt x="28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îS1ïḑê"/>
            <p:cNvSpPr/>
            <p:nvPr/>
          </p:nvSpPr>
          <p:spPr bwMode="auto">
            <a:xfrm>
              <a:off x="5338763" y="2490788"/>
              <a:ext cx="17463" cy="14288"/>
            </a:xfrm>
            <a:custGeom>
              <a:avLst/>
              <a:gdLst>
                <a:gd name="T0" fmla="*/ 0 w 14"/>
                <a:gd name="T1" fmla="*/ 0 h 11"/>
                <a:gd name="T2" fmla="*/ 2 w 14"/>
                <a:gd name="T3" fmla="*/ 11 h 11"/>
                <a:gd name="T4" fmla="*/ 14 w 14"/>
                <a:gd name="T5" fmla="*/ 1 h 11"/>
                <a:gd name="T6" fmla="*/ 0 w 1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1">
                  <a:moveTo>
                    <a:pt x="0" y="0"/>
                  </a:moveTo>
                  <a:cubicBezTo>
                    <a:pt x="1" y="4"/>
                    <a:pt x="2" y="7"/>
                    <a:pt x="2" y="1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îšḻîďé"/>
            <p:cNvSpPr/>
            <p:nvPr/>
          </p:nvSpPr>
          <p:spPr bwMode="auto">
            <a:xfrm>
              <a:off x="5127626" y="2476501"/>
              <a:ext cx="212725" cy="30163"/>
            </a:xfrm>
            <a:custGeom>
              <a:avLst/>
              <a:gdLst>
                <a:gd name="T0" fmla="*/ 0 w 166"/>
                <a:gd name="T1" fmla="*/ 0 h 24"/>
                <a:gd name="T2" fmla="*/ 13 w 166"/>
                <a:gd name="T3" fmla="*/ 14 h 24"/>
                <a:gd name="T4" fmla="*/ 164 w 166"/>
                <a:gd name="T5" fmla="*/ 24 h 24"/>
                <a:gd name="T6" fmla="*/ 166 w 166"/>
                <a:gd name="T7" fmla="*/ 22 h 24"/>
                <a:gd name="T8" fmla="*/ 164 w 166"/>
                <a:gd name="T9" fmla="*/ 11 h 24"/>
                <a:gd name="T10" fmla="*/ 0 w 166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24">
                  <a:moveTo>
                    <a:pt x="0" y="0"/>
                  </a:moveTo>
                  <a:cubicBezTo>
                    <a:pt x="4" y="5"/>
                    <a:pt x="8" y="10"/>
                    <a:pt x="13" y="14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6" y="18"/>
                    <a:pt x="165" y="15"/>
                    <a:pt x="164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íšļiḍè"/>
            <p:cNvSpPr/>
            <p:nvPr/>
          </p:nvSpPr>
          <p:spPr bwMode="auto">
            <a:xfrm>
              <a:off x="4976813" y="2498726"/>
              <a:ext cx="115888" cy="92075"/>
            </a:xfrm>
            <a:custGeom>
              <a:avLst/>
              <a:gdLst>
                <a:gd name="T0" fmla="*/ 90 w 90"/>
                <a:gd name="T1" fmla="*/ 0 h 71"/>
                <a:gd name="T2" fmla="*/ 0 w 90"/>
                <a:gd name="T3" fmla="*/ 70 h 71"/>
                <a:gd name="T4" fmla="*/ 10 w 90"/>
                <a:gd name="T5" fmla="*/ 71 h 71"/>
                <a:gd name="T6" fmla="*/ 89 w 90"/>
                <a:gd name="T7" fmla="*/ 9 h 71"/>
                <a:gd name="T8" fmla="*/ 90 w 9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1">
                  <a:moveTo>
                    <a:pt x="9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6"/>
                    <a:pt x="89" y="3"/>
                    <a:pt x="90" y="0"/>
                  </a:cubicBezTo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ïṩľiḑé"/>
            <p:cNvSpPr/>
            <p:nvPr/>
          </p:nvSpPr>
          <p:spPr bwMode="auto">
            <a:xfrm>
              <a:off x="4989513" y="2492376"/>
              <a:ext cx="349250" cy="133350"/>
            </a:xfrm>
            <a:custGeom>
              <a:avLst/>
              <a:gdLst>
                <a:gd name="T0" fmla="*/ 80 w 220"/>
                <a:gd name="T1" fmla="*/ 0 h 84"/>
                <a:gd name="T2" fmla="*/ 64 w 220"/>
                <a:gd name="T3" fmla="*/ 12 h 84"/>
                <a:gd name="T4" fmla="*/ 0 w 220"/>
                <a:gd name="T5" fmla="*/ 62 h 84"/>
                <a:gd name="T6" fmla="*/ 127 w 220"/>
                <a:gd name="T7" fmla="*/ 84 h 84"/>
                <a:gd name="T8" fmla="*/ 220 w 220"/>
                <a:gd name="T9" fmla="*/ 9 h 84"/>
                <a:gd name="T10" fmla="*/ 98 w 220"/>
                <a:gd name="T11" fmla="*/ 1 h 84"/>
                <a:gd name="T12" fmla="*/ 80 w 220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84">
                  <a:moveTo>
                    <a:pt x="80" y="0"/>
                  </a:moveTo>
                  <a:lnTo>
                    <a:pt x="64" y="12"/>
                  </a:lnTo>
                  <a:lnTo>
                    <a:pt x="0" y="62"/>
                  </a:lnTo>
                  <a:lnTo>
                    <a:pt x="127" y="84"/>
                  </a:lnTo>
                  <a:lnTo>
                    <a:pt x="220" y="9"/>
                  </a:lnTo>
                  <a:lnTo>
                    <a:pt x="98" y="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ïṣ1iḑé"/>
            <p:cNvSpPr/>
            <p:nvPr/>
          </p:nvSpPr>
          <p:spPr bwMode="auto">
            <a:xfrm>
              <a:off x="4989513" y="2492376"/>
              <a:ext cx="349250" cy="133350"/>
            </a:xfrm>
            <a:custGeom>
              <a:avLst/>
              <a:gdLst>
                <a:gd name="T0" fmla="*/ 80 w 220"/>
                <a:gd name="T1" fmla="*/ 0 h 84"/>
                <a:gd name="T2" fmla="*/ 64 w 220"/>
                <a:gd name="T3" fmla="*/ 12 h 84"/>
                <a:gd name="T4" fmla="*/ 0 w 220"/>
                <a:gd name="T5" fmla="*/ 62 h 84"/>
                <a:gd name="T6" fmla="*/ 127 w 220"/>
                <a:gd name="T7" fmla="*/ 84 h 84"/>
                <a:gd name="T8" fmla="*/ 220 w 220"/>
                <a:gd name="T9" fmla="*/ 9 h 84"/>
                <a:gd name="T10" fmla="*/ 98 w 220"/>
                <a:gd name="T11" fmla="*/ 1 h 84"/>
                <a:gd name="T12" fmla="*/ 80 w 220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84">
                  <a:moveTo>
                    <a:pt x="80" y="0"/>
                  </a:moveTo>
                  <a:lnTo>
                    <a:pt x="64" y="12"/>
                  </a:lnTo>
                  <a:lnTo>
                    <a:pt x="0" y="62"/>
                  </a:lnTo>
                  <a:lnTo>
                    <a:pt x="127" y="84"/>
                  </a:lnTo>
                  <a:lnTo>
                    <a:pt x="220" y="9"/>
                  </a:lnTo>
                  <a:lnTo>
                    <a:pt x="98" y="1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îśḷidè"/>
            <p:cNvSpPr/>
            <p:nvPr/>
          </p:nvSpPr>
          <p:spPr bwMode="auto">
            <a:xfrm>
              <a:off x="4975226" y="2468563"/>
              <a:ext cx="379413" cy="150813"/>
            </a:xfrm>
            <a:custGeom>
              <a:avLst/>
              <a:gdLst>
                <a:gd name="T0" fmla="*/ 239 w 239"/>
                <a:gd name="T1" fmla="*/ 11 h 95"/>
                <a:gd name="T2" fmla="*/ 135 w 239"/>
                <a:gd name="T3" fmla="*/ 95 h 95"/>
                <a:gd name="T4" fmla="*/ 0 w 239"/>
                <a:gd name="T5" fmla="*/ 71 h 95"/>
                <a:gd name="T6" fmla="*/ 91 w 239"/>
                <a:gd name="T7" fmla="*/ 0 h 95"/>
                <a:gd name="T8" fmla="*/ 239 w 239"/>
                <a:gd name="T9" fmla="*/ 1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95">
                  <a:moveTo>
                    <a:pt x="239" y="11"/>
                  </a:moveTo>
                  <a:lnTo>
                    <a:pt x="135" y="95"/>
                  </a:lnTo>
                  <a:lnTo>
                    <a:pt x="0" y="71"/>
                  </a:lnTo>
                  <a:lnTo>
                    <a:pt x="91" y="0"/>
                  </a:lnTo>
                  <a:lnTo>
                    <a:pt x="239" y="11"/>
                  </a:lnTo>
                  <a:close/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îs1ïḍé"/>
            <p:cNvSpPr/>
            <p:nvPr/>
          </p:nvSpPr>
          <p:spPr bwMode="auto">
            <a:xfrm>
              <a:off x="7494588" y="4316413"/>
              <a:ext cx="84138" cy="158750"/>
            </a:xfrm>
            <a:custGeom>
              <a:avLst/>
              <a:gdLst>
                <a:gd name="T0" fmla="*/ 28 w 65"/>
                <a:gd name="T1" fmla="*/ 5 h 123"/>
                <a:gd name="T2" fmla="*/ 28 w 65"/>
                <a:gd name="T3" fmla="*/ 5 h 123"/>
                <a:gd name="T4" fmla="*/ 56 w 65"/>
                <a:gd name="T5" fmla="*/ 15 h 123"/>
                <a:gd name="T6" fmla="*/ 58 w 65"/>
                <a:gd name="T7" fmla="*/ 22 h 123"/>
                <a:gd name="T8" fmla="*/ 65 w 65"/>
                <a:gd name="T9" fmla="*/ 115 h 123"/>
                <a:gd name="T10" fmla="*/ 23 w 65"/>
                <a:gd name="T11" fmla="*/ 123 h 123"/>
                <a:gd name="T12" fmla="*/ 0 w 65"/>
                <a:gd name="T13" fmla="*/ 56 h 123"/>
                <a:gd name="T14" fmla="*/ 28 w 65"/>
                <a:gd name="T15" fmla="*/ 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23">
                  <a:moveTo>
                    <a:pt x="28" y="5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39" y="0"/>
                    <a:pt x="51" y="5"/>
                    <a:pt x="56" y="15"/>
                  </a:cubicBezTo>
                  <a:cubicBezTo>
                    <a:pt x="57" y="17"/>
                    <a:pt x="58" y="20"/>
                    <a:pt x="58" y="22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28" y="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îSļîḍé"/>
            <p:cNvSpPr/>
            <p:nvPr/>
          </p:nvSpPr>
          <p:spPr bwMode="auto">
            <a:xfrm>
              <a:off x="4745038" y="3514726"/>
              <a:ext cx="2841625" cy="1471613"/>
            </a:xfrm>
            <a:custGeom>
              <a:avLst/>
              <a:gdLst>
                <a:gd name="T0" fmla="*/ 681 w 2210"/>
                <a:gd name="T1" fmla="*/ 7 h 1146"/>
                <a:gd name="T2" fmla="*/ 31 w 2210"/>
                <a:gd name="T3" fmla="*/ 337 h 1146"/>
                <a:gd name="T4" fmla="*/ 11 w 2210"/>
                <a:gd name="T5" fmla="*/ 398 h 1146"/>
                <a:gd name="T6" fmla="*/ 31 w 2210"/>
                <a:gd name="T7" fmla="*/ 418 h 1146"/>
                <a:gd name="T8" fmla="*/ 1432 w 2210"/>
                <a:gd name="T9" fmla="*/ 1120 h 1146"/>
                <a:gd name="T10" fmla="*/ 1591 w 2210"/>
                <a:gd name="T11" fmla="*/ 1116 h 1146"/>
                <a:gd name="T12" fmla="*/ 2181 w 2210"/>
                <a:gd name="T13" fmla="*/ 784 h 1146"/>
                <a:gd name="T14" fmla="*/ 2198 w 2210"/>
                <a:gd name="T15" fmla="*/ 722 h 1146"/>
                <a:gd name="T16" fmla="*/ 2178 w 2210"/>
                <a:gd name="T17" fmla="*/ 704 h 1146"/>
                <a:gd name="T18" fmla="*/ 721 w 2210"/>
                <a:gd name="T19" fmla="*/ 7 h 1146"/>
                <a:gd name="T20" fmla="*/ 681 w 2210"/>
                <a:gd name="T21" fmla="*/ 7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0" h="1146">
                  <a:moveTo>
                    <a:pt x="681" y="7"/>
                  </a:moveTo>
                  <a:cubicBezTo>
                    <a:pt x="31" y="337"/>
                    <a:pt x="31" y="337"/>
                    <a:pt x="31" y="337"/>
                  </a:cubicBezTo>
                  <a:cubicBezTo>
                    <a:pt x="9" y="348"/>
                    <a:pt x="0" y="375"/>
                    <a:pt x="11" y="398"/>
                  </a:cubicBezTo>
                  <a:cubicBezTo>
                    <a:pt x="16" y="406"/>
                    <a:pt x="23" y="413"/>
                    <a:pt x="31" y="418"/>
                  </a:cubicBezTo>
                  <a:cubicBezTo>
                    <a:pt x="1432" y="1120"/>
                    <a:pt x="1432" y="1120"/>
                    <a:pt x="1432" y="1120"/>
                  </a:cubicBezTo>
                  <a:cubicBezTo>
                    <a:pt x="1482" y="1146"/>
                    <a:pt x="1542" y="1144"/>
                    <a:pt x="1591" y="1116"/>
                  </a:cubicBezTo>
                  <a:cubicBezTo>
                    <a:pt x="2181" y="784"/>
                    <a:pt x="2181" y="784"/>
                    <a:pt x="2181" y="784"/>
                  </a:cubicBezTo>
                  <a:cubicBezTo>
                    <a:pt x="2203" y="771"/>
                    <a:pt x="2210" y="744"/>
                    <a:pt x="2198" y="722"/>
                  </a:cubicBezTo>
                  <a:cubicBezTo>
                    <a:pt x="2193" y="714"/>
                    <a:pt x="2187" y="708"/>
                    <a:pt x="2178" y="704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08" y="0"/>
                    <a:pt x="694" y="1"/>
                    <a:pt x="681" y="7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ïşľiďè"/>
            <p:cNvSpPr/>
            <p:nvPr/>
          </p:nvSpPr>
          <p:spPr bwMode="auto">
            <a:xfrm>
              <a:off x="4749801" y="3873501"/>
              <a:ext cx="1892300" cy="1093788"/>
            </a:xfrm>
            <a:custGeom>
              <a:avLst/>
              <a:gdLst>
                <a:gd name="T0" fmla="*/ 23 w 1472"/>
                <a:gd name="T1" fmla="*/ 0 h 852"/>
                <a:gd name="T2" fmla="*/ 2 w 1472"/>
                <a:gd name="T3" fmla="*/ 16 h 852"/>
                <a:gd name="T4" fmla="*/ 1 w 1472"/>
                <a:gd name="T5" fmla="*/ 88 h 852"/>
                <a:gd name="T6" fmla="*/ 17 w 1472"/>
                <a:gd name="T7" fmla="*/ 115 h 852"/>
                <a:gd name="T8" fmla="*/ 1441 w 1472"/>
                <a:gd name="T9" fmla="*/ 846 h 852"/>
                <a:gd name="T10" fmla="*/ 1470 w 1472"/>
                <a:gd name="T11" fmla="*/ 837 h 852"/>
                <a:gd name="T12" fmla="*/ 1472 w 1472"/>
                <a:gd name="T13" fmla="*/ 827 h 852"/>
                <a:gd name="T14" fmla="*/ 1472 w 1472"/>
                <a:gd name="T15" fmla="*/ 722 h 852"/>
                <a:gd name="T16" fmla="*/ 23 w 1472"/>
                <a:gd name="T17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2" h="852">
                  <a:moveTo>
                    <a:pt x="23" y="0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0" y="100"/>
                    <a:pt x="7" y="110"/>
                    <a:pt x="17" y="115"/>
                  </a:cubicBezTo>
                  <a:cubicBezTo>
                    <a:pt x="1441" y="846"/>
                    <a:pt x="1441" y="846"/>
                    <a:pt x="1441" y="846"/>
                  </a:cubicBezTo>
                  <a:cubicBezTo>
                    <a:pt x="1452" y="852"/>
                    <a:pt x="1464" y="848"/>
                    <a:pt x="1470" y="837"/>
                  </a:cubicBezTo>
                  <a:cubicBezTo>
                    <a:pt x="1471" y="834"/>
                    <a:pt x="1472" y="831"/>
                    <a:pt x="1472" y="827"/>
                  </a:cubicBezTo>
                  <a:cubicBezTo>
                    <a:pt x="1472" y="722"/>
                    <a:pt x="1472" y="722"/>
                    <a:pt x="1472" y="72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íṥľídê"/>
            <p:cNvSpPr/>
            <p:nvPr/>
          </p:nvSpPr>
          <p:spPr bwMode="auto">
            <a:xfrm>
              <a:off x="4745038" y="3408363"/>
              <a:ext cx="2841625" cy="1470025"/>
            </a:xfrm>
            <a:custGeom>
              <a:avLst/>
              <a:gdLst>
                <a:gd name="T0" fmla="*/ 681 w 2210"/>
                <a:gd name="T1" fmla="*/ 6 h 1145"/>
                <a:gd name="T2" fmla="*/ 31 w 2210"/>
                <a:gd name="T3" fmla="*/ 336 h 1145"/>
                <a:gd name="T4" fmla="*/ 11 w 2210"/>
                <a:gd name="T5" fmla="*/ 397 h 1145"/>
                <a:gd name="T6" fmla="*/ 31 w 2210"/>
                <a:gd name="T7" fmla="*/ 417 h 1145"/>
                <a:gd name="T8" fmla="*/ 1432 w 2210"/>
                <a:gd name="T9" fmla="*/ 1119 h 1145"/>
                <a:gd name="T10" fmla="*/ 1591 w 2210"/>
                <a:gd name="T11" fmla="*/ 1115 h 1145"/>
                <a:gd name="T12" fmla="*/ 2181 w 2210"/>
                <a:gd name="T13" fmla="*/ 783 h 1145"/>
                <a:gd name="T14" fmla="*/ 2198 w 2210"/>
                <a:gd name="T15" fmla="*/ 721 h 1145"/>
                <a:gd name="T16" fmla="*/ 2178 w 2210"/>
                <a:gd name="T17" fmla="*/ 703 h 1145"/>
                <a:gd name="T18" fmla="*/ 721 w 2210"/>
                <a:gd name="T19" fmla="*/ 6 h 1145"/>
                <a:gd name="T20" fmla="*/ 681 w 2210"/>
                <a:gd name="T21" fmla="*/ 6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0" h="1145">
                  <a:moveTo>
                    <a:pt x="681" y="6"/>
                  </a:moveTo>
                  <a:cubicBezTo>
                    <a:pt x="31" y="336"/>
                    <a:pt x="31" y="336"/>
                    <a:pt x="31" y="336"/>
                  </a:cubicBezTo>
                  <a:cubicBezTo>
                    <a:pt x="9" y="347"/>
                    <a:pt x="0" y="374"/>
                    <a:pt x="11" y="397"/>
                  </a:cubicBezTo>
                  <a:cubicBezTo>
                    <a:pt x="16" y="405"/>
                    <a:pt x="23" y="412"/>
                    <a:pt x="31" y="417"/>
                  </a:cubicBezTo>
                  <a:cubicBezTo>
                    <a:pt x="1432" y="1119"/>
                    <a:pt x="1432" y="1119"/>
                    <a:pt x="1432" y="1119"/>
                  </a:cubicBezTo>
                  <a:cubicBezTo>
                    <a:pt x="1482" y="1145"/>
                    <a:pt x="1542" y="1143"/>
                    <a:pt x="1591" y="1115"/>
                  </a:cubicBezTo>
                  <a:cubicBezTo>
                    <a:pt x="2181" y="783"/>
                    <a:pt x="2181" y="783"/>
                    <a:pt x="2181" y="783"/>
                  </a:cubicBezTo>
                  <a:cubicBezTo>
                    <a:pt x="2203" y="770"/>
                    <a:pt x="2210" y="743"/>
                    <a:pt x="2198" y="721"/>
                  </a:cubicBezTo>
                  <a:cubicBezTo>
                    <a:pt x="2193" y="713"/>
                    <a:pt x="2187" y="707"/>
                    <a:pt x="2178" y="703"/>
                  </a:cubicBezTo>
                  <a:cubicBezTo>
                    <a:pt x="721" y="6"/>
                    <a:pt x="721" y="6"/>
                    <a:pt x="721" y="6"/>
                  </a:cubicBezTo>
                  <a:cubicBezTo>
                    <a:pt x="708" y="0"/>
                    <a:pt x="694" y="0"/>
                    <a:pt x="681" y="6"/>
                  </a:cubicBezTo>
                  <a:close/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îṩlídé"/>
            <p:cNvSpPr/>
            <p:nvPr/>
          </p:nvSpPr>
          <p:spPr bwMode="auto">
            <a:xfrm>
              <a:off x="4872038" y="3494088"/>
              <a:ext cx="2533650" cy="1255713"/>
            </a:xfrm>
            <a:custGeom>
              <a:avLst/>
              <a:gdLst>
                <a:gd name="T0" fmla="*/ 581 w 1596"/>
                <a:gd name="T1" fmla="*/ 0 h 791"/>
                <a:gd name="T2" fmla="*/ 0 w 1596"/>
                <a:gd name="T3" fmla="*/ 294 h 791"/>
                <a:gd name="T4" fmla="*/ 998 w 1596"/>
                <a:gd name="T5" fmla="*/ 791 h 791"/>
                <a:gd name="T6" fmla="*/ 1596 w 1596"/>
                <a:gd name="T7" fmla="*/ 488 h 791"/>
                <a:gd name="T8" fmla="*/ 581 w 1596"/>
                <a:gd name="T9" fmla="*/ 0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6" h="791">
                  <a:moveTo>
                    <a:pt x="581" y="0"/>
                  </a:moveTo>
                  <a:lnTo>
                    <a:pt x="0" y="294"/>
                  </a:lnTo>
                  <a:lnTo>
                    <a:pt x="998" y="791"/>
                  </a:lnTo>
                  <a:lnTo>
                    <a:pt x="1596" y="488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ï$ḻíḍè"/>
            <p:cNvSpPr/>
            <p:nvPr/>
          </p:nvSpPr>
          <p:spPr bwMode="auto">
            <a:xfrm>
              <a:off x="6938963" y="4492626"/>
              <a:ext cx="193675" cy="1143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íSḻïḍé"/>
            <p:cNvSpPr/>
            <p:nvPr/>
          </p:nvSpPr>
          <p:spPr bwMode="auto">
            <a:xfrm>
              <a:off x="5253038" y="3633788"/>
              <a:ext cx="19050" cy="1746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ï$lîḍé"/>
            <p:cNvSpPr/>
            <p:nvPr/>
          </p:nvSpPr>
          <p:spPr bwMode="auto">
            <a:xfrm>
              <a:off x="5226051" y="3702051"/>
              <a:ext cx="20638" cy="206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ṥľíďè"/>
            <p:cNvSpPr/>
            <p:nvPr/>
          </p:nvSpPr>
          <p:spPr bwMode="auto">
            <a:xfrm flipV="1">
              <a:off x="5275263" y="3643313"/>
              <a:ext cx="107950" cy="52388"/>
            </a:xfrm>
            <a:prstGeom prst="line">
              <a:avLst/>
            </a:prstGeom>
            <a:noFill/>
            <a:ln w="4763" cap="flat">
              <a:solidFill>
                <a:srgbClr val="3F3D5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ïś1ide"/>
            <p:cNvSpPr/>
            <p:nvPr/>
          </p:nvSpPr>
          <p:spPr bwMode="auto">
            <a:xfrm>
              <a:off x="5867401" y="3903663"/>
              <a:ext cx="515938" cy="385763"/>
            </a:xfrm>
            <a:custGeom>
              <a:avLst/>
              <a:gdLst>
                <a:gd name="T0" fmla="*/ 47 w 402"/>
                <a:gd name="T1" fmla="*/ 157 h 301"/>
                <a:gd name="T2" fmla="*/ 284 w 402"/>
                <a:gd name="T3" fmla="*/ 20 h 301"/>
                <a:gd name="T4" fmla="*/ 382 w 402"/>
                <a:gd name="T5" fmla="*/ 46 h 301"/>
                <a:gd name="T6" fmla="*/ 356 w 402"/>
                <a:gd name="T7" fmla="*/ 144 h 301"/>
                <a:gd name="T8" fmla="*/ 119 w 402"/>
                <a:gd name="T9" fmla="*/ 281 h 301"/>
                <a:gd name="T10" fmla="*/ 20 w 402"/>
                <a:gd name="T11" fmla="*/ 255 h 301"/>
                <a:gd name="T12" fmla="*/ 47 w 402"/>
                <a:gd name="T13" fmla="*/ 15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301">
                  <a:moveTo>
                    <a:pt x="47" y="157"/>
                  </a:moveTo>
                  <a:cubicBezTo>
                    <a:pt x="284" y="20"/>
                    <a:pt x="284" y="20"/>
                    <a:pt x="284" y="20"/>
                  </a:cubicBezTo>
                  <a:cubicBezTo>
                    <a:pt x="318" y="0"/>
                    <a:pt x="362" y="12"/>
                    <a:pt x="382" y="46"/>
                  </a:cubicBezTo>
                  <a:cubicBezTo>
                    <a:pt x="402" y="80"/>
                    <a:pt x="390" y="124"/>
                    <a:pt x="356" y="144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84" y="301"/>
                    <a:pt x="40" y="289"/>
                    <a:pt x="20" y="255"/>
                  </a:cubicBezTo>
                  <a:cubicBezTo>
                    <a:pt x="0" y="220"/>
                    <a:pt x="12" y="176"/>
                    <a:pt x="47" y="15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íṩḻïďe"/>
            <p:cNvSpPr/>
            <p:nvPr/>
          </p:nvSpPr>
          <p:spPr bwMode="auto">
            <a:xfrm>
              <a:off x="6140451" y="4041776"/>
              <a:ext cx="515938" cy="385763"/>
            </a:xfrm>
            <a:custGeom>
              <a:avLst/>
              <a:gdLst>
                <a:gd name="T0" fmla="*/ 47 w 402"/>
                <a:gd name="T1" fmla="*/ 157 h 301"/>
                <a:gd name="T2" fmla="*/ 284 w 402"/>
                <a:gd name="T3" fmla="*/ 20 h 301"/>
                <a:gd name="T4" fmla="*/ 382 w 402"/>
                <a:gd name="T5" fmla="*/ 46 h 301"/>
                <a:gd name="T6" fmla="*/ 356 w 402"/>
                <a:gd name="T7" fmla="*/ 144 h 301"/>
                <a:gd name="T8" fmla="*/ 119 w 402"/>
                <a:gd name="T9" fmla="*/ 281 h 301"/>
                <a:gd name="T10" fmla="*/ 20 w 402"/>
                <a:gd name="T11" fmla="*/ 255 h 301"/>
                <a:gd name="T12" fmla="*/ 47 w 402"/>
                <a:gd name="T13" fmla="*/ 15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301">
                  <a:moveTo>
                    <a:pt x="47" y="157"/>
                  </a:moveTo>
                  <a:cubicBezTo>
                    <a:pt x="284" y="20"/>
                    <a:pt x="284" y="20"/>
                    <a:pt x="284" y="20"/>
                  </a:cubicBezTo>
                  <a:cubicBezTo>
                    <a:pt x="318" y="0"/>
                    <a:pt x="362" y="12"/>
                    <a:pt x="382" y="46"/>
                  </a:cubicBezTo>
                  <a:cubicBezTo>
                    <a:pt x="402" y="80"/>
                    <a:pt x="390" y="125"/>
                    <a:pt x="356" y="144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84" y="301"/>
                    <a:pt x="40" y="289"/>
                    <a:pt x="20" y="255"/>
                  </a:cubicBezTo>
                  <a:cubicBezTo>
                    <a:pt x="0" y="220"/>
                    <a:pt x="12" y="176"/>
                    <a:pt x="47" y="15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îṩľiḓê"/>
            <p:cNvSpPr/>
            <p:nvPr/>
          </p:nvSpPr>
          <p:spPr bwMode="auto">
            <a:xfrm>
              <a:off x="5619751" y="3743326"/>
              <a:ext cx="517525" cy="387350"/>
            </a:xfrm>
            <a:custGeom>
              <a:avLst/>
              <a:gdLst>
                <a:gd name="T0" fmla="*/ 47 w 402"/>
                <a:gd name="T1" fmla="*/ 157 h 301"/>
                <a:gd name="T2" fmla="*/ 284 w 402"/>
                <a:gd name="T3" fmla="*/ 20 h 301"/>
                <a:gd name="T4" fmla="*/ 382 w 402"/>
                <a:gd name="T5" fmla="*/ 46 h 301"/>
                <a:gd name="T6" fmla="*/ 356 w 402"/>
                <a:gd name="T7" fmla="*/ 144 h 301"/>
                <a:gd name="T8" fmla="*/ 119 w 402"/>
                <a:gd name="T9" fmla="*/ 281 h 301"/>
                <a:gd name="T10" fmla="*/ 20 w 402"/>
                <a:gd name="T11" fmla="*/ 255 h 301"/>
                <a:gd name="T12" fmla="*/ 47 w 402"/>
                <a:gd name="T13" fmla="*/ 15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301">
                  <a:moveTo>
                    <a:pt x="47" y="157"/>
                  </a:moveTo>
                  <a:cubicBezTo>
                    <a:pt x="284" y="20"/>
                    <a:pt x="284" y="20"/>
                    <a:pt x="284" y="20"/>
                  </a:cubicBezTo>
                  <a:cubicBezTo>
                    <a:pt x="318" y="0"/>
                    <a:pt x="362" y="12"/>
                    <a:pt x="382" y="46"/>
                  </a:cubicBezTo>
                  <a:cubicBezTo>
                    <a:pt x="402" y="80"/>
                    <a:pt x="390" y="125"/>
                    <a:pt x="356" y="144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84" y="301"/>
                    <a:pt x="40" y="289"/>
                    <a:pt x="20" y="255"/>
                  </a:cubicBezTo>
                  <a:cubicBezTo>
                    <a:pt x="0" y="220"/>
                    <a:pt x="12" y="176"/>
                    <a:pt x="47" y="15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433251" y="5671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多列布局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376" y="1629978"/>
            <a:ext cx="6048672" cy="333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200000"/>
              </a:lnSpc>
            </a:pPr>
            <a:r>
              <a:rPr lang="zh-CN" altLang="en-US" b="1" dirty="0"/>
              <a:t>添加在父元素上的</a:t>
            </a:r>
          </a:p>
          <a:p>
            <a:pPr indent="720090"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column-count</a:t>
            </a:r>
            <a:r>
              <a:rPr lang="zh-CN" altLang="en-US" dirty="0"/>
              <a:t>：分栏的个数</a:t>
            </a:r>
          </a:p>
          <a:p>
            <a:pPr indent="720090"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column-width</a:t>
            </a:r>
            <a:r>
              <a:rPr lang="zh-CN" altLang="en-US" dirty="0"/>
              <a:t>：分栏的宽度</a:t>
            </a:r>
          </a:p>
          <a:p>
            <a:pPr indent="720090">
              <a:lnSpc>
                <a:spcPct val="20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column-gap</a:t>
            </a:r>
            <a:r>
              <a:rPr lang="zh-CN" altLang="en-US" dirty="0"/>
              <a:t>：分栏的间距</a:t>
            </a:r>
          </a:p>
          <a:p>
            <a:pPr indent="720090">
              <a:lnSpc>
                <a:spcPct val="20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column-rule</a:t>
            </a:r>
            <a:r>
              <a:rPr lang="zh-CN" altLang="en-US" dirty="0"/>
              <a:t>：分栏的边框</a:t>
            </a:r>
          </a:p>
          <a:p>
            <a:pPr indent="720090">
              <a:lnSpc>
                <a:spcPct val="200000"/>
              </a:lnSpc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charset="-122"/>
                <a:ea typeface="等线" panose="02010600030101010101" charset="-122"/>
              </a:rPr>
              <a:t>谢谢您的观看</a:t>
            </a: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327107" y="1539410"/>
            <a:ext cx="5719882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2D</a:t>
            </a:r>
            <a:r>
              <a:rPr lang="zh-CN" altLang="en-US" sz="3200" b="1" dirty="0">
                <a:solidFill>
                  <a:srgbClr val="FF0000"/>
                </a:solidFill>
              </a:rPr>
              <a:t>转换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3D</a:t>
            </a:r>
            <a:r>
              <a:rPr lang="zh-CN" altLang="en-US" sz="3200" dirty="0"/>
              <a:t>转换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多列布局</a:t>
            </a:r>
          </a:p>
        </p:txBody>
      </p:sp>
      <p:grpSp>
        <p:nvGrpSpPr>
          <p:cNvPr id="208" name="组合 2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249323"/>
            <a:ext cx="4993655" cy="4230755"/>
            <a:chOff x="3363119" y="1113632"/>
            <a:chExt cx="5465763" cy="4630737"/>
          </a:xfrm>
        </p:grpSpPr>
        <p:sp>
          <p:nvSpPr>
            <p:cNvPr id="209" name="îSľíḓe"/>
            <p:cNvSpPr/>
            <p:nvPr/>
          </p:nvSpPr>
          <p:spPr bwMode="auto">
            <a:xfrm>
              <a:off x="4080669" y="5585619"/>
              <a:ext cx="4111625" cy="1587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š1iḑê"/>
            <p:cNvSpPr/>
            <p:nvPr/>
          </p:nvSpPr>
          <p:spPr bwMode="auto">
            <a:xfrm>
              <a:off x="4085432" y="2566194"/>
              <a:ext cx="371475" cy="138113"/>
            </a:xfrm>
            <a:custGeom>
              <a:avLst/>
              <a:gdLst>
                <a:gd name="T0" fmla="*/ 5 w 91"/>
                <a:gd name="T1" fmla="*/ 0 h 34"/>
                <a:gd name="T2" fmla="*/ 0 w 91"/>
                <a:gd name="T3" fmla="*/ 22 h 34"/>
                <a:gd name="T4" fmla="*/ 12 w 91"/>
                <a:gd name="T5" fmla="*/ 24 h 34"/>
                <a:gd name="T6" fmla="*/ 36 w 91"/>
                <a:gd name="T7" fmla="*/ 27 h 34"/>
                <a:gd name="T8" fmla="*/ 84 w 91"/>
                <a:gd name="T9" fmla="*/ 33 h 34"/>
                <a:gd name="T10" fmla="*/ 90 w 91"/>
                <a:gd name="T11" fmla="*/ 34 h 34"/>
                <a:gd name="T12" fmla="*/ 91 w 91"/>
                <a:gd name="T13" fmla="*/ 34 h 34"/>
                <a:gd name="T14" fmla="*/ 88 w 91"/>
                <a:gd name="T15" fmla="*/ 33 h 34"/>
                <a:gd name="T16" fmla="*/ 81 w 91"/>
                <a:gd name="T17" fmla="*/ 30 h 34"/>
                <a:gd name="T18" fmla="*/ 34 w 91"/>
                <a:gd name="T19" fmla="*/ 11 h 34"/>
                <a:gd name="T20" fmla="*/ 5 w 91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4">
                  <a:moveTo>
                    <a:pt x="5" y="0"/>
                  </a:moveTo>
                  <a:cubicBezTo>
                    <a:pt x="3" y="7"/>
                    <a:pt x="1" y="14"/>
                    <a:pt x="0" y="22"/>
                  </a:cubicBezTo>
                  <a:cubicBezTo>
                    <a:pt x="4" y="22"/>
                    <a:pt x="8" y="23"/>
                    <a:pt x="12" y="24"/>
                  </a:cubicBezTo>
                  <a:cubicBezTo>
                    <a:pt x="20" y="25"/>
                    <a:pt x="28" y="26"/>
                    <a:pt x="36" y="27"/>
                  </a:cubicBezTo>
                  <a:cubicBezTo>
                    <a:pt x="52" y="29"/>
                    <a:pt x="68" y="31"/>
                    <a:pt x="84" y="33"/>
                  </a:cubicBezTo>
                  <a:cubicBezTo>
                    <a:pt x="86" y="33"/>
                    <a:pt x="88" y="34"/>
                    <a:pt x="90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0" y="33"/>
                    <a:pt x="89" y="33"/>
                    <a:pt x="88" y="33"/>
                  </a:cubicBezTo>
                  <a:cubicBezTo>
                    <a:pt x="86" y="32"/>
                    <a:pt x="83" y="31"/>
                    <a:pt x="81" y="30"/>
                  </a:cubicBezTo>
                  <a:cubicBezTo>
                    <a:pt x="65" y="24"/>
                    <a:pt x="50" y="18"/>
                    <a:pt x="34" y="11"/>
                  </a:cubicBezTo>
                  <a:cubicBezTo>
                    <a:pt x="25" y="8"/>
                    <a:pt x="15" y="4"/>
                    <a:pt x="5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ṧḷídé"/>
            <p:cNvSpPr/>
            <p:nvPr/>
          </p:nvSpPr>
          <p:spPr bwMode="auto">
            <a:xfrm>
              <a:off x="4106069" y="2329657"/>
              <a:ext cx="558800" cy="374650"/>
            </a:xfrm>
            <a:custGeom>
              <a:avLst/>
              <a:gdLst>
                <a:gd name="T0" fmla="*/ 85 w 137"/>
                <a:gd name="T1" fmla="*/ 0 h 92"/>
                <a:gd name="T2" fmla="*/ 0 w 137"/>
                <a:gd name="T3" fmla="*/ 58 h 92"/>
                <a:gd name="T4" fmla="*/ 9 w 137"/>
                <a:gd name="T5" fmla="*/ 61 h 92"/>
                <a:gd name="T6" fmla="*/ 32 w 137"/>
                <a:gd name="T7" fmla="*/ 71 h 92"/>
                <a:gd name="T8" fmla="*/ 79 w 137"/>
                <a:gd name="T9" fmla="*/ 89 h 92"/>
                <a:gd name="T10" fmla="*/ 85 w 137"/>
                <a:gd name="T11" fmla="*/ 91 h 92"/>
                <a:gd name="T12" fmla="*/ 86 w 137"/>
                <a:gd name="T13" fmla="*/ 92 h 92"/>
                <a:gd name="T14" fmla="*/ 87 w 137"/>
                <a:gd name="T15" fmla="*/ 92 h 92"/>
                <a:gd name="T16" fmla="*/ 87 w 137"/>
                <a:gd name="T17" fmla="*/ 91 h 92"/>
                <a:gd name="T18" fmla="*/ 88 w 137"/>
                <a:gd name="T19" fmla="*/ 90 h 92"/>
                <a:gd name="T20" fmla="*/ 89 w 137"/>
                <a:gd name="T21" fmla="*/ 89 h 92"/>
                <a:gd name="T22" fmla="*/ 93 w 137"/>
                <a:gd name="T23" fmla="*/ 82 h 92"/>
                <a:gd name="T24" fmla="*/ 123 w 137"/>
                <a:gd name="T25" fmla="*/ 39 h 92"/>
                <a:gd name="T26" fmla="*/ 137 w 137"/>
                <a:gd name="T27" fmla="*/ 17 h 92"/>
                <a:gd name="T28" fmla="*/ 85 w 137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92">
                  <a:moveTo>
                    <a:pt x="85" y="0"/>
                  </a:moveTo>
                  <a:cubicBezTo>
                    <a:pt x="46" y="0"/>
                    <a:pt x="14" y="24"/>
                    <a:pt x="0" y="58"/>
                  </a:cubicBezTo>
                  <a:cubicBezTo>
                    <a:pt x="3" y="59"/>
                    <a:pt x="6" y="60"/>
                    <a:pt x="9" y="61"/>
                  </a:cubicBezTo>
                  <a:cubicBezTo>
                    <a:pt x="17" y="64"/>
                    <a:pt x="25" y="67"/>
                    <a:pt x="32" y="71"/>
                  </a:cubicBezTo>
                  <a:cubicBezTo>
                    <a:pt x="48" y="77"/>
                    <a:pt x="64" y="83"/>
                    <a:pt x="79" y="89"/>
                  </a:cubicBezTo>
                  <a:cubicBezTo>
                    <a:pt x="81" y="90"/>
                    <a:pt x="83" y="91"/>
                    <a:pt x="85" y="91"/>
                  </a:cubicBezTo>
                  <a:cubicBezTo>
                    <a:pt x="85" y="91"/>
                    <a:pt x="86" y="92"/>
                    <a:pt x="86" y="92"/>
                  </a:cubicBezTo>
                  <a:cubicBezTo>
                    <a:pt x="86" y="92"/>
                    <a:pt x="86" y="92"/>
                    <a:pt x="87" y="92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7" y="91"/>
                    <a:pt x="88" y="90"/>
                    <a:pt x="88" y="90"/>
                  </a:cubicBezTo>
                  <a:cubicBezTo>
                    <a:pt x="88" y="89"/>
                    <a:pt x="88" y="89"/>
                    <a:pt x="89" y="89"/>
                  </a:cubicBezTo>
                  <a:cubicBezTo>
                    <a:pt x="90" y="86"/>
                    <a:pt x="92" y="84"/>
                    <a:pt x="93" y="82"/>
                  </a:cubicBezTo>
                  <a:cubicBezTo>
                    <a:pt x="103" y="68"/>
                    <a:pt x="113" y="53"/>
                    <a:pt x="123" y="39"/>
                  </a:cubicBezTo>
                  <a:cubicBezTo>
                    <a:pt x="128" y="32"/>
                    <a:pt x="133" y="25"/>
                    <a:pt x="137" y="17"/>
                  </a:cubicBezTo>
                  <a:cubicBezTo>
                    <a:pt x="123" y="7"/>
                    <a:pt x="104" y="0"/>
                    <a:pt x="85" y="0"/>
                  </a:cubicBezTo>
                </a:path>
              </a:pathLst>
            </a:custGeom>
            <a:solidFill>
              <a:srgbClr val="FA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ṥlíḋè"/>
            <p:cNvSpPr/>
            <p:nvPr/>
          </p:nvSpPr>
          <p:spPr bwMode="auto">
            <a:xfrm>
              <a:off x="4493419" y="2377282"/>
              <a:ext cx="342900" cy="301625"/>
            </a:xfrm>
            <a:custGeom>
              <a:avLst/>
              <a:gdLst>
                <a:gd name="T0" fmla="*/ 53 w 84"/>
                <a:gd name="T1" fmla="*/ 0 h 74"/>
                <a:gd name="T2" fmla="*/ 47 w 84"/>
                <a:gd name="T3" fmla="*/ 9 h 74"/>
                <a:gd name="T4" fmla="*/ 32 w 84"/>
                <a:gd name="T5" fmla="*/ 30 h 74"/>
                <a:gd name="T6" fmla="*/ 4 w 84"/>
                <a:gd name="T7" fmla="*/ 69 h 74"/>
                <a:gd name="T8" fmla="*/ 1 w 84"/>
                <a:gd name="T9" fmla="*/ 73 h 74"/>
                <a:gd name="T10" fmla="*/ 1 w 84"/>
                <a:gd name="T11" fmla="*/ 74 h 74"/>
                <a:gd name="T12" fmla="*/ 1 w 84"/>
                <a:gd name="T13" fmla="*/ 73 h 74"/>
                <a:gd name="T14" fmla="*/ 14 w 84"/>
                <a:gd name="T15" fmla="*/ 69 h 74"/>
                <a:gd name="T16" fmla="*/ 64 w 84"/>
                <a:gd name="T17" fmla="*/ 53 h 74"/>
                <a:gd name="T18" fmla="*/ 84 w 84"/>
                <a:gd name="T19" fmla="*/ 46 h 74"/>
                <a:gd name="T20" fmla="*/ 53 w 84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74">
                  <a:moveTo>
                    <a:pt x="53" y="0"/>
                  </a:moveTo>
                  <a:cubicBezTo>
                    <a:pt x="51" y="3"/>
                    <a:pt x="49" y="6"/>
                    <a:pt x="47" y="9"/>
                  </a:cubicBezTo>
                  <a:cubicBezTo>
                    <a:pt x="42" y="16"/>
                    <a:pt x="37" y="23"/>
                    <a:pt x="32" y="30"/>
                  </a:cubicBezTo>
                  <a:cubicBezTo>
                    <a:pt x="23" y="43"/>
                    <a:pt x="13" y="56"/>
                    <a:pt x="4" y="69"/>
                  </a:cubicBezTo>
                  <a:cubicBezTo>
                    <a:pt x="3" y="70"/>
                    <a:pt x="2" y="72"/>
                    <a:pt x="1" y="73"/>
                  </a:cubicBezTo>
                  <a:cubicBezTo>
                    <a:pt x="1" y="74"/>
                    <a:pt x="0" y="74"/>
                    <a:pt x="1" y="74"/>
                  </a:cubicBezTo>
                  <a:cubicBezTo>
                    <a:pt x="1" y="74"/>
                    <a:pt x="1" y="74"/>
                    <a:pt x="1" y="73"/>
                  </a:cubicBezTo>
                  <a:cubicBezTo>
                    <a:pt x="5" y="72"/>
                    <a:pt x="10" y="71"/>
                    <a:pt x="14" y="69"/>
                  </a:cubicBezTo>
                  <a:cubicBezTo>
                    <a:pt x="31" y="64"/>
                    <a:pt x="48" y="58"/>
                    <a:pt x="64" y="53"/>
                  </a:cubicBezTo>
                  <a:cubicBezTo>
                    <a:pt x="71" y="51"/>
                    <a:pt x="78" y="49"/>
                    <a:pt x="84" y="46"/>
                  </a:cubicBezTo>
                  <a:cubicBezTo>
                    <a:pt x="79" y="28"/>
                    <a:pt x="68" y="12"/>
                    <a:pt x="53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ṩliḍé"/>
            <p:cNvSpPr/>
            <p:nvPr/>
          </p:nvSpPr>
          <p:spPr bwMode="auto">
            <a:xfrm>
              <a:off x="4080669" y="2597944"/>
              <a:ext cx="739775" cy="465138"/>
            </a:xfrm>
            <a:custGeom>
              <a:avLst/>
              <a:gdLst>
                <a:gd name="T0" fmla="*/ 177 w 181"/>
                <a:gd name="T1" fmla="*/ 0 h 114"/>
                <a:gd name="T2" fmla="*/ 176 w 181"/>
                <a:gd name="T3" fmla="*/ 0 h 114"/>
                <a:gd name="T4" fmla="*/ 125 w 181"/>
                <a:gd name="T5" fmla="*/ 16 h 114"/>
                <a:gd name="T6" fmla="*/ 100 w 181"/>
                <a:gd name="T7" fmla="*/ 24 h 114"/>
                <a:gd name="T8" fmla="*/ 97 w 181"/>
                <a:gd name="T9" fmla="*/ 25 h 114"/>
                <a:gd name="T10" fmla="*/ 94 w 181"/>
                <a:gd name="T11" fmla="*/ 26 h 114"/>
                <a:gd name="T12" fmla="*/ 93 w 181"/>
                <a:gd name="T13" fmla="*/ 27 h 114"/>
                <a:gd name="T14" fmla="*/ 94 w 181"/>
                <a:gd name="T15" fmla="*/ 26 h 114"/>
                <a:gd name="T16" fmla="*/ 92 w 181"/>
                <a:gd name="T17" fmla="*/ 26 h 114"/>
                <a:gd name="T18" fmla="*/ 91 w 181"/>
                <a:gd name="T19" fmla="*/ 26 h 114"/>
                <a:gd name="T20" fmla="*/ 91 w 181"/>
                <a:gd name="T21" fmla="*/ 26 h 114"/>
                <a:gd name="T22" fmla="*/ 91 w 181"/>
                <a:gd name="T23" fmla="*/ 26 h 114"/>
                <a:gd name="T24" fmla="*/ 91 w 181"/>
                <a:gd name="T25" fmla="*/ 26 h 114"/>
                <a:gd name="T26" fmla="*/ 90 w 181"/>
                <a:gd name="T27" fmla="*/ 26 h 114"/>
                <a:gd name="T28" fmla="*/ 85 w 181"/>
                <a:gd name="T29" fmla="*/ 25 h 114"/>
                <a:gd name="T30" fmla="*/ 79 w 181"/>
                <a:gd name="T31" fmla="*/ 24 h 114"/>
                <a:gd name="T32" fmla="*/ 30 w 181"/>
                <a:gd name="T33" fmla="*/ 18 h 114"/>
                <a:gd name="T34" fmla="*/ 1 w 181"/>
                <a:gd name="T35" fmla="*/ 14 h 114"/>
                <a:gd name="T36" fmla="*/ 0 w 181"/>
                <a:gd name="T37" fmla="*/ 24 h 114"/>
                <a:gd name="T38" fmla="*/ 91 w 181"/>
                <a:gd name="T39" fmla="*/ 114 h 114"/>
                <a:gd name="T40" fmla="*/ 181 w 181"/>
                <a:gd name="T41" fmla="*/ 24 h 114"/>
                <a:gd name="T42" fmla="*/ 177 w 181"/>
                <a:gd name="T4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1" h="114">
                  <a:moveTo>
                    <a:pt x="177" y="0"/>
                  </a:moveTo>
                  <a:cubicBezTo>
                    <a:pt x="177" y="0"/>
                    <a:pt x="176" y="0"/>
                    <a:pt x="176" y="0"/>
                  </a:cubicBezTo>
                  <a:cubicBezTo>
                    <a:pt x="159" y="5"/>
                    <a:pt x="142" y="11"/>
                    <a:pt x="125" y="16"/>
                  </a:cubicBezTo>
                  <a:cubicBezTo>
                    <a:pt x="117" y="19"/>
                    <a:pt x="109" y="22"/>
                    <a:pt x="100" y="24"/>
                  </a:cubicBezTo>
                  <a:cubicBezTo>
                    <a:pt x="99" y="25"/>
                    <a:pt x="99" y="25"/>
                    <a:pt x="97" y="25"/>
                  </a:cubicBezTo>
                  <a:cubicBezTo>
                    <a:pt x="96" y="26"/>
                    <a:pt x="95" y="26"/>
                    <a:pt x="94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26"/>
                    <a:pt x="93" y="26"/>
                    <a:pt x="92" y="26"/>
                  </a:cubicBezTo>
                  <a:cubicBezTo>
                    <a:pt x="92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88" y="26"/>
                    <a:pt x="87" y="26"/>
                    <a:pt x="85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63" y="22"/>
                    <a:pt x="47" y="20"/>
                    <a:pt x="30" y="18"/>
                  </a:cubicBezTo>
                  <a:cubicBezTo>
                    <a:pt x="21" y="17"/>
                    <a:pt x="11" y="15"/>
                    <a:pt x="1" y="14"/>
                  </a:cubicBezTo>
                  <a:cubicBezTo>
                    <a:pt x="1" y="17"/>
                    <a:pt x="0" y="21"/>
                    <a:pt x="0" y="24"/>
                  </a:cubicBezTo>
                  <a:cubicBezTo>
                    <a:pt x="0" y="74"/>
                    <a:pt x="41" y="114"/>
                    <a:pt x="91" y="114"/>
                  </a:cubicBezTo>
                  <a:cubicBezTo>
                    <a:pt x="140" y="114"/>
                    <a:pt x="181" y="74"/>
                    <a:pt x="181" y="24"/>
                  </a:cubicBezTo>
                  <a:cubicBezTo>
                    <a:pt x="181" y="16"/>
                    <a:pt x="179" y="7"/>
                    <a:pt x="177" y="0"/>
                  </a:cubicBezTo>
                </a:path>
              </a:pathLst>
            </a:custGeom>
            <a:solidFill>
              <a:srgbClr val="F1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ŝľíḑê"/>
            <p:cNvSpPr/>
            <p:nvPr/>
          </p:nvSpPr>
          <p:spPr bwMode="auto">
            <a:xfrm>
              <a:off x="4461669" y="2696369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ṣḻiḋè"/>
            <p:cNvSpPr/>
            <p:nvPr/>
          </p:nvSpPr>
          <p:spPr bwMode="auto">
            <a:xfrm>
              <a:off x="4106069" y="2566194"/>
              <a:ext cx="355600" cy="138113"/>
            </a:xfrm>
            <a:custGeom>
              <a:avLst/>
              <a:gdLst>
                <a:gd name="T0" fmla="*/ 75 w 87"/>
                <a:gd name="T1" fmla="*/ 30 h 34"/>
                <a:gd name="T2" fmla="*/ 86 w 87"/>
                <a:gd name="T3" fmla="*/ 34 h 34"/>
                <a:gd name="T4" fmla="*/ 87 w 87"/>
                <a:gd name="T5" fmla="*/ 34 h 34"/>
                <a:gd name="T6" fmla="*/ 87 w 87"/>
                <a:gd name="T7" fmla="*/ 33 h 34"/>
                <a:gd name="T8" fmla="*/ 87 w 87"/>
                <a:gd name="T9" fmla="*/ 34 h 34"/>
                <a:gd name="T10" fmla="*/ 85 w 87"/>
                <a:gd name="T11" fmla="*/ 33 h 34"/>
                <a:gd name="T12" fmla="*/ 79 w 87"/>
                <a:gd name="T13" fmla="*/ 31 h 34"/>
                <a:gd name="T14" fmla="*/ 32 w 87"/>
                <a:gd name="T15" fmla="*/ 13 h 34"/>
                <a:gd name="T16" fmla="*/ 9 w 87"/>
                <a:gd name="T17" fmla="*/ 3 h 34"/>
                <a:gd name="T18" fmla="*/ 0 w 87"/>
                <a:gd name="T19" fmla="*/ 0 h 34"/>
                <a:gd name="T20" fmla="*/ 0 w 87"/>
                <a:gd name="T21" fmla="*/ 0 h 34"/>
                <a:gd name="T22" fmla="*/ 26 w 87"/>
                <a:gd name="T23" fmla="*/ 10 h 34"/>
                <a:gd name="T24" fmla="*/ 75 w 87"/>
                <a:gd name="T25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34">
                  <a:moveTo>
                    <a:pt x="75" y="30"/>
                  </a:moveTo>
                  <a:cubicBezTo>
                    <a:pt x="79" y="31"/>
                    <a:pt x="83" y="32"/>
                    <a:pt x="86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6" y="34"/>
                    <a:pt x="85" y="33"/>
                    <a:pt x="85" y="33"/>
                  </a:cubicBezTo>
                  <a:cubicBezTo>
                    <a:pt x="83" y="33"/>
                    <a:pt x="81" y="32"/>
                    <a:pt x="79" y="31"/>
                  </a:cubicBezTo>
                  <a:cubicBezTo>
                    <a:pt x="64" y="25"/>
                    <a:pt x="48" y="19"/>
                    <a:pt x="32" y="13"/>
                  </a:cubicBezTo>
                  <a:cubicBezTo>
                    <a:pt x="25" y="9"/>
                    <a:pt x="17" y="6"/>
                    <a:pt x="9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3"/>
                    <a:pt x="18" y="7"/>
                    <a:pt x="26" y="10"/>
                  </a:cubicBezTo>
                  <a:cubicBezTo>
                    <a:pt x="43" y="17"/>
                    <a:pt x="59" y="23"/>
                    <a:pt x="75" y="3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śļïḋé"/>
            <p:cNvSpPr/>
            <p:nvPr/>
          </p:nvSpPr>
          <p:spPr bwMode="auto">
            <a:xfrm>
              <a:off x="4448969" y="2704307"/>
              <a:ext cx="1588" cy="1588"/>
            </a:xfrm>
            <a:prstGeom prst="rect">
              <a:avLst/>
            </a:pr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śḻï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 w 373"/>
                <a:gd name="T1" fmla="*/ 20 h 108"/>
                <a:gd name="T2" fmla="*/ 2 w 373"/>
                <a:gd name="T3" fmla="*/ 20 h 108"/>
                <a:gd name="T4" fmla="*/ 4 w 373"/>
                <a:gd name="T5" fmla="*/ 21 h 108"/>
                <a:gd name="T6" fmla="*/ 12 w 373"/>
                <a:gd name="T7" fmla="*/ 26 h 108"/>
                <a:gd name="T8" fmla="*/ 24 w 373"/>
                <a:gd name="T9" fmla="*/ 42 h 108"/>
                <a:gd name="T10" fmla="*/ 35 w 373"/>
                <a:gd name="T11" fmla="*/ 66 h 108"/>
                <a:gd name="T12" fmla="*/ 46 w 373"/>
                <a:gd name="T13" fmla="*/ 85 h 108"/>
                <a:gd name="T14" fmla="*/ 57 w 373"/>
                <a:gd name="T15" fmla="*/ 97 h 108"/>
                <a:gd name="T16" fmla="*/ 70 w 373"/>
                <a:gd name="T17" fmla="*/ 100 h 108"/>
                <a:gd name="T18" fmla="*/ 82 w 373"/>
                <a:gd name="T19" fmla="*/ 95 h 108"/>
                <a:gd name="T20" fmla="*/ 105 w 373"/>
                <a:gd name="T21" fmla="*/ 62 h 108"/>
                <a:gd name="T22" fmla="*/ 114 w 373"/>
                <a:gd name="T23" fmla="*/ 39 h 108"/>
                <a:gd name="T24" fmla="*/ 123 w 373"/>
                <a:gd name="T25" fmla="*/ 19 h 108"/>
                <a:gd name="T26" fmla="*/ 142 w 373"/>
                <a:gd name="T27" fmla="*/ 3 h 108"/>
                <a:gd name="T28" fmla="*/ 154 w 373"/>
                <a:gd name="T29" fmla="*/ 3 h 108"/>
                <a:gd name="T30" fmla="*/ 172 w 373"/>
                <a:gd name="T31" fmla="*/ 19 h 108"/>
                <a:gd name="T32" fmla="*/ 186 w 373"/>
                <a:gd name="T33" fmla="*/ 62 h 108"/>
                <a:gd name="T34" fmla="*/ 201 w 373"/>
                <a:gd name="T35" fmla="*/ 92 h 108"/>
                <a:gd name="T36" fmla="*/ 220 w 373"/>
                <a:gd name="T37" fmla="*/ 104 h 108"/>
                <a:gd name="T38" fmla="*/ 243 w 373"/>
                <a:gd name="T39" fmla="*/ 92 h 108"/>
                <a:gd name="T40" fmla="*/ 262 w 373"/>
                <a:gd name="T41" fmla="*/ 56 h 108"/>
                <a:gd name="T42" fmla="*/ 269 w 373"/>
                <a:gd name="T43" fmla="*/ 35 h 108"/>
                <a:gd name="T44" fmla="*/ 279 w 373"/>
                <a:gd name="T45" fmla="*/ 21 h 108"/>
                <a:gd name="T46" fmla="*/ 295 w 373"/>
                <a:gd name="T47" fmla="*/ 12 h 108"/>
                <a:gd name="T48" fmla="*/ 325 w 373"/>
                <a:gd name="T49" fmla="*/ 28 h 108"/>
                <a:gd name="T50" fmla="*/ 334 w 373"/>
                <a:gd name="T51" fmla="*/ 49 h 108"/>
                <a:gd name="T52" fmla="*/ 341 w 373"/>
                <a:gd name="T53" fmla="*/ 71 h 108"/>
                <a:gd name="T54" fmla="*/ 359 w 373"/>
                <a:gd name="T55" fmla="*/ 101 h 108"/>
                <a:gd name="T56" fmla="*/ 372 w 373"/>
                <a:gd name="T57" fmla="*/ 108 h 108"/>
                <a:gd name="T58" fmla="*/ 372 w 373"/>
                <a:gd name="T59" fmla="*/ 106 h 108"/>
                <a:gd name="T60" fmla="*/ 348 w 373"/>
                <a:gd name="T61" fmla="*/ 85 h 108"/>
                <a:gd name="T62" fmla="*/ 333 w 373"/>
                <a:gd name="T63" fmla="*/ 43 h 108"/>
                <a:gd name="T64" fmla="*/ 314 w 373"/>
                <a:gd name="T65" fmla="*/ 15 h 108"/>
                <a:gd name="T66" fmla="*/ 297 w 373"/>
                <a:gd name="T67" fmla="*/ 11 h 108"/>
                <a:gd name="T68" fmla="*/ 290 w 373"/>
                <a:gd name="T69" fmla="*/ 13 h 108"/>
                <a:gd name="T70" fmla="*/ 270 w 373"/>
                <a:gd name="T71" fmla="*/ 31 h 108"/>
                <a:gd name="T72" fmla="*/ 263 w 373"/>
                <a:gd name="T73" fmla="*/ 50 h 108"/>
                <a:gd name="T74" fmla="*/ 255 w 373"/>
                <a:gd name="T75" fmla="*/ 71 h 108"/>
                <a:gd name="T76" fmla="*/ 244 w 373"/>
                <a:gd name="T77" fmla="*/ 89 h 108"/>
                <a:gd name="T78" fmla="*/ 232 w 373"/>
                <a:gd name="T79" fmla="*/ 101 h 108"/>
                <a:gd name="T80" fmla="*/ 219 w 373"/>
                <a:gd name="T81" fmla="*/ 103 h 108"/>
                <a:gd name="T82" fmla="*/ 209 w 373"/>
                <a:gd name="T83" fmla="*/ 98 h 108"/>
                <a:gd name="T84" fmla="*/ 192 w 373"/>
                <a:gd name="T85" fmla="*/ 75 h 108"/>
                <a:gd name="T86" fmla="*/ 185 w 373"/>
                <a:gd name="T87" fmla="*/ 54 h 108"/>
                <a:gd name="T88" fmla="*/ 179 w 373"/>
                <a:gd name="T89" fmla="*/ 31 h 108"/>
                <a:gd name="T90" fmla="*/ 162 w 373"/>
                <a:gd name="T91" fmla="*/ 6 h 108"/>
                <a:gd name="T92" fmla="*/ 147 w 373"/>
                <a:gd name="T93" fmla="*/ 0 h 108"/>
                <a:gd name="T94" fmla="*/ 133 w 373"/>
                <a:gd name="T95" fmla="*/ 6 h 108"/>
                <a:gd name="T96" fmla="*/ 114 w 373"/>
                <a:gd name="T97" fmla="*/ 34 h 108"/>
                <a:gd name="T98" fmla="*/ 106 w 373"/>
                <a:gd name="T99" fmla="*/ 58 h 108"/>
                <a:gd name="T100" fmla="*/ 95 w 373"/>
                <a:gd name="T101" fmla="*/ 78 h 108"/>
                <a:gd name="T102" fmla="*/ 82 w 373"/>
                <a:gd name="T103" fmla="*/ 93 h 108"/>
                <a:gd name="T104" fmla="*/ 69 w 373"/>
                <a:gd name="T105" fmla="*/ 99 h 108"/>
                <a:gd name="T106" fmla="*/ 44 w 373"/>
                <a:gd name="T107" fmla="*/ 79 h 108"/>
                <a:gd name="T108" fmla="*/ 33 w 373"/>
                <a:gd name="T109" fmla="*/ 58 h 108"/>
                <a:gd name="T110" fmla="*/ 21 w 373"/>
                <a:gd name="T111" fmla="*/ 35 h 108"/>
                <a:gd name="T112" fmla="*/ 3 w 373"/>
                <a:gd name="T113" fmla="*/ 19 h 108"/>
                <a:gd name="T114" fmla="*/ 1 w 373"/>
                <a:gd name="T115" fmla="*/ 19 h 108"/>
                <a:gd name="T116" fmla="*/ 1 w 373"/>
                <a:gd name="T117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108">
                  <a:moveTo>
                    <a:pt x="1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1" y="99"/>
                    <a:pt x="65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6" y="1"/>
                    <a:pt x="150" y="1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9" y="107"/>
                    <a:pt x="238" y="99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307" y="10"/>
                    <a:pt x="319" y="18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3" y="10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8" y="103"/>
                    <a:pt x="224" y="104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57" y="100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$ḷiḋè"/>
            <p:cNvSpPr/>
            <p:nvPr/>
          </p:nvSpPr>
          <p:spPr bwMode="auto">
            <a:xfrm>
              <a:off x="4763294" y="1113632"/>
              <a:ext cx="2039938" cy="1039813"/>
            </a:xfrm>
            <a:custGeom>
              <a:avLst/>
              <a:gdLst>
                <a:gd name="T0" fmla="*/ 134 w 500"/>
                <a:gd name="T1" fmla="*/ 157 h 255"/>
                <a:gd name="T2" fmla="*/ 160 w 500"/>
                <a:gd name="T3" fmla="*/ 136 h 255"/>
                <a:gd name="T4" fmla="*/ 179 w 500"/>
                <a:gd name="T5" fmla="*/ 92 h 255"/>
                <a:gd name="T6" fmla="*/ 212 w 500"/>
                <a:gd name="T7" fmla="*/ 58 h 255"/>
                <a:gd name="T8" fmla="*/ 227 w 500"/>
                <a:gd name="T9" fmla="*/ 64 h 255"/>
                <a:gd name="T10" fmla="*/ 250 w 500"/>
                <a:gd name="T11" fmla="*/ 112 h 255"/>
                <a:gd name="T12" fmla="*/ 274 w 500"/>
                <a:gd name="T13" fmla="*/ 156 h 255"/>
                <a:gd name="T14" fmla="*/ 289 w 500"/>
                <a:gd name="T15" fmla="*/ 162 h 255"/>
                <a:gd name="T16" fmla="*/ 309 w 500"/>
                <a:gd name="T17" fmla="*/ 147 h 255"/>
                <a:gd name="T18" fmla="*/ 328 w 500"/>
                <a:gd name="T19" fmla="*/ 108 h 255"/>
                <a:gd name="T20" fmla="*/ 355 w 500"/>
                <a:gd name="T21" fmla="*/ 71 h 255"/>
                <a:gd name="T22" fmla="*/ 364 w 500"/>
                <a:gd name="T23" fmla="*/ 69 h 255"/>
                <a:gd name="T24" fmla="*/ 398 w 500"/>
                <a:gd name="T25" fmla="*/ 101 h 255"/>
                <a:gd name="T26" fmla="*/ 437 w 500"/>
                <a:gd name="T27" fmla="*/ 164 h 255"/>
                <a:gd name="T28" fmla="*/ 437 w 500"/>
                <a:gd name="T29" fmla="*/ 166 h 255"/>
                <a:gd name="T30" fmla="*/ 406 w 500"/>
                <a:gd name="T31" fmla="*/ 129 h 255"/>
                <a:gd name="T32" fmla="*/ 390 w 500"/>
                <a:gd name="T33" fmla="*/ 86 h 255"/>
                <a:gd name="T34" fmla="*/ 360 w 500"/>
                <a:gd name="T35" fmla="*/ 70 h 255"/>
                <a:gd name="T36" fmla="*/ 334 w 500"/>
                <a:gd name="T37" fmla="*/ 93 h 255"/>
                <a:gd name="T38" fmla="*/ 308 w 500"/>
                <a:gd name="T39" fmla="*/ 150 h 255"/>
                <a:gd name="T40" fmla="*/ 285 w 500"/>
                <a:gd name="T41" fmla="*/ 162 h 255"/>
                <a:gd name="T42" fmla="*/ 251 w 500"/>
                <a:gd name="T43" fmla="*/ 120 h 255"/>
                <a:gd name="T44" fmla="*/ 219 w 500"/>
                <a:gd name="T45" fmla="*/ 61 h 255"/>
                <a:gd name="T46" fmla="*/ 207 w 500"/>
                <a:gd name="T47" fmla="*/ 61 h 255"/>
                <a:gd name="T48" fmla="*/ 179 w 500"/>
                <a:gd name="T49" fmla="*/ 97 h 255"/>
                <a:gd name="T50" fmla="*/ 147 w 500"/>
                <a:gd name="T51" fmla="*/ 153 h 255"/>
                <a:gd name="T52" fmla="*/ 133 w 500"/>
                <a:gd name="T53" fmla="*/ 159 h 255"/>
                <a:gd name="T54" fmla="*/ 111 w 500"/>
                <a:gd name="T55" fmla="*/ 143 h 255"/>
                <a:gd name="T56" fmla="*/ 89 w 500"/>
                <a:gd name="T57" fmla="*/ 100 h 255"/>
                <a:gd name="T58" fmla="*/ 69 w 500"/>
                <a:gd name="T59" fmla="*/ 79 h 255"/>
                <a:gd name="T60" fmla="*/ 66 w 500"/>
                <a:gd name="T61" fmla="*/ 78 h 255"/>
                <a:gd name="T62" fmla="*/ 66 w 500"/>
                <a:gd name="T63" fmla="*/ 77 h 255"/>
                <a:gd name="T64" fmla="*/ 68 w 500"/>
                <a:gd name="T65" fmla="*/ 77 h 255"/>
                <a:gd name="T66" fmla="*/ 98 w 500"/>
                <a:gd name="T67" fmla="*/ 116 h 255"/>
                <a:gd name="T68" fmla="*/ 133 w 500"/>
                <a:gd name="T69" fmla="*/ 157 h 255"/>
                <a:gd name="T70" fmla="*/ 14 w 500"/>
                <a:gd name="T71" fmla="*/ 0 h 255"/>
                <a:gd name="T72" fmla="*/ 0 w 500"/>
                <a:gd name="T73" fmla="*/ 241 h 255"/>
                <a:gd name="T74" fmla="*/ 486 w 500"/>
                <a:gd name="T75" fmla="*/ 255 h 255"/>
                <a:gd name="T76" fmla="*/ 500 w 500"/>
                <a:gd name="T77" fmla="*/ 1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0" h="255">
                  <a:moveTo>
                    <a:pt x="133" y="157"/>
                  </a:moveTo>
                  <a:cubicBezTo>
                    <a:pt x="133" y="157"/>
                    <a:pt x="134" y="157"/>
                    <a:pt x="134" y="157"/>
                  </a:cubicBezTo>
                  <a:cubicBezTo>
                    <a:pt x="139" y="157"/>
                    <a:pt x="144" y="154"/>
                    <a:pt x="147" y="151"/>
                  </a:cubicBezTo>
                  <a:cubicBezTo>
                    <a:pt x="152" y="147"/>
                    <a:pt x="156" y="142"/>
                    <a:pt x="160" y="136"/>
                  </a:cubicBezTo>
                  <a:cubicBezTo>
                    <a:pt x="164" y="130"/>
                    <a:pt x="168" y="123"/>
                    <a:pt x="171" y="116"/>
                  </a:cubicBezTo>
                  <a:cubicBezTo>
                    <a:pt x="174" y="108"/>
                    <a:pt x="176" y="100"/>
                    <a:pt x="179" y="92"/>
                  </a:cubicBezTo>
                  <a:cubicBezTo>
                    <a:pt x="183" y="81"/>
                    <a:pt x="189" y="71"/>
                    <a:pt x="198" y="64"/>
                  </a:cubicBezTo>
                  <a:cubicBezTo>
                    <a:pt x="202" y="61"/>
                    <a:pt x="207" y="58"/>
                    <a:pt x="212" y="58"/>
                  </a:cubicBezTo>
                  <a:cubicBezTo>
                    <a:pt x="212" y="58"/>
                    <a:pt x="213" y="58"/>
                    <a:pt x="213" y="58"/>
                  </a:cubicBezTo>
                  <a:cubicBezTo>
                    <a:pt x="218" y="58"/>
                    <a:pt x="223" y="61"/>
                    <a:pt x="227" y="64"/>
                  </a:cubicBezTo>
                  <a:cubicBezTo>
                    <a:pt x="235" y="70"/>
                    <a:pt x="240" y="79"/>
                    <a:pt x="244" y="89"/>
                  </a:cubicBezTo>
                  <a:cubicBezTo>
                    <a:pt x="247" y="97"/>
                    <a:pt x="248" y="104"/>
                    <a:pt x="250" y="112"/>
                  </a:cubicBezTo>
                  <a:cubicBezTo>
                    <a:pt x="252" y="119"/>
                    <a:pt x="254" y="126"/>
                    <a:pt x="257" y="133"/>
                  </a:cubicBezTo>
                  <a:cubicBezTo>
                    <a:pt x="261" y="142"/>
                    <a:pt x="266" y="150"/>
                    <a:pt x="274" y="156"/>
                  </a:cubicBezTo>
                  <a:cubicBezTo>
                    <a:pt x="277" y="158"/>
                    <a:pt x="280" y="160"/>
                    <a:pt x="284" y="161"/>
                  </a:cubicBezTo>
                  <a:cubicBezTo>
                    <a:pt x="286" y="161"/>
                    <a:pt x="287" y="162"/>
                    <a:pt x="289" y="162"/>
                  </a:cubicBezTo>
                  <a:cubicBezTo>
                    <a:pt x="291" y="162"/>
                    <a:pt x="294" y="161"/>
                    <a:pt x="297" y="159"/>
                  </a:cubicBezTo>
                  <a:cubicBezTo>
                    <a:pt x="302" y="156"/>
                    <a:pt x="306" y="151"/>
                    <a:pt x="309" y="147"/>
                  </a:cubicBezTo>
                  <a:cubicBezTo>
                    <a:pt x="313" y="141"/>
                    <a:pt x="317" y="135"/>
                    <a:pt x="320" y="129"/>
                  </a:cubicBezTo>
                  <a:cubicBezTo>
                    <a:pt x="323" y="122"/>
                    <a:pt x="326" y="115"/>
                    <a:pt x="328" y="108"/>
                  </a:cubicBezTo>
                  <a:cubicBezTo>
                    <a:pt x="330" y="102"/>
                    <a:pt x="332" y="95"/>
                    <a:pt x="335" y="89"/>
                  </a:cubicBezTo>
                  <a:cubicBezTo>
                    <a:pt x="339" y="81"/>
                    <a:pt x="346" y="74"/>
                    <a:pt x="355" y="71"/>
                  </a:cubicBezTo>
                  <a:cubicBezTo>
                    <a:pt x="357" y="70"/>
                    <a:pt x="359" y="69"/>
                    <a:pt x="362" y="69"/>
                  </a:cubicBezTo>
                  <a:cubicBezTo>
                    <a:pt x="362" y="69"/>
                    <a:pt x="363" y="69"/>
                    <a:pt x="364" y="69"/>
                  </a:cubicBezTo>
                  <a:cubicBezTo>
                    <a:pt x="369" y="69"/>
                    <a:pt x="374" y="70"/>
                    <a:pt x="379" y="73"/>
                  </a:cubicBezTo>
                  <a:cubicBezTo>
                    <a:pt x="389" y="79"/>
                    <a:pt x="394" y="90"/>
                    <a:pt x="398" y="101"/>
                  </a:cubicBezTo>
                  <a:cubicBezTo>
                    <a:pt x="403" y="115"/>
                    <a:pt x="406" y="129"/>
                    <a:pt x="413" y="143"/>
                  </a:cubicBezTo>
                  <a:cubicBezTo>
                    <a:pt x="418" y="153"/>
                    <a:pt x="425" y="162"/>
                    <a:pt x="437" y="164"/>
                  </a:cubicBezTo>
                  <a:cubicBezTo>
                    <a:pt x="438" y="165"/>
                    <a:pt x="437" y="166"/>
                    <a:pt x="437" y="166"/>
                  </a:cubicBezTo>
                  <a:cubicBezTo>
                    <a:pt x="437" y="166"/>
                    <a:pt x="437" y="166"/>
                    <a:pt x="437" y="166"/>
                  </a:cubicBezTo>
                  <a:cubicBezTo>
                    <a:pt x="432" y="165"/>
                    <a:pt x="427" y="162"/>
                    <a:pt x="424" y="159"/>
                  </a:cubicBezTo>
                  <a:cubicBezTo>
                    <a:pt x="415" y="152"/>
                    <a:pt x="410" y="140"/>
                    <a:pt x="406" y="129"/>
                  </a:cubicBezTo>
                  <a:cubicBezTo>
                    <a:pt x="403" y="122"/>
                    <a:pt x="401" y="114"/>
                    <a:pt x="399" y="107"/>
                  </a:cubicBezTo>
                  <a:cubicBezTo>
                    <a:pt x="397" y="100"/>
                    <a:pt x="394" y="93"/>
                    <a:pt x="390" y="86"/>
                  </a:cubicBezTo>
                  <a:cubicBezTo>
                    <a:pt x="385" y="78"/>
                    <a:pt x="375" y="70"/>
                    <a:pt x="364" y="70"/>
                  </a:cubicBezTo>
                  <a:cubicBezTo>
                    <a:pt x="363" y="70"/>
                    <a:pt x="361" y="70"/>
                    <a:pt x="360" y="70"/>
                  </a:cubicBezTo>
                  <a:cubicBezTo>
                    <a:pt x="354" y="71"/>
                    <a:pt x="348" y="75"/>
                    <a:pt x="344" y="79"/>
                  </a:cubicBezTo>
                  <a:cubicBezTo>
                    <a:pt x="340" y="83"/>
                    <a:pt x="336" y="88"/>
                    <a:pt x="334" y="93"/>
                  </a:cubicBezTo>
                  <a:cubicBezTo>
                    <a:pt x="331" y="100"/>
                    <a:pt x="330" y="107"/>
                    <a:pt x="327" y="114"/>
                  </a:cubicBezTo>
                  <a:cubicBezTo>
                    <a:pt x="322" y="127"/>
                    <a:pt x="316" y="139"/>
                    <a:pt x="308" y="150"/>
                  </a:cubicBezTo>
                  <a:cubicBezTo>
                    <a:pt x="303" y="156"/>
                    <a:pt x="296" y="163"/>
                    <a:pt x="289" y="163"/>
                  </a:cubicBezTo>
                  <a:cubicBezTo>
                    <a:pt x="287" y="163"/>
                    <a:pt x="286" y="163"/>
                    <a:pt x="285" y="162"/>
                  </a:cubicBezTo>
                  <a:cubicBezTo>
                    <a:pt x="277" y="160"/>
                    <a:pt x="271" y="156"/>
                    <a:pt x="266" y="150"/>
                  </a:cubicBezTo>
                  <a:cubicBezTo>
                    <a:pt x="258" y="141"/>
                    <a:pt x="254" y="130"/>
                    <a:pt x="251" y="120"/>
                  </a:cubicBezTo>
                  <a:cubicBezTo>
                    <a:pt x="247" y="105"/>
                    <a:pt x="245" y="90"/>
                    <a:pt x="237" y="77"/>
                  </a:cubicBezTo>
                  <a:cubicBezTo>
                    <a:pt x="232" y="70"/>
                    <a:pt x="227" y="64"/>
                    <a:pt x="219" y="61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9"/>
                    <a:pt x="209" y="60"/>
                    <a:pt x="207" y="61"/>
                  </a:cubicBezTo>
                  <a:cubicBezTo>
                    <a:pt x="199" y="63"/>
                    <a:pt x="192" y="70"/>
                    <a:pt x="188" y="77"/>
                  </a:cubicBezTo>
                  <a:cubicBezTo>
                    <a:pt x="184" y="83"/>
                    <a:pt x="181" y="90"/>
                    <a:pt x="179" y="97"/>
                  </a:cubicBezTo>
                  <a:cubicBezTo>
                    <a:pt x="176" y="105"/>
                    <a:pt x="174" y="113"/>
                    <a:pt x="170" y="120"/>
                  </a:cubicBezTo>
                  <a:cubicBezTo>
                    <a:pt x="165" y="132"/>
                    <a:pt x="158" y="145"/>
                    <a:pt x="147" y="153"/>
                  </a:cubicBezTo>
                  <a:cubicBezTo>
                    <a:pt x="143" y="156"/>
                    <a:pt x="139" y="158"/>
                    <a:pt x="135" y="158"/>
                  </a:cubicBezTo>
                  <a:cubicBezTo>
                    <a:pt x="134" y="159"/>
                    <a:pt x="134" y="159"/>
                    <a:pt x="133" y="159"/>
                  </a:cubicBezTo>
                  <a:cubicBezTo>
                    <a:pt x="129" y="159"/>
                    <a:pt x="125" y="157"/>
                    <a:pt x="122" y="155"/>
                  </a:cubicBezTo>
                  <a:cubicBezTo>
                    <a:pt x="118" y="152"/>
                    <a:pt x="114" y="148"/>
                    <a:pt x="111" y="143"/>
                  </a:cubicBezTo>
                  <a:cubicBezTo>
                    <a:pt x="107" y="137"/>
                    <a:pt x="104" y="130"/>
                    <a:pt x="100" y="124"/>
                  </a:cubicBezTo>
                  <a:cubicBezTo>
                    <a:pt x="96" y="116"/>
                    <a:pt x="93" y="108"/>
                    <a:pt x="89" y="100"/>
                  </a:cubicBezTo>
                  <a:cubicBezTo>
                    <a:pt x="86" y="94"/>
                    <a:pt x="82" y="88"/>
                    <a:pt x="77" y="84"/>
                  </a:cubicBezTo>
                  <a:cubicBezTo>
                    <a:pt x="75" y="82"/>
                    <a:pt x="72" y="80"/>
                    <a:pt x="69" y="79"/>
                  </a:cubicBezTo>
                  <a:cubicBezTo>
                    <a:pt x="68" y="78"/>
                    <a:pt x="67" y="78"/>
                    <a:pt x="67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78"/>
                    <a:pt x="65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8" y="77"/>
                    <a:pt x="68" y="77"/>
                  </a:cubicBezTo>
                  <a:cubicBezTo>
                    <a:pt x="76" y="79"/>
                    <a:pt x="82" y="87"/>
                    <a:pt x="86" y="93"/>
                  </a:cubicBezTo>
                  <a:cubicBezTo>
                    <a:pt x="91" y="101"/>
                    <a:pt x="94" y="109"/>
                    <a:pt x="98" y="116"/>
                  </a:cubicBezTo>
                  <a:cubicBezTo>
                    <a:pt x="101" y="123"/>
                    <a:pt x="105" y="131"/>
                    <a:pt x="109" y="137"/>
                  </a:cubicBezTo>
                  <a:cubicBezTo>
                    <a:pt x="114" y="146"/>
                    <a:pt x="122" y="157"/>
                    <a:pt x="133" y="157"/>
                  </a:cubicBezTo>
                  <a:moveTo>
                    <a:pt x="48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7" y="255"/>
                    <a:pt x="14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94" y="255"/>
                    <a:pt x="500" y="248"/>
                    <a:pt x="500" y="241"/>
                  </a:cubicBezTo>
                  <a:cubicBezTo>
                    <a:pt x="500" y="14"/>
                    <a:pt x="500" y="14"/>
                    <a:pt x="500" y="14"/>
                  </a:cubicBezTo>
                  <a:cubicBezTo>
                    <a:pt x="500" y="7"/>
                    <a:pt x="494" y="0"/>
                    <a:pt x="486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ṧľî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47 w 373"/>
                <a:gd name="T1" fmla="*/ 0 h 108"/>
                <a:gd name="T2" fmla="*/ 114 w 373"/>
                <a:gd name="T3" fmla="*/ 34 h 108"/>
                <a:gd name="T4" fmla="*/ 95 w 373"/>
                <a:gd name="T5" fmla="*/ 78 h 108"/>
                <a:gd name="T6" fmla="*/ 69 w 373"/>
                <a:gd name="T7" fmla="*/ 99 h 108"/>
                <a:gd name="T8" fmla="*/ 44 w 373"/>
                <a:gd name="T9" fmla="*/ 79 h 108"/>
                <a:gd name="T10" fmla="*/ 21 w 373"/>
                <a:gd name="T11" fmla="*/ 35 h 108"/>
                <a:gd name="T12" fmla="*/ 1 w 373"/>
                <a:gd name="T13" fmla="*/ 19 h 108"/>
                <a:gd name="T14" fmla="*/ 1 w 373"/>
                <a:gd name="T15" fmla="*/ 20 h 108"/>
                <a:gd name="T16" fmla="*/ 2 w 373"/>
                <a:gd name="T17" fmla="*/ 20 h 108"/>
                <a:gd name="T18" fmla="*/ 12 w 373"/>
                <a:gd name="T19" fmla="*/ 26 h 108"/>
                <a:gd name="T20" fmla="*/ 35 w 373"/>
                <a:gd name="T21" fmla="*/ 66 h 108"/>
                <a:gd name="T22" fmla="*/ 57 w 373"/>
                <a:gd name="T23" fmla="*/ 97 h 108"/>
                <a:gd name="T24" fmla="*/ 70 w 373"/>
                <a:gd name="T25" fmla="*/ 100 h 108"/>
                <a:gd name="T26" fmla="*/ 105 w 373"/>
                <a:gd name="T27" fmla="*/ 62 h 108"/>
                <a:gd name="T28" fmla="*/ 123 w 373"/>
                <a:gd name="T29" fmla="*/ 19 h 108"/>
                <a:gd name="T30" fmla="*/ 148 w 373"/>
                <a:gd name="T31" fmla="*/ 1 h 108"/>
                <a:gd name="T32" fmla="*/ 172 w 373"/>
                <a:gd name="T33" fmla="*/ 19 h 108"/>
                <a:gd name="T34" fmla="*/ 201 w 373"/>
                <a:gd name="T35" fmla="*/ 92 h 108"/>
                <a:gd name="T36" fmla="*/ 224 w 373"/>
                <a:gd name="T37" fmla="*/ 105 h 108"/>
                <a:gd name="T38" fmla="*/ 262 w 373"/>
                <a:gd name="T39" fmla="*/ 56 h 108"/>
                <a:gd name="T40" fmla="*/ 279 w 373"/>
                <a:gd name="T41" fmla="*/ 21 h 108"/>
                <a:gd name="T42" fmla="*/ 299 w 373"/>
                <a:gd name="T43" fmla="*/ 12 h 108"/>
                <a:gd name="T44" fmla="*/ 334 w 373"/>
                <a:gd name="T45" fmla="*/ 49 h 108"/>
                <a:gd name="T46" fmla="*/ 359 w 373"/>
                <a:gd name="T47" fmla="*/ 101 h 108"/>
                <a:gd name="T48" fmla="*/ 372 w 373"/>
                <a:gd name="T49" fmla="*/ 108 h 108"/>
                <a:gd name="T50" fmla="*/ 348 w 373"/>
                <a:gd name="T51" fmla="*/ 85 h 108"/>
                <a:gd name="T52" fmla="*/ 314 w 373"/>
                <a:gd name="T53" fmla="*/ 15 h 108"/>
                <a:gd name="T54" fmla="*/ 297 w 373"/>
                <a:gd name="T55" fmla="*/ 11 h 108"/>
                <a:gd name="T56" fmla="*/ 270 w 373"/>
                <a:gd name="T57" fmla="*/ 31 h 108"/>
                <a:gd name="T58" fmla="*/ 255 w 373"/>
                <a:gd name="T59" fmla="*/ 71 h 108"/>
                <a:gd name="T60" fmla="*/ 232 w 373"/>
                <a:gd name="T61" fmla="*/ 101 h 108"/>
                <a:gd name="T62" fmla="*/ 219 w 373"/>
                <a:gd name="T63" fmla="*/ 103 h 108"/>
                <a:gd name="T64" fmla="*/ 192 w 373"/>
                <a:gd name="T65" fmla="*/ 75 h 108"/>
                <a:gd name="T66" fmla="*/ 179 w 373"/>
                <a:gd name="T67" fmla="*/ 31 h 108"/>
                <a:gd name="T68" fmla="*/ 148 w 373"/>
                <a:gd name="T6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" h="108">
                  <a:moveTo>
                    <a:pt x="148" y="0"/>
                  </a:moveTo>
                  <a:cubicBezTo>
                    <a:pt x="148" y="0"/>
                    <a:pt x="147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69" y="99"/>
                    <a:pt x="68" y="99"/>
                    <a:pt x="68" y="99"/>
                  </a:cubicBezTo>
                  <a:cubicBezTo>
                    <a:pt x="57" y="99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0" y="99"/>
                    <a:pt x="64" y="101"/>
                    <a:pt x="68" y="101"/>
                  </a:cubicBezTo>
                  <a:cubicBezTo>
                    <a:pt x="69" y="101"/>
                    <a:pt x="69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4" y="2"/>
                    <a:pt x="146" y="1"/>
                    <a:pt x="148" y="1"/>
                  </a:cubicBezTo>
                  <a:cubicBezTo>
                    <a:pt x="150" y="1"/>
                    <a:pt x="152" y="2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1" y="105"/>
                    <a:pt x="222" y="105"/>
                    <a:pt x="224" y="105"/>
                  </a:cubicBezTo>
                  <a:cubicBezTo>
                    <a:pt x="231" y="105"/>
                    <a:pt x="238" y="98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296" y="12"/>
                    <a:pt x="298" y="12"/>
                    <a:pt x="299" y="12"/>
                  </a:cubicBezTo>
                  <a:cubicBezTo>
                    <a:pt x="310" y="12"/>
                    <a:pt x="320" y="20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2" y="108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4" y="11"/>
                    <a:pt x="299" y="11"/>
                  </a:cubicBezTo>
                  <a:cubicBezTo>
                    <a:pt x="298" y="11"/>
                    <a:pt x="297" y="11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9" y="103"/>
                    <a:pt x="226" y="104"/>
                    <a:pt x="224" y="104"/>
                  </a:cubicBezTo>
                  <a:cubicBezTo>
                    <a:pt x="222" y="104"/>
                    <a:pt x="221" y="103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8" y="0"/>
                  </a:cubicBezTo>
                </a:path>
              </a:pathLst>
            </a:custGeom>
            <a:solidFill>
              <a:srgbClr val="E28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íŝ1ïḍè"/>
            <p:cNvSpPr/>
            <p:nvPr/>
          </p:nvSpPr>
          <p:spPr bwMode="auto">
            <a:xfrm>
              <a:off x="4861719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ṧlïḑe"/>
            <p:cNvSpPr/>
            <p:nvPr/>
          </p:nvSpPr>
          <p:spPr bwMode="auto">
            <a:xfrm>
              <a:off x="5004594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$lîḓe"/>
            <p:cNvSpPr/>
            <p:nvPr/>
          </p:nvSpPr>
          <p:spPr bwMode="auto">
            <a:xfrm>
              <a:off x="514588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Sľíḋè"/>
            <p:cNvSpPr/>
            <p:nvPr/>
          </p:nvSpPr>
          <p:spPr bwMode="auto">
            <a:xfrm>
              <a:off x="5288757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šľîḍé"/>
            <p:cNvSpPr/>
            <p:nvPr/>
          </p:nvSpPr>
          <p:spPr bwMode="auto">
            <a:xfrm>
              <a:off x="543163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ï$ḻîḍé"/>
            <p:cNvSpPr/>
            <p:nvPr/>
          </p:nvSpPr>
          <p:spPr bwMode="auto">
            <a:xfrm>
              <a:off x="4183857" y="4363244"/>
              <a:ext cx="857250" cy="1239838"/>
            </a:xfrm>
            <a:custGeom>
              <a:avLst/>
              <a:gdLst>
                <a:gd name="T0" fmla="*/ 66 w 210"/>
                <a:gd name="T1" fmla="*/ 0 h 304"/>
                <a:gd name="T2" fmla="*/ 59 w 210"/>
                <a:gd name="T3" fmla="*/ 1 h 304"/>
                <a:gd name="T4" fmla="*/ 37 w 210"/>
                <a:gd name="T5" fmla="*/ 38 h 304"/>
                <a:gd name="T6" fmla="*/ 53 w 210"/>
                <a:gd name="T7" fmla="*/ 81 h 304"/>
                <a:gd name="T8" fmla="*/ 25 w 210"/>
                <a:gd name="T9" fmla="*/ 73 h 304"/>
                <a:gd name="T10" fmla="*/ 25 w 210"/>
                <a:gd name="T11" fmla="*/ 73 h 304"/>
                <a:gd name="T12" fmla="*/ 2 w 210"/>
                <a:gd name="T13" fmla="*/ 87 h 304"/>
                <a:gd name="T14" fmla="*/ 2 w 210"/>
                <a:gd name="T15" fmla="*/ 103 h 304"/>
                <a:gd name="T16" fmla="*/ 35 w 210"/>
                <a:gd name="T17" fmla="*/ 157 h 304"/>
                <a:gd name="T18" fmla="*/ 89 w 210"/>
                <a:gd name="T19" fmla="*/ 194 h 304"/>
                <a:gd name="T20" fmla="*/ 70 w 210"/>
                <a:gd name="T21" fmla="*/ 193 h 304"/>
                <a:gd name="T22" fmla="*/ 39 w 210"/>
                <a:gd name="T23" fmla="*/ 195 h 304"/>
                <a:gd name="T24" fmla="*/ 32 w 210"/>
                <a:gd name="T25" fmla="*/ 197 h 304"/>
                <a:gd name="T26" fmla="*/ 26 w 210"/>
                <a:gd name="T27" fmla="*/ 209 h 304"/>
                <a:gd name="T28" fmla="*/ 31 w 210"/>
                <a:gd name="T29" fmla="*/ 222 h 304"/>
                <a:gd name="T30" fmla="*/ 69 w 210"/>
                <a:gd name="T31" fmla="*/ 260 h 304"/>
                <a:gd name="T32" fmla="*/ 161 w 210"/>
                <a:gd name="T33" fmla="*/ 304 h 304"/>
                <a:gd name="T34" fmla="*/ 170 w 210"/>
                <a:gd name="T35" fmla="*/ 304 h 304"/>
                <a:gd name="T36" fmla="*/ 173 w 210"/>
                <a:gd name="T37" fmla="*/ 289 h 304"/>
                <a:gd name="T38" fmla="*/ 158 w 210"/>
                <a:gd name="T39" fmla="*/ 233 h 304"/>
                <a:gd name="T40" fmla="*/ 158 w 210"/>
                <a:gd name="T41" fmla="*/ 230 h 304"/>
                <a:gd name="T42" fmla="*/ 162 w 210"/>
                <a:gd name="T43" fmla="*/ 227 h 304"/>
                <a:gd name="T44" fmla="*/ 178 w 210"/>
                <a:gd name="T45" fmla="*/ 209 h 304"/>
                <a:gd name="T46" fmla="*/ 210 w 210"/>
                <a:gd name="T47" fmla="*/ 144 h 304"/>
                <a:gd name="T48" fmla="*/ 195 w 210"/>
                <a:gd name="T49" fmla="*/ 132 h 304"/>
                <a:gd name="T50" fmla="*/ 186 w 210"/>
                <a:gd name="T51" fmla="*/ 131 h 304"/>
                <a:gd name="T52" fmla="*/ 149 w 210"/>
                <a:gd name="T53" fmla="*/ 147 h 304"/>
                <a:gd name="T54" fmla="*/ 170 w 210"/>
                <a:gd name="T55" fmla="*/ 91 h 304"/>
                <a:gd name="T56" fmla="*/ 168 w 210"/>
                <a:gd name="T57" fmla="*/ 66 h 304"/>
                <a:gd name="T58" fmla="*/ 167 w 210"/>
                <a:gd name="T59" fmla="*/ 66 h 304"/>
                <a:gd name="T60" fmla="*/ 165 w 210"/>
                <a:gd name="T61" fmla="*/ 66 h 304"/>
                <a:gd name="T62" fmla="*/ 138 w 210"/>
                <a:gd name="T63" fmla="*/ 55 h 304"/>
                <a:gd name="T64" fmla="*/ 136 w 210"/>
                <a:gd name="T65" fmla="*/ 54 h 304"/>
                <a:gd name="T66" fmla="*/ 132 w 210"/>
                <a:gd name="T67" fmla="*/ 58 h 304"/>
                <a:gd name="T68" fmla="*/ 111 w 210"/>
                <a:gd name="T69" fmla="*/ 76 h 304"/>
                <a:gd name="T70" fmla="*/ 100 w 210"/>
                <a:gd name="T71" fmla="*/ 26 h 304"/>
                <a:gd name="T72" fmla="*/ 66 w 210"/>
                <a:gd name="T7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" h="304">
                  <a:moveTo>
                    <a:pt x="66" y="0"/>
                  </a:moveTo>
                  <a:cubicBezTo>
                    <a:pt x="64" y="0"/>
                    <a:pt x="62" y="0"/>
                    <a:pt x="59" y="1"/>
                  </a:cubicBezTo>
                  <a:cubicBezTo>
                    <a:pt x="44" y="5"/>
                    <a:pt x="36" y="22"/>
                    <a:pt x="37" y="38"/>
                  </a:cubicBezTo>
                  <a:cubicBezTo>
                    <a:pt x="38" y="53"/>
                    <a:pt x="45" y="67"/>
                    <a:pt x="53" y="81"/>
                  </a:cubicBezTo>
                  <a:cubicBezTo>
                    <a:pt x="44" y="77"/>
                    <a:pt x="3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5" y="73"/>
                    <a:pt x="5" y="78"/>
                    <a:pt x="2" y="87"/>
                  </a:cubicBezTo>
                  <a:cubicBezTo>
                    <a:pt x="0" y="92"/>
                    <a:pt x="1" y="98"/>
                    <a:pt x="2" y="103"/>
                  </a:cubicBezTo>
                  <a:cubicBezTo>
                    <a:pt x="7" y="124"/>
                    <a:pt x="20" y="143"/>
                    <a:pt x="35" y="157"/>
                  </a:cubicBezTo>
                  <a:cubicBezTo>
                    <a:pt x="51" y="172"/>
                    <a:pt x="69" y="184"/>
                    <a:pt x="89" y="194"/>
                  </a:cubicBezTo>
                  <a:cubicBezTo>
                    <a:pt x="82" y="193"/>
                    <a:pt x="76" y="193"/>
                    <a:pt x="70" y="193"/>
                  </a:cubicBezTo>
                  <a:cubicBezTo>
                    <a:pt x="59" y="193"/>
                    <a:pt x="49" y="194"/>
                    <a:pt x="39" y="195"/>
                  </a:cubicBezTo>
                  <a:cubicBezTo>
                    <a:pt x="37" y="196"/>
                    <a:pt x="34" y="196"/>
                    <a:pt x="32" y="197"/>
                  </a:cubicBezTo>
                  <a:cubicBezTo>
                    <a:pt x="28" y="200"/>
                    <a:pt x="26" y="205"/>
                    <a:pt x="26" y="209"/>
                  </a:cubicBezTo>
                  <a:cubicBezTo>
                    <a:pt x="26" y="214"/>
                    <a:pt x="28" y="218"/>
                    <a:pt x="31" y="222"/>
                  </a:cubicBezTo>
                  <a:cubicBezTo>
                    <a:pt x="40" y="238"/>
                    <a:pt x="55" y="249"/>
                    <a:pt x="69" y="260"/>
                  </a:cubicBezTo>
                  <a:cubicBezTo>
                    <a:pt x="95" y="279"/>
                    <a:pt x="132" y="288"/>
                    <a:pt x="161" y="304"/>
                  </a:cubicBezTo>
                  <a:cubicBezTo>
                    <a:pt x="164" y="304"/>
                    <a:pt x="167" y="304"/>
                    <a:pt x="170" y="304"/>
                  </a:cubicBezTo>
                  <a:cubicBezTo>
                    <a:pt x="171" y="299"/>
                    <a:pt x="172" y="294"/>
                    <a:pt x="173" y="289"/>
                  </a:cubicBezTo>
                  <a:cubicBezTo>
                    <a:pt x="165" y="273"/>
                    <a:pt x="165" y="251"/>
                    <a:pt x="158" y="233"/>
                  </a:cubicBezTo>
                  <a:cubicBezTo>
                    <a:pt x="158" y="232"/>
                    <a:pt x="158" y="231"/>
                    <a:pt x="158" y="230"/>
                  </a:cubicBezTo>
                  <a:cubicBezTo>
                    <a:pt x="158" y="228"/>
                    <a:pt x="161" y="228"/>
                    <a:pt x="162" y="227"/>
                  </a:cubicBezTo>
                  <a:cubicBezTo>
                    <a:pt x="170" y="225"/>
                    <a:pt x="174" y="217"/>
                    <a:pt x="178" y="209"/>
                  </a:cubicBezTo>
                  <a:cubicBezTo>
                    <a:pt x="188" y="187"/>
                    <a:pt x="199" y="166"/>
                    <a:pt x="210" y="144"/>
                  </a:cubicBezTo>
                  <a:cubicBezTo>
                    <a:pt x="206" y="139"/>
                    <a:pt x="201" y="134"/>
                    <a:pt x="195" y="132"/>
                  </a:cubicBezTo>
                  <a:cubicBezTo>
                    <a:pt x="192" y="131"/>
                    <a:pt x="189" y="131"/>
                    <a:pt x="186" y="131"/>
                  </a:cubicBezTo>
                  <a:cubicBezTo>
                    <a:pt x="173" y="131"/>
                    <a:pt x="160" y="139"/>
                    <a:pt x="149" y="147"/>
                  </a:cubicBezTo>
                  <a:cubicBezTo>
                    <a:pt x="161" y="131"/>
                    <a:pt x="168" y="111"/>
                    <a:pt x="170" y="91"/>
                  </a:cubicBezTo>
                  <a:cubicBezTo>
                    <a:pt x="171" y="82"/>
                    <a:pt x="171" y="74"/>
                    <a:pt x="168" y="66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7" y="66"/>
                    <a:pt x="166" y="66"/>
                    <a:pt x="165" y="66"/>
                  </a:cubicBezTo>
                  <a:cubicBezTo>
                    <a:pt x="155" y="66"/>
                    <a:pt x="145" y="62"/>
                    <a:pt x="138" y="55"/>
                  </a:cubicBezTo>
                  <a:cubicBezTo>
                    <a:pt x="137" y="55"/>
                    <a:pt x="137" y="55"/>
                    <a:pt x="136" y="54"/>
                  </a:cubicBezTo>
                  <a:cubicBezTo>
                    <a:pt x="135" y="55"/>
                    <a:pt x="133" y="56"/>
                    <a:pt x="132" y="58"/>
                  </a:cubicBezTo>
                  <a:cubicBezTo>
                    <a:pt x="124" y="64"/>
                    <a:pt x="117" y="70"/>
                    <a:pt x="111" y="76"/>
                  </a:cubicBezTo>
                  <a:cubicBezTo>
                    <a:pt x="107" y="60"/>
                    <a:pt x="107" y="42"/>
                    <a:pt x="100" y="26"/>
                  </a:cubicBezTo>
                  <a:cubicBezTo>
                    <a:pt x="94" y="12"/>
                    <a:pt x="80" y="0"/>
                    <a:pt x="66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íṡḻíḋè"/>
            <p:cNvSpPr/>
            <p:nvPr/>
          </p:nvSpPr>
          <p:spPr bwMode="auto">
            <a:xfrm>
              <a:off x="4841082" y="5603082"/>
              <a:ext cx="36513" cy="19050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0 h 5"/>
                <a:gd name="T4" fmla="*/ 8 w 9"/>
                <a:gd name="T5" fmla="*/ 5 h 5"/>
                <a:gd name="T6" fmla="*/ 9 w 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3" y="2"/>
                    <a:pt x="6" y="3"/>
                    <a:pt x="8" y="5"/>
                  </a:cubicBezTo>
                  <a:cubicBezTo>
                    <a:pt x="8" y="3"/>
                    <a:pt x="9" y="2"/>
                    <a:pt x="9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sḷïḍe"/>
            <p:cNvSpPr/>
            <p:nvPr/>
          </p:nvSpPr>
          <p:spPr bwMode="auto">
            <a:xfrm>
              <a:off x="4314032" y="4498182"/>
              <a:ext cx="604838" cy="1123950"/>
            </a:xfrm>
            <a:custGeom>
              <a:avLst/>
              <a:gdLst>
                <a:gd name="T0" fmla="*/ 125 w 148"/>
                <a:gd name="T1" fmla="*/ 189 h 276"/>
                <a:gd name="T2" fmla="*/ 109 w 148"/>
                <a:gd name="T3" fmla="*/ 224 h 276"/>
                <a:gd name="T4" fmla="*/ 109 w 148"/>
                <a:gd name="T5" fmla="*/ 224 h 276"/>
                <a:gd name="T6" fmla="*/ 125 w 148"/>
                <a:gd name="T7" fmla="*/ 127 h 276"/>
                <a:gd name="T8" fmla="*/ 98 w 148"/>
                <a:gd name="T9" fmla="*/ 198 h 276"/>
                <a:gd name="T10" fmla="*/ 99 w 148"/>
                <a:gd name="T11" fmla="*/ 50 h 276"/>
                <a:gd name="T12" fmla="*/ 86 w 148"/>
                <a:gd name="T13" fmla="*/ 170 h 276"/>
                <a:gd name="T14" fmla="*/ 85 w 148"/>
                <a:gd name="T15" fmla="*/ 63 h 276"/>
                <a:gd name="T16" fmla="*/ 71 w 148"/>
                <a:gd name="T17" fmla="*/ 126 h 276"/>
                <a:gd name="T18" fmla="*/ 51 w 148"/>
                <a:gd name="T19" fmla="*/ 60 h 276"/>
                <a:gd name="T20" fmla="*/ 51 w 148"/>
                <a:gd name="T21" fmla="*/ 59 h 276"/>
                <a:gd name="T22" fmla="*/ 52 w 148"/>
                <a:gd name="T23" fmla="*/ 11 h 276"/>
                <a:gd name="T24" fmla="*/ 29 w 148"/>
                <a:gd name="T25" fmla="*/ 1 h 276"/>
                <a:gd name="T26" fmla="*/ 46 w 148"/>
                <a:gd name="T27" fmla="*/ 44 h 276"/>
                <a:gd name="T28" fmla="*/ 22 w 148"/>
                <a:gd name="T29" fmla="*/ 16 h 276"/>
                <a:gd name="T30" fmla="*/ 47 w 148"/>
                <a:gd name="T31" fmla="*/ 45 h 276"/>
                <a:gd name="T32" fmla="*/ 51 w 148"/>
                <a:gd name="T33" fmla="*/ 59 h 276"/>
                <a:gd name="T34" fmla="*/ 62 w 148"/>
                <a:gd name="T35" fmla="*/ 100 h 276"/>
                <a:gd name="T36" fmla="*/ 29 w 148"/>
                <a:gd name="T37" fmla="*/ 68 h 276"/>
                <a:gd name="T38" fmla="*/ 47 w 148"/>
                <a:gd name="T39" fmla="*/ 84 h 276"/>
                <a:gd name="T40" fmla="*/ 62 w 148"/>
                <a:gd name="T41" fmla="*/ 101 h 276"/>
                <a:gd name="T42" fmla="*/ 71 w 148"/>
                <a:gd name="T43" fmla="*/ 129 h 276"/>
                <a:gd name="T44" fmla="*/ 71 w 148"/>
                <a:gd name="T45" fmla="*/ 129 h 276"/>
                <a:gd name="T46" fmla="*/ 1 w 148"/>
                <a:gd name="T47" fmla="*/ 87 h 276"/>
                <a:gd name="T48" fmla="*/ 79 w 148"/>
                <a:gd name="T49" fmla="*/ 154 h 276"/>
                <a:gd name="T50" fmla="*/ 86 w 148"/>
                <a:gd name="T51" fmla="*/ 172 h 276"/>
                <a:gd name="T52" fmla="*/ 86 w 148"/>
                <a:gd name="T53" fmla="*/ 173 h 276"/>
                <a:gd name="T54" fmla="*/ 97 w 148"/>
                <a:gd name="T55" fmla="*/ 199 h 276"/>
                <a:gd name="T56" fmla="*/ 106 w 148"/>
                <a:gd name="T57" fmla="*/ 218 h 276"/>
                <a:gd name="T58" fmla="*/ 44 w 148"/>
                <a:gd name="T59" fmla="*/ 176 h 276"/>
                <a:gd name="T60" fmla="*/ 109 w 148"/>
                <a:gd name="T61" fmla="*/ 224 h 276"/>
                <a:gd name="T62" fmla="*/ 119 w 148"/>
                <a:gd name="T63" fmla="*/ 243 h 276"/>
                <a:gd name="T64" fmla="*/ 130 w 148"/>
                <a:gd name="T65" fmla="*/ 263 h 276"/>
                <a:gd name="T66" fmla="*/ 25 w 148"/>
                <a:gd name="T67" fmla="*/ 194 h 276"/>
                <a:gd name="T68" fmla="*/ 78 w 148"/>
                <a:gd name="T69" fmla="*/ 225 h 276"/>
                <a:gd name="T70" fmla="*/ 137 w 148"/>
                <a:gd name="T71" fmla="*/ 276 h 276"/>
                <a:gd name="T72" fmla="*/ 119 w 148"/>
                <a:gd name="T73" fmla="*/ 243 h 276"/>
                <a:gd name="T74" fmla="*/ 148 w 148"/>
                <a:gd name="T75" fmla="*/ 13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276">
                  <a:moveTo>
                    <a:pt x="147" y="137"/>
                  </a:moveTo>
                  <a:cubicBezTo>
                    <a:pt x="137" y="153"/>
                    <a:pt x="129" y="170"/>
                    <a:pt x="125" y="189"/>
                  </a:cubicBezTo>
                  <a:cubicBezTo>
                    <a:pt x="121" y="206"/>
                    <a:pt x="120" y="224"/>
                    <a:pt x="119" y="242"/>
                  </a:cubicBezTo>
                  <a:cubicBezTo>
                    <a:pt x="116" y="236"/>
                    <a:pt x="112" y="230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5" y="216"/>
                    <a:pt x="102" y="207"/>
                    <a:pt x="98" y="199"/>
                  </a:cubicBezTo>
                  <a:cubicBezTo>
                    <a:pt x="100" y="173"/>
                    <a:pt x="110" y="148"/>
                    <a:pt x="125" y="127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09" y="147"/>
                    <a:pt x="100" y="172"/>
                    <a:pt x="98" y="198"/>
                  </a:cubicBezTo>
                  <a:cubicBezTo>
                    <a:pt x="94" y="189"/>
                    <a:pt x="90" y="181"/>
                    <a:pt x="87" y="172"/>
                  </a:cubicBezTo>
                  <a:cubicBezTo>
                    <a:pt x="82" y="131"/>
                    <a:pt x="89" y="90"/>
                    <a:pt x="99" y="50"/>
                  </a:cubicBezTo>
                  <a:cubicBezTo>
                    <a:pt x="100" y="50"/>
                    <a:pt x="99" y="50"/>
                    <a:pt x="99" y="50"/>
                  </a:cubicBezTo>
                  <a:cubicBezTo>
                    <a:pt x="88" y="89"/>
                    <a:pt x="82" y="129"/>
                    <a:pt x="86" y="170"/>
                  </a:cubicBezTo>
                  <a:cubicBezTo>
                    <a:pt x="81" y="156"/>
                    <a:pt x="76" y="142"/>
                    <a:pt x="71" y="128"/>
                  </a:cubicBezTo>
                  <a:cubicBezTo>
                    <a:pt x="70" y="106"/>
                    <a:pt x="75" y="83"/>
                    <a:pt x="85" y="63"/>
                  </a:cubicBezTo>
                  <a:cubicBezTo>
                    <a:pt x="85" y="63"/>
                    <a:pt x="85" y="62"/>
                    <a:pt x="85" y="63"/>
                  </a:cubicBezTo>
                  <a:cubicBezTo>
                    <a:pt x="75" y="82"/>
                    <a:pt x="70" y="104"/>
                    <a:pt x="71" y="126"/>
                  </a:cubicBezTo>
                  <a:cubicBezTo>
                    <a:pt x="69" y="123"/>
                    <a:pt x="68" y="119"/>
                    <a:pt x="67" y="115"/>
                  </a:cubicBezTo>
                  <a:cubicBezTo>
                    <a:pt x="61" y="97"/>
                    <a:pt x="56" y="78"/>
                    <a:pt x="51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6" y="43"/>
                    <a:pt x="56" y="27"/>
                    <a:pt x="53" y="11"/>
                  </a:cubicBezTo>
                  <a:cubicBezTo>
                    <a:pt x="53" y="11"/>
                    <a:pt x="52" y="11"/>
                    <a:pt x="52" y="11"/>
                  </a:cubicBezTo>
                  <a:cubicBezTo>
                    <a:pt x="56" y="27"/>
                    <a:pt x="55" y="42"/>
                    <a:pt x="51" y="58"/>
                  </a:cubicBezTo>
                  <a:cubicBezTo>
                    <a:pt x="45" y="38"/>
                    <a:pt x="39" y="19"/>
                    <a:pt x="29" y="1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36" y="15"/>
                    <a:pt x="42" y="29"/>
                    <a:pt x="46" y="44"/>
                  </a:cubicBezTo>
                  <a:cubicBezTo>
                    <a:pt x="38" y="35"/>
                    <a:pt x="30" y="2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0" y="26"/>
                    <a:pt x="38" y="36"/>
                    <a:pt x="46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50"/>
                    <a:pt x="49" y="54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4" y="72"/>
                    <a:pt x="58" y="86"/>
                    <a:pt x="62" y="100"/>
                  </a:cubicBezTo>
                  <a:cubicBezTo>
                    <a:pt x="56" y="95"/>
                    <a:pt x="52" y="88"/>
                    <a:pt x="47" y="82"/>
                  </a:cubicBezTo>
                  <a:cubicBezTo>
                    <a:pt x="41" y="77"/>
                    <a:pt x="36" y="72"/>
                    <a:pt x="29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5" y="73"/>
                    <a:pt x="42" y="78"/>
                    <a:pt x="47" y="84"/>
                  </a:cubicBezTo>
                  <a:cubicBezTo>
                    <a:pt x="52" y="89"/>
                    <a:pt x="56" y="96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3" y="104"/>
                    <a:pt x="64" y="108"/>
                    <a:pt x="65" y="112"/>
                  </a:cubicBezTo>
                  <a:cubicBezTo>
                    <a:pt x="67" y="117"/>
                    <a:pt x="69" y="123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3" y="137"/>
                    <a:pt x="76" y="145"/>
                    <a:pt x="79" y="152"/>
                  </a:cubicBezTo>
                  <a:cubicBezTo>
                    <a:pt x="58" y="125"/>
                    <a:pt x="31" y="102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1" y="103"/>
                    <a:pt x="58" y="126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1" y="160"/>
                    <a:pt x="84" y="166"/>
                    <a:pt x="86" y="172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0" y="182"/>
                    <a:pt x="94" y="190"/>
                    <a:pt x="97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8" y="199"/>
                    <a:pt x="98" y="199"/>
                    <a:pt x="98" y="199"/>
                  </a:cubicBezTo>
                  <a:cubicBezTo>
                    <a:pt x="100" y="206"/>
                    <a:pt x="103" y="212"/>
                    <a:pt x="106" y="218"/>
                  </a:cubicBezTo>
                  <a:cubicBezTo>
                    <a:pt x="107" y="220"/>
                    <a:pt x="107" y="221"/>
                    <a:pt x="108" y="222"/>
                  </a:cubicBezTo>
                  <a:cubicBezTo>
                    <a:pt x="91" y="201"/>
                    <a:pt x="69" y="185"/>
                    <a:pt x="44" y="176"/>
                  </a:cubicBezTo>
                  <a:cubicBezTo>
                    <a:pt x="44" y="176"/>
                    <a:pt x="43" y="177"/>
                    <a:pt x="44" y="177"/>
                  </a:cubicBezTo>
                  <a:cubicBezTo>
                    <a:pt x="69" y="186"/>
                    <a:pt x="92" y="203"/>
                    <a:pt x="109" y="224"/>
                  </a:cubicBezTo>
                  <a:cubicBezTo>
                    <a:pt x="112" y="231"/>
                    <a:pt x="115" y="237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22" y="250"/>
                    <a:pt x="126" y="257"/>
                    <a:pt x="130" y="263"/>
                  </a:cubicBezTo>
                  <a:cubicBezTo>
                    <a:pt x="112" y="250"/>
                    <a:pt x="95" y="237"/>
                    <a:pt x="77" y="224"/>
                  </a:cubicBezTo>
                  <a:cubicBezTo>
                    <a:pt x="61" y="213"/>
                    <a:pt x="44" y="200"/>
                    <a:pt x="25" y="194"/>
                  </a:cubicBezTo>
                  <a:cubicBezTo>
                    <a:pt x="25" y="194"/>
                    <a:pt x="25" y="195"/>
                    <a:pt x="25" y="195"/>
                  </a:cubicBezTo>
                  <a:cubicBezTo>
                    <a:pt x="45" y="201"/>
                    <a:pt x="61" y="214"/>
                    <a:pt x="78" y="225"/>
                  </a:cubicBezTo>
                  <a:cubicBezTo>
                    <a:pt x="96" y="238"/>
                    <a:pt x="113" y="251"/>
                    <a:pt x="130" y="264"/>
                  </a:cubicBezTo>
                  <a:cubicBezTo>
                    <a:pt x="133" y="268"/>
                    <a:pt x="135" y="272"/>
                    <a:pt x="137" y="276"/>
                  </a:cubicBezTo>
                  <a:cubicBezTo>
                    <a:pt x="138" y="276"/>
                    <a:pt x="138" y="276"/>
                    <a:pt x="138" y="276"/>
                  </a:cubicBezTo>
                  <a:cubicBezTo>
                    <a:pt x="131" y="265"/>
                    <a:pt x="125" y="254"/>
                    <a:pt x="119" y="243"/>
                  </a:cubicBezTo>
                  <a:cubicBezTo>
                    <a:pt x="120" y="225"/>
                    <a:pt x="121" y="207"/>
                    <a:pt x="125" y="189"/>
                  </a:cubicBezTo>
                  <a:cubicBezTo>
                    <a:pt x="130" y="170"/>
                    <a:pt x="138" y="154"/>
                    <a:pt x="148" y="137"/>
                  </a:cubicBezTo>
                  <a:lnTo>
                    <a:pt x="147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$ḻídè"/>
            <p:cNvSpPr/>
            <p:nvPr/>
          </p:nvSpPr>
          <p:spPr bwMode="auto">
            <a:xfrm>
              <a:off x="5657057" y="4085432"/>
              <a:ext cx="285750" cy="379413"/>
            </a:xfrm>
            <a:custGeom>
              <a:avLst/>
              <a:gdLst>
                <a:gd name="T0" fmla="*/ 1 w 70"/>
                <a:gd name="T1" fmla="*/ 92 h 93"/>
                <a:gd name="T2" fmla="*/ 2 w 70"/>
                <a:gd name="T3" fmla="*/ 67 h 93"/>
                <a:gd name="T4" fmla="*/ 58 w 70"/>
                <a:gd name="T5" fmla="*/ 0 h 93"/>
                <a:gd name="T6" fmla="*/ 41 w 70"/>
                <a:gd name="T7" fmla="*/ 16 h 93"/>
                <a:gd name="T8" fmla="*/ 31 w 70"/>
                <a:gd name="T9" fmla="*/ 3 h 93"/>
                <a:gd name="T10" fmla="*/ 25 w 70"/>
                <a:gd name="T11" fmla="*/ 6 h 93"/>
                <a:gd name="T12" fmla="*/ 16 w 70"/>
                <a:gd name="T13" fmla="*/ 48 h 93"/>
                <a:gd name="T14" fmla="*/ 4 w 70"/>
                <a:gd name="T15" fmla="*/ 33 h 93"/>
                <a:gd name="T16" fmla="*/ 3 w 70"/>
                <a:gd name="T17" fmla="*/ 33 h 93"/>
                <a:gd name="T18" fmla="*/ 3 w 70"/>
                <a:gd name="T19" fmla="*/ 67 h 93"/>
                <a:gd name="T20" fmla="*/ 5 w 70"/>
                <a:gd name="T21" fmla="*/ 82 h 93"/>
                <a:gd name="T22" fmla="*/ 5 w 70"/>
                <a:gd name="T23" fmla="*/ 82 h 93"/>
                <a:gd name="T24" fmla="*/ 9 w 70"/>
                <a:gd name="T25" fmla="*/ 48 h 93"/>
                <a:gd name="T26" fmla="*/ 9 w 70"/>
                <a:gd name="T27" fmla="*/ 75 h 93"/>
                <a:gd name="T28" fmla="*/ 14 w 70"/>
                <a:gd name="T29" fmla="*/ 67 h 93"/>
                <a:gd name="T30" fmla="*/ 14 w 70"/>
                <a:gd name="T31" fmla="*/ 67 h 93"/>
                <a:gd name="T32" fmla="*/ 19 w 70"/>
                <a:gd name="T33" fmla="*/ 59 h 93"/>
                <a:gd name="T34" fmla="*/ 23 w 70"/>
                <a:gd name="T35" fmla="*/ 53 h 93"/>
                <a:gd name="T36" fmla="*/ 26 w 70"/>
                <a:gd name="T37" fmla="*/ 18 h 93"/>
                <a:gd name="T38" fmla="*/ 23 w 70"/>
                <a:gd name="T39" fmla="*/ 53 h 93"/>
                <a:gd name="T40" fmla="*/ 28 w 70"/>
                <a:gd name="T41" fmla="*/ 46 h 93"/>
                <a:gd name="T42" fmla="*/ 32 w 70"/>
                <a:gd name="T43" fmla="*/ 41 h 93"/>
                <a:gd name="T44" fmla="*/ 34 w 70"/>
                <a:gd name="T45" fmla="*/ 38 h 93"/>
                <a:gd name="T46" fmla="*/ 37 w 70"/>
                <a:gd name="T47" fmla="*/ 23 h 93"/>
                <a:gd name="T48" fmla="*/ 36 w 70"/>
                <a:gd name="T49" fmla="*/ 30 h 93"/>
                <a:gd name="T50" fmla="*/ 44 w 70"/>
                <a:gd name="T51" fmla="*/ 27 h 93"/>
                <a:gd name="T52" fmla="*/ 44 w 70"/>
                <a:gd name="T53" fmla="*/ 27 h 93"/>
                <a:gd name="T54" fmla="*/ 47 w 70"/>
                <a:gd name="T55" fmla="*/ 23 h 93"/>
                <a:gd name="T56" fmla="*/ 50 w 70"/>
                <a:gd name="T57" fmla="*/ 10 h 93"/>
                <a:gd name="T58" fmla="*/ 56 w 70"/>
                <a:gd name="T59" fmla="*/ 9 h 93"/>
                <a:gd name="T60" fmla="*/ 44 w 70"/>
                <a:gd name="T61" fmla="*/ 27 h 93"/>
                <a:gd name="T62" fmla="*/ 57 w 70"/>
                <a:gd name="T63" fmla="*/ 18 h 93"/>
                <a:gd name="T64" fmla="*/ 44 w 70"/>
                <a:gd name="T65" fmla="*/ 27 h 93"/>
                <a:gd name="T66" fmla="*/ 31 w 70"/>
                <a:gd name="T67" fmla="*/ 42 h 93"/>
                <a:gd name="T68" fmla="*/ 49 w 70"/>
                <a:gd name="T69" fmla="*/ 37 h 93"/>
                <a:gd name="T70" fmla="*/ 28 w 70"/>
                <a:gd name="T71" fmla="*/ 46 h 93"/>
                <a:gd name="T72" fmla="*/ 56 w 70"/>
                <a:gd name="T73" fmla="*/ 39 h 93"/>
                <a:gd name="T74" fmla="*/ 19 w 70"/>
                <a:gd name="T75" fmla="*/ 59 h 93"/>
                <a:gd name="T76" fmla="*/ 38 w 70"/>
                <a:gd name="T77" fmla="*/ 61 h 93"/>
                <a:gd name="T78" fmla="*/ 39 w 70"/>
                <a:gd name="T79" fmla="*/ 61 h 93"/>
                <a:gd name="T80" fmla="*/ 14 w 70"/>
                <a:gd name="T81" fmla="*/ 68 h 93"/>
                <a:gd name="T82" fmla="*/ 9 w 70"/>
                <a:gd name="T83" fmla="*/ 76 h 93"/>
                <a:gd name="T84" fmla="*/ 6 w 70"/>
                <a:gd name="T85" fmla="*/ 82 h 93"/>
                <a:gd name="T86" fmla="*/ 41 w 70"/>
                <a:gd name="T87" fmla="*/ 69 h 93"/>
                <a:gd name="T88" fmla="*/ 22 w 70"/>
                <a:gd name="T89" fmla="*/ 73 h 93"/>
                <a:gd name="T90" fmla="*/ 1 w 70"/>
                <a:gd name="T91" fmla="*/ 93 h 93"/>
                <a:gd name="T92" fmla="*/ 32 w 70"/>
                <a:gd name="T93" fmla="*/ 84 h 93"/>
                <a:gd name="T94" fmla="*/ 54 w 70"/>
                <a:gd name="T95" fmla="*/ 66 h 93"/>
                <a:gd name="T96" fmla="*/ 41 w 70"/>
                <a:gd name="T97" fmla="*/ 56 h 93"/>
                <a:gd name="T98" fmla="*/ 68 w 70"/>
                <a:gd name="T99" fmla="*/ 44 h 93"/>
                <a:gd name="T100" fmla="*/ 63 w 70"/>
                <a:gd name="T101" fmla="*/ 34 h 93"/>
                <a:gd name="T102" fmla="*/ 66 w 70"/>
                <a:gd name="T103" fmla="*/ 19 h 93"/>
                <a:gd name="T104" fmla="*/ 58 w 70"/>
                <a:gd name="T10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3">
                  <a:moveTo>
                    <a:pt x="2" y="53"/>
                  </a:moveTo>
                  <a:cubicBezTo>
                    <a:pt x="2" y="66"/>
                    <a:pt x="1" y="79"/>
                    <a:pt x="1" y="92"/>
                  </a:cubicBezTo>
                  <a:cubicBezTo>
                    <a:pt x="1" y="91"/>
                    <a:pt x="1" y="90"/>
                    <a:pt x="2" y="89"/>
                  </a:cubicBezTo>
                  <a:cubicBezTo>
                    <a:pt x="2" y="82"/>
                    <a:pt x="2" y="74"/>
                    <a:pt x="2" y="67"/>
                  </a:cubicBezTo>
                  <a:cubicBezTo>
                    <a:pt x="2" y="62"/>
                    <a:pt x="3" y="58"/>
                    <a:pt x="2" y="53"/>
                  </a:cubicBezTo>
                  <a:moveTo>
                    <a:pt x="58" y="0"/>
                  </a:moveTo>
                  <a:cubicBezTo>
                    <a:pt x="55" y="0"/>
                    <a:pt x="52" y="2"/>
                    <a:pt x="50" y="3"/>
                  </a:cubicBezTo>
                  <a:cubicBezTo>
                    <a:pt x="46" y="7"/>
                    <a:pt x="43" y="12"/>
                    <a:pt x="41" y="16"/>
                  </a:cubicBezTo>
                  <a:cubicBezTo>
                    <a:pt x="40" y="13"/>
                    <a:pt x="40" y="10"/>
                    <a:pt x="38" y="7"/>
                  </a:cubicBezTo>
                  <a:cubicBezTo>
                    <a:pt x="36" y="5"/>
                    <a:pt x="34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7" y="4"/>
                    <a:pt x="26" y="5"/>
                    <a:pt x="25" y="6"/>
                  </a:cubicBezTo>
                  <a:cubicBezTo>
                    <a:pt x="20" y="12"/>
                    <a:pt x="17" y="19"/>
                    <a:pt x="16" y="26"/>
                  </a:cubicBezTo>
                  <a:cubicBezTo>
                    <a:pt x="15" y="34"/>
                    <a:pt x="15" y="41"/>
                    <a:pt x="16" y="48"/>
                  </a:cubicBezTo>
                  <a:cubicBezTo>
                    <a:pt x="13" y="44"/>
                    <a:pt x="10" y="39"/>
                    <a:pt x="6" y="35"/>
                  </a:cubicBezTo>
                  <a:cubicBezTo>
                    <a:pt x="6" y="34"/>
                    <a:pt x="5" y="34"/>
                    <a:pt x="4" y="33"/>
                  </a:cubicBezTo>
                  <a:cubicBezTo>
                    <a:pt x="4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9"/>
                    <a:pt x="2" y="45"/>
                    <a:pt x="2" y="52"/>
                  </a:cubicBezTo>
                  <a:cubicBezTo>
                    <a:pt x="3" y="57"/>
                    <a:pt x="3" y="62"/>
                    <a:pt x="3" y="67"/>
                  </a:cubicBezTo>
                  <a:cubicBezTo>
                    <a:pt x="3" y="74"/>
                    <a:pt x="2" y="81"/>
                    <a:pt x="2" y="89"/>
                  </a:cubicBezTo>
                  <a:cubicBezTo>
                    <a:pt x="3" y="87"/>
                    <a:pt x="4" y="84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0"/>
                    <a:pt x="8" y="78"/>
                    <a:pt x="9" y="75"/>
                  </a:cubicBezTo>
                  <a:cubicBezTo>
                    <a:pt x="12" y="67"/>
                    <a:pt x="12" y="57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2" y="57"/>
                    <a:pt x="12" y="66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2"/>
                    <a:pt x="12" y="69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5"/>
                    <a:pt x="17" y="62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7"/>
                    <a:pt x="21" y="55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6" y="42"/>
                    <a:pt x="27" y="30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30"/>
                    <a:pt x="27" y="42"/>
                    <a:pt x="23" y="53"/>
                  </a:cubicBezTo>
                  <a:cubicBezTo>
                    <a:pt x="25" y="51"/>
                    <a:pt x="26" y="48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9" y="44"/>
                    <a:pt x="30" y="43"/>
                    <a:pt x="32" y="41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6"/>
                    <a:pt x="35" y="33"/>
                    <a:pt x="36" y="31"/>
                  </a:cubicBezTo>
                  <a:cubicBezTo>
                    <a:pt x="37" y="28"/>
                    <a:pt x="37" y="25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5"/>
                    <a:pt x="37" y="28"/>
                    <a:pt x="36" y="30"/>
                  </a:cubicBezTo>
                  <a:cubicBezTo>
                    <a:pt x="36" y="33"/>
                    <a:pt x="35" y="35"/>
                    <a:pt x="34" y="38"/>
                  </a:cubicBezTo>
                  <a:cubicBezTo>
                    <a:pt x="37" y="34"/>
                    <a:pt x="41" y="31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6"/>
                    <a:pt x="46" y="24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19"/>
                    <a:pt x="49" y="15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5"/>
                    <a:pt x="48" y="19"/>
                    <a:pt x="47" y="23"/>
                  </a:cubicBezTo>
                  <a:cubicBezTo>
                    <a:pt x="50" y="19"/>
                    <a:pt x="53" y="14"/>
                    <a:pt x="56" y="9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3" y="16"/>
                    <a:pt x="48" y="21"/>
                    <a:pt x="44" y="27"/>
                  </a:cubicBezTo>
                  <a:cubicBezTo>
                    <a:pt x="49" y="25"/>
                    <a:pt x="54" y="22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4" y="22"/>
                    <a:pt x="49" y="25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9" y="32"/>
                    <a:pt x="35" y="37"/>
                    <a:pt x="31" y="42"/>
                  </a:cubicBezTo>
                  <a:cubicBezTo>
                    <a:pt x="30" y="43"/>
                    <a:pt x="29" y="45"/>
                    <a:pt x="29" y="46"/>
                  </a:cubicBezTo>
                  <a:cubicBezTo>
                    <a:pt x="35" y="41"/>
                    <a:pt x="42" y="38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2" y="38"/>
                    <a:pt x="34" y="42"/>
                    <a:pt x="28" y="46"/>
                  </a:cubicBezTo>
                  <a:cubicBezTo>
                    <a:pt x="25" y="50"/>
                    <a:pt x="22" y="54"/>
                    <a:pt x="20" y="58"/>
                  </a:cubicBezTo>
                  <a:cubicBezTo>
                    <a:pt x="30" y="49"/>
                    <a:pt x="43" y="43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42" y="44"/>
                    <a:pt x="30" y="50"/>
                    <a:pt x="19" y="59"/>
                  </a:cubicBezTo>
                  <a:cubicBezTo>
                    <a:pt x="17" y="62"/>
                    <a:pt x="16" y="64"/>
                    <a:pt x="14" y="67"/>
                  </a:cubicBezTo>
                  <a:cubicBezTo>
                    <a:pt x="21" y="63"/>
                    <a:pt x="30" y="61"/>
                    <a:pt x="38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8" y="61"/>
                  </a:cubicBezTo>
                  <a:cubicBezTo>
                    <a:pt x="30" y="61"/>
                    <a:pt x="21" y="63"/>
                    <a:pt x="14" y="68"/>
                  </a:cubicBezTo>
                  <a:cubicBezTo>
                    <a:pt x="12" y="70"/>
                    <a:pt x="11" y="73"/>
                    <a:pt x="9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8"/>
                    <a:pt x="7" y="80"/>
                    <a:pt x="6" y="82"/>
                  </a:cubicBezTo>
                  <a:cubicBezTo>
                    <a:pt x="11" y="78"/>
                    <a:pt x="16" y="75"/>
                    <a:pt x="22" y="73"/>
                  </a:cubicBezTo>
                  <a:cubicBezTo>
                    <a:pt x="28" y="70"/>
                    <a:pt x="34" y="70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4" y="70"/>
                    <a:pt x="28" y="71"/>
                    <a:pt x="22" y="73"/>
                  </a:cubicBezTo>
                  <a:cubicBezTo>
                    <a:pt x="16" y="75"/>
                    <a:pt x="11" y="79"/>
                    <a:pt x="6" y="82"/>
                  </a:cubicBezTo>
                  <a:cubicBezTo>
                    <a:pt x="4" y="86"/>
                    <a:pt x="2" y="89"/>
                    <a:pt x="1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0" y="88"/>
                    <a:pt x="21" y="87"/>
                    <a:pt x="32" y="84"/>
                  </a:cubicBezTo>
                  <a:cubicBezTo>
                    <a:pt x="37" y="83"/>
                    <a:pt x="42" y="82"/>
                    <a:pt x="47" y="80"/>
                  </a:cubicBezTo>
                  <a:cubicBezTo>
                    <a:pt x="52" y="77"/>
                    <a:pt x="56" y="72"/>
                    <a:pt x="54" y="66"/>
                  </a:cubicBezTo>
                  <a:cubicBezTo>
                    <a:pt x="53" y="61"/>
                    <a:pt x="47" y="58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8" y="56"/>
                    <a:pt x="55" y="54"/>
                    <a:pt x="61" y="51"/>
                  </a:cubicBezTo>
                  <a:cubicBezTo>
                    <a:pt x="64" y="49"/>
                    <a:pt x="67" y="47"/>
                    <a:pt x="68" y="44"/>
                  </a:cubicBezTo>
                  <a:cubicBezTo>
                    <a:pt x="70" y="41"/>
                    <a:pt x="69" y="37"/>
                    <a:pt x="66" y="35"/>
                  </a:cubicBezTo>
                  <a:cubicBezTo>
                    <a:pt x="65" y="35"/>
                    <a:pt x="64" y="34"/>
                    <a:pt x="63" y="34"/>
                  </a:cubicBezTo>
                  <a:cubicBezTo>
                    <a:pt x="60" y="33"/>
                    <a:pt x="57" y="32"/>
                    <a:pt x="53" y="32"/>
                  </a:cubicBezTo>
                  <a:cubicBezTo>
                    <a:pt x="58" y="27"/>
                    <a:pt x="62" y="24"/>
                    <a:pt x="66" y="19"/>
                  </a:cubicBezTo>
                  <a:cubicBezTo>
                    <a:pt x="69" y="14"/>
                    <a:pt x="69" y="6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şľîḑé"/>
            <p:cNvSpPr/>
            <p:nvPr/>
          </p:nvSpPr>
          <p:spPr bwMode="auto">
            <a:xfrm>
              <a:off x="5657057" y="4121944"/>
              <a:ext cx="231775" cy="347663"/>
            </a:xfrm>
            <a:custGeom>
              <a:avLst/>
              <a:gdLst>
                <a:gd name="T0" fmla="*/ 22 w 57"/>
                <a:gd name="T1" fmla="*/ 64 h 85"/>
                <a:gd name="T2" fmla="*/ 9 w 57"/>
                <a:gd name="T3" fmla="*/ 67 h 85"/>
                <a:gd name="T4" fmla="*/ 9 w 57"/>
                <a:gd name="T5" fmla="*/ 66 h 85"/>
                <a:gd name="T6" fmla="*/ 39 w 57"/>
                <a:gd name="T7" fmla="*/ 52 h 85"/>
                <a:gd name="T8" fmla="*/ 14 w 57"/>
                <a:gd name="T9" fmla="*/ 58 h 85"/>
                <a:gd name="T10" fmla="*/ 56 w 57"/>
                <a:gd name="T11" fmla="*/ 30 h 85"/>
                <a:gd name="T12" fmla="*/ 20 w 57"/>
                <a:gd name="T13" fmla="*/ 49 h 85"/>
                <a:gd name="T14" fmla="*/ 49 w 57"/>
                <a:gd name="T15" fmla="*/ 28 h 85"/>
                <a:gd name="T16" fmla="*/ 29 w 57"/>
                <a:gd name="T17" fmla="*/ 37 h 85"/>
                <a:gd name="T18" fmla="*/ 44 w 57"/>
                <a:gd name="T19" fmla="*/ 18 h 85"/>
                <a:gd name="T20" fmla="*/ 44 w 57"/>
                <a:gd name="T21" fmla="*/ 18 h 85"/>
                <a:gd name="T22" fmla="*/ 57 w 57"/>
                <a:gd name="T23" fmla="*/ 9 h 85"/>
                <a:gd name="T24" fmla="*/ 56 w 57"/>
                <a:gd name="T25" fmla="*/ 1 h 85"/>
                <a:gd name="T26" fmla="*/ 47 w 57"/>
                <a:gd name="T27" fmla="*/ 14 h 85"/>
                <a:gd name="T28" fmla="*/ 50 w 57"/>
                <a:gd name="T29" fmla="*/ 1 h 85"/>
                <a:gd name="T30" fmla="*/ 47 w 57"/>
                <a:gd name="T31" fmla="*/ 14 h 85"/>
                <a:gd name="T32" fmla="*/ 44 w 57"/>
                <a:gd name="T33" fmla="*/ 18 h 85"/>
                <a:gd name="T34" fmla="*/ 34 w 57"/>
                <a:gd name="T35" fmla="*/ 29 h 85"/>
                <a:gd name="T36" fmla="*/ 37 w 57"/>
                <a:gd name="T37" fmla="*/ 14 h 85"/>
                <a:gd name="T38" fmla="*/ 36 w 57"/>
                <a:gd name="T39" fmla="*/ 22 h 85"/>
                <a:gd name="T40" fmla="*/ 34 w 57"/>
                <a:gd name="T41" fmla="*/ 29 h 85"/>
                <a:gd name="T42" fmla="*/ 28 w 57"/>
                <a:gd name="T43" fmla="*/ 37 h 85"/>
                <a:gd name="T44" fmla="*/ 28 w 57"/>
                <a:gd name="T45" fmla="*/ 37 h 85"/>
                <a:gd name="T46" fmla="*/ 26 w 57"/>
                <a:gd name="T47" fmla="*/ 9 h 85"/>
                <a:gd name="T48" fmla="*/ 23 w 57"/>
                <a:gd name="T49" fmla="*/ 44 h 85"/>
                <a:gd name="T50" fmla="*/ 19 w 57"/>
                <a:gd name="T51" fmla="*/ 50 h 85"/>
                <a:gd name="T52" fmla="*/ 19 w 57"/>
                <a:gd name="T53" fmla="*/ 50 h 85"/>
                <a:gd name="T54" fmla="*/ 14 w 57"/>
                <a:gd name="T55" fmla="*/ 58 h 85"/>
                <a:gd name="T56" fmla="*/ 10 w 57"/>
                <a:gd name="T57" fmla="*/ 65 h 85"/>
                <a:gd name="T58" fmla="*/ 9 w 57"/>
                <a:gd name="T59" fmla="*/ 39 h 85"/>
                <a:gd name="T60" fmla="*/ 9 w 57"/>
                <a:gd name="T61" fmla="*/ 66 h 85"/>
                <a:gd name="T62" fmla="*/ 5 w 57"/>
                <a:gd name="T63" fmla="*/ 73 h 85"/>
                <a:gd name="T64" fmla="*/ 2 w 57"/>
                <a:gd name="T65" fmla="*/ 80 h 85"/>
                <a:gd name="T66" fmla="*/ 1 w 57"/>
                <a:gd name="T67" fmla="*/ 37 h 85"/>
                <a:gd name="T68" fmla="*/ 2 w 57"/>
                <a:gd name="T69" fmla="*/ 58 h 85"/>
                <a:gd name="T70" fmla="*/ 0 w 57"/>
                <a:gd name="T71" fmla="*/ 85 h 85"/>
                <a:gd name="T72" fmla="*/ 6 w 57"/>
                <a:gd name="T73" fmla="*/ 73 h 85"/>
                <a:gd name="T74" fmla="*/ 41 w 57"/>
                <a:gd name="T7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" h="85">
                  <a:moveTo>
                    <a:pt x="41" y="60"/>
                  </a:moveTo>
                  <a:cubicBezTo>
                    <a:pt x="34" y="61"/>
                    <a:pt x="28" y="61"/>
                    <a:pt x="22" y="64"/>
                  </a:cubicBezTo>
                  <a:cubicBezTo>
                    <a:pt x="16" y="66"/>
                    <a:pt x="11" y="69"/>
                    <a:pt x="6" y="73"/>
                  </a:cubicBezTo>
                  <a:cubicBezTo>
                    <a:pt x="7" y="71"/>
                    <a:pt x="8" y="69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1" y="64"/>
                    <a:pt x="12" y="61"/>
                    <a:pt x="14" y="59"/>
                  </a:cubicBezTo>
                  <a:cubicBezTo>
                    <a:pt x="21" y="54"/>
                    <a:pt x="30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0" y="52"/>
                    <a:pt x="22" y="54"/>
                    <a:pt x="14" y="58"/>
                  </a:cubicBezTo>
                  <a:cubicBezTo>
                    <a:pt x="16" y="55"/>
                    <a:pt x="17" y="53"/>
                    <a:pt x="19" y="50"/>
                  </a:cubicBezTo>
                  <a:cubicBezTo>
                    <a:pt x="30" y="41"/>
                    <a:pt x="42" y="35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43" y="34"/>
                    <a:pt x="30" y="40"/>
                    <a:pt x="20" y="49"/>
                  </a:cubicBezTo>
                  <a:cubicBezTo>
                    <a:pt x="22" y="45"/>
                    <a:pt x="25" y="41"/>
                    <a:pt x="28" y="37"/>
                  </a:cubicBezTo>
                  <a:cubicBezTo>
                    <a:pt x="34" y="33"/>
                    <a:pt x="42" y="29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2" y="29"/>
                    <a:pt x="35" y="32"/>
                    <a:pt x="29" y="37"/>
                  </a:cubicBezTo>
                  <a:cubicBezTo>
                    <a:pt x="29" y="36"/>
                    <a:pt x="30" y="34"/>
                    <a:pt x="31" y="33"/>
                  </a:cubicBezTo>
                  <a:cubicBezTo>
                    <a:pt x="35" y="28"/>
                    <a:pt x="39" y="23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9" y="16"/>
                    <a:pt x="54" y="13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4" y="13"/>
                    <a:pt x="49" y="16"/>
                    <a:pt x="44" y="18"/>
                  </a:cubicBezTo>
                  <a:cubicBezTo>
                    <a:pt x="48" y="12"/>
                    <a:pt x="53" y="7"/>
                    <a:pt x="56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3" y="5"/>
                    <a:pt x="50" y="10"/>
                    <a:pt x="47" y="14"/>
                  </a:cubicBezTo>
                  <a:cubicBezTo>
                    <a:pt x="48" y="10"/>
                    <a:pt x="49" y="6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9" y="6"/>
                    <a:pt x="48" y="10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5"/>
                    <a:pt x="45" y="17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1" y="22"/>
                    <a:pt x="37" y="25"/>
                    <a:pt x="34" y="29"/>
                  </a:cubicBezTo>
                  <a:cubicBezTo>
                    <a:pt x="35" y="26"/>
                    <a:pt x="36" y="24"/>
                    <a:pt x="36" y="21"/>
                  </a:cubicBezTo>
                  <a:cubicBezTo>
                    <a:pt x="37" y="19"/>
                    <a:pt x="37" y="16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6"/>
                    <a:pt x="37" y="19"/>
                    <a:pt x="36" y="22"/>
                  </a:cubicBezTo>
                  <a:cubicBezTo>
                    <a:pt x="35" y="24"/>
                    <a:pt x="34" y="27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1"/>
                    <a:pt x="32" y="32"/>
                  </a:cubicBezTo>
                  <a:cubicBezTo>
                    <a:pt x="30" y="34"/>
                    <a:pt x="29" y="35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6" y="39"/>
                    <a:pt x="25" y="42"/>
                    <a:pt x="23" y="44"/>
                  </a:cubicBezTo>
                  <a:cubicBezTo>
                    <a:pt x="27" y="33"/>
                    <a:pt x="28" y="21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21"/>
                    <a:pt x="26" y="33"/>
                    <a:pt x="23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1" y="46"/>
                    <a:pt x="20" y="48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3"/>
                    <a:pt x="15" y="56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60"/>
                    <a:pt x="11" y="63"/>
                    <a:pt x="10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57"/>
                    <a:pt x="12" y="48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2" y="48"/>
                    <a:pt x="12" y="58"/>
                    <a:pt x="9" y="66"/>
                  </a:cubicBezTo>
                  <a:cubicBezTo>
                    <a:pt x="8" y="69"/>
                    <a:pt x="6" y="71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5"/>
                    <a:pt x="3" y="78"/>
                    <a:pt x="2" y="80"/>
                  </a:cubicBezTo>
                  <a:cubicBezTo>
                    <a:pt x="2" y="72"/>
                    <a:pt x="3" y="65"/>
                    <a:pt x="3" y="58"/>
                  </a:cubicBezTo>
                  <a:cubicBezTo>
                    <a:pt x="3" y="51"/>
                    <a:pt x="3" y="44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3" y="44"/>
                    <a:pt x="2" y="51"/>
                    <a:pt x="2" y="58"/>
                  </a:cubicBezTo>
                  <a:cubicBezTo>
                    <a:pt x="2" y="65"/>
                    <a:pt x="2" y="73"/>
                    <a:pt x="2" y="80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" y="81"/>
                    <a:pt x="4" y="77"/>
                    <a:pt x="6" y="73"/>
                  </a:cubicBezTo>
                  <a:cubicBezTo>
                    <a:pt x="11" y="70"/>
                    <a:pt x="16" y="66"/>
                    <a:pt x="22" y="64"/>
                  </a:cubicBezTo>
                  <a:cubicBezTo>
                    <a:pt x="28" y="62"/>
                    <a:pt x="34" y="61"/>
                    <a:pt x="41" y="60"/>
                  </a:cubicBezTo>
                  <a:cubicBezTo>
                    <a:pt x="41" y="60"/>
                    <a:pt x="41" y="60"/>
                    <a:pt x="41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šľîdè"/>
            <p:cNvSpPr/>
            <p:nvPr/>
          </p:nvSpPr>
          <p:spPr bwMode="auto">
            <a:xfrm>
              <a:off x="4587082" y="3967957"/>
              <a:ext cx="522288" cy="855663"/>
            </a:xfrm>
            <a:custGeom>
              <a:avLst/>
              <a:gdLst>
                <a:gd name="T0" fmla="*/ 121 w 128"/>
                <a:gd name="T1" fmla="*/ 189 h 210"/>
                <a:gd name="T2" fmla="*/ 115 w 128"/>
                <a:gd name="T3" fmla="*/ 122 h 210"/>
                <a:gd name="T4" fmla="*/ 121 w 128"/>
                <a:gd name="T5" fmla="*/ 188 h 210"/>
                <a:gd name="T6" fmla="*/ 73 w 128"/>
                <a:gd name="T7" fmla="*/ 109 h 210"/>
                <a:gd name="T8" fmla="*/ 50 w 128"/>
                <a:gd name="T9" fmla="*/ 101 h 210"/>
                <a:gd name="T10" fmla="*/ 29 w 128"/>
                <a:gd name="T11" fmla="*/ 94 h 210"/>
                <a:gd name="T12" fmla="*/ 51 w 128"/>
                <a:gd name="T13" fmla="*/ 101 h 210"/>
                <a:gd name="T14" fmla="*/ 73 w 128"/>
                <a:gd name="T15" fmla="*/ 109 h 210"/>
                <a:gd name="T16" fmla="*/ 91 w 128"/>
                <a:gd name="T17" fmla="*/ 112 h 210"/>
                <a:gd name="T18" fmla="*/ 95 w 128"/>
                <a:gd name="T19" fmla="*/ 33 h 210"/>
                <a:gd name="T20" fmla="*/ 91 w 128"/>
                <a:gd name="T21" fmla="*/ 112 h 210"/>
                <a:gd name="T22" fmla="*/ 57 w 128"/>
                <a:gd name="T23" fmla="*/ 68 h 210"/>
                <a:gd name="T24" fmla="*/ 13 w 128"/>
                <a:gd name="T25" fmla="*/ 9 h 210"/>
                <a:gd name="T26" fmla="*/ 57 w 128"/>
                <a:gd name="T27" fmla="*/ 68 h 210"/>
                <a:gd name="T28" fmla="*/ 4 w 128"/>
                <a:gd name="T29" fmla="*/ 2 h 210"/>
                <a:gd name="T30" fmla="*/ 8 w 128"/>
                <a:gd name="T31" fmla="*/ 26 h 210"/>
                <a:gd name="T32" fmla="*/ 55 w 128"/>
                <a:gd name="T33" fmla="*/ 73 h 210"/>
                <a:gd name="T34" fmla="*/ 33 w 128"/>
                <a:gd name="T35" fmla="*/ 88 h 210"/>
                <a:gd name="T36" fmla="*/ 21 w 128"/>
                <a:gd name="T37" fmla="*/ 87 h 210"/>
                <a:gd name="T38" fmla="*/ 20 w 128"/>
                <a:gd name="T39" fmla="*/ 100 h 210"/>
                <a:gd name="T40" fmla="*/ 87 w 128"/>
                <a:gd name="T41" fmla="*/ 127 h 210"/>
                <a:gd name="T42" fmla="*/ 79 w 128"/>
                <a:gd name="T43" fmla="*/ 145 h 210"/>
                <a:gd name="T44" fmla="*/ 64 w 128"/>
                <a:gd name="T45" fmla="*/ 141 h 210"/>
                <a:gd name="T46" fmla="*/ 40 w 128"/>
                <a:gd name="T47" fmla="*/ 137 h 210"/>
                <a:gd name="T48" fmla="*/ 34 w 128"/>
                <a:gd name="T49" fmla="*/ 145 h 210"/>
                <a:gd name="T50" fmla="*/ 42 w 128"/>
                <a:gd name="T51" fmla="*/ 148 h 210"/>
                <a:gd name="T52" fmla="*/ 50 w 128"/>
                <a:gd name="T53" fmla="*/ 148 h 210"/>
                <a:gd name="T54" fmla="*/ 49 w 128"/>
                <a:gd name="T55" fmla="*/ 145 h 210"/>
                <a:gd name="T56" fmla="*/ 59 w 128"/>
                <a:gd name="T57" fmla="*/ 151 h 210"/>
                <a:gd name="T58" fmla="*/ 69 w 128"/>
                <a:gd name="T59" fmla="*/ 152 h 210"/>
                <a:gd name="T60" fmla="*/ 96 w 128"/>
                <a:gd name="T61" fmla="*/ 148 h 210"/>
                <a:gd name="T62" fmla="*/ 69 w 128"/>
                <a:gd name="T63" fmla="*/ 153 h 210"/>
                <a:gd name="T64" fmla="*/ 60 w 128"/>
                <a:gd name="T65" fmla="*/ 152 h 210"/>
                <a:gd name="T66" fmla="*/ 69 w 128"/>
                <a:gd name="T67" fmla="*/ 163 h 210"/>
                <a:gd name="T68" fmla="*/ 100 w 128"/>
                <a:gd name="T69" fmla="*/ 164 h 210"/>
                <a:gd name="T70" fmla="*/ 126 w 128"/>
                <a:gd name="T71" fmla="*/ 210 h 210"/>
                <a:gd name="T72" fmla="*/ 123 w 128"/>
                <a:gd name="T73" fmla="*/ 172 h 210"/>
                <a:gd name="T74" fmla="*/ 118 w 128"/>
                <a:gd name="T75" fmla="*/ 108 h 210"/>
                <a:gd name="T76" fmla="*/ 108 w 128"/>
                <a:gd name="T77" fmla="*/ 113 h 210"/>
                <a:gd name="T78" fmla="*/ 106 w 128"/>
                <a:gd name="T79" fmla="*/ 137 h 210"/>
                <a:gd name="T80" fmla="*/ 104 w 128"/>
                <a:gd name="T81" fmla="*/ 78 h 210"/>
                <a:gd name="T82" fmla="*/ 102 w 128"/>
                <a:gd name="T83" fmla="*/ 20 h 210"/>
                <a:gd name="T84" fmla="*/ 95 w 128"/>
                <a:gd name="T85" fmla="*/ 17 h 210"/>
                <a:gd name="T86" fmla="*/ 85 w 128"/>
                <a:gd name="T87" fmla="*/ 57 h 210"/>
                <a:gd name="T88" fmla="*/ 58 w 128"/>
                <a:gd name="T89" fmla="*/ 56 h 210"/>
                <a:gd name="T90" fmla="*/ 16 w 128"/>
                <a:gd name="T91" fmla="*/ 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10">
                  <a:moveTo>
                    <a:pt x="121" y="189"/>
                  </a:moveTo>
                  <a:cubicBezTo>
                    <a:pt x="121" y="189"/>
                    <a:pt x="121" y="189"/>
                    <a:pt x="121" y="189"/>
                  </a:cubicBezTo>
                  <a:cubicBezTo>
                    <a:pt x="113" y="167"/>
                    <a:pt x="111" y="145"/>
                    <a:pt x="115" y="123"/>
                  </a:cubicBezTo>
                  <a:cubicBezTo>
                    <a:pt x="115" y="122"/>
                    <a:pt x="115" y="122"/>
                    <a:pt x="115" y="122"/>
                  </a:cubicBezTo>
                  <a:cubicBezTo>
                    <a:pt x="115" y="122"/>
                    <a:pt x="116" y="123"/>
                    <a:pt x="116" y="123"/>
                  </a:cubicBezTo>
                  <a:cubicBezTo>
                    <a:pt x="112" y="145"/>
                    <a:pt x="114" y="167"/>
                    <a:pt x="121" y="188"/>
                  </a:cubicBezTo>
                  <a:cubicBezTo>
                    <a:pt x="121" y="189"/>
                    <a:pt x="121" y="189"/>
                    <a:pt x="121" y="189"/>
                  </a:cubicBezTo>
                  <a:moveTo>
                    <a:pt x="73" y="109"/>
                  </a:moveTo>
                  <a:cubicBezTo>
                    <a:pt x="73" y="109"/>
                    <a:pt x="73" y="109"/>
                    <a:pt x="73" y="108"/>
                  </a:cubicBezTo>
                  <a:cubicBezTo>
                    <a:pt x="65" y="106"/>
                    <a:pt x="57" y="104"/>
                    <a:pt x="50" y="101"/>
                  </a:cubicBezTo>
                  <a:cubicBezTo>
                    <a:pt x="43" y="99"/>
                    <a:pt x="35" y="98"/>
                    <a:pt x="29" y="94"/>
                  </a:cubicBezTo>
                  <a:cubicBezTo>
                    <a:pt x="28" y="94"/>
                    <a:pt x="29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6" y="97"/>
                    <a:pt x="44" y="99"/>
                    <a:pt x="51" y="101"/>
                  </a:cubicBezTo>
                  <a:cubicBezTo>
                    <a:pt x="58" y="103"/>
                    <a:pt x="66" y="106"/>
                    <a:pt x="73" y="108"/>
                  </a:cubicBezTo>
                  <a:cubicBezTo>
                    <a:pt x="73" y="108"/>
                    <a:pt x="73" y="109"/>
                    <a:pt x="73" y="109"/>
                  </a:cubicBezTo>
                  <a:moveTo>
                    <a:pt x="91" y="113"/>
                  </a:moveTo>
                  <a:cubicBezTo>
                    <a:pt x="91" y="113"/>
                    <a:pt x="91" y="112"/>
                    <a:pt x="91" y="112"/>
                  </a:cubicBezTo>
                  <a:cubicBezTo>
                    <a:pt x="95" y="86"/>
                    <a:pt x="100" y="59"/>
                    <a:pt x="94" y="33"/>
                  </a:cubicBezTo>
                  <a:cubicBezTo>
                    <a:pt x="94" y="33"/>
                    <a:pt x="95" y="33"/>
                    <a:pt x="95" y="33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101" y="59"/>
                    <a:pt x="96" y="86"/>
                    <a:pt x="91" y="112"/>
                  </a:cubicBezTo>
                  <a:cubicBezTo>
                    <a:pt x="91" y="113"/>
                    <a:pt x="91" y="113"/>
                    <a:pt x="91" y="113"/>
                  </a:cubicBezTo>
                  <a:moveTo>
                    <a:pt x="57" y="68"/>
                  </a:moveTo>
                  <a:cubicBezTo>
                    <a:pt x="43" y="48"/>
                    <a:pt x="28" y="29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9" y="28"/>
                    <a:pt x="43" y="4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moveTo>
                    <a:pt x="10" y="0"/>
                  </a:moveTo>
                  <a:cubicBezTo>
                    <a:pt x="8" y="0"/>
                    <a:pt x="6" y="0"/>
                    <a:pt x="4" y="2"/>
                  </a:cubicBezTo>
                  <a:cubicBezTo>
                    <a:pt x="0" y="4"/>
                    <a:pt x="0" y="10"/>
                    <a:pt x="1" y="14"/>
                  </a:cubicBezTo>
                  <a:cubicBezTo>
                    <a:pt x="2" y="19"/>
                    <a:pt x="5" y="23"/>
                    <a:pt x="8" y="26"/>
                  </a:cubicBezTo>
                  <a:cubicBezTo>
                    <a:pt x="17" y="37"/>
                    <a:pt x="25" y="47"/>
                    <a:pt x="36" y="56"/>
                  </a:cubicBezTo>
                  <a:cubicBezTo>
                    <a:pt x="42" y="62"/>
                    <a:pt x="49" y="67"/>
                    <a:pt x="55" y="73"/>
                  </a:cubicBezTo>
                  <a:cubicBezTo>
                    <a:pt x="61" y="80"/>
                    <a:pt x="66" y="88"/>
                    <a:pt x="66" y="96"/>
                  </a:cubicBezTo>
                  <a:cubicBezTo>
                    <a:pt x="55" y="93"/>
                    <a:pt x="44" y="91"/>
                    <a:pt x="33" y="88"/>
                  </a:cubicBezTo>
                  <a:cubicBezTo>
                    <a:pt x="30" y="87"/>
                    <a:pt x="28" y="86"/>
                    <a:pt x="25" y="86"/>
                  </a:cubicBezTo>
                  <a:cubicBezTo>
                    <a:pt x="24" y="86"/>
                    <a:pt x="22" y="87"/>
                    <a:pt x="21" y="87"/>
                  </a:cubicBezTo>
                  <a:cubicBezTo>
                    <a:pt x="17" y="88"/>
                    <a:pt x="14" y="93"/>
                    <a:pt x="16" y="97"/>
                  </a:cubicBezTo>
                  <a:cubicBezTo>
                    <a:pt x="17" y="98"/>
                    <a:pt x="18" y="99"/>
                    <a:pt x="20" y="100"/>
                  </a:cubicBezTo>
                  <a:cubicBezTo>
                    <a:pt x="32" y="108"/>
                    <a:pt x="46" y="113"/>
                    <a:pt x="60" y="116"/>
                  </a:cubicBezTo>
                  <a:cubicBezTo>
                    <a:pt x="70" y="119"/>
                    <a:pt x="80" y="120"/>
                    <a:pt x="87" y="127"/>
                  </a:cubicBezTo>
                  <a:cubicBezTo>
                    <a:pt x="89" y="129"/>
                    <a:pt x="91" y="132"/>
                    <a:pt x="91" y="135"/>
                  </a:cubicBezTo>
                  <a:cubicBezTo>
                    <a:pt x="90" y="141"/>
                    <a:pt x="85" y="144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4" y="145"/>
                    <a:pt x="69" y="143"/>
                    <a:pt x="64" y="141"/>
                  </a:cubicBezTo>
                  <a:cubicBezTo>
                    <a:pt x="57" y="139"/>
                    <a:pt x="49" y="137"/>
                    <a:pt x="41" y="137"/>
                  </a:cubicBezTo>
                  <a:cubicBezTo>
                    <a:pt x="41" y="137"/>
                    <a:pt x="41" y="137"/>
                    <a:pt x="40" y="137"/>
                  </a:cubicBezTo>
                  <a:cubicBezTo>
                    <a:pt x="39" y="137"/>
                    <a:pt x="38" y="137"/>
                    <a:pt x="37" y="138"/>
                  </a:cubicBezTo>
                  <a:cubicBezTo>
                    <a:pt x="34" y="139"/>
                    <a:pt x="33" y="142"/>
                    <a:pt x="34" y="145"/>
                  </a:cubicBezTo>
                  <a:cubicBezTo>
                    <a:pt x="34" y="147"/>
                    <a:pt x="36" y="149"/>
                    <a:pt x="37" y="151"/>
                  </a:cubicBezTo>
                  <a:cubicBezTo>
                    <a:pt x="39" y="150"/>
                    <a:pt x="41" y="149"/>
                    <a:pt x="42" y="148"/>
                  </a:cubicBezTo>
                  <a:cubicBezTo>
                    <a:pt x="44" y="148"/>
                    <a:pt x="46" y="148"/>
                    <a:pt x="48" y="148"/>
                  </a:cubicBezTo>
                  <a:cubicBezTo>
                    <a:pt x="49" y="148"/>
                    <a:pt x="49" y="148"/>
                    <a:pt x="50" y="148"/>
                  </a:cubicBezTo>
                  <a:cubicBezTo>
                    <a:pt x="50" y="147"/>
                    <a:pt x="49" y="147"/>
                    <a:pt x="48" y="146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50" y="146"/>
                    <a:pt x="51" y="147"/>
                    <a:pt x="52" y="148"/>
                  </a:cubicBezTo>
                  <a:cubicBezTo>
                    <a:pt x="54" y="149"/>
                    <a:pt x="57" y="150"/>
                    <a:pt x="59" y="151"/>
                  </a:cubicBezTo>
                  <a:cubicBezTo>
                    <a:pt x="62" y="152"/>
                    <a:pt x="65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78" y="152"/>
                    <a:pt x="87" y="151"/>
                    <a:pt x="9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96" y="148"/>
                    <a:pt x="96" y="149"/>
                    <a:pt x="96" y="149"/>
                  </a:cubicBezTo>
                  <a:cubicBezTo>
                    <a:pt x="87" y="151"/>
                    <a:pt x="78" y="153"/>
                    <a:pt x="69" y="153"/>
                  </a:cubicBezTo>
                  <a:cubicBezTo>
                    <a:pt x="69" y="153"/>
                    <a:pt x="68" y="153"/>
                    <a:pt x="67" y="153"/>
                  </a:cubicBezTo>
                  <a:cubicBezTo>
                    <a:pt x="65" y="153"/>
                    <a:pt x="63" y="153"/>
                    <a:pt x="60" y="152"/>
                  </a:cubicBezTo>
                  <a:cubicBezTo>
                    <a:pt x="63" y="154"/>
                    <a:pt x="65" y="157"/>
                    <a:pt x="67" y="160"/>
                  </a:cubicBezTo>
                  <a:cubicBezTo>
                    <a:pt x="67" y="161"/>
                    <a:pt x="68" y="162"/>
                    <a:pt x="69" y="163"/>
                  </a:cubicBezTo>
                  <a:cubicBezTo>
                    <a:pt x="75" y="163"/>
                    <a:pt x="82" y="161"/>
                    <a:pt x="89" y="161"/>
                  </a:cubicBezTo>
                  <a:cubicBezTo>
                    <a:pt x="92" y="161"/>
                    <a:pt x="96" y="162"/>
                    <a:pt x="100" y="164"/>
                  </a:cubicBezTo>
                  <a:cubicBezTo>
                    <a:pt x="105" y="167"/>
                    <a:pt x="108" y="173"/>
                    <a:pt x="111" y="179"/>
                  </a:cubicBezTo>
                  <a:cubicBezTo>
                    <a:pt x="116" y="189"/>
                    <a:pt x="121" y="200"/>
                    <a:pt x="126" y="210"/>
                  </a:cubicBezTo>
                  <a:cubicBezTo>
                    <a:pt x="127" y="209"/>
                    <a:pt x="128" y="208"/>
                    <a:pt x="128" y="207"/>
                  </a:cubicBezTo>
                  <a:cubicBezTo>
                    <a:pt x="125" y="195"/>
                    <a:pt x="124" y="184"/>
                    <a:pt x="123" y="172"/>
                  </a:cubicBezTo>
                  <a:cubicBezTo>
                    <a:pt x="123" y="154"/>
                    <a:pt x="124" y="136"/>
                    <a:pt x="122" y="118"/>
                  </a:cubicBezTo>
                  <a:cubicBezTo>
                    <a:pt x="122" y="114"/>
                    <a:pt x="121" y="110"/>
                    <a:pt x="118" y="108"/>
                  </a:cubicBezTo>
                  <a:cubicBezTo>
                    <a:pt x="117" y="108"/>
                    <a:pt x="116" y="107"/>
                    <a:pt x="115" y="107"/>
                  </a:cubicBezTo>
                  <a:cubicBezTo>
                    <a:pt x="112" y="107"/>
                    <a:pt x="109" y="110"/>
                    <a:pt x="108" y="113"/>
                  </a:cubicBezTo>
                  <a:cubicBezTo>
                    <a:pt x="106" y="116"/>
                    <a:pt x="106" y="121"/>
                    <a:pt x="107" y="125"/>
                  </a:cubicBezTo>
                  <a:cubicBezTo>
                    <a:pt x="107" y="129"/>
                    <a:pt x="108" y="133"/>
                    <a:pt x="106" y="137"/>
                  </a:cubicBezTo>
                  <a:cubicBezTo>
                    <a:pt x="100" y="129"/>
                    <a:pt x="98" y="118"/>
                    <a:pt x="99" y="108"/>
                  </a:cubicBezTo>
                  <a:cubicBezTo>
                    <a:pt x="99" y="98"/>
                    <a:pt x="102" y="88"/>
                    <a:pt x="104" y="78"/>
                  </a:cubicBezTo>
                  <a:cubicBezTo>
                    <a:pt x="107" y="62"/>
                    <a:pt x="107" y="45"/>
                    <a:pt x="105" y="28"/>
                  </a:cubicBezTo>
                  <a:cubicBezTo>
                    <a:pt x="105" y="25"/>
                    <a:pt x="104" y="22"/>
                    <a:pt x="102" y="20"/>
                  </a:cubicBezTo>
                  <a:cubicBezTo>
                    <a:pt x="101" y="18"/>
                    <a:pt x="99" y="17"/>
                    <a:pt x="97" y="17"/>
                  </a:cubicBezTo>
                  <a:cubicBezTo>
                    <a:pt x="96" y="17"/>
                    <a:pt x="95" y="17"/>
                    <a:pt x="95" y="17"/>
                  </a:cubicBezTo>
                  <a:cubicBezTo>
                    <a:pt x="93" y="17"/>
                    <a:pt x="92" y="19"/>
                    <a:pt x="91" y="20"/>
                  </a:cubicBezTo>
                  <a:cubicBezTo>
                    <a:pt x="83" y="30"/>
                    <a:pt x="83" y="44"/>
                    <a:pt x="85" y="57"/>
                  </a:cubicBezTo>
                  <a:cubicBezTo>
                    <a:pt x="86" y="70"/>
                    <a:pt x="88" y="83"/>
                    <a:pt x="83" y="95"/>
                  </a:cubicBezTo>
                  <a:cubicBezTo>
                    <a:pt x="72" y="85"/>
                    <a:pt x="65" y="70"/>
                    <a:pt x="58" y="56"/>
                  </a:cubicBezTo>
                  <a:cubicBezTo>
                    <a:pt x="48" y="40"/>
                    <a:pt x="38" y="24"/>
                    <a:pt x="25" y="10"/>
                  </a:cubicBezTo>
                  <a:cubicBezTo>
                    <a:pt x="23" y="6"/>
                    <a:pt x="20" y="3"/>
                    <a:pt x="16" y="1"/>
                  </a:cubicBezTo>
                  <a:cubicBezTo>
                    <a:pt x="14" y="0"/>
                    <a:pt x="12" y="0"/>
                    <a:pt x="10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$ḷîḋè"/>
            <p:cNvSpPr/>
            <p:nvPr/>
          </p:nvSpPr>
          <p:spPr bwMode="auto">
            <a:xfrm>
              <a:off x="4737894" y="4571207"/>
              <a:ext cx="131763" cy="60325"/>
            </a:xfrm>
            <a:custGeom>
              <a:avLst/>
              <a:gdLst>
                <a:gd name="T0" fmla="*/ 15 w 32"/>
                <a:gd name="T1" fmla="*/ 0 h 15"/>
                <a:gd name="T2" fmla="*/ 22 w 32"/>
                <a:gd name="T3" fmla="*/ 3 h 15"/>
                <a:gd name="T4" fmla="*/ 15 w 32"/>
                <a:gd name="T5" fmla="*/ 0 h 15"/>
                <a:gd name="T6" fmla="*/ 11 w 32"/>
                <a:gd name="T7" fmla="*/ 0 h 15"/>
                <a:gd name="T8" fmla="*/ 5 w 32"/>
                <a:gd name="T9" fmla="*/ 0 h 15"/>
                <a:gd name="T10" fmla="*/ 0 w 32"/>
                <a:gd name="T11" fmla="*/ 3 h 15"/>
                <a:gd name="T12" fmla="*/ 2 w 32"/>
                <a:gd name="T13" fmla="*/ 4 h 15"/>
                <a:gd name="T14" fmla="*/ 29 w 32"/>
                <a:gd name="T15" fmla="*/ 15 h 15"/>
                <a:gd name="T16" fmla="*/ 31 w 32"/>
                <a:gd name="T17" fmla="*/ 15 h 15"/>
                <a:gd name="T18" fmla="*/ 32 w 32"/>
                <a:gd name="T19" fmla="*/ 15 h 15"/>
                <a:gd name="T20" fmla="*/ 30 w 32"/>
                <a:gd name="T21" fmla="*/ 12 h 15"/>
                <a:gd name="T22" fmla="*/ 23 w 32"/>
                <a:gd name="T23" fmla="*/ 4 h 15"/>
                <a:gd name="T24" fmla="*/ 13 w 32"/>
                <a:gd name="T25" fmla="*/ 0 h 15"/>
                <a:gd name="T26" fmla="*/ 11 w 32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5">
                  <a:moveTo>
                    <a:pt x="15" y="0"/>
                  </a:moveTo>
                  <a:cubicBezTo>
                    <a:pt x="17" y="2"/>
                    <a:pt x="20" y="3"/>
                    <a:pt x="22" y="3"/>
                  </a:cubicBezTo>
                  <a:cubicBezTo>
                    <a:pt x="20" y="2"/>
                    <a:pt x="17" y="1"/>
                    <a:pt x="15" y="0"/>
                  </a:cubicBezTo>
                  <a:moveTo>
                    <a:pt x="11" y="0"/>
                  </a:moveTo>
                  <a:cubicBezTo>
                    <a:pt x="9" y="0"/>
                    <a:pt x="7" y="0"/>
                    <a:pt x="5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9" y="11"/>
                    <a:pt x="19" y="15"/>
                    <a:pt x="29" y="15"/>
                  </a:cubicBezTo>
                  <a:cubicBezTo>
                    <a:pt x="30" y="15"/>
                    <a:pt x="31" y="15"/>
                    <a:pt x="31" y="15"/>
                  </a:cubicBezTo>
                  <a:cubicBezTo>
                    <a:pt x="31" y="15"/>
                    <a:pt x="31" y="15"/>
                    <a:pt x="32" y="15"/>
                  </a:cubicBezTo>
                  <a:cubicBezTo>
                    <a:pt x="31" y="14"/>
                    <a:pt x="30" y="13"/>
                    <a:pt x="30" y="12"/>
                  </a:cubicBezTo>
                  <a:cubicBezTo>
                    <a:pt x="28" y="9"/>
                    <a:pt x="26" y="6"/>
                    <a:pt x="23" y="4"/>
                  </a:cubicBezTo>
                  <a:cubicBezTo>
                    <a:pt x="20" y="4"/>
                    <a:pt x="16" y="2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$ḻiḓe"/>
            <p:cNvSpPr/>
            <p:nvPr/>
          </p:nvSpPr>
          <p:spPr bwMode="auto">
            <a:xfrm>
              <a:off x="4958557" y="4102894"/>
              <a:ext cx="41275" cy="325438"/>
            </a:xfrm>
            <a:custGeom>
              <a:avLst/>
              <a:gdLst>
                <a:gd name="T0" fmla="*/ 4 w 10"/>
                <a:gd name="T1" fmla="*/ 0 h 80"/>
                <a:gd name="T2" fmla="*/ 3 w 10"/>
                <a:gd name="T3" fmla="*/ 0 h 80"/>
                <a:gd name="T4" fmla="*/ 0 w 10"/>
                <a:gd name="T5" fmla="*/ 79 h 80"/>
                <a:gd name="T6" fmla="*/ 0 w 10"/>
                <a:gd name="T7" fmla="*/ 80 h 80"/>
                <a:gd name="T8" fmla="*/ 0 w 10"/>
                <a:gd name="T9" fmla="*/ 79 h 80"/>
                <a:gd name="T10" fmla="*/ 4 w 10"/>
                <a:gd name="T11" fmla="*/ 0 h 80"/>
                <a:gd name="T12" fmla="*/ 4 w 10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80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9" y="26"/>
                    <a:pt x="4" y="53"/>
                    <a:pt x="0" y="79"/>
                  </a:cubicBezTo>
                  <a:cubicBezTo>
                    <a:pt x="0" y="79"/>
                    <a:pt x="0" y="80"/>
                    <a:pt x="0" y="80"/>
                  </a:cubicBezTo>
                  <a:cubicBezTo>
                    <a:pt x="0" y="80"/>
                    <a:pt x="0" y="80"/>
                    <a:pt x="0" y="79"/>
                  </a:cubicBezTo>
                  <a:cubicBezTo>
                    <a:pt x="5" y="53"/>
                    <a:pt x="10" y="2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îṩľíḓe"/>
            <p:cNvSpPr/>
            <p:nvPr/>
          </p:nvSpPr>
          <p:spPr bwMode="auto">
            <a:xfrm>
              <a:off x="5041107" y="4464844"/>
              <a:ext cx="39688" cy="273050"/>
            </a:xfrm>
            <a:custGeom>
              <a:avLst/>
              <a:gdLst>
                <a:gd name="T0" fmla="*/ 4 w 10"/>
                <a:gd name="T1" fmla="*/ 0 h 67"/>
                <a:gd name="T2" fmla="*/ 4 w 10"/>
                <a:gd name="T3" fmla="*/ 1 h 67"/>
                <a:gd name="T4" fmla="*/ 10 w 10"/>
                <a:gd name="T5" fmla="*/ 67 h 67"/>
                <a:gd name="T6" fmla="*/ 10 w 10"/>
                <a:gd name="T7" fmla="*/ 67 h 67"/>
                <a:gd name="T8" fmla="*/ 10 w 10"/>
                <a:gd name="T9" fmla="*/ 66 h 67"/>
                <a:gd name="T10" fmla="*/ 5 w 10"/>
                <a:gd name="T11" fmla="*/ 1 h 67"/>
                <a:gd name="T12" fmla="*/ 4 w 10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23"/>
                    <a:pt x="2" y="45"/>
                    <a:pt x="10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7"/>
                    <a:pt x="10" y="67"/>
                    <a:pt x="10" y="66"/>
                  </a:cubicBezTo>
                  <a:cubicBezTo>
                    <a:pt x="3" y="45"/>
                    <a:pt x="1" y="23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îṥlîdè"/>
            <p:cNvSpPr/>
            <p:nvPr/>
          </p:nvSpPr>
          <p:spPr bwMode="auto">
            <a:xfrm>
              <a:off x="4783932" y="4558507"/>
              <a:ext cx="195263" cy="33338"/>
            </a:xfrm>
            <a:custGeom>
              <a:avLst/>
              <a:gdLst>
                <a:gd name="T0" fmla="*/ 48 w 48"/>
                <a:gd name="T1" fmla="*/ 3 h 8"/>
                <a:gd name="T2" fmla="*/ 48 w 48"/>
                <a:gd name="T3" fmla="*/ 3 h 8"/>
                <a:gd name="T4" fmla="*/ 21 w 48"/>
                <a:gd name="T5" fmla="*/ 7 h 8"/>
                <a:gd name="T6" fmla="*/ 21 w 48"/>
                <a:gd name="T7" fmla="*/ 7 h 8"/>
                <a:gd name="T8" fmla="*/ 11 w 48"/>
                <a:gd name="T9" fmla="*/ 6 h 8"/>
                <a:gd name="T10" fmla="*/ 12 w 48"/>
                <a:gd name="T11" fmla="*/ 7 h 8"/>
                <a:gd name="T12" fmla="*/ 19 w 48"/>
                <a:gd name="T13" fmla="*/ 8 h 8"/>
                <a:gd name="T14" fmla="*/ 21 w 48"/>
                <a:gd name="T15" fmla="*/ 8 h 8"/>
                <a:gd name="T16" fmla="*/ 48 w 48"/>
                <a:gd name="T17" fmla="*/ 4 h 8"/>
                <a:gd name="T18" fmla="*/ 48 w 48"/>
                <a:gd name="T19" fmla="*/ 3 h 8"/>
                <a:gd name="T20" fmla="*/ 1 w 48"/>
                <a:gd name="T21" fmla="*/ 0 h 8"/>
                <a:gd name="T22" fmla="*/ 0 w 48"/>
                <a:gd name="T23" fmla="*/ 1 h 8"/>
                <a:gd name="T24" fmla="*/ 2 w 48"/>
                <a:gd name="T25" fmla="*/ 3 h 8"/>
                <a:gd name="T26" fmla="*/ 4 w 48"/>
                <a:gd name="T27" fmla="*/ 3 h 8"/>
                <a:gd name="T28" fmla="*/ 1 w 48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8">
                  <a:moveTo>
                    <a:pt x="48" y="3"/>
                  </a:moveTo>
                  <a:cubicBezTo>
                    <a:pt x="48" y="3"/>
                    <a:pt x="48" y="3"/>
                    <a:pt x="48" y="3"/>
                  </a:cubicBezTo>
                  <a:cubicBezTo>
                    <a:pt x="39" y="6"/>
                    <a:pt x="3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7" y="7"/>
                    <a:pt x="14" y="7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5" y="8"/>
                    <a:pt x="17" y="8"/>
                    <a:pt x="19" y="8"/>
                  </a:cubicBezTo>
                  <a:cubicBezTo>
                    <a:pt x="20" y="8"/>
                    <a:pt x="21" y="8"/>
                    <a:pt x="21" y="8"/>
                  </a:cubicBezTo>
                  <a:cubicBezTo>
                    <a:pt x="30" y="8"/>
                    <a:pt x="39" y="6"/>
                    <a:pt x="48" y="4"/>
                  </a:cubicBezTo>
                  <a:cubicBezTo>
                    <a:pt x="48" y="4"/>
                    <a:pt x="48" y="3"/>
                    <a:pt x="48" y="3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iŝḷíḋè"/>
            <p:cNvSpPr/>
            <p:nvPr/>
          </p:nvSpPr>
          <p:spPr bwMode="auto">
            <a:xfrm>
              <a:off x="4791869" y="4571207"/>
              <a:ext cx="41275" cy="15875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9 w 10"/>
                <a:gd name="T5" fmla="*/ 3 h 4"/>
                <a:gd name="T6" fmla="*/ 2 w 10"/>
                <a:gd name="T7" fmla="*/ 0 h 4"/>
                <a:gd name="T8" fmla="*/ 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3" y="2"/>
                    <a:pt x="7" y="4"/>
                    <a:pt x="10" y="4"/>
                  </a:cubicBezTo>
                  <a:cubicBezTo>
                    <a:pt x="10" y="4"/>
                    <a:pt x="10" y="4"/>
                    <a:pt x="9" y="3"/>
                  </a:cubicBezTo>
                  <a:cubicBezTo>
                    <a:pt x="7" y="3"/>
                    <a:pt x="4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D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s1íḓe"/>
            <p:cNvSpPr/>
            <p:nvPr/>
          </p:nvSpPr>
          <p:spPr bwMode="auto">
            <a:xfrm>
              <a:off x="4701382" y="4350544"/>
              <a:ext cx="184150" cy="61913"/>
            </a:xfrm>
            <a:custGeom>
              <a:avLst/>
              <a:gdLst>
                <a:gd name="T0" fmla="*/ 1 w 45"/>
                <a:gd name="T1" fmla="*/ 0 h 15"/>
                <a:gd name="T2" fmla="*/ 1 w 45"/>
                <a:gd name="T3" fmla="*/ 0 h 15"/>
                <a:gd name="T4" fmla="*/ 22 w 45"/>
                <a:gd name="T5" fmla="*/ 7 h 15"/>
                <a:gd name="T6" fmla="*/ 45 w 45"/>
                <a:gd name="T7" fmla="*/ 14 h 15"/>
                <a:gd name="T8" fmla="*/ 45 w 45"/>
                <a:gd name="T9" fmla="*/ 15 h 15"/>
                <a:gd name="T10" fmla="*/ 45 w 45"/>
                <a:gd name="T11" fmla="*/ 14 h 15"/>
                <a:gd name="T12" fmla="*/ 23 w 45"/>
                <a:gd name="T13" fmla="*/ 7 h 15"/>
                <a:gd name="T14" fmla="*/ 1 w 45"/>
                <a:gd name="T15" fmla="*/ 0 h 15"/>
                <a:gd name="T16" fmla="*/ 1 w 4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5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7" y="4"/>
                    <a:pt x="15" y="5"/>
                    <a:pt x="22" y="7"/>
                  </a:cubicBezTo>
                  <a:cubicBezTo>
                    <a:pt x="29" y="10"/>
                    <a:pt x="37" y="12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38" y="12"/>
                    <a:pt x="30" y="9"/>
                    <a:pt x="23" y="7"/>
                  </a:cubicBezTo>
                  <a:cubicBezTo>
                    <a:pt x="16" y="5"/>
                    <a:pt x="8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ṡḻîdê"/>
            <p:cNvSpPr/>
            <p:nvPr/>
          </p:nvSpPr>
          <p:spPr bwMode="auto">
            <a:xfrm>
              <a:off x="4641057" y="4004469"/>
              <a:ext cx="179388" cy="241300"/>
            </a:xfrm>
            <a:custGeom>
              <a:avLst/>
              <a:gdLst>
                <a:gd name="T0" fmla="*/ 0 w 44"/>
                <a:gd name="T1" fmla="*/ 0 h 59"/>
                <a:gd name="T2" fmla="*/ 0 w 44"/>
                <a:gd name="T3" fmla="*/ 1 h 59"/>
                <a:gd name="T4" fmla="*/ 44 w 44"/>
                <a:gd name="T5" fmla="*/ 59 h 59"/>
                <a:gd name="T6" fmla="*/ 44 w 44"/>
                <a:gd name="T7" fmla="*/ 59 h 59"/>
                <a:gd name="T8" fmla="*/ 0 w 4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5" y="20"/>
                    <a:pt x="30" y="39"/>
                    <a:pt x="44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30" y="39"/>
                    <a:pt x="16" y="19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ślíde"/>
            <p:cNvSpPr/>
            <p:nvPr/>
          </p:nvSpPr>
          <p:spPr bwMode="auto">
            <a:xfrm>
              <a:off x="7125494" y="3988594"/>
              <a:ext cx="1123950" cy="1604963"/>
            </a:xfrm>
            <a:custGeom>
              <a:avLst/>
              <a:gdLst>
                <a:gd name="T0" fmla="*/ 0 w 275"/>
                <a:gd name="T1" fmla="*/ 394 h 394"/>
                <a:gd name="T2" fmla="*/ 7 w 275"/>
                <a:gd name="T3" fmla="*/ 383 h 394"/>
                <a:gd name="T4" fmla="*/ 7 w 275"/>
                <a:gd name="T5" fmla="*/ 383 h 394"/>
                <a:gd name="T6" fmla="*/ 48 w 275"/>
                <a:gd name="T7" fmla="*/ 335 h 394"/>
                <a:gd name="T8" fmla="*/ 137 w 275"/>
                <a:gd name="T9" fmla="*/ 267 h 394"/>
                <a:gd name="T10" fmla="*/ 137 w 275"/>
                <a:gd name="T11" fmla="*/ 268 h 394"/>
                <a:gd name="T12" fmla="*/ 48 w 275"/>
                <a:gd name="T13" fmla="*/ 335 h 394"/>
                <a:gd name="T14" fmla="*/ 83 w 275"/>
                <a:gd name="T15" fmla="*/ 263 h 394"/>
                <a:gd name="T16" fmla="*/ 45 w 275"/>
                <a:gd name="T17" fmla="*/ 192 h 394"/>
                <a:gd name="T18" fmla="*/ 46 w 275"/>
                <a:gd name="T19" fmla="*/ 192 h 394"/>
                <a:gd name="T20" fmla="*/ 83 w 275"/>
                <a:gd name="T21" fmla="*/ 262 h 394"/>
                <a:gd name="T22" fmla="*/ 130 w 275"/>
                <a:gd name="T23" fmla="*/ 224 h 394"/>
                <a:gd name="T24" fmla="*/ 247 w 275"/>
                <a:gd name="T25" fmla="*/ 158 h 394"/>
                <a:gd name="T26" fmla="*/ 248 w 275"/>
                <a:gd name="T27" fmla="*/ 159 h 394"/>
                <a:gd name="T28" fmla="*/ 130 w 275"/>
                <a:gd name="T29" fmla="*/ 224 h 394"/>
                <a:gd name="T30" fmla="*/ 120 w 275"/>
                <a:gd name="T31" fmla="*/ 194 h 394"/>
                <a:gd name="T32" fmla="*/ 101 w 275"/>
                <a:gd name="T33" fmla="*/ 118 h 394"/>
                <a:gd name="T34" fmla="*/ 102 w 275"/>
                <a:gd name="T35" fmla="*/ 118 h 394"/>
                <a:gd name="T36" fmla="*/ 121 w 275"/>
                <a:gd name="T37" fmla="*/ 194 h 394"/>
                <a:gd name="T38" fmla="*/ 164 w 275"/>
                <a:gd name="T39" fmla="*/ 136 h 394"/>
                <a:gd name="T40" fmla="*/ 208 w 275"/>
                <a:gd name="T41" fmla="*/ 20 h 394"/>
                <a:gd name="T42" fmla="*/ 209 w 275"/>
                <a:gd name="T43" fmla="*/ 21 h 394"/>
                <a:gd name="T44" fmla="*/ 164 w 275"/>
                <a:gd name="T45" fmla="*/ 136 h 394"/>
                <a:gd name="T46" fmla="*/ 191 w 275"/>
                <a:gd name="T47" fmla="*/ 7 h 394"/>
                <a:gd name="T48" fmla="*/ 162 w 275"/>
                <a:gd name="T49" fmla="*/ 95 h 394"/>
                <a:gd name="T50" fmla="*/ 131 w 275"/>
                <a:gd name="T51" fmla="*/ 173 h 394"/>
                <a:gd name="T52" fmla="*/ 105 w 275"/>
                <a:gd name="T53" fmla="*/ 101 h 394"/>
                <a:gd name="T54" fmla="*/ 87 w 275"/>
                <a:gd name="T55" fmla="*/ 102 h 394"/>
                <a:gd name="T56" fmla="*/ 97 w 275"/>
                <a:gd name="T57" fmla="*/ 183 h 394"/>
                <a:gd name="T58" fmla="*/ 97 w 275"/>
                <a:gd name="T59" fmla="*/ 243 h 394"/>
                <a:gd name="T60" fmla="*/ 74 w 275"/>
                <a:gd name="T61" fmla="*/ 235 h 394"/>
                <a:gd name="T62" fmla="*/ 52 w 275"/>
                <a:gd name="T63" fmla="*/ 174 h 394"/>
                <a:gd name="T64" fmla="*/ 42 w 275"/>
                <a:gd name="T65" fmla="*/ 167 h 394"/>
                <a:gd name="T66" fmla="*/ 28 w 275"/>
                <a:gd name="T67" fmla="*/ 182 h 394"/>
                <a:gd name="T68" fmla="*/ 38 w 275"/>
                <a:gd name="T69" fmla="*/ 236 h 394"/>
                <a:gd name="T70" fmla="*/ 53 w 275"/>
                <a:gd name="T71" fmla="*/ 311 h 394"/>
                <a:gd name="T72" fmla="*/ 25 w 275"/>
                <a:gd name="T73" fmla="*/ 362 h 394"/>
                <a:gd name="T74" fmla="*/ 150 w 275"/>
                <a:gd name="T75" fmla="*/ 274 h 394"/>
                <a:gd name="T76" fmla="*/ 147 w 275"/>
                <a:gd name="T77" fmla="*/ 248 h 394"/>
                <a:gd name="T78" fmla="*/ 127 w 275"/>
                <a:gd name="T79" fmla="*/ 257 h 394"/>
                <a:gd name="T80" fmla="*/ 143 w 275"/>
                <a:gd name="T81" fmla="*/ 231 h 394"/>
                <a:gd name="T82" fmla="*/ 264 w 275"/>
                <a:gd name="T83" fmla="*/ 169 h 394"/>
                <a:gd name="T84" fmla="*/ 271 w 275"/>
                <a:gd name="T85" fmla="*/ 144 h 394"/>
                <a:gd name="T86" fmla="*/ 259 w 275"/>
                <a:gd name="T87" fmla="*/ 142 h 394"/>
                <a:gd name="T88" fmla="*/ 148 w 275"/>
                <a:gd name="T89" fmla="*/ 197 h 394"/>
                <a:gd name="T90" fmla="*/ 220 w 275"/>
                <a:gd name="T91" fmla="*/ 38 h 394"/>
                <a:gd name="T92" fmla="*/ 212 w 275"/>
                <a:gd name="T93" fmla="*/ 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" h="394">
                  <a:moveTo>
                    <a:pt x="5" y="386"/>
                  </a:moveTo>
                  <a:cubicBezTo>
                    <a:pt x="3" y="388"/>
                    <a:pt x="1" y="391"/>
                    <a:pt x="0" y="394"/>
                  </a:cubicBezTo>
                  <a:cubicBezTo>
                    <a:pt x="2" y="391"/>
                    <a:pt x="3" y="388"/>
                    <a:pt x="5" y="386"/>
                  </a:cubicBezTo>
                  <a:moveTo>
                    <a:pt x="7" y="383"/>
                  </a:moveTo>
                  <a:cubicBezTo>
                    <a:pt x="6" y="384"/>
                    <a:pt x="6" y="385"/>
                    <a:pt x="5" y="386"/>
                  </a:cubicBezTo>
                  <a:cubicBezTo>
                    <a:pt x="6" y="385"/>
                    <a:pt x="7" y="384"/>
                    <a:pt x="7" y="383"/>
                  </a:cubicBezTo>
                  <a:cubicBezTo>
                    <a:pt x="7" y="383"/>
                    <a:pt x="7" y="383"/>
                    <a:pt x="7" y="383"/>
                  </a:cubicBezTo>
                  <a:moveTo>
                    <a:pt x="48" y="335"/>
                  </a:moveTo>
                  <a:cubicBezTo>
                    <a:pt x="48" y="335"/>
                    <a:pt x="47" y="334"/>
                    <a:pt x="48" y="334"/>
                  </a:cubicBezTo>
                  <a:cubicBezTo>
                    <a:pt x="71" y="304"/>
                    <a:pt x="102" y="281"/>
                    <a:pt x="137" y="267"/>
                  </a:cubicBezTo>
                  <a:cubicBezTo>
                    <a:pt x="137" y="267"/>
                    <a:pt x="137" y="267"/>
                    <a:pt x="137" y="267"/>
                  </a:cubicBezTo>
                  <a:cubicBezTo>
                    <a:pt x="138" y="267"/>
                    <a:pt x="138" y="268"/>
                    <a:pt x="137" y="268"/>
                  </a:cubicBezTo>
                  <a:cubicBezTo>
                    <a:pt x="102" y="282"/>
                    <a:pt x="72" y="305"/>
                    <a:pt x="49" y="334"/>
                  </a:cubicBezTo>
                  <a:cubicBezTo>
                    <a:pt x="48" y="335"/>
                    <a:pt x="48" y="335"/>
                    <a:pt x="48" y="335"/>
                  </a:cubicBezTo>
                  <a:moveTo>
                    <a:pt x="83" y="263"/>
                  </a:moveTo>
                  <a:cubicBezTo>
                    <a:pt x="83" y="263"/>
                    <a:pt x="83" y="263"/>
                    <a:pt x="83" y="263"/>
                  </a:cubicBezTo>
                  <a:cubicBezTo>
                    <a:pt x="71" y="252"/>
                    <a:pt x="60" y="240"/>
                    <a:pt x="51" y="226"/>
                  </a:cubicBezTo>
                  <a:cubicBezTo>
                    <a:pt x="45" y="216"/>
                    <a:pt x="41" y="204"/>
                    <a:pt x="45" y="192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42" y="205"/>
                    <a:pt x="47" y="217"/>
                    <a:pt x="54" y="228"/>
                  </a:cubicBezTo>
                  <a:cubicBezTo>
                    <a:pt x="62" y="241"/>
                    <a:pt x="72" y="252"/>
                    <a:pt x="83" y="262"/>
                  </a:cubicBezTo>
                  <a:cubicBezTo>
                    <a:pt x="84" y="263"/>
                    <a:pt x="83" y="263"/>
                    <a:pt x="83" y="263"/>
                  </a:cubicBezTo>
                  <a:moveTo>
                    <a:pt x="130" y="224"/>
                  </a:moveTo>
                  <a:cubicBezTo>
                    <a:pt x="130" y="224"/>
                    <a:pt x="130" y="223"/>
                    <a:pt x="130" y="223"/>
                  </a:cubicBezTo>
                  <a:cubicBezTo>
                    <a:pt x="172" y="206"/>
                    <a:pt x="214" y="189"/>
                    <a:pt x="247" y="158"/>
                  </a:cubicBezTo>
                  <a:cubicBezTo>
                    <a:pt x="247" y="158"/>
                    <a:pt x="247" y="158"/>
                    <a:pt x="248" y="158"/>
                  </a:cubicBezTo>
                  <a:cubicBezTo>
                    <a:pt x="248" y="158"/>
                    <a:pt x="248" y="159"/>
                    <a:pt x="248" y="159"/>
                  </a:cubicBezTo>
                  <a:cubicBezTo>
                    <a:pt x="215" y="190"/>
                    <a:pt x="172" y="207"/>
                    <a:pt x="131" y="224"/>
                  </a:cubicBezTo>
                  <a:cubicBezTo>
                    <a:pt x="131" y="224"/>
                    <a:pt x="131" y="224"/>
                    <a:pt x="130" y="224"/>
                  </a:cubicBezTo>
                  <a:moveTo>
                    <a:pt x="120" y="195"/>
                  </a:moveTo>
                  <a:cubicBezTo>
                    <a:pt x="120" y="195"/>
                    <a:pt x="120" y="194"/>
                    <a:pt x="120" y="194"/>
                  </a:cubicBezTo>
                  <a:cubicBezTo>
                    <a:pt x="116" y="181"/>
                    <a:pt x="113" y="168"/>
                    <a:pt x="109" y="154"/>
                  </a:cubicBezTo>
                  <a:cubicBezTo>
                    <a:pt x="106" y="143"/>
                    <a:pt x="102" y="131"/>
                    <a:pt x="101" y="118"/>
                  </a:cubicBezTo>
                  <a:cubicBezTo>
                    <a:pt x="101" y="118"/>
                    <a:pt x="102" y="118"/>
                    <a:pt x="102" y="118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3" y="131"/>
                    <a:pt x="108" y="144"/>
                    <a:pt x="111" y="156"/>
                  </a:cubicBezTo>
                  <a:cubicBezTo>
                    <a:pt x="114" y="169"/>
                    <a:pt x="118" y="181"/>
                    <a:pt x="121" y="194"/>
                  </a:cubicBezTo>
                  <a:cubicBezTo>
                    <a:pt x="121" y="194"/>
                    <a:pt x="121" y="195"/>
                    <a:pt x="120" y="195"/>
                  </a:cubicBezTo>
                  <a:moveTo>
                    <a:pt x="164" y="136"/>
                  </a:moveTo>
                  <a:cubicBezTo>
                    <a:pt x="164" y="136"/>
                    <a:pt x="163" y="136"/>
                    <a:pt x="164" y="136"/>
                  </a:cubicBezTo>
                  <a:cubicBezTo>
                    <a:pt x="180" y="98"/>
                    <a:pt x="195" y="59"/>
                    <a:pt x="208" y="20"/>
                  </a:cubicBezTo>
                  <a:cubicBezTo>
                    <a:pt x="208" y="20"/>
                    <a:pt x="208" y="20"/>
                    <a:pt x="209" y="20"/>
                  </a:cubicBezTo>
                  <a:cubicBezTo>
                    <a:pt x="209" y="20"/>
                    <a:pt x="209" y="20"/>
                    <a:pt x="209" y="21"/>
                  </a:cubicBezTo>
                  <a:cubicBezTo>
                    <a:pt x="196" y="60"/>
                    <a:pt x="181" y="98"/>
                    <a:pt x="164" y="136"/>
                  </a:cubicBezTo>
                  <a:cubicBezTo>
                    <a:pt x="164" y="136"/>
                    <a:pt x="164" y="136"/>
                    <a:pt x="164" y="136"/>
                  </a:cubicBezTo>
                  <a:moveTo>
                    <a:pt x="207" y="0"/>
                  </a:moveTo>
                  <a:cubicBezTo>
                    <a:pt x="201" y="0"/>
                    <a:pt x="195" y="3"/>
                    <a:pt x="191" y="7"/>
                  </a:cubicBezTo>
                  <a:cubicBezTo>
                    <a:pt x="186" y="13"/>
                    <a:pt x="183" y="21"/>
                    <a:pt x="180" y="28"/>
                  </a:cubicBezTo>
                  <a:cubicBezTo>
                    <a:pt x="173" y="50"/>
                    <a:pt x="166" y="72"/>
                    <a:pt x="162" y="95"/>
                  </a:cubicBezTo>
                  <a:cubicBezTo>
                    <a:pt x="159" y="109"/>
                    <a:pt x="159" y="124"/>
                    <a:pt x="155" y="137"/>
                  </a:cubicBezTo>
                  <a:cubicBezTo>
                    <a:pt x="151" y="151"/>
                    <a:pt x="144" y="165"/>
                    <a:pt x="131" y="173"/>
                  </a:cubicBezTo>
                  <a:cubicBezTo>
                    <a:pt x="126" y="155"/>
                    <a:pt x="120" y="137"/>
                    <a:pt x="114" y="119"/>
                  </a:cubicBezTo>
                  <a:cubicBezTo>
                    <a:pt x="112" y="112"/>
                    <a:pt x="110" y="105"/>
                    <a:pt x="105" y="101"/>
                  </a:cubicBezTo>
                  <a:cubicBezTo>
                    <a:pt x="102" y="99"/>
                    <a:pt x="99" y="98"/>
                    <a:pt x="96" y="98"/>
                  </a:cubicBezTo>
                  <a:cubicBezTo>
                    <a:pt x="92" y="98"/>
                    <a:pt x="88" y="99"/>
                    <a:pt x="87" y="102"/>
                  </a:cubicBezTo>
                  <a:cubicBezTo>
                    <a:pt x="85" y="105"/>
                    <a:pt x="85" y="108"/>
                    <a:pt x="85" y="111"/>
                  </a:cubicBezTo>
                  <a:cubicBezTo>
                    <a:pt x="85" y="136"/>
                    <a:pt x="89" y="160"/>
                    <a:pt x="97" y="183"/>
                  </a:cubicBezTo>
                  <a:cubicBezTo>
                    <a:pt x="103" y="199"/>
                    <a:pt x="110" y="215"/>
                    <a:pt x="106" y="231"/>
                  </a:cubicBezTo>
                  <a:cubicBezTo>
                    <a:pt x="104" y="236"/>
                    <a:pt x="102" y="241"/>
                    <a:pt x="97" y="243"/>
                  </a:cubicBezTo>
                  <a:cubicBezTo>
                    <a:pt x="95" y="244"/>
                    <a:pt x="93" y="245"/>
                    <a:pt x="91" y="245"/>
                  </a:cubicBezTo>
                  <a:cubicBezTo>
                    <a:pt x="84" y="245"/>
                    <a:pt x="78" y="241"/>
                    <a:pt x="74" y="235"/>
                  </a:cubicBezTo>
                  <a:cubicBezTo>
                    <a:pt x="69" y="228"/>
                    <a:pt x="68" y="219"/>
                    <a:pt x="66" y="210"/>
                  </a:cubicBezTo>
                  <a:cubicBezTo>
                    <a:pt x="63" y="198"/>
                    <a:pt x="58" y="185"/>
                    <a:pt x="52" y="174"/>
                  </a:cubicBezTo>
                  <a:cubicBezTo>
                    <a:pt x="50" y="172"/>
                    <a:pt x="49" y="169"/>
                    <a:pt x="46" y="168"/>
                  </a:cubicBezTo>
                  <a:cubicBezTo>
                    <a:pt x="45" y="167"/>
                    <a:pt x="43" y="167"/>
                    <a:pt x="42" y="167"/>
                  </a:cubicBezTo>
                  <a:cubicBezTo>
                    <a:pt x="39" y="167"/>
                    <a:pt x="36" y="168"/>
                    <a:pt x="34" y="169"/>
                  </a:cubicBezTo>
                  <a:cubicBezTo>
                    <a:pt x="32" y="174"/>
                    <a:pt x="30" y="178"/>
                    <a:pt x="28" y="182"/>
                  </a:cubicBezTo>
                  <a:cubicBezTo>
                    <a:pt x="28" y="193"/>
                    <a:pt x="28" y="204"/>
                    <a:pt x="28" y="214"/>
                  </a:cubicBezTo>
                  <a:cubicBezTo>
                    <a:pt x="30" y="222"/>
                    <a:pt x="33" y="229"/>
                    <a:pt x="38" y="236"/>
                  </a:cubicBezTo>
                  <a:cubicBezTo>
                    <a:pt x="48" y="251"/>
                    <a:pt x="65" y="263"/>
                    <a:pt x="65" y="281"/>
                  </a:cubicBezTo>
                  <a:cubicBezTo>
                    <a:pt x="65" y="292"/>
                    <a:pt x="59" y="302"/>
                    <a:pt x="53" y="311"/>
                  </a:cubicBezTo>
                  <a:cubicBezTo>
                    <a:pt x="44" y="325"/>
                    <a:pt x="35" y="339"/>
                    <a:pt x="26" y="354"/>
                  </a:cubicBezTo>
                  <a:cubicBezTo>
                    <a:pt x="25" y="356"/>
                    <a:pt x="25" y="359"/>
                    <a:pt x="25" y="362"/>
                  </a:cubicBezTo>
                  <a:cubicBezTo>
                    <a:pt x="40" y="347"/>
                    <a:pt x="59" y="333"/>
                    <a:pt x="74" y="323"/>
                  </a:cubicBezTo>
                  <a:cubicBezTo>
                    <a:pt x="99" y="306"/>
                    <a:pt x="126" y="292"/>
                    <a:pt x="150" y="274"/>
                  </a:cubicBezTo>
                  <a:cubicBezTo>
                    <a:pt x="156" y="270"/>
                    <a:pt x="161" y="265"/>
                    <a:pt x="161" y="258"/>
                  </a:cubicBezTo>
                  <a:cubicBezTo>
                    <a:pt x="160" y="252"/>
                    <a:pt x="153" y="248"/>
                    <a:pt x="147" y="248"/>
                  </a:cubicBezTo>
                  <a:cubicBezTo>
                    <a:pt x="146" y="248"/>
                    <a:pt x="146" y="248"/>
                    <a:pt x="145" y="248"/>
                  </a:cubicBezTo>
                  <a:cubicBezTo>
                    <a:pt x="138" y="249"/>
                    <a:pt x="132" y="253"/>
                    <a:pt x="127" y="257"/>
                  </a:cubicBezTo>
                  <a:cubicBezTo>
                    <a:pt x="121" y="262"/>
                    <a:pt x="115" y="266"/>
                    <a:pt x="108" y="267"/>
                  </a:cubicBezTo>
                  <a:cubicBezTo>
                    <a:pt x="114" y="251"/>
                    <a:pt x="128" y="239"/>
                    <a:pt x="143" y="231"/>
                  </a:cubicBezTo>
                  <a:cubicBezTo>
                    <a:pt x="159" y="222"/>
                    <a:pt x="175" y="218"/>
                    <a:pt x="191" y="212"/>
                  </a:cubicBezTo>
                  <a:cubicBezTo>
                    <a:pt x="218" y="201"/>
                    <a:pt x="242" y="187"/>
                    <a:pt x="264" y="169"/>
                  </a:cubicBezTo>
                  <a:cubicBezTo>
                    <a:pt x="267" y="166"/>
                    <a:pt x="271" y="162"/>
                    <a:pt x="273" y="158"/>
                  </a:cubicBezTo>
                  <a:cubicBezTo>
                    <a:pt x="275" y="153"/>
                    <a:pt x="275" y="148"/>
                    <a:pt x="271" y="144"/>
                  </a:cubicBezTo>
                  <a:cubicBezTo>
                    <a:pt x="269" y="143"/>
                    <a:pt x="266" y="142"/>
                    <a:pt x="263" y="142"/>
                  </a:cubicBezTo>
                  <a:cubicBezTo>
                    <a:pt x="261" y="142"/>
                    <a:pt x="260" y="142"/>
                    <a:pt x="259" y="142"/>
                  </a:cubicBezTo>
                  <a:cubicBezTo>
                    <a:pt x="239" y="142"/>
                    <a:pt x="220" y="153"/>
                    <a:pt x="204" y="165"/>
                  </a:cubicBezTo>
                  <a:cubicBezTo>
                    <a:pt x="187" y="178"/>
                    <a:pt x="169" y="193"/>
                    <a:pt x="148" y="197"/>
                  </a:cubicBezTo>
                  <a:cubicBezTo>
                    <a:pt x="153" y="171"/>
                    <a:pt x="168" y="149"/>
                    <a:pt x="181" y="126"/>
                  </a:cubicBezTo>
                  <a:cubicBezTo>
                    <a:pt x="197" y="98"/>
                    <a:pt x="210" y="69"/>
                    <a:pt x="220" y="38"/>
                  </a:cubicBezTo>
                  <a:cubicBezTo>
                    <a:pt x="222" y="32"/>
                    <a:pt x="224" y="25"/>
                    <a:pt x="223" y="18"/>
                  </a:cubicBezTo>
                  <a:cubicBezTo>
                    <a:pt x="222" y="11"/>
                    <a:pt x="219" y="4"/>
                    <a:pt x="212" y="1"/>
                  </a:cubicBezTo>
                  <a:cubicBezTo>
                    <a:pt x="211" y="0"/>
                    <a:pt x="209" y="0"/>
                    <a:pt x="207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iŝlidé"/>
            <p:cNvSpPr/>
            <p:nvPr/>
          </p:nvSpPr>
          <p:spPr bwMode="auto">
            <a:xfrm>
              <a:off x="7657307" y="4631532"/>
              <a:ext cx="481013" cy="269875"/>
            </a:xfrm>
            <a:custGeom>
              <a:avLst/>
              <a:gdLst>
                <a:gd name="T0" fmla="*/ 118 w 118"/>
                <a:gd name="T1" fmla="*/ 0 h 66"/>
                <a:gd name="T2" fmla="*/ 117 w 118"/>
                <a:gd name="T3" fmla="*/ 0 h 66"/>
                <a:gd name="T4" fmla="*/ 0 w 118"/>
                <a:gd name="T5" fmla="*/ 65 h 66"/>
                <a:gd name="T6" fmla="*/ 0 w 118"/>
                <a:gd name="T7" fmla="*/ 66 h 66"/>
                <a:gd name="T8" fmla="*/ 1 w 118"/>
                <a:gd name="T9" fmla="*/ 66 h 66"/>
                <a:gd name="T10" fmla="*/ 118 w 118"/>
                <a:gd name="T11" fmla="*/ 1 h 66"/>
                <a:gd name="T12" fmla="*/ 118 w 118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66">
                  <a:moveTo>
                    <a:pt x="118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84" y="31"/>
                    <a:pt x="42" y="48"/>
                    <a:pt x="0" y="65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42" y="49"/>
                    <a:pt x="85" y="32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ṡ1íḑè"/>
            <p:cNvSpPr/>
            <p:nvPr/>
          </p:nvSpPr>
          <p:spPr bwMode="auto">
            <a:xfrm>
              <a:off x="7317582" y="5076032"/>
              <a:ext cx="371475" cy="277813"/>
            </a:xfrm>
            <a:custGeom>
              <a:avLst/>
              <a:gdLst>
                <a:gd name="T0" fmla="*/ 90 w 91"/>
                <a:gd name="T1" fmla="*/ 0 h 68"/>
                <a:gd name="T2" fmla="*/ 90 w 91"/>
                <a:gd name="T3" fmla="*/ 0 h 68"/>
                <a:gd name="T4" fmla="*/ 1 w 91"/>
                <a:gd name="T5" fmla="*/ 67 h 68"/>
                <a:gd name="T6" fmla="*/ 1 w 91"/>
                <a:gd name="T7" fmla="*/ 68 h 68"/>
                <a:gd name="T8" fmla="*/ 2 w 91"/>
                <a:gd name="T9" fmla="*/ 67 h 68"/>
                <a:gd name="T10" fmla="*/ 90 w 91"/>
                <a:gd name="T11" fmla="*/ 1 h 68"/>
                <a:gd name="T12" fmla="*/ 90 w 91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68"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55" y="14"/>
                    <a:pt x="24" y="37"/>
                    <a:pt x="1" y="67"/>
                  </a:cubicBezTo>
                  <a:cubicBezTo>
                    <a:pt x="0" y="67"/>
                    <a:pt x="1" y="68"/>
                    <a:pt x="1" y="68"/>
                  </a:cubicBezTo>
                  <a:cubicBezTo>
                    <a:pt x="1" y="68"/>
                    <a:pt x="1" y="68"/>
                    <a:pt x="2" y="67"/>
                  </a:cubicBezTo>
                  <a:cubicBezTo>
                    <a:pt x="25" y="38"/>
                    <a:pt x="55" y="15"/>
                    <a:pt x="90" y="1"/>
                  </a:cubicBezTo>
                  <a:cubicBezTo>
                    <a:pt x="91" y="1"/>
                    <a:pt x="91" y="0"/>
                    <a:pt x="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şḻîdé"/>
            <p:cNvSpPr/>
            <p:nvPr/>
          </p:nvSpPr>
          <p:spPr bwMode="auto">
            <a:xfrm>
              <a:off x="7293769" y="4771232"/>
              <a:ext cx="174625" cy="288925"/>
            </a:xfrm>
            <a:custGeom>
              <a:avLst/>
              <a:gdLst>
                <a:gd name="T0" fmla="*/ 4 w 43"/>
                <a:gd name="T1" fmla="*/ 0 h 71"/>
                <a:gd name="T2" fmla="*/ 4 w 43"/>
                <a:gd name="T3" fmla="*/ 0 h 71"/>
                <a:gd name="T4" fmla="*/ 10 w 43"/>
                <a:gd name="T5" fmla="*/ 34 h 71"/>
                <a:gd name="T6" fmla="*/ 42 w 43"/>
                <a:gd name="T7" fmla="*/ 71 h 71"/>
                <a:gd name="T8" fmla="*/ 42 w 43"/>
                <a:gd name="T9" fmla="*/ 71 h 71"/>
                <a:gd name="T10" fmla="*/ 42 w 43"/>
                <a:gd name="T11" fmla="*/ 70 h 71"/>
                <a:gd name="T12" fmla="*/ 13 w 43"/>
                <a:gd name="T13" fmla="*/ 36 h 71"/>
                <a:gd name="T14" fmla="*/ 5 w 43"/>
                <a:gd name="T15" fmla="*/ 0 h 71"/>
                <a:gd name="T16" fmla="*/ 4 w 43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7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2"/>
                    <a:pt x="4" y="24"/>
                    <a:pt x="10" y="34"/>
                  </a:cubicBezTo>
                  <a:cubicBezTo>
                    <a:pt x="19" y="48"/>
                    <a:pt x="30" y="60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3" y="71"/>
                    <a:pt x="42" y="70"/>
                  </a:cubicBezTo>
                  <a:cubicBezTo>
                    <a:pt x="31" y="60"/>
                    <a:pt x="21" y="49"/>
                    <a:pt x="13" y="36"/>
                  </a:cubicBezTo>
                  <a:cubicBezTo>
                    <a:pt x="6" y="25"/>
                    <a:pt x="1" y="13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ṡḷíḋè"/>
            <p:cNvSpPr/>
            <p:nvPr/>
          </p:nvSpPr>
          <p:spPr bwMode="auto">
            <a:xfrm>
              <a:off x="7538244" y="4469607"/>
              <a:ext cx="82550" cy="312738"/>
            </a:xfrm>
            <a:custGeom>
              <a:avLst/>
              <a:gdLst>
                <a:gd name="T0" fmla="*/ 1 w 20"/>
                <a:gd name="T1" fmla="*/ 0 h 77"/>
                <a:gd name="T2" fmla="*/ 0 w 20"/>
                <a:gd name="T3" fmla="*/ 0 h 77"/>
                <a:gd name="T4" fmla="*/ 8 w 20"/>
                <a:gd name="T5" fmla="*/ 36 h 77"/>
                <a:gd name="T6" fmla="*/ 19 w 20"/>
                <a:gd name="T7" fmla="*/ 76 h 77"/>
                <a:gd name="T8" fmla="*/ 19 w 20"/>
                <a:gd name="T9" fmla="*/ 77 h 77"/>
                <a:gd name="T10" fmla="*/ 20 w 20"/>
                <a:gd name="T11" fmla="*/ 76 h 77"/>
                <a:gd name="T12" fmla="*/ 10 w 20"/>
                <a:gd name="T13" fmla="*/ 38 h 77"/>
                <a:gd name="T14" fmla="*/ 1 w 20"/>
                <a:gd name="T15" fmla="*/ 0 h 77"/>
                <a:gd name="T16" fmla="*/ 1 w 20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3"/>
                    <a:pt x="5" y="25"/>
                    <a:pt x="8" y="36"/>
                  </a:cubicBezTo>
                  <a:cubicBezTo>
                    <a:pt x="12" y="50"/>
                    <a:pt x="15" y="63"/>
                    <a:pt x="19" y="76"/>
                  </a:cubicBezTo>
                  <a:cubicBezTo>
                    <a:pt x="19" y="76"/>
                    <a:pt x="19" y="77"/>
                    <a:pt x="19" y="77"/>
                  </a:cubicBezTo>
                  <a:cubicBezTo>
                    <a:pt x="20" y="77"/>
                    <a:pt x="20" y="76"/>
                    <a:pt x="20" y="76"/>
                  </a:cubicBezTo>
                  <a:cubicBezTo>
                    <a:pt x="17" y="63"/>
                    <a:pt x="13" y="51"/>
                    <a:pt x="10" y="38"/>
                  </a:cubicBezTo>
                  <a:cubicBezTo>
                    <a:pt x="7" y="26"/>
                    <a:pt x="2" y="1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şľíḋê"/>
            <p:cNvSpPr/>
            <p:nvPr/>
          </p:nvSpPr>
          <p:spPr bwMode="auto">
            <a:xfrm>
              <a:off x="7792244" y="4069557"/>
              <a:ext cx="187325" cy="473075"/>
            </a:xfrm>
            <a:custGeom>
              <a:avLst/>
              <a:gdLst>
                <a:gd name="T0" fmla="*/ 46 w 46"/>
                <a:gd name="T1" fmla="*/ 0 h 116"/>
                <a:gd name="T2" fmla="*/ 45 w 46"/>
                <a:gd name="T3" fmla="*/ 0 h 116"/>
                <a:gd name="T4" fmla="*/ 1 w 46"/>
                <a:gd name="T5" fmla="*/ 116 h 116"/>
                <a:gd name="T6" fmla="*/ 1 w 46"/>
                <a:gd name="T7" fmla="*/ 116 h 116"/>
                <a:gd name="T8" fmla="*/ 1 w 46"/>
                <a:gd name="T9" fmla="*/ 116 h 116"/>
                <a:gd name="T10" fmla="*/ 46 w 46"/>
                <a:gd name="T11" fmla="*/ 1 h 116"/>
                <a:gd name="T12" fmla="*/ 46 w 46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6">
                  <a:moveTo>
                    <a:pt x="46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2" y="39"/>
                    <a:pt x="17" y="78"/>
                    <a:pt x="1" y="116"/>
                  </a:cubicBezTo>
                  <a:cubicBezTo>
                    <a:pt x="0" y="116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8" y="78"/>
                    <a:pt x="33" y="40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ṧḷîḋé"/>
            <p:cNvSpPr/>
            <p:nvPr/>
          </p:nvSpPr>
          <p:spPr bwMode="auto">
            <a:xfrm>
              <a:off x="5971382" y="4620419"/>
              <a:ext cx="669925" cy="704850"/>
            </a:xfrm>
            <a:custGeom>
              <a:avLst/>
              <a:gdLst>
                <a:gd name="T0" fmla="*/ 29 w 164"/>
                <a:gd name="T1" fmla="*/ 0 h 173"/>
                <a:gd name="T2" fmla="*/ 26 w 164"/>
                <a:gd name="T3" fmla="*/ 0 h 173"/>
                <a:gd name="T4" fmla="*/ 4 w 164"/>
                <a:gd name="T5" fmla="*/ 10 h 173"/>
                <a:gd name="T6" fmla="*/ 8 w 164"/>
                <a:gd name="T7" fmla="*/ 35 h 173"/>
                <a:gd name="T8" fmla="*/ 26 w 164"/>
                <a:gd name="T9" fmla="*/ 53 h 173"/>
                <a:gd name="T10" fmla="*/ 123 w 164"/>
                <a:gd name="T11" fmla="*/ 131 h 173"/>
                <a:gd name="T12" fmla="*/ 164 w 164"/>
                <a:gd name="T13" fmla="*/ 173 h 173"/>
                <a:gd name="T14" fmla="*/ 161 w 164"/>
                <a:gd name="T15" fmla="*/ 103 h 173"/>
                <a:gd name="T16" fmla="*/ 108 w 164"/>
                <a:gd name="T17" fmla="*/ 35 h 173"/>
                <a:gd name="T18" fmla="*/ 29 w 164"/>
                <a:gd name="T1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73">
                  <a:moveTo>
                    <a:pt x="29" y="0"/>
                  </a:moveTo>
                  <a:cubicBezTo>
                    <a:pt x="28" y="0"/>
                    <a:pt x="27" y="0"/>
                    <a:pt x="26" y="0"/>
                  </a:cubicBezTo>
                  <a:cubicBezTo>
                    <a:pt x="17" y="0"/>
                    <a:pt x="8" y="3"/>
                    <a:pt x="4" y="10"/>
                  </a:cubicBezTo>
                  <a:cubicBezTo>
                    <a:pt x="0" y="17"/>
                    <a:pt x="3" y="27"/>
                    <a:pt x="8" y="35"/>
                  </a:cubicBezTo>
                  <a:cubicBezTo>
                    <a:pt x="13" y="41"/>
                    <a:pt x="19" y="47"/>
                    <a:pt x="26" y="53"/>
                  </a:cubicBezTo>
                  <a:cubicBezTo>
                    <a:pt x="58" y="80"/>
                    <a:pt x="92" y="103"/>
                    <a:pt x="123" y="131"/>
                  </a:cubicBezTo>
                  <a:cubicBezTo>
                    <a:pt x="138" y="144"/>
                    <a:pt x="152" y="158"/>
                    <a:pt x="164" y="173"/>
                  </a:cubicBezTo>
                  <a:cubicBezTo>
                    <a:pt x="163" y="152"/>
                    <a:pt x="162" y="127"/>
                    <a:pt x="161" y="103"/>
                  </a:cubicBezTo>
                  <a:cubicBezTo>
                    <a:pt x="146" y="77"/>
                    <a:pt x="129" y="53"/>
                    <a:pt x="108" y="35"/>
                  </a:cubicBezTo>
                  <a:cubicBezTo>
                    <a:pt x="86" y="16"/>
                    <a:pt x="58" y="0"/>
                    <a:pt x="29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išḻîḋè"/>
            <p:cNvSpPr/>
            <p:nvPr/>
          </p:nvSpPr>
          <p:spPr bwMode="auto">
            <a:xfrm>
              <a:off x="6065044" y="4623594"/>
              <a:ext cx="693738" cy="831850"/>
            </a:xfrm>
            <a:custGeom>
              <a:avLst/>
              <a:gdLst>
                <a:gd name="T0" fmla="*/ 170 w 170"/>
                <a:gd name="T1" fmla="*/ 204 h 204"/>
                <a:gd name="T2" fmla="*/ 124 w 170"/>
                <a:gd name="T3" fmla="*/ 110 h 204"/>
                <a:gd name="T4" fmla="*/ 90 w 170"/>
                <a:gd name="T5" fmla="*/ 68 h 204"/>
                <a:gd name="T6" fmla="*/ 52 w 170"/>
                <a:gd name="T7" fmla="*/ 30 h 204"/>
                <a:gd name="T8" fmla="*/ 0 w 170"/>
                <a:gd name="T9" fmla="*/ 0 h 204"/>
                <a:gd name="T10" fmla="*/ 0 w 170"/>
                <a:gd name="T11" fmla="*/ 0 h 204"/>
                <a:gd name="T12" fmla="*/ 48 w 170"/>
                <a:gd name="T13" fmla="*/ 26 h 204"/>
                <a:gd name="T14" fmla="*/ 86 w 170"/>
                <a:gd name="T15" fmla="*/ 63 h 204"/>
                <a:gd name="T16" fmla="*/ 120 w 170"/>
                <a:gd name="T17" fmla="*/ 104 h 204"/>
                <a:gd name="T18" fmla="*/ 147 w 170"/>
                <a:gd name="T19" fmla="*/ 150 h 204"/>
                <a:gd name="T20" fmla="*/ 170 w 170"/>
                <a:gd name="T2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204">
                  <a:moveTo>
                    <a:pt x="170" y="204"/>
                  </a:moveTo>
                  <a:cubicBezTo>
                    <a:pt x="157" y="171"/>
                    <a:pt x="144" y="138"/>
                    <a:pt x="124" y="110"/>
                  </a:cubicBezTo>
                  <a:cubicBezTo>
                    <a:pt x="114" y="95"/>
                    <a:pt x="102" y="81"/>
                    <a:pt x="90" y="68"/>
                  </a:cubicBezTo>
                  <a:cubicBezTo>
                    <a:pt x="78" y="54"/>
                    <a:pt x="66" y="41"/>
                    <a:pt x="52" y="30"/>
                  </a:cubicBezTo>
                  <a:cubicBezTo>
                    <a:pt x="36" y="18"/>
                    <a:pt x="18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33" y="16"/>
                    <a:pt x="48" y="26"/>
                  </a:cubicBezTo>
                  <a:cubicBezTo>
                    <a:pt x="62" y="37"/>
                    <a:pt x="74" y="49"/>
                    <a:pt x="86" y="63"/>
                  </a:cubicBezTo>
                  <a:cubicBezTo>
                    <a:pt x="98" y="76"/>
                    <a:pt x="110" y="90"/>
                    <a:pt x="120" y="104"/>
                  </a:cubicBezTo>
                  <a:cubicBezTo>
                    <a:pt x="131" y="118"/>
                    <a:pt x="140" y="134"/>
                    <a:pt x="147" y="150"/>
                  </a:cubicBezTo>
                  <a:cubicBezTo>
                    <a:pt x="156" y="167"/>
                    <a:pt x="163" y="186"/>
                    <a:pt x="170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išḻîďe"/>
            <p:cNvSpPr/>
            <p:nvPr/>
          </p:nvSpPr>
          <p:spPr bwMode="auto">
            <a:xfrm>
              <a:off x="5992019" y="4656932"/>
              <a:ext cx="766763" cy="798513"/>
            </a:xfrm>
            <a:custGeom>
              <a:avLst/>
              <a:gdLst>
                <a:gd name="T0" fmla="*/ 188 w 188"/>
                <a:gd name="T1" fmla="*/ 196 h 196"/>
                <a:gd name="T2" fmla="*/ 161 w 188"/>
                <a:gd name="T3" fmla="*/ 152 h 196"/>
                <a:gd name="T4" fmla="*/ 129 w 188"/>
                <a:gd name="T5" fmla="*/ 108 h 196"/>
                <a:gd name="T6" fmla="*/ 93 w 188"/>
                <a:gd name="T7" fmla="*/ 68 h 196"/>
                <a:gd name="T8" fmla="*/ 55 w 188"/>
                <a:gd name="T9" fmla="*/ 33 h 196"/>
                <a:gd name="T10" fmla="*/ 7 w 188"/>
                <a:gd name="T11" fmla="*/ 3 h 196"/>
                <a:gd name="T12" fmla="*/ 0 w 188"/>
                <a:gd name="T13" fmla="*/ 0 h 196"/>
                <a:gd name="T14" fmla="*/ 0 w 188"/>
                <a:gd name="T15" fmla="*/ 0 h 196"/>
                <a:gd name="T16" fmla="*/ 50 w 188"/>
                <a:gd name="T17" fmla="*/ 29 h 196"/>
                <a:gd name="T18" fmla="*/ 88 w 188"/>
                <a:gd name="T19" fmla="*/ 62 h 196"/>
                <a:gd name="T20" fmla="*/ 125 w 188"/>
                <a:gd name="T21" fmla="*/ 103 h 196"/>
                <a:gd name="T22" fmla="*/ 157 w 188"/>
                <a:gd name="T23" fmla="*/ 146 h 196"/>
                <a:gd name="T24" fmla="*/ 185 w 188"/>
                <a:gd name="T25" fmla="*/ 190 h 196"/>
                <a:gd name="T26" fmla="*/ 188 w 188"/>
                <a:gd name="T2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196">
                  <a:moveTo>
                    <a:pt x="188" y="196"/>
                  </a:moveTo>
                  <a:cubicBezTo>
                    <a:pt x="180" y="181"/>
                    <a:pt x="171" y="166"/>
                    <a:pt x="161" y="152"/>
                  </a:cubicBezTo>
                  <a:cubicBezTo>
                    <a:pt x="151" y="137"/>
                    <a:pt x="140" y="123"/>
                    <a:pt x="129" y="108"/>
                  </a:cubicBezTo>
                  <a:cubicBezTo>
                    <a:pt x="117" y="94"/>
                    <a:pt x="106" y="81"/>
                    <a:pt x="93" y="68"/>
                  </a:cubicBezTo>
                  <a:cubicBezTo>
                    <a:pt x="81" y="56"/>
                    <a:pt x="68" y="44"/>
                    <a:pt x="55" y="33"/>
                  </a:cubicBezTo>
                  <a:cubicBezTo>
                    <a:pt x="40" y="21"/>
                    <a:pt x="24" y="10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6"/>
                    <a:pt x="34" y="17"/>
                    <a:pt x="50" y="29"/>
                  </a:cubicBezTo>
                  <a:cubicBezTo>
                    <a:pt x="63" y="39"/>
                    <a:pt x="76" y="50"/>
                    <a:pt x="88" y="62"/>
                  </a:cubicBezTo>
                  <a:cubicBezTo>
                    <a:pt x="101" y="75"/>
                    <a:pt x="113" y="89"/>
                    <a:pt x="125" y="103"/>
                  </a:cubicBezTo>
                  <a:cubicBezTo>
                    <a:pt x="136" y="117"/>
                    <a:pt x="147" y="131"/>
                    <a:pt x="157" y="146"/>
                  </a:cubicBezTo>
                  <a:cubicBezTo>
                    <a:pt x="167" y="160"/>
                    <a:pt x="177" y="175"/>
                    <a:pt x="185" y="190"/>
                  </a:cubicBezTo>
                  <a:cubicBezTo>
                    <a:pt x="186" y="192"/>
                    <a:pt x="187" y="194"/>
                    <a:pt x="188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šlîḋé"/>
            <p:cNvSpPr/>
            <p:nvPr/>
          </p:nvSpPr>
          <p:spPr bwMode="auto">
            <a:xfrm>
              <a:off x="6057107" y="4815682"/>
              <a:ext cx="701675" cy="639763"/>
            </a:xfrm>
            <a:custGeom>
              <a:avLst/>
              <a:gdLst>
                <a:gd name="T0" fmla="*/ 172 w 172"/>
                <a:gd name="T1" fmla="*/ 157 h 157"/>
                <a:gd name="T2" fmla="*/ 115 w 172"/>
                <a:gd name="T3" fmla="*/ 87 h 157"/>
                <a:gd name="T4" fmla="*/ 42 w 172"/>
                <a:gd name="T5" fmla="*/ 25 h 157"/>
                <a:gd name="T6" fmla="*/ 0 w 172"/>
                <a:gd name="T7" fmla="*/ 1 h 157"/>
                <a:gd name="T8" fmla="*/ 1 w 172"/>
                <a:gd name="T9" fmla="*/ 0 h 157"/>
                <a:gd name="T10" fmla="*/ 76 w 172"/>
                <a:gd name="T11" fmla="*/ 50 h 157"/>
                <a:gd name="T12" fmla="*/ 143 w 172"/>
                <a:gd name="T13" fmla="*/ 117 h 157"/>
                <a:gd name="T14" fmla="*/ 172 w 172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57">
                  <a:moveTo>
                    <a:pt x="172" y="157"/>
                  </a:moveTo>
                  <a:cubicBezTo>
                    <a:pt x="156" y="131"/>
                    <a:pt x="136" y="108"/>
                    <a:pt x="115" y="87"/>
                  </a:cubicBezTo>
                  <a:cubicBezTo>
                    <a:pt x="93" y="64"/>
                    <a:pt x="68" y="43"/>
                    <a:pt x="42" y="25"/>
                  </a:cubicBezTo>
                  <a:cubicBezTo>
                    <a:pt x="29" y="16"/>
                    <a:pt x="15" y="7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" y="13"/>
                    <a:pt x="52" y="31"/>
                    <a:pt x="76" y="50"/>
                  </a:cubicBezTo>
                  <a:cubicBezTo>
                    <a:pt x="100" y="70"/>
                    <a:pt x="123" y="93"/>
                    <a:pt x="143" y="117"/>
                  </a:cubicBezTo>
                  <a:cubicBezTo>
                    <a:pt x="154" y="130"/>
                    <a:pt x="163" y="143"/>
                    <a:pt x="172" y="1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ṧļïďe"/>
            <p:cNvSpPr/>
            <p:nvPr/>
          </p:nvSpPr>
          <p:spPr bwMode="auto">
            <a:xfrm>
              <a:off x="3363119" y="2545557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ŝ1idé"/>
            <p:cNvSpPr/>
            <p:nvPr/>
          </p:nvSpPr>
          <p:spPr bwMode="auto">
            <a:xfrm>
              <a:off x="3872707" y="5247482"/>
              <a:ext cx="4763" cy="1588"/>
            </a:xfrm>
            <a:prstGeom prst="rect">
              <a:avLst/>
            </a:pr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îSḷíḍè"/>
            <p:cNvSpPr/>
            <p:nvPr/>
          </p:nvSpPr>
          <p:spPr bwMode="auto">
            <a:xfrm>
              <a:off x="7371557" y="1367632"/>
              <a:ext cx="1457325" cy="1038225"/>
            </a:xfrm>
            <a:custGeom>
              <a:avLst/>
              <a:gdLst>
                <a:gd name="T0" fmla="*/ 66 w 357"/>
                <a:gd name="T1" fmla="*/ 245 h 255"/>
                <a:gd name="T2" fmla="*/ 62 w 357"/>
                <a:gd name="T3" fmla="*/ 240 h 255"/>
                <a:gd name="T4" fmla="*/ 62 w 357"/>
                <a:gd name="T5" fmla="*/ 192 h 255"/>
                <a:gd name="T6" fmla="*/ 66 w 357"/>
                <a:gd name="T7" fmla="*/ 187 h 255"/>
                <a:gd name="T8" fmla="*/ 82 w 357"/>
                <a:gd name="T9" fmla="*/ 187 h 255"/>
                <a:gd name="T10" fmla="*/ 87 w 357"/>
                <a:gd name="T11" fmla="*/ 192 h 255"/>
                <a:gd name="T12" fmla="*/ 87 w 357"/>
                <a:gd name="T13" fmla="*/ 240 h 255"/>
                <a:gd name="T14" fmla="*/ 82 w 357"/>
                <a:gd name="T15" fmla="*/ 245 h 255"/>
                <a:gd name="T16" fmla="*/ 66 w 357"/>
                <a:gd name="T17" fmla="*/ 245 h 255"/>
                <a:gd name="T18" fmla="*/ 118 w 357"/>
                <a:gd name="T19" fmla="*/ 245 h 255"/>
                <a:gd name="T20" fmla="*/ 113 w 357"/>
                <a:gd name="T21" fmla="*/ 240 h 255"/>
                <a:gd name="T22" fmla="*/ 113 w 357"/>
                <a:gd name="T23" fmla="*/ 156 h 255"/>
                <a:gd name="T24" fmla="*/ 118 w 357"/>
                <a:gd name="T25" fmla="*/ 152 h 255"/>
                <a:gd name="T26" fmla="*/ 134 w 357"/>
                <a:gd name="T27" fmla="*/ 152 h 255"/>
                <a:gd name="T28" fmla="*/ 139 w 357"/>
                <a:gd name="T29" fmla="*/ 156 h 255"/>
                <a:gd name="T30" fmla="*/ 139 w 357"/>
                <a:gd name="T31" fmla="*/ 240 h 255"/>
                <a:gd name="T32" fmla="*/ 134 w 357"/>
                <a:gd name="T33" fmla="*/ 245 h 255"/>
                <a:gd name="T34" fmla="*/ 118 w 357"/>
                <a:gd name="T35" fmla="*/ 245 h 255"/>
                <a:gd name="T36" fmla="*/ 222 w 357"/>
                <a:gd name="T37" fmla="*/ 245 h 255"/>
                <a:gd name="T38" fmla="*/ 217 w 357"/>
                <a:gd name="T39" fmla="*/ 240 h 255"/>
                <a:gd name="T40" fmla="*/ 217 w 357"/>
                <a:gd name="T41" fmla="*/ 145 h 255"/>
                <a:gd name="T42" fmla="*/ 222 w 357"/>
                <a:gd name="T43" fmla="*/ 140 h 255"/>
                <a:gd name="T44" fmla="*/ 238 w 357"/>
                <a:gd name="T45" fmla="*/ 140 h 255"/>
                <a:gd name="T46" fmla="*/ 243 w 357"/>
                <a:gd name="T47" fmla="*/ 145 h 255"/>
                <a:gd name="T48" fmla="*/ 243 w 357"/>
                <a:gd name="T49" fmla="*/ 240 h 255"/>
                <a:gd name="T50" fmla="*/ 238 w 357"/>
                <a:gd name="T51" fmla="*/ 245 h 255"/>
                <a:gd name="T52" fmla="*/ 222 w 357"/>
                <a:gd name="T53" fmla="*/ 245 h 255"/>
                <a:gd name="T54" fmla="*/ 170 w 357"/>
                <a:gd name="T55" fmla="*/ 245 h 255"/>
                <a:gd name="T56" fmla="*/ 165 w 357"/>
                <a:gd name="T57" fmla="*/ 240 h 255"/>
                <a:gd name="T58" fmla="*/ 165 w 357"/>
                <a:gd name="T59" fmla="*/ 110 h 255"/>
                <a:gd name="T60" fmla="*/ 170 w 357"/>
                <a:gd name="T61" fmla="*/ 105 h 255"/>
                <a:gd name="T62" fmla="*/ 186 w 357"/>
                <a:gd name="T63" fmla="*/ 105 h 255"/>
                <a:gd name="T64" fmla="*/ 191 w 357"/>
                <a:gd name="T65" fmla="*/ 110 h 255"/>
                <a:gd name="T66" fmla="*/ 191 w 357"/>
                <a:gd name="T67" fmla="*/ 240 h 255"/>
                <a:gd name="T68" fmla="*/ 186 w 357"/>
                <a:gd name="T69" fmla="*/ 245 h 255"/>
                <a:gd name="T70" fmla="*/ 170 w 357"/>
                <a:gd name="T71" fmla="*/ 245 h 255"/>
                <a:gd name="T72" fmla="*/ 274 w 357"/>
                <a:gd name="T73" fmla="*/ 245 h 255"/>
                <a:gd name="T74" fmla="*/ 269 w 357"/>
                <a:gd name="T75" fmla="*/ 240 h 255"/>
                <a:gd name="T76" fmla="*/ 269 w 357"/>
                <a:gd name="T77" fmla="*/ 62 h 255"/>
                <a:gd name="T78" fmla="*/ 274 w 357"/>
                <a:gd name="T79" fmla="*/ 57 h 255"/>
                <a:gd name="T80" fmla="*/ 290 w 357"/>
                <a:gd name="T81" fmla="*/ 57 h 255"/>
                <a:gd name="T82" fmla="*/ 295 w 357"/>
                <a:gd name="T83" fmla="*/ 62 h 255"/>
                <a:gd name="T84" fmla="*/ 295 w 357"/>
                <a:gd name="T85" fmla="*/ 240 h 255"/>
                <a:gd name="T86" fmla="*/ 290 w 357"/>
                <a:gd name="T87" fmla="*/ 245 h 255"/>
                <a:gd name="T88" fmla="*/ 274 w 357"/>
                <a:gd name="T89" fmla="*/ 245 h 255"/>
                <a:gd name="T90" fmla="*/ 343 w 357"/>
                <a:gd name="T91" fmla="*/ 0 h 255"/>
                <a:gd name="T92" fmla="*/ 14 w 357"/>
                <a:gd name="T93" fmla="*/ 0 h 255"/>
                <a:gd name="T94" fmla="*/ 0 w 357"/>
                <a:gd name="T95" fmla="*/ 14 h 255"/>
                <a:gd name="T96" fmla="*/ 0 w 357"/>
                <a:gd name="T97" fmla="*/ 241 h 255"/>
                <a:gd name="T98" fmla="*/ 14 w 357"/>
                <a:gd name="T99" fmla="*/ 255 h 255"/>
                <a:gd name="T100" fmla="*/ 343 w 357"/>
                <a:gd name="T101" fmla="*/ 255 h 255"/>
                <a:gd name="T102" fmla="*/ 357 w 357"/>
                <a:gd name="T103" fmla="*/ 241 h 255"/>
                <a:gd name="T104" fmla="*/ 357 w 357"/>
                <a:gd name="T105" fmla="*/ 14 h 255"/>
                <a:gd name="T106" fmla="*/ 343 w 357"/>
                <a:gd name="T10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7" h="255">
                  <a:moveTo>
                    <a:pt x="66" y="245"/>
                  </a:moveTo>
                  <a:cubicBezTo>
                    <a:pt x="64" y="245"/>
                    <a:pt x="62" y="243"/>
                    <a:pt x="62" y="240"/>
                  </a:cubicBezTo>
                  <a:cubicBezTo>
                    <a:pt x="62" y="192"/>
                    <a:pt x="62" y="192"/>
                    <a:pt x="62" y="192"/>
                  </a:cubicBezTo>
                  <a:cubicBezTo>
                    <a:pt x="62" y="189"/>
                    <a:pt x="64" y="187"/>
                    <a:pt x="66" y="187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85" y="187"/>
                    <a:pt x="87" y="189"/>
                    <a:pt x="87" y="192"/>
                  </a:cubicBezTo>
                  <a:cubicBezTo>
                    <a:pt x="87" y="240"/>
                    <a:pt x="87" y="240"/>
                    <a:pt x="87" y="240"/>
                  </a:cubicBezTo>
                  <a:cubicBezTo>
                    <a:pt x="87" y="243"/>
                    <a:pt x="85" y="245"/>
                    <a:pt x="82" y="245"/>
                  </a:cubicBezTo>
                  <a:cubicBezTo>
                    <a:pt x="66" y="245"/>
                    <a:pt x="66" y="245"/>
                    <a:pt x="66" y="245"/>
                  </a:cubicBezTo>
                  <a:moveTo>
                    <a:pt x="118" y="245"/>
                  </a:moveTo>
                  <a:cubicBezTo>
                    <a:pt x="115" y="245"/>
                    <a:pt x="113" y="243"/>
                    <a:pt x="113" y="240"/>
                  </a:cubicBezTo>
                  <a:cubicBezTo>
                    <a:pt x="113" y="156"/>
                    <a:pt x="113" y="156"/>
                    <a:pt x="113" y="156"/>
                  </a:cubicBezTo>
                  <a:cubicBezTo>
                    <a:pt x="113" y="154"/>
                    <a:pt x="115" y="152"/>
                    <a:pt x="118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7" y="152"/>
                    <a:pt x="139" y="154"/>
                    <a:pt x="139" y="156"/>
                  </a:cubicBezTo>
                  <a:cubicBezTo>
                    <a:pt x="139" y="240"/>
                    <a:pt x="139" y="240"/>
                    <a:pt x="139" y="240"/>
                  </a:cubicBezTo>
                  <a:cubicBezTo>
                    <a:pt x="139" y="243"/>
                    <a:pt x="137" y="245"/>
                    <a:pt x="134" y="245"/>
                  </a:cubicBezTo>
                  <a:cubicBezTo>
                    <a:pt x="118" y="245"/>
                    <a:pt x="118" y="245"/>
                    <a:pt x="118" y="245"/>
                  </a:cubicBezTo>
                  <a:moveTo>
                    <a:pt x="222" y="245"/>
                  </a:moveTo>
                  <a:cubicBezTo>
                    <a:pt x="219" y="245"/>
                    <a:pt x="217" y="243"/>
                    <a:pt x="217" y="240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2"/>
                    <a:pt x="219" y="140"/>
                    <a:pt x="222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41" y="140"/>
                    <a:pt x="243" y="142"/>
                    <a:pt x="243" y="145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3" y="243"/>
                    <a:pt x="241" y="245"/>
                    <a:pt x="238" y="245"/>
                  </a:cubicBezTo>
                  <a:cubicBezTo>
                    <a:pt x="222" y="245"/>
                    <a:pt x="222" y="245"/>
                    <a:pt x="222" y="245"/>
                  </a:cubicBezTo>
                  <a:moveTo>
                    <a:pt x="170" y="245"/>
                  </a:moveTo>
                  <a:cubicBezTo>
                    <a:pt x="167" y="245"/>
                    <a:pt x="165" y="243"/>
                    <a:pt x="165" y="240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7"/>
                    <a:pt x="167" y="105"/>
                    <a:pt x="170" y="105"/>
                  </a:cubicBezTo>
                  <a:cubicBezTo>
                    <a:pt x="186" y="105"/>
                    <a:pt x="186" y="105"/>
                    <a:pt x="186" y="105"/>
                  </a:cubicBezTo>
                  <a:cubicBezTo>
                    <a:pt x="189" y="105"/>
                    <a:pt x="191" y="107"/>
                    <a:pt x="191" y="110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191" y="243"/>
                    <a:pt x="189" y="245"/>
                    <a:pt x="186" y="245"/>
                  </a:cubicBezTo>
                  <a:cubicBezTo>
                    <a:pt x="170" y="245"/>
                    <a:pt x="170" y="245"/>
                    <a:pt x="170" y="245"/>
                  </a:cubicBezTo>
                  <a:moveTo>
                    <a:pt x="274" y="245"/>
                  </a:moveTo>
                  <a:cubicBezTo>
                    <a:pt x="271" y="245"/>
                    <a:pt x="269" y="243"/>
                    <a:pt x="269" y="240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69" y="59"/>
                    <a:pt x="271" y="57"/>
                    <a:pt x="27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2" y="57"/>
                    <a:pt x="295" y="59"/>
                    <a:pt x="295" y="62"/>
                  </a:cubicBezTo>
                  <a:cubicBezTo>
                    <a:pt x="295" y="240"/>
                    <a:pt x="295" y="240"/>
                    <a:pt x="295" y="240"/>
                  </a:cubicBezTo>
                  <a:cubicBezTo>
                    <a:pt x="295" y="243"/>
                    <a:pt x="292" y="245"/>
                    <a:pt x="290" y="245"/>
                  </a:cubicBezTo>
                  <a:cubicBezTo>
                    <a:pt x="274" y="245"/>
                    <a:pt x="274" y="245"/>
                    <a:pt x="274" y="245"/>
                  </a:cubicBezTo>
                  <a:moveTo>
                    <a:pt x="3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6" y="255"/>
                    <a:pt x="14" y="255"/>
                  </a:cubicBezTo>
                  <a:cubicBezTo>
                    <a:pt x="343" y="255"/>
                    <a:pt x="343" y="255"/>
                    <a:pt x="343" y="255"/>
                  </a:cubicBezTo>
                  <a:cubicBezTo>
                    <a:pt x="350" y="255"/>
                    <a:pt x="357" y="248"/>
                    <a:pt x="357" y="241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7"/>
                    <a:pt x="350" y="0"/>
                    <a:pt x="343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ṣ1ídè"/>
            <p:cNvSpPr/>
            <p:nvPr/>
          </p:nvSpPr>
          <p:spPr bwMode="auto">
            <a:xfrm>
              <a:off x="7623969" y="2129632"/>
              <a:ext cx="101600" cy="236538"/>
            </a:xfrm>
            <a:custGeom>
              <a:avLst/>
              <a:gdLst>
                <a:gd name="T0" fmla="*/ 20 w 25"/>
                <a:gd name="T1" fmla="*/ 0 h 58"/>
                <a:gd name="T2" fmla="*/ 4 w 25"/>
                <a:gd name="T3" fmla="*/ 0 h 58"/>
                <a:gd name="T4" fmla="*/ 0 w 25"/>
                <a:gd name="T5" fmla="*/ 5 h 58"/>
                <a:gd name="T6" fmla="*/ 0 w 25"/>
                <a:gd name="T7" fmla="*/ 53 h 58"/>
                <a:gd name="T8" fmla="*/ 4 w 25"/>
                <a:gd name="T9" fmla="*/ 58 h 58"/>
                <a:gd name="T10" fmla="*/ 20 w 25"/>
                <a:gd name="T11" fmla="*/ 58 h 58"/>
                <a:gd name="T12" fmla="*/ 25 w 25"/>
                <a:gd name="T13" fmla="*/ 53 h 58"/>
                <a:gd name="T14" fmla="*/ 25 w 25"/>
                <a:gd name="T15" fmla="*/ 5 h 58"/>
                <a:gd name="T16" fmla="*/ 20 w 25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8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3" y="58"/>
                    <a:pt x="25" y="56"/>
                    <a:pt x="25" y="5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3" y="0"/>
                    <a:pt x="20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ŝḻíḑè"/>
            <p:cNvSpPr/>
            <p:nvPr/>
          </p:nvSpPr>
          <p:spPr bwMode="auto">
            <a:xfrm>
              <a:off x="7831932" y="1986757"/>
              <a:ext cx="106363" cy="379413"/>
            </a:xfrm>
            <a:custGeom>
              <a:avLst/>
              <a:gdLst>
                <a:gd name="T0" fmla="*/ 21 w 26"/>
                <a:gd name="T1" fmla="*/ 0 h 93"/>
                <a:gd name="T2" fmla="*/ 5 w 26"/>
                <a:gd name="T3" fmla="*/ 0 h 93"/>
                <a:gd name="T4" fmla="*/ 0 w 26"/>
                <a:gd name="T5" fmla="*/ 4 h 93"/>
                <a:gd name="T6" fmla="*/ 0 w 26"/>
                <a:gd name="T7" fmla="*/ 88 h 93"/>
                <a:gd name="T8" fmla="*/ 5 w 26"/>
                <a:gd name="T9" fmla="*/ 93 h 93"/>
                <a:gd name="T10" fmla="*/ 21 w 26"/>
                <a:gd name="T11" fmla="*/ 93 h 93"/>
                <a:gd name="T12" fmla="*/ 26 w 26"/>
                <a:gd name="T13" fmla="*/ 88 h 93"/>
                <a:gd name="T14" fmla="*/ 26 w 26"/>
                <a:gd name="T15" fmla="*/ 4 h 93"/>
                <a:gd name="T16" fmla="*/ 21 w 26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3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1"/>
                    <a:pt x="2" y="93"/>
                    <a:pt x="5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4" y="93"/>
                    <a:pt x="26" y="91"/>
                    <a:pt x="26" y="88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ŝļidè"/>
            <p:cNvSpPr/>
            <p:nvPr/>
          </p:nvSpPr>
          <p:spPr bwMode="auto">
            <a:xfrm>
              <a:off x="8044657" y="1794669"/>
              <a:ext cx="106363" cy="571500"/>
            </a:xfrm>
            <a:custGeom>
              <a:avLst/>
              <a:gdLst>
                <a:gd name="T0" fmla="*/ 21 w 26"/>
                <a:gd name="T1" fmla="*/ 0 h 140"/>
                <a:gd name="T2" fmla="*/ 5 w 26"/>
                <a:gd name="T3" fmla="*/ 0 h 140"/>
                <a:gd name="T4" fmla="*/ 0 w 26"/>
                <a:gd name="T5" fmla="*/ 5 h 140"/>
                <a:gd name="T6" fmla="*/ 0 w 26"/>
                <a:gd name="T7" fmla="*/ 135 h 140"/>
                <a:gd name="T8" fmla="*/ 5 w 26"/>
                <a:gd name="T9" fmla="*/ 140 h 140"/>
                <a:gd name="T10" fmla="*/ 21 w 26"/>
                <a:gd name="T11" fmla="*/ 140 h 140"/>
                <a:gd name="T12" fmla="*/ 26 w 26"/>
                <a:gd name="T13" fmla="*/ 135 h 140"/>
                <a:gd name="T14" fmla="*/ 26 w 26"/>
                <a:gd name="T15" fmla="*/ 5 h 140"/>
                <a:gd name="T16" fmla="*/ 21 w 26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40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8"/>
                    <a:pt x="2" y="140"/>
                    <a:pt x="5" y="140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24" y="140"/>
                    <a:pt x="26" y="138"/>
                    <a:pt x="26" y="13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sḻïḍé"/>
            <p:cNvSpPr/>
            <p:nvPr/>
          </p:nvSpPr>
          <p:spPr bwMode="auto">
            <a:xfrm>
              <a:off x="8257382" y="1937544"/>
              <a:ext cx="106363" cy="428625"/>
            </a:xfrm>
            <a:custGeom>
              <a:avLst/>
              <a:gdLst>
                <a:gd name="T0" fmla="*/ 21 w 26"/>
                <a:gd name="T1" fmla="*/ 0 h 105"/>
                <a:gd name="T2" fmla="*/ 5 w 26"/>
                <a:gd name="T3" fmla="*/ 0 h 105"/>
                <a:gd name="T4" fmla="*/ 0 w 26"/>
                <a:gd name="T5" fmla="*/ 5 h 105"/>
                <a:gd name="T6" fmla="*/ 0 w 26"/>
                <a:gd name="T7" fmla="*/ 100 h 105"/>
                <a:gd name="T8" fmla="*/ 5 w 26"/>
                <a:gd name="T9" fmla="*/ 105 h 105"/>
                <a:gd name="T10" fmla="*/ 21 w 26"/>
                <a:gd name="T11" fmla="*/ 105 h 105"/>
                <a:gd name="T12" fmla="*/ 26 w 26"/>
                <a:gd name="T13" fmla="*/ 100 h 105"/>
                <a:gd name="T14" fmla="*/ 26 w 26"/>
                <a:gd name="T15" fmla="*/ 5 h 105"/>
                <a:gd name="T16" fmla="*/ 21 w 26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0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2" y="105"/>
                    <a:pt x="5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4" y="105"/>
                    <a:pt x="26" y="103"/>
                    <a:pt x="26" y="10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şḷiḓê"/>
            <p:cNvSpPr/>
            <p:nvPr/>
          </p:nvSpPr>
          <p:spPr bwMode="auto">
            <a:xfrm>
              <a:off x="8468519" y="1599407"/>
              <a:ext cx="106363" cy="766763"/>
            </a:xfrm>
            <a:custGeom>
              <a:avLst/>
              <a:gdLst>
                <a:gd name="T0" fmla="*/ 21 w 26"/>
                <a:gd name="T1" fmla="*/ 0 h 188"/>
                <a:gd name="T2" fmla="*/ 5 w 26"/>
                <a:gd name="T3" fmla="*/ 0 h 188"/>
                <a:gd name="T4" fmla="*/ 0 w 26"/>
                <a:gd name="T5" fmla="*/ 5 h 188"/>
                <a:gd name="T6" fmla="*/ 0 w 26"/>
                <a:gd name="T7" fmla="*/ 183 h 188"/>
                <a:gd name="T8" fmla="*/ 5 w 26"/>
                <a:gd name="T9" fmla="*/ 188 h 188"/>
                <a:gd name="T10" fmla="*/ 21 w 26"/>
                <a:gd name="T11" fmla="*/ 188 h 188"/>
                <a:gd name="T12" fmla="*/ 26 w 26"/>
                <a:gd name="T13" fmla="*/ 183 h 188"/>
                <a:gd name="T14" fmla="*/ 26 w 26"/>
                <a:gd name="T15" fmla="*/ 5 h 188"/>
                <a:gd name="T16" fmla="*/ 21 w 26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5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6" y="186"/>
                    <a:pt x="26" y="18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ṣľïďé"/>
            <p:cNvSpPr/>
            <p:nvPr/>
          </p:nvSpPr>
          <p:spPr bwMode="auto">
            <a:xfrm>
              <a:off x="7371557" y="2504282"/>
              <a:ext cx="1452563" cy="1039813"/>
            </a:xfrm>
            <a:custGeom>
              <a:avLst/>
              <a:gdLst>
                <a:gd name="T0" fmla="*/ 342 w 356"/>
                <a:gd name="T1" fmla="*/ 255 h 255"/>
                <a:gd name="T2" fmla="*/ 14 w 356"/>
                <a:gd name="T3" fmla="*/ 255 h 255"/>
                <a:gd name="T4" fmla="*/ 0 w 356"/>
                <a:gd name="T5" fmla="*/ 241 h 255"/>
                <a:gd name="T6" fmla="*/ 0 w 356"/>
                <a:gd name="T7" fmla="*/ 14 h 255"/>
                <a:gd name="T8" fmla="*/ 14 w 356"/>
                <a:gd name="T9" fmla="*/ 0 h 255"/>
                <a:gd name="T10" fmla="*/ 342 w 356"/>
                <a:gd name="T11" fmla="*/ 0 h 255"/>
                <a:gd name="T12" fmla="*/ 356 w 356"/>
                <a:gd name="T13" fmla="*/ 14 h 255"/>
                <a:gd name="T14" fmla="*/ 356 w 356"/>
                <a:gd name="T15" fmla="*/ 241 h 255"/>
                <a:gd name="T16" fmla="*/ 342 w 356"/>
                <a:gd name="T1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255">
                  <a:moveTo>
                    <a:pt x="342" y="255"/>
                  </a:moveTo>
                  <a:cubicBezTo>
                    <a:pt x="14" y="255"/>
                    <a:pt x="14" y="255"/>
                    <a:pt x="14" y="255"/>
                  </a:cubicBezTo>
                  <a:cubicBezTo>
                    <a:pt x="6" y="255"/>
                    <a:pt x="0" y="248"/>
                    <a:pt x="0" y="24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50" y="0"/>
                    <a:pt x="356" y="7"/>
                    <a:pt x="356" y="14"/>
                  </a:cubicBezTo>
                  <a:cubicBezTo>
                    <a:pt x="356" y="241"/>
                    <a:pt x="356" y="241"/>
                    <a:pt x="356" y="241"/>
                  </a:cubicBezTo>
                  <a:cubicBezTo>
                    <a:pt x="356" y="248"/>
                    <a:pt x="350" y="255"/>
                    <a:pt x="342" y="255"/>
                  </a:cubicBezTo>
                </a:path>
              </a:pathLst>
            </a:custGeom>
            <a:solidFill>
              <a:srgbClr val="D8EA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Sļiḑe"/>
            <p:cNvSpPr/>
            <p:nvPr/>
          </p:nvSpPr>
          <p:spPr bwMode="auto">
            <a:xfrm>
              <a:off x="7620794" y="3401219"/>
              <a:ext cx="104775" cy="101600"/>
            </a:xfrm>
            <a:custGeom>
              <a:avLst/>
              <a:gdLst>
                <a:gd name="T0" fmla="*/ 21 w 26"/>
                <a:gd name="T1" fmla="*/ 0 h 25"/>
                <a:gd name="T2" fmla="*/ 5 w 26"/>
                <a:gd name="T3" fmla="*/ 0 h 25"/>
                <a:gd name="T4" fmla="*/ 0 w 26"/>
                <a:gd name="T5" fmla="*/ 4 h 25"/>
                <a:gd name="T6" fmla="*/ 0 w 26"/>
                <a:gd name="T7" fmla="*/ 20 h 25"/>
                <a:gd name="T8" fmla="*/ 5 w 26"/>
                <a:gd name="T9" fmla="*/ 25 h 25"/>
                <a:gd name="T10" fmla="*/ 21 w 26"/>
                <a:gd name="T11" fmla="*/ 25 h 25"/>
                <a:gd name="T12" fmla="*/ 26 w 26"/>
                <a:gd name="T13" fmla="*/ 20 h 25"/>
                <a:gd name="T14" fmla="*/ 26 w 26"/>
                <a:gd name="T15" fmla="*/ 4 h 25"/>
                <a:gd name="T16" fmla="*/ 21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4" y="25"/>
                    <a:pt x="26" y="23"/>
                    <a:pt x="26" y="2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iŝlîḑè"/>
            <p:cNvSpPr/>
            <p:nvPr/>
          </p:nvSpPr>
          <p:spPr bwMode="auto">
            <a:xfrm>
              <a:off x="7831932" y="3120232"/>
              <a:ext cx="106363" cy="382588"/>
            </a:xfrm>
            <a:custGeom>
              <a:avLst/>
              <a:gdLst>
                <a:gd name="T0" fmla="*/ 21 w 26"/>
                <a:gd name="T1" fmla="*/ 0 h 94"/>
                <a:gd name="T2" fmla="*/ 5 w 26"/>
                <a:gd name="T3" fmla="*/ 0 h 94"/>
                <a:gd name="T4" fmla="*/ 0 w 26"/>
                <a:gd name="T5" fmla="*/ 5 h 94"/>
                <a:gd name="T6" fmla="*/ 0 w 26"/>
                <a:gd name="T7" fmla="*/ 89 h 94"/>
                <a:gd name="T8" fmla="*/ 5 w 26"/>
                <a:gd name="T9" fmla="*/ 94 h 94"/>
                <a:gd name="T10" fmla="*/ 21 w 26"/>
                <a:gd name="T11" fmla="*/ 94 h 94"/>
                <a:gd name="T12" fmla="*/ 26 w 26"/>
                <a:gd name="T13" fmla="*/ 89 h 94"/>
                <a:gd name="T14" fmla="*/ 26 w 26"/>
                <a:gd name="T15" fmla="*/ 5 h 94"/>
                <a:gd name="T16" fmla="*/ 21 w 2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4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2"/>
                    <a:pt x="2" y="94"/>
                    <a:pt x="5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3" y="94"/>
                    <a:pt x="26" y="92"/>
                    <a:pt x="26" y="8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ŝḻídè"/>
            <p:cNvSpPr/>
            <p:nvPr/>
          </p:nvSpPr>
          <p:spPr bwMode="auto">
            <a:xfrm>
              <a:off x="8044657" y="3307557"/>
              <a:ext cx="101600" cy="195263"/>
            </a:xfrm>
            <a:custGeom>
              <a:avLst/>
              <a:gdLst>
                <a:gd name="T0" fmla="*/ 21 w 25"/>
                <a:gd name="T1" fmla="*/ 0 h 48"/>
                <a:gd name="T2" fmla="*/ 5 w 25"/>
                <a:gd name="T3" fmla="*/ 0 h 48"/>
                <a:gd name="T4" fmla="*/ 0 w 25"/>
                <a:gd name="T5" fmla="*/ 4 h 48"/>
                <a:gd name="T6" fmla="*/ 0 w 25"/>
                <a:gd name="T7" fmla="*/ 43 h 48"/>
                <a:gd name="T8" fmla="*/ 5 w 25"/>
                <a:gd name="T9" fmla="*/ 48 h 48"/>
                <a:gd name="T10" fmla="*/ 21 w 25"/>
                <a:gd name="T11" fmla="*/ 48 h 48"/>
                <a:gd name="T12" fmla="*/ 25 w 25"/>
                <a:gd name="T13" fmla="*/ 43 h 48"/>
                <a:gd name="T14" fmla="*/ 25 w 25"/>
                <a:gd name="T15" fmla="*/ 4 h 48"/>
                <a:gd name="T16" fmla="*/ 21 w 25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3" y="48"/>
                    <a:pt x="25" y="46"/>
                    <a:pt x="25" y="4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íš1îḋe"/>
            <p:cNvSpPr/>
            <p:nvPr/>
          </p:nvSpPr>
          <p:spPr bwMode="auto">
            <a:xfrm>
              <a:off x="8257382" y="2842419"/>
              <a:ext cx="101600" cy="660400"/>
            </a:xfrm>
            <a:custGeom>
              <a:avLst/>
              <a:gdLst>
                <a:gd name="T0" fmla="*/ 21 w 25"/>
                <a:gd name="T1" fmla="*/ 0 h 162"/>
                <a:gd name="T2" fmla="*/ 5 w 25"/>
                <a:gd name="T3" fmla="*/ 0 h 162"/>
                <a:gd name="T4" fmla="*/ 0 w 25"/>
                <a:gd name="T5" fmla="*/ 4 h 162"/>
                <a:gd name="T6" fmla="*/ 0 w 25"/>
                <a:gd name="T7" fmla="*/ 157 h 162"/>
                <a:gd name="T8" fmla="*/ 5 w 25"/>
                <a:gd name="T9" fmla="*/ 162 h 162"/>
                <a:gd name="T10" fmla="*/ 21 w 25"/>
                <a:gd name="T11" fmla="*/ 162 h 162"/>
                <a:gd name="T12" fmla="*/ 25 w 25"/>
                <a:gd name="T13" fmla="*/ 157 h 162"/>
                <a:gd name="T14" fmla="*/ 25 w 25"/>
                <a:gd name="T15" fmla="*/ 4 h 162"/>
                <a:gd name="T16" fmla="*/ 21 w 25"/>
                <a:gd name="T1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62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0"/>
                    <a:pt x="2" y="162"/>
                    <a:pt x="5" y="162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23" y="162"/>
                    <a:pt x="25" y="160"/>
                    <a:pt x="25" y="15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í$ḻïďê"/>
            <p:cNvSpPr/>
            <p:nvPr/>
          </p:nvSpPr>
          <p:spPr bwMode="auto">
            <a:xfrm>
              <a:off x="8468519" y="2736057"/>
              <a:ext cx="103188" cy="766763"/>
            </a:xfrm>
            <a:custGeom>
              <a:avLst/>
              <a:gdLst>
                <a:gd name="T0" fmla="*/ 21 w 25"/>
                <a:gd name="T1" fmla="*/ 0 h 188"/>
                <a:gd name="T2" fmla="*/ 4 w 25"/>
                <a:gd name="T3" fmla="*/ 0 h 188"/>
                <a:gd name="T4" fmla="*/ 0 w 25"/>
                <a:gd name="T5" fmla="*/ 5 h 188"/>
                <a:gd name="T6" fmla="*/ 0 w 25"/>
                <a:gd name="T7" fmla="*/ 183 h 188"/>
                <a:gd name="T8" fmla="*/ 4 w 25"/>
                <a:gd name="T9" fmla="*/ 188 h 188"/>
                <a:gd name="T10" fmla="*/ 21 w 25"/>
                <a:gd name="T11" fmla="*/ 188 h 188"/>
                <a:gd name="T12" fmla="*/ 25 w 25"/>
                <a:gd name="T13" fmla="*/ 183 h 188"/>
                <a:gd name="T14" fmla="*/ 25 w 25"/>
                <a:gd name="T15" fmla="*/ 5 h 188"/>
                <a:gd name="T16" fmla="*/ 21 w 25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88">
                  <a:moveTo>
                    <a:pt x="2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4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5" y="186"/>
                    <a:pt x="25" y="18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3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ṧḻiḍe"/>
            <p:cNvSpPr/>
            <p:nvPr/>
          </p:nvSpPr>
          <p:spPr bwMode="auto">
            <a:xfrm>
              <a:off x="5195094" y="2590007"/>
              <a:ext cx="254000" cy="415925"/>
            </a:xfrm>
            <a:custGeom>
              <a:avLst/>
              <a:gdLst>
                <a:gd name="T0" fmla="*/ 61 w 62"/>
                <a:gd name="T1" fmla="*/ 50 h 102"/>
                <a:gd name="T2" fmla="*/ 50 w 62"/>
                <a:gd name="T3" fmla="*/ 69 h 102"/>
                <a:gd name="T4" fmla="*/ 54 w 62"/>
                <a:gd name="T5" fmla="*/ 87 h 102"/>
                <a:gd name="T6" fmla="*/ 62 w 62"/>
                <a:gd name="T7" fmla="*/ 102 h 102"/>
                <a:gd name="T8" fmla="*/ 27 w 62"/>
                <a:gd name="T9" fmla="*/ 97 h 102"/>
                <a:gd name="T10" fmla="*/ 1 w 62"/>
                <a:gd name="T11" fmla="*/ 85 h 102"/>
                <a:gd name="T12" fmla="*/ 0 w 62"/>
                <a:gd name="T13" fmla="*/ 83 h 102"/>
                <a:gd name="T14" fmla="*/ 1 w 62"/>
                <a:gd name="T15" fmla="*/ 81 h 102"/>
                <a:gd name="T16" fmla="*/ 19 w 62"/>
                <a:gd name="T17" fmla="*/ 47 h 102"/>
                <a:gd name="T18" fmla="*/ 17 w 62"/>
                <a:gd name="T19" fmla="*/ 11 h 102"/>
                <a:gd name="T20" fmla="*/ 18 w 62"/>
                <a:gd name="T21" fmla="*/ 0 h 102"/>
                <a:gd name="T22" fmla="*/ 61 w 62"/>
                <a:gd name="T23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102">
                  <a:moveTo>
                    <a:pt x="61" y="50"/>
                  </a:moveTo>
                  <a:cubicBezTo>
                    <a:pt x="54" y="55"/>
                    <a:pt x="51" y="62"/>
                    <a:pt x="50" y="69"/>
                  </a:cubicBezTo>
                  <a:cubicBezTo>
                    <a:pt x="49" y="75"/>
                    <a:pt x="51" y="81"/>
                    <a:pt x="54" y="87"/>
                  </a:cubicBezTo>
                  <a:cubicBezTo>
                    <a:pt x="56" y="92"/>
                    <a:pt x="59" y="97"/>
                    <a:pt x="62" y="102"/>
                  </a:cubicBezTo>
                  <a:cubicBezTo>
                    <a:pt x="50" y="101"/>
                    <a:pt x="38" y="99"/>
                    <a:pt x="27" y="97"/>
                  </a:cubicBezTo>
                  <a:cubicBezTo>
                    <a:pt x="17" y="95"/>
                    <a:pt x="7" y="92"/>
                    <a:pt x="1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0" y="83"/>
                    <a:pt x="1" y="82"/>
                    <a:pt x="1" y="81"/>
                  </a:cubicBezTo>
                  <a:cubicBezTo>
                    <a:pt x="11" y="74"/>
                    <a:pt x="17" y="60"/>
                    <a:pt x="19" y="47"/>
                  </a:cubicBezTo>
                  <a:cubicBezTo>
                    <a:pt x="20" y="35"/>
                    <a:pt x="17" y="24"/>
                    <a:pt x="17" y="11"/>
                  </a:cubicBezTo>
                  <a:cubicBezTo>
                    <a:pt x="17" y="7"/>
                    <a:pt x="17" y="3"/>
                    <a:pt x="18" y="0"/>
                  </a:cubicBez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ïšļîḑé"/>
            <p:cNvSpPr/>
            <p:nvPr/>
          </p:nvSpPr>
          <p:spPr bwMode="auto">
            <a:xfrm>
              <a:off x="4828382" y="4241007"/>
              <a:ext cx="677863" cy="1344613"/>
            </a:xfrm>
            <a:custGeom>
              <a:avLst/>
              <a:gdLst>
                <a:gd name="T0" fmla="*/ 95 w 166"/>
                <a:gd name="T1" fmla="*/ 0 h 330"/>
                <a:gd name="T2" fmla="*/ 108 w 166"/>
                <a:gd name="T3" fmla="*/ 86 h 330"/>
                <a:gd name="T4" fmla="*/ 108 w 166"/>
                <a:gd name="T5" fmla="*/ 100 h 330"/>
                <a:gd name="T6" fmla="*/ 96 w 166"/>
                <a:gd name="T7" fmla="*/ 110 h 330"/>
                <a:gd name="T8" fmla="*/ 57 w 166"/>
                <a:gd name="T9" fmla="*/ 164 h 330"/>
                <a:gd name="T10" fmla="*/ 20 w 166"/>
                <a:gd name="T11" fmla="*/ 239 h 330"/>
                <a:gd name="T12" fmla="*/ 4 w 166"/>
                <a:gd name="T13" fmla="*/ 257 h 330"/>
                <a:gd name="T14" fmla="*/ 0 w 166"/>
                <a:gd name="T15" fmla="*/ 260 h 330"/>
                <a:gd name="T16" fmla="*/ 0 w 166"/>
                <a:gd name="T17" fmla="*/ 263 h 330"/>
                <a:gd name="T18" fmla="*/ 22 w 166"/>
                <a:gd name="T19" fmla="*/ 330 h 330"/>
                <a:gd name="T20" fmla="*/ 42 w 166"/>
                <a:gd name="T21" fmla="*/ 260 h 330"/>
                <a:gd name="T22" fmla="*/ 83 w 166"/>
                <a:gd name="T23" fmla="*/ 199 h 330"/>
                <a:gd name="T24" fmla="*/ 137 w 166"/>
                <a:gd name="T25" fmla="*/ 121 h 330"/>
                <a:gd name="T26" fmla="*/ 159 w 166"/>
                <a:gd name="T27" fmla="*/ 78 h 330"/>
                <a:gd name="T28" fmla="*/ 161 w 166"/>
                <a:gd name="T29" fmla="*/ 8 h 330"/>
                <a:gd name="T30" fmla="*/ 95 w 166"/>
                <a:gd name="T31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330">
                  <a:moveTo>
                    <a:pt x="95" y="0"/>
                  </a:moveTo>
                  <a:cubicBezTo>
                    <a:pt x="99" y="29"/>
                    <a:pt x="104" y="57"/>
                    <a:pt x="108" y="86"/>
                  </a:cubicBezTo>
                  <a:cubicBezTo>
                    <a:pt x="109" y="90"/>
                    <a:pt x="110" y="96"/>
                    <a:pt x="108" y="100"/>
                  </a:cubicBezTo>
                  <a:cubicBezTo>
                    <a:pt x="105" y="104"/>
                    <a:pt x="101" y="107"/>
                    <a:pt x="96" y="110"/>
                  </a:cubicBezTo>
                  <a:cubicBezTo>
                    <a:pt x="77" y="122"/>
                    <a:pt x="66" y="144"/>
                    <a:pt x="57" y="164"/>
                  </a:cubicBezTo>
                  <a:cubicBezTo>
                    <a:pt x="44" y="189"/>
                    <a:pt x="32" y="214"/>
                    <a:pt x="20" y="239"/>
                  </a:cubicBezTo>
                  <a:cubicBezTo>
                    <a:pt x="16" y="247"/>
                    <a:pt x="12" y="255"/>
                    <a:pt x="4" y="257"/>
                  </a:cubicBezTo>
                  <a:cubicBezTo>
                    <a:pt x="3" y="258"/>
                    <a:pt x="0" y="258"/>
                    <a:pt x="0" y="260"/>
                  </a:cubicBezTo>
                  <a:cubicBezTo>
                    <a:pt x="0" y="261"/>
                    <a:pt x="0" y="262"/>
                    <a:pt x="0" y="263"/>
                  </a:cubicBezTo>
                  <a:cubicBezTo>
                    <a:pt x="8" y="285"/>
                    <a:pt x="7" y="313"/>
                    <a:pt x="22" y="330"/>
                  </a:cubicBezTo>
                  <a:cubicBezTo>
                    <a:pt x="22" y="305"/>
                    <a:pt x="30" y="281"/>
                    <a:pt x="42" y="260"/>
                  </a:cubicBezTo>
                  <a:cubicBezTo>
                    <a:pt x="54" y="238"/>
                    <a:pt x="69" y="219"/>
                    <a:pt x="83" y="199"/>
                  </a:cubicBezTo>
                  <a:cubicBezTo>
                    <a:pt x="102" y="174"/>
                    <a:pt x="120" y="148"/>
                    <a:pt x="137" y="121"/>
                  </a:cubicBezTo>
                  <a:cubicBezTo>
                    <a:pt x="146" y="108"/>
                    <a:pt x="154" y="94"/>
                    <a:pt x="159" y="78"/>
                  </a:cubicBezTo>
                  <a:cubicBezTo>
                    <a:pt x="166" y="56"/>
                    <a:pt x="163" y="31"/>
                    <a:pt x="161" y="8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ṥľíde"/>
            <p:cNvSpPr/>
            <p:nvPr/>
          </p:nvSpPr>
          <p:spPr bwMode="auto">
            <a:xfrm>
              <a:off x="4755357" y="5283994"/>
              <a:ext cx="192088" cy="363538"/>
            </a:xfrm>
            <a:custGeom>
              <a:avLst/>
              <a:gdLst>
                <a:gd name="T0" fmla="*/ 24 w 47"/>
                <a:gd name="T1" fmla="*/ 0 h 89"/>
                <a:gd name="T2" fmla="*/ 32 w 47"/>
                <a:gd name="T3" fmla="*/ 16 h 89"/>
                <a:gd name="T4" fmla="*/ 30 w 47"/>
                <a:gd name="T5" fmla="*/ 31 h 89"/>
                <a:gd name="T6" fmla="*/ 32 w 47"/>
                <a:gd name="T7" fmla="*/ 46 h 89"/>
                <a:gd name="T8" fmla="*/ 38 w 47"/>
                <a:gd name="T9" fmla="*/ 60 h 89"/>
                <a:gd name="T10" fmla="*/ 40 w 47"/>
                <a:gd name="T11" fmla="*/ 61 h 89"/>
                <a:gd name="T12" fmla="*/ 42 w 47"/>
                <a:gd name="T13" fmla="*/ 65 h 89"/>
                <a:gd name="T14" fmla="*/ 47 w 47"/>
                <a:gd name="T15" fmla="*/ 88 h 89"/>
                <a:gd name="T16" fmla="*/ 29 w 47"/>
                <a:gd name="T17" fmla="*/ 77 h 89"/>
                <a:gd name="T18" fmla="*/ 25 w 47"/>
                <a:gd name="T19" fmla="*/ 56 h 89"/>
                <a:gd name="T20" fmla="*/ 20 w 47"/>
                <a:gd name="T21" fmla="*/ 34 h 89"/>
                <a:gd name="T22" fmla="*/ 4 w 47"/>
                <a:gd name="T23" fmla="*/ 21 h 89"/>
                <a:gd name="T24" fmla="*/ 0 w 47"/>
                <a:gd name="T25" fmla="*/ 20 h 89"/>
                <a:gd name="T26" fmla="*/ 1 w 47"/>
                <a:gd name="T27" fmla="*/ 18 h 89"/>
                <a:gd name="T28" fmla="*/ 24 w 47"/>
                <a:gd name="T2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89">
                  <a:moveTo>
                    <a:pt x="24" y="0"/>
                  </a:moveTo>
                  <a:cubicBezTo>
                    <a:pt x="30" y="2"/>
                    <a:pt x="32" y="11"/>
                    <a:pt x="32" y="16"/>
                  </a:cubicBezTo>
                  <a:cubicBezTo>
                    <a:pt x="31" y="22"/>
                    <a:pt x="30" y="26"/>
                    <a:pt x="30" y="31"/>
                  </a:cubicBezTo>
                  <a:cubicBezTo>
                    <a:pt x="31" y="36"/>
                    <a:pt x="31" y="41"/>
                    <a:pt x="32" y="46"/>
                  </a:cubicBezTo>
                  <a:cubicBezTo>
                    <a:pt x="32" y="52"/>
                    <a:pt x="34" y="57"/>
                    <a:pt x="38" y="60"/>
                  </a:cubicBezTo>
                  <a:cubicBezTo>
                    <a:pt x="39" y="60"/>
                    <a:pt x="40" y="61"/>
                    <a:pt x="40" y="61"/>
                  </a:cubicBezTo>
                  <a:cubicBezTo>
                    <a:pt x="41" y="62"/>
                    <a:pt x="42" y="63"/>
                    <a:pt x="42" y="65"/>
                  </a:cubicBezTo>
                  <a:cubicBezTo>
                    <a:pt x="46" y="72"/>
                    <a:pt x="47" y="80"/>
                    <a:pt x="47" y="88"/>
                  </a:cubicBezTo>
                  <a:cubicBezTo>
                    <a:pt x="39" y="89"/>
                    <a:pt x="33" y="84"/>
                    <a:pt x="29" y="77"/>
                  </a:cubicBezTo>
                  <a:cubicBezTo>
                    <a:pt x="26" y="71"/>
                    <a:pt x="25" y="63"/>
                    <a:pt x="25" y="56"/>
                  </a:cubicBezTo>
                  <a:cubicBezTo>
                    <a:pt x="24" y="48"/>
                    <a:pt x="23" y="41"/>
                    <a:pt x="20" y="34"/>
                  </a:cubicBezTo>
                  <a:cubicBezTo>
                    <a:pt x="17" y="27"/>
                    <a:pt x="11" y="22"/>
                    <a:pt x="4" y="21"/>
                  </a:cubicBezTo>
                  <a:cubicBezTo>
                    <a:pt x="2" y="21"/>
                    <a:pt x="1" y="21"/>
                    <a:pt x="0" y="20"/>
                  </a:cubicBezTo>
                  <a:cubicBezTo>
                    <a:pt x="0" y="19"/>
                    <a:pt x="0" y="19"/>
                    <a:pt x="1" y="18"/>
                  </a:cubicBezTo>
                  <a:cubicBezTo>
                    <a:pt x="5" y="9"/>
                    <a:pt x="14" y="3"/>
                    <a:pt x="24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sļiḑe"/>
            <p:cNvSpPr/>
            <p:nvPr/>
          </p:nvSpPr>
          <p:spPr bwMode="auto">
            <a:xfrm>
              <a:off x="4734719" y="5358607"/>
              <a:ext cx="212725" cy="296863"/>
            </a:xfrm>
            <a:custGeom>
              <a:avLst/>
              <a:gdLst>
                <a:gd name="T0" fmla="*/ 6 w 52"/>
                <a:gd name="T1" fmla="*/ 0 h 73"/>
                <a:gd name="T2" fmla="*/ 24 w 52"/>
                <a:gd name="T3" fmla="*/ 12 h 73"/>
                <a:gd name="T4" fmla="*/ 30 w 52"/>
                <a:gd name="T5" fmla="*/ 34 h 73"/>
                <a:gd name="T6" fmla="*/ 35 w 52"/>
                <a:gd name="T7" fmla="*/ 56 h 73"/>
                <a:gd name="T8" fmla="*/ 52 w 52"/>
                <a:gd name="T9" fmla="*/ 70 h 73"/>
                <a:gd name="T10" fmla="*/ 47 w 52"/>
                <a:gd name="T11" fmla="*/ 73 h 73"/>
                <a:gd name="T12" fmla="*/ 27 w 52"/>
                <a:gd name="T13" fmla="*/ 62 h 73"/>
                <a:gd name="T14" fmla="*/ 15 w 52"/>
                <a:gd name="T15" fmla="*/ 41 h 73"/>
                <a:gd name="T16" fmla="*/ 8 w 52"/>
                <a:gd name="T17" fmla="*/ 24 h 73"/>
                <a:gd name="T18" fmla="*/ 2 w 52"/>
                <a:gd name="T19" fmla="*/ 15 h 73"/>
                <a:gd name="T20" fmla="*/ 6 w 52"/>
                <a:gd name="T2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3">
                  <a:moveTo>
                    <a:pt x="6" y="0"/>
                  </a:moveTo>
                  <a:cubicBezTo>
                    <a:pt x="14" y="0"/>
                    <a:pt x="20" y="5"/>
                    <a:pt x="24" y="12"/>
                  </a:cubicBezTo>
                  <a:cubicBezTo>
                    <a:pt x="28" y="19"/>
                    <a:pt x="29" y="26"/>
                    <a:pt x="30" y="34"/>
                  </a:cubicBezTo>
                  <a:cubicBezTo>
                    <a:pt x="31" y="42"/>
                    <a:pt x="31" y="50"/>
                    <a:pt x="35" y="56"/>
                  </a:cubicBezTo>
                  <a:cubicBezTo>
                    <a:pt x="38" y="63"/>
                    <a:pt x="44" y="70"/>
                    <a:pt x="52" y="70"/>
                  </a:cubicBezTo>
                  <a:cubicBezTo>
                    <a:pt x="51" y="72"/>
                    <a:pt x="49" y="73"/>
                    <a:pt x="47" y="73"/>
                  </a:cubicBezTo>
                  <a:cubicBezTo>
                    <a:pt x="39" y="72"/>
                    <a:pt x="32" y="67"/>
                    <a:pt x="27" y="62"/>
                  </a:cubicBezTo>
                  <a:cubicBezTo>
                    <a:pt x="21" y="56"/>
                    <a:pt x="18" y="48"/>
                    <a:pt x="15" y="41"/>
                  </a:cubicBezTo>
                  <a:cubicBezTo>
                    <a:pt x="13" y="35"/>
                    <a:pt x="12" y="29"/>
                    <a:pt x="8" y="24"/>
                  </a:cubicBezTo>
                  <a:cubicBezTo>
                    <a:pt x="6" y="21"/>
                    <a:pt x="3" y="18"/>
                    <a:pt x="2" y="15"/>
                  </a:cubicBezTo>
                  <a:cubicBezTo>
                    <a:pt x="0" y="10"/>
                    <a:pt x="3" y="3"/>
                    <a:pt x="6" y="0"/>
                  </a:cubicBezTo>
                </a:path>
              </a:pathLst>
            </a:custGeom>
            <a:solidFill>
              <a:srgbClr val="0D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şḷíḓè"/>
            <p:cNvSpPr/>
            <p:nvPr/>
          </p:nvSpPr>
          <p:spPr bwMode="auto">
            <a:xfrm>
              <a:off x="5974557" y="2842419"/>
              <a:ext cx="568325" cy="782638"/>
            </a:xfrm>
            <a:custGeom>
              <a:avLst/>
              <a:gdLst>
                <a:gd name="T0" fmla="*/ 0 w 139"/>
                <a:gd name="T1" fmla="*/ 147 h 192"/>
                <a:gd name="T2" fmla="*/ 68 w 139"/>
                <a:gd name="T3" fmla="*/ 12 h 192"/>
                <a:gd name="T4" fmla="*/ 72 w 139"/>
                <a:gd name="T5" fmla="*/ 6 h 192"/>
                <a:gd name="T6" fmla="*/ 78 w 139"/>
                <a:gd name="T7" fmla="*/ 6 h 192"/>
                <a:gd name="T8" fmla="*/ 138 w 139"/>
                <a:gd name="T9" fmla="*/ 0 h 192"/>
                <a:gd name="T10" fmla="*/ 135 w 139"/>
                <a:gd name="T11" fmla="*/ 12 h 192"/>
                <a:gd name="T12" fmla="*/ 43 w 139"/>
                <a:gd name="T13" fmla="*/ 192 h 192"/>
                <a:gd name="T14" fmla="*/ 1 w 139"/>
                <a:gd name="T15" fmla="*/ 168 h 192"/>
                <a:gd name="T16" fmla="*/ 0 w 139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2">
                  <a:moveTo>
                    <a:pt x="0" y="147"/>
                  </a:moveTo>
                  <a:cubicBezTo>
                    <a:pt x="27" y="105"/>
                    <a:pt x="50" y="59"/>
                    <a:pt x="68" y="12"/>
                  </a:cubicBezTo>
                  <a:cubicBezTo>
                    <a:pt x="69" y="10"/>
                    <a:pt x="70" y="7"/>
                    <a:pt x="72" y="6"/>
                  </a:cubicBezTo>
                  <a:cubicBezTo>
                    <a:pt x="74" y="5"/>
                    <a:pt x="76" y="6"/>
                    <a:pt x="78" y="6"/>
                  </a:cubicBezTo>
                  <a:cubicBezTo>
                    <a:pt x="98" y="6"/>
                    <a:pt x="119" y="4"/>
                    <a:pt x="138" y="0"/>
                  </a:cubicBezTo>
                  <a:cubicBezTo>
                    <a:pt x="139" y="4"/>
                    <a:pt x="137" y="8"/>
                    <a:pt x="135" y="12"/>
                  </a:cubicBezTo>
                  <a:cubicBezTo>
                    <a:pt x="106" y="73"/>
                    <a:pt x="63" y="127"/>
                    <a:pt x="43" y="192"/>
                  </a:cubicBezTo>
                  <a:cubicBezTo>
                    <a:pt x="29" y="183"/>
                    <a:pt x="15" y="174"/>
                    <a:pt x="1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$ḷíḑê"/>
            <p:cNvSpPr/>
            <p:nvPr/>
          </p:nvSpPr>
          <p:spPr bwMode="auto">
            <a:xfrm>
              <a:off x="5220494" y="3877469"/>
              <a:ext cx="428625" cy="1765300"/>
            </a:xfrm>
            <a:custGeom>
              <a:avLst/>
              <a:gdLst>
                <a:gd name="T0" fmla="*/ 94 w 105"/>
                <a:gd name="T1" fmla="*/ 0 h 433"/>
                <a:gd name="T2" fmla="*/ 97 w 105"/>
                <a:gd name="T3" fmla="*/ 123 h 433"/>
                <a:gd name="T4" fmla="*/ 47 w 105"/>
                <a:gd name="T5" fmla="*/ 344 h 433"/>
                <a:gd name="T6" fmla="*/ 41 w 105"/>
                <a:gd name="T7" fmla="*/ 381 h 433"/>
                <a:gd name="T8" fmla="*/ 52 w 105"/>
                <a:gd name="T9" fmla="*/ 416 h 433"/>
                <a:gd name="T10" fmla="*/ 72 w 105"/>
                <a:gd name="T11" fmla="*/ 433 h 433"/>
                <a:gd name="T12" fmla="*/ 13 w 105"/>
                <a:gd name="T13" fmla="*/ 425 h 433"/>
                <a:gd name="T14" fmla="*/ 0 w 105"/>
                <a:gd name="T15" fmla="*/ 419 h 433"/>
                <a:gd name="T16" fmla="*/ 15 w 105"/>
                <a:gd name="T17" fmla="*/ 268 h 433"/>
                <a:gd name="T18" fmla="*/ 36 w 105"/>
                <a:gd name="T19" fmla="*/ 198 h 433"/>
                <a:gd name="T20" fmla="*/ 27 w 105"/>
                <a:gd name="T21" fmla="*/ 94 h 433"/>
                <a:gd name="T22" fmla="*/ 21 w 105"/>
                <a:gd name="T23" fmla="*/ 35 h 433"/>
                <a:gd name="T24" fmla="*/ 94 w 105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433">
                  <a:moveTo>
                    <a:pt x="94" y="0"/>
                  </a:moveTo>
                  <a:cubicBezTo>
                    <a:pt x="97" y="39"/>
                    <a:pt x="105" y="85"/>
                    <a:pt x="97" y="123"/>
                  </a:cubicBezTo>
                  <a:cubicBezTo>
                    <a:pt x="81" y="197"/>
                    <a:pt x="65" y="270"/>
                    <a:pt x="47" y="344"/>
                  </a:cubicBezTo>
                  <a:cubicBezTo>
                    <a:pt x="44" y="356"/>
                    <a:pt x="41" y="368"/>
                    <a:pt x="41" y="381"/>
                  </a:cubicBezTo>
                  <a:cubicBezTo>
                    <a:pt x="41" y="393"/>
                    <a:pt x="44" y="406"/>
                    <a:pt x="52" y="416"/>
                  </a:cubicBezTo>
                  <a:cubicBezTo>
                    <a:pt x="57" y="423"/>
                    <a:pt x="65" y="428"/>
                    <a:pt x="72" y="433"/>
                  </a:cubicBezTo>
                  <a:cubicBezTo>
                    <a:pt x="53" y="431"/>
                    <a:pt x="33" y="428"/>
                    <a:pt x="13" y="425"/>
                  </a:cubicBezTo>
                  <a:cubicBezTo>
                    <a:pt x="8" y="425"/>
                    <a:pt x="2" y="423"/>
                    <a:pt x="0" y="419"/>
                  </a:cubicBezTo>
                  <a:cubicBezTo>
                    <a:pt x="23" y="373"/>
                    <a:pt x="3" y="317"/>
                    <a:pt x="15" y="268"/>
                  </a:cubicBezTo>
                  <a:cubicBezTo>
                    <a:pt x="21" y="244"/>
                    <a:pt x="31" y="221"/>
                    <a:pt x="36" y="198"/>
                  </a:cubicBezTo>
                  <a:cubicBezTo>
                    <a:pt x="43" y="166"/>
                    <a:pt x="28" y="127"/>
                    <a:pt x="27" y="94"/>
                  </a:cubicBezTo>
                  <a:cubicBezTo>
                    <a:pt x="27" y="74"/>
                    <a:pt x="18" y="55"/>
                    <a:pt x="21" y="35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Slîḍe"/>
            <p:cNvSpPr/>
            <p:nvPr/>
          </p:nvSpPr>
          <p:spPr bwMode="auto">
            <a:xfrm>
              <a:off x="5288757" y="2516982"/>
              <a:ext cx="285750" cy="317500"/>
            </a:xfrm>
            <a:custGeom>
              <a:avLst/>
              <a:gdLst>
                <a:gd name="T0" fmla="*/ 63 w 70"/>
                <a:gd name="T1" fmla="*/ 0 h 78"/>
                <a:gd name="T2" fmla="*/ 69 w 70"/>
                <a:gd name="T3" fmla="*/ 20 h 78"/>
                <a:gd name="T4" fmla="*/ 70 w 70"/>
                <a:gd name="T5" fmla="*/ 32 h 78"/>
                <a:gd name="T6" fmla="*/ 58 w 70"/>
                <a:gd name="T7" fmla="*/ 70 h 78"/>
                <a:gd name="T8" fmla="*/ 49 w 70"/>
                <a:gd name="T9" fmla="*/ 78 h 78"/>
                <a:gd name="T10" fmla="*/ 45 w 70"/>
                <a:gd name="T11" fmla="*/ 77 h 78"/>
                <a:gd name="T12" fmla="*/ 23 w 70"/>
                <a:gd name="T13" fmla="*/ 68 h 78"/>
                <a:gd name="T14" fmla="*/ 17 w 70"/>
                <a:gd name="T15" fmla="*/ 63 h 78"/>
                <a:gd name="T16" fmla="*/ 10 w 70"/>
                <a:gd name="T17" fmla="*/ 3 h 78"/>
                <a:gd name="T18" fmla="*/ 63 w 70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8">
                  <a:moveTo>
                    <a:pt x="63" y="0"/>
                  </a:moveTo>
                  <a:cubicBezTo>
                    <a:pt x="67" y="6"/>
                    <a:pt x="68" y="13"/>
                    <a:pt x="69" y="20"/>
                  </a:cubicBezTo>
                  <a:cubicBezTo>
                    <a:pt x="69" y="24"/>
                    <a:pt x="70" y="28"/>
                    <a:pt x="70" y="32"/>
                  </a:cubicBezTo>
                  <a:cubicBezTo>
                    <a:pt x="70" y="46"/>
                    <a:pt x="64" y="58"/>
                    <a:pt x="58" y="70"/>
                  </a:cubicBezTo>
                  <a:cubicBezTo>
                    <a:pt x="56" y="74"/>
                    <a:pt x="53" y="78"/>
                    <a:pt x="49" y="78"/>
                  </a:cubicBezTo>
                  <a:cubicBezTo>
                    <a:pt x="47" y="78"/>
                    <a:pt x="46" y="78"/>
                    <a:pt x="45" y="77"/>
                  </a:cubicBezTo>
                  <a:cubicBezTo>
                    <a:pt x="37" y="75"/>
                    <a:pt x="29" y="73"/>
                    <a:pt x="23" y="68"/>
                  </a:cubicBezTo>
                  <a:cubicBezTo>
                    <a:pt x="21" y="67"/>
                    <a:pt x="19" y="65"/>
                    <a:pt x="17" y="63"/>
                  </a:cubicBezTo>
                  <a:cubicBezTo>
                    <a:pt x="3" y="47"/>
                    <a:pt x="0" y="22"/>
                    <a:pt x="10" y="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ṣlíḋé"/>
            <p:cNvSpPr/>
            <p:nvPr/>
          </p:nvSpPr>
          <p:spPr bwMode="auto">
            <a:xfrm>
              <a:off x="5052219" y="2386807"/>
              <a:ext cx="265113" cy="280988"/>
            </a:xfrm>
            <a:custGeom>
              <a:avLst/>
              <a:gdLst>
                <a:gd name="T0" fmla="*/ 65 w 65"/>
                <a:gd name="T1" fmla="*/ 24 h 69"/>
                <a:gd name="T2" fmla="*/ 39 w 65"/>
                <a:gd name="T3" fmla="*/ 2 h 69"/>
                <a:gd name="T4" fmla="*/ 7 w 65"/>
                <a:gd name="T5" fmla="*/ 13 h 69"/>
                <a:gd name="T6" fmla="*/ 3 w 65"/>
                <a:gd name="T7" fmla="*/ 41 h 69"/>
                <a:gd name="T8" fmla="*/ 22 w 65"/>
                <a:gd name="T9" fmla="*/ 63 h 69"/>
                <a:gd name="T10" fmla="*/ 50 w 65"/>
                <a:gd name="T11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9">
                  <a:moveTo>
                    <a:pt x="65" y="24"/>
                  </a:moveTo>
                  <a:cubicBezTo>
                    <a:pt x="60" y="13"/>
                    <a:pt x="50" y="5"/>
                    <a:pt x="39" y="2"/>
                  </a:cubicBezTo>
                  <a:cubicBezTo>
                    <a:pt x="27" y="0"/>
                    <a:pt x="14" y="4"/>
                    <a:pt x="7" y="13"/>
                  </a:cubicBezTo>
                  <a:cubicBezTo>
                    <a:pt x="1" y="21"/>
                    <a:pt x="0" y="32"/>
                    <a:pt x="3" y="41"/>
                  </a:cubicBezTo>
                  <a:cubicBezTo>
                    <a:pt x="6" y="51"/>
                    <a:pt x="13" y="59"/>
                    <a:pt x="22" y="63"/>
                  </a:cubicBezTo>
                  <a:cubicBezTo>
                    <a:pt x="30" y="68"/>
                    <a:pt x="41" y="69"/>
                    <a:pt x="50" y="6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S1ïďê"/>
            <p:cNvSpPr/>
            <p:nvPr/>
          </p:nvSpPr>
          <p:spPr bwMode="auto">
            <a:xfrm>
              <a:off x="4976019" y="3071019"/>
              <a:ext cx="333375" cy="730250"/>
            </a:xfrm>
            <a:custGeom>
              <a:avLst/>
              <a:gdLst>
                <a:gd name="T0" fmla="*/ 34 w 82"/>
                <a:gd name="T1" fmla="*/ 0 h 179"/>
                <a:gd name="T2" fmla="*/ 5 w 82"/>
                <a:gd name="T3" fmla="*/ 91 h 179"/>
                <a:gd name="T4" fmla="*/ 1 w 82"/>
                <a:gd name="T5" fmla="*/ 108 h 179"/>
                <a:gd name="T6" fmla="*/ 14 w 82"/>
                <a:gd name="T7" fmla="*/ 146 h 179"/>
                <a:gd name="T8" fmla="*/ 43 w 82"/>
                <a:gd name="T9" fmla="*/ 175 h 179"/>
                <a:gd name="T10" fmla="*/ 64 w 82"/>
                <a:gd name="T11" fmla="*/ 179 h 179"/>
                <a:gd name="T12" fmla="*/ 82 w 82"/>
                <a:gd name="T13" fmla="*/ 134 h 179"/>
                <a:gd name="T14" fmla="*/ 76 w 82"/>
                <a:gd name="T15" fmla="*/ 96 h 179"/>
                <a:gd name="T16" fmla="*/ 34 w 82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79">
                  <a:moveTo>
                    <a:pt x="34" y="0"/>
                  </a:moveTo>
                  <a:cubicBezTo>
                    <a:pt x="25" y="29"/>
                    <a:pt x="13" y="62"/>
                    <a:pt x="5" y="91"/>
                  </a:cubicBezTo>
                  <a:cubicBezTo>
                    <a:pt x="3" y="97"/>
                    <a:pt x="1" y="102"/>
                    <a:pt x="1" y="108"/>
                  </a:cubicBezTo>
                  <a:cubicBezTo>
                    <a:pt x="0" y="122"/>
                    <a:pt x="5" y="135"/>
                    <a:pt x="14" y="146"/>
                  </a:cubicBezTo>
                  <a:cubicBezTo>
                    <a:pt x="22" y="157"/>
                    <a:pt x="32" y="166"/>
                    <a:pt x="43" y="175"/>
                  </a:cubicBezTo>
                  <a:cubicBezTo>
                    <a:pt x="64" y="179"/>
                    <a:pt x="64" y="179"/>
                    <a:pt x="64" y="179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Slïḑè"/>
            <p:cNvSpPr/>
            <p:nvPr/>
          </p:nvSpPr>
          <p:spPr bwMode="auto">
            <a:xfrm>
              <a:off x="5137944" y="3539332"/>
              <a:ext cx="568325" cy="1003300"/>
            </a:xfrm>
            <a:custGeom>
              <a:avLst/>
              <a:gdLst>
                <a:gd name="T0" fmla="*/ 22 w 139"/>
                <a:gd name="T1" fmla="*/ 4 h 246"/>
                <a:gd name="T2" fmla="*/ 3 w 139"/>
                <a:gd name="T3" fmla="*/ 91 h 246"/>
                <a:gd name="T4" fmla="*/ 12 w 139"/>
                <a:gd name="T5" fmla="*/ 194 h 246"/>
                <a:gd name="T6" fmla="*/ 15 w 139"/>
                <a:gd name="T7" fmla="*/ 231 h 246"/>
                <a:gd name="T8" fmla="*/ 19 w 139"/>
                <a:gd name="T9" fmla="*/ 240 h 246"/>
                <a:gd name="T10" fmla="*/ 26 w 139"/>
                <a:gd name="T11" fmla="*/ 242 h 246"/>
                <a:gd name="T12" fmla="*/ 123 w 139"/>
                <a:gd name="T13" fmla="*/ 246 h 246"/>
                <a:gd name="T14" fmla="*/ 126 w 139"/>
                <a:gd name="T15" fmla="*/ 245 h 246"/>
                <a:gd name="T16" fmla="*/ 127 w 139"/>
                <a:gd name="T17" fmla="*/ 241 h 246"/>
                <a:gd name="T18" fmla="*/ 104 w 139"/>
                <a:gd name="T19" fmla="*/ 0 h 246"/>
                <a:gd name="T20" fmla="*/ 22 w 139"/>
                <a:gd name="T21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246">
                  <a:moveTo>
                    <a:pt x="22" y="4"/>
                  </a:moveTo>
                  <a:cubicBezTo>
                    <a:pt x="12" y="33"/>
                    <a:pt x="6" y="60"/>
                    <a:pt x="3" y="91"/>
                  </a:cubicBezTo>
                  <a:cubicBezTo>
                    <a:pt x="0" y="126"/>
                    <a:pt x="8" y="150"/>
                    <a:pt x="12" y="194"/>
                  </a:cubicBezTo>
                  <a:cubicBezTo>
                    <a:pt x="13" y="206"/>
                    <a:pt x="13" y="219"/>
                    <a:pt x="15" y="231"/>
                  </a:cubicBezTo>
                  <a:cubicBezTo>
                    <a:pt x="16" y="234"/>
                    <a:pt x="17" y="238"/>
                    <a:pt x="19" y="240"/>
                  </a:cubicBezTo>
                  <a:cubicBezTo>
                    <a:pt x="21" y="242"/>
                    <a:pt x="23" y="242"/>
                    <a:pt x="26" y="242"/>
                  </a:cubicBezTo>
                  <a:cubicBezTo>
                    <a:pt x="58" y="245"/>
                    <a:pt x="91" y="246"/>
                    <a:pt x="123" y="246"/>
                  </a:cubicBezTo>
                  <a:cubicBezTo>
                    <a:pt x="124" y="246"/>
                    <a:pt x="125" y="246"/>
                    <a:pt x="126" y="245"/>
                  </a:cubicBezTo>
                  <a:cubicBezTo>
                    <a:pt x="127" y="244"/>
                    <a:pt x="127" y="243"/>
                    <a:pt x="127" y="241"/>
                  </a:cubicBezTo>
                  <a:cubicBezTo>
                    <a:pt x="129" y="161"/>
                    <a:pt x="139" y="72"/>
                    <a:pt x="104" y="0"/>
                  </a:cubicBezTo>
                  <a:cubicBezTo>
                    <a:pt x="22" y="4"/>
                    <a:pt x="22" y="4"/>
                    <a:pt x="22" y="4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íṡ1iḍè"/>
            <p:cNvSpPr/>
            <p:nvPr/>
          </p:nvSpPr>
          <p:spPr bwMode="auto">
            <a:xfrm>
              <a:off x="5101432" y="2886869"/>
              <a:ext cx="514350" cy="717550"/>
            </a:xfrm>
            <a:custGeom>
              <a:avLst/>
              <a:gdLst>
                <a:gd name="T0" fmla="*/ 32 w 126"/>
                <a:gd name="T1" fmla="*/ 0 h 176"/>
                <a:gd name="T2" fmla="*/ 60 w 126"/>
                <a:gd name="T3" fmla="*/ 14 h 176"/>
                <a:gd name="T4" fmla="*/ 66 w 126"/>
                <a:gd name="T5" fmla="*/ 14 h 176"/>
                <a:gd name="T6" fmla="*/ 79 w 126"/>
                <a:gd name="T7" fmla="*/ 15 h 176"/>
                <a:gd name="T8" fmla="*/ 93 w 126"/>
                <a:gd name="T9" fmla="*/ 27 h 176"/>
                <a:gd name="T10" fmla="*/ 103 w 126"/>
                <a:gd name="T11" fmla="*/ 49 h 176"/>
                <a:gd name="T12" fmla="*/ 125 w 126"/>
                <a:gd name="T13" fmla="*/ 101 h 176"/>
                <a:gd name="T14" fmla="*/ 115 w 126"/>
                <a:gd name="T15" fmla="*/ 146 h 176"/>
                <a:gd name="T16" fmla="*/ 118 w 126"/>
                <a:gd name="T17" fmla="*/ 170 h 176"/>
                <a:gd name="T18" fmla="*/ 117 w 126"/>
                <a:gd name="T19" fmla="*/ 175 h 176"/>
                <a:gd name="T20" fmla="*/ 115 w 126"/>
                <a:gd name="T21" fmla="*/ 176 h 176"/>
                <a:gd name="T22" fmla="*/ 65 w 126"/>
                <a:gd name="T23" fmla="*/ 171 h 176"/>
                <a:gd name="T24" fmla="*/ 51 w 126"/>
                <a:gd name="T25" fmla="*/ 170 h 176"/>
                <a:gd name="T26" fmla="*/ 33 w 126"/>
                <a:gd name="T27" fmla="*/ 172 h 176"/>
                <a:gd name="T28" fmla="*/ 30 w 126"/>
                <a:gd name="T29" fmla="*/ 171 h 176"/>
                <a:gd name="T30" fmla="*/ 28 w 126"/>
                <a:gd name="T31" fmla="*/ 169 h 176"/>
                <a:gd name="T32" fmla="*/ 8 w 126"/>
                <a:gd name="T33" fmla="*/ 104 h 176"/>
                <a:gd name="T34" fmla="*/ 2 w 126"/>
                <a:gd name="T35" fmla="*/ 49 h 176"/>
                <a:gd name="T36" fmla="*/ 32 w 126"/>
                <a:gd name="T3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6">
                  <a:moveTo>
                    <a:pt x="32" y="0"/>
                  </a:moveTo>
                  <a:cubicBezTo>
                    <a:pt x="41" y="7"/>
                    <a:pt x="48" y="13"/>
                    <a:pt x="60" y="14"/>
                  </a:cubicBezTo>
                  <a:cubicBezTo>
                    <a:pt x="62" y="14"/>
                    <a:pt x="64" y="14"/>
                    <a:pt x="66" y="14"/>
                  </a:cubicBezTo>
                  <a:cubicBezTo>
                    <a:pt x="70" y="14"/>
                    <a:pt x="75" y="14"/>
                    <a:pt x="79" y="15"/>
                  </a:cubicBezTo>
                  <a:cubicBezTo>
                    <a:pt x="85" y="17"/>
                    <a:pt x="90" y="22"/>
                    <a:pt x="93" y="27"/>
                  </a:cubicBezTo>
                  <a:cubicBezTo>
                    <a:pt x="96" y="33"/>
                    <a:pt x="101" y="43"/>
                    <a:pt x="103" y="49"/>
                  </a:cubicBezTo>
                  <a:cubicBezTo>
                    <a:pt x="111" y="67"/>
                    <a:pt x="126" y="81"/>
                    <a:pt x="125" y="101"/>
                  </a:cubicBezTo>
                  <a:cubicBezTo>
                    <a:pt x="125" y="117"/>
                    <a:pt x="115" y="131"/>
                    <a:pt x="115" y="146"/>
                  </a:cubicBezTo>
                  <a:cubicBezTo>
                    <a:pt x="115" y="154"/>
                    <a:pt x="117" y="162"/>
                    <a:pt x="118" y="170"/>
                  </a:cubicBezTo>
                  <a:cubicBezTo>
                    <a:pt x="119" y="172"/>
                    <a:pt x="119" y="174"/>
                    <a:pt x="117" y="175"/>
                  </a:cubicBezTo>
                  <a:cubicBezTo>
                    <a:pt x="116" y="176"/>
                    <a:pt x="116" y="176"/>
                    <a:pt x="115" y="176"/>
                  </a:cubicBezTo>
                  <a:cubicBezTo>
                    <a:pt x="98" y="174"/>
                    <a:pt x="82" y="172"/>
                    <a:pt x="65" y="171"/>
                  </a:cubicBezTo>
                  <a:cubicBezTo>
                    <a:pt x="61" y="170"/>
                    <a:pt x="56" y="170"/>
                    <a:pt x="51" y="170"/>
                  </a:cubicBezTo>
                  <a:cubicBezTo>
                    <a:pt x="45" y="170"/>
                    <a:pt x="39" y="171"/>
                    <a:pt x="33" y="172"/>
                  </a:cubicBezTo>
                  <a:cubicBezTo>
                    <a:pt x="32" y="172"/>
                    <a:pt x="31" y="172"/>
                    <a:pt x="30" y="171"/>
                  </a:cubicBezTo>
                  <a:cubicBezTo>
                    <a:pt x="29" y="171"/>
                    <a:pt x="29" y="170"/>
                    <a:pt x="28" y="169"/>
                  </a:cubicBezTo>
                  <a:cubicBezTo>
                    <a:pt x="20" y="147"/>
                    <a:pt x="14" y="126"/>
                    <a:pt x="8" y="104"/>
                  </a:cubicBezTo>
                  <a:cubicBezTo>
                    <a:pt x="4" y="86"/>
                    <a:pt x="0" y="67"/>
                    <a:pt x="2" y="49"/>
                  </a:cubicBezTo>
                  <a:cubicBezTo>
                    <a:pt x="4" y="31"/>
                    <a:pt x="16" y="9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ïşḻíďê"/>
            <p:cNvSpPr/>
            <p:nvPr/>
          </p:nvSpPr>
          <p:spPr bwMode="auto">
            <a:xfrm>
              <a:off x="5199857" y="5525294"/>
              <a:ext cx="420688" cy="166688"/>
            </a:xfrm>
            <a:custGeom>
              <a:avLst/>
              <a:gdLst>
                <a:gd name="T0" fmla="*/ 11 w 103"/>
                <a:gd name="T1" fmla="*/ 0 h 41"/>
                <a:gd name="T2" fmla="*/ 60 w 103"/>
                <a:gd name="T3" fmla="*/ 25 h 41"/>
                <a:gd name="T4" fmla="*/ 66 w 103"/>
                <a:gd name="T5" fmla="*/ 24 h 41"/>
                <a:gd name="T6" fmla="*/ 70 w 103"/>
                <a:gd name="T7" fmla="*/ 24 h 41"/>
                <a:gd name="T8" fmla="*/ 96 w 103"/>
                <a:gd name="T9" fmla="*/ 31 h 41"/>
                <a:gd name="T10" fmla="*/ 102 w 103"/>
                <a:gd name="T11" fmla="*/ 35 h 41"/>
                <a:gd name="T12" fmla="*/ 101 w 103"/>
                <a:gd name="T13" fmla="*/ 41 h 41"/>
                <a:gd name="T14" fmla="*/ 98 w 103"/>
                <a:gd name="T15" fmla="*/ 41 h 41"/>
                <a:gd name="T16" fmla="*/ 60 w 103"/>
                <a:gd name="T17" fmla="*/ 41 h 41"/>
                <a:gd name="T18" fmla="*/ 40 w 103"/>
                <a:gd name="T19" fmla="*/ 39 h 41"/>
                <a:gd name="T20" fmla="*/ 26 w 103"/>
                <a:gd name="T21" fmla="*/ 37 h 41"/>
                <a:gd name="T22" fmla="*/ 20 w 103"/>
                <a:gd name="T23" fmla="*/ 39 h 41"/>
                <a:gd name="T24" fmla="*/ 2 w 103"/>
                <a:gd name="T25" fmla="*/ 36 h 41"/>
                <a:gd name="T26" fmla="*/ 1 w 103"/>
                <a:gd name="T27" fmla="*/ 17 h 41"/>
                <a:gd name="T28" fmla="*/ 11 w 103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41">
                  <a:moveTo>
                    <a:pt x="11" y="0"/>
                  </a:moveTo>
                  <a:cubicBezTo>
                    <a:pt x="25" y="12"/>
                    <a:pt x="42" y="28"/>
                    <a:pt x="60" y="25"/>
                  </a:cubicBezTo>
                  <a:cubicBezTo>
                    <a:pt x="62" y="24"/>
                    <a:pt x="64" y="24"/>
                    <a:pt x="66" y="24"/>
                  </a:cubicBezTo>
                  <a:cubicBezTo>
                    <a:pt x="67" y="24"/>
                    <a:pt x="69" y="24"/>
                    <a:pt x="70" y="24"/>
                  </a:cubicBezTo>
                  <a:cubicBezTo>
                    <a:pt x="79" y="25"/>
                    <a:pt x="88" y="28"/>
                    <a:pt x="96" y="31"/>
                  </a:cubicBezTo>
                  <a:cubicBezTo>
                    <a:pt x="98" y="32"/>
                    <a:pt x="100" y="33"/>
                    <a:pt x="102" y="35"/>
                  </a:cubicBezTo>
                  <a:cubicBezTo>
                    <a:pt x="103" y="37"/>
                    <a:pt x="103" y="40"/>
                    <a:pt x="101" y="41"/>
                  </a:cubicBezTo>
                  <a:cubicBezTo>
                    <a:pt x="100" y="41"/>
                    <a:pt x="99" y="41"/>
                    <a:pt x="98" y="41"/>
                  </a:cubicBezTo>
                  <a:cubicBezTo>
                    <a:pt x="86" y="41"/>
                    <a:pt x="73" y="41"/>
                    <a:pt x="60" y="41"/>
                  </a:cubicBezTo>
                  <a:cubicBezTo>
                    <a:pt x="53" y="41"/>
                    <a:pt x="46" y="41"/>
                    <a:pt x="40" y="39"/>
                  </a:cubicBezTo>
                  <a:cubicBezTo>
                    <a:pt x="35" y="38"/>
                    <a:pt x="31" y="37"/>
                    <a:pt x="26" y="37"/>
                  </a:cubicBezTo>
                  <a:cubicBezTo>
                    <a:pt x="24" y="37"/>
                    <a:pt x="22" y="39"/>
                    <a:pt x="20" y="39"/>
                  </a:cubicBezTo>
                  <a:cubicBezTo>
                    <a:pt x="9" y="38"/>
                    <a:pt x="8" y="40"/>
                    <a:pt x="2" y="36"/>
                  </a:cubicBezTo>
                  <a:cubicBezTo>
                    <a:pt x="1" y="32"/>
                    <a:pt x="0" y="24"/>
                    <a:pt x="1" y="17"/>
                  </a:cubicBezTo>
                  <a:cubicBezTo>
                    <a:pt x="2" y="11"/>
                    <a:pt x="6" y="3"/>
                    <a:pt x="11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ṡḷíḋê"/>
            <p:cNvSpPr/>
            <p:nvPr/>
          </p:nvSpPr>
          <p:spPr bwMode="auto">
            <a:xfrm>
              <a:off x="5509419" y="2683669"/>
              <a:ext cx="41275" cy="49213"/>
            </a:xfrm>
            <a:custGeom>
              <a:avLst/>
              <a:gdLst>
                <a:gd name="T0" fmla="*/ 6 w 10"/>
                <a:gd name="T1" fmla="*/ 0 h 12"/>
                <a:gd name="T2" fmla="*/ 1 w 10"/>
                <a:gd name="T3" fmla="*/ 5 h 12"/>
                <a:gd name="T4" fmla="*/ 0 w 10"/>
                <a:gd name="T5" fmla="*/ 8 h 12"/>
                <a:gd name="T6" fmla="*/ 2 w 10"/>
                <a:gd name="T7" fmla="*/ 12 h 12"/>
                <a:gd name="T8" fmla="*/ 4 w 10"/>
                <a:gd name="T9" fmla="*/ 12 h 12"/>
                <a:gd name="T10" fmla="*/ 7 w 10"/>
                <a:gd name="T11" fmla="*/ 12 h 12"/>
                <a:gd name="T12" fmla="*/ 10 w 10"/>
                <a:gd name="T13" fmla="*/ 7 h 12"/>
                <a:gd name="T14" fmla="*/ 10 w 10"/>
                <a:gd name="T15" fmla="*/ 3 h 12"/>
                <a:gd name="T16" fmla="*/ 7 w 10"/>
                <a:gd name="T17" fmla="*/ 0 h 12"/>
                <a:gd name="T18" fmla="*/ 6 w 10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3" y="0"/>
                    <a:pt x="1" y="3"/>
                    <a:pt x="1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8" y="11"/>
                    <a:pt x="9" y="9"/>
                    <a:pt x="10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9" y="2"/>
                    <a:pt x="8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solidFill>
              <a:srgbClr val="F98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ïsḷiḑé"/>
            <p:cNvSpPr/>
            <p:nvPr/>
          </p:nvSpPr>
          <p:spPr bwMode="auto">
            <a:xfrm>
              <a:off x="5228432" y="2402682"/>
              <a:ext cx="392113" cy="374650"/>
            </a:xfrm>
            <a:custGeom>
              <a:avLst/>
              <a:gdLst>
                <a:gd name="T0" fmla="*/ 11 w 96"/>
                <a:gd name="T1" fmla="*/ 86 h 92"/>
                <a:gd name="T2" fmla="*/ 30 w 96"/>
                <a:gd name="T3" fmla="*/ 91 h 92"/>
                <a:gd name="T4" fmla="*/ 36 w 96"/>
                <a:gd name="T5" fmla="*/ 90 h 92"/>
                <a:gd name="T6" fmla="*/ 41 w 96"/>
                <a:gd name="T7" fmla="*/ 77 h 92"/>
                <a:gd name="T8" fmla="*/ 39 w 96"/>
                <a:gd name="T9" fmla="*/ 62 h 92"/>
                <a:gd name="T10" fmla="*/ 44 w 96"/>
                <a:gd name="T11" fmla="*/ 56 h 92"/>
                <a:gd name="T12" fmla="*/ 50 w 96"/>
                <a:gd name="T13" fmla="*/ 62 h 92"/>
                <a:gd name="T14" fmla="*/ 56 w 96"/>
                <a:gd name="T15" fmla="*/ 81 h 92"/>
                <a:gd name="T16" fmla="*/ 71 w 96"/>
                <a:gd name="T17" fmla="*/ 62 h 92"/>
                <a:gd name="T18" fmla="*/ 85 w 96"/>
                <a:gd name="T19" fmla="*/ 57 h 92"/>
                <a:gd name="T20" fmla="*/ 95 w 96"/>
                <a:gd name="T21" fmla="*/ 48 h 92"/>
                <a:gd name="T22" fmla="*/ 95 w 96"/>
                <a:gd name="T23" fmla="*/ 39 h 92"/>
                <a:gd name="T24" fmla="*/ 91 w 96"/>
                <a:gd name="T25" fmla="*/ 27 h 92"/>
                <a:gd name="T26" fmla="*/ 80 w 96"/>
                <a:gd name="T27" fmla="*/ 23 h 92"/>
                <a:gd name="T28" fmla="*/ 77 w 96"/>
                <a:gd name="T29" fmla="*/ 23 h 92"/>
                <a:gd name="T30" fmla="*/ 75 w 96"/>
                <a:gd name="T31" fmla="*/ 20 h 92"/>
                <a:gd name="T32" fmla="*/ 52 w 96"/>
                <a:gd name="T33" fmla="*/ 2 h 92"/>
                <a:gd name="T34" fmla="*/ 23 w 96"/>
                <a:gd name="T35" fmla="*/ 7 h 92"/>
                <a:gd name="T36" fmla="*/ 10 w 96"/>
                <a:gd name="T37" fmla="*/ 16 h 92"/>
                <a:gd name="T38" fmla="*/ 1 w 96"/>
                <a:gd name="T39" fmla="*/ 37 h 92"/>
                <a:gd name="T40" fmla="*/ 0 w 96"/>
                <a:gd name="T41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2">
                  <a:moveTo>
                    <a:pt x="11" y="86"/>
                  </a:moveTo>
                  <a:cubicBezTo>
                    <a:pt x="16" y="91"/>
                    <a:pt x="23" y="92"/>
                    <a:pt x="30" y="91"/>
                  </a:cubicBezTo>
                  <a:cubicBezTo>
                    <a:pt x="32" y="91"/>
                    <a:pt x="34" y="91"/>
                    <a:pt x="36" y="90"/>
                  </a:cubicBezTo>
                  <a:cubicBezTo>
                    <a:pt x="40" y="88"/>
                    <a:pt x="41" y="82"/>
                    <a:pt x="41" y="77"/>
                  </a:cubicBezTo>
                  <a:cubicBezTo>
                    <a:pt x="40" y="72"/>
                    <a:pt x="38" y="67"/>
                    <a:pt x="39" y="62"/>
                  </a:cubicBezTo>
                  <a:cubicBezTo>
                    <a:pt x="40" y="59"/>
                    <a:pt x="41" y="56"/>
                    <a:pt x="44" y="56"/>
                  </a:cubicBezTo>
                  <a:cubicBezTo>
                    <a:pt x="47" y="55"/>
                    <a:pt x="50" y="59"/>
                    <a:pt x="50" y="62"/>
                  </a:cubicBezTo>
                  <a:cubicBezTo>
                    <a:pt x="52" y="68"/>
                    <a:pt x="52" y="76"/>
                    <a:pt x="56" y="81"/>
                  </a:cubicBezTo>
                  <a:cubicBezTo>
                    <a:pt x="58" y="73"/>
                    <a:pt x="63" y="65"/>
                    <a:pt x="71" y="62"/>
                  </a:cubicBezTo>
                  <a:cubicBezTo>
                    <a:pt x="75" y="60"/>
                    <a:pt x="80" y="59"/>
                    <a:pt x="85" y="57"/>
                  </a:cubicBezTo>
                  <a:cubicBezTo>
                    <a:pt x="89" y="56"/>
                    <a:pt x="94" y="53"/>
                    <a:pt x="95" y="48"/>
                  </a:cubicBezTo>
                  <a:cubicBezTo>
                    <a:pt x="96" y="45"/>
                    <a:pt x="96" y="42"/>
                    <a:pt x="95" y="39"/>
                  </a:cubicBezTo>
                  <a:cubicBezTo>
                    <a:pt x="94" y="35"/>
                    <a:pt x="93" y="30"/>
                    <a:pt x="91" y="27"/>
                  </a:cubicBezTo>
                  <a:cubicBezTo>
                    <a:pt x="88" y="24"/>
                    <a:pt x="84" y="22"/>
                    <a:pt x="80" y="23"/>
                  </a:cubicBezTo>
                  <a:cubicBezTo>
                    <a:pt x="79" y="23"/>
                    <a:pt x="78" y="23"/>
                    <a:pt x="77" y="23"/>
                  </a:cubicBezTo>
                  <a:cubicBezTo>
                    <a:pt x="76" y="23"/>
                    <a:pt x="75" y="21"/>
                    <a:pt x="75" y="20"/>
                  </a:cubicBezTo>
                  <a:cubicBezTo>
                    <a:pt x="71" y="11"/>
                    <a:pt x="62" y="4"/>
                    <a:pt x="52" y="2"/>
                  </a:cubicBezTo>
                  <a:cubicBezTo>
                    <a:pt x="42" y="0"/>
                    <a:pt x="32" y="2"/>
                    <a:pt x="23" y="7"/>
                  </a:cubicBezTo>
                  <a:cubicBezTo>
                    <a:pt x="18" y="9"/>
                    <a:pt x="14" y="12"/>
                    <a:pt x="10" y="16"/>
                  </a:cubicBezTo>
                  <a:cubicBezTo>
                    <a:pt x="5" y="22"/>
                    <a:pt x="2" y="30"/>
                    <a:pt x="1" y="37"/>
                  </a:cubicBezTo>
                  <a:cubicBezTo>
                    <a:pt x="0" y="45"/>
                    <a:pt x="0" y="53"/>
                    <a:pt x="0" y="61"/>
                  </a:cubicBezTo>
                </a:path>
              </a:pathLst>
            </a:custGeom>
            <a:solidFill>
              <a:srgbClr val="0C4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ṩlïdé"/>
            <p:cNvSpPr/>
            <p:nvPr/>
          </p:nvSpPr>
          <p:spPr bwMode="auto">
            <a:xfrm>
              <a:off x="5249069" y="3963194"/>
              <a:ext cx="142875" cy="538163"/>
            </a:xfrm>
            <a:custGeom>
              <a:avLst/>
              <a:gdLst>
                <a:gd name="T0" fmla="*/ 33 w 35"/>
                <a:gd name="T1" fmla="*/ 117 h 132"/>
                <a:gd name="T2" fmla="*/ 20 w 35"/>
                <a:gd name="T3" fmla="*/ 128 h 132"/>
                <a:gd name="T4" fmla="*/ 28 w 35"/>
                <a:gd name="T5" fmla="*/ 132 h 132"/>
                <a:gd name="T6" fmla="*/ 33 w 35"/>
                <a:gd name="T7" fmla="*/ 117 h 132"/>
                <a:gd name="T8" fmla="*/ 31 w 35"/>
                <a:gd name="T9" fmla="*/ 104 h 132"/>
                <a:gd name="T10" fmla="*/ 13 w 35"/>
                <a:gd name="T11" fmla="*/ 118 h 132"/>
                <a:gd name="T12" fmla="*/ 19 w 35"/>
                <a:gd name="T13" fmla="*/ 127 h 132"/>
                <a:gd name="T14" fmla="*/ 33 w 35"/>
                <a:gd name="T15" fmla="*/ 116 h 132"/>
                <a:gd name="T16" fmla="*/ 33 w 35"/>
                <a:gd name="T17" fmla="*/ 116 h 132"/>
                <a:gd name="T18" fmla="*/ 31 w 35"/>
                <a:gd name="T19" fmla="*/ 104 h 132"/>
                <a:gd name="T20" fmla="*/ 29 w 35"/>
                <a:gd name="T21" fmla="*/ 90 h 132"/>
                <a:gd name="T22" fmla="*/ 8 w 35"/>
                <a:gd name="T23" fmla="*/ 106 h 132"/>
                <a:gd name="T24" fmla="*/ 9 w 35"/>
                <a:gd name="T25" fmla="*/ 107 h 132"/>
                <a:gd name="T26" fmla="*/ 12 w 35"/>
                <a:gd name="T27" fmla="*/ 117 h 132"/>
                <a:gd name="T28" fmla="*/ 31 w 35"/>
                <a:gd name="T29" fmla="*/ 102 h 132"/>
                <a:gd name="T30" fmla="*/ 29 w 35"/>
                <a:gd name="T31" fmla="*/ 90 h 132"/>
                <a:gd name="T32" fmla="*/ 27 w 35"/>
                <a:gd name="T33" fmla="*/ 76 h 132"/>
                <a:gd name="T34" fmla="*/ 6 w 35"/>
                <a:gd name="T35" fmla="*/ 92 h 132"/>
                <a:gd name="T36" fmla="*/ 8 w 35"/>
                <a:gd name="T37" fmla="*/ 105 h 132"/>
                <a:gd name="T38" fmla="*/ 29 w 35"/>
                <a:gd name="T39" fmla="*/ 89 h 132"/>
                <a:gd name="T40" fmla="*/ 27 w 35"/>
                <a:gd name="T41" fmla="*/ 76 h 132"/>
                <a:gd name="T42" fmla="*/ 24 w 35"/>
                <a:gd name="T43" fmla="*/ 63 h 132"/>
                <a:gd name="T44" fmla="*/ 4 w 35"/>
                <a:gd name="T45" fmla="*/ 79 h 132"/>
                <a:gd name="T46" fmla="*/ 6 w 35"/>
                <a:gd name="T47" fmla="*/ 91 h 132"/>
                <a:gd name="T48" fmla="*/ 27 w 35"/>
                <a:gd name="T49" fmla="*/ 75 h 132"/>
                <a:gd name="T50" fmla="*/ 24 w 35"/>
                <a:gd name="T51" fmla="*/ 63 h 132"/>
                <a:gd name="T52" fmla="*/ 22 w 35"/>
                <a:gd name="T53" fmla="*/ 50 h 132"/>
                <a:gd name="T54" fmla="*/ 3 w 35"/>
                <a:gd name="T55" fmla="*/ 64 h 132"/>
                <a:gd name="T56" fmla="*/ 4 w 35"/>
                <a:gd name="T57" fmla="*/ 77 h 132"/>
                <a:gd name="T58" fmla="*/ 24 w 35"/>
                <a:gd name="T59" fmla="*/ 62 h 132"/>
                <a:gd name="T60" fmla="*/ 22 w 35"/>
                <a:gd name="T61" fmla="*/ 50 h 132"/>
                <a:gd name="T62" fmla="*/ 19 w 35"/>
                <a:gd name="T63" fmla="*/ 37 h 132"/>
                <a:gd name="T64" fmla="*/ 2 w 35"/>
                <a:gd name="T65" fmla="*/ 50 h 132"/>
                <a:gd name="T66" fmla="*/ 3 w 35"/>
                <a:gd name="T67" fmla="*/ 63 h 132"/>
                <a:gd name="T68" fmla="*/ 22 w 35"/>
                <a:gd name="T69" fmla="*/ 49 h 132"/>
                <a:gd name="T70" fmla="*/ 19 w 35"/>
                <a:gd name="T71" fmla="*/ 37 h 132"/>
                <a:gd name="T72" fmla="*/ 15 w 35"/>
                <a:gd name="T73" fmla="*/ 24 h 132"/>
                <a:gd name="T74" fmla="*/ 1 w 35"/>
                <a:gd name="T75" fmla="*/ 35 h 132"/>
                <a:gd name="T76" fmla="*/ 1 w 35"/>
                <a:gd name="T77" fmla="*/ 49 h 132"/>
                <a:gd name="T78" fmla="*/ 19 w 35"/>
                <a:gd name="T79" fmla="*/ 36 h 132"/>
                <a:gd name="T80" fmla="*/ 15 w 35"/>
                <a:gd name="T81" fmla="*/ 24 h 132"/>
                <a:gd name="T82" fmla="*/ 11 w 35"/>
                <a:gd name="T83" fmla="*/ 12 h 132"/>
                <a:gd name="T84" fmla="*/ 0 w 35"/>
                <a:gd name="T85" fmla="*/ 20 h 132"/>
                <a:gd name="T86" fmla="*/ 1 w 35"/>
                <a:gd name="T87" fmla="*/ 34 h 132"/>
                <a:gd name="T88" fmla="*/ 15 w 35"/>
                <a:gd name="T89" fmla="*/ 23 h 132"/>
                <a:gd name="T90" fmla="*/ 11 w 35"/>
                <a:gd name="T91" fmla="*/ 12 h 132"/>
                <a:gd name="T92" fmla="*/ 6 w 35"/>
                <a:gd name="T93" fmla="*/ 1 h 132"/>
                <a:gd name="T94" fmla="*/ 1 w 35"/>
                <a:gd name="T95" fmla="*/ 4 h 132"/>
                <a:gd name="T96" fmla="*/ 0 w 35"/>
                <a:gd name="T97" fmla="*/ 19 h 132"/>
                <a:gd name="T98" fmla="*/ 11 w 35"/>
                <a:gd name="T99" fmla="*/ 11 h 132"/>
                <a:gd name="T100" fmla="*/ 8 w 35"/>
                <a:gd name="T101" fmla="*/ 4 h 132"/>
                <a:gd name="T102" fmla="*/ 6 w 35"/>
                <a:gd name="T103" fmla="*/ 1 h 132"/>
                <a:gd name="T104" fmla="*/ 4 w 35"/>
                <a:gd name="T105" fmla="*/ 0 h 132"/>
                <a:gd name="T106" fmla="*/ 2 w 35"/>
                <a:gd name="T107" fmla="*/ 3 h 132"/>
                <a:gd name="T108" fmla="*/ 5 w 35"/>
                <a:gd name="T109" fmla="*/ 0 h 132"/>
                <a:gd name="T110" fmla="*/ 4 w 35"/>
                <a:gd name="T1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132">
                  <a:moveTo>
                    <a:pt x="33" y="117"/>
                  </a:moveTo>
                  <a:cubicBezTo>
                    <a:pt x="20" y="128"/>
                    <a:pt x="20" y="128"/>
                    <a:pt x="20" y="128"/>
                  </a:cubicBezTo>
                  <a:cubicBezTo>
                    <a:pt x="22" y="131"/>
                    <a:pt x="25" y="132"/>
                    <a:pt x="28" y="132"/>
                  </a:cubicBezTo>
                  <a:cubicBezTo>
                    <a:pt x="32" y="132"/>
                    <a:pt x="35" y="128"/>
                    <a:pt x="33" y="117"/>
                  </a:cubicBezTo>
                  <a:moveTo>
                    <a:pt x="31" y="104"/>
                  </a:moveTo>
                  <a:cubicBezTo>
                    <a:pt x="13" y="118"/>
                    <a:pt x="13" y="118"/>
                    <a:pt x="13" y="118"/>
                  </a:cubicBezTo>
                  <a:cubicBezTo>
                    <a:pt x="14" y="122"/>
                    <a:pt x="17" y="125"/>
                    <a:pt x="19" y="127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1"/>
                    <a:pt x="31" y="104"/>
                  </a:cubicBezTo>
                  <a:moveTo>
                    <a:pt x="29" y="90"/>
                  </a:moveTo>
                  <a:cubicBezTo>
                    <a:pt x="8" y="106"/>
                    <a:pt x="8" y="106"/>
                    <a:pt x="8" y="106"/>
                  </a:cubicBezTo>
                  <a:cubicBezTo>
                    <a:pt x="8" y="106"/>
                    <a:pt x="8" y="107"/>
                    <a:pt x="9" y="107"/>
                  </a:cubicBezTo>
                  <a:cubicBezTo>
                    <a:pt x="9" y="111"/>
                    <a:pt x="11" y="114"/>
                    <a:pt x="12" y="117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1" y="99"/>
                    <a:pt x="30" y="95"/>
                    <a:pt x="29" y="90"/>
                  </a:cubicBezTo>
                  <a:moveTo>
                    <a:pt x="27" y="76"/>
                  </a:moveTo>
                  <a:cubicBezTo>
                    <a:pt x="6" y="92"/>
                    <a:pt x="6" y="92"/>
                    <a:pt x="6" y="92"/>
                  </a:cubicBezTo>
                  <a:cubicBezTo>
                    <a:pt x="7" y="97"/>
                    <a:pt x="7" y="102"/>
                    <a:pt x="8" y="105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5"/>
                    <a:pt x="28" y="81"/>
                    <a:pt x="27" y="76"/>
                  </a:cubicBezTo>
                  <a:moveTo>
                    <a:pt x="24" y="63"/>
                  </a:moveTo>
                  <a:cubicBezTo>
                    <a:pt x="4" y="79"/>
                    <a:pt x="4" y="79"/>
                    <a:pt x="4" y="79"/>
                  </a:cubicBezTo>
                  <a:cubicBezTo>
                    <a:pt x="5" y="83"/>
                    <a:pt x="5" y="87"/>
                    <a:pt x="6" y="91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1"/>
                    <a:pt x="25" y="67"/>
                    <a:pt x="24" y="63"/>
                  </a:cubicBezTo>
                  <a:moveTo>
                    <a:pt x="22" y="50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3" y="69"/>
                    <a:pt x="4" y="73"/>
                    <a:pt x="4" y="77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58"/>
                    <a:pt x="23" y="54"/>
                    <a:pt x="22" y="50"/>
                  </a:cubicBezTo>
                  <a:moveTo>
                    <a:pt x="19" y="3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4"/>
                    <a:pt x="2" y="59"/>
                    <a:pt x="3" y="6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5"/>
                    <a:pt x="20" y="41"/>
                    <a:pt x="19" y="37"/>
                  </a:cubicBezTo>
                  <a:moveTo>
                    <a:pt x="15" y="24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40"/>
                    <a:pt x="1" y="44"/>
                    <a:pt x="1" y="49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2"/>
                    <a:pt x="16" y="28"/>
                    <a:pt x="15" y="24"/>
                  </a:cubicBezTo>
                  <a:moveTo>
                    <a:pt x="11" y="12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5"/>
                    <a:pt x="0" y="29"/>
                    <a:pt x="1" y="3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19"/>
                    <a:pt x="13" y="15"/>
                    <a:pt x="11" y="12"/>
                  </a:cubicBezTo>
                  <a:moveTo>
                    <a:pt x="6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8"/>
                    <a:pt x="0" y="13"/>
                    <a:pt x="0" y="1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8"/>
                    <a:pt x="9" y="6"/>
                    <a:pt x="8" y="4"/>
                  </a:cubicBezTo>
                  <a:cubicBezTo>
                    <a:pt x="7" y="3"/>
                    <a:pt x="6" y="2"/>
                    <a:pt x="6" y="1"/>
                  </a:cubicBezTo>
                  <a:moveTo>
                    <a:pt x="4" y="0"/>
                  </a:moveTo>
                  <a:cubicBezTo>
                    <a:pt x="3" y="0"/>
                    <a:pt x="2" y="1"/>
                    <a:pt x="2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6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ŝļîḍe"/>
            <p:cNvSpPr/>
            <p:nvPr/>
          </p:nvSpPr>
          <p:spPr bwMode="auto">
            <a:xfrm>
              <a:off x="5199857" y="3640932"/>
              <a:ext cx="0" cy="952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ṣlïḍè"/>
            <p:cNvSpPr/>
            <p:nvPr/>
          </p:nvSpPr>
          <p:spPr bwMode="auto">
            <a:xfrm>
              <a:off x="5199857" y="3580607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19 w 21"/>
                <a:gd name="T3" fmla="*/ 1 h 17"/>
                <a:gd name="T4" fmla="*/ 0 w 21"/>
                <a:gd name="T5" fmla="*/ 15 h 17"/>
                <a:gd name="T6" fmla="*/ 0 w 21"/>
                <a:gd name="T7" fmla="*/ 17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20" y="0"/>
                    <a:pt x="20" y="1"/>
                    <a:pt x="19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ṡ1iďé"/>
            <p:cNvSpPr/>
            <p:nvPr/>
          </p:nvSpPr>
          <p:spPr bwMode="auto">
            <a:xfrm>
              <a:off x="5179219" y="3718719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Sḷídè"/>
            <p:cNvSpPr/>
            <p:nvPr/>
          </p:nvSpPr>
          <p:spPr bwMode="auto">
            <a:xfrm>
              <a:off x="5179219" y="3585369"/>
              <a:ext cx="184150" cy="141288"/>
            </a:xfrm>
            <a:custGeom>
              <a:avLst/>
              <a:gdLst>
                <a:gd name="T0" fmla="*/ 44 w 45"/>
                <a:gd name="T1" fmla="*/ 0 h 35"/>
                <a:gd name="T2" fmla="*/ 44 w 45"/>
                <a:gd name="T3" fmla="*/ 0 h 35"/>
                <a:gd name="T4" fmla="*/ 0 w 45"/>
                <a:gd name="T5" fmla="*/ 33 h 35"/>
                <a:gd name="T6" fmla="*/ 0 w 45"/>
                <a:gd name="T7" fmla="*/ 35 h 35"/>
                <a:gd name="T8" fmla="*/ 45 w 45"/>
                <a:gd name="T9" fmla="*/ 0 h 35"/>
                <a:gd name="T10" fmla="*/ 44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sḷíďê"/>
            <p:cNvSpPr/>
            <p:nvPr/>
          </p:nvSpPr>
          <p:spPr bwMode="auto">
            <a:xfrm>
              <a:off x="5166519" y="3793332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şḻíďè"/>
            <p:cNvSpPr/>
            <p:nvPr/>
          </p:nvSpPr>
          <p:spPr bwMode="auto">
            <a:xfrm>
              <a:off x="5166519" y="3629819"/>
              <a:ext cx="217488" cy="171450"/>
            </a:xfrm>
            <a:custGeom>
              <a:avLst/>
              <a:gdLst>
                <a:gd name="T0" fmla="*/ 52 w 53"/>
                <a:gd name="T1" fmla="*/ 0 h 42"/>
                <a:gd name="T2" fmla="*/ 0 w 53"/>
                <a:gd name="T3" fmla="*/ 40 h 42"/>
                <a:gd name="T4" fmla="*/ 0 w 53"/>
                <a:gd name="T5" fmla="*/ 42 h 42"/>
                <a:gd name="T6" fmla="*/ 53 w 53"/>
                <a:gd name="T7" fmla="*/ 1 h 42"/>
                <a:gd name="T8" fmla="*/ 52 w 5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52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ísḻîḋé"/>
            <p:cNvSpPr/>
            <p:nvPr/>
          </p:nvSpPr>
          <p:spPr bwMode="auto">
            <a:xfrm>
              <a:off x="5155407" y="3861594"/>
              <a:ext cx="0" cy="7938"/>
            </a:xfrm>
            <a:custGeom>
              <a:avLst/>
              <a:gdLst>
                <a:gd name="T0" fmla="*/ 0 h 2"/>
                <a:gd name="T1" fmla="*/ 1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îSļíḑe"/>
            <p:cNvSpPr/>
            <p:nvPr/>
          </p:nvSpPr>
          <p:spPr bwMode="auto">
            <a:xfrm>
              <a:off x="5155407" y="3674269"/>
              <a:ext cx="252413" cy="195263"/>
            </a:xfrm>
            <a:custGeom>
              <a:avLst/>
              <a:gdLst>
                <a:gd name="T0" fmla="*/ 61 w 62"/>
                <a:gd name="T1" fmla="*/ 0 h 48"/>
                <a:gd name="T2" fmla="*/ 0 w 62"/>
                <a:gd name="T3" fmla="*/ 46 h 48"/>
                <a:gd name="T4" fmla="*/ 0 w 62"/>
                <a:gd name="T5" fmla="*/ 48 h 48"/>
                <a:gd name="T6" fmla="*/ 62 w 62"/>
                <a:gd name="T7" fmla="*/ 1 h 48"/>
                <a:gd name="T8" fmla="*/ 61 w 6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8">
                  <a:moveTo>
                    <a:pt x="61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sļïďê"/>
            <p:cNvSpPr/>
            <p:nvPr/>
          </p:nvSpPr>
          <p:spPr bwMode="auto">
            <a:xfrm>
              <a:off x="5150644" y="3931444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śļiďè"/>
            <p:cNvSpPr/>
            <p:nvPr/>
          </p:nvSpPr>
          <p:spPr bwMode="auto">
            <a:xfrm>
              <a:off x="5150644" y="3710782"/>
              <a:ext cx="290513" cy="223838"/>
            </a:xfrm>
            <a:custGeom>
              <a:avLst/>
              <a:gdLst>
                <a:gd name="T0" fmla="*/ 70 w 71"/>
                <a:gd name="T1" fmla="*/ 0 h 55"/>
                <a:gd name="T2" fmla="*/ 0 w 71"/>
                <a:gd name="T3" fmla="*/ 54 h 55"/>
                <a:gd name="T4" fmla="*/ 0 w 71"/>
                <a:gd name="T5" fmla="*/ 55 h 55"/>
                <a:gd name="T6" fmla="*/ 71 w 71"/>
                <a:gd name="T7" fmla="*/ 0 h 55"/>
                <a:gd name="T8" fmla="*/ 70 w 71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5">
                  <a:moveTo>
                    <a:pt x="7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5"/>
                    <a:pt x="0" y="5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ŝḷiḑè"/>
            <p:cNvSpPr/>
            <p:nvPr/>
          </p:nvSpPr>
          <p:spPr bwMode="auto">
            <a:xfrm>
              <a:off x="5145882" y="3736182"/>
              <a:ext cx="342900" cy="263525"/>
            </a:xfrm>
            <a:custGeom>
              <a:avLst/>
              <a:gdLst>
                <a:gd name="T0" fmla="*/ 83 w 84"/>
                <a:gd name="T1" fmla="*/ 0 h 65"/>
                <a:gd name="T2" fmla="*/ 0 w 84"/>
                <a:gd name="T3" fmla="*/ 64 h 65"/>
                <a:gd name="T4" fmla="*/ 0 w 84"/>
                <a:gd name="T5" fmla="*/ 65 h 65"/>
                <a:gd name="T6" fmla="*/ 84 w 84"/>
                <a:gd name="T7" fmla="*/ 1 h 65"/>
                <a:gd name="T8" fmla="*/ 83 w 84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5">
                  <a:moveTo>
                    <a:pt x="83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0"/>
                    <a:pt x="8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śļïḓé"/>
            <p:cNvSpPr/>
            <p:nvPr/>
          </p:nvSpPr>
          <p:spPr bwMode="auto">
            <a:xfrm>
              <a:off x="5150644" y="3755232"/>
              <a:ext cx="395288" cy="301625"/>
            </a:xfrm>
            <a:custGeom>
              <a:avLst/>
              <a:gdLst>
                <a:gd name="T0" fmla="*/ 26 w 97"/>
                <a:gd name="T1" fmla="*/ 54 h 74"/>
                <a:gd name="T2" fmla="*/ 0 w 97"/>
                <a:gd name="T3" fmla="*/ 73 h 74"/>
                <a:gd name="T4" fmla="*/ 0 w 97"/>
                <a:gd name="T5" fmla="*/ 74 h 74"/>
                <a:gd name="T6" fmla="*/ 25 w 97"/>
                <a:gd name="T7" fmla="*/ 55 h 74"/>
                <a:gd name="T8" fmla="*/ 26 w 97"/>
                <a:gd name="T9" fmla="*/ 54 h 74"/>
                <a:gd name="T10" fmla="*/ 96 w 97"/>
                <a:gd name="T11" fmla="*/ 0 h 74"/>
                <a:gd name="T12" fmla="*/ 29 w 97"/>
                <a:gd name="T13" fmla="*/ 51 h 74"/>
                <a:gd name="T14" fmla="*/ 30 w 97"/>
                <a:gd name="T15" fmla="*/ 52 h 74"/>
                <a:gd name="T16" fmla="*/ 97 w 97"/>
                <a:gd name="T17" fmla="*/ 0 h 74"/>
                <a:gd name="T18" fmla="*/ 96 w 97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4">
                  <a:moveTo>
                    <a:pt x="26" y="5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4"/>
                    <a:pt x="26" y="54"/>
                  </a:cubicBezTo>
                  <a:moveTo>
                    <a:pt x="96" y="0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2"/>
                    <a:pt x="30" y="5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îṥḷiḑe"/>
            <p:cNvSpPr/>
            <p:nvPr/>
          </p:nvSpPr>
          <p:spPr bwMode="auto">
            <a:xfrm>
              <a:off x="5252244" y="3963194"/>
              <a:ext cx="20638" cy="17463"/>
            </a:xfrm>
            <a:custGeom>
              <a:avLst/>
              <a:gdLst>
                <a:gd name="T0" fmla="*/ 4 w 5"/>
                <a:gd name="T1" fmla="*/ 0 h 4"/>
                <a:gd name="T2" fmla="*/ 1 w 5"/>
                <a:gd name="T3" fmla="*/ 3 h 4"/>
                <a:gd name="T4" fmla="*/ 0 w 5"/>
                <a:gd name="T5" fmla="*/ 4 h 4"/>
                <a:gd name="T6" fmla="*/ 5 w 5"/>
                <a:gd name="T7" fmla="*/ 1 h 4"/>
                <a:gd name="T8" fmla="*/ 4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śļîḓê"/>
            <p:cNvSpPr/>
            <p:nvPr/>
          </p:nvSpPr>
          <p:spPr bwMode="auto">
            <a:xfrm>
              <a:off x="5158582" y="3767932"/>
              <a:ext cx="449263" cy="346075"/>
            </a:xfrm>
            <a:custGeom>
              <a:avLst/>
              <a:gdLst>
                <a:gd name="T0" fmla="*/ 22 w 110"/>
                <a:gd name="T1" fmla="*/ 67 h 85"/>
                <a:gd name="T2" fmla="*/ 0 w 110"/>
                <a:gd name="T3" fmla="*/ 84 h 85"/>
                <a:gd name="T4" fmla="*/ 0 w 110"/>
                <a:gd name="T5" fmla="*/ 85 h 85"/>
                <a:gd name="T6" fmla="*/ 22 w 110"/>
                <a:gd name="T7" fmla="*/ 68 h 85"/>
                <a:gd name="T8" fmla="*/ 22 w 110"/>
                <a:gd name="T9" fmla="*/ 67 h 85"/>
                <a:gd name="T10" fmla="*/ 109 w 110"/>
                <a:gd name="T11" fmla="*/ 0 h 85"/>
                <a:gd name="T12" fmla="*/ 33 w 110"/>
                <a:gd name="T13" fmla="*/ 59 h 85"/>
                <a:gd name="T14" fmla="*/ 33 w 110"/>
                <a:gd name="T15" fmla="*/ 60 h 85"/>
                <a:gd name="T16" fmla="*/ 110 w 110"/>
                <a:gd name="T17" fmla="*/ 0 h 85"/>
                <a:gd name="T18" fmla="*/ 109 w 110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5">
                  <a:moveTo>
                    <a:pt x="22" y="67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7"/>
                  </a:cubicBezTo>
                  <a:moveTo>
                    <a:pt x="109" y="0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60"/>
                    <a:pt x="33" y="6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0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ṡ1ïḑé"/>
            <p:cNvSpPr/>
            <p:nvPr/>
          </p:nvSpPr>
          <p:spPr bwMode="auto">
            <a:xfrm>
              <a:off x="5249069" y="4009232"/>
              <a:ext cx="44450" cy="3651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8 h 9"/>
                <a:gd name="T4" fmla="*/ 0 w 11"/>
                <a:gd name="T5" fmla="*/ 9 h 9"/>
                <a:gd name="T6" fmla="*/ 11 w 11"/>
                <a:gd name="T7" fmla="*/ 1 h 9"/>
                <a:gd name="T8" fmla="*/ 11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ślîḋé"/>
            <p:cNvSpPr/>
            <p:nvPr/>
          </p:nvSpPr>
          <p:spPr bwMode="auto">
            <a:xfrm>
              <a:off x="5644357" y="380126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ṥľidè"/>
            <p:cNvSpPr/>
            <p:nvPr/>
          </p:nvSpPr>
          <p:spPr bwMode="auto">
            <a:xfrm>
              <a:off x="5166519" y="3801269"/>
              <a:ext cx="477838" cy="369888"/>
            </a:xfrm>
            <a:custGeom>
              <a:avLst/>
              <a:gdLst>
                <a:gd name="T0" fmla="*/ 21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1 w 117"/>
                <a:gd name="T7" fmla="*/ 75 h 91"/>
                <a:gd name="T8" fmla="*/ 21 w 117"/>
                <a:gd name="T9" fmla="*/ 74 h 91"/>
                <a:gd name="T10" fmla="*/ 117 w 117"/>
                <a:gd name="T11" fmla="*/ 0 h 91"/>
                <a:gd name="T12" fmla="*/ 35 w 117"/>
                <a:gd name="T13" fmla="*/ 63 h 91"/>
                <a:gd name="T14" fmla="*/ 35 w 117"/>
                <a:gd name="T15" fmla="*/ 64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1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4"/>
                  </a:cubicBezTo>
                  <a:moveTo>
                    <a:pt x="117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4"/>
                    <a:pt x="35" y="64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šľïḋè"/>
            <p:cNvSpPr/>
            <p:nvPr/>
          </p:nvSpPr>
          <p:spPr bwMode="auto">
            <a:xfrm>
              <a:off x="5252244" y="4056857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0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ŝḷîḋé"/>
            <p:cNvSpPr/>
            <p:nvPr/>
          </p:nvSpPr>
          <p:spPr bwMode="auto">
            <a:xfrm>
              <a:off x="5652294" y="385841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ṣḻïḓè"/>
            <p:cNvSpPr/>
            <p:nvPr/>
          </p:nvSpPr>
          <p:spPr bwMode="auto">
            <a:xfrm>
              <a:off x="5174457" y="3858419"/>
              <a:ext cx="477838" cy="369888"/>
            </a:xfrm>
            <a:custGeom>
              <a:avLst/>
              <a:gdLst>
                <a:gd name="T0" fmla="*/ 19 w 117"/>
                <a:gd name="T1" fmla="*/ 75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6 h 91"/>
                <a:gd name="T8" fmla="*/ 19 w 117"/>
                <a:gd name="T9" fmla="*/ 75 h 91"/>
                <a:gd name="T10" fmla="*/ 117 w 117"/>
                <a:gd name="T11" fmla="*/ 0 h 91"/>
                <a:gd name="T12" fmla="*/ 37 w 117"/>
                <a:gd name="T13" fmla="*/ 62 h 91"/>
                <a:gd name="T14" fmla="*/ 37 w 117"/>
                <a:gd name="T15" fmla="*/ 63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19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19" y="75"/>
                    <a:pt x="19" y="75"/>
                  </a:cubicBezTo>
                  <a:moveTo>
                    <a:pt x="117" y="0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3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ṩḷïḋè"/>
            <p:cNvSpPr/>
            <p:nvPr/>
          </p:nvSpPr>
          <p:spPr bwMode="auto">
            <a:xfrm>
              <a:off x="5252244" y="4110832"/>
              <a:ext cx="74613" cy="57150"/>
            </a:xfrm>
            <a:custGeom>
              <a:avLst/>
              <a:gdLst>
                <a:gd name="T0" fmla="*/ 18 w 18"/>
                <a:gd name="T1" fmla="*/ 0 h 14"/>
                <a:gd name="T2" fmla="*/ 0 w 18"/>
                <a:gd name="T3" fmla="*/ 13 h 14"/>
                <a:gd name="T4" fmla="*/ 1 w 18"/>
                <a:gd name="T5" fmla="*/ 14 h 14"/>
                <a:gd name="T6" fmla="*/ 18 w 18"/>
                <a:gd name="T7" fmla="*/ 1 h 14"/>
                <a:gd name="T8" fmla="*/ 18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8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şlíḋe"/>
            <p:cNvSpPr/>
            <p:nvPr/>
          </p:nvSpPr>
          <p:spPr bwMode="auto">
            <a:xfrm>
              <a:off x="5179219" y="3915569"/>
              <a:ext cx="481013" cy="369888"/>
            </a:xfrm>
            <a:custGeom>
              <a:avLst/>
              <a:gdLst>
                <a:gd name="T0" fmla="*/ 20 w 118"/>
                <a:gd name="T1" fmla="*/ 75 h 91"/>
                <a:gd name="T2" fmla="*/ 0 w 118"/>
                <a:gd name="T3" fmla="*/ 90 h 91"/>
                <a:gd name="T4" fmla="*/ 1 w 118"/>
                <a:gd name="T5" fmla="*/ 91 h 91"/>
                <a:gd name="T6" fmla="*/ 20 w 118"/>
                <a:gd name="T7" fmla="*/ 76 h 91"/>
                <a:gd name="T8" fmla="*/ 20 w 118"/>
                <a:gd name="T9" fmla="*/ 75 h 91"/>
                <a:gd name="T10" fmla="*/ 118 w 118"/>
                <a:gd name="T11" fmla="*/ 0 h 91"/>
                <a:gd name="T12" fmla="*/ 39 w 118"/>
                <a:gd name="T13" fmla="*/ 61 h 91"/>
                <a:gd name="T14" fmla="*/ 39 w 118"/>
                <a:gd name="T15" fmla="*/ 62 h 91"/>
                <a:gd name="T16" fmla="*/ 118 w 118"/>
                <a:gd name="T17" fmla="*/ 1 h 91"/>
                <a:gd name="T18" fmla="*/ 118 w 118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91">
                  <a:moveTo>
                    <a:pt x="20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1" y="90"/>
                    <a:pt x="1" y="91"/>
                    <a:pt x="1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moveTo>
                    <a:pt x="118" y="0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2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ṣlíďê"/>
            <p:cNvSpPr/>
            <p:nvPr/>
          </p:nvSpPr>
          <p:spPr bwMode="auto">
            <a:xfrm>
              <a:off x="5260182" y="4163219"/>
              <a:ext cx="77788" cy="61913"/>
            </a:xfrm>
            <a:custGeom>
              <a:avLst/>
              <a:gdLst>
                <a:gd name="T0" fmla="*/ 19 w 19"/>
                <a:gd name="T1" fmla="*/ 0 h 15"/>
                <a:gd name="T2" fmla="*/ 0 w 19"/>
                <a:gd name="T3" fmla="*/ 14 h 15"/>
                <a:gd name="T4" fmla="*/ 0 w 19"/>
                <a:gd name="T5" fmla="*/ 15 h 15"/>
                <a:gd name="T6" fmla="*/ 19 w 19"/>
                <a:gd name="T7" fmla="*/ 1 h 15"/>
                <a:gd name="T8" fmla="*/ 19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9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ṥlïḓê"/>
            <p:cNvSpPr/>
            <p:nvPr/>
          </p:nvSpPr>
          <p:spPr bwMode="auto">
            <a:xfrm>
              <a:off x="5345907" y="3971132"/>
              <a:ext cx="319088" cy="249238"/>
            </a:xfrm>
            <a:custGeom>
              <a:avLst/>
              <a:gdLst>
                <a:gd name="T0" fmla="*/ 78 w 78"/>
                <a:gd name="T1" fmla="*/ 0 h 61"/>
                <a:gd name="T2" fmla="*/ 0 w 78"/>
                <a:gd name="T3" fmla="*/ 60 h 61"/>
                <a:gd name="T4" fmla="*/ 0 w 78"/>
                <a:gd name="T5" fmla="*/ 61 h 61"/>
                <a:gd name="T6" fmla="*/ 78 w 78"/>
                <a:gd name="T7" fmla="*/ 1 h 61"/>
                <a:gd name="T8" fmla="*/ 78 w 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1">
                  <a:moveTo>
                    <a:pt x="7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ş1îďé"/>
            <p:cNvSpPr/>
            <p:nvPr/>
          </p:nvSpPr>
          <p:spPr bwMode="auto">
            <a:xfrm>
              <a:off x="5187157" y="4339432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îsḷiḓé"/>
            <p:cNvSpPr/>
            <p:nvPr/>
          </p:nvSpPr>
          <p:spPr bwMode="auto">
            <a:xfrm>
              <a:off x="5187157" y="4277519"/>
              <a:ext cx="77788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0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îŝļiḋe"/>
            <p:cNvSpPr/>
            <p:nvPr/>
          </p:nvSpPr>
          <p:spPr bwMode="auto">
            <a:xfrm>
              <a:off x="5264944" y="4217194"/>
              <a:ext cx="80963" cy="68263"/>
            </a:xfrm>
            <a:custGeom>
              <a:avLst/>
              <a:gdLst>
                <a:gd name="T0" fmla="*/ 20 w 20"/>
                <a:gd name="T1" fmla="*/ 0 h 17"/>
                <a:gd name="T2" fmla="*/ 0 w 20"/>
                <a:gd name="T3" fmla="*/ 15 h 17"/>
                <a:gd name="T4" fmla="*/ 0 w 20"/>
                <a:gd name="T5" fmla="*/ 17 h 17"/>
                <a:gd name="T6" fmla="*/ 20 w 20"/>
                <a:gd name="T7" fmla="*/ 1 h 17"/>
                <a:gd name="T8" fmla="*/ 20 w 20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šļîďé"/>
            <p:cNvSpPr/>
            <p:nvPr/>
          </p:nvSpPr>
          <p:spPr bwMode="auto">
            <a:xfrm>
              <a:off x="5191919" y="4033044"/>
              <a:ext cx="477838" cy="371475"/>
            </a:xfrm>
            <a:custGeom>
              <a:avLst/>
              <a:gdLst>
                <a:gd name="T0" fmla="*/ 20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5 h 91"/>
                <a:gd name="T8" fmla="*/ 20 w 117"/>
                <a:gd name="T9" fmla="*/ 74 h 91"/>
                <a:gd name="T10" fmla="*/ 117 w 117"/>
                <a:gd name="T11" fmla="*/ 0 h 91"/>
                <a:gd name="T12" fmla="*/ 41 w 117"/>
                <a:gd name="T13" fmla="*/ 58 h 91"/>
                <a:gd name="T14" fmla="*/ 41 w 117"/>
                <a:gd name="T15" fmla="*/ 59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0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5"/>
                    <a:pt x="20" y="74"/>
                  </a:cubicBezTo>
                  <a:moveTo>
                    <a:pt x="117" y="0"/>
                  </a:move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íṩḷiḍe"/>
            <p:cNvSpPr/>
            <p:nvPr/>
          </p:nvSpPr>
          <p:spPr bwMode="auto">
            <a:xfrm>
              <a:off x="5272882" y="426958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ṥḷïde"/>
            <p:cNvSpPr/>
            <p:nvPr/>
          </p:nvSpPr>
          <p:spPr bwMode="auto">
            <a:xfrm>
              <a:off x="5195094" y="4094957"/>
              <a:ext cx="474663" cy="366713"/>
            </a:xfrm>
            <a:custGeom>
              <a:avLst/>
              <a:gdLst>
                <a:gd name="T0" fmla="*/ 21 w 116"/>
                <a:gd name="T1" fmla="*/ 73 h 90"/>
                <a:gd name="T2" fmla="*/ 0 w 116"/>
                <a:gd name="T3" fmla="*/ 89 h 90"/>
                <a:gd name="T4" fmla="*/ 0 w 116"/>
                <a:gd name="T5" fmla="*/ 90 h 90"/>
                <a:gd name="T6" fmla="*/ 21 w 116"/>
                <a:gd name="T7" fmla="*/ 74 h 90"/>
                <a:gd name="T8" fmla="*/ 21 w 116"/>
                <a:gd name="T9" fmla="*/ 73 h 90"/>
                <a:gd name="T10" fmla="*/ 116 w 116"/>
                <a:gd name="T11" fmla="*/ 0 h 90"/>
                <a:gd name="T12" fmla="*/ 42 w 116"/>
                <a:gd name="T13" fmla="*/ 57 h 90"/>
                <a:gd name="T14" fmla="*/ 42 w 116"/>
                <a:gd name="T15" fmla="*/ 58 h 90"/>
                <a:gd name="T16" fmla="*/ 116 w 116"/>
                <a:gd name="T17" fmla="*/ 1 h 90"/>
                <a:gd name="T18" fmla="*/ 116 w 116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0">
                  <a:moveTo>
                    <a:pt x="21" y="73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90"/>
                    <a:pt x="0" y="90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4"/>
                    <a:pt x="21" y="73"/>
                    <a:pt x="21" y="73"/>
                  </a:cubicBezTo>
                  <a:moveTo>
                    <a:pt x="116" y="0"/>
                  </a:move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8"/>
                    <a:pt x="42" y="58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0"/>
                    <a:pt x="11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íS1îḓe"/>
            <p:cNvSpPr/>
            <p:nvPr/>
          </p:nvSpPr>
          <p:spPr bwMode="auto">
            <a:xfrm>
              <a:off x="5280819" y="432673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íṥḷîḓe"/>
            <p:cNvSpPr/>
            <p:nvPr/>
          </p:nvSpPr>
          <p:spPr bwMode="auto">
            <a:xfrm>
              <a:off x="5207794" y="4155282"/>
              <a:ext cx="461963" cy="358775"/>
            </a:xfrm>
            <a:custGeom>
              <a:avLst/>
              <a:gdLst>
                <a:gd name="T0" fmla="*/ 22 w 113"/>
                <a:gd name="T1" fmla="*/ 70 h 88"/>
                <a:gd name="T2" fmla="*/ 0 w 113"/>
                <a:gd name="T3" fmla="*/ 87 h 88"/>
                <a:gd name="T4" fmla="*/ 1 w 113"/>
                <a:gd name="T5" fmla="*/ 88 h 88"/>
                <a:gd name="T6" fmla="*/ 23 w 113"/>
                <a:gd name="T7" fmla="*/ 71 h 88"/>
                <a:gd name="T8" fmla="*/ 22 w 113"/>
                <a:gd name="T9" fmla="*/ 70 h 88"/>
                <a:gd name="T10" fmla="*/ 113 w 113"/>
                <a:gd name="T11" fmla="*/ 0 h 88"/>
                <a:gd name="T12" fmla="*/ 41 w 113"/>
                <a:gd name="T13" fmla="*/ 55 h 88"/>
                <a:gd name="T14" fmla="*/ 41 w 113"/>
                <a:gd name="T15" fmla="*/ 57 h 88"/>
                <a:gd name="T16" fmla="*/ 113 w 113"/>
                <a:gd name="T17" fmla="*/ 2 h 88"/>
                <a:gd name="T18" fmla="*/ 113 w 113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88">
                  <a:moveTo>
                    <a:pt x="22" y="7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2" y="71"/>
                    <a:pt x="22" y="71"/>
                    <a:pt x="22" y="70"/>
                  </a:cubicBezTo>
                  <a:moveTo>
                    <a:pt x="113" y="0"/>
                  </a:move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7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1"/>
                    <a:pt x="113" y="1"/>
                    <a:pt x="11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ṩlïḓê"/>
            <p:cNvSpPr/>
            <p:nvPr/>
          </p:nvSpPr>
          <p:spPr bwMode="auto">
            <a:xfrm>
              <a:off x="5298282" y="4379119"/>
              <a:ext cx="76200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1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íś1íḋè"/>
            <p:cNvSpPr/>
            <p:nvPr/>
          </p:nvSpPr>
          <p:spPr bwMode="auto">
            <a:xfrm>
              <a:off x="5269707" y="4220369"/>
              <a:ext cx="400050" cy="306388"/>
            </a:xfrm>
            <a:custGeom>
              <a:avLst/>
              <a:gdLst>
                <a:gd name="T0" fmla="*/ 14 w 98"/>
                <a:gd name="T1" fmla="*/ 64 h 75"/>
                <a:gd name="T2" fmla="*/ 0 w 98"/>
                <a:gd name="T3" fmla="*/ 75 h 75"/>
                <a:gd name="T4" fmla="*/ 1 w 98"/>
                <a:gd name="T5" fmla="*/ 75 h 75"/>
                <a:gd name="T6" fmla="*/ 15 w 98"/>
                <a:gd name="T7" fmla="*/ 65 h 75"/>
                <a:gd name="T8" fmla="*/ 14 w 98"/>
                <a:gd name="T9" fmla="*/ 64 h 75"/>
                <a:gd name="T10" fmla="*/ 98 w 98"/>
                <a:gd name="T11" fmla="*/ 0 h 75"/>
                <a:gd name="T12" fmla="*/ 28 w 98"/>
                <a:gd name="T13" fmla="*/ 53 h 75"/>
                <a:gd name="T14" fmla="*/ 28 w 98"/>
                <a:gd name="T15" fmla="*/ 54 h 75"/>
                <a:gd name="T16" fmla="*/ 98 w 98"/>
                <a:gd name="T17" fmla="*/ 1 h 75"/>
                <a:gd name="T18" fmla="*/ 98 w 98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75">
                  <a:moveTo>
                    <a:pt x="14" y="64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1" y="75"/>
                    <a:pt x="1" y="7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5"/>
                    <a:pt x="14" y="65"/>
                    <a:pt x="14" y="64"/>
                  </a:cubicBezTo>
                  <a:moveTo>
                    <a:pt x="98" y="0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0"/>
                    <a:pt x="9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ṩḷídè"/>
            <p:cNvSpPr/>
            <p:nvPr/>
          </p:nvSpPr>
          <p:spPr bwMode="auto">
            <a:xfrm>
              <a:off x="5326857" y="4436269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1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ṥḷíḑe"/>
            <p:cNvSpPr/>
            <p:nvPr/>
          </p:nvSpPr>
          <p:spPr bwMode="auto">
            <a:xfrm>
              <a:off x="5342732" y="4285457"/>
              <a:ext cx="322263" cy="249238"/>
            </a:xfrm>
            <a:custGeom>
              <a:avLst/>
              <a:gdLst>
                <a:gd name="T0" fmla="*/ 79 w 79"/>
                <a:gd name="T1" fmla="*/ 0 h 61"/>
                <a:gd name="T2" fmla="*/ 0 w 79"/>
                <a:gd name="T3" fmla="*/ 61 h 61"/>
                <a:gd name="T4" fmla="*/ 1 w 79"/>
                <a:gd name="T5" fmla="*/ 61 h 61"/>
                <a:gd name="T6" fmla="*/ 79 w 79"/>
                <a:gd name="T7" fmla="*/ 1 h 61"/>
                <a:gd name="T8" fmla="*/ 79 w 79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1">
                  <a:moveTo>
                    <a:pt x="79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1" y="61"/>
                    <a:pt x="1" y="6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ṡ1íḋè"/>
            <p:cNvSpPr/>
            <p:nvPr/>
          </p:nvSpPr>
          <p:spPr bwMode="auto">
            <a:xfrm>
              <a:off x="5415757" y="4347369"/>
              <a:ext cx="249238" cy="190500"/>
            </a:xfrm>
            <a:custGeom>
              <a:avLst/>
              <a:gdLst>
                <a:gd name="T0" fmla="*/ 61 w 61"/>
                <a:gd name="T1" fmla="*/ 0 h 47"/>
                <a:gd name="T2" fmla="*/ 0 w 61"/>
                <a:gd name="T3" fmla="*/ 47 h 47"/>
                <a:gd name="T4" fmla="*/ 2 w 61"/>
                <a:gd name="T5" fmla="*/ 47 h 47"/>
                <a:gd name="T6" fmla="*/ 60 w 61"/>
                <a:gd name="T7" fmla="*/ 2 h 47"/>
                <a:gd name="T8" fmla="*/ 61 w 61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7">
                  <a:moveTo>
                    <a:pt x="61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2" y="47"/>
                    <a:pt x="2" y="4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1"/>
                    <a:pt x="61" y="1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ïṣḷíďê"/>
            <p:cNvSpPr/>
            <p:nvPr/>
          </p:nvSpPr>
          <p:spPr bwMode="auto">
            <a:xfrm>
              <a:off x="5498307" y="4412457"/>
              <a:ext cx="161925" cy="125413"/>
            </a:xfrm>
            <a:custGeom>
              <a:avLst/>
              <a:gdLst>
                <a:gd name="T0" fmla="*/ 40 w 40"/>
                <a:gd name="T1" fmla="*/ 0 h 31"/>
                <a:gd name="T2" fmla="*/ 0 w 40"/>
                <a:gd name="T3" fmla="*/ 31 h 31"/>
                <a:gd name="T4" fmla="*/ 1 w 40"/>
                <a:gd name="T5" fmla="*/ 31 h 31"/>
                <a:gd name="T6" fmla="*/ 40 w 40"/>
                <a:gd name="T7" fmla="*/ 1 h 31"/>
                <a:gd name="T8" fmla="*/ 40 w 4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4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ïsḷïḓê"/>
            <p:cNvSpPr/>
            <p:nvPr/>
          </p:nvSpPr>
          <p:spPr bwMode="auto">
            <a:xfrm>
              <a:off x="5574507" y="4477544"/>
              <a:ext cx="82550" cy="65088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 w 20"/>
                <a:gd name="T5" fmla="*/ 16 h 16"/>
                <a:gd name="T6" fmla="*/ 20 w 20"/>
                <a:gd name="T7" fmla="*/ 1 h 16"/>
                <a:gd name="T8" fmla="*/ 20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iSḻîḓè"/>
            <p:cNvSpPr/>
            <p:nvPr/>
          </p:nvSpPr>
          <p:spPr bwMode="auto">
            <a:xfrm>
              <a:off x="5106194" y="2886869"/>
              <a:ext cx="407988" cy="701675"/>
            </a:xfrm>
            <a:custGeom>
              <a:avLst/>
              <a:gdLst>
                <a:gd name="T0" fmla="*/ 31 w 100"/>
                <a:gd name="T1" fmla="*/ 0 h 172"/>
                <a:gd name="T2" fmla="*/ 2 w 100"/>
                <a:gd name="T3" fmla="*/ 45 h 172"/>
                <a:gd name="T4" fmla="*/ 1 w 100"/>
                <a:gd name="T5" fmla="*/ 49 h 172"/>
                <a:gd name="T6" fmla="*/ 0 w 100"/>
                <a:gd name="T7" fmla="*/ 60 h 172"/>
                <a:gd name="T8" fmla="*/ 7 w 100"/>
                <a:gd name="T9" fmla="*/ 104 h 172"/>
                <a:gd name="T10" fmla="*/ 27 w 100"/>
                <a:gd name="T11" fmla="*/ 169 h 172"/>
                <a:gd name="T12" fmla="*/ 29 w 100"/>
                <a:gd name="T13" fmla="*/ 171 h 172"/>
                <a:gd name="T14" fmla="*/ 31 w 100"/>
                <a:gd name="T15" fmla="*/ 172 h 172"/>
                <a:gd name="T16" fmla="*/ 32 w 100"/>
                <a:gd name="T17" fmla="*/ 172 h 172"/>
                <a:gd name="T18" fmla="*/ 42 w 100"/>
                <a:gd name="T19" fmla="*/ 171 h 172"/>
                <a:gd name="T20" fmla="*/ 43 w 100"/>
                <a:gd name="T21" fmla="*/ 170 h 172"/>
                <a:gd name="T22" fmla="*/ 44 w 100"/>
                <a:gd name="T23" fmla="*/ 170 h 172"/>
                <a:gd name="T24" fmla="*/ 44 w 100"/>
                <a:gd name="T25" fmla="*/ 170 h 172"/>
                <a:gd name="T26" fmla="*/ 48 w 100"/>
                <a:gd name="T27" fmla="*/ 170 h 172"/>
                <a:gd name="T28" fmla="*/ 39 w 100"/>
                <a:gd name="T29" fmla="*/ 166 h 172"/>
                <a:gd name="T30" fmla="*/ 32 w 100"/>
                <a:gd name="T31" fmla="*/ 140 h 172"/>
                <a:gd name="T32" fmla="*/ 40 w 100"/>
                <a:gd name="T33" fmla="*/ 56 h 172"/>
                <a:gd name="T34" fmla="*/ 59 w 100"/>
                <a:gd name="T35" fmla="*/ 18 h 172"/>
                <a:gd name="T36" fmla="*/ 61 w 100"/>
                <a:gd name="T37" fmla="*/ 18 h 172"/>
                <a:gd name="T38" fmla="*/ 65 w 100"/>
                <a:gd name="T39" fmla="*/ 18 h 172"/>
                <a:gd name="T40" fmla="*/ 98 w 100"/>
                <a:gd name="T41" fmla="*/ 40 h 172"/>
                <a:gd name="T42" fmla="*/ 100 w 100"/>
                <a:gd name="T43" fmla="*/ 44 h 172"/>
                <a:gd name="T44" fmla="*/ 92 w 100"/>
                <a:gd name="T45" fmla="*/ 27 h 172"/>
                <a:gd name="T46" fmla="*/ 78 w 100"/>
                <a:gd name="T47" fmla="*/ 15 h 172"/>
                <a:gd name="T48" fmla="*/ 76 w 100"/>
                <a:gd name="T49" fmla="*/ 15 h 172"/>
                <a:gd name="T50" fmla="*/ 67 w 100"/>
                <a:gd name="T51" fmla="*/ 14 h 172"/>
                <a:gd name="T52" fmla="*/ 65 w 100"/>
                <a:gd name="T53" fmla="*/ 14 h 172"/>
                <a:gd name="T54" fmla="*/ 63 w 100"/>
                <a:gd name="T55" fmla="*/ 14 h 172"/>
                <a:gd name="T56" fmla="*/ 59 w 100"/>
                <a:gd name="T57" fmla="*/ 14 h 172"/>
                <a:gd name="T58" fmla="*/ 31 w 100"/>
                <a:gd name="T59" fmla="*/ 0 h 172"/>
                <a:gd name="T60" fmla="*/ 31 w 100"/>
                <a:gd name="T6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172">
                  <a:moveTo>
                    <a:pt x="31" y="0"/>
                  </a:moveTo>
                  <a:cubicBezTo>
                    <a:pt x="16" y="8"/>
                    <a:pt x="5" y="28"/>
                    <a:pt x="2" y="45"/>
                  </a:cubicBezTo>
                  <a:cubicBezTo>
                    <a:pt x="1" y="46"/>
                    <a:pt x="1" y="48"/>
                    <a:pt x="1" y="49"/>
                  </a:cubicBezTo>
                  <a:cubicBezTo>
                    <a:pt x="1" y="53"/>
                    <a:pt x="0" y="57"/>
                    <a:pt x="0" y="60"/>
                  </a:cubicBezTo>
                  <a:cubicBezTo>
                    <a:pt x="0" y="75"/>
                    <a:pt x="4" y="90"/>
                    <a:pt x="7" y="104"/>
                  </a:cubicBezTo>
                  <a:cubicBezTo>
                    <a:pt x="13" y="126"/>
                    <a:pt x="19" y="147"/>
                    <a:pt x="27" y="169"/>
                  </a:cubicBezTo>
                  <a:cubicBezTo>
                    <a:pt x="28" y="170"/>
                    <a:pt x="28" y="171"/>
                    <a:pt x="29" y="171"/>
                  </a:cubicBezTo>
                  <a:cubicBezTo>
                    <a:pt x="30" y="172"/>
                    <a:pt x="30" y="172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6" y="171"/>
                    <a:pt x="39" y="171"/>
                    <a:pt x="42" y="171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4" y="170"/>
                    <a:pt x="44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45" y="170"/>
                    <a:pt x="47" y="170"/>
                    <a:pt x="48" y="170"/>
                  </a:cubicBezTo>
                  <a:cubicBezTo>
                    <a:pt x="45" y="170"/>
                    <a:pt x="41" y="169"/>
                    <a:pt x="39" y="166"/>
                  </a:cubicBezTo>
                  <a:cubicBezTo>
                    <a:pt x="33" y="161"/>
                    <a:pt x="32" y="150"/>
                    <a:pt x="32" y="140"/>
                  </a:cubicBezTo>
                  <a:cubicBezTo>
                    <a:pt x="33" y="112"/>
                    <a:pt x="36" y="84"/>
                    <a:pt x="40" y="56"/>
                  </a:cubicBezTo>
                  <a:cubicBezTo>
                    <a:pt x="41" y="43"/>
                    <a:pt x="43" y="18"/>
                    <a:pt x="59" y="18"/>
                  </a:cubicBezTo>
                  <a:cubicBezTo>
                    <a:pt x="59" y="18"/>
                    <a:pt x="60" y="18"/>
                    <a:pt x="61" y="18"/>
                  </a:cubicBezTo>
                  <a:cubicBezTo>
                    <a:pt x="62" y="18"/>
                    <a:pt x="64" y="18"/>
                    <a:pt x="65" y="18"/>
                  </a:cubicBezTo>
                  <a:cubicBezTo>
                    <a:pt x="78" y="18"/>
                    <a:pt x="91" y="28"/>
                    <a:pt x="98" y="40"/>
                  </a:cubicBezTo>
                  <a:cubicBezTo>
                    <a:pt x="99" y="41"/>
                    <a:pt x="100" y="43"/>
                    <a:pt x="100" y="44"/>
                  </a:cubicBezTo>
                  <a:cubicBezTo>
                    <a:pt x="98" y="39"/>
                    <a:pt x="95" y="32"/>
                    <a:pt x="92" y="27"/>
                  </a:cubicBezTo>
                  <a:cubicBezTo>
                    <a:pt x="89" y="22"/>
                    <a:pt x="84" y="17"/>
                    <a:pt x="78" y="15"/>
                  </a:cubicBezTo>
                  <a:cubicBezTo>
                    <a:pt x="78" y="15"/>
                    <a:pt x="77" y="15"/>
                    <a:pt x="76" y="15"/>
                  </a:cubicBezTo>
                  <a:cubicBezTo>
                    <a:pt x="74" y="14"/>
                    <a:pt x="70" y="14"/>
                    <a:pt x="67" y="14"/>
                  </a:cubicBezTo>
                  <a:cubicBezTo>
                    <a:pt x="66" y="14"/>
                    <a:pt x="66" y="14"/>
                    <a:pt x="65" y="14"/>
                  </a:cubicBezTo>
                  <a:cubicBezTo>
                    <a:pt x="64" y="14"/>
                    <a:pt x="63" y="14"/>
                    <a:pt x="63" y="14"/>
                  </a:cubicBezTo>
                  <a:cubicBezTo>
                    <a:pt x="61" y="14"/>
                    <a:pt x="60" y="14"/>
                    <a:pt x="59" y="14"/>
                  </a:cubicBezTo>
                  <a:cubicBezTo>
                    <a:pt x="47" y="13"/>
                    <a:pt x="40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šļîďe"/>
            <p:cNvSpPr/>
            <p:nvPr/>
          </p:nvSpPr>
          <p:spPr bwMode="auto">
            <a:xfrm>
              <a:off x="5277644" y="3580607"/>
              <a:ext cx="7938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šḷiḓè"/>
            <p:cNvSpPr/>
            <p:nvPr/>
          </p:nvSpPr>
          <p:spPr bwMode="auto">
            <a:xfrm>
              <a:off x="5363369" y="3086894"/>
              <a:ext cx="249238" cy="498475"/>
            </a:xfrm>
            <a:custGeom>
              <a:avLst/>
              <a:gdLst>
                <a:gd name="T0" fmla="*/ 0 w 61"/>
                <a:gd name="T1" fmla="*/ 122 h 122"/>
                <a:gd name="T2" fmla="*/ 0 w 61"/>
                <a:gd name="T3" fmla="*/ 122 h 122"/>
                <a:gd name="T4" fmla="*/ 1 w 61"/>
                <a:gd name="T5" fmla="*/ 122 h 122"/>
                <a:gd name="T6" fmla="*/ 0 w 61"/>
                <a:gd name="T7" fmla="*/ 122 h 122"/>
                <a:gd name="T8" fmla="*/ 39 w 61"/>
                <a:gd name="T9" fmla="*/ 0 h 122"/>
                <a:gd name="T10" fmla="*/ 47 w 61"/>
                <a:gd name="T11" fmla="*/ 38 h 122"/>
                <a:gd name="T12" fmla="*/ 57 w 61"/>
                <a:gd name="T13" fmla="*/ 73 h 122"/>
                <a:gd name="T14" fmla="*/ 61 w 61"/>
                <a:gd name="T15" fmla="*/ 52 h 122"/>
                <a:gd name="T16" fmla="*/ 61 w 61"/>
                <a:gd name="T17" fmla="*/ 51 h 122"/>
                <a:gd name="T18" fmla="*/ 39 w 6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22"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1" y="122"/>
                  </a:cubicBezTo>
                  <a:cubicBezTo>
                    <a:pt x="1" y="122"/>
                    <a:pt x="0" y="122"/>
                    <a:pt x="0" y="122"/>
                  </a:cubicBezTo>
                  <a:moveTo>
                    <a:pt x="39" y="0"/>
                  </a:moveTo>
                  <a:cubicBezTo>
                    <a:pt x="44" y="12"/>
                    <a:pt x="45" y="25"/>
                    <a:pt x="47" y="38"/>
                  </a:cubicBezTo>
                  <a:cubicBezTo>
                    <a:pt x="49" y="50"/>
                    <a:pt x="51" y="62"/>
                    <a:pt x="57" y="73"/>
                  </a:cubicBezTo>
                  <a:cubicBezTo>
                    <a:pt x="59" y="66"/>
                    <a:pt x="61" y="59"/>
                    <a:pt x="61" y="52"/>
                  </a:cubicBezTo>
                  <a:cubicBezTo>
                    <a:pt x="61" y="52"/>
                    <a:pt x="61" y="51"/>
                    <a:pt x="61" y="51"/>
                  </a:cubicBezTo>
                  <a:cubicBezTo>
                    <a:pt x="61" y="32"/>
                    <a:pt x="46" y="18"/>
                    <a:pt x="39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ṧḻîḍé"/>
            <p:cNvSpPr/>
            <p:nvPr/>
          </p:nvSpPr>
          <p:spPr bwMode="auto">
            <a:xfrm>
              <a:off x="5358607" y="358536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îṩļïḑê"/>
            <p:cNvSpPr/>
            <p:nvPr/>
          </p:nvSpPr>
          <p:spPr bwMode="auto">
            <a:xfrm>
              <a:off x="5301457" y="3580607"/>
              <a:ext cx="57150" cy="4763"/>
            </a:xfrm>
            <a:custGeom>
              <a:avLst/>
              <a:gdLst>
                <a:gd name="T0" fmla="*/ 3 w 14"/>
                <a:gd name="T1" fmla="*/ 0 h 1"/>
                <a:gd name="T2" fmla="*/ 2 w 14"/>
                <a:gd name="T3" fmla="*/ 0 h 1"/>
                <a:gd name="T4" fmla="*/ 0 w 14"/>
                <a:gd name="T5" fmla="*/ 0 h 1"/>
                <a:gd name="T6" fmla="*/ 2 w 14"/>
                <a:gd name="T7" fmla="*/ 0 h 1"/>
                <a:gd name="T8" fmla="*/ 9 w 14"/>
                <a:gd name="T9" fmla="*/ 1 h 1"/>
                <a:gd name="T10" fmla="*/ 14 w 14"/>
                <a:gd name="T11" fmla="*/ 1 h 1"/>
                <a:gd name="T12" fmla="*/ 14 w 14"/>
                <a:gd name="T13" fmla="*/ 1 h 1"/>
                <a:gd name="T14" fmla="*/ 3 w 14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1"/>
                    <a:pt x="7" y="1"/>
                    <a:pt x="9" y="1"/>
                  </a:cubicBezTo>
                  <a:cubicBezTo>
                    <a:pt x="11" y="1"/>
                    <a:pt x="12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0"/>
                    <a:pt x="7" y="0"/>
                    <a:pt x="3" y="0"/>
                  </a:cubicBezTo>
                </a:path>
              </a:pathLst>
            </a:custGeom>
            <a:solidFill>
              <a:srgbClr val="398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îşḻïḋé"/>
            <p:cNvSpPr/>
            <p:nvPr/>
          </p:nvSpPr>
          <p:spPr bwMode="auto">
            <a:xfrm>
              <a:off x="5358607" y="35853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49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ṣḷïdè"/>
            <p:cNvSpPr/>
            <p:nvPr/>
          </p:nvSpPr>
          <p:spPr bwMode="auto">
            <a:xfrm>
              <a:off x="5236369" y="2961482"/>
              <a:ext cx="127000" cy="623888"/>
            </a:xfrm>
            <a:custGeom>
              <a:avLst/>
              <a:gdLst>
                <a:gd name="T0" fmla="*/ 27 w 31"/>
                <a:gd name="T1" fmla="*/ 0 h 153"/>
                <a:gd name="T2" fmla="*/ 8 w 31"/>
                <a:gd name="T3" fmla="*/ 38 h 153"/>
                <a:gd name="T4" fmla="*/ 0 w 31"/>
                <a:gd name="T5" fmla="*/ 122 h 153"/>
                <a:gd name="T6" fmla="*/ 7 w 31"/>
                <a:gd name="T7" fmla="*/ 148 h 153"/>
                <a:gd name="T8" fmla="*/ 16 w 31"/>
                <a:gd name="T9" fmla="*/ 152 h 153"/>
                <a:gd name="T10" fmla="*/ 18 w 31"/>
                <a:gd name="T11" fmla="*/ 152 h 153"/>
                <a:gd name="T12" fmla="*/ 19 w 31"/>
                <a:gd name="T13" fmla="*/ 152 h 153"/>
                <a:gd name="T14" fmla="*/ 30 w 31"/>
                <a:gd name="T15" fmla="*/ 153 h 153"/>
                <a:gd name="T16" fmla="*/ 31 w 31"/>
                <a:gd name="T17" fmla="*/ 152 h 153"/>
                <a:gd name="T18" fmla="*/ 27 w 31"/>
                <a:gd name="T19" fmla="*/ 128 h 153"/>
                <a:gd name="T20" fmla="*/ 20 w 31"/>
                <a:gd name="T21" fmla="*/ 65 h 153"/>
                <a:gd name="T22" fmla="*/ 27 w 31"/>
                <a:gd name="T23" fmla="*/ 1 h 153"/>
                <a:gd name="T24" fmla="*/ 29 w 31"/>
                <a:gd name="T25" fmla="*/ 0 h 153"/>
                <a:gd name="T26" fmla="*/ 27 w 3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153">
                  <a:moveTo>
                    <a:pt x="27" y="0"/>
                  </a:moveTo>
                  <a:cubicBezTo>
                    <a:pt x="11" y="0"/>
                    <a:pt x="9" y="25"/>
                    <a:pt x="8" y="38"/>
                  </a:cubicBezTo>
                  <a:cubicBezTo>
                    <a:pt x="4" y="66"/>
                    <a:pt x="1" y="94"/>
                    <a:pt x="0" y="122"/>
                  </a:cubicBezTo>
                  <a:cubicBezTo>
                    <a:pt x="0" y="132"/>
                    <a:pt x="1" y="143"/>
                    <a:pt x="7" y="148"/>
                  </a:cubicBezTo>
                  <a:cubicBezTo>
                    <a:pt x="9" y="151"/>
                    <a:pt x="13" y="152"/>
                    <a:pt x="16" y="152"/>
                  </a:cubicBezTo>
                  <a:cubicBezTo>
                    <a:pt x="17" y="152"/>
                    <a:pt x="17" y="152"/>
                    <a:pt x="18" y="152"/>
                  </a:cubicBezTo>
                  <a:cubicBezTo>
                    <a:pt x="18" y="152"/>
                    <a:pt x="19" y="152"/>
                    <a:pt x="19" y="152"/>
                  </a:cubicBezTo>
                  <a:cubicBezTo>
                    <a:pt x="23" y="152"/>
                    <a:pt x="26" y="152"/>
                    <a:pt x="30" y="153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4"/>
                    <a:pt x="28" y="136"/>
                    <a:pt x="27" y="128"/>
                  </a:cubicBezTo>
                  <a:cubicBezTo>
                    <a:pt x="25" y="107"/>
                    <a:pt x="23" y="86"/>
                    <a:pt x="20" y="65"/>
                  </a:cubicBezTo>
                  <a:cubicBezTo>
                    <a:pt x="18" y="46"/>
                    <a:pt x="11" y="9"/>
                    <a:pt x="27" y="1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śḷîďê"/>
            <p:cNvSpPr/>
            <p:nvPr/>
          </p:nvSpPr>
          <p:spPr bwMode="auto">
            <a:xfrm>
              <a:off x="5358607" y="3580607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FD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išlídê"/>
            <p:cNvSpPr/>
            <p:nvPr/>
          </p:nvSpPr>
          <p:spPr bwMode="auto">
            <a:xfrm>
              <a:off x="7239794" y="3564732"/>
              <a:ext cx="698500" cy="1157288"/>
            </a:xfrm>
            <a:custGeom>
              <a:avLst/>
              <a:gdLst>
                <a:gd name="T0" fmla="*/ 143 w 171"/>
                <a:gd name="T1" fmla="*/ 0 h 284"/>
                <a:gd name="T2" fmla="*/ 132 w 171"/>
                <a:gd name="T3" fmla="*/ 1 h 284"/>
                <a:gd name="T4" fmla="*/ 38 w 171"/>
                <a:gd name="T5" fmla="*/ 73 h 284"/>
                <a:gd name="T6" fmla="*/ 4 w 171"/>
                <a:gd name="T7" fmla="*/ 137 h 284"/>
                <a:gd name="T8" fmla="*/ 0 w 171"/>
                <a:gd name="T9" fmla="*/ 219 h 284"/>
                <a:gd name="T10" fmla="*/ 0 w 171"/>
                <a:gd name="T11" fmla="*/ 284 h 284"/>
                <a:gd name="T12" fmla="*/ 5 w 171"/>
                <a:gd name="T13" fmla="*/ 274 h 284"/>
                <a:gd name="T14" fmla="*/ 6 w 171"/>
                <a:gd name="T15" fmla="*/ 273 h 284"/>
                <a:gd name="T16" fmla="*/ 49 w 171"/>
                <a:gd name="T17" fmla="*/ 201 h 284"/>
                <a:gd name="T18" fmla="*/ 149 w 171"/>
                <a:gd name="T19" fmla="*/ 69 h 284"/>
                <a:gd name="T20" fmla="*/ 166 w 171"/>
                <a:gd name="T21" fmla="*/ 40 h 284"/>
                <a:gd name="T22" fmla="*/ 163 w 171"/>
                <a:gd name="T23" fmla="*/ 7 h 284"/>
                <a:gd name="T24" fmla="*/ 143 w 171"/>
                <a:gd name="T2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284">
                  <a:moveTo>
                    <a:pt x="143" y="0"/>
                  </a:moveTo>
                  <a:cubicBezTo>
                    <a:pt x="140" y="0"/>
                    <a:pt x="136" y="0"/>
                    <a:pt x="132" y="1"/>
                  </a:cubicBezTo>
                  <a:cubicBezTo>
                    <a:pt x="92" y="9"/>
                    <a:pt x="61" y="40"/>
                    <a:pt x="38" y="73"/>
                  </a:cubicBezTo>
                  <a:cubicBezTo>
                    <a:pt x="24" y="92"/>
                    <a:pt x="13" y="114"/>
                    <a:pt x="4" y="137"/>
                  </a:cubicBezTo>
                  <a:cubicBezTo>
                    <a:pt x="3" y="164"/>
                    <a:pt x="0" y="191"/>
                    <a:pt x="0" y="219"/>
                  </a:cubicBezTo>
                  <a:cubicBezTo>
                    <a:pt x="0" y="239"/>
                    <a:pt x="0" y="262"/>
                    <a:pt x="0" y="284"/>
                  </a:cubicBezTo>
                  <a:cubicBezTo>
                    <a:pt x="1" y="280"/>
                    <a:pt x="2" y="277"/>
                    <a:pt x="5" y="274"/>
                  </a:cubicBezTo>
                  <a:cubicBezTo>
                    <a:pt x="5" y="274"/>
                    <a:pt x="5" y="274"/>
                    <a:pt x="6" y="273"/>
                  </a:cubicBezTo>
                  <a:cubicBezTo>
                    <a:pt x="19" y="248"/>
                    <a:pt x="33" y="224"/>
                    <a:pt x="49" y="201"/>
                  </a:cubicBezTo>
                  <a:cubicBezTo>
                    <a:pt x="80" y="155"/>
                    <a:pt x="116" y="114"/>
                    <a:pt x="149" y="69"/>
                  </a:cubicBezTo>
                  <a:cubicBezTo>
                    <a:pt x="155" y="60"/>
                    <a:pt x="161" y="50"/>
                    <a:pt x="166" y="40"/>
                  </a:cubicBezTo>
                  <a:cubicBezTo>
                    <a:pt x="170" y="29"/>
                    <a:pt x="171" y="15"/>
                    <a:pt x="163" y="7"/>
                  </a:cubicBezTo>
                  <a:cubicBezTo>
                    <a:pt x="158" y="1"/>
                    <a:pt x="151" y="0"/>
                    <a:pt x="143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ïṣļíďè"/>
            <p:cNvSpPr/>
            <p:nvPr/>
          </p:nvSpPr>
          <p:spPr bwMode="auto">
            <a:xfrm>
              <a:off x="7239794" y="4677569"/>
              <a:ext cx="25400" cy="52388"/>
            </a:xfrm>
            <a:custGeom>
              <a:avLst/>
              <a:gdLst>
                <a:gd name="T0" fmla="*/ 6 w 6"/>
                <a:gd name="T1" fmla="*/ 0 h 13"/>
                <a:gd name="T2" fmla="*/ 5 w 6"/>
                <a:gd name="T3" fmla="*/ 1 h 13"/>
                <a:gd name="T4" fmla="*/ 0 w 6"/>
                <a:gd name="T5" fmla="*/ 11 h 13"/>
                <a:gd name="T6" fmla="*/ 0 w 6"/>
                <a:gd name="T7" fmla="*/ 13 h 13"/>
                <a:gd name="T8" fmla="*/ 6 w 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2" y="4"/>
                    <a:pt x="1" y="7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2" y="9"/>
                    <a:pt x="4" y="5"/>
                    <a:pt x="6" y="0"/>
                  </a:cubicBezTo>
                </a:path>
              </a:pathLst>
            </a:custGeom>
            <a:solidFill>
              <a:srgbClr val="C2D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îṣlîďê"/>
            <p:cNvSpPr/>
            <p:nvPr/>
          </p:nvSpPr>
          <p:spPr bwMode="auto">
            <a:xfrm>
              <a:off x="7171532" y="3567907"/>
              <a:ext cx="623888" cy="1289050"/>
            </a:xfrm>
            <a:custGeom>
              <a:avLst/>
              <a:gdLst>
                <a:gd name="T0" fmla="*/ 0 w 153"/>
                <a:gd name="T1" fmla="*/ 316 h 316"/>
                <a:gd name="T2" fmla="*/ 29 w 153"/>
                <a:gd name="T3" fmla="*/ 181 h 316"/>
                <a:gd name="T4" fmla="*/ 59 w 153"/>
                <a:gd name="T5" fmla="*/ 116 h 316"/>
                <a:gd name="T6" fmla="*/ 96 w 153"/>
                <a:gd name="T7" fmla="*/ 56 h 316"/>
                <a:gd name="T8" fmla="*/ 153 w 153"/>
                <a:gd name="T9" fmla="*/ 0 h 316"/>
                <a:gd name="T10" fmla="*/ 153 w 153"/>
                <a:gd name="T11" fmla="*/ 0 h 316"/>
                <a:gd name="T12" fmla="*/ 100 w 153"/>
                <a:gd name="T13" fmla="*/ 50 h 316"/>
                <a:gd name="T14" fmla="*/ 62 w 153"/>
                <a:gd name="T15" fmla="*/ 109 h 316"/>
                <a:gd name="T16" fmla="*/ 31 w 153"/>
                <a:gd name="T17" fmla="*/ 172 h 316"/>
                <a:gd name="T18" fmla="*/ 11 w 153"/>
                <a:gd name="T19" fmla="*/ 240 h 316"/>
                <a:gd name="T20" fmla="*/ 0 w 153"/>
                <a:gd name="T21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316">
                  <a:moveTo>
                    <a:pt x="0" y="316"/>
                  </a:moveTo>
                  <a:cubicBezTo>
                    <a:pt x="6" y="271"/>
                    <a:pt x="12" y="224"/>
                    <a:pt x="29" y="181"/>
                  </a:cubicBezTo>
                  <a:cubicBezTo>
                    <a:pt x="37" y="159"/>
                    <a:pt x="48" y="137"/>
                    <a:pt x="59" y="116"/>
                  </a:cubicBezTo>
                  <a:cubicBezTo>
                    <a:pt x="69" y="95"/>
                    <a:pt x="81" y="74"/>
                    <a:pt x="96" y="56"/>
                  </a:cubicBezTo>
                  <a:cubicBezTo>
                    <a:pt x="112" y="35"/>
                    <a:pt x="133" y="18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4" y="16"/>
                    <a:pt x="116" y="32"/>
                    <a:pt x="100" y="50"/>
                  </a:cubicBezTo>
                  <a:cubicBezTo>
                    <a:pt x="85" y="68"/>
                    <a:pt x="73" y="88"/>
                    <a:pt x="62" y="109"/>
                  </a:cubicBezTo>
                  <a:cubicBezTo>
                    <a:pt x="51" y="130"/>
                    <a:pt x="40" y="151"/>
                    <a:pt x="31" y="172"/>
                  </a:cubicBezTo>
                  <a:cubicBezTo>
                    <a:pt x="22" y="194"/>
                    <a:pt x="16" y="217"/>
                    <a:pt x="11" y="240"/>
                  </a:cubicBezTo>
                  <a:cubicBezTo>
                    <a:pt x="6" y="265"/>
                    <a:pt x="3" y="291"/>
                    <a:pt x="0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íṥḷiḓe"/>
            <p:cNvSpPr/>
            <p:nvPr/>
          </p:nvSpPr>
          <p:spPr bwMode="auto">
            <a:xfrm>
              <a:off x="7171532" y="3588544"/>
              <a:ext cx="730250" cy="1268413"/>
            </a:xfrm>
            <a:custGeom>
              <a:avLst/>
              <a:gdLst>
                <a:gd name="T0" fmla="*/ 0 w 179"/>
                <a:gd name="T1" fmla="*/ 311 h 311"/>
                <a:gd name="T2" fmla="*/ 20 w 179"/>
                <a:gd name="T3" fmla="*/ 247 h 311"/>
                <a:gd name="T4" fmla="*/ 48 w 179"/>
                <a:gd name="T5" fmla="*/ 180 h 311"/>
                <a:gd name="T6" fmla="*/ 81 w 179"/>
                <a:gd name="T7" fmla="*/ 117 h 311"/>
                <a:gd name="T8" fmla="*/ 119 w 179"/>
                <a:gd name="T9" fmla="*/ 60 h 311"/>
                <a:gd name="T10" fmla="*/ 171 w 179"/>
                <a:gd name="T11" fmla="*/ 6 h 311"/>
                <a:gd name="T12" fmla="*/ 179 w 179"/>
                <a:gd name="T13" fmla="*/ 0 h 311"/>
                <a:gd name="T14" fmla="*/ 179 w 179"/>
                <a:gd name="T15" fmla="*/ 0 h 311"/>
                <a:gd name="T16" fmla="*/ 124 w 179"/>
                <a:gd name="T17" fmla="*/ 53 h 311"/>
                <a:gd name="T18" fmla="*/ 86 w 179"/>
                <a:gd name="T19" fmla="*/ 108 h 311"/>
                <a:gd name="T20" fmla="*/ 51 w 179"/>
                <a:gd name="T21" fmla="*/ 172 h 311"/>
                <a:gd name="T22" fmla="*/ 23 w 179"/>
                <a:gd name="T23" fmla="*/ 238 h 311"/>
                <a:gd name="T24" fmla="*/ 2 w 179"/>
                <a:gd name="T25" fmla="*/ 303 h 311"/>
                <a:gd name="T26" fmla="*/ 0 w 179"/>
                <a:gd name="T2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" h="311">
                  <a:moveTo>
                    <a:pt x="0" y="311"/>
                  </a:moveTo>
                  <a:cubicBezTo>
                    <a:pt x="6" y="290"/>
                    <a:pt x="12" y="268"/>
                    <a:pt x="20" y="247"/>
                  </a:cubicBezTo>
                  <a:cubicBezTo>
                    <a:pt x="28" y="225"/>
                    <a:pt x="37" y="202"/>
                    <a:pt x="48" y="180"/>
                  </a:cubicBezTo>
                  <a:cubicBezTo>
                    <a:pt x="58" y="159"/>
                    <a:pt x="69" y="138"/>
                    <a:pt x="81" y="117"/>
                  </a:cubicBezTo>
                  <a:cubicBezTo>
                    <a:pt x="92" y="98"/>
                    <a:pt x="105" y="78"/>
                    <a:pt x="119" y="60"/>
                  </a:cubicBezTo>
                  <a:cubicBezTo>
                    <a:pt x="134" y="40"/>
                    <a:pt x="150" y="21"/>
                    <a:pt x="171" y="6"/>
                  </a:cubicBezTo>
                  <a:cubicBezTo>
                    <a:pt x="173" y="4"/>
                    <a:pt x="176" y="2"/>
                    <a:pt x="17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57" y="14"/>
                    <a:pt x="140" y="33"/>
                    <a:pt x="124" y="53"/>
                  </a:cubicBezTo>
                  <a:cubicBezTo>
                    <a:pt x="110" y="70"/>
                    <a:pt x="97" y="89"/>
                    <a:pt x="86" y="108"/>
                  </a:cubicBezTo>
                  <a:cubicBezTo>
                    <a:pt x="73" y="129"/>
                    <a:pt x="62" y="150"/>
                    <a:pt x="51" y="172"/>
                  </a:cubicBezTo>
                  <a:cubicBezTo>
                    <a:pt x="41" y="193"/>
                    <a:pt x="31" y="215"/>
                    <a:pt x="23" y="238"/>
                  </a:cubicBezTo>
                  <a:cubicBezTo>
                    <a:pt x="15" y="259"/>
                    <a:pt x="8" y="281"/>
                    <a:pt x="2" y="303"/>
                  </a:cubicBezTo>
                  <a:cubicBezTo>
                    <a:pt x="1" y="306"/>
                    <a:pt x="0" y="309"/>
                    <a:pt x="0" y="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šḷîḓe"/>
            <p:cNvSpPr/>
            <p:nvPr/>
          </p:nvSpPr>
          <p:spPr bwMode="auto">
            <a:xfrm>
              <a:off x="7171532" y="3817144"/>
              <a:ext cx="693738" cy="1039813"/>
            </a:xfrm>
            <a:custGeom>
              <a:avLst/>
              <a:gdLst>
                <a:gd name="T0" fmla="*/ 0 w 170"/>
                <a:gd name="T1" fmla="*/ 255 h 255"/>
                <a:gd name="T2" fmla="*/ 50 w 170"/>
                <a:gd name="T3" fmla="*/ 147 h 255"/>
                <a:gd name="T4" fmla="*/ 124 w 170"/>
                <a:gd name="T5" fmla="*/ 45 h 255"/>
                <a:gd name="T6" fmla="*/ 170 w 170"/>
                <a:gd name="T7" fmla="*/ 0 h 255"/>
                <a:gd name="T8" fmla="*/ 170 w 170"/>
                <a:gd name="T9" fmla="*/ 0 h 255"/>
                <a:gd name="T10" fmla="*/ 89 w 170"/>
                <a:gd name="T11" fmla="*/ 87 h 255"/>
                <a:gd name="T12" fmla="*/ 24 w 170"/>
                <a:gd name="T13" fmla="*/ 196 h 255"/>
                <a:gd name="T14" fmla="*/ 0 w 170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255">
                  <a:moveTo>
                    <a:pt x="0" y="255"/>
                  </a:moveTo>
                  <a:cubicBezTo>
                    <a:pt x="12" y="218"/>
                    <a:pt x="30" y="182"/>
                    <a:pt x="50" y="147"/>
                  </a:cubicBezTo>
                  <a:cubicBezTo>
                    <a:pt x="71" y="111"/>
                    <a:pt x="96" y="76"/>
                    <a:pt x="124" y="45"/>
                  </a:cubicBezTo>
                  <a:cubicBezTo>
                    <a:pt x="138" y="29"/>
                    <a:pt x="153" y="14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39" y="25"/>
                    <a:pt x="113" y="55"/>
                    <a:pt x="89" y="87"/>
                  </a:cubicBezTo>
                  <a:cubicBezTo>
                    <a:pt x="64" y="121"/>
                    <a:pt x="42" y="158"/>
                    <a:pt x="24" y="196"/>
                  </a:cubicBezTo>
                  <a:cubicBezTo>
                    <a:pt x="14" y="215"/>
                    <a:pt x="6" y="235"/>
                    <a:pt x="0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ï$ľîḑé"/>
            <p:cNvSpPr/>
            <p:nvPr/>
          </p:nvSpPr>
          <p:spPr bwMode="auto">
            <a:xfrm>
              <a:off x="6392069" y="5504657"/>
              <a:ext cx="457200" cy="207963"/>
            </a:xfrm>
            <a:custGeom>
              <a:avLst/>
              <a:gdLst>
                <a:gd name="T0" fmla="*/ 68 w 112"/>
                <a:gd name="T1" fmla="*/ 0 h 51"/>
                <a:gd name="T2" fmla="*/ 54 w 112"/>
                <a:gd name="T3" fmla="*/ 22 h 51"/>
                <a:gd name="T4" fmla="*/ 2 w 112"/>
                <a:gd name="T5" fmla="*/ 42 h 51"/>
                <a:gd name="T6" fmla="*/ 0 w 112"/>
                <a:gd name="T7" fmla="*/ 51 h 51"/>
                <a:gd name="T8" fmla="*/ 71 w 112"/>
                <a:gd name="T9" fmla="*/ 47 h 51"/>
                <a:gd name="T10" fmla="*/ 89 w 112"/>
                <a:gd name="T11" fmla="*/ 47 h 51"/>
                <a:gd name="T12" fmla="*/ 109 w 112"/>
                <a:gd name="T13" fmla="*/ 45 h 51"/>
                <a:gd name="T14" fmla="*/ 101 w 112"/>
                <a:gd name="T15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51">
                  <a:moveTo>
                    <a:pt x="68" y="0"/>
                  </a:moveTo>
                  <a:cubicBezTo>
                    <a:pt x="68" y="0"/>
                    <a:pt x="72" y="9"/>
                    <a:pt x="54" y="22"/>
                  </a:cubicBezTo>
                  <a:cubicBezTo>
                    <a:pt x="37" y="34"/>
                    <a:pt x="9" y="29"/>
                    <a:pt x="2" y="42"/>
                  </a:cubicBezTo>
                  <a:cubicBezTo>
                    <a:pt x="2" y="42"/>
                    <a:pt x="0" y="44"/>
                    <a:pt x="0" y="51"/>
                  </a:cubicBezTo>
                  <a:cubicBezTo>
                    <a:pt x="0" y="51"/>
                    <a:pt x="64" y="50"/>
                    <a:pt x="71" y="47"/>
                  </a:cubicBezTo>
                  <a:cubicBezTo>
                    <a:pt x="79" y="45"/>
                    <a:pt x="85" y="45"/>
                    <a:pt x="89" y="47"/>
                  </a:cubicBezTo>
                  <a:cubicBezTo>
                    <a:pt x="93" y="48"/>
                    <a:pt x="109" y="45"/>
                    <a:pt x="109" y="45"/>
                  </a:cubicBezTo>
                  <a:cubicBezTo>
                    <a:pt x="109" y="45"/>
                    <a:pt x="112" y="28"/>
                    <a:pt x="101" y="3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î$ḻïḋé"/>
            <p:cNvSpPr/>
            <p:nvPr/>
          </p:nvSpPr>
          <p:spPr bwMode="auto">
            <a:xfrm>
              <a:off x="6755607" y="5496719"/>
              <a:ext cx="468313" cy="203200"/>
            </a:xfrm>
            <a:custGeom>
              <a:avLst/>
              <a:gdLst>
                <a:gd name="T0" fmla="*/ 70 w 115"/>
                <a:gd name="T1" fmla="*/ 0 h 50"/>
                <a:gd name="T2" fmla="*/ 56 w 115"/>
                <a:gd name="T3" fmla="*/ 21 h 50"/>
                <a:gd name="T4" fmla="*/ 2 w 115"/>
                <a:gd name="T5" fmla="*/ 41 h 50"/>
                <a:gd name="T6" fmla="*/ 0 w 115"/>
                <a:gd name="T7" fmla="*/ 50 h 50"/>
                <a:gd name="T8" fmla="*/ 74 w 115"/>
                <a:gd name="T9" fmla="*/ 47 h 50"/>
                <a:gd name="T10" fmla="*/ 92 w 115"/>
                <a:gd name="T11" fmla="*/ 46 h 50"/>
                <a:gd name="T12" fmla="*/ 112 w 115"/>
                <a:gd name="T13" fmla="*/ 45 h 50"/>
                <a:gd name="T14" fmla="*/ 104 w 115"/>
                <a:gd name="T1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0">
                  <a:moveTo>
                    <a:pt x="70" y="0"/>
                  </a:moveTo>
                  <a:cubicBezTo>
                    <a:pt x="70" y="0"/>
                    <a:pt x="74" y="9"/>
                    <a:pt x="56" y="21"/>
                  </a:cubicBezTo>
                  <a:cubicBezTo>
                    <a:pt x="38" y="34"/>
                    <a:pt x="10" y="29"/>
                    <a:pt x="2" y="41"/>
                  </a:cubicBezTo>
                  <a:cubicBezTo>
                    <a:pt x="2" y="41"/>
                    <a:pt x="0" y="44"/>
                    <a:pt x="0" y="50"/>
                  </a:cubicBezTo>
                  <a:cubicBezTo>
                    <a:pt x="0" y="50"/>
                    <a:pt x="66" y="49"/>
                    <a:pt x="74" y="47"/>
                  </a:cubicBezTo>
                  <a:cubicBezTo>
                    <a:pt x="82" y="45"/>
                    <a:pt x="88" y="45"/>
                    <a:pt x="92" y="46"/>
                  </a:cubicBezTo>
                  <a:cubicBezTo>
                    <a:pt x="95" y="47"/>
                    <a:pt x="112" y="45"/>
                    <a:pt x="112" y="45"/>
                  </a:cubicBezTo>
                  <a:cubicBezTo>
                    <a:pt x="112" y="45"/>
                    <a:pt x="115" y="28"/>
                    <a:pt x="104" y="2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iSḷíḋè"/>
            <p:cNvSpPr/>
            <p:nvPr/>
          </p:nvSpPr>
          <p:spPr bwMode="auto">
            <a:xfrm>
              <a:off x="6584157" y="3963194"/>
              <a:ext cx="146050" cy="290513"/>
            </a:xfrm>
            <a:custGeom>
              <a:avLst/>
              <a:gdLst>
                <a:gd name="T0" fmla="*/ 10 w 36"/>
                <a:gd name="T1" fmla="*/ 2 h 71"/>
                <a:gd name="T2" fmla="*/ 18 w 36"/>
                <a:gd name="T3" fmla="*/ 67 h 71"/>
                <a:gd name="T4" fmla="*/ 33 w 36"/>
                <a:gd name="T5" fmla="*/ 0 h 71"/>
                <a:gd name="T6" fmla="*/ 10 w 36"/>
                <a:gd name="T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71">
                  <a:moveTo>
                    <a:pt x="10" y="2"/>
                  </a:moveTo>
                  <a:cubicBezTo>
                    <a:pt x="10" y="2"/>
                    <a:pt x="0" y="63"/>
                    <a:pt x="18" y="67"/>
                  </a:cubicBezTo>
                  <a:cubicBezTo>
                    <a:pt x="36" y="71"/>
                    <a:pt x="33" y="0"/>
                    <a:pt x="33" y="0"/>
                  </a:cubicBezTo>
                  <a:cubicBezTo>
                    <a:pt x="10" y="2"/>
                    <a:pt x="10" y="2"/>
                    <a:pt x="10" y="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iśľïdè"/>
            <p:cNvSpPr/>
            <p:nvPr/>
          </p:nvSpPr>
          <p:spPr bwMode="auto">
            <a:xfrm>
              <a:off x="6607969" y="3793332"/>
              <a:ext cx="669925" cy="1755775"/>
            </a:xfrm>
            <a:custGeom>
              <a:avLst/>
              <a:gdLst>
                <a:gd name="T0" fmla="*/ 155 w 164"/>
                <a:gd name="T1" fmla="*/ 279 h 431"/>
                <a:gd name="T2" fmla="*/ 155 w 164"/>
                <a:gd name="T3" fmla="*/ 163 h 431"/>
                <a:gd name="T4" fmla="*/ 158 w 164"/>
                <a:gd name="T5" fmla="*/ 12 h 431"/>
                <a:gd name="T6" fmla="*/ 152 w 164"/>
                <a:gd name="T7" fmla="*/ 9 h 431"/>
                <a:gd name="T8" fmla="*/ 137 w 164"/>
                <a:gd name="T9" fmla="*/ 17 h 431"/>
                <a:gd name="T10" fmla="*/ 133 w 164"/>
                <a:gd name="T11" fmla="*/ 11 h 431"/>
                <a:gd name="T12" fmla="*/ 137 w 164"/>
                <a:gd name="T13" fmla="*/ 6 h 431"/>
                <a:gd name="T14" fmla="*/ 134 w 164"/>
                <a:gd name="T15" fmla="*/ 0 h 431"/>
                <a:gd name="T16" fmla="*/ 34 w 164"/>
                <a:gd name="T17" fmla="*/ 1 h 431"/>
                <a:gd name="T18" fmla="*/ 30 w 164"/>
                <a:gd name="T19" fmla="*/ 4 h 431"/>
                <a:gd name="T20" fmla="*/ 1 w 164"/>
                <a:gd name="T21" fmla="*/ 216 h 431"/>
                <a:gd name="T22" fmla="*/ 11 w 164"/>
                <a:gd name="T23" fmla="*/ 425 h 431"/>
                <a:gd name="T24" fmla="*/ 15 w 164"/>
                <a:gd name="T25" fmla="*/ 428 h 431"/>
                <a:gd name="T26" fmla="*/ 48 w 164"/>
                <a:gd name="T27" fmla="*/ 427 h 431"/>
                <a:gd name="T28" fmla="*/ 57 w 164"/>
                <a:gd name="T29" fmla="*/ 418 h 431"/>
                <a:gd name="T30" fmla="*/ 58 w 164"/>
                <a:gd name="T31" fmla="*/ 225 h 431"/>
                <a:gd name="T32" fmla="*/ 78 w 164"/>
                <a:gd name="T33" fmla="*/ 110 h 431"/>
                <a:gd name="T34" fmla="*/ 84 w 164"/>
                <a:gd name="T35" fmla="*/ 91 h 431"/>
                <a:gd name="T36" fmla="*/ 102 w 164"/>
                <a:gd name="T37" fmla="*/ 425 h 431"/>
                <a:gd name="T38" fmla="*/ 106 w 164"/>
                <a:gd name="T39" fmla="*/ 429 h 431"/>
                <a:gd name="T40" fmla="*/ 122 w 164"/>
                <a:gd name="T41" fmla="*/ 430 h 431"/>
                <a:gd name="T42" fmla="*/ 142 w 164"/>
                <a:gd name="T43" fmla="*/ 430 h 431"/>
                <a:gd name="T44" fmla="*/ 149 w 164"/>
                <a:gd name="T45" fmla="*/ 429 h 431"/>
                <a:gd name="T46" fmla="*/ 152 w 164"/>
                <a:gd name="T47" fmla="*/ 420 h 431"/>
                <a:gd name="T48" fmla="*/ 155 w 164"/>
                <a:gd name="T49" fmla="*/ 279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431">
                  <a:moveTo>
                    <a:pt x="155" y="279"/>
                  </a:moveTo>
                  <a:cubicBezTo>
                    <a:pt x="154" y="243"/>
                    <a:pt x="155" y="199"/>
                    <a:pt x="155" y="163"/>
                  </a:cubicBezTo>
                  <a:cubicBezTo>
                    <a:pt x="155" y="111"/>
                    <a:pt x="164" y="64"/>
                    <a:pt x="158" y="12"/>
                  </a:cubicBezTo>
                  <a:cubicBezTo>
                    <a:pt x="157" y="10"/>
                    <a:pt x="154" y="8"/>
                    <a:pt x="152" y="9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4" y="18"/>
                    <a:pt x="130" y="14"/>
                    <a:pt x="133" y="11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9" y="4"/>
                    <a:pt x="137" y="0"/>
                    <a:pt x="134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2" y="1"/>
                    <a:pt x="30" y="2"/>
                    <a:pt x="30" y="4"/>
                  </a:cubicBezTo>
                  <a:cubicBezTo>
                    <a:pt x="26" y="26"/>
                    <a:pt x="0" y="165"/>
                    <a:pt x="1" y="216"/>
                  </a:cubicBezTo>
                  <a:cubicBezTo>
                    <a:pt x="2" y="267"/>
                    <a:pt x="10" y="401"/>
                    <a:pt x="11" y="425"/>
                  </a:cubicBezTo>
                  <a:cubicBezTo>
                    <a:pt x="11" y="427"/>
                    <a:pt x="13" y="428"/>
                    <a:pt x="15" y="428"/>
                  </a:cubicBezTo>
                  <a:cubicBezTo>
                    <a:pt x="48" y="427"/>
                    <a:pt x="48" y="427"/>
                    <a:pt x="48" y="427"/>
                  </a:cubicBezTo>
                  <a:cubicBezTo>
                    <a:pt x="53" y="427"/>
                    <a:pt x="57" y="423"/>
                    <a:pt x="57" y="418"/>
                  </a:cubicBezTo>
                  <a:cubicBezTo>
                    <a:pt x="56" y="383"/>
                    <a:pt x="53" y="257"/>
                    <a:pt x="58" y="225"/>
                  </a:cubicBezTo>
                  <a:cubicBezTo>
                    <a:pt x="61" y="202"/>
                    <a:pt x="71" y="148"/>
                    <a:pt x="78" y="110"/>
                  </a:cubicBezTo>
                  <a:cubicBezTo>
                    <a:pt x="79" y="106"/>
                    <a:pt x="83" y="87"/>
                    <a:pt x="84" y="91"/>
                  </a:cubicBezTo>
                  <a:cubicBezTo>
                    <a:pt x="109" y="203"/>
                    <a:pt x="99" y="291"/>
                    <a:pt x="102" y="425"/>
                  </a:cubicBezTo>
                  <a:cubicBezTo>
                    <a:pt x="102" y="427"/>
                    <a:pt x="104" y="429"/>
                    <a:pt x="106" y="429"/>
                  </a:cubicBezTo>
                  <a:cubicBezTo>
                    <a:pt x="112" y="429"/>
                    <a:pt x="117" y="429"/>
                    <a:pt x="122" y="430"/>
                  </a:cubicBezTo>
                  <a:cubicBezTo>
                    <a:pt x="128" y="430"/>
                    <a:pt x="134" y="431"/>
                    <a:pt x="142" y="430"/>
                  </a:cubicBezTo>
                  <a:cubicBezTo>
                    <a:pt x="144" y="430"/>
                    <a:pt x="147" y="430"/>
                    <a:pt x="149" y="429"/>
                  </a:cubicBezTo>
                  <a:cubicBezTo>
                    <a:pt x="151" y="427"/>
                    <a:pt x="151" y="423"/>
                    <a:pt x="152" y="420"/>
                  </a:cubicBezTo>
                  <a:cubicBezTo>
                    <a:pt x="154" y="373"/>
                    <a:pt x="157" y="326"/>
                    <a:pt x="155" y="279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ş1iḑè"/>
            <p:cNvSpPr/>
            <p:nvPr/>
          </p:nvSpPr>
          <p:spPr bwMode="auto">
            <a:xfrm>
              <a:off x="6612732" y="2904332"/>
              <a:ext cx="117475" cy="1108075"/>
            </a:xfrm>
            <a:custGeom>
              <a:avLst/>
              <a:gdLst>
                <a:gd name="T0" fmla="*/ 29 w 29"/>
                <a:gd name="T1" fmla="*/ 0 h 272"/>
                <a:gd name="T2" fmla="*/ 18 w 29"/>
                <a:gd name="T3" fmla="*/ 16 h 272"/>
                <a:gd name="T4" fmla="*/ 0 w 29"/>
                <a:gd name="T5" fmla="*/ 272 h 272"/>
                <a:gd name="T6" fmla="*/ 28 w 29"/>
                <a:gd name="T7" fmla="*/ 272 h 272"/>
                <a:gd name="T8" fmla="*/ 29 w 29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2">
                  <a:moveTo>
                    <a:pt x="29" y="0"/>
                  </a:moveTo>
                  <a:cubicBezTo>
                    <a:pt x="29" y="0"/>
                    <a:pt x="22" y="2"/>
                    <a:pt x="18" y="16"/>
                  </a:cubicBezTo>
                  <a:cubicBezTo>
                    <a:pt x="14" y="30"/>
                    <a:pt x="0" y="272"/>
                    <a:pt x="0" y="272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$ḻíḑé"/>
            <p:cNvSpPr/>
            <p:nvPr/>
          </p:nvSpPr>
          <p:spPr bwMode="auto">
            <a:xfrm>
              <a:off x="6901657" y="2509044"/>
              <a:ext cx="236538" cy="390525"/>
            </a:xfrm>
            <a:custGeom>
              <a:avLst/>
              <a:gdLst>
                <a:gd name="T0" fmla="*/ 4 w 58"/>
                <a:gd name="T1" fmla="*/ 52 h 96"/>
                <a:gd name="T2" fmla="*/ 0 w 58"/>
                <a:gd name="T3" fmla="*/ 96 h 96"/>
                <a:gd name="T4" fmla="*/ 25 w 58"/>
                <a:gd name="T5" fmla="*/ 89 h 96"/>
                <a:gd name="T6" fmla="*/ 48 w 58"/>
                <a:gd name="T7" fmla="*/ 85 h 96"/>
                <a:gd name="T8" fmla="*/ 45 w 58"/>
                <a:gd name="T9" fmla="*/ 68 h 96"/>
                <a:gd name="T10" fmla="*/ 58 w 58"/>
                <a:gd name="T11" fmla="*/ 0 h 96"/>
                <a:gd name="T12" fmla="*/ 4 w 58"/>
                <a:gd name="T1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6">
                  <a:moveTo>
                    <a:pt x="4" y="52"/>
                  </a:moveTo>
                  <a:cubicBezTo>
                    <a:pt x="5" y="67"/>
                    <a:pt x="4" y="82"/>
                    <a:pt x="0" y="96"/>
                  </a:cubicBezTo>
                  <a:cubicBezTo>
                    <a:pt x="9" y="95"/>
                    <a:pt x="17" y="91"/>
                    <a:pt x="25" y="89"/>
                  </a:cubicBezTo>
                  <a:cubicBezTo>
                    <a:pt x="32" y="87"/>
                    <a:pt x="40" y="85"/>
                    <a:pt x="48" y="85"/>
                  </a:cubicBezTo>
                  <a:cubicBezTo>
                    <a:pt x="46" y="80"/>
                    <a:pt x="45" y="74"/>
                    <a:pt x="45" y="68"/>
                  </a:cubicBezTo>
                  <a:cubicBezTo>
                    <a:pt x="42" y="45"/>
                    <a:pt x="50" y="22"/>
                    <a:pt x="58" y="0"/>
                  </a:cubicBezTo>
                  <a:cubicBezTo>
                    <a:pt x="4" y="52"/>
                    <a:pt x="4" y="52"/>
                    <a:pt x="4" y="5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ïşḻîďé"/>
            <p:cNvSpPr/>
            <p:nvPr/>
          </p:nvSpPr>
          <p:spPr bwMode="auto">
            <a:xfrm>
              <a:off x="6917532" y="2585244"/>
              <a:ext cx="192088" cy="196850"/>
            </a:xfrm>
            <a:custGeom>
              <a:avLst/>
              <a:gdLst>
                <a:gd name="T0" fmla="*/ 0 w 47"/>
                <a:gd name="T1" fmla="*/ 44 h 48"/>
                <a:gd name="T2" fmla="*/ 39 w 47"/>
                <a:gd name="T3" fmla="*/ 44 h 48"/>
                <a:gd name="T4" fmla="*/ 40 w 47"/>
                <a:gd name="T5" fmla="*/ 43 h 48"/>
                <a:gd name="T6" fmla="*/ 40 w 47"/>
                <a:gd name="T7" fmla="*/ 36 h 48"/>
                <a:gd name="T8" fmla="*/ 47 w 47"/>
                <a:gd name="T9" fmla="*/ 4 h 48"/>
                <a:gd name="T10" fmla="*/ 40 w 47"/>
                <a:gd name="T11" fmla="*/ 1 h 48"/>
                <a:gd name="T12" fmla="*/ 33 w 47"/>
                <a:gd name="T13" fmla="*/ 12 h 48"/>
                <a:gd name="T14" fmla="*/ 27 w 47"/>
                <a:gd name="T15" fmla="*/ 19 h 48"/>
                <a:gd name="T16" fmla="*/ 0 w 47"/>
                <a:gd name="T17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0" y="44"/>
                  </a:moveTo>
                  <a:cubicBezTo>
                    <a:pt x="13" y="47"/>
                    <a:pt x="27" y="48"/>
                    <a:pt x="39" y="44"/>
                  </a:cubicBezTo>
                  <a:cubicBezTo>
                    <a:pt x="39" y="43"/>
                    <a:pt x="40" y="43"/>
                    <a:pt x="40" y="43"/>
                  </a:cubicBezTo>
                  <a:cubicBezTo>
                    <a:pt x="40" y="41"/>
                    <a:pt x="40" y="37"/>
                    <a:pt x="40" y="36"/>
                  </a:cubicBezTo>
                  <a:cubicBezTo>
                    <a:pt x="41" y="25"/>
                    <a:pt x="45" y="13"/>
                    <a:pt x="47" y="4"/>
                  </a:cubicBezTo>
                  <a:cubicBezTo>
                    <a:pt x="47" y="0"/>
                    <a:pt x="42" y="4"/>
                    <a:pt x="40" y="1"/>
                  </a:cubicBezTo>
                  <a:cubicBezTo>
                    <a:pt x="37" y="4"/>
                    <a:pt x="36" y="8"/>
                    <a:pt x="33" y="12"/>
                  </a:cubicBezTo>
                  <a:cubicBezTo>
                    <a:pt x="31" y="14"/>
                    <a:pt x="29" y="17"/>
                    <a:pt x="27" y="19"/>
                  </a:cubicBezTo>
                  <a:cubicBezTo>
                    <a:pt x="19" y="28"/>
                    <a:pt x="11" y="35"/>
                    <a:pt x="0" y="39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ṡľidé"/>
            <p:cNvSpPr/>
            <p:nvPr/>
          </p:nvSpPr>
          <p:spPr bwMode="auto">
            <a:xfrm>
              <a:off x="6841332" y="2316957"/>
              <a:ext cx="273050" cy="439738"/>
            </a:xfrm>
            <a:custGeom>
              <a:avLst/>
              <a:gdLst>
                <a:gd name="T0" fmla="*/ 28 w 67"/>
                <a:gd name="T1" fmla="*/ 10 h 108"/>
                <a:gd name="T2" fmla="*/ 5 w 67"/>
                <a:gd name="T3" fmla="*/ 32 h 108"/>
                <a:gd name="T4" fmla="*/ 2 w 67"/>
                <a:gd name="T5" fmla="*/ 49 h 108"/>
                <a:gd name="T6" fmla="*/ 1 w 67"/>
                <a:gd name="T7" fmla="*/ 75 h 108"/>
                <a:gd name="T8" fmla="*/ 11 w 67"/>
                <a:gd name="T9" fmla="*/ 101 h 108"/>
                <a:gd name="T10" fmla="*/ 18 w 67"/>
                <a:gd name="T11" fmla="*/ 107 h 108"/>
                <a:gd name="T12" fmla="*/ 27 w 67"/>
                <a:gd name="T13" fmla="*/ 106 h 108"/>
                <a:gd name="T14" fmla="*/ 56 w 67"/>
                <a:gd name="T15" fmla="*/ 88 h 108"/>
                <a:gd name="T16" fmla="*/ 63 w 67"/>
                <a:gd name="T17" fmla="*/ 57 h 108"/>
                <a:gd name="T18" fmla="*/ 66 w 67"/>
                <a:gd name="T19" fmla="*/ 26 h 108"/>
                <a:gd name="T20" fmla="*/ 52 w 67"/>
                <a:gd name="T2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108">
                  <a:moveTo>
                    <a:pt x="28" y="10"/>
                  </a:moveTo>
                  <a:cubicBezTo>
                    <a:pt x="17" y="13"/>
                    <a:pt x="8" y="22"/>
                    <a:pt x="5" y="32"/>
                  </a:cubicBezTo>
                  <a:cubicBezTo>
                    <a:pt x="3" y="37"/>
                    <a:pt x="2" y="43"/>
                    <a:pt x="2" y="49"/>
                  </a:cubicBezTo>
                  <a:cubicBezTo>
                    <a:pt x="1" y="58"/>
                    <a:pt x="0" y="66"/>
                    <a:pt x="1" y="75"/>
                  </a:cubicBezTo>
                  <a:cubicBezTo>
                    <a:pt x="3" y="84"/>
                    <a:pt x="6" y="93"/>
                    <a:pt x="11" y="101"/>
                  </a:cubicBezTo>
                  <a:cubicBezTo>
                    <a:pt x="13" y="103"/>
                    <a:pt x="15" y="106"/>
                    <a:pt x="18" y="107"/>
                  </a:cubicBezTo>
                  <a:cubicBezTo>
                    <a:pt x="21" y="108"/>
                    <a:pt x="24" y="107"/>
                    <a:pt x="27" y="106"/>
                  </a:cubicBezTo>
                  <a:cubicBezTo>
                    <a:pt x="38" y="103"/>
                    <a:pt x="50" y="97"/>
                    <a:pt x="56" y="88"/>
                  </a:cubicBezTo>
                  <a:cubicBezTo>
                    <a:pt x="61" y="79"/>
                    <a:pt x="60" y="67"/>
                    <a:pt x="63" y="57"/>
                  </a:cubicBezTo>
                  <a:cubicBezTo>
                    <a:pt x="65" y="47"/>
                    <a:pt x="67" y="37"/>
                    <a:pt x="66" y="26"/>
                  </a:cubicBezTo>
                  <a:cubicBezTo>
                    <a:pt x="65" y="16"/>
                    <a:pt x="61" y="6"/>
                    <a:pt x="52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śļíḍè"/>
            <p:cNvSpPr/>
            <p:nvPr/>
          </p:nvSpPr>
          <p:spPr bwMode="auto">
            <a:xfrm>
              <a:off x="7088982" y="2309019"/>
              <a:ext cx="53975" cy="88900"/>
            </a:xfrm>
            <a:custGeom>
              <a:avLst/>
              <a:gdLst>
                <a:gd name="T0" fmla="*/ 0 w 13"/>
                <a:gd name="T1" fmla="*/ 19 h 22"/>
                <a:gd name="T2" fmla="*/ 13 w 13"/>
                <a:gd name="T3" fmla="*/ 0 h 22"/>
                <a:gd name="T4" fmla="*/ 4 w 1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2">
                  <a:moveTo>
                    <a:pt x="0" y="19"/>
                  </a:moveTo>
                  <a:cubicBezTo>
                    <a:pt x="2" y="11"/>
                    <a:pt x="7" y="4"/>
                    <a:pt x="13" y="0"/>
                  </a:cubicBezTo>
                  <a:cubicBezTo>
                    <a:pt x="11" y="7"/>
                    <a:pt x="5" y="14"/>
                    <a:pt x="4" y="22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ïş1ïḍé"/>
            <p:cNvSpPr/>
            <p:nvPr/>
          </p:nvSpPr>
          <p:spPr bwMode="auto">
            <a:xfrm>
              <a:off x="7077869" y="2272507"/>
              <a:ext cx="23813" cy="109538"/>
            </a:xfrm>
            <a:custGeom>
              <a:avLst/>
              <a:gdLst>
                <a:gd name="T0" fmla="*/ 0 w 6"/>
                <a:gd name="T1" fmla="*/ 24 h 27"/>
                <a:gd name="T2" fmla="*/ 1 w 6"/>
                <a:gd name="T3" fmla="*/ 1 h 27"/>
                <a:gd name="T4" fmla="*/ 3 w 6"/>
                <a:gd name="T5" fmla="*/ 2 h 27"/>
                <a:gd name="T6" fmla="*/ 6 w 6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7">
                  <a:moveTo>
                    <a:pt x="0" y="24"/>
                  </a:moveTo>
                  <a:cubicBezTo>
                    <a:pt x="2" y="17"/>
                    <a:pt x="3" y="9"/>
                    <a:pt x="1" y="1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5" y="10"/>
                    <a:pt x="6" y="19"/>
                    <a:pt x="6" y="2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îṩļîďê"/>
            <p:cNvSpPr/>
            <p:nvPr/>
          </p:nvSpPr>
          <p:spPr bwMode="auto">
            <a:xfrm>
              <a:off x="6893719" y="2647157"/>
              <a:ext cx="73025" cy="28575"/>
            </a:xfrm>
            <a:custGeom>
              <a:avLst/>
              <a:gdLst>
                <a:gd name="T0" fmla="*/ 0 w 18"/>
                <a:gd name="T1" fmla="*/ 1 h 7"/>
                <a:gd name="T2" fmla="*/ 18 w 18"/>
                <a:gd name="T3" fmla="*/ 0 h 7"/>
                <a:gd name="T4" fmla="*/ 16 w 18"/>
                <a:gd name="T5" fmla="*/ 4 h 7"/>
                <a:gd name="T6" fmla="*/ 11 w 18"/>
                <a:gd name="T7" fmla="*/ 6 h 7"/>
                <a:gd name="T8" fmla="*/ 5 w 18"/>
                <a:gd name="T9" fmla="*/ 6 h 7"/>
                <a:gd name="T10" fmla="*/ 0 w 18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7">
                  <a:moveTo>
                    <a:pt x="0" y="1"/>
                  </a:moveTo>
                  <a:cubicBezTo>
                    <a:pt x="5" y="2"/>
                    <a:pt x="13" y="1"/>
                    <a:pt x="18" y="0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4" y="5"/>
                    <a:pt x="13" y="5"/>
                    <a:pt x="11" y="6"/>
                  </a:cubicBezTo>
                  <a:cubicBezTo>
                    <a:pt x="9" y="7"/>
                    <a:pt x="7" y="7"/>
                    <a:pt x="5" y="6"/>
                  </a:cubicBezTo>
                  <a:cubicBezTo>
                    <a:pt x="3" y="6"/>
                    <a:pt x="1" y="3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ŝľiḑè"/>
            <p:cNvSpPr/>
            <p:nvPr/>
          </p:nvSpPr>
          <p:spPr bwMode="auto">
            <a:xfrm>
              <a:off x="6909594" y="2524919"/>
              <a:ext cx="36513" cy="98425"/>
            </a:xfrm>
            <a:custGeom>
              <a:avLst/>
              <a:gdLst>
                <a:gd name="T0" fmla="*/ 6 w 9"/>
                <a:gd name="T1" fmla="*/ 0 h 24"/>
                <a:gd name="T2" fmla="*/ 0 w 9"/>
                <a:gd name="T3" fmla="*/ 21 h 24"/>
                <a:gd name="T4" fmla="*/ 0 w 9"/>
                <a:gd name="T5" fmla="*/ 23 h 24"/>
                <a:gd name="T6" fmla="*/ 2 w 9"/>
                <a:gd name="T7" fmla="*/ 24 h 24"/>
                <a:gd name="T8" fmla="*/ 7 w 9"/>
                <a:gd name="T9" fmla="*/ 24 h 24"/>
                <a:gd name="T10" fmla="*/ 8 w 9"/>
                <a:gd name="T11" fmla="*/ 24 h 24"/>
                <a:gd name="T12" fmla="*/ 9 w 9"/>
                <a:gd name="T13" fmla="*/ 22 h 24"/>
                <a:gd name="T14" fmla="*/ 6 w 9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4">
                  <a:moveTo>
                    <a:pt x="6" y="0"/>
                  </a:moveTo>
                  <a:cubicBezTo>
                    <a:pt x="4" y="5"/>
                    <a:pt x="1" y="17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4" y="24"/>
                    <a:pt x="5" y="24"/>
                    <a:pt x="7" y="24"/>
                  </a:cubicBezTo>
                  <a:cubicBezTo>
                    <a:pt x="7" y="24"/>
                    <a:pt x="8" y="24"/>
                    <a:pt x="8" y="24"/>
                  </a:cubicBezTo>
                  <a:cubicBezTo>
                    <a:pt x="9" y="24"/>
                    <a:pt x="9" y="23"/>
                    <a:pt x="9" y="22"/>
                  </a:cubicBezTo>
                  <a:cubicBezTo>
                    <a:pt x="8" y="19"/>
                    <a:pt x="6" y="2"/>
                    <a:pt x="6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ṣlîďê"/>
            <p:cNvSpPr/>
            <p:nvPr/>
          </p:nvSpPr>
          <p:spPr bwMode="auto">
            <a:xfrm>
              <a:off x="6982619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i$ḷíḓè"/>
            <p:cNvSpPr/>
            <p:nvPr/>
          </p:nvSpPr>
          <p:spPr bwMode="auto">
            <a:xfrm>
              <a:off x="6860382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îšḻíḑé"/>
            <p:cNvSpPr/>
            <p:nvPr/>
          </p:nvSpPr>
          <p:spPr bwMode="auto">
            <a:xfrm>
              <a:off x="6852444" y="2434432"/>
              <a:ext cx="314325" cy="93663"/>
            </a:xfrm>
            <a:custGeom>
              <a:avLst/>
              <a:gdLst>
                <a:gd name="T0" fmla="*/ 1 w 77"/>
                <a:gd name="T1" fmla="*/ 12 h 23"/>
                <a:gd name="T2" fmla="*/ 45 w 77"/>
                <a:gd name="T3" fmla="*/ 13 h 23"/>
                <a:gd name="T4" fmla="*/ 28 w 77"/>
                <a:gd name="T5" fmla="*/ 4 h 23"/>
                <a:gd name="T6" fmla="*/ 0 w 77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3">
                  <a:moveTo>
                    <a:pt x="1" y="12"/>
                  </a:moveTo>
                  <a:cubicBezTo>
                    <a:pt x="1" y="12"/>
                    <a:pt x="14" y="23"/>
                    <a:pt x="45" y="13"/>
                  </a:cubicBezTo>
                  <a:cubicBezTo>
                    <a:pt x="77" y="2"/>
                    <a:pt x="28" y="4"/>
                    <a:pt x="28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ṧļiďè"/>
            <p:cNvSpPr/>
            <p:nvPr/>
          </p:nvSpPr>
          <p:spPr bwMode="auto">
            <a:xfrm>
              <a:off x="6820694" y="2247107"/>
              <a:ext cx="361950" cy="431800"/>
            </a:xfrm>
            <a:custGeom>
              <a:avLst/>
              <a:gdLst>
                <a:gd name="T0" fmla="*/ 52 w 89"/>
                <a:gd name="T1" fmla="*/ 56 h 106"/>
                <a:gd name="T2" fmla="*/ 21 w 89"/>
                <a:gd name="T3" fmla="*/ 57 h 106"/>
                <a:gd name="T4" fmla="*/ 1 w 89"/>
                <a:gd name="T5" fmla="*/ 36 h 106"/>
                <a:gd name="T6" fmla="*/ 4 w 89"/>
                <a:gd name="T7" fmla="*/ 20 h 106"/>
                <a:gd name="T8" fmla="*/ 9 w 89"/>
                <a:gd name="T9" fmla="*/ 11 h 106"/>
                <a:gd name="T10" fmla="*/ 18 w 89"/>
                <a:gd name="T11" fmla="*/ 5 h 106"/>
                <a:gd name="T12" fmla="*/ 39 w 89"/>
                <a:gd name="T13" fmla="*/ 2 h 106"/>
                <a:gd name="T14" fmla="*/ 58 w 89"/>
                <a:gd name="T15" fmla="*/ 14 h 106"/>
                <a:gd name="T16" fmla="*/ 68 w 89"/>
                <a:gd name="T17" fmla="*/ 33 h 106"/>
                <a:gd name="T18" fmla="*/ 78 w 89"/>
                <a:gd name="T19" fmla="*/ 28 h 106"/>
                <a:gd name="T20" fmla="*/ 87 w 89"/>
                <a:gd name="T21" fmla="*/ 31 h 106"/>
                <a:gd name="T22" fmla="*/ 87 w 89"/>
                <a:gd name="T23" fmla="*/ 40 h 106"/>
                <a:gd name="T24" fmla="*/ 82 w 89"/>
                <a:gd name="T25" fmla="*/ 48 h 106"/>
                <a:gd name="T26" fmla="*/ 87 w 89"/>
                <a:gd name="T27" fmla="*/ 50 h 106"/>
                <a:gd name="T28" fmla="*/ 88 w 89"/>
                <a:gd name="T29" fmla="*/ 57 h 106"/>
                <a:gd name="T30" fmla="*/ 66 w 89"/>
                <a:gd name="T31" fmla="*/ 106 h 106"/>
                <a:gd name="T32" fmla="*/ 67 w 89"/>
                <a:gd name="T33" fmla="*/ 67 h 106"/>
                <a:gd name="T34" fmla="*/ 55 w 89"/>
                <a:gd name="T35" fmla="*/ 68 h 106"/>
                <a:gd name="T36" fmla="*/ 52 w 89"/>
                <a:gd name="T3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06">
                  <a:moveTo>
                    <a:pt x="52" y="56"/>
                  </a:moveTo>
                  <a:cubicBezTo>
                    <a:pt x="41" y="59"/>
                    <a:pt x="31" y="60"/>
                    <a:pt x="21" y="57"/>
                  </a:cubicBezTo>
                  <a:cubicBezTo>
                    <a:pt x="11" y="54"/>
                    <a:pt x="2" y="46"/>
                    <a:pt x="1" y="36"/>
                  </a:cubicBezTo>
                  <a:cubicBezTo>
                    <a:pt x="0" y="30"/>
                    <a:pt x="2" y="25"/>
                    <a:pt x="4" y="20"/>
                  </a:cubicBezTo>
                  <a:cubicBezTo>
                    <a:pt x="5" y="16"/>
                    <a:pt x="7" y="13"/>
                    <a:pt x="9" y="11"/>
                  </a:cubicBezTo>
                  <a:cubicBezTo>
                    <a:pt x="12" y="8"/>
                    <a:pt x="15" y="6"/>
                    <a:pt x="18" y="5"/>
                  </a:cubicBezTo>
                  <a:cubicBezTo>
                    <a:pt x="25" y="2"/>
                    <a:pt x="32" y="0"/>
                    <a:pt x="39" y="2"/>
                  </a:cubicBezTo>
                  <a:cubicBezTo>
                    <a:pt x="47" y="3"/>
                    <a:pt x="53" y="8"/>
                    <a:pt x="58" y="14"/>
                  </a:cubicBezTo>
                  <a:cubicBezTo>
                    <a:pt x="62" y="20"/>
                    <a:pt x="66" y="27"/>
                    <a:pt x="68" y="33"/>
                  </a:cubicBezTo>
                  <a:cubicBezTo>
                    <a:pt x="71" y="31"/>
                    <a:pt x="74" y="29"/>
                    <a:pt x="78" y="28"/>
                  </a:cubicBezTo>
                  <a:cubicBezTo>
                    <a:pt x="81" y="27"/>
                    <a:pt x="85" y="28"/>
                    <a:pt x="87" y="31"/>
                  </a:cubicBezTo>
                  <a:cubicBezTo>
                    <a:pt x="89" y="34"/>
                    <a:pt x="88" y="37"/>
                    <a:pt x="87" y="40"/>
                  </a:cubicBezTo>
                  <a:cubicBezTo>
                    <a:pt x="85" y="43"/>
                    <a:pt x="83" y="45"/>
                    <a:pt x="82" y="48"/>
                  </a:cubicBezTo>
                  <a:cubicBezTo>
                    <a:pt x="84" y="47"/>
                    <a:pt x="86" y="48"/>
                    <a:pt x="87" y="50"/>
                  </a:cubicBezTo>
                  <a:cubicBezTo>
                    <a:pt x="88" y="52"/>
                    <a:pt x="88" y="55"/>
                    <a:pt x="88" y="57"/>
                  </a:cubicBezTo>
                  <a:cubicBezTo>
                    <a:pt x="87" y="73"/>
                    <a:pt x="84" y="92"/>
                    <a:pt x="66" y="106"/>
                  </a:cubicBezTo>
                  <a:cubicBezTo>
                    <a:pt x="61" y="96"/>
                    <a:pt x="63" y="78"/>
                    <a:pt x="67" y="67"/>
                  </a:cubicBezTo>
                  <a:cubicBezTo>
                    <a:pt x="64" y="69"/>
                    <a:pt x="59" y="70"/>
                    <a:pt x="55" y="68"/>
                  </a:cubicBezTo>
                  <a:cubicBezTo>
                    <a:pt x="52" y="66"/>
                    <a:pt x="50" y="60"/>
                    <a:pt x="52" y="56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ṡļíḍè"/>
            <p:cNvSpPr/>
            <p:nvPr/>
          </p:nvSpPr>
          <p:spPr bwMode="auto">
            <a:xfrm>
              <a:off x="6828632" y="2431257"/>
              <a:ext cx="36513" cy="125413"/>
            </a:xfrm>
            <a:custGeom>
              <a:avLst/>
              <a:gdLst>
                <a:gd name="T0" fmla="*/ 3 w 9"/>
                <a:gd name="T1" fmla="*/ 0 h 31"/>
                <a:gd name="T2" fmla="*/ 3 w 9"/>
                <a:gd name="T3" fmla="*/ 31 h 31"/>
                <a:gd name="T4" fmla="*/ 4 w 9"/>
                <a:gd name="T5" fmla="*/ 31 h 31"/>
                <a:gd name="T6" fmla="*/ 4 w 9"/>
                <a:gd name="T7" fmla="*/ 31 h 31"/>
                <a:gd name="T8" fmla="*/ 9 w 9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1">
                  <a:moveTo>
                    <a:pt x="3" y="0"/>
                  </a:moveTo>
                  <a:cubicBezTo>
                    <a:pt x="0" y="9"/>
                    <a:pt x="0" y="22"/>
                    <a:pt x="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6" y="19"/>
                    <a:pt x="6" y="12"/>
                    <a:pt x="9" y="1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i$ḷíḓê"/>
            <p:cNvSpPr/>
            <p:nvPr/>
          </p:nvSpPr>
          <p:spPr bwMode="auto">
            <a:xfrm>
              <a:off x="7049294" y="2540794"/>
              <a:ext cx="76200" cy="98425"/>
            </a:xfrm>
            <a:custGeom>
              <a:avLst/>
              <a:gdLst>
                <a:gd name="T0" fmla="*/ 5 w 19"/>
                <a:gd name="T1" fmla="*/ 8 h 24"/>
                <a:gd name="T2" fmla="*/ 10 w 19"/>
                <a:gd name="T3" fmla="*/ 2 h 24"/>
                <a:gd name="T4" fmla="*/ 14 w 19"/>
                <a:gd name="T5" fmla="*/ 0 h 24"/>
                <a:gd name="T6" fmla="*/ 18 w 19"/>
                <a:gd name="T7" fmla="*/ 1 h 24"/>
                <a:gd name="T8" fmla="*/ 19 w 19"/>
                <a:gd name="T9" fmla="*/ 6 h 24"/>
                <a:gd name="T10" fmla="*/ 15 w 19"/>
                <a:gd name="T11" fmla="*/ 18 h 24"/>
                <a:gd name="T12" fmla="*/ 9 w 19"/>
                <a:gd name="T13" fmla="*/ 23 h 24"/>
                <a:gd name="T14" fmla="*/ 0 w 19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4">
                  <a:moveTo>
                    <a:pt x="5" y="8"/>
                  </a:moveTo>
                  <a:cubicBezTo>
                    <a:pt x="6" y="6"/>
                    <a:pt x="8" y="4"/>
                    <a:pt x="10" y="2"/>
                  </a:cubicBezTo>
                  <a:cubicBezTo>
                    <a:pt x="11" y="1"/>
                    <a:pt x="13" y="0"/>
                    <a:pt x="14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19" y="2"/>
                    <a:pt x="19" y="4"/>
                    <a:pt x="19" y="6"/>
                  </a:cubicBezTo>
                  <a:cubicBezTo>
                    <a:pt x="18" y="10"/>
                    <a:pt x="17" y="15"/>
                    <a:pt x="15" y="18"/>
                  </a:cubicBezTo>
                  <a:cubicBezTo>
                    <a:pt x="13" y="21"/>
                    <a:pt x="11" y="23"/>
                    <a:pt x="9" y="23"/>
                  </a:cubicBezTo>
                  <a:cubicBezTo>
                    <a:pt x="6" y="24"/>
                    <a:pt x="3" y="22"/>
                    <a:pt x="0" y="2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i$1íďe"/>
            <p:cNvSpPr/>
            <p:nvPr/>
          </p:nvSpPr>
          <p:spPr bwMode="auto">
            <a:xfrm>
              <a:off x="7073107" y="2556669"/>
              <a:ext cx="44450" cy="53975"/>
            </a:xfrm>
            <a:custGeom>
              <a:avLst/>
              <a:gdLst>
                <a:gd name="T0" fmla="*/ 3 w 11"/>
                <a:gd name="T1" fmla="*/ 6 h 13"/>
                <a:gd name="T2" fmla="*/ 9 w 11"/>
                <a:gd name="T3" fmla="*/ 1 h 13"/>
                <a:gd name="T4" fmla="*/ 7 w 11"/>
                <a:gd name="T5" fmla="*/ 12 h 13"/>
                <a:gd name="T6" fmla="*/ 3 w 11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3" y="6"/>
                  </a:moveTo>
                  <a:cubicBezTo>
                    <a:pt x="3" y="6"/>
                    <a:pt x="6" y="0"/>
                    <a:pt x="9" y="1"/>
                  </a:cubicBezTo>
                  <a:cubicBezTo>
                    <a:pt x="11" y="1"/>
                    <a:pt x="10" y="10"/>
                    <a:pt x="7" y="12"/>
                  </a:cubicBezTo>
                  <a:cubicBezTo>
                    <a:pt x="4" y="13"/>
                    <a:pt x="0" y="12"/>
                    <a:pt x="3" y="6"/>
                  </a:cubicBezTo>
                  <a:close/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ïsḷíďê"/>
            <p:cNvSpPr/>
            <p:nvPr/>
          </p:nvSpPr>
          <p:spPr bwMode="auto">
            <a:xfrm>
              <a:off x="6958807" y="2488407"/>
              <a:ext cx="85725" cy="28575"/>
            </a:xfrm>
            <a:custGeom>
              <a:avLst/>
              <a:gdLst>
                <a:gd name="T0" fmla="*/ 2 w 21"/>
                <a:gd name="T1" fmla="*/ 5 h 7"/>
                <a:gd name="T2" fmla="*/ 18 w 21"/>
                <a:gd name="T3" fmla="*/ 6 h 7"/>
                <a:gd name="T4" fmla="*/ 20 w 21"/>
                <a:gd name="T5" fmla="*/ 5 h 7"/>
                <a:gd name="T6" fmla="*/ 1 w 21"/>
                <a:gd name="T7" fmla="*/ 4 h 7"/>
                <a:gd name="T8" fmla="*/ 2 w 21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">
                  <a:moveTo>
                    <a:pt x="2" y="5"/>
                  </a:moveTo>
                  <a:cubicBezTo>
                    <a:pt x="7" y="3"/>
                    <a:pt x="14" y="2"/>
                    <a:pt x="18" y="6"/>
                  </a:cubicBezTo>
                  <a:cubicBezTo>
                    <a:pt x="19" y="7"/>
                    <a:pt x="21" y="6"/>
                    <a:pt x="20" y="5"/>
                  </a:cubicBezTo>
                  <a:cubicBezTo>
                    <a:pt x="15" y="0"/>
                    <a:pt x="7" y="1"/>
                    <a:pt x="1" y="4"/>
                  </a:cubicBezTo>
                  <a:cubicBezTo>
                    <a:pt x="0" y="4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iś1ïḑê"/>
            <p:cNvSpPr/>
            <p:nvPr/>
          </p:nvSpPr>
          <p:spPr bwMode="auto">
            <a:xfrm>
              <a:off x="6844507" y="2488407"/>
              <a:ext cx="69850" cy="28575"/>
            </a:xfrm>
            <a:custGeom>
              <a:avLst/>
              <a:gdLst>
                <a:gd name="T0" fmla="*/ 16 w 17"/>
                <a:gd name="T1" fmla="*/ 5 h 7"/>
                <a:gd name="T2" fmla="*/ 1 w 17"/>
                <a:gd name="T3" fmla="*/ 4 h 7"/>
                <a:gd name="T4" fmla="*/ 2 w 17"/>
                <a:gd name="T5" fmla="*/ 5 h 7"/>
                <a:gd name="T6" fmla="*/ 15 w 17"/>
                <a:gd name="T7" fmla="*/ 6 h 7"/>
                <a:gd name="T8" fmla="*/ 16 w 1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6" y="5"/>
                  </a:moveTo>
                  <a:cubicBezTo>
                    <a:pt x="11" y="2"/>
                    <a:pt x="6" y="0"/>
                    <a:pt x="1" y="4"/>
                  </a:cubicBezTo>
                  <a:cubicBezTo>
                    <a:pt x="0" y="4"/>
                    <a:pt x="2" y="6"/>
                    <a:pt x="2" y="5"/>
                  </a:cubicBezTo>
                  <a:cubicBezTo>
                    <a:pt x="6" y="2"/>
                    <a:pt x="11" y="4"/>
                    <a:pt x="15" y="6"/>
                  </a:cubicBezTo>
                  <a:cubicBezTo>
                    <a:pt x="16" y="7"/>
                    <a:pt x="17" y="5"/>
                    <a:pt x="16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îṡḷïḍè"/>
            <p:cNvSpPr/>
            <p:nvPr/>
          </p:nvSpPr>
          <p:spPr bwMode="auto">
            <a:xfrm>
              <a:off x="6831807" y="2496344"/>
              <a:ext cx="269875" cy="101600"/>
            </a:xfrm>
            <a:custGeom>
              <a:avLst/>
              <a:gdLst>
                <a:gd name="T0" fmla="*/ 65 w 66"/>
                <a:gd name="T1" fmla="*/ 10 h 25"/>
                <a:gd name="T2" fmla="*/ 49 w 66"/>
                <a:gd name="T3" fmla="*/ 12 h 25"/>
                <a:gd name="T4" fmla="*/ 39 w 66"/>
                <a:gd name="T5" fmla="*/ 0 h 25"/>
                <a:gd name="T6" fmla="*/ 28 w 66"/>
                <a:gd name="T7" fmla="*/ 11 h 25"/>
                <a:gd name="T8" fmla="*/ 22 w 66"/>
                <a:gd name="T9" fmla="*/ 12 h 25"/>
                <a:gd name="T10" fmla="*/ 11 w 66"/>
                <a:gd name="T11" fmla="*/ 0 h 25"/>
                <a:gd name="T12" fmla="*/ 0 w 66"/>
                <a:gd name="T13" fmla="*/ 13 h 25"/>
                <a:gd name="T14" fmla="*/ 11 w 66"/>
                <a:gd name="T15" fmla="*/ 25 h 25"/>
                <a:gd name="T16" fmla="*/ 22 w 66"/>
                <a:gd name="T17" fmla="*/ 13 h 25"/>
                <a:gd name="T18" fmla="*/ 28 w 66"/>
                <a:gd name="T19" fmla="*/ 13 h 25"/>
                <a:gd name="T20" fmla="*/ 39 w 66"/>
                <a:gd name="T21" fmla="*/ 25 h 25"/>
                <a:gd name="T22" fmla="*/ 49 w 66"/>
                <a:gd name="T23" fmla="*/ 13 h 25"/>
                <a:gd name="T24" fmla="*/ 65 w 66"/>
                <a:gd name="T25" fmla="*/ 11 h 25"/>
                <a:gd name="T26" fmla="*/ 65 w 66"/>
                <a:gd name="T27" fmla="*/ 10 h 25"/>
                <a:gd name="T28" fmla="*/ 11 w 66"/>
                <a:gd name="T29" fmla="*/ 24 h 25"/>
                <a:gd name="T30" fmla="*/ 1 w 66"/>
                <a:gd name="T31" fmla="*/ 13 h 25"/>
                <a:gd name="T32" fmla="*/ 11 w 66"/>
                <a:gd name="T33" fmla="*/ 1 h 25"/>
                <a:gd name="T34" fmla="*/ 21 w 66"/>
                <a:gd name="T35" fmla="*/ 13 h 25"/>
                <a:gd name="T36" fmla="*/ 11 w 66"/>
                <a:gd name="T37" fmla="*/ 24 h 25"/>
                <a:gd name="T38" fmla="*/ 39 w 66"/>
                <a:gd name="T39" fmla="*/ 24 h 25"/>
                <a:gd name="T40" fmla="*/ 29 w 66"/>
                <a:gd name="T41" fmla="*/ 13 h 25"/>
                <a:gd name="T42" fmla="*/ 39 w 66"/>
                <a:gd name="T43" fmla="*/ 1 h 25"/>
                <a:gd name="T44" fmla="*/ 49 w 66"/>
                <a:gd name="T45" fmla="*/ 13 h 25"/>
                <a:gd name="T46" fmla="*/ 49 w 66"/>
                <a:gd name="T47" fmla="*/ 13 h 25"/>
                <a:gd name="T48" fmla="*/ 49 w 66"/>
                <a:gd name="T49" fmla="*/ 13 h 25"/>
                <a:gd name="T50" fmla="*/ 39 w 66"/>
                <a:gd name="T5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25">
                  <a:moveTo>
                    <a:pt x="65" y="10"/>
                  </a:moveTo>
                  <a:cubicBezTo>
                    <a:pt x="60" y="9"/>
                    <a:pt x="54" y="10"/>
                    <a:pt x="49" y="12"/>
                  </a:cubicBezTo>
                  <a:cubicBezTo>
                    <a:pt x="49" y="6"/>
                    <a:pt x="45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6" y="11"/>
                    <a:pt x="24" y="11"/>
                    <a:pt x="22" y="12"/>
                  </a:cubicBezTo>
                  <a:cubicBezTo>
                    <a:pt x="21" y="5"/>
                    <a:pt x="17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1" y="25"/>
                  </a:cubicBezTo>
                  <a:cubicBezTo>
                    <a:pt x="17" y="25"/>
                    <a:pt x="22" y="19"/>
                    <a:pt x="22" y="13"/>
                  </a:cubicBezTo>
                  <a:cubicBezTo>
                    <a:pt x="24" y="13"/>
                    <a:pt x="26" y="13"/>
                    <a:pt x="28" y="13"/>
                  </a:cubicBezTo>
                  <a:cubicBezTo>
                    <a:pt x="28" y="19"/>
                    <a:pt x="33" y="25"/>
                    <a:pt x="39" y="25"/>
                  </a:cubicBezTo>
                  <a:cubicBezTo>
                    <a:pt x="44" y="25"/>
                    <a:pt x="49" y="20"/>
                    <a:pt x="49" y="13"/>
                  </a:cubicBezTo>
                  <a:cubicBezTo>
                    <a:pt x="54" y="11"/>
                    <a:pt x="60" y="11"/>
                    <a:pt x="65" y="11"/>
                  </a:cubicBezTo>
                  <a:cubicBezTo>
                    <a:pt x="66" y="11"/>
                    <a:pt x="66" y="10"/>
                    <a:pt x="65" y="10"/>
                  </a:cubicBezTo>
                  <a:close/>
                  <a:moveTo>
                    <a:pt x="11" y="24"/>
                  </a:moveTo>
                  <a:cubicBezTo>
                    <a:pt x="5" y="24"/>
                    <a:pt x="1" y="19"/>
                    <a:pt x="1" y="13"/>
                  </a:cubicBezTo>
                  <a:cubicBezTo>
                    <a:pt x="1" y="6"/>
                    <a:pt x="5" y="1"/>
                    <a:pt x="11" y="1"/>
                  </a:cubicBezTo>
                  <a:cubicBezTo>
                    <a:pt x="16" y="1"/>
                    <a:pt x="21" y="6"/>
                    <a:pt x="21" y="13"/>
                  </a:cubicBezTo>
                  <a:cubicBezTo>
                    <a:pt x="21" y="19"/>
                    <a:pt x="16" y="24"/>
                    <a:pt x="11" y="24"/>
                  </a:cubicBezTo>
                  <a:close/>
                  <a:moveTo>
                    <a:pt x="39" y="24"/>
                  </a:moveTo>
                  <a:cubicBezTo>
                    <a:pt x="33" y="24"/>
                    <a:pt x="29" y="19"/>
                    <a:pt x="29" y="13"/>
                  </a:cubicBezTo>
                  <a:cubicBezTo>
                    <a:pt x="29" y="6"/>
                    <a:pt x="33" y="1"/>
                    <a:pt x="39" y="1"/>
                  </a:cubicBezTo>
                  <a:cubicBezTo>
                    <a:pt x="44" y="1"/>
                    <a:pt x="49" y="6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9"/>
                    <a:pt x="44" y="24"/>
                    <a:pt x="39" y="24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íṧḻíḋè"/>
            <p:cNvSpPr/>
            <p:nvPr/>
          </p:nvSpPr>
          <p:spPr bwMode="auto">
            <a:xfrm>
              <a:off x="6795294" y="2805907"/>
              <a:ext cx="428625" cy="1003300"/>
            </a:xfrm>
            <a:custGeom>
              <a:avLst/>
              <a:gdLst>
                <a:gd name="T0" fmla="*/ 29 w 105"/>
                <a:gd name="T1" fmla="*/ 4 h 246"/>
                <a:gd name="T2" fmla="*/ 43 w 105"/>
                <a:gd name="T3" fmla="*/ 12 h 246"/>
                <a:gd name="T4" fmla="*/ 57 w 105"/>
                <a:gd name="T5" fmla="*/ 11 h 246"/>
                <a:gd name="T6" fmla="*/ 71 w 105"/>
                <a:gd name="T7" fmla="*/ 0 h 246"/>
                <a:gd name="T8" fmla="*/ 105 w 105"/>
                <a:gd name="T9" fmla="*/ 10 h 246"/>
                <a:gd name="T10" fmla="*/ 82 w 105"/>
                <a:gd name="T11" fmla="*/ 158 h 246"/>
                <a:gd name="T12" fmla="*/ 78 w 105"/>
                <a:gd name="T13" fmla="*/ 190 h 246"/>
                <a:gd name="T14" fmla="*/ 82 w 105"/>
                <a:gd name="T15" fmla="*/ 236 h 246"/>
                <a:gd name="T16" fmla="*/ 80 w 105"/>
                <a:gd name="T17" fmla="*/ 240 h 246"/>
                <a:gd name="T18" fmla="*/ 78 w 105"/>
                <a:gd name="T19" fmla="*/ 241 h 246"/>
                <a:gd name="T20" fmla="*/ 24 w 105"/>
                <a:gd name="T21" fmla="*/ 245 h 246"/>
                <a:gd name="T22" fmla="*/ 17 w 105"/>
                <a:gd name="T23" fmla="*/ 243 h 246"/>
                <a:gd name="T24" fmla="*/ 13 w 105"/>
                <a:gd name="T25" fmla="*/ 236 h 246"/>
                <a:gd name="T26" fmla="*/ 1 w 105"/>
                <a:gd name="T27" fmla="*/ 132 h 246"/>
                <a:gd name="T28" fmla="*/ 0 w 105"/>
                <a:gd name="T29" fmla="*/ 100 h 246"/>
                <a:gd name="T30" fmla="*/ 23 w 105"/>
                <a:gd name="T31" fmla="*/ 9 h 246"/>
                <a:gd name="T32" fmla="*/ 29 w 105"/>
                <a:gd name="T33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246">
                  <a:moveTo>
                    <a:pt x="29" y="4"/>
                  </a:moveTo>
                  <a:cubicBezTo>
                    <a:pt x="31" y="8"/>
                    <a:pt x="37" y="11"/>
                    <a:pt x="43" y="12"/>
                  </a:cubicBezTo>
                  <a:cubicBezTo>
                    <a:pt x="47" y="13"/>
                    <a:pt x="53" y="13"/>
                    <a:pt x="57" y="11"/>
                  </a:cubicBezTo>
                  <a:cubicBezTo>
                    <a:pt x="64" y="7"/>
                    <a:pt x="65" y="5"/>
                    <a:pt x="71" y="0"/>
                  </a:cubicBezTo>
                  <a:cubicBezTo>
                    <a:pt x="82" y="3"/>
                    <a:pt x="95" y="7"/>
                    <a:pt x="105" y="10"/>
                  </a:cubicBezTo>
                  <a:cubicBezTo>
                    <a:pt x="85" y="57"/>
                    <a:pt x="90" y="108"/>
                    <a:pt x="82" y="158"/>
                  </a:cubicBezTo>
                  <a:cubicBezTo>
                    <a:pt x="81" y="169"/>
                    <a:pt x="78" y="179"/>
                    <a:pt x="78" y="190"/>
                  </a:cubicBezTo>
                  <a:cubicBezTo>
                    <a:pt x="78" y="206"/>
                    <a:pt x="81" y="221"/>
                    <a:pt x="82" y="236"/>
                  </a:cubicBezTo>
                  <a:cubicBezTo>
                    <a:pt x="82" y="238"/>
                    <a:pt x="82" y="240"/>
                    <a:pt x="80" y="240"/>
                  </a:cubicBezTo>
                  <a:cubicBezTo>
                    <a:pt x="80" y="241"/>
                    <a:pt x="79" y="241"/>
                    <a:pt x="78" y="241"/>
                  </a:cubicBezTo>
                  <a:cubicBezTo>
                    <a:pt x="60" y="245"/>
                    <a:pt x="42" y="246"/>
                    <a:pt x="24" y="245"/>
                  </a:cubicBezTo>
                  <a:cubicBezTo>
                    <a:pt x="21" y="245"/>
                    <a:pt x="19" y="244"/>
                    <a:pt x="17" y="243"/>
                  </a:cubicBezTo>
                  <a:cubicBezTo>
                    <a:pt x="15" y="241"/>
                    <a:pt x="14" y="238"/>
                    <a:pt x="13" y="236"/>
                  </a:cubicBezTo>
                  <a:cubicBezTo>
                    <a:pt x="7" y="202"/>
                    <a:pt x="4" y="167"/>
                    <a:pt x="1" y="132"/>
                  </a:cubicBezTo>
                  <a:cubicBezTo>
                    <a:pt x="1" y="122"/>
                    <a:pt x="0" y="111"/>
                    <a:pt x="0" y="100"/>
                  </a:cubicBezTo>
                  <a:cubicBezTo>
                    <a:pt x="2" y="69"/>
                    <a:pt x="17" y="39"/>
                    <a:pt x="23" y="9"/>
                  </a:cubicBezTo>
                  <a:cubicBezTo>
                    <a:pt x="29" y="4"/>
                    <a:pt x="29" y="4"/>
                    <a:pt x="2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îśliḋè"/>
            <p:cNvSpPr/>
            <p:nvPr/>
          </p:nvSpPr>
          <p:spPr bwMode="auto">
            <a:xfrm>
              <a:off x="6950869" y="2863057"/>
              <a:ext cx="60325" cy="65088"/>
            </a:xfrm>
            <a:custGeom>
              <a:avLst/>
              <a:gdLst>
                <a:gd name="T0" fmla="*/ 7 w 15"/>
                <a:gd name="T1" fmla="*/ 2 h 16"/>
                <a:gd name="T2" fmla="*/ 4 w 15"/>
                <a:gd name="T3" fmla="*/ 14 h 16"/>
                <a:gd name="T4" fmla="*/ 7 w 15"/>
                <a:gd name="T5" fmla="*/ 16 h 16"/>
                <a:gd name="T6" fmla="*/ 11 w 15"/>
                <a:gd name="T7" fmla="*/ 15 h 16"/>
                <a:gd name="T8" fmla="*/ 15 w 15"/>
                <a:gd name="T9" fmla="*/ 9 h 16"/>
                <a:gd name="T10" fmla="*/ 11 w 15"/>
                <a:gd name="T11" fmla="*/ 2 h 16"/>
                <a:gd name="T12" fmla="*/ 7 w 15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7" y="2"/>
                  </a:moveTo>
                  <a:cubicBezTo>
                    <a:pt x="7" y="2"/>
                    <a:pt x="0" y="7"/>
                    <a:pt x="4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5" y="12"/>
                    <a:pt x="15" y="9"/>
                  </a:cubicBezTo>
                  <a:cubicBezTo>
                    <a:pt x="14" y="5"/>
                    <a:pt x="11" y="2"/>
                    <a:pt x="11" y="2"/>
                  </a:cubicBezTo>
                  <a:cubicBezTo>
                    <a:pt x="11" y="2"/>
                    <a:pt x="9" y="0"/>
                    <a:pt x="7" y="2"/>
                  </a:cubicBezTo>
                  <a:close/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$ḻíḋê"/>
            <p:cNvSpPr/>
            <p:nvPr/>
          </p:nvSpPr>
          <p:spPr bwMode="auto">
            <a:xfrm>
              <a:off x="6885782" y="3804444"/>
              <a:ext cx="134938" cy="36513"/>
            </a:xfrm>
            <a:custGeom>
              <a:avLst/>
              <a:gdLst>
                <a:gd name="T0" fmla="*/ 0 w 33"/>
                <a:gd name="T1" fmla="*/ 0 h 9"/>
                <a:gd name="T2" fmla="*/ 0 w 33"/>
                <a:gd name="T3" fmla="*/ 0 h 9"/>
                <a:gd name="T4" fmla="*/ 0 w 33"/>
                <a:gd name="T5" fmla="*/ 0 h 9"/>
                <a:gd name="T6" fmla="*/ 11 w 33"/>
                <a:gd name="T7" fmla="*/ 0 h 9"/>
                <a:gd name="T8" fmla="*/ 0 w 33"/>
                <a:gd name="T9" fmla="*/ 0 h 9"/>
                <a:gd name="T10" fmla="*/ 33 w 33"/>
                <a:gd name="T11" fmla="*/ 0 h 9"/>
                <a:gd name="T12" fmla="*/ 23 w 33"/>
                <a:gd name="T13" fmla="*/ 0 h 9"/>
                <a:gd name="T14" fmla="*/ 16 w 33"/>
                <a:gd name="T15" fmla="*/ 0 h 9"/>
                <a:gd name="T16" fmla="*/ 15 w 33"/>
                <a:gd name="T17" fmla="*/ 0 h 9"/>
                <a:gd name="T18" fmla="*/ 13 w 33"/>
                <a:gd name="T19" fmla="*/ 8 h 9"/>
                <a:gd name="T20" fmla="*/ 24 w 33"/>
                <a:gd name="T21" fmla="*/ 9 h 9"/>
                <a:gd name="T22" fmla="*/ 33 w 33"/>
                <a:gd name="T23" fmla="*/ 9 h 9"/>
                <a:gd name="T24" fmla="*/ 33 w 33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0"/>
                    <a:pt x="0" y="0"/>
                  </a:cubicBezTo>
                  <a:moveTo>
                    <a:pt x="33" y="0"/>
                  </a:moveTo>
                  <a:cubicBezTo>
                    <a:pt x="30" y="0"/>
                    <a:pt x="27" y="0"/>
                    <a:pt x="23" y="0"/>
                  </a:cubicBezTo>
                  <a:cubicBezTo>
                    <a:pt x="21" y="0"/>
                    <a:pt x="19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1"/>
                    <a:pt x="14" y="3"/>
                    <a:pt x="13" y="8"/>
                  </a:cubicBezTo>
                  <a:cubicBezTo>
                    <a:pt x="16" y="9"/>
                    <a:pt x="20" y="9"/>
                    <a:pt x="24" y="9"/>
                  </a:cubicBezTo>
                  <a:cubicBezTo>
                    <a:pt x="27" y="9"/>
                    <a:pt x="30" y="9"/>
                    <a:pt x="33" y="9"/>
                  </a:cubicBezTo>
                  <a:cubicBezTo>
                    <a:pt x="33" y="6"/>
                    <a:pt x="33" y="3"/>
                    <a:pt x="33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îŝľîḋe"/>
            <p:cNvSpPr/>
            <p:nvPr/>
          </p:nvSpPr>
          <p:spPr bwMode="auto">
            <a:xfrm>
              <a:off x="6841332" y="3348832"/>
              <a:ext cx="187325" cy="455613"/>
            </a:xfrm>
            <a:custGeom>
              <a:avLst/>
              <a:gdLst>
                <a:gd name="T0" fmla="*/ 34 w 46"/>
                <a:gd name="T1" fmla="*/ 112 h 112"/>
                <a:gd name="T2" fmla="*/ 26 w 46"/>
                <a:gd name="T3" fmla="*/ 112 h 112"/>
                <a:gd name="T4" fmla="*/ 26 w 46"/>
                <a:gd name="T5" fmla="*/ 112 h 112"/>
                <a:gd name="T6" fmla="*/ 27 w 46"/>
                <a:gd name="T7" fmla="*/ 112 h 112"/>
                <a:gd name="T8" fmla="*/ 34 w 46"/>
                <a:gd name="T9" fmla="*/ 112 h 112"/>
                <a:gd name="T10" fmla="*/ 46 w 46"/>
                <a:gd name="T11" fmla="*/ 0 h 112"/>
                <a:gd name="T12" fmla="*/ 20 w 46"/>
                <a:gd name="T13" fmla="*/ 15 h 112"/>
                <a:gd name="T14" fmla="*/ 0 w 46"/>
                <a:gd name="T15" fmla="*/ 30 h 112"/>
                <a:gd name="T16" fmla="*/ 0 w 46"/>
                <a:gd name="T17" fmla="*/ 32 h 112"/>
                <a:gd name="T18" fmla="*/ 1 w 46"/>
                <a:gd name="T19" fmla="*/ 37 h 112"/>
                <a:gd name="T20" fmla="*/ 0 w 46"/>
                <a:gd name="T21" fmla="*/ 35 h 112"/>
                <a:gd name="T22" fmla="*/ 1 w 46"/>
                <a:gd name="T23" fmla="*/ 41 h 112"/>
                <a:gd name="T24" fmla="*/ 1 w 46"/>
                <a:gd name="T25" fmla="*/ 52 h 112"/>
                <a:gd name="T26" fmla="*/ 11 w 46"/>
                <a:gd name="T27" fmla="*/ 58 h 112"/>
                <a:gd name="T28" fmla="*/ 15 w 46"/>
                <a:gd name="T29" fmla="*/ 82 h 112"/>
                <a:gd name="T30" fmla="*/ 7 w 46"/>
                <a:gd name="T31" fmla="*/ 97 h 112"/>
                <a:gd name="T32" fmla="*/ 27 w 46"/>
                <a:gd name="T33" fmla="*/ 98 h 112"/>
                <a:gd name="T34" fmla="*/ 44 w 46"/>
                <a:gd name="T35" fmla="*/ 97 h 112"/>
                <a:gd name="T36" fmla="*/ 45 w 46"/>
                <a:gd name="T37" fmla="*/ 36 h 112"/>
                <a:gd name="T38" fmla="*/ 46 w 46"/>
                <a:gd name="T3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12">
                  <a:moveTo>
                    <a:pt x="34" y="112"/>
                  </a:moveTo>
                  <a:cubicBezTo>
                    <a:pt x="32" y="112"/>
                    <a:pt x="29" y="112"/>
                    <a:pt x="26" y="112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6" y="112"/>
                    <a:pt x="27" y="112"/>
                    <a:pt x="27" y="112"/>
                  </a:cubicBezTo>
                  <a:cubicBezTo>
                    <a:pt x="30" y="112"/>
                    <a:pt x="32" y="112"/>
                    <a:pt x="34" y="112"/>
                  </a:cubicBezTo>
                  <a:moveTo>
                    <a:pt x="46" y="0"/>
                  </a:moveTo>
                  <a:cubicBezTo>
                    <a:pt x="39" y="6"/>
                    <a:pt x="30" y="12"/>
                    <a:pt x="20" y="15"/>
                  </a:cubicBezTo>
                  <a:cubicBezTo>
                    <a:pt x="10" y="16"/>
                    <a:pt x="4" y="23"/>
                    <a:pt x="0" y="30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1" y="35"/>
                    <a:pt x="1" y="37"/>
                    <a:pt x="1" y="37"/>
                  </a:cubicBezTo>
                  <a:cubicBezTo>
                    <a:pt x="1" y="37"/>
                    <a:pt x="1" y="36"/>
                    <a:pt x="0" y="35"/>
                  </a:cubicBezTo>
                  <a:cubicBezTo>
                    <a:pt x="0" y="37"/>
                    <a:pt x="0" y="39"/>
                    <a:pt x="1" y="41"/>
                  </a:cubicBezTo>
                  <a:cubicBezTo>
                    <a:pt x="1" y="45"/>
                    <a:pt x="1" y="49"/>
                    <a:pt x="1" y="52"/>
                  </a:cubicBezTo>
                  <a:cubicBezTo>
                    <a:pt x="3" y="55"/>
                    <a:pt x="7" y="57"/>
                    <a:pt x="11" y="58"/>
                  </a:cubicBezTo>
                  <a:cubicBezTo>
                    <a:pt x="34" y="62"/>
                    <a:pt x="15" y="82"/>
                    <a:pt x="15" y="82"/>
                  </a:cubicBezTo>
                  <a:cubicBezTo>
                    <a:pt x="15" y="82"/>
                    <a:pt x="8" y="88"/>
                    <a:pt x="7" y="97"/>
                  </a:cubicBezTo>
                  <a:cubicBezTo>
                    <a:pt x="12" y="98"/>
                    <a:pt x="19" y="98"/>
                    <a:pt x="27" y="98"/>
                  </a:cubicBezTo>
                  <a:cubicBezTo>
                    <a:pt x="32" y="98"/>
                    <a:pt x="38" y="98"/>
                    <a:pt x="44" y="97"/>
                  </a:cubicBezTo>
                  <a:cubicBezTo>
                    <a:pt x="44" y="77"/>
                    <a:pt x="44" y="56"/>
                    <a:pt x="45" y="36"/>
                  </a:cubicBezTo>
                  <a:cubicBezTo>
                    <a:pt x="45" y="23"/>
                    <a:pt x="45" y="11"/>
                    <a:pt x="46" y="0"/>
                  </a:cubicBezTo>
                </a:path>
              </a:pathLst>
            </a:custGeom>
            <a:solidFill>
              <a:srgbClr val="E5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śļïḑè"/>
            <p:cNvSpPr/>
            <p:nvPr/>
          </p:nvSpPr>
          <p:spPr bwMode="auto">
            <a:xfrm>
              <a:off x="6885782" y="2907507"/>
              <a:ext cx="109538" cy="828675"/>
            </a:xfrm>
            <a:custGeom>
              <a:avLst/>
              <a:gdLst>
                <a:gd name="T0" fmla="*/ 22 w 27"/>
                <a:gd name="T1" fmla="*/ 0 h 203"/>
                <a:gd name="T2" fmla="*/ 5 w 27"/>
                <a:gd name="T3" fmla="*/ 75 h 203"/>
                <a:gd name="T4" fmla="*/ 5 w 27"/>
                <a:gd name="T5" fmla="*/ 197 h 203"/>
                <a:gd name="T6" fmla="*/ 12 w 27"/>
                <a:gd name="T7" fmla="*/ 203 h 203"/>
                <a:gd name="T8" fmla="*/ 23 w 27"/>
                <a:gd name="T9" fmla="*/ 193 h 203"/>
                <a:gd name="T10" fmla="*/ 23 w 27"/>
                <a:gd name="T11" fmla="*/ 72 h 203"/>
                <a:gd name="T12" fmla="*/ 26 w 27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3">
                  <a:moveTo>
                    <a:pt x="22" y="0"/>
                  </a:moveTo>
                  <a:cubicBezTo>
                    <a:pt x="22" y="0"/>
                    <a:pt x="9" y="53"/>
                    <a:pt x="5" y="75"/>
                  </a:cubicBezTo>
                  <a:cubicBezTo>
                    <a:pt x="1" y="98"/>
                    <a:pt x="0" y="164"/>
                    <a:pt x="5" y="197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23" y="193"/>
                    <a:pt x="23" y="193"/>
                    <a:pt x="23" y="193"/>
                  </a:cubicBezTo>
                  <a:cubicBezTo>
                    <a:pt x="23" y="193"/>
                    <a:pt x="20" y="104"/>
                    <a:pt x="23" y="72"/>
                  </a:cubicBezTo>
                  <a:cubicBezTo>
                    <a:pt x="27" y="40"/>
                    <a:pt x="27" y="1"/>
                    <a:pt x="26" y="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iṡḷîďe"/>
            <p:cNvSpPr/>
            <p:nvPr/>
          </p:nvSpPr>
          <p:spPr bwMode="auto">
            <a:xfrm>
              <a:off x="6831807" y="3726657"/>
              <a:ext cx="327025" cy="90488"/>
            </a:xfrm>
            <a:custGeom>
              <a:avLst/>
              <a:gdLst>
                <a:gd name="T0" fmla="*/ 1 w 80"/>
                <a:gd name="T1" fmla="*/ 3 h 22"/>
                <a:gd name="T2" fmla="*/ 54 w 80"/>
                <a:gd name="T3" fmla="*/ 3 h 22"/>
                <a:gd name="T4" fmla="*/ 62 w 80"/>
                <a:gd name="T5" fmla="*/ 18 h 22"/>
                <a:gd name="T6" fmla="*/ 0 w 80"/>
                <a:gd name="T7" fmla="*/ 17 h 22"/>
                <a:gd name="T8" fmla="*/ 1 w 80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2">
                  <a:moveTo>
                    <a:pt x="1" y="3"/>
                  </a:moveTo>
                  <a:cubicBezTo>
                    <a:pt x="1" y="3"/>
                    <a:pt x="28" y="7"/>
                    <a:pt x="54" y="3"/>
                  </a:cubicBezTo>
                  <a:cubicBezTo>
                    <a:pt x="80" y="0"/>
                    <a:pt x="62" y="18"/>
                    <a:pt x="62" y="18"/>
                  </a:cubicBezTo>
                  <a:cubicBezTo>
                    <a:pt x="62" y="18"/>
                    <a:pt x="14" y="22"/>
                    <a:pt x="0" y="17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rgbClr val="03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íṥḻíḓé"/>
            <p:cNvSpPr/>
            <p:nvPr/>
          </p:nvSpPr>
          <p:spPr bwMode="auto">
            <a:xfrm>
              <a:off x="7020719" y="2805907"/>
              <a:ext cx="346075" cy="1231900"/>
            </a:xfrm>
            <a:custGeom>
              <a:avLst/>
              <a:gdLst>
                <a:gd name="T0" fmla="*/ 16 w 85"/>
                <a:gd name="T1" fmla="*/ 0 h 302"/>
                <a:gd name="T2" fmla="*/ 2 w 85"/>
                <a:gd name="T3" fmla="*/ 125 h 302"/>
                <a:gd name="T4" fmla="*/ 1 w 85"/>
                <a:gd name="T5" fmla="*/ 156 h 302"/>
                <a:gd name="T6" fmla="*/ 0 w 85"/>
                <a:gd name="T7" fmla="*/ 275 h 302"/>
                <a:gd name="T8" fmla="*/ 3 w 85"/>
                <a:gd name="T9" fmla="*/ 287 h 302"/>
                <a:gd name="T10" fmla="*/ 12 w 85"/>
                <a:gd name="T11" fmla="*/ 292 h 302"/>
                <a:gd name="T12" fmla="*/ 56 w 85"/>
                <a:gd name="T13" fmla="*/ 302 h 302"/>
                <a:gd name="T14" fmla="*/ 53 w 85"/>
                <a:gd name="T15" fmla="*/ 302 h 302"/>
                <a:gd name="T16" fmla="*/ 59 w 85"/>
                <a:gd name="T17" fmla="*/ 302 h 302"/>
                <a:gd name="T18" fmla="*/ 66 w 85"/>
                <a:gd name="T19" fmla="*/ 298 h 302"/>
                <a:gd name="T20" fmla="*/ 75 w 85"/>
                <a:gd name="T21" fmla="*/ 79 h 302"/>
                <a:gd name="T22" fmla="*/ 84 w 85"/>
                <a:gd name="T23" fmla="*/ 37 h 302"/>
                <a:gd name="T24" fmla="*/ 84 w 85"/>
                <a:gd name="T25" fmla="*/ 31 h 302"/>
                <a:gd name="T26" fmla="*/ 81 w 85"/>
                <a:gd name="T27" fmla="*/ 27 h 302"/>
                <a:gd name="T28" fmla="*/ 16 w 85"/>
                <a:gd name="T2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302">
                  <a:moveTo>
                    <a:pt x="16" y="0"/>
                  </a:moveTo>
                  <a:cubicBezTo>
                    <a:pt x="7" y="40"/>
                    <a:pt x="5" y="83"/>
                    <a:pt x="2" y="125"/>
                  </a:cubicBezTo>
                  <a:cubicBezTo>
                    <a:pt x="1" y="135"/>
                    <a:pt x="1" y="146"/>
                    <a:pt x="1" y="156"/>
                  </a:cubicBezTo>
                  <a:cubicBezTo>
                    <a:pt x="0" y="196"/>
                    <a:pt x="0" y="236"/>
                    <a:pt x="0" y="275"/>
                  </a:cubicBezTo>
                  <a:cubicBezTo>
                    <a:pt x="0" y="280"/>
                    <a:pt x="0" y="284"/>
                    <a:pt x="3" y="287"/>
                  </a:cubicBezTo>
                  <a:cubicBezTo>
                    <a:pt x="5" y="290"/>
                    <a:pt x="9" y="291"/>
                    <a:pt x="12" y="292"/>
                  </a:cubicBezTo>
                  <a:cubicBezTo>
                    <a:pt x="33" y="298"/>
                    <a:pt x="34" y="300"/>
                    <a:pt x="56" y="302"/>
                  </a:cubicBezTo>
                  <a:cubicBezTo>
                    <a:pt x="57" y="302"/>
                    <a:pt x="55" y="302"/>
                    <a:pt x="53" y="302"/>
                  </a:cubicBezTo>
                  <a:cubicBezTo>
                    <a:pt x="49" y="301"/>
                    <a:pt x="46" y="301"/>
                    <a:pt x="59" y="302"/>
                  </a:cubicBezTo>
                  <a:cubicBezTo>
                    <a:pt x="60" y="302"/>
                    <a:pt x="66" y="300"/>
                    <a:pt x="66" y="298"/>
                  </a:cubicBezTo>
                  <a:cubicBezTo>
                    <a:pt x="64" y="216"/>
                    <a:pt x="59" y="151"/>
                    <a:pt x="75" y="79"/>
                  </a:cubicBezTo>
                  <a:cubicBezTo>
                    <a:pt x="78" y="65"/>
                    <a:pt x="81" y="51"/>
                    <a:pt x="84" y="37"/>
                  </a:cubicBezTo>
                  <a:cubicBezTo>
                    <a:pt x="85" y="35"/>
                    <a:pt x="85" y="33"/>
                    <a:pt x="84" y="31"/>
                  </a:cubicBezTo>
                  <a:cubicBezTo>
                    <a:pt x="84" y="29"/>
                    <a:pt x="83" y="28"/>
                    <a:pt x="81" y="27"/>
                  </a:cubicBezTo>
                  <a:cubicBezTo>
                    <a:pt x="63" y="12"/>
                    <a:pt x="38" y="6"/>
                    <a:pt x="1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ïS1ïḋè"/>
            <p:cNvSpPr/>
            <p:nvPr/>
          </p:nvSpPr>
          <p:spPr bwMode="auto">
            <a:xfrm>
              <a:off x="7085807" y="2805907"/>
              <a:ext cx="52388" cy="15875"/>
            </a:xfrm>
            <a:custGeom>
              <a:avLst/>
              <a:gdLst>
                <a:gd name="T0" fmla="*/ 0 w 13"/>
                <a:gd name="T1" fmla="*/ 0 h 4"/>
                <a:gd name="T2" fmla="*/ 0 w 13"/>
                <a:gd name="T3" fmla="*/ 0 h 4"/>
                <a:gd name="T4" fmla="*/ 2 w 13"/>
                <a:gd name="T5" fmla="*/ 0 h 4"/>
                <a:gd name="T6" fmla="*/ 13 w 13"/>
                <a:gd name="T7" fmla="*/ 4 h 4"/>
                <a:gd name="T8" fmla="*/ 13 w 13"/>
                <a:gd name="T9" fmla="*/ 4 h 4"/>
                <a:gd name="T10" fmla="*/ 0 w 1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" y="2"/>
                    <a:pt x="10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ï$1ïdê"/>
            <p:cNvSpPr/>
            <p:nvPr/>
          </p:nvSpPr>
          <p:spPr bwMode="auto">
            <a:xfrm>
              <a:off x="7028657" y="2805907"/>
              <a:ext cx="65088" cy="542925"/>
            </a:xfrm>
            <a:custGeom>
              <a:avLst/>
              <a:gdLst>
                <a:gd name="T0" fmla="*/ 3 w 16"/>
                <a:gd name="T1" fmla="*/ 85 h 133"/>
                <a:gd name="T2" fmla="*/ 0 w 16"/>
                <a:gd name="T3" fmla="*/ 133 h 133"/>
                <a:gd name="T4" fmla="*/ 0 w 16"/>
                <a:gd name="T5" fmla="*/ 133 h 133"/>
                <a:gd name="T6" fmla="*/ 0 w 16"/>
                <a:gd name="T7" fmla="*/ 125 h 133"/>
                <a:gd name="T8" fmla="*/ 3 w 16"/>
                <a:gd name="T9" fmla="*/ 85 h 133"/>
                <a:gd name="T10" fmla="*/ 14 w 16"/>
                <a:gd name="T11" fmla="*/ 0 h 133"/>
                <a:gd name="T12" fmla="*/ 16 w 16"/>
                <a:gd name="T13" fmla="*/ 0 h 133"/>
                <a:gd name="T14" fmla="*/ 14 w 16"/>
                <a:gd name="T15" fmla="*/ 0 h 133"/>
                <a:gd name="T16" fmla="*/ 14 w 16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3">
                  <a:moveTo>
                    <a:pt x="3" y="85"/>
                  </a:moveTo>
                  <a:cubicBezTo>
                    <a:pt x="2" y="99"/>
                    <a:pt x="0" y="115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0"/>
                    <a:pt x="0" y="127"/>
                    <a:pt x="0" y="125"/>
                  </a:cubicBezTo>
                  <a:cubicBezTo>
                    <a:pt x="1" y="111"/>
                    <a:pt x="2" y="98"/>
                    <a:pt x="3" y="85"/>
                  </a:cubicBezTo>
                  <a:moveTo>
                    <a:pt x="14" y="0"/>
                  </a:move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iŝļîdê"/>
            <p:cNvSpPr/>
            <p:nvPr/>
          </p:nvSpPr>
          <p:spPr bwMode="auto">
            <a:xfrm>
              <a:off x="7023894" y="3348832"/>
              <a:ext cx="4763" cy="146050"/>
            </a:xfrm>
            <a:custGeom>
              <a:avLst/>
              <a:gdLst>
                <a:gd name="T0" fmla="*/ 1 w 1"/>
                <a:gd name="T1" fmla="*/ 0 h 36"/>
                <a:gd name="T2" fmla="*/ 1 w 1"/>
                <a:gd name="T3" fmla="*/ 0 h 36"/>
                <a:gd name="T4" fmla="*/ 0 w 1"/>
                <a:gd name="T5" fmla="*/ 36 h 36"/>
                <a:gd name="T6" fmla="*/ 0 w 1"/>
                <a:gd name="T7" fmla="*/ 23 h 36"/>
                <a:gd name="T8" fmla="*/ 1 w 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1"/>
                    <a:pt x="0" y="23"/>
                    <a:pt x="0" y="36"/>
                  </a:cubicBezTo>
                  <a:cubicBezTo>
                    <a:pt x="0" y="31"/>
                    <a:pt x="0" y="27"/>
                    <a:pt x="0" y="23"/>
                  </a:cubicBezTo>
                  <a:cubicBezTo>
                    <a:pt x="0" y="15"/>
                    <a:pt x="0" y="8"/>
                    <a:pt x="1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ṣļïdê"/>
            <p:cNvSpPr/>
            <p:nvPr/>
          </p:nvSpPr>
          <p:spPr bwMode="auto">
            <a:xfrm>
              <a:off x="7023894" y="2805907"/>
              <a:ext cx="114300" cy="688975"/>
            </a:xfrm>
            <a:custGeom>
              <a:avLst/>
              <a:gdLst>
                <a:gd name="T0" fmla="*/ 15 w 28"/>
                <a:gd name="T1" fmla="*/ 0 h 169"/>
                <a:gd name="T2" fmla="*/ 15 w 28"/>
                <a:gd name="T3" fmla="*/ 0 h 169"/>
                <a:gd name="T4" fmla="*/ 15 w 28"/>
                <a:gd name="T5" fmla="*/ 0 h 169"/>
                <a:gd name="T6" fmla="*/ 4 w 28"/>
                <a:gd name="T7" fmla="*/ 85 h 169"/>
                <a:gd name="T8" fmla="*/ 1 w 28"/>
                <a:gd name="T9" fmla="*/ 125 h 169"/>
                <a:gd name="T10" fmla="*/ 1 w 28"/>
                <a:gd name="T11" fmla="*/ 133 h 169"/>
                <a:gd name="T12" fmla="*/ 0 w 28"/>
                <a:gd name="T13" fmla="*/ 156 h 169"/>
                <a:gd name="T14" fmla="*/ 0 w 28"/>
                <a:gd name="T15" fmla="*/ 169 h 169"/>
                <a:gd name="T16" fmla="*/ 0 w 28"/>
                <a:gd name="T17" fmla="*/ 169 h 169"/>
                <a:gd name="T18" fmla="*/ 26 w 28"/>
                <a:gd name="T19" fmla="*/ 63 h 169"/>
                <a:gd name="T20" fmla="*/ 14 w 28"/>
                <a:gd name="T21" fmla="*/ 53 h 169"/>
                <a:gd name="T22" fmla="*/ 28 w 28"/>
                <a:gd name="T23" fmla="*/ 48 h 169"/>
                <a:gd name="T24" fmla="*/ 28 w 28"/>
                <a:gd name="T25" fmla="*/ 4 h 169"/>
                <a:gd name="T26" fmla="*/ 17 w 28"/>
                <a:gd name="T27" fmla="*/ 0 h 169"/>
                <a:gd name="T28" fmla="*/ 15 w 28"/>
                <a:gd name="T29" fmla="*/ 0 h 169"/>
                <a:gd name="T30" fmla="*/ 15 w 28"/>
                <a:gd name="T3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6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8" y="33"/>
                    <a:pt x="4" y="85"/>
                  </a:cubicBezTo>
                  <a:cubicBezTo>
                    <a:pt x="3" y="98"/>
                    <a:pt x="2" y="111"/>
                    <a:pt x="1" y="125"/>
                  </a:cubicBezTo>
                  <a:cubicBezTo>
                    <a:pt x="1" y="127"/>
                    <a:pt x="1" y="130"/>
                    <a:pt x="1" y="133"/>
                  </a:cubicBezTo>
                  <a:cubicBezTo>
                    <a:pt x="0" y="141"/>
                    <a:pt x="0" y="148"/>
                    <a:pt x="0" y="156"/>
                  </a:cubicBezTo>
                  <a:cubicBezTo>
                    <a:pt x="0" y="160"/>
                    <a:pt x="0" y="164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3"/>
                    <a:pt x="21" y="2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îšlïḋê"/>
            <p:cNvSpPr/>
            <p:nvPr/>
          </p:nvSpPr>
          <p:spPr bwMode="auto">
            <a:xfrm>
              <a:off x="6693694" y="3804444"/>
              <a:ext cx="244475" cy="212725"/>
            </a:xfrm>
            <a:custGeom>
              <a:avLst/>
              <a:gdLst>
                <a:gd name="T0" fmla="*/ 47 w 60"/>
                <a:gd name="T1" fmla="*/ 0 h 52"/>
                <a:gd name="T2" fmla="*/ 41 w 60"/>
                <a:gd name="T3" fmla="*/ 0 h 52"/>
                <a:gd name="T4" fmla="*/ 42 w 60"/>
                <a:gd name="T5" fmla="*/ 20 h 52"/>
                <a:gd name="T6" fmla="*/ 38 w 60"/>
                <a:gd name="T7" fmla="*/ 38 h 52"/>
                <a:gd name="T8" fmla="*/ 26 w 60"/>
                <a:gd name="T9" fmla="*/ 44 h 52"/>
                <a:gd name="T10" fmla="*/ 8 w 60"/>
                <a:gd name="T11" fmla="*/ 46 h 52"/>
                <a:gd name="T12" fmla="*/ 8 w 60"/>
                <a:gd name="T13" fmla="*/ 51 h 52"/>
                <a:gd name="T14" fmla="*/ 0 w 60"/>
                <a:gd name="T15" fmla="*/ 51 h 52"/>
                <a:gd name="T16" fmla="*/ 0 w 60"/>
                <a:gd name="T17" fmla="*/ 52 h 52"/>
                <a:gd name="T18" fmla="*/ 0 w 60"/>
                <a:gd name="T19" fmla="*/ 52 h 52"/>
                <a:gd name="T20" fmla="*/ 52 w 60"/>
                <a:gd name="T21" fmla="*/ 34 h 52"/>
                <a:gd name="T22" fmla="*/ 60 w 60"/>
                <a:gd name="T23" fmla="*/ 8 h 52"/>
                <a:gd name="T24" fmla="*/ 47 w 60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2">
                  <a:moveTo>
                    <a:pt x="4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6"/>
                    <a:pt x="42" y="13"/>
                    <a:pt x="42" y="20"/>
                  </a:cubicBezTo>
                  <a:cubicBezTo>
                    <a:pt x="42" y="26"/>
                    <a:pt x="43" y="33"/>
                    <a:pt x="38" y="38"/>
                  </a:cubicBezTo>
                  <a:cubicBezTo>
                    <a:pt x="35" y="42"/>
                    <a:pt x="30" y="43"/>
                    <a:pt x="26" y="44"/>
                  </a:cubicBezTo>
                  <a:cubicBezTo>
                    <a:pt x="20" y="45"/>
                    <a:pt x="14" y="46"/>
                    <a:pt x="8" y="4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47" y="52"/>
                    <a:pt x="52" y="34"/>
                  </a:cubicBezTo>
                  <a:cubicBezTo>
                    <a:pt x="55" y="24"/>
                    <a:pt x="58" y="14"/>
                    <a:pt x="60" y="8"/>
                  </a:cubicBezTo>
                  <a:cubicBezTo>
                    <a:pt x="54" y="7"/>
                    <a:pt x="49" y="5"/>
                    <a:pt x="47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ïṡḻîḓe"/>
            <p:cNvSpPr/>
            <p:nvPr/>
          </p:nvSpPr>
          <p:spPr bwMode="auto">
            <a:xfrm>
              <a:off x="6693694" y="3991769"/>
              <a:ext cx="33338" cy="20638"/>
            </a:xfrm>
            <a:custGeom>
              <a:avLst/>
              <a:gdLst>
                <a:gd name="T0" fmla="*/ 8 w 8"/>
                <a:gd name="T1" fmla="*/ 0 h 5"/>
                <a:gd name="T2" fmla="*/ 2 w 8"/>
                <a:gd name="T3" fmla="*/ 1 h 5"/>
                <a:gd name="T4" fmla="*/ 0 w 8"/>
                <a:gd name="T5" fmla="*/ 5 h 5"/>
                <a:gd name="T6" fmla="*/ 8 w 8"/>
                <a:gd name="T7" fmla="*/ 5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4" y="1"/>
                    <a:pt x="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iṩḻidè"/>
            <p:cNvSpPr/>
            <p:nvPr/>
          </p:nvSpPr>
          <p:spPr bwMode="auto">
            <a:xfrm>
              <a:off x="6885782" y="3804444"/>
              <a:ext cx="60325" cy="33338"/>
            </a:xfrm>
            <a:custGeom>
              <a:avLst/>
              <a:gdLst>
                <a:gd name="T0" fmla="*/ 11 w 15"/>
                <a:gd name="T1" fmla="*/ 0 h 8"/>
                <a:gd name="T2" fmla="*/ 0 w 15"/>
                <a:gd name="T3" fmla="*/ 0 h 8"/>
                <a:gd name="T4" fmla="*/ 13 w 15"/>
                <a:gd name="T5" fmla="*/ 8 h 8"/>
                <a:gd name="T6" fmla="*/ 15 w 15"/>
                <a:gd name="T7" fmla="*/ 0 h 8"/>
                <a:gd name="T8" fmla="*/ 15 w 15"/>
                <a:gd name="T9" fmla="*/ 0 h 8"/>
                <a:gd name="T10" fmla="*/ 13 w 15"/>
                <a:gd name="T11" fmla="*/ 0 h 8"/>
                <a:gd name="T12" fmla="*/ 11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7" y="7"/>
                    <a:pt x="13" y="8"/>
                  </a:cubicBezTo>
                  <a:cubicBezTo>
                    <a:pt x="14" y="3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í$liḑe"/>
            <p:cNvSpPr/>
            <p:nvPr/>
          </p:nvSpPr>
          <p:spPr bwMode="auto">
            <a:xfrm>
              <a:off x="6946107" y="38044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FB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îṥľïḍe"/>
            <p:cNvSpPr/>
            <p:nvPr/>
          </p:nvSpPr>
          <p:spPr bwMode="auto">
            <a:xfrm>
              <a:off x="6930232" y="3804444"/>
              <a:ext cx="15875" cy="0"/>
            </a:xfrm>
            <a:custGeom>
              <a:avLst/>
              <a:gdLst>
                <a:gd name="T0" fmla="*/ 4 w 4"/>
                <a:gd name="T1" fmla="*/ 0 w 4"/>
                <a:gd name="T2" fmla="*/ 2 w 4"/>
                <a:gd name="T3" fmla="*/ 4 w 4"/>
                <a:gd name="T4" fmla="*/ 4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34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iş1iḋè"/>
            <p:cNvSpPr/>
            <p:nvPr/>
          </p:nvSpPr>
          <p:spPr bwMode="auto">
            <a:xfrm>
              <a:off x="6644482" y="2826544"/>
              <a:ext cx="269875" cy="1173163"/>
            </a:xfrm>
            <a:custGeom>
              <a:avLst/>
              <a:gdLst>
                <a:gd name="T0" fmla="*/ 66 w 66"/>
                <a:gd name="T1" fmla="*/ 0 h 288"/>
                <a:gd name="T2" fmla="*/ 51 w 66"/>
                <a:gd name="T3" fmla="*/ 89 h 288"/>
                <a:gd name="T4" fmla="*/ 49 w 66"/>
                <a:gd name="T5" fmla="*/ 132 h 288"/>
                <a:gd name="T6" fmla="*/ 49 w 66"/>
                <a:gd name="T7" fmla="*/ 169 h 288"/>
                <a:gd name="T8" fmla="*/ 54 w 66"/>
                <a:gd name="T9" fmla="*/ 260 h 288"/>
                <a:gd name="T10" fmla="*/ 50 w 66"/>
                <a:gd name="T11" fmla="*/ 278 h 288"/>
                <a:gd name="T12" fmla="*/ 38 w 66"/>
                <a:gd name="T13" fmla="*/ 284 h 288"/>
                <a:gd name="T14" fmla="*/ 4 w 66"/>
                <a:gd name="T15" fmla="*/ 287 h 288"/>
                <a:gd name="T16" fmla="*/ 0 w 66"/>
                <a:gd name="T17" fmla="*/ 286 h 288"/>
                <a:gd name="T18" fmla="*/ 0 w 66"/>
                <a:gd name="T19" fmla="*/ 283 h 288"/>
                <a:gd name="T20" fmla="*/ 5 w 66"/>
                <a:gd name="T21" fmla="*/ 252 h 288"/>
                <a:gd name="T22" fmla="*/ 8 w 66"/>
                <a:gd name="T23" fmla="*/ 179 h 288"/>
                <a:gd name="T24" fmla="*/ 19 w 66"/>
                <a:gd name="T25" fmla="*/ 26 h 288"/>
                <a:gd name="T26" fmla="*/ 20 w 66"/>
                <a:gd name="T27" fmla="*/ 20 h 288"/>
                <a:gd name="T28" fmla="*/ 25 w 66"/>
                <a:gd name="T29" fmla="*/ 17 h 288"/>
                <a:gd name="T30" fmla="*/ 66 w 66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88">
                  <a:moveTo>
                    <a:pt x="66" y="0"/>
                  </a:moveTo>
                  <a:cubicBezTo>
                    <a:pt x="62" y="34"/>
                    <a:pt x="55" y="55"/>
                    <a:pt x="51" y="89"/>
                  </a:cubicBezTo>
                  <a:cubicBezTo>
                    <a:pt x="50" y="97"/>
                    <a:pt x="49" y="124"/>
                    <a:pt x="49" y="132"/>
                  </a:cubicBezTo>
                  <a:cubicBezTo>
                    <a:pt x="49" y="138"/>
                    <a:pt x="48" y="163"/>
                    <a:pt x="49" y="169"/>
                  </a:cubicBezTo>
                  <a:cubicBezTo>
                    <a:pt x="51" y="207"/>
                    <a:pt x="52" y="222"/>
                    <a:pt x="54" y="260"/>
                  </a:cubicBezTo>
                  <a:cubicBezTo>
                    <a:pt x="54" y="266"/>
                    <a:pt x="55" y="273"/>
                    <a:pt x="50" y="278"/>
                  </a:cubicBezTo>
                  <a:cubicBezTo>
                    <a:pt x="47" y="282"/>
                    <a:pt x="42" y="283"/>
                    <a:pt x="38" y="284"/>
                  </a:cubicBezTo>
                  <a:cubicBezTo>
                    <a:pt x="27" y="286"/>
                    <a:pt x="16" y="287"/>
                    <a:pt x="4" y="287"/>
                  </a:cubicBezTo>
                  <a:cubicBezTo>
                    <a:pt x="3" y="288"/>
                    <a:pt x="1" y="287"/>
                    <a:pt x="0" y="286"/>
                  </a:cubicBezTo>
                  <a:cubicBezTo>
                    <a:pt x="0" y="285"/>
                    <a:pt x="0" y="284"/>
                    <a:pt x="0" y="283"/>
                  </a:cubicBezTo>
                  <a:cubicBezTo>
                    <a:pt x="1" y="273"/>
                    <a:pt x="4" y="263"/>
                    <a:pt x="5" y="252"/>
                  </a:cubicBezTo>
                  <a:cubicBezTo>
                    <a:pt x="8" y="228"/>
                    <a:pt x="7" y="203"/>
                    <a:pt x="8" y="179"/>
                  </a:cubicBezTo>
                  <a:cubicBezTo>
                    <a:pt x="10" y="128"/>
                    <a:pt x="22" y="77"/>
                    <a:pt x="19" y="26"/>
                  </a:cubicBezTo>
                  <a:cubicBezTo>
                    <a:pt x="19" y="24"/>
                    <a:pt x="19" y="22"/>
                    <a:pt x="20" y="20"/>
                  </a:cubicBezTo>
                  <a:cubicBezTo>
                    <a:pt x="21" y="19"/>
                    <a:pt x="23" y="18"/>
                    <a:pt x="25" y="17"/>
                  </a:cubicBezTo>
                  <a:cubicBezTo>
                    <a:pt x="36" y="12"/>
                    <a:pt x="55" y="5"/>
                    <a:pt x="6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iSḻíďé"/>
            <p:cNvSpPr/>
            <p:nvPr/>
          </p:nvSpPr>
          <p:spPr bwMode="auto">
            <a:xfrm>
              <a:off x="6869907" y="2826544"/>
              <a:ext cx="44450" cy="15875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0 w 11"/>
                <a:gd name="T5" fmla="*/ 0 h 4"/>
                <a:gd name="T6" fmla="*/ 11 w 1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1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ïś1íḑé"/>
            <p:cNvSpPr/>
            <p:nvPr/>
          </p:nvSpPr>
          <p:spPr bwMode="auto">
            <a:xfrm>
              <a:off x="6852444" y="2826544"/>
              <a:ext cx="61913" cy="361950"/>
            </a:xfrm>
            <a:custGeom>
              <a:avLst/>
              <a:gdLst>
                <a:gd name="T0" fmla="*/ 1 w 15"/>
                <a:gd name="T1" fmla="*/ 81 h 89"/>
                <a:gd name="T2" fmla="*/ 0 w 15"/>
                <a:gd name="T3" fmla="*/ 89 h 89"/>
                <a:gd name="T4" fmla="*/ 1 w 15"/>
                <a:gd name="T5" fmla="*/ 81 h 89"/>
                <a:gd name="T6" fmla="*/ 15 w 15"/>
                <a:gd name="T7" fmla="*/ 0 h 89"/>
                <a:gd name="T8" fmla="*/ 15 w 15"/>
                <a:gd name="T9" fmla="*/ 0 h 89"/>
                <a:gd name="T10" fmla="*/ 14 w 15"/>
                <a:gd name="T11" fmla="*/ 0 h 89"/>
                <a:gd name="T12" fmla="*/ 15 w 15"/>
                <a:gd name="T13" fmla="*/ 0 h 89"/>
                <a:gd name="T14" fmla="*/ 15 w 1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89">
                  <a:moveTo>
                    <a:pt x="1" y="81"/>
                  </a:moveTo>
                  <a:cubicBezTo>
                    <a:pt x="0" y="83"/>
                    <a:pt x="0" y="86"/>
                    <a:pt x="0" y="89"/>
                  </a:cubicBezTo>
                  <a:cubicBezTo>
                    <a:pt x="0" y="86"/>
                    <a:pt x="0" y="84"/>
                    <a:pt x="1" y="81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iŝľiḑê"/>
            <p:cNvSpPr/>
            <p:nvPr/>
          </p:nvSpPr>
          <p:spPr bwMode="auto">
            <a:xfrm>
              <a:off x="6841332" y="3479007"/>
              <a:ext cx="3175" cy="206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1 w 1"/>
                <a:gd name="T5" fmla="*/ 5 h 5"/>
                <a:gd name="T6" fmla="*/ 0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3"/>
                    <a:pt x="0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îṥliḋé"/>
            <p:cNvSpPr/>
            <p:nvPr/>
          </p:nvSpPr>
          <p:spPr bwMode="auto">
            <a:xfrm>
              <a:off x="6787357" y="2826544"/>
              <a:ext cx="127000" cy="663575"/>
            </a:xfrm>
            <a:custGeom>
              <a:avLst/>
              <a:gdLst>
                <a:gd name="T0" fmla="*/ 31 w 31"/>
                <a:gd name="T1" fmla="*/ 0 h 163"/>
                <a:gd name="T2" fmla="*/ 30 w 31"/>
                <a:gd name="T3" fmla="*/ 0 h 163"/>
                <a:gd name="T4" fmla="*/ 20 w 31"/>
                <a:gd name="T5" fmla="*/ 4 h 163"/>
                <a:gd name="T6" fmla="*/ 2 w 31"/>
                <a:gd name="T7" fmla="*/ 46 h 163"/>
                <a:gd name="T8" fmla="*/ 14 w 31"/>
                <a:gd name="T9" fmla="*/ 51 h 163"/>
                <a:gd name="T10" fmla="*/ 0 w 31"/>
                <a:gd name="T11" fmla="*/ 59 h 163"/>
                <a:gd name="T12" fmla="*/ 13 w 31"/>
                <a:gd name="T13" fmla="*/ 163 h 163"/>
                <a:gd name="T14" fmla="*/ 13 w 31"/>
                <a:gd name="T15" fmla="*/ 160 h 163"/>
                <a:gd name="T16" fmla="*/ 16 w 31"/>
                <a:gd name="T17" fmla="*/ 89 h 163"/>
                <a:gd name="T18" fmla="*/ 16 w 31"/>
                <a:gd name="T19" fmla="*/ 89 h 163"/>
                <a:gd name="T20" fmla="*/ 17 w 31"/>
                <a:gd name="T21" fmla="*/ 81 h 163"/>
                <a:gd name="T22" fmla="*/ 31 w 31"/>
                <a:gd name="T2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63">
                  <a:moveTo>
                    <a:pt x="31" y="0"/>
                  </a:moveTo>
                  <a:cubicBezTo>
                    <a:pt x="31" y="0"/>
                    <a:pt x="31" y="0"/>
                    <a:pt x="30" y="0"/>
                  </a:cubicBezTo>
                  <a:cubicBezTo>
                    <a:pt x="27" y="1"/>
                    <a:pt x="24" y="3"/>
                    <a:pt x="20" y="4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88"/>
                    <a:pt x="11" y="150"/>
                    <a:pt x="13" y="163"/>
                  </a:cubicBezTo>
                  <a:cubicBezTo>
                    <a:pt x="13" y="162"/>
                    <a:pt x="13" y="161"/>
                    <a:pt x="13" y="160"/>
                  </a:cubicBezTo>
                  <a:cubicBezTo>
                    <a:pt x="13" y="148"/>
                    <a:pt x="12" y="119"/>
                    <a:pt x="16" y="8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6"/>
                    <a:pt x="16" y="83"/>
                    <a:pt x="17" y="81"/>
                  </a:cubicBezTo>
                  <a:cubicBezTo>
                    <a:pt x="23" y="41"/>
                    <a:pt x="31" y="0"/>
                    <a:pt x="31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íSḻîḓê"/>
            <p:cNvSpPr/>
            <p:nvPr/>
          </p:nvSpPr>
          <p:spPr bwMode="auto">
            <a:xfrm>
              <a:off x="6922294" y="3294857"/>
              <a:ext cx="465138" cy="587375"/>
            </a:xfrm>
            <a:custGeom>
              <a:avLst/>
              <a:gdLst>
                <a:gd name="T0" fmla="*/ 12 w 114"/>
                <a:gd name="T1" fmla="*/ 26 h 144"/>
                <a:gd name="T2" fmla="*/ 1 w 114"/>
                <a:gd name="T3" fmla="*/ 40 h 144"/>
                <a:gd name="T4" fmla="*/ 18 w 114"/>
                <a:gd name="T5" fmla="*/ 133 h 144"/>
                <a:gd name="T6" fmla="*/ 35 w 114"/>
                <a:gd name="T7" fmla="*/ 142 h 144"/>
                <a:gd name="T8" fmla="*/ 40 w 114"/>
                <a:gd name="T9" fmla="*/ 141 h 144"/>
                <a:gd name="T10" fmla="*/ 114 w 114"/>
                <a:gd name="T11" fmla="*/ 0 h 144"/>
                <a:gd name="T12" fmla="*/ 12 w 114"/>
                <a:gd name="T13" fmla="*/ 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44">
                  <a:moveTo>
                    <a:pt x="12" y="26"/>
                  </a:moveTo>
                  <a:cubicBezTo>
                    <a:pt x="5" y="28"/>
                    <a:pt x="0" y="34"/>
                    <a:pt x="1" y="40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20" y="140"/>
                    <a:pt x="27" y="144"/>
                    <a:pt x="35" y="142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82" y="87"/>
                    <a:pt x="104" y="32"/>
                    <a:pt x="114" y="0"/>
                  </a:cubicBezTo>
                  <a:lnTo>
                    <a:pt x="12" y="26"/>
                  </a:lnTo>
                  <a:close/>
                </a:path>
              </a:pathLst>
            </a:custGeom>
            <a:solidFill>
              <a:srgbClr val="022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iS1îde"/>
            <p:cNvSpPr/>
            <p:nvPr/>
          </p:nvSpPr>
          <p:spPr bwMode="auto">
            <a:xfrm>
              <a:off x="7085807" y="3250407"/>
              <a:ext cx="595313" cy="619125"/>
            </a:xfrm>
            <a:custGeom>
              <a:avLst/>
              <a:gdLst>
                <a:gd name="T0" fmla="*/ 123 w 146"/>
                <a:gd name="T1" fmla="*/ 11 h 152"/>
                <a:gd name="T2" fmla="*/ 107 w 146"/>
                <a:gd name="T3" fmla="*/ 2 h 152"/>
                <a:gd name="T4" fmla="*/ 76 w 146"/>
                <a:gd name="T5" fmla="*/ 10 h 152"/>
                <a:gd name="T6" fmla="*/ 74 w 146"/>
                <a:gd name="T7" fmla="*/ 11 h 152"/>
                <a:gd name="T8" fmla="*/ 0 w 146"/>
                <a:gd name="T9" fmla="*/ 152 h 152"/>
                <a:gd name="T10" fmla="*/ 2 w 146"/>
                <a:gd name="T11" fmla="*/ 152 h 152"/>
                <a:gd name="T12" fmla="*/ 135 w 146"/>
                <a:gd name="T13" fmla="*/ 117 h 152"/>
                <a:gd name="T14" fmla="*/ 145 w 146"/>
                <a:gd name="T15" fmla="*/ 102 h 152"/>
                <a:gd name="T16" fmla="*/ 123 w 146"/>
                <a:gd name="T17" fmla="*/ 1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52">
                  <a:moveTo>
                    <a:pt x="123" y="11"/>
                  </a:moveTo>
                  <a:cubicBezTo>
                    <a:pt x="122" y="4"/>
                    <a:pt x="114" y="0"/>
                    <a:pt x="107" y="2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64" y="43"/>
                    <a:pt x="42" y="98"/>
                    <a:pt x="0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42" y="115"/>
                    <a:pt x="146" y="109"/>
                    <a:pt x="145" y="102"/>
                  </a:cubicBezTo>
                  <a:lnTo>
                    <a:pt x="123" y="11"/>
                  </a:lnTo>
                  <a:close/>
                </a:path>
              </a:pathLst>
            </a:custGeom>
            <a:solidFill>
              <a:srgbClr val="022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îşlídè"/>
            <p:cNvSpPr/>
            <p:nvPr/>
          </p:nvSpPr>
          <p:spPr bwMode="auto">
            <a:xfrm>
              <a:off x="6958807" y="3669507"/>
              <a:ext cx="215900" cy="142875"/>
            </a:xfrm>
            <a:custGeom>
              <a:avLst/>
              <a:gdLst>
                <a:gd name="T0" fmla="*/ 35 w 53"/>
                <a:gd name="T1" fmla="*/ 0 h 35"/>
                <a:gd name="T2" fmla="*/ 28 w 53"/>
                <a:gd name="T3" fmla="*/ 0 h 35"/>
                <a:gd name="T4" fmla="*/ 17 w 53"/>
                <a:gd name="T5" fmla="*/ 1 h 35"/>
                <a:gd name="T6" fmla="*/ 2 w 53"/>
                <a:gd name="T7" fmla="*/ 8 h 35"/>
                <a:gd name="T8" fmla="*/ 1 w 53"/>
                <a:gd name="T9" fmla="*/ 9 h 35"/>
                <a:gd name="T10" fmla="*/ 3 w 53"/>
                <a:gd name="T11" fmla="*/ 11 h 35"/>
                <a:gd name="T12" fmla="*/ 7 w 53"/>
                <a:gd name="T13" fmla="*/ 13 h 35"/>
                <a:gd name="T14" fmla="*/ 4 w 53"/>
                <a:gd name="T15" fmla="*/ 16 h 35"/>
                <a:gd name="T16" fmla="*/ 3 w 53"/>
                <a:gd name="T17" fmla="*/ 20 h 35"/>
                <a:gd name="T18" fmla="*/ 5 w 53"/>
                <a:gd name="T19" fmla="*/ 22 h 35"/>
                <a:gd name="T20" fmla="*/ 5 w 53"/>
                <a:gd name="T21" fmla="*/ 26 h 35"/>
                <a:gd name="T22" fmla="*/ 7 w 53"/>
                <a:gd name="T23" fmla="*/ 27 h 35"/>
                <a:gd name="T24" fmla="*/ 9 w 53"/>
                <a:gd name="T25" fmla="*/ 32 h 35"/>
                <a:gd name="T26" fmla="*/ 11 w 53"/>
                <a:gd name="T27" fmla="*/ 32 h 35"/>
                <a:gd name="T28" fmla="*/ 12 w 53"/>
                <a:gd name="T29" fmla="*/ 34 h 35"/>
                <a:gd name="T30" fmla="*/ 16 w 53"/>
                <a:gd name="T31" fmla="*/ 34 h 35"/>
                <a:gd name="T32" fmla="*/ 26 w 53"/>
                <a:gd name="T33" fmla="*/ 30 h 35"/>
                <a:gd name="T34" fmla="*/ 35 w 53"/>
                <a:gd name="T35" fmla="*/ 26 h 35"/>
                <a:gd name="T36" fmla="*/ 53 w 53"/>
                <a:gd name="T3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35">
                  <a:moveTo>
                    <a:pt x="35" y="0"/>
                  </a:moveTo>
                  <a:cubicBezTo>
                    <a:pt x="33" y="0"/>
                    <a:pt x="31" y="0"/>
                    <a:pt x="28" y="0"/>
                  </a:cubicBezTo>
                  <a:cubicBezTo>
                    <a:pt x="25" y="0"/>
                    <a:pt x="21" y="0"/>
                    <a:pt x="17" y="1"/>
                  </a:cubicBezTo>
                  <a:cubicBezTo>
                    <a:pt x="12" y="2"/>
                    <a:pt x="6" y="4"/>
                    <a:pt x="2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10"/>
                    <a:pt x="2" y="11"/>
                    <a:pt x="3" y="11"/>
                  </a:cubicBezTo>
                  <a:cubicBezTo>
                    <a:pt x="5" y="12"/>
                    <a:pt x="6" y="12"/>
                    <a:pt x="7" y="13"/>
                  </a:cubicBezTo>
                  <a:cubicBezTo>
                    <a:pt x="7" y="14"/>
                    <a:pt x="5" y="15"/>
                    <a:pt x="4" y="16"/>
                  </a:cubicBezTo>
                  <a:cubicBezTo>
                    <a:pt x="3" y="17"/>
                    <a:pt x="2" y="19"/>
                    <a:pt x="3" y="20"/>
                  </a:cubicBezTo>
                  <a:cubicBezTo>
                    <a:pt x="4" y="21"/>
                    <a:pt x="5" y="21"/>
                    <a:pt x="5" y="22"/>
                  </a:cubicBezTo>
                  <a:cubicBezTo>
                    <a:pt x="6" y="23"/>
                    <a:pt x="4" y="25"/>
                    <a:pt x="5" y="26"/>
                  </a:cubicBezTo>
                  <a:cubicBezTo>
                    <a:pt x="5" y="27"/>
                    <a:pt x="6" y="26"/>
                    <a:pt x="7" y="27"/>
                  </a:cubicBezTo>
                  <a:cubicBezTo>
                    <a:pt x="8" y="28"/>
                    <a:pt x="7" y="31"/>
                    <a:pt x="9" y="32"/>
                  </a:cubicBezTo>
                  <a:cubicBezTo>
                    <a:pt x="10" y="32"/>
                    <a:pt x="11" y="31"/>
                    <a:pt x="11" y="32"/>
                  </a:cubicBezTo>
                  <a:cubicBezTo>
                    <a:pt x="12" y="32"/>
                    <a:pt x="12" y="33"/>
                    <a:pt x="12" y="34"/>
                  </a:cubicBezTo>
                  <a:cubicBezTo>
                    <a:pt x="13" y="35"/>
                    <a:pt x="15" y="35"/>
                    <a:pt x="16" y="34"/>
                  </a:cubicBezTo>
                  <a:cubicBezTo>
                    <a:pt x="20" y="33"/>
                    <a:pt x="23" y="32"/>
                    <a:pt x="26" y="30"/>
                  </a:cubicBezTo>
                  <a:cubicBezTo>
                    <a:pt x="29" y="29"/>
                    <a:pt x="32" y="28"/>
                    <a:pt x="35" y="26"/>
                  </a:cubicBezTo>
                  <a:cubicBezTo>
                    <a:pt x="41" y="21"/>
                    <a:pt x="46" y="14"/>
                    <a:pt x="53" y="11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i$ḻîďê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  <a:gd name="T8" fmla="*/ 33 w 6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îṧľiḍé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isḷíďê"/>
            <p:cNvSpPr/>
            <p:nvPr/>
          </p:nvSpPr>
          <p:spPr bwMode="auto">
            <a:xfrm>
              <a:off x="7135019" y="2924969"/>
              <a:ext cx="476250" cy="835025"/>
            </a:xfrm>
            <a:custGeom>
              <a:avLst/>
              <a:gdLst>
                <a:gd name="T0" fmla="*/ 55 w 117"/>
                <a:gd name="T1" fmla="*/ 0 h 205"/>
                <a:gd name="T2" fmla="*/ 79 w 117"/>
                <a:gd name="T3" fmla="*/ 44 h 205"/>
                <a:gd name="T4" fmla="*/ 109 w 117"/>
                <a:gd name="T5" fmla="*/ 157 h 205"/>
                <a:gd name="T6" fmla="*/ 9 w 117"/>
                <a:gd name="T7" fmla="*/ 205 h 205"/>
                <a:gd name="T8" fmla="*/ 0 w 117"/>
                <a:gd name="T9" fmla="*/ 172 h 205"/>
                <a:gd name="T10" fmla="*/ 60 w 117"/>
                <a:gd name="T11" fmla="*/ 137 h 205"/>
                <a:gd name="T12" fmla="*/ 36 w 117"/>
                <a:gd name="T13" fmla="*/ 87 h 205"/>
                <a:gd name="T14" fmla="*/ 55 w 117"/>
                <a:gd name="T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05">
                  <a:moveTo>
                    <a:pt x="55" y="0"/>
                  </a:moveTo>
                  <a:cubicBezTo>
                    <a:pt x="55" y="0"/>
                    <a:pt x="66" y="7"/>
                    <a:pt x="79" y="44"/>
                  </a:cubicBezTo>
                  <a:cubicBezTo>
                    <a:pt x="93" y="82"/>
                    <a:pt x="117" y="149"/>
                    <a:pt x="109" y="157"/>
                  </a:cubicBezTo>
                  <a:cubicBezTo>
                    <a:pt x="101" y="165"/>
                    <a:pt x="9" y="205"/>
                    <a:pt x="9" y="205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57" y="142"/>
                    <a:pt x="60" y="137"/>
                  </a:cubicBezTo>
                  <a:cubicBezTo>
                    <a:pt x="62" y="133"/>
                    <a:pt x="36" y="87"/>
                    <a:pt x="36" y="87"/>
                  </a:cubicBezTo>
                  <a:cubicBezTo>
                    <a:pt x="36" y="87"/>
                    <a:pt x="36" y="33"/>
                    <a:pt x="55" y="0"/>
                  </a:cubicBezTo>
                  <a:close/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ï$ļiḋé"/>
            <p:cNvSpPr/>
            <p:nvPr/>
          </p:nvSpPr>
          <p:spPr bwMode="auto">
            <a:xfrm>
              <a:off x="5963444" y="2842419"/>
              <a:ext cx="563563" cy="782638"/>
            </a:xfrm>
            <a:custGeom>
              <a:avLst/>
              <a:gdLst>
                <a:gd name="T0" fmla="*/ 0 w 138"/>
                <a:gd name="T1" fmla="*/ 147 h 192"/>
                <a:gd name="T2" fmla="*/ 67 w 138"/>
                <a:gd name="T3" fmla="*/ 12 h 192"/>
                <a:gd name="T4" fmla="*/ 71 w 138"/>
                <a:gd name="T5" fmla="*/ 6 h 192"/>
                <a:gd name="T6" fmla="*/ 77 w 138"/>
                <a:gd name="T7" fmla="*/ 6 h 192"/>
                <a:gd name="T8" fmla="*/ 138 w 138"/>
                <a:gd name="T9" fmla="*/ 0 h 192"/>
                <a:gd name="T10" fmla="*/ 134 w 138"/>
                <a:gd name="T11" fmla="*/ 12 h 192"/>
                <a:gd name="T12" fmla="*/ 42 w 138"/>
                <a:gd name="T13" fmla="*/ 192 h 192"/>
                <a:gd name="T14" fmla="*/ 0 w 138"/>
                <a:gd name="T15" fmla="*/ 168 h 192"/>
                <a:gd name="T16" fmla="*/ 0 w 138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92">
                  <a:moveTo>
                    <a:pt x="0" y="147"/>
                  </a:moveTo>
                  <a:cubicBezTo>
                    <a:pt x="27" y="105"/>
                    <a:pt x="49" y="59"/>
                    <a:pt x="67" y="12"/>
                  </a:cubicBezTo>
                  <a:cubicBezTo>
                    <a:pt x="68" y="10"/>
                    <a:pt x="69" y="7"/>
                    <a:pt x="71" y="6"/>
                  </a:cubicBezTo>
                  <a:cubicBezTo>
                    <a:pt x="73" y="5"/>
                    <a:pt x="75" y="6"/>
                    <a:pt x="77" y="6"/>
                  </a:cubicBezTo>
                  <a:cubicBezTo>
                    <a:pt x="97" y="6"/>
                    <a:pt x="118" y="4"/>
                    <a:pt x="138" y="0"/>
                  </a:cubicBezTo>
                  <a:cubicBezTo>
                    <a:pt x="138" y="4"/>
                    <a:pt x="136" y="8"/>
                    <a:pt x="134" y="12"/>
                  </a:cubicBezTo>
                  <a:cubicBezTo>
                    <a:pt x="105" y="73"/>
                    <a:pt x="62" y="127"/>
                    <a:pt x="42" y="192"/>
                  </a:cubicBezTo>
                  <a:cubicBezTo>
                    <a:pt x="29" y="183"/>
                    <a:pt x="15" y="174"/>
                    <a:pt x="0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îṩļíḓé"/>
            <p:cNvSpPr/>
            <p:nvPr/>
          </p:nvSpPr>
          <p:spPr bwMode="auto">
            <a:xfrm>
              <a:off x="5901532" y="3234532"/>
              <a:ext cx="444500" cy="403225"/>
            </a:xfrm>
            <a:custGeom>
              <a:avLst/>
              <a:gdLst>
                <a:gd name="T0" fmla="*/ 0 w 109"/>
                <a:gd name="T1" fmla="*/ 65 h 99"/>
                <a:gd name="T2" fmla="*/ 30 w 109"/>
                <a:gd name="T3" fmla="*/ 51 h 99"/>
                <a:gd name="T4" fmla="*/ 68 w 109"/>
                <a:gd name="T5" fmla="*/ 20 h 99"/>
                <a:gd name="T6" fmla="*/ 78 w 109"/>
                <a:gd name="T7" fmla="*/ 0 h 99"/>
                <a:gd name="T8" fmla="*/ 80 w 109"/>
                <a:gd name="T9" fmla="*/ 9 h 99"/>
                <a:gd name="T10" fmla="*/ 88 w 109"/>
                <a:gd name="T11" fmla="*/ 10 h 99"/>
                <a:gd name="T12" fmla="*/ 101 w 109"/>
                <a:gd name="T13" fmla="*/ 3 h 99"/>
                <a:gd name="T14" fmla="*/ 106 w 109"/>
                <a:gd name="T15" fmla="*/ 2 h 99"/>
                <a:gd name="T16" fmla="*/ 108 w 109"/>
                <a:gd name="T17" fmla="*/ 7 h 99"/>
                <a:gd name="T18" fmla="*/ 106 w 109"/>
                <a:gd name="T19" fmla="*/ 24 h 99"/>
                <a:gd name="T20" fmla="*/ 85 w 109"/>
                <a:gd name="T21" fmla="*/ 40 h 99"/>
                <a:gd name="T22" fmla="*/ 67 w 109"/>
                <a:gd name="T23" fmla="*/ 56 h 99"/>
                <a:gd name="T24" fmla="*/ 7 w 109"/>
                <a:gd name="T25" fmla="*/ 99 h 99"/>
                <a:gd name="T26" fmla="*/ 0 w 109"/>
                <a:gd name="T27" fmla="*/ 6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99">
                  <a:moveTo>
                    <a:pt x="0" y="65"/>
                  </a:moveTo>
                  <a:cubicBezTo>
                    <a:pt x="10" y="60"/>
                    <a:pt x="20" y="55"/>
                    <a:pt x="30" y="51"/>
                  </a:cubicBezTo>
                  <a:cubicBezTo>
                    <a:pt x="45" y="44"/>
                    <a:pt x="61" y="35"/>
                    <a:pt x="68" y="20"/>
                  </a:cubicBezTo>
                  <a:cubicBezTo>
                    <a:pt x="71" y="13"/>
                    <a:pt x="72" y="6"/>
                    <a:pt x="78" y="0"/>
                  </a:cubicBezTo>
                  <a:cubicBezTo>
                    <a:pt x="80" y="2"/>
                    <a:pt x="78" y="7"/>
                    <a:pt x="80" y="9"/>
                  </a:cubicBezTo>
                  <a:cubicBezTo>
                    <a:pt x="82" y="11"/>
                    <a:pt x="85" y="11"/>
                    <a:pt x="88" y="10"/>
                  </a:cubicBezTo>
                  <a:cubicBezTo>
                    <a:pt x="92" y="8"/>
                    <a:pt x="97" y="6"/>
                    <a:pt x="101" y="3"/>
                  </a:cubicBezTo>
                  <a:cubicBezTo>
                    <a:pt x="103" y="2"/>
                    <a:pt x="104" y="1"/>
                    <a:pt x="106" y="2"/>
                  </a:cubicBezTo>
                  <a:cubicBezTo>
                    <a:pt x="108" y="3"/>
                    <a:pt x="108" y="5"/>
                    <a:pt x="108" y="7"/>
                  </a:cubicBezTo>
                  <a:cubicBezTo>
                    <a:pt x="109" y="13"/>
                    <a:pt x="108" y="19"/>
                    <a:pt x="106" y="24"/>
                  </a:cubicBezTo>
                  <a:cubicBezTo>
                    <a:pt x="101" y="32"/>
                    <a:pt x="92" y="35"/>
                    <a:pt x="85" y="40"/>
                  </a:cubicBezTo>
                  <a:cubicBezTo>
                    <a:pt x="78" y="44"/>
                    <a:pt x="72" y="51"/>
                    <a:pt x="67" y="56"/>
                  </a:cubicBezTo>
                  <a:cubicBezTo>
                    <a:pt x="49" y="74"/>
                    <a:pt x="29" y="88"/>
                    <a:pt x="7" y="99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î$ľiḓe"/>
            <p:cNvSpPr/>
            <p:nvPr/>
          </p:nvSpPr>
          <p:spPr bwMode="auto">
            <a:xfrm>
              <a:off x="5280819" y="2948782"/>
              <a:ext cx="703263" cy="827088"/>
            </a:xfrm>
            <a:custGeom>
              <a:avLst/>
              <a:gdLst>
                <a:gd name="T0" fmla="*/ 16 w 172"/>
                <a:gd name="T1" fmla="*/ 4 h 203"/>
                <a:gd name="T2" fmla="*/ 55 w 172"/>
                <a:gd name="T3" fmla="*/ 25 h 203"/>
                <a:gd name="T4" fmla="*/ 67 w 172"/>
                <a:gd name="T5" fmla="*/ 72 h 203"/>
                <a:gd name="T6" fmla="*/ 83 w 172"/>
                <a:gd name="T7" fmla="*/ 116 h 203"/>
                <a:gd name="T8" fmla="*/ 91 w 172"/>
                <a:gd name="T9" fmla="*/ 123 h 203"/>
                <a:gd name="T10" fmla="*/ 112 w 172"/>
                <a:gd name="T11" fmla="*/ 124 h 203"/>
                <a:gd name="T12" fmla="*/ 143 w 172"/>
                <a:gd name="T13" fmla="*/ 119 h 203"/>
                <a:gd name="T14" fmla="*/ 154 w 172"/>
                <a:gd name="T15" fmla="*/ 120 h 203"/>
                <a:gd name="T16" fmla="*/ 161 w 172"/>
                <a:gd name="T17" fmla="*/ 130 h 203"/>
                <a:gd name="T18" fmla="*/ 171 w 172"/>
                <a:gd name="T19" fmla="*/ 158 h 203"/>
                <a:gd name="T20" fmla="*/ 171 w 172"/>
                <a:gd name="T21" fmla="*/ 164 h 203"/>
                <a:gd name="T22" fmla="*/ 165 w 172"/>
                <a:gd name="T23" fmla="*/ 169 h 203"/>
                <a:gd name="T24" fmla="*/ 120 w 172"/>
                <a:gd name="T25" fmla="*/ 193 h 203"/>
                <a:gd name="T26" fmla="*/ 96 w 172"/>
                <a:gd name="T27" fmla="*/ 202 h 203"/>
                <a:gd name="T28" fmla="*/ 71 w 172"/>
                <a:gd name="T29" fmla="*/ 200 h 203"/>
                <a:gd name="T30" fmla="*/ 36 w 172"/>
                <a:gd name="T31" fmla="*/ 185 h 203"/>
                <a:gd name="T32" fmla="*/ 16 w 172"/>
                <a:gd name="T33" fmla="*/ 131 h 203"/>
                <a:gd name="T34" fmla="*/ 9 w 172"/>
                <a:gd name="T35" fmla="*/ 68 h 203"/>
                <a:gd name="T36" fmla="*/ 16 w 172"/>
                <a:gd name="T37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03">
                  <a:moveTo>
                    <a:pt x="16" y="4"/>
                  </a:moveTo>
                  <a:cubicBezTo>
                    <a:pt x="32" y="0"/>
                    <a:pt x="47" y="11"/>
                    <a:pt x="55" y="25"/>
                  </a:cubicBezTo>
                  <a:cubicBezTo>
                    <a:pt x="63" y="39"/>
                    <a:pt x="65" y="56"/>
                    <a:pt x="67" y="72"/>
                  </a:cubicBezTo>
                  <a:cubicBezTo>
                    <a:pt x="69" y="88"/>
                    <a:pt x="73" y="104"/>
                    <a:pt x="83" y="116"/>
                  </a:cubicBezTo>
                  <a:cubicBezTo>
                    <a:pt x="85" y="119"/>
                    <a:pt x="88" y="121"/>
                    <a:pt x="91" y="123"/>
                  </a:cubicBezTo>
                  <a:cubicBezTo>
                    <a:pt x="97" y="126"/>
                    <a:pt x="105" y="125"/>
                    <a:pt x="112" y="124"/>
                  </a:cubicBezTo>
                  <a:cubicBezTo>
                    <a:pt x="122" y="122"/>
                    <a:pt x="133" y="121"/>
                    <a:pt x="143" y="119"/>
                  </a:cubicBezTo>
                  <a:cubicBezTo>
                    <a:pt x="147" y="119"/>
                    <a:pt x="150" y="118"/>
                    <a:pt x="154" y="120"/>
                  </a:cubicBezTo>
                  <a:cubicBezTo>
                    <a:pt x="158" y="122"/>
                    <a:pt x="159" y="126"/>
                    <a:pt x="161" y="130"/>
                  </a:cubicBezTo>
                  <a:cubicBezTo>
                    <a:pt x="164" y="140"/>
                    <a:pt x="167" y="149"/>
                    <a:pt x="171" y="158"/>
                  </a:cubicBezTo>
                  <a:cubicBezTo>
                    <a:pt x="171" y="160"/>
                    <a:pt x="172" y="162"/>
                    <a:pt x="171" y="164"/>
                  </a:cubicBezTo>
                  <a:cubicBezTo>
                    <a:pt x="171" y="166"/>
                    <a:pt x="168" y="168"/>
                    <a:pt x="165" y="169"/>
                  </a:cubicBezTo>
                  <a:cubicBezTo>
                    <a:pt x="150" y="177"/>
                    <a:pt x="135" y="185"/>
                    <a:pt x="120" y="193"/>
                  </a:cubicBezTo>
                  <a:cubicBezTo>
                    <a:pt x="112" y="197"/>
                    <a:pt x="104" y="200"/>
                    <a:pt x="96" y="202"/>
                  </a:cubicBezTo>
                  <a:cubicBezTo>
                    <a:pt x="88" y="203"/>
                    <a:pt x="79" y="201"/>
                    <a:pt x="71" y="200"/>
                  </a:cubicBezTo>
                  <a:cubicBezTo>
                    <a:pt x="58" y="197"/>
                    <a:pt x="45" y="193"/>
                    <a:pt x="36" y="185"/>
                  </a:cubicBezTo>
                  <a:cubicBezTo>
                    <a:pt x="22" y="171"/>
                    <a:pt x="19" y="150"/>
                    <a:pt x="16" y="131"/>
                  </a:cubicBezTo>
                  <a:cubicBezTo>
                    <a:pt x="14" y="110"/>
                    <a:pt x="12" y="89"/>
                    <a:pt x="9" y="68"/>
                  </a:cubicBezTo>
                  <a:cubicBezTo>
                    <a:pt x="7" y="49"/>
                    <a:pt x="0" y="12"/>
                    <a:pt x="1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îṧliďê"/>
            <p:cNvSpPr/>
            <p:nvPr/>
          </p:nvSpPr>
          <p:spPr bwMode="auto">
            <a:xfrm>
              <a:off x="5441157" y="3250407"/>
              <a:ext cx="304800" cy="382588"/>
            </a:xfrm>
            <a:custGeom>
              <a:avLst/>
              <a:gdLst>
                <a:gd name="T0" fmla="*/ 0 w 75"/>
                <a:gd name="T1" fmla="*/ 0 h 94"/>
                <a:gd name="T2" fmla="*/ 6 w 75"/>
                <a:gd name="T3" fmla="*/ 6 h 94"/>
                <a:gd name="T4" fmla="*/ 10 w 75"/>
                <a:gd name="T5" fmla="*/ 61 h 94"/>
                <a:gd name="T6" fmla="*/ 18 w 75"/>
                <a:gd name="T7" fmla="*/ 84 h 94"/>
                <a:gd name="T8" fmla="*/ 31 w 75"/>
                <a:gd name="T9" fmla="*/ 92 h 94"/>
                <a:gd name="T10" fmla="*/ 43 w 75"/>
                <a:gd name="T11" fmla="*/ 94 h 94"/>
                <a:gd name="T12" fmla="*/ 75 w 75"/>
                <a:gd name="T13" fmla="*/ 77 h 94"/>
                <a:gd name="T14" fmla="*/ 49 w 75"/>
                <a:gd name="T15" fmla="*/ 71 h 94"/>
                <a:gd name="T16" fmla="*/ 29 w 75"/>
                <a:gd name="T17" fmla="*/ 57 h 94"/>
                <a:gd name="T18" fmla="*/ 19 w 75"/>
                <a:gd name="T19" fmla="*/ 30 h 94"/>
                <a:gd name="T20" fmla="*/ 0 w 75"/>
                <a:gd name="T2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94">
                  <a:moveTo>
                    <a:pt x="0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24"/>
                    <a:pt x="8" y="43"/>
                    <a:pt x="10" y="61"/>
                  </a:cubicBezTo>
                  <a:cubicBezTo>
                    <a:pt x="11" y="69"/>
                    <a:pt x="12" y="78"/>
                    <a:pt x="18" y="84"/>
                  </a:cubicBezTo>
                  <a:cubicBezTo>
                    <a:pt x="21" y="88"/>
                    <a:pt x="26" y="90"/>
                    <a:pt x="31" y="92"/>
                  </a:cubicBezTo>
                  <a:cubicBezTo>
                    <a:pt x="35" y="93"/>
                    <a:pt x="39" y="94"/>
                    <a:pt x="43" y="94"/>
                  </a:cubicBezTo>
                  <a:cubicBezTo>
                    <a:pt x="56" y="94"/>
                    <a:pt x="69" y="88"/>
                    <a:pt x="75" y="77"/>
                  </a:cubicBezTo>
                  <a:cubicBezTo>
                    <a:pt x="66" y="76"/>
                    <a:pt x="57" y="74"/>
                    <a:pt x="49" y="71"/>
                  </a:cubicBezTo>
                  <a:cubicBezTo>
                    <a:pt x="41" y="68"/>
                    <a:pt x="34" y="64"/>
                    <a:pt x="29" y="57"/>
                  </a:cubicBezTo>
                  <a:cubicBezTo>
                    <a:pt x="23" y="50"/>
                    <a:pt x="22" y="40"/>
                    <a:pt x="19" y="30"/>
                  </a:cubicBezTo>
                  <a:cubicBezTo>
                    <a:pt x="15" y="19"/>
                    <a:pt x="9" y="8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íşļíḍ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í$1íḑ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îşḻídè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iṡ1ïḑe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íSľîḑe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îŝlîďè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ï$ḻïdè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íśļíḍê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iṡḷïďé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ïṩlídè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îṣļiḑ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îS1îḍ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íṡlîḍè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îšḷîḑe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íšḷîď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ïṩ1îḋ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ïṡļîḓè"/>
            <p:cNvSpPr/>
            <p:nvPr/>
          </p:nvSpPr>
          <p:spPr bwMode="auto">
            <a:xfrm>
              <a:off x="6109494" y="3237707"/>
              <a:ext cx="171450" cy="4763"/>
            </a:xfrm>
            <a:custGeom>
              <a:avLst/>
              <a:gdLst>
                <a:gd name="T0" fmla="*/ 26 w 42"/>
                <a:gd name="T1" fmla="*/ 0 h 1"/>
                <a:gd name="T2" fmla="*/ 0 w 42"/>
                <a:gd name="T3" fmla="*/ 0 h 1"/>
                <a:gd name="T4" fmla="*/ 0 w 42"/>
                <a:gd name="T5" fmla="*/ 1 h 1"/>
                <a:gd name="T6" fmla="*/ 25 w 42"/>
                <a:gd name="T7" fmla="*/ 1 h 1"/>
                <a:gd name="T8" fmla="*/ 26 w 42"/>
                <a:gd name="T9" fmla="*/ 0 h 1"/>
                <a:gd name="T10" fmla="*/ 42 w 42"/>
                <a:gd name="T11" fmla="*/ 0 h 1"/>
                <a:gd name="T12" fmla="*/ 27 w 42"/>
                <a:gd name="T13" fmla="*/ 0 h 1"/>
                <a:gd name="T14" fmla="*/ 28 w 42"/>
                <a:gd name="T15" fmla="*/ 1 h 1"/>
                <a:gd name="T16" fmla="*/ 42 w 42"/>
                <a:gd name="T17" fmla="*/ 1 h 1"/>
                <a:gd name="T18" fmla="*/ 42 w 4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4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îṩḻïḍé"/>
            <p:cNvSpPr/>
            <p:nvPr/>
          </p:nvSpPr>
          <p:spPr bwMode="auto">
            <a:xfrm>
              <a:off x="6212682" y="3237707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7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1898" y="567180"/>
            <a:ext cx="303847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653154"/>
            <a:ext cx="1126680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sz="3600" dirty="0"/>
              <a:t>变形属性：transform</a:t>
            </a:r>
          </a:p>
          <a:p>
            <a:pPr indent="720090">
              <a:lnSpc>
                <a:spcPct val="150000"/>
              </a:lnSpc>
            </a:pPr>
            <a:r>
              <a:rPr sz="2000" dirty="0"/>
              <a:t>transform翻译成汉语具有"变换"或者"改变"的意思。</a:t>
            </a:r>
          </a:p>
          <a:p>
            <a:pPr indent="720090">
              <a:lnSpc>
                <a:spcPct val="150000"/>
              </a:lnSpc>
            </a:pPr>
            <a:r>
              <a:rPr sz="2000" dirty="0"/>
              <a:t>通过此属性具有非常强大的功能，比如可以实现元素的位移、拉伸或者旋转等效果</a:t>
            </a:r>
          </a:p>
          <a:p>
            <a:pPr indent="720090">
              <a:lnSpc>
                <a:spcPct val="150000"/>
              </a:lnSpc>
            </a:pPr>
            <a:r>
              <a:rPr sz="2000" dirty="0"/>
              <a:t>最能体现transform 属性强大实力的是实现元素的3D变换效果</a:t>
            </a:r>
          </a:p>
          <a:p>
            <a:pPr indent="720090">
              <a:lnSpc>
                <a:spcPct val="150000"/>
              </a:lnSpc>
            </a:pPr>
            <a:r>
              <a:rPr lang="en-US" sz="3600" dirty="0"/>
              <a:t>2D</a:t>
            </a:r>
            <a:endParaRPr sz="3600" dirty="0"/>
          </a:p>
          <a:p>
            <a:pPr indent="720090">
              <a:lnSpc>
                <a:spcPct val="150000"/>
              </a:lnSpc>
            </a:pPr>
            <a:r>
              <a:rPr sz="2000" dirty="0"/>
              <a:t>2D变换，是在一个平面对元素进行的操作。</a:t>
            </a:r>
          </a:p>
          <a:p>
            <a:pPr indent="720090">
              <a:lnSpc>
                <a:spcPct val="150000"/>
              </a:lnSpc>
            </a:pPr>
            <a:r>
              <a:rPr sz="2000" dirty="0"/>
              <a:t>可以对元素进行水平或者垂直位移、旋转或者拉伸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28298" y="567180"/>
            <a:ext cx="222567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581399"/>
            <a:ext cx="11266805" cy="3646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sz="3600" dirty="0"/>
              <a:t>变形属性：transform</a:t>
            </a:r>
            <a:r>
              <a:rPr lang="zh-CN" sz="3600" dirty="0"/>
              <a:t>的所有属性值</a:t>
            </a:r>
            <a:endParaRPr sz="3600" dirty="0"/>
          </a:p>
          <a:p>
            <a:pPr indent="720090">
              <a:lnSpc>
                <a:spcPct val="150000"/>
              </a:lnSpc>
            </a:pPr>
            <a:r>
              <a:rPr sz="2000" dirty="0"/>
              <a:t>1、transform：none;默认值</a:t>
            </a:r>
          </a:p>
          <a:p>
            <a:pPr indent="720090">
              <a:lnSpc>
                <a:spcPct val="150000"/>
              </a:lnSpc>
            </a:pPr>
            <a:r>
              <a:rPr sz="2000" dirty="0"/>
              <a:t>2、transform：translate（）；移动  平移  </a:t>
            </a:r>
            <a:r>
              <a:rPr lang="zh-CN" sz="2000" dirty="0"/>
              <a:t>单位是</a:t>
            </a:r>
            <a:r>
              <a:rPr lang="en-US" altLang="zh-CN" sz="2000" dirty="0"/>
              <a:t>px</a:t>
            </a:r>
            <a:endParaRPr sz="2000" dirty="0"/>
          </a:p>
          <a:p>
            <a:pPr indent="720090">
              <a:lnSpc>
                <a:spcPct val="150000"/>
              </a:lnSpc>
            </a:pPr>
            <a:r>
              <a:rPr sz="2000" dirty="0"/>
              <a:t>3、transform：rotate（）；旋转  </a:t>
            </a:r>
            <a:r>
              <a:rPr lang="zh-CN" sz="2000" dirty="0"/>
              <a:t>单位是</a:t>
            </a:r>
            <a:r>
              <a:rPr lang="en-US" altLang="zh-CN" sz="2000" dirty="0"/>
              <a:t>deg   deg</a:t>
            </a:r>
            <a:r>
              <a:rPr lang="zh-CN" altLang="en-US" sz="2000" dirty="0"/>
              <a:t>度数</a:t>
            </a:r>
            <a:endParaRPr sz="2000" dirty="0"/>
          </a:p>
          <a:p>
            <a:pPr indent="720090">
              <a:lnSpc>
                <a:spcPct val="150000"/>
              </a:lnSpc>
            </a:pPr>
            <a:r>
              <a:rPr sz="2000" dirty="0"/>
              <a:t>4、transform：scale（）；缩放  </a:t>
            </a:r>
            <a:r>
              <a:rPr lang="zh-CN" sz="2000" dirty="0"/>
              <a:t>没有单位  默认值是</a:t>
            </a:r>
            <a:r>
              <a:rPr lang="en-US" altLang="zh-CN" sz="2000" dirty="0"/>
              <a:t>1</a:t>
            </a:r>
            <a:endParaRPr sz="2000" dirty="0"/>
          </a:p>
          <a:p>
            <a:pPr indent="720090">
              <a:lnSpc>
                <a:spcPct val="150000"/>
              </a:lnSpc>
            </a:pPr>
            <a:r>
              <a:rPr sz="2000" dirty="0"/>
              <a:t>5、transform：skew（）；倾斜   </a:t>
            </a:r>
            <a:r>
              <a:rPr lang="zh-CN" sz="2000" dirty="0"/>
              <a:t>单位是</a:t>
            </a:r>
            <a:r>
              <a:rPr lang="en-US" altLang="zh-CN" sz="2000" dirty="0"/>
              <a:t>deg</a:t>
            </a:r>
            <a:endParaRPr sz="2000" dirty="0"/>
          </a:p>
          <a:p>
            <a:pPr indent="720090">
              <a:lnSpc>
                <a:spcPct val="150000"/>
              </a:lnSpc>
            </a:pPr>
            <a:r>
              <a:rPr sz="2000" dirty="0"/>
              <a:t>6、transform：perspective（）；景深   视距  </a:t>
            </a:r>
            <a:r>
              <a:rPr lang="zh-CN" sz="2000" dirty="0"/>
              <a:t>单位是</a:t>
            </a:r>
            <a:r>
              <a:rPr lang="en-US" altLang="zh-CN" sz="2000" dirty="0"/>
              <a:t>px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33696" y="567180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确定坐标系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5" y="1545590"/>
            <a:ext cx="4297045" cy="4297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38825" y="1983105"/>
            <a:ext cx="55143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对上面坐标系简单分析如下：</a:t>
            </a:r>
          </a:p>
          <a:p>
            <a:pPr>
              <a:lnSpc>
                <a:spcPct val="200000"/>
              </a:lnSpc>
            </a:pPr>
            <a:r>
              <a:rPr lang="zh-CN" altLang="en-US"/>
              <a:t>（1）.默认状态下，x轴是水平的，向右为正。</a:t>
            </a:r>
          </a:p>
          <a:p>
            <a:pPr>
              <a:lnSpc>
                <a:spcPct val="200000"/>
              </a:lnSpc>
            </a:pPr>
            <a:r>
              <a:rPr lang="zh-CN" altLang="en-US"/>
              <a:t>（2）.默认状态下，y轴是垂直的，向下为正，这与传统的数学坐标系不同。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9325" y="217948"/>
          <a:ext cx="11573510" cy="533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9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26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CSS中 </a:t>
                      </a:r>
                      <a:r>
                        <a:rPr lang="en-US" altLang="zh-CN" sz="2800" b="0" u="sng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Transform</a:t>
                      </a:r>
                      <a:r>
                        <a:rPr lang="zh-CN" altLang="en-US" sz="2800" b="0" u="sng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转换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 </a:t>
                      </a:r>
                      <a:r>
                        <a:rPr 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属性</a:t>
                      </a:r>
                      <a:endParaRPr lang="zh-CN" altLang="en-US" sz="2800" b="0" u="sng" dirty="0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5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cs typeface="+mn-lt"/>
                        </a:rPr>
                        <a:t>1</a:t>
                      </a:r>
                      <a:endParaRPr lang="en-US" altLang="en-US" sz="1800" b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none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；</a:t>
                      </a:r>
                      <a:endParaRPr lang="en-US" altLang="zh-CN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sym typeface="+mn-ea"/>
                        </a:rPr>
                        <a:t>定义不进行转换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sym typeface="+mn-ea"/>
                        </a:rPr>
                        <a:t>。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390"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transform ：translate(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200px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)；平移，默认是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X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轴移动，可以单位是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%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，这个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%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是自己的，不是父元素的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2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ransform ：translate(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200px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默认是按照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X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轴移动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3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：translateX(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200px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根据X轴给定的参数，从当前元素位置移动。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40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4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：translate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Y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200px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根据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Y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轴给定的参数，从当前元素位置移动。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340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5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translate(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10px</a:t>
                      </a:r>
                      <a:r>
                        <a:rPr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,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20px</a:t>
                      </a:r>
                      <a:r>
                        <a:rPr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；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定义 2D 平移移动。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340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6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：translateX(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200px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   translate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Y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200px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 ；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07368" y="369044"/>
          <a:ext cx="11561445" cy="4732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9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774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CSS中 </a:t>
                      </a:r>
                      <a:r>
                        <a:rPr lang="en-US" altLang="zh-CN" sz="2800" b="0" u="sng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Transform</a:t>
                      </a:r>
                      <a:r>
                        <a:rPr lang="zh-CN" altLang="en-US" sz="2800" b="0" u="sng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转换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 </a:t>
                      </a:r>
                      <a:r>
                        <a:rPr 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属性</a:t>
                      </a:r>
                      <a:endParaRPr lang="zh-CN" altLang="en-US" sz="2800" b="0" u="sng" dirty="0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sym typeface="+mn-ea"/>
                        </a:rPr>
                        <a:t>rotate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)；旋转 单位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deg  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默认是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Z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轴旋转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1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rotate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默认是按照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Z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轴旋转。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2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rotate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X(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根据X轴给定的参数，从当前元素位置旋转。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3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rotate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Y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根据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Y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轴给定的参数，从当前元素位置旋转。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4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rotate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X(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 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rotate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Y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30deg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  ；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5273" y="73875"/>
          <a:ext cx="11561445" cy="557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9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774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CSS中 </a:t>
                      </a:r>
                      <a:r>
                        <a:rPr lang="en-US" altLang="zh-CN" sz="2800" b="0" u="sng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Transform</a:t>
                      </a:r>
                      <a:r>
                        <a:rPr lang="zh-CN" altLang="en-US" sz="2800" b="0" u="sng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转换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 </a:t>
                      </a:r>
                      <a:r>
                        <a:rPr 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属性</a:t>
                      </a:r>
                      <a:endParaRPr lang="zh-CN" altLang="en-US" sz="2800" b="0" u="sng" dirty="0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sym typeface="+mn-ea"/>
                        </a:rPr>
                        <a:t>scale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2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)；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X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和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Y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同时缩放 默认值是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1 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1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scale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默认是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X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和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Y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同时缩放。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2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scale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X(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通过设置 X 轴的值来定义缩放转换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3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scale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Y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sz="1800" dirty="0" err="1">
                          <a:solidFill>
                            <a:schemeClr val="tx1"/>
                          </a:solidFill>
                          <a:sym typeface="+mn-ea"/>
                        </a:rPr>
                        <a:t>通过设置</a:t>
                      </a:r>
                      <a:r>
                        <a:rPr sz="1800" dirty="0">
                          <a:solidFill>
                            <a:schemeClr val="tx1"/>
                          </a:solidFill>
                          <a:sym typeface="+mn-ea"/>
                        </a:rPr>
                        <a:t> Y </a:t>
                      </a:r>
                      <a:r>
                        <a:rPr sz="1800" dirty="0" err="1">
                          <a:solidFill>
                            <a:schemeClr val="tx1"/>
                          </a:solidFill>
                          <a:sym typeface="+mn-ea"/>
                        </a:rPr>
                        <a:t>轴的值来定义缩放转换</a:t>
                      </a:r>
                      <a:r>
                        <a:rPr sz="1800" dirty="0">
                          <a:solidFill>
                            <a:schemeClr val="tx1"/>
                          </a:solidFill>
                          <a:sym typeface="+mn-ea"/>
                        </a:rPr>
                        <a:t>。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4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scale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2,5</a:t>
                      </a:r>
                      <a:r>
                        <a:rPr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；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定义 2D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缩放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。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cs typeface="+mn-lt"/>
                        </a:rPr>
                        <a:t>5</a:t>
                      </a: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transform ：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scale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X(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 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scale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Y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(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3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) ；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该元素增加或减少的大小，取决于宽度（X轴）和高度（Y轴）的参数，可以取负值。只不过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取负值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时，会先让元素进行翻转（顺时针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180deg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），然后在进行缩放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cs typeface="+mn-lt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RESOURCELIBID_ANIM" val="55694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8773f37-7b93-4e4e-9023-51580c572fbf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afa3554-3d3b-45b3-97ec-a3b49b6dbf7d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35d79d0-dc74-4233-be6e-67dba7cdd68e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27c25b2-75f4-4959-8479-e0722f27ed7d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8773f37-7b93-4e4e-9023-51580c572fbf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96dfa65-a897-4d15-b02c-4f7e3f87432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bf0f4cb-1c8d-4dd9-b9ab-8c38fece0780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49309ac-ea58-4bf5-8c19-d8c7814d874b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f7b5e6a-81e8-4509-aec6-0a262de0c220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1675</Words>
  <Application>Microsoft Office PowerPoint</Application>
  <PresentationFormat>宽屏</PresentationFormat>
  <Paragraphs>261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微软雅黑</vt:lpstr>
      <vt:lpstr>微软雅黑 Light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2973</cp:revision>
  <dcterms:created xsi:type="dcterms:W3CDTF">2019-10-17T07:10:00Z</dcterms:created>
  <dcterms:modified xsi:type="dcterms:W3CDTF">2021-07-13T02:44:32Z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