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5" r:id="rId3"/>
    <p:sldId id="313" r:id="rId4"/>
    <p:sldId id="314" r:id="rId5"/>
    <p:sldId id="315" r:id="rId6"/>
    <p:sldId id="316" r:id="rId7"/>
    <p:sldId id="317" r:id="rId8"/>
    <p:sldId id="318" r:id="rId9"/>
    <p:sldId id="319" r:id="rId10"/>
    <p:sldId id="320" r:id="rId11"/>
    <p:sldId id="321" r:id="rId12"/>
    <p:sldId id="322" r:id="rId13"/>
    <p:sldId id="324" r:id="rId14"/>
    <p:sldId id="290" r:id="rId15"/>
    <p:sldId id="297" r:id="rId16"/>
    <p:sldId id="275" r:id="rId17"/>
    <p:sldId id="298" r:id="rId18"/>
    <p:sldId id="291" r:id="rId19"/>
    <p:sldId id="292" r:id="rId20"/>
    <p:sldId id="293" r:id="rId21"/>
    <p:sldId id="299" r:id="rId22"/>
    <p:sldId id="294" r:id="rId23"/>
    <p:sldId id="295" r:id="rId24"/>
    <p:sldId id="309" r:id="rId25"/>
    <p:sldId id="300" r:id="rId26"/>
    <p:sldId id="296"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0F6FC6"/>
    <a:srgbClr val="66D9E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816" y="72"/>
      </p:cViewPr>
      <p:guideLst>
        <p:guide orient="horz" pos="2160"/>
        <p:guide pos="15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849505" y="6262874"/>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userDrawn="1"/>
        </p:nvSpPr>
        <p:spPr>
          <a:xfrm>
            <a:off x="5252657" y="6484694"/>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8D6A67-374D-4566-8D1C-AE113390D1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DFD279-6B73-4612-9204-3339EC85E0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D6A67-374D-4566-8D1C-AE113390D1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FD279-6B73-4612-9204-3339EC85E0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文本框 4"/>
          <p:cNvSpPr txBox="1"/>
          <p:nvPr>
            <p:custDataLst>
              <p:tags r:id="rId1"/>
            </p:custDataLst>
          </p:nvPr>
        </p:nvSpPr>
        <p:spPr>
          <a:xfrm>
            <a:off x="2674070" y="2564904"/>
            <a:ext cx="6876330" cy="1198880"/>
          </a:xfrm>
          <a:prstGeom prst="rect">
            <a:avLst/>
          </a:prstGeom>
          <a:noFill/>
        </p:spPr>
        <p:txBody>
          <a:bodyPr wrap="square" rtlCol="0">
            <a:spAutoFit/>
          </a:bodyPr>
          <a:lstStyle/>
          <a:p>
            <a:pPr algn="dist"/>
            <a:r>
              <a:rPr lang="en-US" altLang="zh-CN" sz="7200" b="1" dirty="0">
                <a:solidFill>
                  <a:srgbClr val="0F6FC6"/>
                </a:solidFill>
                <a:ea typeface="微软雅黑" panose="020B0503020204020204" pitchFamily="34" charset="-122"/>
              </a:rPr>
              <a:t>CSS</a:t>
            </a:r>
            <a:r>
              <a:rPr lang="zh-CN" altLang="en-US" sz="7200" b="1" dirty="0">
                <a:solidFill>
                  <a:srgbClr val="0F6FC6"/>
                </a:solidFill>
                <a:ea typeface="微软雅黑" panose="020B0503020204020204" pitchFamily="34" charset="-122"/>
              </a:rPr>
              <a:t>的浮动属性</a:t>
            </a:r>
            <a:endParaRPr lang="en-US" altLang="zh-CN" sz="7200" b="1" dirty="0">
              <a:solidFill>
                <a:srgbClr val="0F6FC6"/>
              </a:solidFill>
              <a:ea typeface="微软雅黑" panose="020B0503020204020204" pitchFamily="34"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1733260" y="2525448"/>
            <a:ext cx="1584176" cy="1224136"/>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Float</a:t>
            </a:r>
            <a:r>
              <a:rPr lang="zh-CN" altLang="en-US" sz="2400" dirty="0"/>
              <a:t>：</a:t>
            </a:r>
            <a:r>
              <a:rPr lang="en-US" altLang="zh-CN" sz="2400" dirty="0"/>
              <a:t>left</a:t>
            </a:r>
            <a:endParaRPr lang="zh-CN" altLang="en-US" sz="2400" dirty="0"/>
          </a:p>
        </p:txBody>
      </p:sp>
      <p:sp>
        <p:nvSpPr>
          <p:cNvPr id="6" name="矩形 5"/>
          <p:cNvSpPr/>
          <p:nvPr/>
        </p:nvSpPr>
        <p:spPr>
          <a:xfrm>
            <a:off x="3317436" y="2525448"/>
            <a:ext cx="3621900" cy="1801089"/>
          </a:xfrm>
          <a:prstGeom prst="rect">
            <a:avLst/>
          </a:prstGeom>
          <a:solidFill>
            <a:srgbClr val="FF000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Float:left</a:t>
            </a:r>
            <a:r>
              <a:rPr lang="en-US" altLang="zh-CN" sz="2800" dirty="0"/>
              <a:t>;</a:t>
            </a:r>
            <a:endParaRPr lang="zh-CN" altLang="en-US" sz="2800" dirty="0"/>
          </a:p>
        </p:txBody>
      </p:sp>
      <p:sp>
        <p:nvSpPr>
          <p:cNvPr id="7" name="矩形 6"/>
          <p:cNvSpPr/>
          <p:nvPr/>
        </p:nvSpPr>
        <p:spPr>
          <a:xfrm>
            <a:off x="6939336" y="2525448"/>
            <a:ext cx="2448272" cy="2414348"/>
          </a:xfrm>
          <a:prstGeom prst="rect">
            <a:avLst/>
          </a:prstGeom>
          <a:solidFill>
            <a:srgbClr val="00B05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Float:left</a:t>
            </a:r>
            <a:r>
              <a:rPr lang="en-US" altLang="zh-CN" sz="2800" dirty="0"/>
              <a:t>;</a:t>
            </a:r>
            <a:endParaRPr lang="zh-CN" altLang="en-US" sz="2800" dirty="0"/>
          </a:p>
        </p:txBody>
      </p:sp>
      <p:sp>
        <p:nvSpPr>
          <p:cNvPr id="3" name="文本框 2"/>
          <p:cNvSpPr txBox="1"/>
          <p:nvPr/>
        </p:nvSpPr>
        <p:spPr>
          <a:xfrm>
            <a:off x="2279576" y="1169951"/>
            <a:ext cx="6920484" cy="400110"/>
          </a:xfrm>
          <a:prstGeom prst="rect">
            <a:avLst/>
          </a:prstGeom>
          <a:noFill/>
        </p:spPr>
        <p:txBody>
          <a:bodyPr wrap="none" rtlCol="0">
            <a:spAutoFit/>
          </a:bodyPr>
          <a:lstStyle/>
          <a:p>
            <a:r>
              <a:rPr lang="zh-CN" altLang="en-US" sz="2000" dirty="0"/>
              <a:t>给所有的容器添加上</a:t>
            </a:r>
            <a:r>
              <a:rPr lang="en-US" altLang="zh-CN" sz="2000" dirty="0">
                <a:solidFill>
                  <a:srgbClr val="FF0000"/>
                </a:solidFill>
              </a:rPr>
              <a:t>float</a:t>
            </a:r>
            <a:r>
              <a:rPr lang="zh-CN" altLang="en-US" sz="2000" dirty="0">
                <a:solidFill>
                  <a:srgbClr val="FF0000"/>
                </a:solidFill>
              </a:rPr>
              <a:t>：</a:t>
            </a:r>
            <a:r>
              <a:rPr lang="en-US" altLang="zh-CN" sz="2000" dirty="0">
                <a:solidFill>
                  <a:srgbClr val="FF0000"/>
                </a:solidFill>
              </a:rPr>
              <a:t>left</a:t>
            </a:r>
            <a:r>
              <a:rPr lang="zh-CN" altLang="en-US" sz="2000" dirty="0">
                <a:solidFill>
                  <a:srgbClr val="FF0000"/>
                </a:solidFill>
              </a:rPr>
              <a:t>；</a:t>
            </a:r>
            <a:r>
              <a:rPr lang="zh-CN" altLang="en-US" sz="2000" dirty="0"/>
              <a:t>之后，元素会</a:t>
            </a:r>
            <a:r>
              <a:rPr lang="zh-CN" altLang="en-US" sz="2000" dirty="0">
                <a:solidFill>
                  <a:srgbClr val="FF0000"/>
                </a:solidFill>
              </a:rPr>
              <a:t>从左往右</a:t>
            </a:r>
            <a:r>
              <a:rPr lang="zh-CN" altLang="en-US" sz="2000" dirty="0"/>
              <a:t>排列</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181532" y="2525448"/>
            <a:ext cx="3621900" cy="1801089"/>
          </a:xfrm>
          <a:prstGeom prst="rect">
            <a:avLst/>
          </a:prstGeom>
          <a:solidFill>
            <a:srgbClr val="FF000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Float:right</a:t>
            </a:r>
            <a:r>
              <a:rPr lang="en-US" altLang="zh-CN" sz="2800" dirty="0"/>
              <a:t>;</a:t>
            </a:r>
            <a:endParaRPr lang="zh-CN" altLang="en-US" sz="2800" dirty="0"/>
          </a:p>
        </p:txBody>
      </p:sp>
      <p:sp>
        <p:nvSpPr>
          <p:cNvPr id="8" name="矩形 7"/>
          <p:cNvSpPr/>
          <p:nvPr/>
        </p:nvSpPr>
        <p:spPr>
          <a:xfrm>
            <a:off x="7805000" y="2525448"/>
            <a:ext cx="1584176" cy="1224136"/>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Float</a:t>
            </a:r>
            <a:r>
              <a:rPr lang="zh-CN" altLang="en-US" sz="2000" dirty="0"/>
              <a:t>：</a:t>
            </a:r>
            <a:r>
              <a:rPr lang="en-US" altLang="zh-CN" sz="2000" dirty="0"/>
              <a:t>right;</a:t>
            </a:r>
            <a:endParaRPr lang="zh-CN" altLang="en-US" sz="2000" dirty="0"/>
          </a:p>
        </p:txBody>
      </p:sp>
      <p:sp>
        <p:nvSpPr>
          <p:cNvPr id="9" name="矩形 8"/>
          <p:cNvSpPr/>
          <p:nvPr/>
        </p:nvSpPr>
        <p:spPr>
          <a:xfrm>
            <a:off x="1731692" y="2525448"/>
            <a:ext cx="2448272" cy="2414348"/>
          </a:xfrm>
          <a:prstGeom prst="rect">
            <a:avLst/>
          </a:prstGeom>
          <a:solidFill>
            <a:srgbClr val="00B050">
              <a:alpha val="7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Float:right</a:t>
            </a:r>
            <a:r>
              <a:rPr lang="en-US" altLang="zh-CN" sz="2800" dirty="0"/>
              <a:t>;</a:t>
            </a:r>
            <a:endParaRPr lang="zh-CN" altLang="en-US" sz="2800" dirty="0"/>
          </a:p>
        </p:txBody>
      </p:sp>
      <p:sp>
        <p:nvSpPr>
          <p:cNvPr id="10" name="文本框 9"/>
          <p:cNvSpPr txBox="1"/>
          <p:nvPr/>
        </p:nvSpPr>
        <p:spPr>
          <a:xfrm>
            <a:off x="2279576" y="1169951"/>
            <a:ext cx="7345281" cy="400110"/>
          </a:xfrm>
          <a:prstGeom prst="rect">
            <a:avLst/>
          </a:prstGeom>
          <a:noFill/>
        </p:spPr>
        <p:txBody>
          <a:bodyPr wrap="none" rtlCol="0">
            <a:spAutoFit/>
          </a:bodyPr>
          <a:lstStyle/>
          <a:p>
            <a:r>
              <a:rPr lang="zh-CN" altLang="en-US" sz="2000" dirty="0"/>
              <a:t>给所有的容器添加上</a:t>
            </a:r>
            <a:r>
              <a:rPr lang="en-US" altLang="zh-CN" sz="2000" dirty="0">
                <a:solidFill>
                  <a:srgbClr val="FF0000"/>
                </a:solidFill>
              </a:rPr>
              <a:t>float</a:t>
            </a:r>
            <a:r>
              <a:rPr lang="zh-CN" altLang="en-US" sz="2000" dirty="0">
                <a:solidFill>
                  <a:srgbClr val="FF0000"/>
                </a:solidFill>
              </a:rPr>
              <a:t>：</a:t>
            </a:r>
            <a:r>
              <a:rPr lang="en-US" altLang="zh-CN" sz="2000" dirty="0">
                <a:solidFill>
                  <a:srgbClr val="FF0000"/>
                </a:solidFill>
              </a:rPr>
              <a:t>right</a:t>
            </a:r>
            <a:r>
              <a:rPr lang="zh-CN" altLang="en-US" sz="2000" dirty="0">
                <a:solidFill>
                  <a:srgbClr val="FF0000"/>
                </a:solidFill>
              </a:rPr>
              <a:t>；</a:t>
            </a:r>
            <a:r>
              <a:rPr lang="zh-CN" altLang="en-US" sz="2000" dirty="0"/>
              <a:t>之后，元素会</a:t>
            </a:r>
            <a:r>
              <a:rPr lang="zh-CN" altLang="en-US" sz="2000" dirty="0">
                <a:solidFill>
                  <a:srgbClr val="FF0000"/>
                </a:solidFill>
              </a:rPr>
              <a:t>从右往左</a:t>
            </a:r>
            <a:r>
              <a:rPr lang="zh-CN" altLang="en-US" sz="2000" dirty="0"/>
              <a:t>排列</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文本框 4"/>
          <p:cNvSpPr txBox="1"/>
          <p:nvPr>
            <p:custDataLst>
              <p:tags r:id="rId1"/>
            </p:custDataLst>
          </p:nvPr>
        </p:nvSpPr>
        <p:spPr>
          <a:xfrm>
            <a:off x="2674070" y="2564904"/>
            <a:ext cx="6876330" cy="1200329"/>
          </a:xfrm>
          <a:prstGeom prst="rect">
            <a:avLst/>
          </a:prstGeom>
          <a:noFill/>
        </p:spPr>
        <p:txBody>
          <a:bodyPr wrap="square" rtlCol="0">
            <a:spAutoFit/>
          </a:bodyPr>
          <a:lstStyle/>
          <a:p>
            <a:pPr algn="dist"/>
            <a:r>
              <a:rPr lang="en-US" altLang="zh-CN" sz="7200" b="1" dirty="0">
                <a:solidFill>
                  <a:srgbClr val="0F6FC6"/>
                </a:solidFill>
                <a:ea typeface="微软雅黑" panose="020B0503020204020204" pitchFamily="34" charset="-122"/>
              </a:rPr>
              <a:t>CSS</a:t>
            </a:r>
            <a:r>
              <a:rPr lang="zh-CN" altLang="en-US" sz="7200" b="1" dirty="0">
                <a:solidFill>
                  <a:srgbClr val="0F6FC6"/>
                </a:solidFill>
                <a:ea typeface="微软雅黑" panose="020B0503020204020204" pitchFamily="34" charset="-122"/>
              </a:rPr>
              <a:t>的盒子模型</a:t>
            </a:r>
            <a:endParaRPr lang="zh-CN" altLang="en-US" sz="7200" b="1" dirty="0">
              <a:solidFill>
                <a:srgbClr val="0F6FC6"/>
              </a:solidFill>
              <a:ea typeface="微软雅黑" panose="020B0503020204020204" pitchFamily="34"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888088" y="1943048"/>
            <a:ext cx="3986989" cy="2971904"/>
          </a:xfrm>
          <a:prstGeom prst="rect">
            <a:avLst/>
          </a:prstGeom>
          <a:noFill/>
        </p:spPr>
        <p:txBody>
          <a:bodyPr wrap="none" rtlCol="0">
            <a:spAutoFit/>
          </a:bodyPr>
          <a:lstStyle/>
          <a:p>
            <a:pPr marL="514350" indent="-514350">
              <a:lnSpc>
                <a:spcPct val="150000"/>
              </a:lnSpc>
              <a:buFont typeface="+mj-lt"/>
              <a:buAutoNum type="arabicPeriod"/>
            </a:pPr>
            <a:r>
              <a:rPr lang="zh-CN" altLang="en-US" sz="3200" dirty="0"/>
              <a:t>盒模型的组成部分</a:t>
            </a:r>
            <a:endParaRPr lang="en-US" altLang="zh-CN" sz="3200" dirty="0"/>
          </a:p>
          <a:p>
            <a:pPr marL="514350" indent="-514350">
              <a:lnSpc>
                <a:spcPct val="150000"/>
              </a:lnSpc>
              <a:buFont typeface="+mj-lt"/>
              <a:buAutoNum type="arabicPeriod"/>
            </a:pPr>
            <a:r>
              <a:rPr lang="en-US" altLang="zh-CN" sz="3200" dirty="0"/>
              <a:t>Padding</a:t>
            </a:r>
            <a:r>
              <a:rPr lang="zh-CN" altLang="en-US" sz="3200" dirty="0"/>
              <a:t>属性</a:t>
            </a:r>
            <a:endParaRPr lang="en-US" altLang="zh-CN" sz="3200" dirty="0"/>
          </a:p>
          <a:p>
            <a:pPr marL="514350" indent="-514350">
              <a:lnSpc>
                <a:spcPct val="150000"/>
              </a:lnSpc>
              <a:buFont typeface="+mj-lt"/>
              <a:buAutoNum type="arabicPeriod"/>
            </a:pPr>
            <a:r>
              <a:rPr lang="en-US" altLang="zh-CN" sz="3200" dirty="0"/>
              <a:t>Margin</a:t>
            </a:r>
            <a:r>
              <a:rPr lang="zh-CN" altLang="en-US" sz="3200" dirty="0"/>
              <a:t>属性</a:t>
            </a:r>
            <a:endParaRPr lang="en-US" altLang="zh-CN" sz="3200" dirty="0"/>
          </a:p>
          <a:p>
            <a:pPr marL="514350" indent="-514350">
              <a:lnSpc>
                <a:spcPct val="150000"/>
              </a:lnSpc>
              <a:buFont typeface="+mj-lt"/>
              <a:buAutoNum type="arabicPeriod"/>
            </a:pPr>
            <a:r>
              <a:rPr lang="en-US" altLang="zh-CN" sz="3200" dirty="0"/>
              <a:t>Border</a:t>
            </a:r>
            <a:r>
              <a:rPr lang="zh-CN" altLang="en-US" sz="3200" dirty="0"/>
              <a:t>属性</a:t>
            </a:r>
            <a:endParaRPr lang="en-US" altLang="zh-CN" sz="3200" dirty="0"/>
          </a:p>
        </p:txBody>
      </p:sp>
      <p:grpSp>
        <p:nvGrpSpPr>
          <p:cNvPr id="211" name="组合 2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2" y="1412776"/>
            <a:ext cx="5262563" cy="4051314"/>
            <a:chOff x="2859198" y="1173144"/>
            <a:chExt cx="6473605" cy="4983618"/>
          </a:xfrm>
        </p:grpSpPr>
        <p:sp>
          <p:nvSpPr>
            <p:cNvPr id="212" name="ï$ḷiḍe"/>
            <p:cNvSpPr/>
            <p:nvPr/>
          </p:nvSpPr>
          <p:spPr bwMode="auto">
            <a:xfrm>
              <a:off x="6848277" y="3318870"/>
              <a:ext cx="1668492" cy="1475414"/>
            </a:xfrm>
            <a:custGeom>
              <a:avLst/>
              <a:gdLst>
                <a:gd name="T0" fmla="*/ 216 w 220"/>
                <a:gd name="T1" fmla="*/ 195 h 195"/>
                <a:gd name="T2" fmla="*/ 187 w 220"/>
                <a:gd name="T3" fmla="*/ 177 h 195"/>
                <a:gd name="T4" fmla="*/ 168 w 220"/>
                <a:gd name="T5" fmla="*/ 171 h 195"/>
                <a:gd name="T6" fmla="*/ 150 w 220"/>
                <a:gd name="T7" fmla="*/ 173 h 195"/>
                <a:gd name="T8" fmla="*/ 139 w 220"/>
                <a:gd name="T9" fmla="*/ 174 h 195"/>
                <a:gd name="T10" fmla="*/ 112 w 220"/>
                <a:gd name="T11" fmla="*/ 169 h 195"/>
                <a:gd name="T12" fmla="*/ 100 w 220"/>
                <a:gd name="T13" fmla="*/ 143 h 195"/>
                <a:gd name="T14" fmla="*/ 122 w 220"/>
                <a:gd name="T15" fmla="*/ 120 h 195"/>
                <a:gd name="T16" fmla="*/ 135 w 220"/>
                <a:gd name="T17" fmla="*/ 115 h 195"/>
                <a:gd name="T18" fmla="*/ 164 w 220"/>
                <a:gd name="T19" fmla="*/ 99 h 195"/>
                <a:gd name="T20" fmla="*/ 175 w 220"/>
                <a:gd name="T21" fmla="*/ 51 h 195"/>
                <a:gd name="T22" fmla="*/ 141 w 220"/>
                <a:gd name="T23" fmla="*/ 14 h 195"/>
                <a:gd name="T24" fmla="*/ 88 w 220"/>
                <a:gd name="T25" fmla="*/ 11 h 195"/>
                <a:gd name="T26" fmla="*/ 60 w 220"/>
                <a:gd name="T27" fmla="*/ 19 h 195"/>
                <a:gd name="T28" fmla="*/ 2 w 220"/>
                <a:gd name="T29" fmla="*/ 40 h 195"/>
                <a:gd name="T30" fmla="*/ 0 w 220"/>
                <a:gd name="T31" fmla="*/ 35 h 195"/>
                <a:gd name="T32" fmla="*/ 58 w 220"/>
                <a:gd name="T33" fmla="*/ 14 h 195"/>
                <a:gd name="T34" fmla="*/ 87 w 220"/>
                <a:gd name="T35" fmla="*/ 5 h 195"/>
                <a:gd name="T36" fmla="*/ 143 w 220"/>
                <a:gd name="T37" fmla="*/ 9 h 195"/>
                <a:gd name="T38" fmla="*/ 181 w 220"/>
                <a:gd name="T39" fmla="*/ 49 h 195"/>
                <a:gd name="T40" fmla="*/ 169 w 220"/>
                <a:gd name="T41" fmla="*/ 103 h 195"/>
                <a:gd name="T42" fmla="*/ 137 w 220"/>
                <a:gd name="T43" fmla="*/ 120 h 195"/>
                <a:gd name="T44" fmla="*/ 125 w 220"/>
                <a:gd name="T45" fmla="*/ 125 h 195"/>
                <a:gd name="T46" fmla="*/ 106 w 220"/>
                <a:gd name="T47" fmla="*/ 144 h 195"/>
                <a:gd name="T48" fmla="*/ 115 w 220"/>
                <a:gd name="T49" fmla="*/ 164 h 195"/>
                <a:gd name="T50" fmla="*/ 139 w 220"/>
                <a:gd name="T51" fmla="*/ 168 h 195"/>
                <a:gd name="T52" fmla="*/ 149 w 220"/>
                <a:gd name="T53" fmla="*/ 167 h 195"/>
                <a:gd name="T54" fmla="*/ 169 w 220"/>
                <a:gd name="T55" fmla="*/ 165 h 195"/>
                <a:gd name="T56" fmla="*/ 190 w 220"/>
                <a:gd name="T57" fmla="*/ 171 h 195"/>
                <a:gd name="T58" fmla="*/ 220 w 220"/>
                <a:gd name="T59" fmla="*/ 191 h 195"/>
                <a:gd name="T60" fmla="*/ 216 w 220"/>
                <a:gd name="T6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95">
                  <a:moveTo>
                    <a:pt x="216" y="195"/>
                  </a:moveTo>
                  <a:cubicBezTo>
                    <a:pt x="208" y="186"/>
                    <a:pt x="197" y="181"/>
                    <a:pt x="187" y="177"/>
                  </a:cubicBezTo>
                  <a:cubicBezTo>
                    <a:pt x="181" y="174"/>
                    <a:pt x="175" y="172"/>
                    <a:pt x="168" y="171"/>
                  </a:cubicBezTo>
                  <a:cubicBezTo>
                    <a:pt x="163" y="170"/>
                    <a:pt x="157" y="171"/>
                    <a:pt x="150" y="173"/>
                  </a:cubicBezTo>
                  <a:cubicBezTo>
                    <a:pt x="147" y="173"/>
                    <a:pt x="143" y="174"/>
                    <a:pt x="139" y="174"/>
                  </a:cubicBezTo>
                  <a:cubicBezTo>
                    <a:pt x="132" y="175"/>
                    <a:pt x="121" y="175"/>
                    <a:pt x="112" y="169"/>
                  </a:cubicBezTo>
                  <a:cubicBezTo>
                    <a:pt x="103" y="163"/>
                    <a:pt x="98" y="152"/>
                    <a:pt x="100" y="143"/>
                  </a:cubicBezTo>
                  <a:cubicBezTo>
                    <a:pt x="102" y="133"/>
                    <a:pt x="109" y="126"/>
                    <a:pt x="122" y="120"/>
                  </a:cubicBezTo>
                  <a:cubicBezTo>
                    <a:pt x="127" y="118"/>
                    <a:pt x="131" y="116"/>
                    <a:pt x="135" y="115"/>
                  </a:cubicBezTo>
                  <a:cubicBezTo>
                    <a:pt x="146" y="110"/>
                    <a:pt x="156" y="106"/>
                    <a:pt x="164" y="99"/>
                  </a:cubicBezTo>
                  <a:cubicBezTo>
                    <a:pt x="176" y="87"/>
                    <a:pt x="181" y="68"/>
                    <a:pt x="175" y="51"/>
                  </a:cubicBezTo>
                  <a:cubicBezTo>
                    <a:pt x="170" y="35"/>
                    <a:pt x="157" y="21"/>
                    <a:pt x="141" y="14"/>
                  </a:cubicBezTo>
                  <a:cubicBezTo>
                    <a:pt x="125" y="8"/>
                    <a:pt x="107" y="7"/>
                    <a:pt x="88" y="11"/>
                  </a:cubicBezTo>
                  <a:cubicBezTo>
                    <a:pt x="79" y="13"/>
                    <a:pt x="69" y="16"/>
                    <a:pt x="60" y="19"/>
                  </a:cubicBezTo>
                  <a:cubicBezTo>
                    <a:pt x="2" y="40"/>
                    <a:pt x="2" y="40"/>
                    <a:pt x="2" y="40"/>
                  </a:cubicBezTo>
                  <a:cubicBezTo>
                    <a:pt x="0" y="35"/>
                    <a:pt x="0" y="35"/>
                    <a:pt x="0" y="35"/>
                  </a:cubicBezTo>
                  <a:cubicBezTo>
                    <a:pt x="58" y="14"/>
                    <a:pt x="58" y="14"/>
                    <a:pt x="58" y="14"/>
                  </a:cubicBezTo>
                  <a:cubicBezTo>
                    <a:pt x="68" y="10"/>
                    <a:pt x="77" y="7"/>
                    <a:pt x="87" y="5"/>
                  </a:cubicBezTo>
                  <a:cubicBezTo>
                    <a:pt x="107" y="0"/>
                    <a:pt x="127" y="2"/>
                    <a:pt x="143" y="9"/>
                  </a:cubicBezTo>
                  <a:cubicBezTo>
                    <a:pt x="161" y="17"/>
                    <a:pt x="176" y="32"/>
                    <a:pt x="181" y="49"/>
                  </a:cubicBezTo>
                  <a:cubicBezTo>
                    <a:pt x="187" y="68"/>
                    <a:pt x="182" y="90"/>
                    <a:pt x="169" y="103"/>
                  </a:cubicBezTo>
                  <a:cubicBezTo>
                    <a:pt x="160" y="111"/>
                    <a:pt x="148" y="116"/>
                    <a:pt x="137" y="120"/>
                  </a:cubicBezTo>
                  <a:cubicBezTo>
                    <a:pt x="133" y="122"/>
                    <a:pt x="129" y="123"/>
                    <a:pt x="125" y="125"/>
                  </a:cubicBezTo>
                  <a:cubicBezTo>
                    <a:pt x="114" y="130"/>
                    <a:pt x="107" y="137"/>
                    <a:pt x="106" y="144"/>
                  </a:cubicBezTo>
                  <a:cubicBezTo>
                    <a:pt x="104" y="151"/>
                    <a:pt x="108" y="159"/>
                    <a:pt x="115" y="164"/>
                  </a:cubicBezTo>
                  <a:cubicBezTo>
                    <a:pt x="123" y="169"/>
                    <a:pt x="132" y="169"/>
                    <a:pt x="139" y="168"/>
                  </a:cubicBezTo>
                  <a:cubicBezTo>
                    <a:pt x="142" y="168"/>
                    <a:pt x="146" y="167"/>
                    <a:pt x="149" y="167"/>
                  </a:cubicBezTo>
                  <a:cubicBezTo>
                    <a:pt x="156" y="165"/>
                    <a:pt x="162" y="164"/>
                    <a:pt x="169" y="165"/>
                  </a:cubicBezTo>
                  <a:cubicBezTo>
                    <a:pt x="176" y="166"/>
                    <a:pt x="183" y="169"/>
                    <a:pt x="190" y="171"/>
                  </a:cubicBezTo>
                  <a:cubicBezTo>
                    <a:pt x="200" y="176"/>
                    <a:pt x="212" y="181"/>
                    <a:pt x="220" y="191"/>
                  </a:cubicBezTo>
                  <a:lnTo>
                    <a:pt x="216" y="19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3" name="íṧliďe"/>
            <p:cNvSpPr/>
            <p:nvPr/>
          </p:nvSpPr>
          <p:spPr bwMode="auto">
            <a:xfrm>
              <a:off x="3504007" y="3978251"/>
              <a:ext cx="3730428" cy="2178511"/>
            </a:xfrm>
            <a:custGeom>
              <a:avLst/>
              <a:gdLst>
                <a:gd name="T0" fmla="*/ 511 w 1024"/>
                <a:gd name="T1" fmla="*/ 598 h 598"/>
                <a:gd name="T2" fmla="*/ 0 w 1024"/>
                <a:gd name="T3" fmla="*/ 301 h 598"/>
                <a:gd name="T4" fmla="*/ 513 w 1024"/>
                <a:gd name="T5" fmla="*/ 0 h 598"/>
                <a:gd name="T6" fmla="*/ 1024 w 1024"/>
                <a:gd name="T7" fmla="*/ 301 h 598"/>
                <a:gd name="T8" fmla="*/ 511 w 1024"/>
                <a:gd name="T9" fmla="*/ 598 h 598"/>
              </a:gdLst>
              <a:ahLst/>
              <a:cxnLst>
                <a:cxn ang="0">
                  <a:pos x="T0" y="T1"/>
                </a:cxn>
                <a:cxn ang="0">
                  <a:pos x="T2" y="T3"/>
                </a:cxn>
                <a:cxn ang="0">
                  <a:pos x="T4" y="T5"/>
                </a:cxn>
                <a:cxn ang="0">
                  <a:pos x="T6" y="T7"/>
                </a:cxn>
                <a:cxn ang="0">
                  <a:pos x="T8" y="T9"/>
                </a:cxn>
              </a:cxnLst>
              <a:rect l="0" t="0" r="r" b="b"/>
              <a:pathLst>
                <a:path w="1024" h="598">
                  <a:moveTo>
                    <a:pt x="511" y="598"/>
                  </a:moveTo>
                  <a:lnTo>
                    <a:pt x="0" y="301"/>
                  </a:lnTo>
                  <a:lnTo>
                    <a:pt x="513" y="0"/>
                  </a:lnTo>
                  <a:lnTo>
                    <a:pt x="1024" y="301"/>
                  </a:lnTo>
                  <a:lnTo>
                    <a:pt x="511" y="598"/>
                  </a:lnTo>
                  <a:close/>
                </a:path>
              </a:pathLst>
            </a:custGeom>
            <a:solidFill>
              <a:srgbClr val="D18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4" name="îšľiḑè"/>
            <p:cNvSpPr/>
            <p:nvPr/>
          </p:nvSpPr>
          <p:spPr bwMode="auto">
            <a:xfrm>
              <a:off x="3504007" y="2080251"/>
              <a:ext cx="1868858" cy="2994542"/>
            </a:xfrm>
            <a:custGeom>
              <a:avLst/>
              <a:gdLst>
                <a:gd name="T0" fmla="*/ 513 w 513"/>
                <a:gd name="T1" fmla="*/ 0 h 822"/>
                <a:gd name="T2" fmla="*/ 513 w 513"/>
                <a:gd name="T3" fmla="*/ 525 h 822"/>
                <a:gd name="T4" fmla="*/ 2 w 513"/>
                <a:gd name="T5" fmla="*/ 822 h 822"/>
                <a:gd name="T6" fmla="*/ 0 w 513"/>
                <a:gd name="T7" fmla="*/ 297 h 822"/>
                <a:gd name="T8" fmla="*/ 513 w 513"/>
                <a:gd name="T9" fmla="*/ 0 h 822"/>
              </a:gdLst>
              <a:ahLst/>
              <a:cxnLst>
                <a:cxn ang="0">
                  <a:pos x="T0" y="T1"/>
                </a:cxn>
                <a:cxn ang="0">
                  <a:pos x="T2" y="T3"/>
                </a:cxn>
                <a:cxn ang="0">
                  <a:pos x="T4" y="T5"/>
                </a:cxn>
                <a:cxn ang="0">
                  <a:pos x="T6" y="T7"/>
                </a:cxn>
                <a:cxn ang="0">
                  <a:pos x="T8" y="T9"/>
                </a:cxn>
              </a:cxnLst>
              <a:rect l="0" t="0" r="r" b="b"/>
              <a:pathLst>
                <a:path w="513" h="822">
                  <a:moveTo>
                    <a:pt x="513" y="0"/>
                  </a:moveTo>
                  <a:lnTo>
                    <a:pt x="513"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5" name="îsḻïḓè"/>
            <p:cNvSpPr/>
            <p:nvPr/>
          </p:nvSpPr>
          <p:spPr bwMode="auto">
            <a:xfrm>
              <a:off x="5372865" y="2080251"/>
              <a:ext cx="1872500" cy="2994542"/>
            </a:xfrm>
            <a:custGeom>
              <a:avLst/>
              <a:gdLst>
                <a:gd name="T0" fmla="*/ 514 w 514"/>
                <a:gd name="T1" fmla="*/ 822 h 822"/>
                <a:gd name="T2" fmla="*/ 0 w 514"/>
                <a:gd name="T3" fmla="*/ 525 h 822"/>
                <a:gd name="T4" fmla="*/ 0 w 514"/>
                <a:gd name="T5" fmla="*/ 0 h 822"/>
                <a:gd name="T6" fmla="*/ 511 w 514"/>
                <a:gd name="T7" fmla="*/ 297 h 822"/>
                <a:gd name="T8" fmla="*/ 514 w 514"/>
                <a:gd name="T9" fmla="*/ 822 h 822"/>
              </a:gdLst>
              <a:ahLst/>
              <a:cxnLst>
                <a:cxn ang="0">
                  <a:pos x="T0" y="T1"/>
                </a:cxn>
                <a:cxn ang="0">
                  <a:pos x="T2" y="T3"/>
                </a:cxn>
                <a:cxn ang="0">
                  <a:pos x="T4" y="T5"/>
                </a:cxn>
                <a:cxn ang="0">
                  <a:pos x="T6" y="T7"/>
                </a:cxn>
                <a:cxn ang="0">
                  <a:pos x="T8" y="T9"/>
                </a:cxn>
              </a:cxnLst>
              <a:rect l="0" t="0" r="r" b="b"/>
              <a:pathLst>
                <a:path w="514" h="822">
                  <a:moveTo>
                    <a:pt x="514" y="822"/>
                  </a:moveTo>
                  <a:lnTo>
                    <a:pt x="0" y="525"/>
                  </a:lnTo>
                  <a:lnTo>
                    <a:pt x="0" y="0"/>
                  </a:lnTo>
                  <a:lnTo>
                    <a:pt x="511" y="297"/>
                  </a:lnTo>
                  <a:lnTo>
                    <a:pt x="514"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6" name="ïsḻiḍé"/>
            <p:cNvSpPr/>
            <p:nvPr/>
          </p:nvSpPr>
          <p:spPr bwMode="auto">
            <a:xfrm>
              <a:off x="5372865" y="1635806"/>
              <a:ext cx="2513667" cy="1526416"/>
            </a:xfrm>
            <a:custGeom>
              <a:avLst/>
              <a:gdLst>
                <a:gd name="T0" fmla="*/ 177 w 690"/>
                <a:gd name="T1" fmla="*/ 0 h 419"/>
                <a:gd name="T2" fmla="*/ 0 w 690"/>
                <a:gd name="T3" fmla="*/ 122 h 419"/>
                <a:gd name="T4" fmla="*/ 511 w 690"/>
                <a:gd name="T5" fmla="*/ 419 h 419"/>
                <a:gd name="T6" fmla="*/ 690 w 690"/>
                <a:gd name="T7" fmla="*/ 296 h 419"/>
                <a:gd name="T8" fmla="*/ 177 w 690"/>
                <a:gd name="T9" fmla="*/ 0 h 419"/>
              </a:gdLst>
              <a:ahLst/>
              <a:cxnLst>
                <a:cxn ang="0">
                  <a:pos x="T0" y="T1"/>
                </a:cxn>
                <a:cxn ang="0">
                  <a:pos x="T2" y="T3"/>
                </a:cxn>
                <a:cxn ang="0">
                  <a:pos x="T4" y="T5"/>
                </a:cxn>
                <a:cxn ang="0">
                  <a:pos x="T6" y="T7"/>
                </a:cxn>
                <a:cxn ang="0">
                  <a:pos x="T8" y="T9"/>
                </a:cxn>
              </a:cxnLst>
              <a:rect l="0" t="0" r="r" b="b"/>
              <a:pathLst>
                <a:path w="690" h="419">
                  <a:moveTo>
                    <a:pt x="177" y="0"/>
                  </a:moveTo>
                  <a:lnTo>
                    <a:pt x="0" y="122"/>
                  </a:lnTo>
                  <a:lnTo>
                    <a:pt x="511" y="419"/>
                  </a:lnTo>
                  <a:lnTo>
                    <a:pt x="690" y="296"/>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7" name="í$ľîḋe"/>
            <p:cNvSpPr/>
            <p:nvPr/>
          </p:nvSpPr>
          <p:spPr bwMode="auto">
            <a:xfrm>
              <a:off x="2859198" y="1635806"/>
              <a:ext cx="2513667" cy="1526416"/>
            </a:xfrm>
            <a:custGeom>
              <a:avLst/>
              <a:gdLst>
                <a:gd name="T0" fmla="*/ 514 w 690"/>
                <a:gd name="T1" fmla="*/ 0 h 419"/>
                <a:gd name="T2" fmla="*/ 690 w 690"/>
                <a:gd name="T3" fmla="*/ 122 h 419"/>
                <a:gd name="T4" fmla="*/ 177 w 690"/>
                <a:gd name="T5" fmla="*/ 419 h 419"/>
                <a:gd name="T6" fmla="*/ 0 w 690"/>
                <a:gd name="T7" fmla="*/ 296 h 419"/>
                <a:gd name="T8" fmla="*/ 514 w 690"/>
                <a:gd name="T9" fmla="*/ 0 h 419"/>
              </a:gdLst>
              <a:ahLst/>
              <a:cxnLst>
                <a:cxn ang="0">
                  <a:pos x="T0" y="T1"/>
                </a:cxn>
                <a:cxn ang="0">
                  <a:pos x="T2" y="T3"/>
                </a:cxn>
                <a:cxn ang="0">
                  <a:pos x="T4" y="T5"/>
                </a:cxn>
                <a:cxn ang="0">
                  <a:pos x="T6" y="T7"/>
                </a:cxn>
                <a:cxn ang="0">
                  <a:pos x="T8" y="T9"/>
                </a:cxn>
              </a:cxnLst>
              <a:rect l="0" t="0" r="r" b="b"/>
              <a:pathLst>
                <a:path w="690" h="419">
                  <a:moveTo>
                    <a:pt x="514" y="0"/>
                  </a:moveTo>
                  <a:lnTo>
                    <a:pt x="690" y="122"/>
                  </a:lnTo>
                  <a:lnTo>
                    <a:pt x="177" y="419"/>
                  </a:lnTo>
                  <a:lnTo>
                    <a:pt x="0" y="296"/>
                  </a:lnTo>
                  <a:lnTo>
                    <a:pt x="514"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8" name="îṧlïḑè"/>
            <p:cNvSpPr/>
            <p:nvPr/>
          </p:nvSpPr>
          <p:spPr bwMode="auto">
            <a:xfrm>
              <a:off x="3722587" y="1307936"/>
              <a:ext cx="2823323" cy="3118404"/>
            </a:xfrm>
            <a:custGeom>
              <a:avLst/>
              <a:gdLst>
                <a:gd name="T0" fmla="*/ 4 w 373"/>
                <a:gd name="T1" fmla="*/ 174 h 412"/>
                <a:gd name="T2" fmla="*/ 3 w 373"/>
                <a:gd name="T3" fmla="*/ 160 h 412"/>
                <a:gd name="T4" fmla="*/ 111 w 373"/>
                <a:gd name="T5" fmla="*/ 5 h 412"/>
                <a:gd name="T6" fmla="*/ 123 w 373"/>
                <a:gd name="T7" fmla="*/ 4 h 412"/>
                <a:gd name="T8" fmla="*/ 368 w 373"/>
                <a:gd name="T9" fmla="*/ 238 h 412"/>
                <a:gd name="T10" fmla="*/ 370 w 373"/>
                <a:gd name="T11" fmla="*/ 252 h 412"/>
                <a:gd name="T12" fmla="*/ 261 w 373"/>
                <a:gd name="T13" fmla="*/ 407 h 412"/>
                <a:gd name="T14" fmla="*/ 249 w 373"/>
                <a:gd name="T15" fmla="*/ 409 h 412"/>
                <a:gd name="T16" fmla="*/ 4 w 373"/>
                <a:gd name="T17" fmla="*/ 17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12">
                  <a:moveTo>
                    <a:pt x="4" y="174"/>
                  </a:moveTo>
                  <a:cubicBezTo>
                    <a:pt x="0" y="170"/>
                    <a:pt x="0" y="164"/>
                    <a:pt x="3" y="160"/>
                  </a:cubicBezTo>
                  <a:cubicBezTo>
                    <a:pt x="111" y="5"/>
                    <a:pt x="111" y="5"/>
                    <a:pt x="111" y="5"/>
                  </a:cubicBezTo>
                  <a:cubicBezTo>
                    <a:pt x="114" y="1"/>
                    <a:pt x="120" y="0"/>
                    <a:pt x="123" y="4"/>
                  </a:cubicBezTo>
                  <a:cubicBezTo>
                    <a:pt x="368" y="238"/>
                    <a:pt x="368" y="238"/>
                    <a:pt x="368" y="238"/>
                  </a:cubicBezTo>
                  <a:cubicBezTo>
                    <a:pt x="372" y="242"/>
                    <a:pt x="373" y="248"/>
                    <a:pt x="370" y="252"/>
                  </a:cubicBezTo>
                  <a:cubicBezTo>
                    <a:pt x="261" y="407"/>
                    <a:pt x="261" y="407"/>
                    <a:pt x="261" y="407"/>
                  </a:cubicBezTo>
                  <a:cubicBezTo>
                    <a:pt x="258" y="411"/>
                    <a:pt x="253" y="412"/>
                    <a:pt x="249" y="409"/>
                  </a:cubicBezTo>
                  <a:lnTo>
                    <a:pt x="4" y="174"/>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9" name="i$ľíḋê"/>
            <p:cNvSpPr/>
            <p:nvPr/>
          </p:nvSpPr>
          <p:spPr bwMode="auto">
            <a:xfrm>
              <a:off x="4050457" y="2987356"/>
              <a:ext cx="885249" cy="1143901"/>
            </a:xfrm>
            <a:custGeom>
              <a:avLst/>
              <a:gdLst>
                <a:gd name="T0" fmla="*/ 115 w 117"/>
                <a:gd name="T1" fmla="*/ 143 h 151"/>
                <a:gd name="T2" fmla="*/ 113 w 117"/>
                <a:gd name="T3" fmla="*/ 138 h 151"/>
                <a:gd name="T4" fmla="*/ 111 w 117"/>
                <a:gd name="T5" fmla="*/ 136 h 151"/>
                <a:gd name="T6" fmla="*/ 108 w 117"/>
                <a:gd name="T7" fmla="*/ 131 h 151"/>
                <a:gd name="T8" fmla="*/ 38 w 117"/>
                <a:gd name="T9" fmla="*/ 64 h 151"/>
                <a:gd name="T10" fmla="*/ 33 w 117"/>
                <a:gd name="T11" fmla="*/ 62 h 151"/>
                <a:gd name="T12" fmla="*/ 31 w 117"/>
                <a:gd name="T13" fmla="*/ 61 h 151"/>
                <a:gd name="T14" fmla="*/ 26 w 117"/>
                <a:gd name="T15" fmla="*/ 60 h 151"/>
                <a:gd name="T16" fmla="*/ 23 w 117"/>
                <a:gd name="T17" fmla="*/ 60 h 151"/>
                <a:gd name="T18" fmla="*/ 19 w 117"/>
                <a:gd name="T19" fmla="*/ 60 h 151"/>
                <a:gd name="T20" fmla="*/ 17 w 117"/>
                <a:gd name="T21" fmla="*/ 61 h 151"/>
                <a:gd name="T22" fmla="*/ 12 w 117"/>
                <a:gd name="T23" fmla="*/ 63 h 151"/>
                <a:gd name="T24" fmla="*/ 10 w 117"/>
                <a:gd name="T25" fmla="*/ 64 h 151"/>
                <a:gd name="T26" fmla="*/ 7 w 117"/>
                <a:gd name="T27" fmla="*/ 68 h 151"/>
                <a:gd name="T28" fmla="*/ 0 w 117"/>
                <a:gd name="T29" fmla="*/ 10 h 151"/>
                <a:gd name="T30" fmla="*/ 1 w 117"/>
                <a:gd name="T31" fmla="*/ 8 h 151"/>
                <a:gd name="T32" fmla="*/ 2 w 117"/>
                <a:gd name="T33" fmla="*/ 7 h 151"/>
                <a:gd name="T34" fmla="*/ 3 w 117"/>
                <a:gd name="T35" fmla="*/ 6 h 151"/>
                <a:gd name="T36" fmla="*/ 5 w 117"/>
                <a:gd name="T37" fmla="*/ 5 h 151"/>
                <a:gd name="T38" fmla="*/ 6 w 117"/>
                <a:gd name="T39" fmla="*/ 4 h 151"/>
                <a:gd name="T40" fmla="*/ 7 w 117"/>
                <a:gd name="T41" fmla="*/ 3 h 151"/>
                <a:gd name="T42" fmla="*/ 9 w 117"/>
                <a:gd name="T43" fmla="*/ 2 h 151"/>
                <a:gd name="T44" fmla="*/ 11 w 117"/>
                <a:gd name="T45" fmla="*/ 1 h 151"/>
                <a:gd name="T46" fmla="*/ 12 w 117"/>
                <a:gd name="T47" fmla="*/ 1 h 151"/>
                <a:gd name="T48" fmla="*/ 14 w 117"/>
                <a:gd name="T49" fmla="*/ 0 h 151"/>
                <a:gd name="T50" fmla="*/ 16 w 117"/>
                <a:gd name="T51" fmla="*/ 0 h 151"/>
                <a:gd name="T52" fmla="*/ 18 w 117"/>
                <a:gd name="T53" fmla="*/ 0 h 151"/>
                <a:gd name="T54" fmla="*/ 21 w 117"/>
                <a:gd name="T55" fmla="*/ 0 h 151"/>
                <a:gd name="T56" fmla="*/ 22 w 117"/>
                <a:gd name="T57" fmla="*/ 0 h 151"/>
                <a:gd name="T58" fmla="*/ 23 w 117"/>
                <a:gd name="T59" fmla="*/ 0 h 151"/>
                <a:gd name="T60" fmla="*/ 26 w 117"/>
                <a:gd name="T61" fmla="*/ 1 h 151"/>
                <a:gd name="T62" fmla="*/ 28 w 117"/>
                <a:gd name="T63" fmla="*/ 2 h 151"/>
                <a:gd name="T64" fmla="*/ 29 w 117"/>
                <a:gd name="T65" fmla="*/ 2 h 151"/>
                <a:gd name="T66" fmla="*/ 30 w 117"/>
                <a:gd name="T67" fmla="*/ 3 h 151"/>
                <a:gd name="T68" fmla="*/ 32 w 117"/>
                <a:gd name="T69" fmla="*/ 5 h 151"/>
                <a:gd name="T70" fmla="*/ 33 w 117"/>
                <a:gd name="T71" fmla="*/ 6 h 151"/>
                <a:gd name="T72" fmla="*/ 103 w 117"/>
                <a:gd name="T73" fmla="*/ 72 h 151"/>
                <a:gd name="T74" fmla="*/ 105 w 117"/>
                <a:gd name="T75" fmla="*/ 74 h 151"/>
                <a:gd name="T76" fmla="*/ 106 w 117"/>
                <a:gd name="T77" fmla="*/ 75 h 151"/>
                <a:gd name="T78" fmla="*/ 106 w 117"/>
                <a:gd name="T79" fmla="*/ 76 h 151"/>
                <a:gd name="T80" fmla="*/ 108 w 117"/>
                <a:gd name="T81" fmla="*/ 78 h 151"/>
                <a:gd name="T82" fmla="*/ 109 w 117"/>
                <a:gd name="T83" fmla="*/ 80 h 151"/>
                <a:gd name="T84" fmla="*/ 109 w 117"/>
                <a:gd name="T85" fmla="*/ 81 h 151"/>
                <a:gd name="T86" fmla="*/ 110 w 117"/>
                <a:gd name="T87" fmla="*/ 84 h 151"/>
                <a:gd name="T88" fmla="*/ 111 w 117"/>
                <a:gd name="T89" fmla="*/ 86 h 151"/>
                <a:gd name="T90" fmla="*/ 111 w 117"/>
                <a:gd name="T91" fmla="*/ 89 h 151"/>
                <a:gd name="T92" fmla="*/ 117 w 117"/>
                <a:gd name="T93" fmla="*/ 14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7" h="151">
                  <a:moveTo>
                    <a:pt x="116" y="146"/>
                  </a:moveTo>
                  <a:cubicBezTo>
                    <a:pt x="116" y="145"/>
                    <a:pt x="116" y="144"/>
                    <a:pt x="115" y="143"/>
                  </a:cubicBezTo>
                  <a:cubicBezTo>
                    <a:pt x="115" y="143"/>
                    <a:pt x="115" y="143"/>
                    <a:pt x="115" y="143"/>
                  </a:cubicBezTo>
                  <a:cubicBezTo>
                    <a:pt x="115" y="142"/>
                    <a:pt x="115" y="141"/>
                    <a:pt x="114" y="140"/>
                  </a:cubicBezTo>
                  <a:cubicBezTo>
                    <a:pt x="114" y="140"/>
                    <a:pt x="114" y="140"/>
                    <a:pt x="114" y="140"/>
                  </a:cubicBezTo>
                  <a:cubicBezTo>
                    <a:pt x="114" y="139"/>
                    <a:pt x="113" y="139"/>
                    <a:pt x="113" y="138"/>
                  </a:cubicBezTo>
                  <a:cubicBezTo>
                    <a:pt x="113" y="138"/>
                    <a:pt x="113" y="138"/>
                    <a:pt x="113" y="138"/>
                  </a:cubicBezTo>
                  <a:cubicBezTo>
                    <a:pt x="113" y="137"/>
                    <a:pt x="112" y="136"/>
                    <a:pt x="112" y="136"/>
                  </a:cubicBezTo>
                  <a:cubicBezTo>
                    <a:pt x="111" y="136"/>
                    <a:pt x="111" y="136"/>
                    <a:pt x="111" y="136"/>
                  </a:cubicBezTo>
                  <a:cubicBezTo>
                    <a:pt x="111" y="135"/>
                    <a:pt x="110" y="134"/>
                    <a:pt x="110" y="133"/>
                  </a:cubicBezTo>
                  <a:cubicBezTo>
                    <a:pt x="110" y="133"/>
                    <a:pt x="110" y="133"/>
                    <a:pt x="110" y="133"/>
                  </a:cubicBezTo>
                  <a:cubicBezTo>
                    <a:pt x="109" y="133"/>
                    <a:pt x="109" y="132"/>
                    <a:pt x="108" y="131"/>
                  </a:cubicBezTo>
                  <a:cubicBezTo>
                    <a:pt x="40" y="66"/>
                    <a:pt x="40" y="66"/>
                    <a:pt x="40" y="66"/>
                  </a:cubicBezTo>
                  <a:cubicBezTo>
                    <a:pt x="39" y="65"/>
                    <a:pt x="38" y="65"/>
                    <a:pt x="38" y="64"/>
                  </a:cubicBezTo>
                  <a:cubicBezTo>
                    <a:pt x="38" y="64"/>
                    <a:pt x="38" y="64"/>
                    <a:pt x="38" y="64"/>
                  </a:cubicBezTo>
                  <a:cubicBezTo>
                    <a:pt x="37" y="64"/>
                    <a:pt x="36" y="63"/>
                    <a:pt x="36" y="63"/>
                  </a:cubicBezTo>
                  <a:cubicBezTo>
                    <a:pt x="35" y="63"/>
                    <a:pt x="35" y="63"/>
                    <a:pt x="35" y="63"/>
                  </a:cubicBezTo>
                  <a:cubicBezTo>
                    <a:pt x="35" y="62"/>
                    <a:pt x="34" y="62"/>
                    <a:pt x="33" y="62"/>
                  </a:cubicBezTo>
                  <a:cubicBezTo>
                    <a:pt x="33" y="62"/>
                    <a:pt x="33" y="62"/>
                    <a:pt x="33" y="62"/>
                  </a:cubicBezTo>
                  <a:cubicBezTo>
                    <a:pt x="32" y="61"/>
                    <a:pt x="32" y="61"/>
                    <a:pt x="31" y="61"/>
                  </a:cubicBezTo>
                  <a:cubicBezTo>
                    <a:pt x="31" y="61"/>
                    <a:pt x="31" y="61"/>
                    <a:pt x="31" y="61"/>
                  </a:cubicBezTo>
                  <a:cubicBezTo>
                    <a:pt x="30" y="60"/>
                    <a:pt x="29" y="60"/>
                    <a:pt x="29" y="60"/>
                  </a:cubicBezTo>
                  <a:cubicBezTo>
                    <a:pt x="29" y="60"/>
                    <a:pt x="29" y="60"/>
                    <a:pt x="29" y="60"/>
                  </a:cubicBezTo>
                  <a:cubicBezTo>
                    <a:pt x="28" y="60"/>
                    <a:pt x="27" y="60"/>
                    <a:pt x="26" y="60"/>
                  </a:cubicBezTo>
                  <a:cubicBezTo>
                    <a:pt x="26" y="60"/>
                    <a:pt x="26" y="60"/>
                    <a:pt x="26" y="60"/>
                  </a:cubicBezTo>
                  <a:cubicBezTo>
                    <a:pt x="25" y="60"/>
                    <a:pt x="25" y="59"/>
                    <a:pt x="24" y="59"/>
                  </a:cubicBezTo>
                  <a:cubicBezTo>
                    <a:pt x="24" y="59"/>
                    <a:pt x="23" y="59"/>
                    <a:pt x="23" y="60"/>
                  </a:cubicBezTo>
                  <a:cubicBezTo>
                    <a:pt x="22" y="60"/>
                    <a:pt x="22" y="60"/>
                    <a:pt x="22" y="60"/>
                  </a:cubicBezTo>
                  <a:cubicBezTo>
                    <a:pt x="21" y="60"/>
                    <a:pt x="21" y="60"/>
                    <a:pt x="21" y="60"/>
                  </a:cubicBezTo>
                  <a:cubicBezTo>
                    <a:pt x="20" y="60"/>
                    <a:pt x="20" y="60"/>
                    <a:pt x="19" y="60"/>
                  </a:cubicBezTo>
                  <a:cubicBezTo>
                    <a:pt x="19" y="60"/>
                    <a:pt x="19" y="60"/>
                    <a:pt x="19" y="60"/>
                  </a:cubicBezTo>
                  <a:cubicBezTo>
                    <a:pt x="18" y="60"/>
                    <a:pt x="18" y="60"/>
                    <a:pt x="17" y="61"/>
                  </a:cubicBezTo>
                  <a:cubicBezTo>
                    <a:pt x="17" y="61"/>
                    <a:pt x="17" y="61"/>
                    <a:pt x="17" y="61"/>
                  </a:cubicBezTo>
                  <a:cubicBezTo>
                    <a:pt x="16" y="61"/>
                    <a:pt x="15" y="61"/>
                    <a:pt x="15" y="61"/>
                  </a:cubicBezTo>
                  <a:cubicBezTo>
                    <a:pt x="15" y="62"/>
                    <a:pt x="15" y="62"/>
                    <a:pt x="15" y="62"/>
                  </a:cubicBezTo>
                  <a:cubicBezTo>
                    <a:pt x="14" y="62"/>
                    <a:pt x="13" y="62"/>
                    <a:pt x="12" y="63"/>
                  </a:cubicBezTo>
                  <a:cubicBezTo>
                    <a:pt x="12" y="63"/>
                    <a:pt x="12" y="63"/>
                    <a:pt x="12" y="63"/>
                  </a:cubicBezTo>
                  <a:cubicBezTo>
                    <a:pt x="12" y="63"/>
                    <a:pt x="11" y="64"/>
                    <a:pt x="10" y="64"/>
                  </a:cubicBezTo>
                  <a:cubicBezTo>
                    <a:pt x="10" y="64"/>
                    <a:pt x="10" y="64"/>
                    <a:pt x="10" y="64"/>
                  </a:cubicBezTo>
                  <a:cubicBezTo>
                    <a:pt x="10" y="65"/>
                    <a:pt x="9" y="65"/>
                    <a:pt x="8" y="66"/>
                  </a:cubicBezTo>
                  <a:cubicBezTo>
                    <a:pt x="8" y="66"/>
                    <a:pt x="8" y="66"/>
                    <a:pt x="8" y="66"/>
                  </a:cubicBezTo>
                  <a:cubicBezTo>
                    <a:pt x="8" y="66"/>
                    <a:pt x="7" y="67"/>
                    <a:pt x="7" y="68"/>
                  </a:cubicBezTo>
                  <a:cubicBezTo>
                    <a:pt x="6" y="68"/>
                    <a:pt x="6" y="68"/>
                    <a:pt x="6" y="68"/>
                  </a:cubicBezTo>
                  <a:cubicBezTo>
                    <a:pt x="6" y="68"/>
                    <a:pt x="5" y="69"/>
                    <a:pt x="5" y="70"/>
                  </a:cubicBezTo>
                  <a:cubicBezTo>
                    <a:pt x="0" y="10"/>
                    <a:pt x="0" y="10"/>
                    <a:pt x="0" y="10"/>
                  </a:cubicBezTo>
                  <a:cubicBezTo>
                    <a:pt x="0" y="10"/>
                    <a:pt x="0" y="10"/>
                    <a:pt x="0" y="10"/>
                  </a:cubicBezTo>
                  <a:cubicBezTo>
                    <a:pt x="1" y="9"/>
                    <a:pt x="1" y="9"/>
                    <a:pt x="1" y="9"/>
                  </a:cubicBezTo>
                  <a:cubicBezTo>
                    <a:pt x="1" y="8"/>
                    <a:pt x="1" y="8"/>
                    <a:pt x="1" y="8"/>
                  </a:cubicBezTo>
                  <a:cubicBezTo>
                    <a:pt x="1" y="8"/>
                    <a:pt x="1" y="8"/>
                    <a:pt x="1" y="8"/>
                  </a:cubicBezTo>
                  <a:cubicBezTo>
                    <a:pt x="2" y="8"/>
                    <a:pt x="2" y="8"/>
                    <a:pt x="2" y="8"/>
                  </a:cubicBezTo>
                  <a:cubicBezTo>
                    <a:pt x="2" y="7"/>
                    <a:pt x="2" y="7"/>
                    <a:pt x="2" y="7"/>
                  </a:cubicBezTo>
                  <a:cubicBezTo>
                    <a:pt x="3" y="6"/>
                    <a:pt x="3" y="6"/>
                    <a:pt x="3" y="6"/>
                  </a:cubicBezTo>
                  <a:cubicBezTo>
                    <a:pt x="3" y="6"/>
                    <a:pt x="3" y="6"/>
                    <a:pt x="3" y="6"/>
                  </a:cubicBezTo>
                  <a:cubicBezTo>
                    <a:pt x="3" y="6"/>
                    <a:pt x="3" y="6"/>
                    <a:pt x="3" y="6"/>
                  </a:cubicBezTo>
                  <a:cubicBezTo>
                    <a:pt x="4" y="6"/>
                    <a:pt x="4" y="6"/>
                    <a:pt x="4" y="6"/>
                  </a:cubicBezTo>
                  <a:cubicBezTo>
                    <a:pt x="5" y="5"/>
                    <a:pt x="5" y="5"/>
                    <a:pt x="5" y="5"/>
                  </a:cubicBezTo>
                  <a:cubicBezTo>
                    <a:pt x="5" y="5"/>
                    <a:pt x="5" y="5"/>
                    <a:pt x="5" y="5"/>
                  </a:cubicBezTo>
                  <a:cubicBezTo>
                    <a:pt x="5" y="5"/>
                    <a:pt x="5" y="5"/>
                    <a:pt x="5" y="5"/>
                  </a:cubicBezTo>
                  <a:cubicBezTo>
                    <a:pt x="6" y="4"/>
                    <a:pt x="6" y="4"/>
                    <a:pt x="6" y="4"/>
                  </a:cubicBezTo>
                  <a:cubicBezTo>
                    <a:pt x="6" y="4"/>
                    <a:pt x="6" y="4"/>
                    <a:pt x="6" y="4"/>
                  </a:cubicBezTo>
                  <a:cubicBezTo>
                    <a:pt x="7" y="3"/>
                    <a:pt x="7" y="3"/>
                    <a:pt x="7" y="3"/>
                  </a:cubicBezTo>
                  <a:cubicBezTo>
                    <a:pt x="7" y="3"/>
                    <a:pt x="7" y="3"/>
                    <a:pt x="7" y="3"/>
                  </a:cubicBezTo>
                  <a:cubicBezTo>
                    <a:pt x="7" y="3"/>
                    <a:pt x="7" y="3"/>
                    <a:pt x="7" y="3"/>
                  </a:cubicBezTo>
                  <a:cubicBezTo>
                    <a:pt x="8" y="3"/>
                    <a:pt x="8" y="3"/>
                    <a:pt x="8" y="3"/>
                  </a:cubicBezTo>
                  <a:cubicBezTo>
                    <a:pt x="9" y="2"/>
                    <a:pt x="9" y="2"/>
                    <a:pt x="9" y="2"/>
                  </a:cubicBezTo>
                  <a:cubicBezTo>
                    <a:pt x="9" y="2"/>
                    <a:pt x="9" y="2"/>
                    <a:pt x="9" y="2"/>
                  </a:cubicBezTo>
                  <a:cubicBezTo>
                    <a:pt x="9" y="2"/>
                    <a:pt x="9" y="2"/>
                    <a:pt x="9" y="2"/>
                  </a:cubicBezTo>
                  <a:cubicBezTo>
                    <a:pt x="10" y="2"/>
                    <a:pt x="10" y="2"/>
                    <a:pt x="10" y="2"/>
                  </a:cubicBezTo>
                  <a:cubicBezTo>
                    <a:pt x="11" y="1"/>
                    <a:pt x="11" y="1"/>
                    <a:pt x="11" y="1"/>
                  </a:cubicBezTo>
                  <a:cubicBezTo>
                    <a:pt x="12" y="1"/>
                    <a:pt x="12" y="1"/>
                    <a:pt x="12" y="1"/>
                  </a:cubicBezTo>
                  <a:cubicBezTo>
                    <a:pt x="12" y="1"/>
                    <a:pt x="12" y="1"/>
                    <a:pt x="12" y="1"/>
                  </a:cubicBezTo>
                  <a:cubicBezTo>
                    <a:pt x="12" y="1"/>
                    <a:pt x="12" y="1"/>
                    <a:pt x="12" y="1"/>
                  </a:cubicBezTo>
                  <a:cubicBezTo>
                    <a:pt x="13" y="1"/>
                    <a:pt x="13" y="1"/>
                    <a:pt x="13" y="1"/>
                  </a:cubicBezTo>
                  <a:cubicBezTo>
                    <a:pt x="14" y="0"/>
                    <a:pt x="14" y="0"/>
                    <a:pt x="14" y="0"/>
                  </a:cubicBezTo>
                  <a:cubicBezTo>
                    <a:pt x="14" y="0"/>
                    <a:pt x="14" y="0"/>
                    <a:pt x="14" y="0"/>
                  </a:cubicBezTo>
                  <a:cubicBezTo>
                    <a:pt x="14" y="0"/>
                    <a:pt x="14" y="0"/>
                    <a:pt x="14" y="0"/>
                  </a:cubicBezTo>
                  <a:cubicBezTo>
                    <a:pt x="15" y="0"/>
                    <a:pt x="15" y="0"/>
                    <a:pt x="15" y="0"/>
                  </a:cubicBezTo>
                  <a:cubicBezTo>
                    <a:pt x="16" y="0"/>
                    <a:pt x="16" y="0"/>
                    <a:pt x="16" y="0"/>
                  </a:cubicBezTo>
                  <a:cubicBezTo>
                    <a:pt x="16" y="0"/>
                    <a:pt x="16" y="0"/>
                    <a:pt x="16" y="0"/>
                  </a:cubicBezTo>
                  <a:cubicBezTo>
                    <a:pt x="17" y="0"/>
                    <a:pt x="17" y="0"/>
                    <a:pt x="17" y="0"/>
                  </a:cubicBezTo>
                  <a:cubicBezTo>
                    <a:pt x="18" y="0"/>
                    <a:pt x="18" y="0"/>
                    <a:pt x="18" y="0"/>
                  </a:cubicBezTo>
                  <a:cubicBezTo>
                    <a:pt x="18" y="0"/>
                    <a:pt x="18" y="0"/>
                    <a:pt x="19" y="0"/>
                  </a:cubicBezTo>
                  <a:cubicBezTo>
                    <a:pt x="19" y="0"/>
                    <a:pt x="19" y="0"/>
                    <a:pt x="19" y="0"/>
                  </a:cubicBezTo>
                  <a:cubicBezTo>
                    <a:pt x="20" y="0"/>
                    <a:pt x="20" y="0"/>
                    <a:pt x="21" y="0"/>
                  </a:cubicBezTo>
                  <a:cubicBezTo>
                    <a:pt x="21" y="0"/>
                    <a:pt x="21" y="0"/>
                    <a:pt x="21" y="0"/>
                  </a:cubicBezTo>
                  <a:cubicBezTo>
                    <a:pt x="21" y="0"/>
                    <a:pt x="21" y="0"/>
                    <a:pt x="21" y="0"/>
                  </a:cubicBezTo>
                  <a:cubicBezTo>
                    <a:pt x="22" y="0"/>
                    <a:pt x="22" y="0"/>
                    <a:pt x="22" y="0"/>
                  </a:cubicBezTo>
                  <a:cubicBezTo>
                    <a:pt x="23" y="0"/>
                    <a:pt x="23" y="0"/>
                    <a:pt x="23" y="0"/>
                  </a:cubicBezTo>
                  <a:cubicBezTo>
                    <a:pt x="23" y="0"/>
                    <a:pt x="23" y="0"/>
                    <a:pt x="23" y="0"/>
                  </a:cubicBezTo>
                  <a:cubicBezTo>
                    <a:pt x="23" y="0"/>
                    <a:pt x="23" y="0"/>
                    <a:pt x="23" y="0"/>
                  </a:cubicBezTo>
                  <a:cubicBezTo>
                    <a:pt x="25" y="1"/>
                    <a:pt x="25" y="1"/>
                    <a:pt x="25" y="1"/>
                  </a:cubicBezTo>
                  <a:cubicBezTo>
                    <a:pt x="26" y="1"/>
                    <a:pt x="26" y="1"/>
                    <a:pt x="26" y="1"/>
                  </a:cubicBezTo>
                  <a:cubicBezTo>
                    <a:pt x="26" y="1"/>
                    <a:pt x="26" y="1"/>
                    <a:pt x="26" y="1"/>
                  </a:cubicBezTo>
                  <a:cubicBezTo>
                    <a:pt x="26" y="1"/>
                    <a:pt x="26" y="1"/>
                    <a:pt x="26" y="1"/>
                  </a:cubicBezTo>
                  <a:cubicBezTo>
                    <a:pt x="27" y="1"/>
                    <a:pt x="27" y="1"/>
                    <a:pt x="27" y="1"/>
                  </a:cubicBezTo>
                  <a:cubicBezTo>
                    <a:pt x="28" y="2"/>
                    <a:pt x="28" y="2"/>
                    <a:pt x="28" y="2"/>
                  </a:cubicBezTo>
                  <a:cubicBezTo>
                    <a:pt x="28" y="2"/>
                    <a:pt x="28" y="2"/>
                    <a:pt x="28" y="2"/>
                  </a:cubicBezTo>
                  <a:cubicBezTo>
                    <a:pt x="28" y="2"/>
                    <a:pt x="28" y="2"/>
                    <a:pt x="28" y="2"/>
                  </a:cubicBezTo>
                  <a:cubicBezTo>
                    <a:pt x="29" y="2"/>
                    <a:pt x="29" y="2"/>
                    <a:pt x="29" y="2"/>
                  </a:cubicBezTo>
                  <a:cubicBezTo>
                    <a:pt x="30" y="3"/>
                    <a:pt x="30" y="3"/>
                    <a:pt x="30" y="3"/>
                  </a:cubicBezTo>
                  <a:cubicBezTo>
                    <a:pt x="30" y="3"/>
                    <a:pt x="30" y="3"/>
                    <a:pt x="30" y="3"/>
                  </a:cubicBezTo>
                  <a:cubicBezTo>
                    <a:pt x="30" y="3"/>
                    <a:pt x="30" y="3"/>
                    <a:pt x="30" y="3"/>
                  </a:cubicBezTo>
                  <a:cubicBezTo>
                    <a:pt x="31" y="4"/>
                    <a:pt x="31" y="4"/>
                    <a:pt x="31" y="4"/>
                  </a:cubicBezTo>
                  <a:cubicBezTo>
                    <a:pt x="32" y="4"/>
                    <a:pt x="32" y="4"/>
                    <a:pt x="32" y="4"/>
                  </a:cubicBezTo>
                  <a:cubicBezTo>
                    <a:pt x="32" y="5"/>
                    <a:pt x="32" y="5"/>
                    <a:pt x="32" y="5"/>
                  </a:cubicBezTo>
                  <a:cubicBezTo>
                    <a:pt x="33" y="5"/>
                    <a:pt x="33" y="5"/>
                    <a:pt x="33" y="5"/>
                  </a:cubicBezTo>
                  <a:cubicBezTo>
                    <a:pt x="33" y="5"/>
                    <a:pt x="33" y="5"/>
                    <a:pt x="33" y="5"/>
                  </a:cubicBezTo>
                  <a:cubicBezTo>
                    <a:pt x="33" y="6"/>
                    <a:pt x="33" y="6"/>
                    <a:pt x="33" y="6"/>
                  </a:cubicBezTo>
                  <a:cubicBezTo>
                    <a:pt x="34" y="6"/>
                    <a:pt x="34" y="6"/>
                    <a:pt x="34" y="6"/>
                  </a:cubicBezTo>
                  <a:cubicBezTo>
                    <a:pt x="35" y="7"/>
                    <a:pt x="35" y="7"/>
                    <a:pt x="35" y="7"/>
                  </a:cubicBezTo>
                  <a:cubicBezTo>
                    <a:pt x="103" y="72"/>
                    <a:pt x="103" y="72"/>
                    <a:pt x="103" y="72"/>
                  </a:cubicBezTo>
                  <a:cubicBezTo>
                    <a:pt x="103" y="72"/>
                    <a:pt x="103" y="72"/>
                    <a:pt x="103" y="72"/>
                  </a:cubicBezTo>
                  <a:cubicBezTo>
                    <a:pt x="104" y="73"/>
                    <a:pt x="104" y="73"/>
                    <a:pt x="104" y="73"/>
                  </a:cubicBezTo>
                  <a:cubicBezTo>
                    <a:pt x="105" y="74"/>
                    <a:pt x="105" y="74"/>
                    <a:pt x="105" y="74"/>
                  </a:cubicBezTo>
                  <a:cubicBezTo>
                    <a:pt x="105" y="74"/>
                    <a:pt x="105" y="74"/>
                    <a:pt x="105" y="74"/>
                  </a:cubicBezTo>
                  <a:cubicBezTo>
                    <a:pt x="105" y="74"/>
                    <a:pt x="105" y="74"/>
                    <a:pt x="105" y="74"/>
                  </a:cubicBezTo>
                  <a:cubicBezTo>
                    <a:pt x="106" y="75"/>
                    <a:pt x="106" y="75"/>
                    <a:pt x="106" y="75"/>
                  </a:cubicBezTo>
                  <a:cubicBezTo>
                    <a:pt x="106" y="76"/>
                    <a:pt x="106" y="76"/>
                    <a:pt x="106" y="76"/>
                  </a:cubicBezTo>
                  <a:cubicBezTo>
                    <a:pt x="106" y="76"/>
                    <a:pt x="106" y="76"/>
                    <a:pt x="106" y="76"/>
                  </a:cubicBezTo>
                  <a:cubicBezTo>
                    <a:pt x="106" y="76"/>
                    <a:pt x="106" y="76"/>
                    <a:pt x="106" y="76"/>
                  </a:cubicBezTo>
                  <a:cubicBezTo>
                    <a:pt x="107" y="77"/>
                    <a:pt x="107" y="77"/>
                    <a:pt x="107" y="77"/>
                  </a:cubicBezTo>
                  <a:cubicBezTo>
                    <a:pt x="107" y="78"/>
                    <a:pt x="107" y="78"/>
                    <a:pt x="107" y="78"/>
                  </a:cubicBezTo>
                  <a:cubicBezTo>
                    <a:pt x="108" y="78"/>
                    <a:pt x="108" y="78"/>
                    <a:pt x="108" y="78"/>
                  </a:cubicBezTo>
                  <a:cubicBezTo>
                    <a:pt x="108" y="78"/>
                    <a:pt x="108" y="78"/>
                    <a:pt x="108" y="78"/>
                  </a:cubicBezTo>
                  <a:cubicBezTo>
                    <a:pt x="108" y="79"/>
                    <a:pt x="108" y="79"/>
                    <a:pt x="108" y="79"/>
                  </a:cubicBezTo>
                  <a:cubicBezTo>
                    <a:pt x="108" y="79"/>
                    <a:pt x="108" y="80"/>
                    <a:pt x="109" y="80"/>
                  </a:cubicBezTo>
                  <a:cubicBezTo>
                    <a:pt x="109" y="81"/>
                    <a:pt x="109" y="81"/>
                    <a:pt x="109" y="81"/>
                  </a:cubicBezTo>
                  <a:cubicBezTo>
                    <a:pt x="109" y="81"/>
                    <a:pt x="109" y="81"/>
                    <a:pt x="109" y="81"/>
                  </a:cubicBezTo>
                  <a:cubicBezTo>
                    <a:pt x="109" y="81"/>
                    <a:pt x="109" y="81"/>
                    <a:pt x="109" y="81"/>
                  </a:cubicBezTo>
                  <a:cubicBezTo>
                    <a:pt x="109" y="82"/>
                    <a:pt x="110" y="82"/>
                    <a:pt x="110" y="83"/>
                  </a:cubicBezTo>
                  <a:cubicBezTo>
                    <a:pt x="110" y="83"/>
                    <a:pt x="110" y="83"/>
                    <a:pt x="110" y="83"/>
                  </a:cubicBezTo>
                  <a:cubicBezTo>
                    <a:pt x="110" y="84"/>
                    <a:pt x="110" y="84"/>
                    <a:pt x="110" y="84"/>
                  </a:cubicBezTo>
                  <a:cubicBezTo>
                    <a:pt x="110" y="84"/>
                    <a:pt x="110" y="84"/>
                    <a:pt x="110" y="84"/>
                  </a:cubicBezTo>
                  <a:cubicBezTo>
                    <a:pt x="111" y="85"/>
                    <a:pt x="111" y="85"/>
                    <a:pt x="111" y="86"/>
                  </a:cubicBezTo>
                  <a:cubicBezTo>
                    <a:pt x="111" y="86"/>
                    <a:pt x="111" y="86"/>
                    <a:pt x="111" y="86"/>
                  </a:cubicBezTo>
                  <a:cubicBezTo>
                    <a:pt x="111" y="86"/>
                    <a:pt x="111" y="86"/>
                    <a:pt x="111" y="86"/>
                  </a:cubicBezTo>
                  <a:cubicBezTo>
                    <a:pt x="111" y="87"/>
                    <a:pt x="111" y="88"/>
                    <a:pt x="111" y="88"/>
                  </a:cubicBezTo>
                  <a:cubicBezTo>
                    <a:pt x="111" y="89"/>
                    <a:pt x="111" y="89"/>
                    <a:pt x="111" y="89"/>
                  </a:cubicBezTo>
                  <a:cubicBezTo>
                    <a:pt x="112" y="90"/>
                    <a:pt x="112" y="91"/>
                    <a:pt x="112" y="92"/>
                  </a:cubicBezTo>
                  <a:cubicBezTo>
                    <a:pt x="117" y="151"/>
                    <a:pt x="117" y="151"/>
                    <a:pt x="117" y="151"/>
                  </a:cubicBezTo>
                  <a:cubicBezTo>
                    <a:pt x="117" y="150"/>
                    <a:pt x="117" y="149"/>
                    <a:pt x="117" y="148"/>
                  </a:cubicBezTo>
                  <a:cubicBezTo>
                    <a:pt x="117" y="147"/>
                    <a:pt x="116" y="147"/>
                    <a:pt x="116" y="146"/>
                  </a:cubicBez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0" name="işľídè"/>
            <p:cNvSpPr/>
            <p:nvPr/>
          </p:nvSpPr>
          <p:spPr bwMode="auto">
            <a:xfrm>
              <a:off x="4086886" y="3409943"/>
              <a:ext cx="870677" cy="877963"/>
            </a:xfrm>
            <a:custGeom>
              <a:avLst/>
              <a:gdLst>
                <a:gd name="T0" fmla="*/ 35 w 115"/>
                <a:gd name="T1" fmla="*/ 10 h 116"/>
                <a:gd name="T2" fmla="*/ 103 w 115"/>
                <a:gd name="T3" fmla="*/ 75 h 116"/>
                <a:gd name="T4" fmla="*/ 107 w 115"/>
                <a:gd name="T5" fmla="*/ 116 h 116"/>
                <a:gd name="T6" fmla="*/ 0 w 115"/>
                <a:gd name="T7" fmla="*/ 14 h 116"/>
                <a:gd name="T8" fmla="*/ 35 w 115"/>
                <a:gd name="T9" fmla="*/ 10 h 116"/>
              </a:gdLst>
              <a:ahLst/>
              <a:cxnLst>
                <a:cxn ang="0">
                  <a:pos x="T0" y="T1"/>
                </a:cxn>
                <a:cxn ang="0">
                  <a:pos x="T2" y="T3"/>
                </a:cxn>
                <a:cxn ang="0">
                  <a:pos x="T4" y="T5"/>
                </a:cxn>
                <a:cxn ang="0">
                  <a:pos x="T6" y="T7"/>
                </a:cxn>
                <a:cxn ang="0">
                  <a:pos x="T8" y="T9"/>
                </a:cxn>
              </a:cxnLst>
              <a:rect l="0" t="0" r="r" b="b"/>
              <a:pathLst>
                <a:path w="115" h="116">
                  <a:moveTo>
                    <a:pt x="35" y="10"/>
                  </a:moveTo>
                  <a:cubicBezTo>
                    <a:pt x="103" y="75"/>
                    <a:pt x="103" y="75"/>
                    <a:pt x="103" y="75"/>
                  </a:cubicBezTo>
                  <a:cubicBezTo>
                    <a:pt x="114" y="86"/>
                    <a:pt x="115" y="104"/>
                    <a:pt x="107" y="116"/>
                  </a:cubicBezTo>
                  <a:cubicBezTo>
                    <a:pt x="0" y="14"/>
                    <a:pt x="0" y="14"/>
                    <a:pt x="0" y="14"/>
                  </a:cubicBezTo>
                  <a:cubicBezTo>
                    <a:pt x="8" y="2"/>
                    <a:pt x="24" y="0"/>
                    <a:pt x="35" y="10"/>
                  </a:cubicBez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1" name="ïşļíḋè"/>
            <p:cNvSpPr/>
            <p:nvPr/>
          </p:nvSpPr>
          <p:spPr bwMode="auto">
            <a:xfrm>
              <a:off x="4534976" y="3373513"/>
              <a:ext cx="65574" cy="196722"/>
            </a:xfrm>
            <a:custGeom>
              <a:avLst/>
              <a:gdLst>
                <a:gd name="T0" fmla="*/ 18 w 18"/>
                <a:gd name="T1" fmla="*/ 31 h 54"/>
                <a:gd name="T2" fmla="*/ 2 w 18"/>
                <a:gd name="T3" fmla="*/ 54 h 54"/>
                <a:gd name="T4" fmla="*/ 0 w 18"/>
                <a:gd name="T5" fmla="*/ 23 h 54"/>
                <a:gd name="T6" fmla="*/ 14 w 18"/>
                <a:gd name="T7" fmla="*/ 0 h 54"/>
                <a:gd name="T8" fmla="*/ 18 w 18"/>
                <a:gd name="T9" fmla="*/ 31 h 54"/>
              </a:gdLst>
              <a:ahLst/>
              <a:cxnLst>
                <a:cxn ang="0">
                  <a:pos x="T0" y="T1"/>
                </a:cxn>
                <a:cxn ang="0">
                  <a:pos x="T2" y="T3"/>
                </a:cxn>
                <a:cxn ang="0">
                  <a:pos x="T4" y="T5"/>
                </a:cxn>
                <a:cxn ang="0">
                  <a:pos x="T6" y="T7"/>
                </a:cxn>
                <a:cxn ang="0">
                  <a:pos x="T8" y="T9"/>
                </a:cxn>
              </a:cxnLst>
              <a:rect l="0" t="0" r="r" b="b"/>
              <a:pathLst>
                <a:path w="18" h="54">
                  <a:moveTo>
                    <a:pt x="18" y="31"/>
                  </a:moveTo>
                  <a:lnTo>
                    <a:pt x="2" y="54"/>
                  </a:lnTo>
                  <a:lnTo>
                    <a:pt x="0" y="23"/>
                  </a:lnTo>
                  <a:lnTo>
                    <a:pt x="14" y="0"/>
                  </a:lnTo>
                  <a:lnTo>
                    <a:pt x="18" y="3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2" name="i$ľîḓé"/>
            <p:cNvSpPr/>
            <p:nvPr/>
          </p:nvSpPr>
          <p:spPr bwMode="auto">
            <a:xfrm>
              <a:off x="3751731" y="2459123"/>
              <a:ext cx="2750463" cy="1919860"/>
            </a:xfrm>
            <a:custGeom>
              <a:avLst/>
              <a:gdLst>
                <a:gd name="T0" fmla="*/ 360 w 363"/>
                <a:gd name="T1" fmla="*/ 79 h 254"/>
                <a:gd name="T2" fmla="*/ 361 w 363"/>
                <a:gd name="T3" fmla="*/ 86 h 254"/>
                <a:gd name="T4" fmla="*/ 362 w 363"/>
                <a:gd name="T5" fmla="*/ 95 h 254"/>
                <a:gd name="T6" fmla="*/ 360 w 363"/>
                <a:gd name="T7" fmla="*/ 99 h 254"/>
                <a:gd name="T8" fmla="*/ 332 w 363"/>
                <a:gd name="T9" fmla="*/ 139 h 254"/>
                <a:gd name="T10" fmla="*/ 304 w 363"/>
                <a:gd name="T11" fmla="*/ 179 h 254"/>
                <a:gd name="T12" fmla="*/ 290 w 363"/>
                <a:gd name="T13" fmla="*/ 200 h 254"/>
                <a:gd name="T14" fmla="*/ 261 w 363"/>
                <a:gd name="T15" fmla="*/ 241 h 254"/>
                <a:gd name="T16" fmla="*/ 255 w 363"/>
                <a:gd name="T17" fmla="*/ 248 h 254"/>
                <a:gd name="T18" fmla="*/ 249 w 363"/>
                <a:gd name="T19" fmla="*/ 253 h 254"/>
                <a:gd name="T20" fmla="*/ 243 w 363"/>
                <a:gd name="T21" fmla="*/ 248 h 254"/>
                <a:gd name="T22" fmla="*/ 227 w 363"/>
                <a:gd name="T23" fmla="*/ 233 h 254"/>
                <a:gd name="T24" fmla="*/ 209 w 363"/>
                <a:gd name="T25" fmla="*/ 216 h 254"/>
                <a:gd name="T26" fmla="*/ 174 w 363"/>
                <a:gd name="T27" fmla="*/ 183 h 254"/>
                <a:gd name="T28" fmla="*/ 164 w 363"/>
                <a:gd name="T29" fmla="*/ 173 h 254"/>
                <a:gd name="T30" fmla="*/ 111 w 363"/>
                <a:gd name="T31" fmla="*/ 122 h 254"/>
                <a:gd name="T32" fmla="*/ 59 w 363"/>
                <a:gd name="T33" fmla="*/ 72 h 254"/>
                <a:gd name="T34" fmla="*/ 6 w 363"/>
                <a:gd name="T35" fmla="*/ 22 h 254"/>
                <a:gd name="T36" fmla="*/ 1 w 363"/>
                <a:gd name="T37" fmla="*/ 16 h 254"/>
                <a:gd name="T38" fmla="*/ 1 w 363"/>
                <a:gd name="T39" fmla="*/ 13 h 254"/>
                <a:gd name="T40" fmla="*/ 0 w 363"/>
                <a:gd name="T41" fmla="*/ 0 h 254"/>
                <a:gd name="T42" fmla="*/ 0 w 363"/>
                <a:gd name="T43" fmla="*/ 1 h 254"/>
                <a:gd name="T44" fmla="*/ 3 w 363"/>
                <a:gd name="T45" fmla="*/ 5 h 254"/>
                <a:gd name="T46" fmla="*/ 7 w 363"/>
                <a:gd name="T47" fmla="*/ 9 h 254"/>
                <a:gd name="T48" fmla="*/ 16 w 363"/>
                <a:gd name="T49" fmla="*/ 18 h 254"/>
                <a:gd name="T50" fmla="*/ 33 w 363"/>
                <a:gd name="T51" fmla="*/ 34 h 254"/>
                <a:gd name="T52" fmla="*/ 51 w 363"/>
                <a:gd name="T53" fmla="*/ 51 h 254"/>
                <a:gd name="T54" fmla="*/ 68 w 363"/>
                <a:gd name="T55" fmla="*/ 68 h 254"/>
                <a:gd name="T56" fmla="*/ 86 w 363"/>
                <a:gd name="T57" fmla="*/ 85 h 254"/>
                <a:gd name="T58" fmla="*/ 103 w 363"/>
                <a:gd name="T59" fmla="*/ 102 h 254"/>
                <a:gd name="T60" fmla="*/ 121 w 363"/>
                <a:gd name="T61" fmla="*/ 118 h 254"/>
                <a:gd name="T62" fmla="*/ 139 w 363"/>
                <a:gd name="T63" fmla="*/ 135 h 254"/>
                <a:gd name="T64" fmla="*/ 156 w 363"/>
                <a:gd name="T65" fmla="*/ 152 h 254"/>
                <a:gd name="T66" fmla="*/ 162 w 363"/>
                <a:gd name="T67" fmla="*/ 158 h 254"/>
                <a:gd name="T68" fmla="*/ 197 w 363"/>
                <a:gd name="T69" fmla="*/ 191 h 254"/>
                <a:gd name="T70" fmla="*/ 232 w 363"/>
                <a:gd name="T71" fmla="*/ 224 h 254"/>
                <a:gd name="T72" fmla="*/ 241 w 363"/>
                <a:gd name="T73" fmla="*/ 233 h 254"/>
                <a:gd name="T74" fmla="*/ 248 w 363"/>
                <a:gd name="T75" fmla="*/ 239 h 254"/>
                <a:gd name="T76" fmla="*/ 255 w 363"/>
                <a:gd name="T77" fmla="*/ 233 h 254"/>
                <a:gd name="T78" fmla="*/ 261 w 363"/>
                <a:gd name="T79" fmla="*/ 224 h 254"/>
                <a:gd name="T80" fmla="*/ 275 w 363"/>
                <a:gd name="T81" fmla="*/ 203 h 254"/>
                <a:gd name="T82" fmla="*/ 288 w 363"/>
                <a:gd name="T83" fmla="*/ 185 h 254"/>
                <a:gd name="T84" fmla="*/ 316 w 363"/>
                <a:gd name="T85" fmla="*/ 145 h 254"/>
                <a:gd name="T86" fmla="*/ 345 w 363"/>
                <a:gd name="T87" fmla="*/ 106 h 254"/>
                <a:gd name="T88" fmla="*/ 359 w 363"/>
                <a:gd name="T89" fmla="*/ 85 h 254"/>
                <a:gd name="T90" fmla="*/ 360 w 363"/>
                <a:gd name="T91" fmla="*/ 7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 h="254">
                  <a:moveTo>
                    <a:pt x="360" y="79"/>
                  </a:moveTo>
                  <a:cubicBezTo>
                    <a:pt x="361" y="81"/>
                    <a:pt x="361" y="84"/>
                    <a:pt x="361" y="86"/>
                  </a:cubicBezTo>
                  <a:cubicBezTo>
                    <a:pt x="361" y="89"/>
                    <a:pt x="363" y="93"/>
                    <a:pt x="362" y="95"/>
                  </a:cubicBezTo>
                  <a:cubicBezTo>
                    <a:pt x="362" y="96"/>
                    <a:pt x="361" y="98"/>
                    <a:pt x="360" y="99"/>
                  </a:cubicBezTo>
                  <a:cubicBezTo>
                    <a:pt x="352" y="114"/>
                    <a:pt x="342" y="126"/>
                    <a:pt x="332" y="139"/>
                  </a:cubicBezTo>
                  <a:cubicBezTo>
                    <a:pt x="323" y="152"/>
                    <a:pt x="314" y="165"/>
                    <a:pt x="304" y="179"/>
                  </a:cubicBezTo>
                  <a:cubicBezTo>
                    <a:pt x="299" y="186"/>
                    <a:pt x="295" y="193"/>
                    <a:pt x="290" y="200"/>
                  </a:cubicBezTo>
                  <a:cubicBezTo>
                    <a:pt x="280" y="214"/>
                    <a:pt x="270" y="227"/>
                    <a:pt x="261" y="241"/>
                  </a:cubicBezTo>
                  <a:cubicBezTo>
                    <a:pt x="259" y="243"/>
                    <a:pt x="257" y="246"/>
                    <a:pt x="255" y="248"/>
                  </a:cubicBezTo>
                  <a:cubicBezTo>
                    <a:pt x="254" y="251"/>
                    <a:pt x="252" y="254"/>
                    <a:pt x="249" y="253"/>
                  </a:cubicBezTo>
                  <a:cubicBezTo>
                    <a:pt x="247" y="253"/>
                    <a:pt x="245" y="250"/>
                    <a:pt x="243" y="248"/>
                  </a:cubicBezTo>
                  <a:cubicBezTo>
                    <a:pt x="237" y="243"/>
                    <a:pt x="232" y="238"/>
                    <a:pt x="227" y="233"/>
                  </a:cubicBezTo>
                  <a:cubicBezTo>
                    <a:pt x="221" y="228"/>
                    <a:pt x="215" y="222"/>
                    <a:pt x="209" y="216"/>
                  </a:cubicBezTo>
                  <a:cubicBezTo>
                    <a:pt x="198" y="205"/>
                    <a:pt x="186" y="194"/>
                    <a:pt x="174" y="183"/>
                  </a:cubicBezTo>
                  <a:cubicBezTo>
                    <a:pt x="171" y="179"/>
                    <a:pt x="167" y="176"/>
                    <a:pt x="164" y="173"/>
                  </a:cubicBezTo>
                  <a:cubicBezTo>
                    <a:pt x="146" y="156"/>
                    <a:pt x="128" y="139"/>
                    <a:pt x="111" y="122"/>
                  </a:cubicBezTo>
                  <a:cubicBezTo>
                    <a:pt x="94" y="105"/>
                    <a:pt x="76" y="89"/>
                    <a:pt x="59" y="72"/>
                  </a:cubicBezTo>
                  <a:cubicBezTo>
                    <a:pt x="41" y="55"/>
                    <a:pt x="23" y="38"/>
                    <a:pt x="6" y="22"/>
                  </a:cubicBezTo>
                  <a:cubicBezTo>
                    <a:pt x="5" y="20"/>
                    <a:pt x="2" y="19"/>
                    <a:pt x="1" y="16"/>
                  </a:cubicBezTo>
                  <a:cubicBezTo>
                    <a:pt x="1" y="15"/>
                    <a:pt x="1" y="14"/>
                    <a:pt x="1" y="13"/>
                  </a:cubicBezTo>
                  <a:cubicBezTo>
                    <a:pt x="1" y="9"/>
                    <a:pt x="0" y="5"/>
                    <a:pt x="0" y="0"/>
                  </a:cubicBezTo>
                  <a:cubicBezTo>
                    <a:pt x="0" y="1"/>
                    <a:pt x="0" y="1"/>
                    <a:pt x="0" y="1"/>
                  </a:cubicBezTo>
                  <a:cubicBezTo>
                    <a:pt x="0" y="3"/>
                    <a:pt x="2" y="4"/>
                    <a:pt x="3" y="5"/>
                  </a:cubicBezTo>
                  <a:cubicBezTo>
                    <a:pt x="4" y="7"/>
                    <a:pt x="6" y="8"/>
                    <a:pt x="7" y="9"/>
                  </a:cubicBezTo>
                  <a:cubicBezTo>
                    <a:pt x="10" y="12"/>
                    <a:pt x="13" y="15"/>
                    <a:pt x="16" y="18"/>
                  </a:cubicBezTo>
                  <a:cubicBezTo>
                    <a:pt x="22" y="23"/>
                    <a:pt x="28" y="29"/>
                    <a:pt x="33" y="34"/>
                  </a:cubicBezTo>
                  <a:cubicBezTo>
                    <a:pt x="39" y="40"/>
                    <a:pt x="45" y="46"/>
                    <a:pt x="51" y="51"/>
                  </a:cubicBezTo>
                  <a:cubicBezTo>
                    <a:pt x="57" y="57"/>
                    <a:pt x="63" y="62"/>
                    <a:pt x="68" y="68"/>
                  </a:cubicBezTo>
                  <a:cubicBezTo>
                    <a:pt x="74" y="74"/>
                    <a:pt x="80" y="79"/>
                    <a:pt x="86" y="85"/>
                  </a:cubicBezTo>
                  <a:cubicBezTo>
                    <a:pt x="92" y="90"/>
                    <a:pt x="98" y="96"/>
                    <a:pt x="103" y="102"/>
                  </a:cubicBezTo>
                  <a:cubicBezTo>
                    <a:pt x="109" y="107"/>
                    <a:pt x="115" y="113"/>
                    <a:pt x="121" y="118"/>
                  </a:cubicBezTo>
                  <a:cubicBezTo>
                    <a:pt x="127" y="124"/>
                    <a:pt x="133" y="129"/>
                    <a:pt x="139" y="135"/>
                  </a:cubicBezTo>
                  <a:cubicBezTo>
                    <a:pt x="144" y="141"/>
                    <a:pt x="150" y="146"/>
                    <a:pt x="156" y="152"/>
                  </a:cubicBezTo>
                  <a:cubicBezTo>
                    <a:pt x="158" y="154"/>
                    <a:pt x="160" y="156"/>
                    <a:pt x="162" y="158"/>
                  </a:cubicBezTo>
                  <a:cubicBezTo>
                    <a:pt x="174" y="169"/>
                    <a:pt x="185" y="180"/>
                    <a:pt x="197" y="191"/>
                  </a:cubicBezTo>
                  <a:cubicBezTo>
                    <a:pt x="209" y="202"/>
                    <a:pt x="220" y="213"/>
                    <a:pt x="232" y="224"/>
                  </a:cubicBezTo>
                  <a:cubicBezTo>
                    <a:pt x="235" y="227"/>
                    <a:pt x="238" y="230"/>
                    <a:pt x="241" y="233"/>
                  </a:cubicBezTo>
                  <a:cubicBezTo>
                    <a:pt x="243" y="235"/>
                    <a:pt x="245" y="238"/>
                    <a:pt x="248" y="239"/>
                  </a:cubicBezTo>
                  <a:cubicBezTo>
                    <a:pt x="251" y="239"/>
                    <a:pt x="253" y="236"/>
                    <a:pt x="255" y="233"/>
                  </a:cubicBezTo>
                  <a:cubicBezTo>
                    <a:pt x="257" y="230"/>
                    <a:pt x="259" y="227"/>
                    <a:pt x="261" y="224"/>
                  </a:cubicBezTo>
                  <a:cubicBezTo>
                    <a:pt x="266" y="217"/>
                    <a:pt x="271" y="210"/>
                    <a:pt x="275" y="203"/>
                  </a:cubicBezTo>
                  <a:cubicBezTo>
                    <a:pt x="280" y="197"/>
                    <a:pt x="284" y="191"/>
                    <a:pt x="288" y="185"/>
                  </a:cubicBezTo>
                  <a:cubicBezTo>
                    <a:pt x="297" y="172"/>
                    <a:pt x="307" y="158"/>
                    <a:pt x="316" y="145"/>
                  </a:cubicBezTo>
                  <a:cubicBezTo>
                    <a:pt x="326" y="132"/>
                    <a:pt x="335" y="118"/>
                    <a:pt x="345" y="106"/>
                  </a:cubicBezTo>
                  <a:cubicBezTo>
                    <a:pt x="349" y="99"/>
                    <a:pt x="354" y="92"/>
                    <a:pt x="359" y="85"/>
                  </a:cubicBezTo>
                  <a:cubicBezTo>
                    <a:pt x="359" y="84"/>
                    <a:pt x="361" y="82"/>
                    <a:pt x="360" y="79"/>
                  </a:cubicBezTo>
                  <a:close/>
                </a:path>
              </a:pathLst>
            </a:custGeom>
            <a:solidFill>
              <a:srgbClr val="3FA59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3" name="ïsļíḍê"/>
            <p:cNvSpPr/>
            <p:nvPr/>
          </p:nvSpPr>
          <p:spPr bwMode="auto">
            <a:xfrm>
              <a:off x="3686157" y="1173144"/>
              <a:ext cx="2874325" cy="1981790"/>
            </a:xfrm>
            <a:custGeom>
              <a:avLst/>
              <a:gdLst>
                <a:gd name="T0" fmla="*/ 102 w 380"/>
                <a:gd name="T1" fmla="*/ 19 h 262"/>
                <a:gd name="T2" fmla="*/ 106 w 380"/>
                <a:gd name="T3" fmla="*/ 12 h 262"/>
                <a:gd name="T4" fmla="*/ 108 w 380"/>
                <a:gd name="T5" fmla="*/ 9 h 262"/>
                <a:gd name="T6" fmla="*/ 110 w 380"/>
                <a:gd name="T7" fmla="*/ 7 h 262"/>
                <a:gd name="T8" fmla="*/ 112 w 380"/>
                <a:gd name="T9" fmla="*/ 5 h 262"/>
                <a:gd name="T10" fmla="*/ 114 w 380"/>
                <a:gd name="T11" fmla="*/ 3 h 262"/>
                <a:gd name="T12" fmla="*/ 115 w 380"/>
                <a:gd name="T13" fmla="*/ 2 h 262"/>
                <a:gd name="T14" fmla="*/ 116 w 380"/>
                <a:gd name="T15" fmla="*/ 1 h 262"/>
                <a:gd name="T16" fmla="*/ 118 w 380"/>
                <a:gd name="T17" fmla="*/ 1 h 262"/>
                <a:gd name="T18" fmla="*/ 119 w 380"/>
                <a:gd name="T19" fmla="*/ 0 h 262"/>
                <a:gd name="T20" fmla="*/ 121 w 380"/>
                <a:gd name="T21" fmla="*/ 0 h 262"/>
                <a:gd name="T22" fmla="*/ 122 w 380"/>
                <a:gd name="T23" fmla="*/ 0 h 262"/>
                <a:gd name="T24" fmla="*/ 124 w 380"/>
                <a:gd name="T25" fmla="*/ 1 h 262"/>
                <a:gd name="T26" fmla="*/ 126 w 380"/>
                <a:gd name="T27" fmla="*/ 1 h 262"/>
                <a:gd name="T28" fmla="*/ 127 w 380"/>
                <a:gd name="T29" fmla="*/ 2 h 262"/>
                <a:gd name="T30" fmla="*/ 129 w 380"/>
                <a:gd name="T31" fmla="*/ 3 h 262"/>
                <a:gd name="T32" fmla="*/ 134 w 380"/>
                <a:gd name="T33" fmla="*/ 8 h 262"/>
                <a:gd name="T34" fmla="*/ 303 w 380"/>
                <a:gd name="T35" fmla="*/ 170 h 262"/>
                <a:gd name="T36" fmla="*/ 340 w 380"/>
                <a:gd name="T37" fmla="*/ 204 h 262"/>
                <a:gd name="T38" fmla="*/ 369 w 380"/>
                <a:gd name="T39" fmla="*/ 232 h 262"/>
                <a:gd name="T40" fmla="*/ 375 w 380"/>
                <a:gd name="T41" fmla="*/ 238 h 262"/>
                <a:gd name="T42" fmla="*/ 376 w 380"/>
                <a:gd name="T43" fmla="*/ 240 h 262"/>
                <a:gd name="T44" fmla="*/ 377 w 380"/>
                <a:gd name="T45" fmla="*/ 241 h 262"/>
                <a:gd name="T46" fmla="*/ 377 w 380"/>
                <a:gd name="T47" fmla="*/ 242 h 262"/>
                <a:gd name="T48" fmla="*/ 378 w 380"/>
                <a:gd name="T49" fmla="*/ 244 h 262"/>
                <a:gd name="T50" fmla="*/ 378 w 380"/>
                <a:gd name="T51" fmla="*/ 245 h 262"/>
                <a:gd name="T52" fmla="*/ 379 w 380"/>
                <a:gd name="T53" fmla="*/ 246 h 262"/>
                <a:gd name="T54" fmla="*/ 380 w 380"/>
                <a:gd name="T55" fmla="*/ 261 h 262"/>
                <a:gd name="T56" fmla="*/ 379 w 380"/>
                <a:gd name="T57" fmla="*/ 258 h 262"/>
                <a:gd name="T58" fmla="*/ 378 w 380"/>
                <a:gd name="T59" fmla="*/ 255 h 262"/>
                <a:gd name="T60" fmla="*/ 376 w 380"/>
                <a:gd name="T61" fmla="*/ 253 h 262"/>
                <a:gd name="T62" fmla="*/ 352 w 380"/>
                <a:gd name="T63" fmla="*/ 229 h 262"/>
                <a:gd name="T64" fmla="*/ 315 w 380"/>
                <a:gd name="T65" fmla="*/ 194 h 262"/>
                <a:gd name="T66" fmla="*/ 137 w 380"/>
                <a:gd name="T67" fmla="*/ 23 h 262"/>
                <a:gd name="T68" fmla="*/ 128 w 380"/>
                <a:gd name="T69" fmla="*/ 16 h 262"/>
                <a:gd name="T70" fmla="*/ 123 w 380"/>
                <a:gd name="T71" fmla="*/ 15 h 262"/>
                <a:gd name="T72" fmla="*/ 119 w 380"/>
                <a:gd name="T73" fmla="*/ 15 h 262"/>
                <a:gd name="T74" fmla="*/ 115 w 380"/>
                <a:gd name="T75" fmla="*/ 18 h 262"/>
                <a:gd name="T76" fmla="*/ 112 w 380"/>
                <a:gd name="T77" fmla="*/ 21 h 262"/>
                <a:gd name="T78" fmla="*/ 109 w 380"/>
                <a:gd name="T79" fmla="*/ 25 h 262"/>
                <a:gd name="T80" fmla="*/ 105 w 380"/>
                <a:gd name="T81" fmla="*/ 30 h 262"/>
                <a:gd name="T82" fmla="*/ 101 w 380"/>
                <a:gd name="T83" fmla="*/ 36 h 262"/>
                <a:gd name="T84" fmla="*/ 17 w 380"/>
                <a:gd name="T85" fmla="*/ 156 h 262"/>
                <a:gd name="T86" fmla="*/ 15 w 380"/>
                <a:gd name="T87" fmla="*/ 159 h 262"/>
                <a:gd name="T88" fmla="*/ 8 w 380"/>
                <a:gd name="T89" fmla="*/ 167 h 262"/>
                <a:gd name="T90" fmla="*/ 5 w 380"/>
                <a:gd name="T91" fmla="*/ 172 h 262"/>
                <a:gd name="T92" fmla="*/ 3 w 380"/>
                <a:gd name="T93" fmla="*/ 176 h 262"/>
                <a:gd name="T94" fmla="*/ 2 w 380"/>
                <a:gd name="T95" fmla="*/ 180 h 262"/>
                <a:gd name="T96" fmla="*/ 1 w 380"/>
                <a:gd name="T97" fmla="*/ 186 h 262"/>
                <a:gd name="T98" fmla="*/ 0 w 380"/>
                <a:gd name="T99" fmla="*/ 168 h 262"/>
                <a:gd name="T100" fmla="*/ 1 w 380"/>
                <a:gd name="T101" fmla="*/ 165 h 262"/>
                <a:gd name="T102" fmla="*/ 1 w 380"/>
                <a:gd name="T103" fmla="*/ 163 h 262"/>
                <a:gd name="T104" fmla="*/ 2 w 380"/>
                <a:gd name="T105" fmla="*/ 161 h 262"/>
                <a:gd name="T106" fmla="*/ 4 w 380"/>
                <a:gd name="T107" fmla="*/ 157 h 262"/>
                <a:gd name="T108" fmla="*/ 5 w 380"/>
                <a:gd name="T109" fmla="*/ 155 h 262"/>
                <a:gd name="T110" fmla="*/ 10 w 380"/>
                <a:gd name="T111" fmla="*/ 149 h 262"/>
                <a:gd name="T112" fmla="*/ 13 w 380"/>
                <a:gd name="T113" fmla="*/ 144 h 262"/>
                <a:gd name="T114" fmla="*/ 58 w 380"/>
                <a:gd name="T115" fmla="*/ 8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262">
                  <a:moveTo>
                    <a:pt x="99" y="22"/>
                  </a:moveTo>
                  <a:cubicBezTo>
                    <a:pt x="100" y="21"/>
                    <a:pt x="100" y="21"/>
                    <a:pt x="100" y="21"/>
                  </a:cubicBezTo>
                  <a:cubicBezTo>
                    <a:pt x="100" y="21"/>
                    <a:pt x="101" y="20"/>
                    <a:pt x="101" y="20"/>
                  </a:cubicBezTo>
                  <a:cubicBezTo>
                    <a:pt x="101" y="19"/>
                    <a:pt x="101" y="19"/>
                    <a:pt x="102" y="19"/>
                  </a:cubicBezTo>
                  <a:cubicBezTo>
                    <a:pt x="102" y="18"/>
                    <a:pt x="103" y="17"/>
                    <a:pt x="103" y="17"/>
                  </a:cubicBezTo>
                  <a:cubicBezTo>
                    <a:pt x="103" y="16"/>
                    <a:pt x="104" y="16"/>
                    <a:pt x="104" y="15"/>
                  </a:cubicBezTo>
                  <a:cubicBezTo>
                    <a:pt x="104" y="15"/>
                    <a:pt x="104" y="14"/>
                    <a:pt x="105" y="14"/>
                  </a:cubicBezTo>
                  <a:cubicBezTo>
                    <a:pt x="105" y="13"/>
                    <a:pt x="105" y="13"/>
                    <a:pt x="106" y="12"/>
                  </a:cubicBezTo>
                  <a:cubicBezTo>
                    <a:pt x="106" y="12"/>
                    <a:pt x="106" y="12"/>
                    <a:pt x="106" y="12"/>
                  </a:cubicBezTo>
                  <a:cubicBezTo>
                    <a:pt x="106" y="11"/>
                    <a:pt x="106" y="11"/>
                    <a:pt x="106" y="11"/>
                  </a:cubicBezTo>
                  <a:cubicBezTo>
                    <a:pt x="107" y="11"/>
                    <a:pt x="107" y="11"/>
                    <a:pt x="107" y="10"/>
                  </a:cubicBezTo>
                  <a:cubicBezTo>
                    <a:pt x="108" y="9"/>
                    <a:pt x="108" y="9"/>
                    <a:pt x="108" y="9"/>
                  </a:cubicBezTo>
                  <a:cubicBezTo>
                    <a:pt x="108" y="9"/>
                    <a:pt x="108" y="9"/>
                    <a:pt x="108" y="9"/>
                  </a:cubicBezTo>
                  <a:cubicBezTo>
                    <a:pt x="109" y="8"/>
                    <a:pt x="109" y="8"/>
                    <a:pt x="109" y="8"/>
                  </a:cubicBezTo>
                  <a:cubicBezTo>
                    <a:pt x="109" y="8"/>
                    <a:pt x="109" y="8"/>
                    <a:pt x="109" y="8"/>
                  </a:cubicBezTo>
                  <a:cubicBezTo>
                    <a:pt x="110" y="7"/>
                    <a:pt x="110" y="7"/>
                    <a:pt x="110" y="7"/>
                  </a:cubicBezTo>
                  <a:cubicBezTo>
                    <a:pt x="110" y="7"/>
                    <a:pt x="110" y="7"/>
                    <a:pt x="110" y="7"/>
                  </a:cubicBezTo>
                  <a:cubicBezTo>
                    <a:pt x="110" y="6"/>
                    <a:pt x="110" y="6"/>
                    <a:pt x="110" y="6"/>
                  </a:cubicBezTo>
                  <a:cubicBezTo>
                    <a:pt x="111" y="5"/>
                    <a:pt x="111" y="5"/>
                    <a:pt x="111" y="5"/>
                  </a:cubicBezTo>
                  <a:cubicBezTo>
                    <a:pt x="112" y="5"/>
                    <a:pt x="112" y="5"/>
                    <a:pt x="112" y="5"/>
                  </a:cubicBezTo>
                  <a:cubicBezTo>
                    <a:pt x="112" y="5"/>
                    <a:pt x="112" y="5"/>
                    <a:pt x="112" y="5"/>
                  </a:cubicBezTo>
                  <a:cubicBezTo>
                    <a:pt x="112" y="4"/>
                    <a:pt x="112" y="4"/>
                    <a:pt x="112" y="4"/>
                  </a:cubicBezTo>
                  <a:cubicBezTo>
                    <a:pt x="113" y="4"/>
                    <a:pt x="113" y="4"/>
                    <a:pt x="113" y="4"/>
                  </a:cubicBezTo>
                  <a:cubicBezTo>
                    <a:pt x="114" y="3"/>
                    <a:pt x="114" y="3"/>
                    <a:pt x="114" y="3"/>
                  </a:cubicBezTo>
                  <a:cubicBezTo>
                    <a:pt x="114" y="3"/>
                    <a:pt x="114" y="3"/>
                    <a:pt x="114" y="3"/>
                  </a:cubicBezTo>
                  <a:cubicBezTo>
                    <a:pt x="114" y="3"/>
                    <a:pt x="114" y="3"/>
                    <a:pt x="114" y="3"/>
                  </a:cubicBezTo>
                  <a:cubicBezTo>
                    <a:pt x="114" y="3"/>
                    <a:pt x="114" y="3"/>
                    <a:pt x="114" y="3"/>
                  </a:cubicBezTo>
                  <a:cubicBezTo>
                    <a:pt x="115" y="2"/>
                    <a:pt x="115" y="2"/>
                    <a:pt x="115" y="2"/>
                  </a:cubicBezTo>
                  <a:cubicBezTo>
                    <a:pt x="116" y="2"/>
                    <a:pt x="116" y="2"/>
                    <a:pt x="116" y="2"/>
                  </a:cubicBezTo>
                  <a:cubicBezTo>
                    <a:pt x="116" y="2"/>
                    <a:pt x="116" y="2"/>
                    <a:pt x="116" y="2"/>
                  </a:cubicBezTo>
                  <a:cubicBezTo>
                    <a:pt x="116" y="2"/>
                    <a:pt x="116" y="2"/>
                    <a:pt x="116" y="2"/>
                  </a:cubicBezTo>
                  <a:cubicBezTo>
                    <a:pt x="116" y="1"/>
                    <a:pt x="116" y="1"/>
                    <a:pt x="116" y="1"/>
                  </a:cubicBezTo>
                  <a:cubicBezTo>
                    <a:pt x="117" y="1"/>
                    <a:pt x="117" y="1"/>
                    <a:pt x="117" y="1"/>
                  </a:cubicBezTo>
                  <a:cubicBezTo>
                    <a:pt x="117" y="1"/>
                    <a:pt x="117" y="1"/>
                    <a:pt x="117" y="1"/>
                  </a:cubicBezTo>
                  <a:cubicBezTo>
                    <a:pt x="118" y="1"/>
                    <a:pt x="118" y="1"/>
                    <a:pt x="118" y="1"/>
                  </a:cubicBezTo>
                  <a:cubicBezTo>
                    <a:pt x="118" y="1"/>
                    <a:pt x="118" y="1"/>
                    <a:pt x="118" y="1"/>
                  </a:cubicBezTo>
                  <a:cubicBezTo>
                    <a:pt x="118" y="1"/>
                    <a:pt x="118" y="1"/>
                    <a:pt x="118" y="1"/>
                  </a:cubicBezTo>
                  <a:cubicBezTo>
                    <a:pt x="118" y="1"/>
                    <a:pt x="118" y="1"/>
                    <a:pt x="118" y="1"/>
                  </a:cubicBezTo>
                  <a:cubicBezTo>
                    <a:pt x="119" y="0"/>
                    <a:pt x="119" y="0"/>
                    <a:pt x="119" y="0"/>
                  </a:cubicBezTo>
                  <a:cubicBezTo>
                    <a:pt x="119" y="0"/>
                    <a:pt x="119" y="0"/>
                    <a:pt x="119"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2" y="0"/>
                    <a:pt x="122" y="0"/>
                    <a:pt x="122" y="0"/>
                  </a:cubicBezTo>
                  <a:cubicBezTo>
                    <a:pt x="122" y="0"/>
                    <a:pt x="122" y="0"/>
                    <a:pt x="122" y="0"/>
                  </a:cubicBezTo>
                  <a:cubicBezTo>
                    <a:pt x="122" y="0"/>
                    <a:pt x="122" y="0"/>
                    <a:pt x="122" y="0"/>
                  </a:cubicBezTo>
                  <a:cubicBezTo>
                    <a:pt x="123" y="0"/>
                    <a:pt x="123" y="0"/>
                    <a:pt x="123" y="0"/>
                  </a:cubicBezTo>
                  <a:cubicBezTo>
                    <a:pt x="124" y="0"/>
                    <a:pt x="124" y="0"/>
                    <a:pt x="124" y="0"/>
                  </a:cubicBezTo>
                  <a:cubicBezTo>
                    <a:pt x="124" y="0"/>
                    <a:pt x="124" y="0"/>
                    <a:pt x="124" y="0"/>
                  </a:cubicBezTo>
                  <a:cubicBezTo>
                    <a:pt x="124" y="1"/>
                    <a:pt x="124" y="1"/>
                    <a:pt x="124" y="1"/>
                  </a:cubicBezTo>
                  <a:cubicBezTo>
                    <a:pt x="124" y="1"/>
                    <a:pt x="124" y="1"/>
                    <a:pt x="124" y="1"/>
                  </a:cubicBezTo>
                  <a:cubicBezTo>
                    <a:pt x="125" y="1"/>
                    <a:pt x="125" y="1"/>
                    <a:pt x="125" y="1"/>
                  </a:cubicBezTo>
                  <a:cubicBezTo>
                    <a:pt x="125" y="1"/>
                    <a:pt x="125" y="1"/>
                    <a:pt x="125" y="1"/>
                  </a:cubicBezTo>
                  <a:cubicBezTo>
                    <a:pt x="126" y="1"/>
                    <a:pt x="126" y="1"/>
                    <a:pt x="126" y="1"/>
                  </a:cubicBezTo>
                  <a:cubicBezTo>
                    <a:pt x="126" y="1"/>
                    <a:pt x="126" y="1"/>
                    <a:pt x="126" y="1"/>
                  </a:cubicBezTo>
                  <a:cubicBezTo>
                    <a:pt x="127" y="2"/>
                    <a:pt x="127" y="2"/>
                    <a:pt x="127" y="2"/>
                  </a:cubicBezTo>
                  <a:cubicBezTo>
                    <a:pt x="127" y="2"/>
                    <a:pt x="127" y="2"/>
                    <a:pt x="127" y="2"/>
                  </a:cubicBezTo>
                  <a:cubicBezTo>
                    <a:pt x="127" y="2"/>
                    <a:pt x="127" y="2"/>
                    <a:pt x="127" y="2"/>
                  </a:cubicBezTo>
                  <a:cubicBezTo>
                    <a:pt x="128" y="2"/>
                    <a:pt x="128" y="2"/>
                    <a:pt x="128" y="2"/>
                  </a:cubicBezTo>
                  <a:cubicBezTo>
                    <a:pt x="128" y="3"/>
                    <a:pt x="128" y="3"/>
                    <a:pt x="128" y="3"/>
                  </a:cubicBezTo>
                  <a:cubicBezTo>
                    <a:pt x="129" y="3"/>
                    <a:pt x="129" y="3"/>
                    <a:pt x="129" y="3"/>
                  </a:cubicBezTo>
                  <a:cubicBezTo>
                    <a:pt x="129" y="3"/>
                    <a:pt x="129" y="3"/>
                    <a:pt x="129" y="3"/>
                  </a:cubicBezTo>
                  <a:cubicBezTo>
                    <a:pt x="130" y="4"/>
                    <a:pt x="131" y="4"/>
                    <a:pt x="131" y="5"/>
                  </a:cubicBezTo>
                  <a:cubicBezTo>
                    <a:pt x="132" y="6"/>
                    <a:pt x="132" y="6"/>
                    <a:pt x="132" y="6"/>
                  </a:cubicBezTo>
                  <a:cubicBezTo>
                    <a:pt x="132" y="6"/>
                    <a:pt x="133" y="6"/>
                    <a:pt x="133" y="7"/>
                  </a:cubicBezTo>
                  <a:cubicBezTo>
                    <a:pt x="134" y="8"/>
                    <a:pt x="134" y="8"/>
                    <a:pt x="134" y="8"/>
                  </a:cubicBezTo>
                  <a:cubicBezTo>
                    <a:pt x="135" y="9"/>
                    <a:pt x="135" y="9"/>
                    <a:pt x="135" y="9"/>
                  </a:cubicBezTo>
                  <a:cubicBezTo>
                    <a:pt x="139" y="12"/>
                    <a:pt x="143" y="17"/>
                    <a:pt x="147" y="20"/>
                  </a:cubicBezTo>
                  <a:cubicBezTo>
                    <a:pt x="161" y="34"/>
                    <a:pt x="175" y="48"/>
                    <a:pt x="190" y="61"/>
                  </a:cubicBezTo>
                  <a:cubicBezTo>
                    <a:pt x="228" y="97"/>
                    <a:pt x="266" y="134"/>
                    <a:pt x="303" y="170"/>
                  </a:cubicBezTo>
                  <a:cubicBezTo>
                    <a:pt x="307" y="173"/>
                    <a:pt x="311" y="177"/>
                    <a:pt x="315" y="181"/>
                  </a:cubicBezTo>
                  <a:cubicBezTo>
                    <a:pt x="319" y="184"/>
                    <a:pt x="323" y="188"/>
                    <a:pt x="327" y="192"/>
                  </a:cubicBezTo>
                  <a:cubicBezTo>
                    <a:pt x="331" y="196"/>
                    <a:pt x="335" y="200"/>
                    <a:pt x="339" y="203"/>
                  </a:cubicBezTo>
                  <a:cubicBezTo>
                    <a:pt x="340" y="204"/>
                    <a:pt x="340" y="204"/>
                    <a:pt x="340" y="204"/>
                  </a:cubicBezTo>
                  <a:cubicBezTo>
                    <a:pt x="344" y="208"/>
                    <a:pt x="347" y="211"/>
                    <a:pt x="350" y="214"/>
                  </a:cubicBezTo>
                  <a:cubicBezTo>
                    <a:pt x="354" y="217"/>
                    <a:pt x="357" y="221"/>
                    <a:pt x="361" y="224"/>
                  </a:cubicBezTo>
                  <a:cubicBezTo>
                    <a:pt x="362" y="225"/>
                    <a:pt x="363" y="226"/>
                    <a:pt x="364" y="228"/>
                  </a:cubicBezTo>
                  <a:cubicBezTo>
                    <a:pt x="366" y="229"/>
                    <a:pt x="367" y="231"/>
                    <a:pt x="369" y="232"/>
                  </a:cubicBezTo>
                  <a:cubicBezTo>
                    <a:pt x="371" y="234"/>
                    <a:pt x="372" y="235"/>
                    <a:pt x="373" y="237"/>
                  </a:cubicBezTo>
                  <a:cubicBezTo>
                    <a:pt x="374" y="237"/>
                    <a:pt x="374" y="237"/>
                    <a:pt x="374" y="237"/>
                  </a:cubicBezTo>
                  <a:cubicBezTo>
                    <a:pt x="375" y="238"/>
                    <a:pt x="375" y="238"/>
                    <a:pt x="375" y="238"/>
                  </a:cubicBezTo>
                  <a:cubicBezTo>
                    <a:pt x="375" y="238"/>
                    <a:pt x="375" y="238"/>
                    <a:pt x="375" y="238"/>
                  </a:cubicBezTo>
                  <a:cubicBezTo>
                    <a:pt x="375" y="238"/>
                    <a:pt x="375" y="238"/>
                    <a:pt x="375" y="238"/>
                  </a:cubicBezTo>
                  <a:cubicBezTo>
                    <a:pt x="375" y="239"/>
                    <a:pt x="375" y="239"/>
                    <a:pt x="375" y="239"/>
                  </a:cubicBezTo>
                  <a:cubicBezTo>
                    <a:pt x="376" y="240"/>
                    <a:pt x="376" y="240"/>
                    <a:pt x="376" y="240"/>
                  </a:cubicBezTo>
                  <a:cubicBezTo>
                    <a:pt x="376" y="240"/>
                    <a:pt x="376" y="240"/>
                    <a:pt x="376" y="240"/>
                  </a:cubicBezTo>
                  <a:cubicBezTo>
                    <a:pt x="376" y="240"/>
                    <a:pt x="376" y="240"/>
                    <a:pt x="376" y="240"/>
                  </a:cubicBezTo>
                  <a:cubicBezTo>
                    <a:pt x="376" y="240"/>
                    <a:pt x="376" y="240"/>
                    <a:pt x="376" y="240"/>
                  </a:cubicBezTo>
                  <a:cubicBezTo>
                    <a:pt x="377" y="241"/>
                    <a:pt x="377" y="241"/>
                    <a:pt x="377" y="241"/>
                  </a:cubicBezTo>
                  <a:cubicBezTo>
                    <a:pt x="377" y="241"/>
                    <a:pt x="377" y="241"/>
                    <a:pt x="377" y="241"/>
                  </a:cubicBezTo>
                  <a:cubicBezTo>
                    <a:pt x="377" y="241"/>
                    <a:pt x="377" y="241"/>
                    <a:pt x="377" y="241"/>
                  </a:cubicBezTo>
                  <a:cubicBezTo>
                    <a:pt x="377" y="242"/>
                    <a:pt x="377" y="242"/>
                    <a:pt x="377" y="242"/>
                  </a:cubicBezTo>
                  <a:cubicBezTo>
                    <a:pt x="377" y="242"/>
                    <a:pt x="377" y="242"/>
                    <a:pt x="377" y="242"/>
                  </a:cubicBezTo>
                  <a:cubicBezTo>
                    <a:pt x="377" y="242"/>
                    <a:pt x="377" y="242"/>
                    <a:pt x="377" y="242"/>
                  </a:cubicBezTo>
                  <a:cubicBezTo>
                    <a:pt x="377" y="242"/>
                    <a:pt x="377" y="242"/>
                    <a:pt x="377" y="242"/>
                  </a:cubicBezTo>
                  <a:cubicBezTo>
                    <a:pt x="378" y="243"/>
                    <a:pt x="378" y="243"/>
                    <a:pt x="378" y="243"/>
                  </a:cubicBezTo>
                  <a:cubicBezTo>
                    <a:pt x="378" y="244"/>
                    <a:pt x="378" y="244"/>
                    <a:pt x="378" y="244"/>
                  </a:cubicBezTo>
                  <a:cubicBezTo>
                    <a:pt x="378" y="244"/>
                    <a:pt x="378" y="244"/>
                    <a:pt x="378" y="244"/>
                  </a:cubicBezTo>
                  <a:cubicBezTo>
                    <a:pt x="378" y="244"/>
                    <a:pt x="378" y="244"/>
                    <a:pt x="378" y="244"/>
                  </a:cubicBezTo>
                  <a:cubicBezTo>
                    <a:pt x="378" y="244"/>
                    <a:pt x="378" y="244"/>
                    <a:pt x="378" y="244"/>
                  </a:cubicBezTo>
                  <a:cubicBezTo>
                    <a:pt x="378" y="245"/>
                    <a:pt x="378" y="245"/>
                    <a:pt x="378" y="245"/>
                  </a:cubicBezTo>
                  <a:cubicBezTo>
                    <a:pt x="378" y="245"/>
                    <a:pt x="378" y="245"/>
                    <a:pt x="378" y="245"/>
                  </a:cubicBezTo>
                  <a:cubicBezTo>
                    <a:pt x="378" y="245"/>
                    <a:pt x="378" y="245"/>
                    <a:pt x="378" y="245"/>
                  </a:cubicBezTo>
                  <a:cubicBezTo>
                    <a:pt x="379" y="246"/>
                    <a:pt x="379" y="246"/>
                    <a:pt x="379" y="246"/>
                  </a:cubicBezTo>
                  <a:cubicBezTo>
                    <a:pt x="379" y="246"/>
                    <a:pt x="379" y="246"/>
                    <a:pt x="379" y="246"/>
                  </a:cubicBezTo>
                  <a:cubicBezTo>
                    <a:pt x="379" y="246"/>
                    <a:pt x="379" y="246"/>
                    <a:pt x="379" y="246"/>
                  </a:cubicBezTo>
                  <a:cubicBezTo>
                    <a:pt x="379" y="247"/>
                    <a:pt x="379" y="247"/>
                    <a:pt x="379" y="247"/>
                  </a:cubicBezTo>
                  <a:cubicBezTo>
                    <a:pt x="380" y="262"/>
                    <a:pt x="380" y="262"/>
                    <a:pt x="380" y="262"/>
                  </a:cubicBezTo>
                  <a:cubicBezTo>
                    <a:pt x="380" y="262"/>
                    <a:pt x="380" y="261"/>
                    <a:pt x="380" y="261"/>
                  </a:cubicBezTo>
                  <a:cubicBezTo>
                    <a:pt x="380" y="261"/>
                    <a:pt x="380" y="261"/>
                    <a:pt x="380" y="261"/>
                  </a:cubicBezTo>
                  <a:cubicBezTo>
                    <a:pt x="380" y="260"/>
                    <a:pt x="380" y="260"/>
                    <a:pt x="379" y="259"/>
                  </a:cubicBezTo>
                  <a:cubicBezTo>
                    <a:pt x="379" y="259"/>
                    <a:pt x="379" y="259"/>
                    <a:pt x="379" y="259"/>
                  </a:cubicBezTo>
                  <a:cubicBezTo>
                    <a:pt x="379" y="259"/>
                    <a:pt x="379" y="258"/>
                    <a:pt x="379" y="258"/>
                  </a:cubicBezTo>
                  <a:cubicBezTo>
                    <a:pt x="379" y="258"/>
                    <a:pt x="379" y="258"/>
                    <a:pt x="379" y="258"/>
                  </a:cubicBezTo>
                  <a:cubicBezTo>
                    <a:pt x="379" y="258"/>
                    <a:pt x="379" y="257"/>
                    <a:pt x="379" y="257"/>
                  </a:cubicBezTo>
                  <a:cubicBezTo>
                    <a:pt x="378" y="257"/>
                    <a:pt x="378" y="257"/>
                    <a:pt x="378" y="257"/>
                  </a:cubicBezTo>
                  <a:cubicBezTo>
                    <a:pt x="378" y="256"/>
                    <a:pt x="378" y="256"/>
                    <a:pt x="378" y="255"/>
                  </a:cubicBezTo>
                  <a:cubicBezTo>
                    <a:pt x="378" y="255"/>
                    <a:pt x="378" y="255"/>
                    <a:pt x="378" y="255"/>
                  </a:cubicBezTo>
                  <a:cubicBezTo>
                    <a:pt x="378" y="255"/>
                    <a:pt x="377" y="255"/>
                    <a:pt x="377" y="254"/>
                  </a:cubicBezTo>
                  <a:cubicBezTo>
                    <a:pt x="377" y="254"/>
                    <a:pt x="377" y="254"/>
                    <a:pt x="377" y="254"/>
                  </a:cubicBezTo>
                  <a:cubicBezTo>
                    <a:pt x="377" y="254"/>
                    <a:pt x="376" y="253"/>
                    <a:pt x="376" y="253"/>
                  </a:cubicBezTo>
                  <a:cubicBezTo>
                    <a:pt x="376" y="253"/>
                    <a:pt x="376" y="253"/>
                    <a:pt x="376" y="253"/>
                  </a:cubicBezTo>
                  <a:cubicBezTo>
                    <a:pt x="375" y="252"/>
                    <a:pt x="375" y="252"/>
                    <a:pt x="375" y="251"/>
                  </a:cubicBezTo>
                  <a:cubicBezTo>
                    <a:pt x="372" y="248"/>
                    <a:pt x="369" y="245"/>
                    <a:pt x="365" y="242"/>
                  </a:cubicBezTo>
                  <a:cubicBezTo>
                    <a:pt x="364" y="241"/>
                    <a:pt x="363" y="240"/>
                    <a:pt x="362" y="239"/>
                  </a:cubicBezTo>
                  <a:cubicBezTo>
                    <a:pt x="359" y="235"/>
                    <a:pt x="355" y="232"/>
                    <a:pt x="352" y="229"/>
                  </a:cubicBezTo>
                  <a:cubicBezTo>
                    <a:pt x="348" y="225"/>
                    <a:pt x="344" y="221"/>
                    <a:pt x="340" y="218"/>
                  </a:cubicBezTo>
                  <a:cubicBezTo>
                    <a:pt x="336" y="214"/>
                    <a:pt x="332" y="210"/>
                    <a:pt x="328" y="206"/>
                  </a:cubicBezTo>
                  <a:cubicBezTo>
                    <a:pt x="324" y="202"/>
                    <a:pt x="320" y="199"/>
                    <a:pt x="316" y="195"/>
                  </a:cubicBezTo>
                  <a:cubicBezTo>
                    <a:pt x="315" y="194"/>
                    <a:pt x="315" y="194"/>
                    <a:pt x="315" y="194"/>
                  </a:cubicBezTo>
                  <a:cubicBezTo>
                    <a:pt x="312" y="191"/>
                    <a:pt x="308" y="188"/>
                    <a:pt x="305" y="184"/>
                  </a:cubicBezTo>
                  <a:cubicBezTo>
                    <a:pt x="267" y="148"/>
                    <a:pt x="229" y="112"/>
                    <a:pt x="191" y="76"/>
                  </a:cubicBezTo>
                  <a:cubicBezTo>
                    <a:pt x="177" y="62"/>
                    <a:pt x="162" y="48"/>
                    <a:pt x="148" y="35"/>
                  </a:cubicBezTo>
                  <a:cubicBezTo>
                    <a:pt x="144" y="31"/>
                    <a:pt x="141" y="27"/>
                    <a:pt x="137" y="23"/>
                  </a:cubicBezTo>
                  <a:cubicBezTo>
                    <a:pt x="136" y="23"/>
                    <a:pt x="135" y="22"/>
                    <a:pt x="135" y="21"/>
                  </a:cubicBezTo>
                  <a:cubicBezTo>
                    <a:pt x="134" y="21"/>
                    <a:pt x="134" y="20"/>
                    <a:pt x="133" y="20"/>
                  </a:cubicBezTo>
                  <a:cubicBezTo>
                    <a:pt x="132" y="19"/>
                    <a:pt x="131" y="18"/>
                    <a:pt x="130" y="18"/>
                  </a:cubicBezTo>
                  <a:cubicBezTo>
                    <a:pt x="130" y="17"/>
                    <a:pt x="129" y="17"/>
                    <a:pt x="128" y="16"/>
                  </a:cubicBezTo>
                  <a:cubicBezTo>
                    <a:pt x="128" y="16"/>
                    <a:pt x="128" y="16"/>
                    <a:pt x="128" y="16"/>
                  </a:cubicBezTo>
                  <a:cubicBezTo>
                    <a:pt x="127" y="16"/>
                    <a:pt x="126" y="15"/>
                    <a:pt x="126" y="15"/>
                  </a:cubicBezTo>
                  <a:cubicBezTo>
                    <a:pt x="126" y="15"/>
                    <a:pt x="126" y="15"/>
                    <a:pt x="126" y="15"/>
                  </a:cubicBezTo>
                  <a:cubicBezTo>
                    <a:pt x="125" y="15"/>
                    <a:pt x="124" y="15"/>
                    <a:pt x="123" y="15"/>
                  </a:cubicBezTo>
                  <a:cubicBezTo>
                    <a:pt x="123" y="15"/>
                    <a:pt x="123" y="15"/>
                    <a:pt x="123" y="15"/>
                  </a:cubicBezTo>
                  <a:cubicBezTo>
                    <a:pt x="123" y="15"/>
                    <a:pt x="122" y="15"/>
                    <a:pt x="121" y="15"/>
                  </a:cubicBezTo>
                  <a:cubicBezTo>
                    <a:pt x="121" y="15"/>
                    <a:pt x="121" y="15"/>
                    <a:pt x="121" y="15"/>
                  </a:cubicBezTo>
                  <a:cubicBezTo>
                    <a:pt x="120" y="15"/>
                    <a:pt x="120" y="15"/>
                    <a:pt x="119" y="15"/>
                  </a:cubicBezTo>
                  <a:cubicBezTo>
                    <a:pt x="119" y="15"/>
                    <a:pt x="119" y="15"/>
                    <a:pt x="119" y="15"/>
                  </a:cubicBezTo>
                  <a:cubicBezTo>
                    <a:pt x="118" y="16"/>
                    <a:pt x="118" y="16"/>
                    <a:pt x="117" y="16"/>
                  </a:cubicBezTo>
                  <a:cubicBezTo>
                    <a:pt x="117" y="16"/>
                    <a:pt x="117" y="16"/>
                    <a:pt x="117" y="16"/>
                  </a:cubicBezTo>
                  <a:cubicBezTo>
                    <a:pt x="116" y="17"/>
                    <a:pt x="116" y="17"/>
                    <a:pt x="115" y="18"/>
                  </a:cubicBezTo>
                  <a:cubicBezTo>
                    <a:pt x="115" y="18"/>
                    <a:pt x="115" y="18"/>
                    <a:pt x="115" y="18"/>
                  </a:cubicBezTo>
                  <a:cubicBezTo>
                    <a:pt x="114" y="18"/>
                    <a:pt x="114" y="19"/>
                    <a:pt x="113" y="19"/>
                  </a:cubicBezTo>
                  <a:cubicBezTo>
                    <a:pt x="113" y="19"/>
                    <a:pt x="113" y="19"/>
                    <a:pt x="113" y="19"/>
                  </a:cubicBezTo>
                  <a:cubicBezTo>
                    <a:pt x="113" y="20"/>
                    <a:pt x="112" y="20"/>
                    <a:pt x="112" y="21"/>
                  </a:cubicBezTo>
                  <a:cubicBezTo>
                    <a:pt x="111" y="21"/>
                    <a:pt x="111" y="21"/>
                    <a:pt x="111" y="21"/>
                  </a:cubicBezTo>
                  <a:cubicBezTo>
                    <a:pt x="111" y="22"/>
                    <a:pt x="110" y="22"/>
                    <a:pt x="110" y="23"/>
                  </a:cubicBezTo>
                  <a:cubicBezTo>
                    <a:pt x="110" y="23"/>
                    <a:pt x="110" y="23"/>
                    <a:pt x="110" y="23"/>
                  </a:cubicBezTo>
                  <a:cubicBezTo>
                    <a:pt x="109" y="24"/>
                    <a:pt x="109" y="24"/>
                    <a:pt x="109" y="25"/>
                  </a:cubicBezTo>
                  <a:cubicBezTo>
                    <a:pt x="108" y="25"/>
                    <a:pt x="108" y="25"/>
                    <a:pt x="108" y="26"/>
                  </a:cubicBezTo>
                  <a:cubicBezTo>
                    <a:pt x="107" y="27"/>
                    <a:pt x="107" y="27"/>
                    <a:pt x="107" y="27"/>
                  </a:cubicBezTo>
                  <a:cubicBezTo>
                    <a:pt x="107" y="27"/>
                    <a:pt x="106" y="28"/>
                    <a:pt x="106" y="28"/>
                  </a:cubicBezTo>
                  <a:cubicBezTo>
                    <a:pt x="105" y="30"/>
                    <a:pt x="105" y="30"/>
                    <a:pt x="105" y="30"/>
                  </a:cubicBezTo>
                  <a:cubicBezTo>
                    <a:pt x="105" y="30"/>
                    <a:pt x="105" y="31"/>
                    <a:pt x="104" y="31"/>
                  </a:cubicBezTo>
                  <a:cubicBezTo>
                    <a:pt x="104" y="32"/>
                    <a:pt x="103" y="32"/>
                    <a:pt x="103" y="33"/>
                  </a:cubicBezTo>
                  <a:cubicBezTo>
                    <a:pt x="103" y="33"/>
                    <a:pt x="103" y="34"/>
                    <a:pt x="102" y="34"/>
                  </a:cubicBezTo>
                  <a:cubicBezTo>
                    <a:pt x="102" y="35"/>
                    <a:pt x="102" y="35"/>
                    <a:pt x="101" y="36"/>
                  </a:cubicBezTo>
                  <a:cubicBezTo>
                    <a:pt x="101" y="36"/>
                    <a:pt x="101" y="36"/>
                    <a:pt x="101" y="36"/>
                  </a:cubicBezTo>
                  <a:cubicBezTo>
                    <a:pt x="101" y="36"/>
                    <a:pt x="101" y="36"/>
                    <a:pt x="101" y="36"/>
                  </a:cubicBezTo>
                  <a:cubicBezTo>
                    <a:pt x="87" y="56"/>
                    <a:pt x="73" y="75"/>
                    <a:pt x="60" y="95"/>
                  </a:cubicBezTo>
                  <a:cubicBezTo>
                    <a:pt x="45" y="115"/>
                    <a:pt x="31" y="136"/>
                    <a:pt x="17" y="156"/>
                  </a:cubicBezTo>
                  <a:cubicBezTo>
                    <a:pt x="16" y="156"/>
                    <a:pt x="16" y="157"/>
                    <a:pt x="16" y="157"/>
                  </a:cubicBezTo>
                  <a:cubicBezTo>
                    <a:pt x="15" y="158"/>
                    <a:pt x="15" y="158"/>
                    <a:pt x="15" y="158"/>
                  </a:cubicBezTo>
                  <a:cubicBezTo>
                    <a:pt x="15" y="159"/>
                    <a:pt x="15" y="159"/>
                    <a:pt x="15" y="159"/>
                  </a:cubicBezTo>
                  <a:cubicBezTo>
                    <a:pt x="15" y="159"/>
                    <a:pt x="15" y="159"/>
                    <a:pt x="15" y="159"/>
                  </a:cubicBezTo>
                  <a:cubicBezTo>
                    <a:pt x="14" y="160"/>
                    <a:pt x="14" y="160"/>
                    <a:pt x="13" y="161"/>
                  </a:cubicBezTo>
                  <a:cubicBezTo>
                    <a:pt x="12" y="162"/>
                    <a:pt x="12" y="162"/>
                    <a:pt x="11" y="163"/>
                  </a:cubicBezTo>
                  <a:cubicBezTo>
                    <a:pt x="11" y="164"/>
                    <a:pt x="11" y="164"/>
                    <a:pt x="11" y="164"/>
                  </a:cubicBezTo>
                  <a:cubicBezTo>
                    <a:pt x="10" y="165"/>
                    <a:pt x="9" y="166"/>
                    <a:pt x="8" y="167"/>
                  </a:cubicBezTo>
                  <a:cubicBezTo>
                    <a:pt x="8" y="168"/>
                    <a:pt x="8" y="168"/>
                    <a:pt x="8" y="168"/>
                  </a:cubicBezTo>
                  <a:cubicBezTo>
                    <a:pt x="8" y="168"/>
                    <a:pt x="7" y="169"/>
                    <a:pt x="7" y="170"/>
                  </a:cubicBezTo>
                  <a:cubicBezTo>
                    <a:pt x="6" y="171"/>
                    <a:pt x="6" y="171"/>
                    <a:pt x="6" y="171"/>
                  </a:cubicBezTo>
                  <a:cubicBezTo>
                    <a:pt x="5" y="172"/>
                    <a:pt x="5" y="172"/>
                    <a:pt x="5" y="172"/>
                  </a:cubicBezTo>
                  <a:cubicBezTo>
                    <a:pt x="5" y="172"/>
                    <a:pt x="5" y="173"/>
                    <a:pt x="4" y="174"/>
                  </a:cubicBezTo>
                  <a:cubicBezTo>
                    <a:pt x="4" y="174"/>
                    <a:pt x="4" y="174"/>
                    <a:pt x="4" y="174"/>
                  </a:cubicBezTo>
                  <a:cubicBezTo>
                    <a:pt x="4" y="175"/>
                    <a:pt x="4" y="175"/>
                    <a:pt x="3" y="176"/>
                  </a:cubicBezTo>
                  <a:cubicBezTo>
                    <a:pt x="3" y="176"/>
                    <a:pt x="3" y="176"/>
                    <a:pt x="3" y="176"/>
                  </a:cubicBezTo>
                  <a:cubicBezTo>
                    <a:pt x="3" y="177"/>
                    <a:pt x="3" y="177"/>
                    <a:pt x="2" y="178"/>
                  </a:cubicBezTo>
                  <a:cubicBezTo>
                    <a:pt x="2" y="178"/>
                    <a:pt x="2" y="178"/>
                    <a:pt x="2" y="178"/>
                  </a:cubicBezTo>
                  <a:cubicBezTo>
                    <a:pt x="2" y="179"/>
                    <a:pt x="2" y="179"/>
                    <a:pt x="2" y="180"/>
                  </a:cubicBezTo>
                  <a:cubicBezTo>
                    <a:pt x="2" y="180"/>
                    <a:pt x="2" y="180"/>
                    <a:pt x="2" y="180"/>
                  </a:cubicBezTo>
                  <a:cubicBezTo>
                    <a:pt x="2" y="181"/>
                    <a:pt x="1" y="181"/>
                    <a:pt x="1" y="182"/>
                  </a:cubicBezTo>
                  <a:cubicBezTo>
                    <a:pt x="1" y="182"/>
                    <a:pt x="1" y="183"/>
                    <a:pt x="1" y="183"/>
                  </a:cubicBezTo>
                  <a:cubicBezTo>
                    <a:pt x="1" y="184"/>
                    <a:pt x="1" y="184"/>
                    <a:pt x="1" y="184"/>
                  </a:cubicBezTo>
                  <a:cubicBezTo>
                    <a:pt x="1" y="185"/>
                    <a:pt x="1" y="185"/>
                    <a:pt x="1" y="186"/>
                  </a:cubicBezTo>
                  <a:cubicBezTo>
                    <a:pt x="0" y="172"/>
                    <a:pt x="0" y="172"/>
                    <a:pt x="0" y="172"/>
                  </a:cubicBezTo>
                  <a:cubicBezTo>
                    <a:pt x="0" y="171"/>
                    <a:pt x="0" y="170"/>
                    <a:pt x="0" y="170"/>
                  </a:cubicBezTo>
                  <a:cubicBezTo>
                    <a:pt x="0" y="169"/>
                    <a:pt x="0" y="169"/>
                    <a:pt x="0" y="169"/>
                  </a:cubicBezTo>
                  <a:cubicBezTo>
                    <a:pt x="0" y="168"/>
                    <a:pt x="0" y="168"/>
                    <a:pt x="0" y="168"/>
                  </a:cubicBezTo>
                  <a:cubicBezTo>
                    <a:pt x="0" y="167"/>
                    <a:pt x="0" y="167"/>
                    <a:pt x="0" y="167"/>
                  </a:cubicBezTo>
                  <a:cubicBezTo>
                    <a:pt x="0" y="167"/>
                    <a:pt x="0" y="166"/>
                    <a:pt x="0" y="166"/>
                  </a:cubicBezTo>
                  <a:cubicBezTo>
                    <a:pt x="0" y="166"/>
                    <a:pt x="0" y="166"/>
                    <a:pt x="0" y="166"/>
                  </a:cubicBezTo>
                  <a:cubicBezTo>
                    <a:pt x="1" y="165"/>
                    <a:pt x="1" y="165"/>
                    <a:pt x="1" y="165"/>
                  </a:cubicBezTo>
                  <a:cubicBezTo>
                    <a:pt x="1" y="165"/>
                    <a:pt x="1" y="165"/>
                    <a:pt x="1" y="165"/>
                  </a:cubicBezTo>
                  <a:cubicBezTo>
                    <a:pt x="1" y="164"/>
                    <a:pt x="1" y="164"/>
                    <a:pt x="1" y="164"/>
                  </a:cubicBezTo>
                  <a:cubicBezTo>
                    <a:pt x="1" y="163"/>
                    <a:pt x="1" y="163"/>
                    <a:pt x="1" y="163"/>
                  </a:cubicBezTo>
                  <a:cubicBezTo>
                    <a:pt x="1" y="163"/>
                    <a:pt x="1" y="163"/>
                    <a:pt x="1" y="163"/>
                  </a:cubicBezTo>
                  <a:cubicBezTo>
                    <a:pt x="1" y="163"/>
                    <a:pt x="2" y="162"/>
                    <a:pt x="2" y="162"/>
                  </a:cubicBezTo>
                  <a:cubicBezTo>
                    <a:pt x="2" y="162"/>
                    <a:pt x="2" y="162"/>
                    <a:pt x="2" y="162"/>
                  </a:cubicBezTo>
                  <a:cubicBezTo>
                    <a:pt x="2" y="161"/>
                    <a:pt x="2" y="161"/>
                    <a:pt x="2" y="161"/>
                  </a:cubicBezTo>
                  <a:cubicBezTo>
                    <a:pt x="2" y="161"/>
                    <a:pt x="2" y="161"/>
                    <a:pt x="2" y="161"/>
                  </a:cubicBezTo>
                  <a:cubicBezTo>
                    <a:pt x="3" y="160"/>
                    <a:pt x="3" y="160"/>
                    <a:pt x="3" y="160"/>
                  </a:cubicBezTo>
                  <a:cubicBezTo>
                    <a:pt x="3" y="159"/>
                    <a:pt x="3" y="159"/>
                    <a:pt x="3" y="159"/>
                  </a:cubicBezTo>
                  <a:cubicBezTo>
                    <a:pt x="3" y="159"/>
                    <a:pt x="3" y="159"/>
                    <a:pt x="3" y="159"/>
                  </a:cubicBezTo>
                  <a:cubicBezTo>
                    <a:pt x="3" y="159"/>
                    <a:pt x="4" y="158"/>
                    <a:pt x="4" y="157"/>
                  </a:cubicBezTo>
                  <a:cubicBezTo>
                    <a:pt x="4" y="157"/>
                    <a:pt x="4" y="157"/>
                    <a:pt x="4" y="157"/>
                  </a:cubicBezTo>
                  <a:cubicBezTo>
                    <a:pt x="5" y="156"/>
                    <a:pt x="5" y="156"/>
                    <a:pt x="5" y="156"/>
                  </a:cubicBezTo>
                  <a:cubicBezTo>
                    <a:pt x="5" y="155"/>
                    <a:pt x="5" y="155"/>
                    <a:pt x="5" y="155"/>
                  </a:cubicBezTo>
                  <a:cubicBezTo>
                    <a:pt x="5" y="155"/>
                    <a:pt x="5" y="155"/>
                    <a:pt x="5" y="155"/>
                  </a:cubicBezTo>
                  <a:cubicBezTo>
                    <a:pt x="6" y="155"/>
                    <a:pt x="6" y="154"/>
                    <a:pt x="7" y="153"/>
                  </a:cubicBezTo>
                  <a:cubicBezTo>
                    <a:pt x="7" y="153"/>
                    <a:pt x="7" y="153"/>
                    <a:pt x="7" y="153"/>
                  </a:cubicBezTo>
                  <a:cubicBezTo>
                    <a:pt x="7" y="153"/>
                    <a:pt x="7" y="153"/>
                    <a:pt x="7" y="153"/>
                  </a:cubicBezTo>
                  <a:cubicBezTo>
                    <a:pt x="8" y="151"/>
                    <a:pt x="9" y="150"/>
                    <a:pt x="10" y="149"/>
                  </a:cubicBezTo>
                  <a:cubicBezTo>
                    <a:pt x="10" y="149"/>
                    <a:pt x="10" y="149"/>
                    <a:pt x="10" y="149"/>
                  </a:cubicBezTo>
                  <a:cubicBezTo>
                    <a:pt x="10" y="148"/>
                    <a:pt x="10" y="148"/>
                    <a:pt x="10" y="148"/>
                  </a:cubicBezTo>
                  <a:cubicBezTo>
                    <a:pt x="11" y="148"/>
                    <a:pt x="11" y="147"/>
                    <a:pt x="12" y="147"/>
                  </a:cubicBezTo>
                  <a:cubicBezTo>
                    <a:pt x="12" y="146"/>
                    <a:pt x="13" y="145"/>
                    <a:pt x="13" y="144"/>
                  </a:cubicBezTo>
                  <a:cubicBezTo>
                    <a:pt x="14" y="143"/>
                    <a:pt x="14" y="143"/>
                    <a:pt x="14" y="143"/>
                  </a:cubicBezTo>
                  <a:cubicBezTo>
                    <a:pt x="15" y="143"/>
                    <a:pt x="15" y="143"/>
                    <a:pt x="15" y="143"/>
                  </a:cubicBezTo>
                  <a:cubicBezTo>
                    <a:pt x="15" y="142"/>
                    <a:pt x="15" y="142"/>
                    <a:pt x="16" y="141"/>
                  </a:cubicBezTo>
                  <a:cubicBezTo>
                    <a:pt x="30" y="121"/>
                    <a:pt x="44" y="101"/>
                    <a:pt x="58" y="80"/>
                  </a:cubicBezTo>
                  <a:cubicBezTo>
                    <a:pt x="72" y="61"/>
                    <a:pt x="86" y="41"/>
                    <a:pt x="99" y="22"/>
                  </a:cubicBezTo>
                  <a:close/>
                </a:path>
              </a:pathLst>
            </a:custGeom>
            <a:solidFill>
              <a:srgbClr val="61D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4" name="iṧļíḓè"/>
            <p:cNvSpPr/>
            <p:nvPr/>
          </p:nvSpPr>
          <p:spPr bwMode="auto">
            <a:xfrm>
              <a:off x="3638799" y="1227790"/>
              <a:ext cx="2961757" cy="3249552"/>
            </a:xfrm>
            <a:custGeom>
              <a:avLst/>
              <a:gdLst>
                <a:gd name="T0" fmla="*/ 66 w 391"/>
                <a:gd name="T1" fmla="*/ 88 h 430"/>
                <a:gd name="T2" fmla="*/ 23 w 391"/>
                <a:gd name="T3" fmla="*/ 149 h 430"/>
                <a:gd name="T4" fmla="*/ 11 w 391"/>
                <a:gd name="T5" fmla="*/ 188 h 430"/>
                <a:gd name="T6" fmla="*/ 11 w 391"/>
                <a:gd name="T7" fmla="*/ 189 h 430"/>
                <a:gd name="T8" fmla="*/ 16 w 391"/>
                <a:gd name="T9" fmla="*/ 193 h 430"/>
                <a:gd name="T10" fmla="*/ 127 w 391"/>
                <a:gd name="T11" fmla="*/ 299 h 430"/>
                <a:gd name="T12" fmla="*/ 119 w 391"/>
                <a:gd name="T13" fmla="*/ 310 h 430"/>
                <a:gd name="T14" fmla="*/ 134 w 391"/>
                <a:gd name="T15" fmla="*/ 324 h 430"/>
                <a:gd name="T16" fmla="*/ 141 w 391"/>
                <a:gd name="T17" fmla="*/ 313 h 430"/>
                <a:gd name="T18" fmla="*/ 210 w 391"/>
                <a:gd name="T19" fmla="*/ 378 h 430"/>
                <a:gd name="T20" fmla="*/ 246 w 391"/>
                <a:gd name="T21" fmla="*/ 413 h 430"/>
                <a:gd name="T22" fmla="*/ 252 w 391"/>
                <a:gd name="T23" fmla="*/ 419 h 430"/>
                <a:gd name="T24" fmla="*/ 272 w 391"/>
                <a:gd name="T25" fmla="*/ 424 h 430"/>
                <a:gd name="T26" fmla="*/ 280 w 391"/>
                <a:gd name="T27" fmla="*/ 414 h 430"/>
                <a:gd name="T28" fmla="*/ 295 w 391"/>
                <a:gd name="T29" fmla="*/ 392 h 430"/>
                <a:gd name="T30" fmla="*/ 340 w 391"/>
                <a:gd name="T31" fmla="*/ 328 h 430"/>
                <a:gd name="T32" fmla="*/ 378 w 391"/>
                <a:gd name="T33" fmla="*/ 275 h 430"/>
                <a:gd name="T34" fmla="*/ 381 w 391"/>
                <a:gd name="T35" fmla="*/ 244 h 430"/>
                <a:gd name="T36" fmla="*/ 358 w 391"/>
                <a:gd name="T37" fmla="*/ 222 h 430"/>
                <a:gd name="T38" fmla="*/ 311 w 391"/>
                <a:gd name="T39" fmla="*/ 177 h 430"/>
                <a:gd name="T40" fmla="*/ 197 w 391"/>
                <a:gd name="T41" fmla="*/ 69 h 430"/>
                <a:gd name="T42" fmla="*/ 154 w 391"/>
                <a:gd name="T43" fmla="*/ 28 h 430"/>
                <a:gd name="T44" fmla="*/ 143 w 391"/>
                <a:gd name="T45" fmla="*/ 16 h 430"/>
                <a:gd name="T46" fmla="*/ 136 w 391"/>
                <a:gd name="T47" fmla="*/ 11 h 430"/>
                <a:gd name="T48" fmla="*/ 107 w 391"/>
                <a:gd name="T49" fmla="*/ 29 h 430"/>
                <a:gd name="T50" fmla="*/ 66 w 391"/>
                <a:gd name="T51" fmla="*/ 88 h 430"/>
                <a:gd name="T52" fmla="*/ 125 w 391"/>
                <a:gd name="T53" fmla="*/ 20 h 430"/>
                <a:gd name="T54" fmla="*/ 135 w 391"/>
                <a:gd name="T55" fmla="*/ 23 h 430"/>
                <a:gd name="T56" fmla="*/ 142 w 391"/>
                <a:gd name="T57" fmla="*/ 29 h 430"/>
                <a:gd name="T58" fmla="*/ 333 w 391"/>
                <a:gd name="T59" fmla="*/ 212 h 430"/>
                <a:gd name="T60" fmla="*/ 367 w 391"/>
                <a:gd name="T61" fmla="*/ 245 h 430"/>
                <a:gd name="T62" fmla="*/ 373 w 391"/>
                <a:gd name="T63" fmla="*/ 250 h 430"/>
                <a:gd name="T64" fmla="*/ 375 w 391"/>
                <a:gd name="T65" fmla="*/ 261 h 430"/>
                <a:gd name="T66" fmla="*/ 347 w 391"/>
                <a:gd name="T67" fmla="*/ 301 h 430"/>
                <a:gd name="T68" fmla="*/ 304 w 391"/>
                <a:gd name="T69" fmla="*/ 363 h 430"/>
                <a:gd name="T70" fmla="*/ 271 w 391"/>
                <a:gd name="T71" fmla="*/ 410 h 430"/>
                <a:gd name="T72" fmla="*/ 262 w 391"/>
                <a:gd name="T73" fmla="*/ 415 h 430"/>
                <a:gd name="T74" fmla="*/ 260 w 391"/>
                <a:gd name="T75" fmla="*/ 414 h 430"/>
                <a:gd name="T76" fmla="*/ 257 w 391"/>
                <a:gd name="T77" fmla="*/ 410 h 430"/>
                <a:gd name="T78" fmla="*/ 178 w 391"/>
                <a:gd name="T79" fmla="*/ 335 h 430"/>
                <a:gd name="T80" fmla="*/ 17 w 391"/>
                <a:gd name="T81" fmla="*/ 181 h 430"/>
                <a:gd name="T82" fmla="*/ 21 w 391"/>
                <a:gd name="T83" fmla="*/ 167 h 430"/>
                <a:gd name="T84" fmla="*/ 99 w 391"/>
                <a:gd name="T85" fmla="*/ 57 h 430"/>
                <a:gd name="T86" fmla="*/ 125 w 391"/>
                <a:gd name="T87" fmla="*/ 2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430">
                  <a:moveTo>
                    <a:pt x="66" y="88"/>
                  </a:moveTo>
                  <a:cubicBezTo>
                    <a:pt x="51" y="108"/>
                    <a:pt x="37" y="129"/>
                    <a:pt x="23" y="149"/>
                  </a:cubicBezTo>
                  <a:cubicBezTo>
                    <a:pt x="16" y="159"/>
                    <a:pt x="0" y="174"/>
                    <a:pt x="11" y="188"/>
                  </a:cubicBezTo>
                  <a:cubicBezTo>
                    <a:pt x="11" y="189"/>
                    <a:pt x="11" y="189"/>
                    <a:pt x="11" y="189"/>
                  </a:cubicBezTo>
                  <a:cubicBezTo>
                    <a:pt x="13" y="190"/>
                    <a:pt x="14" y="191"/>
                    <a:pt x="16" y="193"/>
                  </a:cubicBezTo>
                  <a:cubicBezTo>
                    <a:pt x="53" y="228"/>
                    <a:pt x="90" y="263"/>
                    <a:pt x="127" y="299"/>
                  </a:cubicBezTo>
                  <a:cubicBezTo>
                    <a:pt x="119" y="310"/>
                    <a:pt x="119" y="310"/>
                    <a:pt x="119" y="310"/>
                  </a:cubicBezTo>
                  <a:cubicBezTo>
                    <a:pt x="134" y="324"/>
                    <a:pt x="134" y="324"/>
                    <a:pt x="134" y="324"/>
                  </a:cubicBezTo>
                  <a:cubicBezTo>
                    <a:pt x="141" y="313"/>
                    <a:pt x="141" y="313"/>
                    <a:pt x="141" y="313"/>
                  </a:cubicBezTo>
                  <a:cubicBezTo>
                    <a:pt x="164" y="335"/>
                    <a:pt x="187" y="356"/>
                    <a:pt x="210" y="378"/>
                  </a:cubicBezTo>
                  <a:cubicBezTo>
                    <a:pt x="222" y="390"/>
                    <a:pt x="234" y="402"/>
                    <a:pt x="246" y="413"/>
                  </a:cubicBezTo>
                  <a:cubicBezTo>
                    <a:pt x="248" y="415"/>
                    <a:pt x="250" y="417"/>
                    <a:pt x="252" y="419"/>
                  </a:cubicBezTo>
                  <a:cubicBezTo>
                    <a:pt x="258" y="425"/>
                    <a:pt x="265" y="430"/>
                    <a:pt x="272" y="424"/>
                  </a:cubicBezTo>
                  <a:cubicBezTo>
                    <a:pt x="275" y="422"/>
                    <a:pt x="277" y="417"/>
                    <a:pt x="280" y="414"/>
                  </a:cubicBezTo>
                  <a:cubicBezTo>
                    <a:pt x="285" y="407"/>
                    <a:pt x="290" y="399"/>
                    <a:pt x="295" y="392"/>
                  </a:cubicBezTo>
                  <a:cubicBezTo>
                    <a:pt x="310" y="371"/>
                    <a:pt x="325" y="349"/>
                    <a:pt x="340" y="328"/>
                  </a:cubicBezTo>
                  <a:cubicBezTo>
                    <a:pt x="353" y="310"/>
                    <a:pt x="365" y="293"/>
                    <a:pt x="378" y="275"/>
                  </a:cubicBezTo>
                  <a:cubicBezTo>
                    <a:pt x="384" y="265"/>
                    <a:pt x="391" y="255"/>
                    <a:pt x="381" y="244"/>
                  </a:cubicBezTo>
                  <a:cubicBezTo>
                    <a:pt x="373" y="237"/>
                    <a:pt x="365" y="229"/>
                    <a:pt x="358" y="222"/>
                  </a:cubicBezTo>
                  <a:cubicBezTo>
                    <a:pt x="342" y="207"/>
                    <a:pt x="326" y="192"/>
                    <a:pt x="311" y="177"/>
                  </a:cubicBezTo>
                  <a:cubicBezTo>
                    <a:pt x="273" y="141"/>
                    <a:pt x="235" y="105"/>
                    <a:pt x="197" y="69"/>
                  </a:cubicBezTo>
                  <a:cubicBezTo>
                    <a:pt x="183" y="55"/>
                    <a:pt x="168" y="41"/>
                    <a:pt x="154" y="28"/>
                  </a:cubicBezTo>
                  <a:cubicBezTo>
                    <a:pt x="150" y="24"/>
                    <a:pt x="147" y="20"/>
                    <a:pt x="143" y="16"/>
                  </a:cubicBezTo>
                  <a:cubicBezTo>
                    <a:pt x="141" y="14"/>
                    <a:pt x="139" y="12"/>
                    <a:pt x="136" y="11"/>
                  </a:cubicBezTo>
                  <a:cubicBezTo>
                    <a:pt x="123" y="0"/>
                    <a:pt x="114" y="19"/>
                    <a:pt x="107" y="29"/>
                  </a:cubicBezTo>
                  <a:cubicBezTo>
                    <a:pt x="93" y="49"/>
                    <a:pt x="79" y="68"/>
                    <a:pt x="66" y="88"/>
                  </a:cubicBezTo>
                  <a:close/>
                  <a:moveTo>
                    <a:pt x="125" y="20"/>
                  </a:moveTo>
                  <a:cubicBezTo>
                    <a:pt x="128" y="17"/>
                    <a:pt x="132" y="19"/>
                    <a:pt x="135" y="23"/>
                  </a:cubicBezTo>
                  <a:cubicBezTo>
                    <a:pt x="138" y="25"/>
                    <a:pt x="140" y="27"/>
                    <a:pt x="142" y="29"/>
                  </a:cubicBezTo>
                  <a:cubicBezTo>
                    <a:pt x="205" y="90"/>
                    <a:pt x="269" y="151"/>
                    <a:pt x="333" y="212"/>
                  </a:cubicBezTo>
                  <a:cubicBezTo>
                    <a:pt x="344" y="223"/>
                    <a:pt x="356" y="234"/>
                    <a:pt x="367" y="245"/>
                  </a:cubicBezTo>
                  <a:cubicBezTo>
                    <a:pt x="369" y="246"/>
                    <a:pt x="371" y="248"/>
                    <a:pt x="373" y="250"/>
                  </a:cubicBezTo>
                  <a:cubicBezTo>
                    <a:pt x="376" y="253"/>
                    <a:pt x="378" y="256"/>
                    <a:pt x="375" y="261"/>
                  </a:cubicBezTo>
                  <a:cubicBezTo>
                    <a:pt x="368" y="276"/>
                    <a:pt x="357" y="288"/>
                    <a:pt x="347" y="301"/>
                  </a:cubicBezTo>
                  <a:cubicBezTo>
                    <a:pt x="333" y="322"/>
                    <a:pt x="319" y="342"/>
                    <a:pt x="304" y="363"/>
                  </a:cubicBezTo>
                  <a:cubicBezTo>
                    <a:pt x="293" y="379"/>
                    <a:pt x="282" y="394"/>
                    <a:pt x="271" y="410"/>
                  </a:cubicBezTo>
                  <a:cubicBezTo>
                    <a:pt x="269" y="413"/>
                    <a:pt x="267" y="418"/>
                    <a:pt x="262" y="415"/>
                  </a:cubicBezTo>
                  <a:cubicBezTo>
                    <a:pt x="261" y="415"/>
                    <a:pt x="261" y="414"/>
                    <a:pt x="260" y="414"/>
                  </a:cubicBezTo>
                  <a:cubicBezTo>
                    <a:pt x="259" y="413"/>
                    <a:pt x="258" y="411"/>
                    <a:pt x="257" y="410"/>
                  </a:cubicBezTo>
                  <a:cubicBezTo>
                    <a:pt x="231" y="385"/>
                    <a:pt x="204" y="360"/>
                    <a:pt x="178" y="335"/>
                  </a:cubicBezTo>
                  <a:cubicBezTo>
                    <a:pt x="125" y="284"/>
                    <a:pt x="71" y="232"/>
                    <a:pt x="17" y="181"/>
                  </a:cubicBezTo>
                  <a:cubicBezTo>
                    <a:pt x="14" y="176"/>
                    <a:pt x="19" y="171"/>
                    <a:pt x="21" y="167"/>
                  </a:cubicBezTo>
                  <a:cubicBezTo>
                    <a:pt x="47" y="130"/>
                    <a:pt x="73" y="94"/>
                    <a:pt x="99" y="57"/>
                  </a:cubicBezTo>
                  <a:cubicBezTo>
                    <a:pt x="107" y="45"/>
                    <a:pt x="115" y="31"/>
                    <a:pt x="125" y="20"/>
                  </a:cubicBezTo>
                  <a:close/>
                </a:path>
              </a:pathLst>
            </a:custGeom>
            <a:solidFill>
              <a:srgbClr val="41C2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5" name="iṥḻiḋè"/>
            <p:cNvSpPr/>
            <p:nvPr/>
          </p:nvSpPr>
          <p:spPr bwMode="auto">
            <a:xfrm>
              <a:off x="5675233" y="2535624"/>
              <a:ext cx="1734066" cy="1843356"/>
            </a:xfrm>
            <a:custGeom>
              <a:avLst/>
              <a:gdLst>
                <a:gd name="T0" fmla="*/ 229 w 229"/>
                <a:gd name="T1" fmla="*/ 36 h 244"/>
                <a:gd name="T2" fmla="*/ 228 w 229"/>
                <a:gd name="T3" fmla="*/ 28 h 244"/>
                <a:gd name="T4" fmla="*/ 219 w 229"/>
                <a:gd name="T5" fmla="*/ 31 h 244"/>
                <a:gd name="T6" fmla="*/ 146 w 229"/>
                <a:gd name="T7" fmla="*/ 1 h 244"/>
                <a:gd name="T8" fmla="*/ 144 w 229"/>
                <a:gd name="T9" fmla="*/ 1 h 244"/>
                <a:gd name="T10" fmla="*/ 10 w 229"/>
                <a:gd name="T11" fmla="*/ 195 h 244"/>
                <a:gd name="T12" fmla="*/ 0 w 229"/>
                <a:gd name="T13" fmla="*/ 199 h 244"/>
                <a:gd name="T14" fmla="*/ 1 w 229"/>
                <a:gd name="T15" fmla="*/ 208 h 244"/>
                <a:gd name="T16" fmla="*/ 1 w 229"/>
                <a:gd name="T17" fmla="*/ 208 h 244"/>
                <a:gd name="T18" fmla="*/ 2 w 229"/>
                <a:gd name="T19" fmla="*/ 208 h 244"/>
                <a:gd name="T20" fmla="*/ 85 w 229"/>
                <a:gd name="T21" fmla="*/ 244 h 244"/>
                <a:gd name="T22" fmla="*/ 86 w 229"/>
                <a:gd name="T23" fmla="*/ 243 h 244"/>
                <a:gd name="T24" fmla="*/ 229 w 229"/>
                <a:gd name="T25" fmla="*/ 37 h 244"/>
                <a:gd name="T26" fmla="*/ 229 w 229"/>
                <a:gd name="T2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44">
                  <a:moveTo>
                    <a:pt x="229" y="36"/>
                  </a:moveTo>
                  <a:cubicBezTo>
                    <a:pt x="228" y="28"/>
                    <a:pt x="228" y="28"/>
                    <a:pt x="228" y="28"/>
                  </a:cubicBezTo>
                  <a:cubicBezTo>
                    <a:pt x="219" y="31"/>
                    <a:pt x="219" y="31"/>
                    <a:pt x="219" y="31"/>
                  </a:cubicBezTo>
                  <a:cubicBezTo>
                    <a:pt x="181" y="15"/>
                    <a:pt x="184" y="17"/>
                    <a:pt x="146" y="1"/>
                  </a:cubicBezTo>
                  <a:cubicBezTo>
                    <a:pt x="145" y="0"/>
                    <a:pt x="144" y="1"/>
                    <a:pt x="144" y="1"/>
                  </a:cubicBezTo>
                  <a:cubicBezTo>
                    <a:pt x="99" y="66"/>
                    <a:pt x="55" y="130"/>
                    <a:pt x="10" y="195"/>
                  </a:cubicBezTo>
                  <a:cubicBezTo>
                    <a:pt x="0" y="199"/>
                    <a:pt x="0" y="199"/>
                    <a:pt x="0" y="199"/>
                  </a:cubicBezTo>
                  <a:cubicBezTo>
                    <a:pt x="1" y="208"/>
                    <a:pt x="1" y="208"/>
                    <a:pt x="1" y="208"/>
                  </a:cubicBezTo>
                  <a:cubicBezTo>
                    <a:pt x="1" y="208"/>
                    <a:pt x="1" y="208"/>
                    <a:pt x="1" y="208"/>
                  </a:cubicBezTo>
                  <a:cubicBezTo>
                    <a:pt x="2" y="208"/>
                    <a:pt x="2" y="208"/>
                    <a:pt x="2" y="208"/>
                  </a:cubicBezTo>
                  <a:cubicBezTo>
                    <a:pt x="43" y="226"/>
                    <a:pt x="43" y="226"/>
                    <a:pt x="85" y="244"/>
                  </a:cubicBezTo>
                  <a:cubicBezTo>
                    <a:pt x="85" y="244"/>
                    <a:pt x="86" y="243"/>
                    <a:pt x="86" y="243"/>
                  </a:cubicBezTo>
                  <a:cubicBezTo>
                    <a:pt x="134" y="174"/>
                    <a:pt x="182" y="106"/>
                    <a:pt x="229" y="37"/>
                  </a:cubicBezTo>
                  <a:lnTo>
                    <a:pt x="229" y="36"/>
                  </a:lnTo>
                  <a:close/>
                </a:path>
              </a:pathLst>
            </a:custGeom>
            <a:solidFill>
              <a:srgbClr val="28A0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6" name="iš1iḓè"/>
            <p:cNvSpPr/>
            <p:nvPr/>
          </p:nvSpPr>
          <p:spPr bwMode="auto">
            <a:xfrm>
              <a:off x="5675233" y="2473695"/>
              <a:ext cx="1734066" cy="1836070"/>
            </a:xfrm>
            <a:custGeom>
              <a:avLst/>
              <a:gdLst>
                <a:gd name="T0" fmla="*/ 85 w 229"/>
                <a:gd name="T1" fmla="*/ 242 h 243"/>
                <a:gd name="T2" fmla="*/ 228 w 229"/>
                <a:gd name="T3" fmla="*/ 37 h 243"/>
                <a:gd name="T4" fmla="*/ 228 w 229"/>
                <a:gd name="T5" fmla="*/ 35 h 243"/>
                <a:gd name="T6" fmla="*/ 145 w 229"/>
                <a:gd name="T7" fmla="*/ 0 h 243"/>
                <a:gd name="T8" fmla="*/ 143 w 229"/>
                <a:gd name="T9" fmla="*/ 1 h 243"/>
                <a:gd name="T10" fmla="*/ 0 w 229"/>
                <a:gd name="T11" fmla="*/ 206 h 243"/>
                <a:gd name="T12" fmla="*/ 1 w 229"/>
                <a:gd name="T13" fmla="*/ 208 h 243"/>
                <a:gd name="T14" fmla="*/ 84 w 229"/>
                <a:gd name="T15" fmla="*/ 243 h 243"/>
                <a:gd name="T16" fmla="*/ 85 w 229"/>
                <a:gd name="T17"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43">
                  <a:moveTo>
                    <a:pt x="85" y="242"/>
                  </a:moveTo>
                  <a:cubicBezTo>
                    <a:pt x="133" y="174"/>
                    <a:pt x="181" y="105"/>
                    <a:pt x="228" y="37"/>
                  </a:cubicBezTo>
                  <a:cubicBezTo>
                    <a:pt x="229" y="36"/>
                    <a:pt x="228" y="35"/>
                    <a:pt x="228" y="35"/>
                  </a:cubicBezTo>
                  <a:cubicBezTo>
                    <a:pt x="187" y="17"/>
                    <a:pt x="186" y="18"/>
                    <a:pt x="145" y="0"/>
                  </a:cubicBezTo>
                  <a:cubicBezTo>
                    <a:pt x="144" y="0"/>
                    <a:pt x="143" y="0"/>
                    <a:pt x="143" y="1"/>
                  </a:cubicBezTo>
                  <a:cubicBezTo>
                    <a:pt x="95" y="69"/>
                    <a:pt x="48" y="138"/>
                    <a:pt x="0" y="206"/>
                  </a:cubicBezTo>
                  <a:cubicBezTo>
                    <a:pt x="0" y="207"/>
                    <a:pt x="0" y="207"/>
                    <a:pt x="1" y="208"/>
                  </a:cubicBezTo>
                  <a:cubicBezTo>
                    <a:pt x="42" y="225"/>
                    <a:pt x="42" y="226"/>
                    <a:pt x="84" y="243"/>
                  </a:cubicBezTo>
                  <a:cubicBezTo>
                    <a:pt x="84" y="243"/>
                    <a:pt x="85" y="243"/>
                    <a:pt x="85" y="242"/>
                  </a:cubicBezTo>
                  <a:close/>
                </a:path>
              </a:pathLst>
            </a:custGeom>
            <a:solidFill>
              <a:srgbClr val="83D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7" name="í$ļïḓè"/>
            <p:cNvSpPr/>
            <p:nvPr/>
          </p:nvSpPr>
          <p:spPr bwMode="auto">
            <a:xfrm>
              <a:off x="6418404" y="3191364"/>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8" name="iṣľïḓe"/>
            <p:cNvSpPr/>
            <p:nvPr/>
          </p:nvSpPr>
          <p:spPr bwMode="auto">
            <a:xfrm>
              <a:off x="6480336" y="3100290"/>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9" name="iŝľîḋè"/>
            <p:cNvSpPr/>
            <p:nvPr/>
          </p:nvSpPr>
          <p:spPr bwMode="auto">
            <a:xfrm>
              <a:off x="6538624" y="3016500"/>
              <a:ext cx="120220" cy="109290"/>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0" name="îṡliḍé"/>
            <p:cNvSpPr/>
            <p:nvPr/>
          </p:nvSpPr>
          <p:spPr bwMode="auto">
            <a:xfrm>
              <a:off x="6356474" y="3275154"/>
              <a:ext cx="123862"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1" name="ís1ïḍê"/>
            <p:cNvSpPr/>
            <p:nvPr/>
          </p:nvSpPr>
          <p:spPr bwMode="auto">
            <a:xfrm>
              <a:off x="6298186" y="336622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6" y="3"/>
                    <a:pt x="16" y="3"/>
                    <a:pt x="16"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2" name="îṣľiďè"/>
            <p:cNvSpPr/>
            <p:nvPr/>
          </p:nvSpPr>
          <p:spPr bwMode="auto">
            <a:xfrm>
              <a:off x="6826419" y="2699560"/>
              <a:ext cx="244082" cy="316942"/>
            </a:xfrm>
            <a:custGeom>
              <a:avLst/>
              <a:gdLst>
                <a:gd name="T0" fmla="*/ 9 w 32"/>
                <a:gd name="T1" fmla="*/ 42 h 42"/>
                <a:gd name="T2" fmla="*/ 32 w 32"/>
                <a:gd name="T3" fmla="*/ 9 h 42"/>
                <a:gd name="T4" fmla="*/ 31 w 32"/>
                <a:gd name="T5" fmla="*/ 8 h 42"/>
                <a:gd name="T6" fmla="*/ 12 w 32"/>
                <a:gd name="T7" fmla="*/ 0 h 42"/>
                <a:gd name="T8" fmla="*/ 11 w 32"/>
                <a:gd name="T9" fmla="*/ 0 h 42"/>
                <a:gd name="T10" fmla="*/ 1 w 32"/>
                <a:gd name="T11" fmla="*/ 15 h 42"/>
                <a:gd name="T12" fmla="*/ 1 w 32"/>
                <a:gd name="T13" fmla="*/ 16 h 42"/>
                <a:gd name="T14" fmla="*/ 12 w 32"/>
                <a:gd name="T15" fmla="*/ 20 h 42"/>
                <a:gd name="T16" fmla="*/ 0 w 32"/>
                <a:gd name="T17" fmla="*/ 37 h 42"/>
                <a:gd name="T18" fmla="*/ 0 w 32"/>
                <a:gd name="T19" fmla="*/ 38 h 42"/>
                <a:gd name="T20" fmla="*/ 8 w 32"/>
                <a:gd name="T21" fmla="*/ 42 h 42"/>
                <a:gd name="T22" fmla="*/ 9 w 3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2">
                  <a:moveTo>
                    <a:pt x="9" y="42"/>
                  </a:moveTo>
                  <a:cubicBezTo>
                    <a:pt x="17" y="31"/>
                    <a:pt x="24" y="20"/>
                    <a:pt x="32" y="9"/>
                  </a:cubicBezTo>
                  <a:cubicBezTo>
                    <a:pt x="31" y="8"/>
                    <a:pt x="31" y="8"/>
                    <a:pt x="31" y="8"/>
                  </a:cubicBezTo>
                  <a:cubicBezTo>
                    <a:pt x="25" y="6"/>
                    <a:pt x="18" y="3"/>
                    <a:pt x="12" y="0"/>
                  </a:cubicBezTo>
                  <a:cubicBezTo>
                    <a:pt x="11" y="0"/>
                    <a:pt x="11" y="0"/>
                    <a:pt x="11" y="0"/>
                  </a:cubicBezTo>
                  <a:cubicBezTo>
                    <a:pt x="7" y="6"/>
                    <a:pt x="5" y="9"/>
                    <a:pt x="1" y="15"/>
                  </a:cubicBezTo>
                  <a:cubicBezTo>
                    <a:pt x="1" y="16"/>
                    <a:pt x="1" y="16"/>
                    <a:pt x="1" y="16"/>
                  </a:cubicBezTo>
                  <a:cubicBezTo>
                    <a:pt x="5" y="17"/>
                    <a:pt x="7" y="18"/>
                    <a:pt x="12" y="20"/>
                  </a:cubicBezTo>
                  <a:cubicBezTo>
                    <a:pt x="8" y="26"/>
                    <a:pt x="4" y="32"/>
                    <a:pt x="0" y="37"/>
                  </a:cubicBezTo>
                  <a:cubicBezTo>
                    <a:pt x="0" y="38"/>
                    <a:pt x="0" y="38"/>
                    <a:pt x="0" y="38"/>
                  </a:cubicBezTo>
                  <a:cubicBezTo>
                    <a:pt x="3" y="40"/>
                    <a:pt x="5" y="41"/>
                    <a:pt x="8" y="42"/>
                  </a:cubicBezTo>
                  <a:lnTo>
                    <a:pt x="9" y="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3" name="iś1íḋe"/>
            <p:cNvSpPr/>
            <p:nvPr/>
          </p:nvSpPr>
          <p:spPr bwMode="auto">
            <a:xfrm>
              <a:off x="6600554" y="2929068"/>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4" name="ï$ḷîďè"/>
            <p:cNvSpPr/>
            <p:nvPr/>
          </p:nvSpPr>
          <p:spPr bwMode="auto">
            <a:xfrm>
              <a:off x="6698916" y="3085718"/>
              <a:ext cx="120220"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1"/>
                    <a:pt x="1" y="11"/>
                    <a:pt x="1" y="11"/>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5" name="ïṣļïḍè"/>
            <p:cNvSpPr/>
            <p:nvPr/>
          </p:nvSpPr>
          <p:spPr bwMode="auto">
            <a:xfrm>
              <a:off x="6658842" y="2663130"/>
              <a:ext cx="244082" cy="280512"/>
            </a:xfrm>
            <a:custGeom>
              <a:avLst/>
              <a:gdLst>
                <a:gd name="T0" fmla="*/ 23 w 32"/>
                <a:gd name="T1" fmla="*/ 0 h 37"/>
                <a:gd name="T2" fmla="*/ 22 w 32"/>
                <a:gd name="T3" fmla="*/ 1 h 37"/>
                <a:gd name="T4" fmla="*/ 0 w 32"/>
                <a:gd name="T5" fmla="*/ 33 h 37"/>
                <a:gd name="T6" fmla="*/ 0 w 32"/>
                <a:gd name="T7" fmla="*/ 34 h 37"/>
                <a:gd name="T8" fmla="*/ 8 w 32"/>
                <a:gd name="T9" fmla="*/ 37 h 37"/>
                <a:gd name="T10" fmla="*/ 9 w 32"/>
                <a:gd name="T11" fmla="*/ 37 h 37"/>
                <a:gd name="T12" fmla="*/ 32 w 32"/>
                <a:gd name="T13" fmla="*/ 5 h 37"/>
                <a:gd name="T14" fmla="*/ 32 w 32"/>
                <a:gd name="T15" fmla="*/ 4 h 37"/>
                <a:gd name="T16" fmla="*/ 23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23" y="0"/>
                  </a:moveTo>
                  <a:cubicBezTo>
                    <a:pt x="22" y="1"/>
                    <a:pt x="22" y="1"/>
                    <a:pt x="22" y="1"/>
                  </a:cubicBezTo>
                  <a:cubicBezTo>
                    <a:pt x="15" y="11"/>
                    <a:pt x="7" y="22"/>
                    <a:pt x="0" y="33"/>
                  </a:cubicBezTo>
                  <a:cubicBezTo>
                    <a:pt x="0" y="34"/>
                    <a:pt x="0" y="34"/>
                    <a:pt x="0" y="34"/>
                  </a:cubicBezTo>
                  <a:cubicBezTo>
                    <a:pt x="3" y="35"/>
                    <a:pt x="5" y="36"/>
                    <a:pt x="8" y="37"/>
                  </a:cubicBezTo>
                  <a:cubicBezTo>
                    <a:pt x="9" y="37"/>
                    <a:pt x="9" y="37"/>
                    <a:pt x="9" y="37"/>
                  </a:cubicBezTo>
                  <a:cubicBezTo>
                    <a:pt x="17" y="26"/>
                    <a:pt x="24" y="16"/>
                    <a:pt x="32" y="5"/>
                  </a:cubicBezTo>
                  <a:cubicBezTo>
                    <a:pt x="32" y="4"/>
                    <a:pt x="32" y="4"/>
                    <a:pt x="32" y="4"/>
                  </a:cubicBezTo>
                  <a:cubicBezTo>
                    <a:pt x="28" y="3"/>
                    <a:pt x="26" y="2"/>
                    <a:pt x="23"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6" name="iṡḻïḍé"/>
            <p:cNvSpPr/>
            <p:nvPr/>
          </p:nvSpPr>
          <p:spPr bwMode="auto">
            <a:xfrm>
              <a:off x="6760846" y="3001928"/>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1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3" y="10"/>
                    <a:pt x="14" y="8"/>
                    <a:pt x="16"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7" name="í$lîde"/>
            <p:cNvSpPr/>
            <p:nvPr/>
          </p:nvSpPr>
          <p:spPr bwMode="auto">
            <a:xfrm>
              <a:off x="5933887" y="3879891"/>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8" name="ïSḷiḍe"/>
            <p:cNvSpPr/>
            <p:nvPr/>
          </p:nvSpPr>
          <p:spPr bwMode="auto">
            <a:xfrm>
              <a:off x="6159752" y="3865319"/>
              <a:ext cx="123862" cy="105648"/>
            </a:xfrm>
            <a:custGeom>
              <a:avLst/>
              <a:gdLst>
                <a:gd name="T0" fmla="*/ 9 w 16"/>
                <a:gd name="T1" fmla="*/ 14 h 14"/>
                <a:gd name="T2" fmla="*/ 10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4"/>
                    <a:pt x="10" y="14"/>
                    <a:pt x="10" y="14"/>
                  </a:cubicBezTo>
                  <a:cubicBezTo>
                    <a:pt x="12" y="10"/>
                    <a:pt x="14" y="8"/>
                    <a:pt x="16" y="5"/>
                  </a:cubicBezTo>
                  <a:cubicBezTo>
                    <a:pt x="16" y="4"/>
                    <a:pt x="16" y="4"/>
                    <a:pt x="16" y="4"/>
                  </a:cubicBezTo>
                  <a:cubicBezTo>
                    <a:pt x="13" y="2"/>
                    <a:pt x="11" y="2"/>
                    <a:pt x="7" y="0"/>
                  </a:cubicBezTo>
                  <a:cubicBezTo>
                    <a:pt x="6" y="1"/>
                    <a:pt x="6" y="1"/>
                    <a:pt x="6" y="1"/>
                  </a:cubicBezTo>
                  <a:cubicBezTo>
                    <a:pt x="4" y="4"/>
                    <a:pt x="3" y="6"/>
                    <a:pt x="0" y="10"/>
                  </a:cubicBezTo>
                  <a:cubicBezTo>
                    <a:pt x="0" y="10"/>
                    <a:pt x="0" y="10"/>
                    <a:pt x="0" y="10"/>
                  </a:cubicBezTo>
                  <a:cubicBezTo>
                    <a:pt x="4" y="12"/>
                    <a:pt x="5"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9" name="íṩ1ide"/>
            <p:cNvSpPr/>
            <p:nvPr/>
          </p:nvSpPr>
          <p:spPr bwMode="auto">
            <a:xfrm>
              <a:off x="6046818" y="3872605"/>
              <a:ext cx="120220" cy="105648"/>
            </a:xfrm>
            <a:custGeom>
              <a:avLst/>
              <a:gdLst>
                <a:gd name="T0" fmla="*/ 9 w 16"/>
                <a:gd name="T1" fmla="*/ 14 h 14"/>
                <a:gd name="T2" fmla="*/ 10 w 16"/>
                <a:gd name="T3" fmla="*/ 13 h 14"/>
                <a:gd name="T4" fmla="*/ 16 w 16"/>
                <a:gd name="T5" fmla="*/ 4 h 14"/>
                <a:gd name="T6" fmla="*/ 16 w 16"/>
                <a:gd name="T7" fmla="*/ 3 h 14"/>
                <a:gd name="T8" fmla="*/ 8 w 16"/>
                <a:gd name="T9" fmla="*/ 0 h 14"/>
                <a:gd name="T10" fmla="*/ 7 w 16"/>
                <a:gd name="T11" fmla="*/ 0 h 14"/>
                <a:gd name="T12" fmla="*/ 0 w 16"/>
                <a:gd name="T13" fmla="*/ 9 h 14"/>
                <a:gd name="T14" fmla="*/ 1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3" y="10"/>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0" name="ïṧlîďê"/>
            <p:cNvSpPr/>
            <p:nvPr/>
          </p:nvSpPr>
          <p:spPr bwMode="auto">
            <a:xfrm>
              <a:off x="6283614" y="385074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3"/>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1" name="íṧlidè"/>
            <p:cNvSpPr/>
            <p:nvPr/>
          </p:nvSpPr>
          <p:spPr bwMode="auto">
            <a:xfrm>
              <a:off x="6341902" y="3766957"/>
              <a:ext cx="120220" cy="105648"/>
            </a:xfrm>
            <a:custGeom>
              <a:avLst/>
              <a:gdLst>
                <a:gd name="T0" fmla="*/ 9 w 16"/>
                <a:gd name="T1" fmla="*/ 13 h 14"/>
                <a:gd name="T2" fmla="*/ 16 w 16"/>
                <a:gd name="T3" fmla="*/ 4 h 14"/>
                <a:gd name="T4" fmla="*/ 15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2" name="íśḻíďe"/>
            <p:cNvSpPr/>
            <p:nvPr/>
          </p:nvSpPr>
          <p:spPr bwMode="auto">
            <a:xfrm>
              <a:off x="6236254" y="345001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3" name="ïṩ1îďê"/>
            <p:cNvSpPr/>
            <p:nvPr/>
          </p:nvSpPr>
          <p:spPr bwMode="auto">
            <a:xfrm>
              <a:off x="6116036" y="362488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4"/>
                    <a:pt x="16" y="4"/>
                    <a:pt x="16" y="4"/>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4" name="îṧ1îḑe"/>
            <p:cNvSpPr/>
            <p:nvPr/>
          </p:nvSpPr>
          <p:spPr bwMode="auto">
            <a:xfrm>
              <a:off x="6174324" y="353380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9"/>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5" name="í$lïdé"/>
            <p:cNvSpPr/>
            <p:nvPr/>
          </p:nvSpPr>
          <p:spPr bwMode="auto">
            <a:xfrm>
              <a:off x="5995816" y="379610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6" name="íṧlíḋè"/>
            <p:cNvSpPr/>
            <p:nvPr/>
          </p:nvSpPr>
          <p:spPr bwMode="auto">
            <a:xfrm>
              <a:off x="6054104" y="3705027"/>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7" name="ïŝ1íḓe"/>
            <p:cNvSpPr/>
            <p:nvPr/>
          </p:nvSpPr>
          <p:spPr bwMode="auto">
            <a:xfrm>
              <a:off x="6713488" y="2918140"/>
              <a:ext cx="120220" cy="109290"/>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3"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8" name="išľïdé"/>
            <p:cNvSpPr/>
            <p:nvPr/>
          </p:nvSpPr>
          <p:spPr bwMode="auto">
            <a:xfrm>
              <a:off x="6531338" y="3176792"/>
              <a:ext cx="120220"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10"/>
                  </a:cubicBezTo>
                  <a:cubicBezTo>
                    <a:pt x="0" y="10"/>
                    <a:pt x="0" y="10"/>
                    <a:pt x="0" y="10"/>
                  </a:cubicBezTo>
                  <a:cubicBezTo>
                    <a:pt x="4"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9" name="i$ḻíďe"/>
            <p:cNvSpPr/>
            <p:nvPr/>
          </p:nvSpPr>
          <p:spPr bwMode="auto">
            <a:xfrm>
              <a:off x="6473050" y="3267868"/>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5"/>
                    <a:pt x="0" y="9"/>
                  </a:cubicBezTo>
                  <a:cubicBezTo>
                    <a:pt x="0" y="10"/>
                    <a:pt x="0" y="10"/>
                    <a:pt x="0" y="10"/>
                  </a:cubicBezTo>
                  <a:cubicBezTo>
                    <a:pt x="4" y="11"/>
                    <a:pt x="5" y="12"/>
                    <a:pt x="9" y="14"/>
                  </a:cubicBezTo>
                  <a:cubicBezTo>
                    <a:pt x="10" y="13"/>
                    <a:pt x="10" y="13"/>
                    <a:pt x="10" y="13"/>
                  </a:cubicBezTo>
                  <a:cubicBezTo>
                    <a:pt x="12" y="10"/>
                    <a:pt x="14"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0" name="îŝliḓê"/>
            <p:cNvSpPr/>
            <p:nvPr/>
          </p:nvSpPr>
          <p:spPr bwMode="auto">
            <a:xfrm>
              <a:off x="6593268" y="3093004"/>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4"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1" name="iŝlíde"/>
            <p:cNvSpPr/>
            <p:nvPr/>
          </p:nvSpPr>
          <p:spPr bwMode="auto">
            <a:xfrm>
              <a:off x="6411118" y="3351655"/>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4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9"/>
                  </a:cubicBezTo>
                  <a:cubicBezTo>
                    <a:pt x="0" y="10"/>
                    <a:pt x="0" y="10"/>
                    <a:pt x="0" y="10"/>
                  </a:cubicBezTo>
                  <a:cubicBezTo>
                    <a:pt x="4" y="12"/>
                    <a:pt x="5" y="12"/>
                    <a:pt x="9" y="14"/>
                  </a:cubicBezTo>
                  <a:cubicBezTo>
                    <a:pt x="10" y="14"/>
                    <a:pt x="10" y="14"/>
                    <a:pt x="10" y="14"/>
                  </a:cubicBezTo>
                  <a:cubicBezTo>
                    <a:pt x="12" y="10"/>
                    <a:pt x="14" y="8"/>
                    <a:pt x="16" y="4"/>
                  </a:cubicBezTo>
                  <a:cubicBezTo>
                    <a:pt x="16" y="4"/>
                    <a:pt x="16" y="4"/>
                    <a:pt x="16" y="4"/>
                  </a:cubicBezTo>
                  <a:cubicBezTo>
                    <a:pt x="13"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2" name="ïṩ1îḓe"/>
            <p:cNvSpPr/>
            <p:nvPr/>
          </p:nvSpPr>
          <p:spPr bwMode="auto">
            <a:xfrm>
              <a:off x="6349188" y="343544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3" y="6"/>
                    <a:pt x="0" y="10"/>
                  </a:cubicBezTo>
                  <a:cubicBezTo>
                    <a:pt x="0" y="11"/>
                    <a:pt x="0" y="11"/>
                    <a:pt x="0" y="11"/>
                  </a:cubicBezTo>
                  <a:cubicBezTo>
                    <a:pt x="4" y="12"/>
                    <a:pt x="5" y="13"/>
                    <a:pt x="9" y="14"/>
                  </a:cubicBezTo>
                  <a:cubicBezTo>
                    <a:pt x="10" y="14"/>
                    <a:pt x="10" y="14"/>
                    <a:pt x="10" y="14"/>
                  </a:cubicBezTo>
                  <a:cubicBezTo>
                    <a:pt x="12" y="10"/>
                    <a:pt x="14" y="9"/>
                    <a:pt x="16" y="5"/>
                  </a:cubicBezTo>
                  <a:cubicBezTo>
                    <a:pt x="16" y="4"/>
                    <a:pt x="16" y="4"/>
                    <a:pt x="16" y="4"/>
                  </a:cubicBezTo>
                  <a:cubicBezTo>
                    <a:pt x="13" y="3"/>
                    <a:pt x="11" y="2"/>
                    <a:pt x="8"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3" name="ïś1ïḍé"/>
            <p:cNvSpPr/>
            <p:nvPr/>
          </p:nvSpPr>
          <p:spPr bwMode="auto">
            <a:xfrm>
              <a:off x="6651556" y="3001928"/>
              <a:ext cx="123862"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10"/>
                  </a:cubicBezTo>
                  <a:cubicBezTo>
                    <a:pt x="0" y="10"/>
                    <a:pt x="0" y="10"/>
                    <a:pt x="0" y="10"/>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4" name="îś1îḓê"/>
            <p:cNvSpPr/>
            <p:nvPr/>
          </p:nvSpPr>
          <p:spPr bwMode="auto">
            <a:xfrm>
              <a:off x="7092359" y="2684988"/>
              <a:ext cx="120220"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5" name="îšḻiďé"/>
            <p:cNvSpPr/>
            <p:nvPr/>
          </p:nvSpPr>
          <p:spPr bwMode="auto">
            <a:xfrm>
              <a:off x="6396546" y="3683169"/>
              <a:ext cx="120220" cy="98362"/>
            </a:xfrm>
            <a:custGeom>
              <a:avLst/>
              <a:gdLst>
                <a:gd name="T0" fmla="*/ 10 w 16"/>
                <a:gd name="T1" fmla="*/ 13 h 13"/>
                <a:gd name="T2" fmla="*/ 16 w 16"/>
                <a:gd name="T3" fmla="*/ 4 h 13"/>
                <a:gd name="T4" fmla="*/ 16 w 16"/>
                <a:gd name="T5" fmla="*/ 3 h 13"/>
                <a:gd name="T6" fmla="*/ 8 w 16"/>
                <a:gd name="T7" fmla="*/ 0 h 13"/>
                <a:gd name="T8" fmla="*/ 7 w 16"/>
                <a:gd name="T9" fmla="*/ 0 h 13"/>
                <a:gd name="T10" fmla="*/ 0 w 16"/>
                <a:gd name="T11" fmla="*/ 9 h 13"/>
                <a:gd name="T12" fmla="*/ 1 w 16"/>
                <a:gd name="T13" fmla="*/ 10 h 13"/>
                <a:gd name="T14" fmla="*/ 9 w 16"/>
                <a:gd name="T15" fmla="*/ 13 h 13"/>
                <a:gd name="T16" fmla="*/ 10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0" y="13"/>
                  </a:moveTo>
                  <a:cubicBezTo>
                    <a:pt x="13" y="9"/>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3"/>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6" name="iŝḻiḋe"/>
            <p:cNvSpPr/>
            <p:nvPr/>
          </p:nvSpPr>
          <p:spPr bwMode="auto">
            <a:xfrm>
              <a:off x="6644270" y="3176792"/>
              <a:ext cx="116576" cy="105648"/>
            </a:xfrm>
            <a:custGeom>
              <a:avLst/>
              <a:gdLst>
                <a:gd name="T0" fmla="*/ 9 w 15"/>
                <a:gd name="T1" fmla="*/ 13 h 14"/>
                <a:gd name="T2" fmla="*/ 15 w 15"/>
                <a:gd name="T3" fmla="*/ 4 h 14"/>
                <a:gd name="T4" fmla="*/ 15 w 15"/>
                <a:gd name="T5" fmla="*/ 3 h 14"/>
                <a:gd name="T6" fmla="*/ 7 w 15"/>
                <a:gd name="T7" fmla="*/ 0 h 14"/>
                <a:gd name="T8" fmla="*/ 6 w 15"/>
                <a:gd name="T9" fmla="*/ 0 h 14"/>
                <a:gd name="T10" fmla="*/ 0 w 15"/>
                <a:gd name="T11" fmla="*/ 9 h 14"/>
                <a:gd name="T12" fmla="*/ 0 w 15"/>
                <a:gd name="T13" fmla="*/ 10 h 14"/>
                <a:gd name="T14" fmla="*/ 8 w 15"/>
                <a:gd name="T15" fmla="*/ 14 h 14"/>
                <a:gd name="T16" fmla="*/ 9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9" y="13"/>
                  </a:moveTo>
                  <a:cubicBezTo>
                    <a:pt x="12" y="10"/>
                    <a:pt x="13" y="8"/>
                    <a:pt x="15" y="4"/>
                  </a:cubicBezTo>
                  <a:cubicBezTo>
                    <a:pt x="15" y="3"/>
                    <a:pt x="15" y="3"/>
                    <a:pt x="15" y="3"/>
                  </a:cubicBezTo>
                  <a:cubicBezTo>
                    <a:pt x="12" y="2"/>
                    <a:pt x="10" y="1"/>
                    <a:pt x="7" y="0"/>
                  </a:cubicBezTo>
                  <a:cubicBezTo>
                    <a:pt x="6" y="0"/>
                    <a:pt x="6" y="0"/>
                    <a:pt x="6" y="0"/>
                  </a:cubicBezTo>
                  <a:cubicBezTo>
                    <a:pt x="3" y="4"/>
                    <a:pt x="2" y="6"/>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7" name="ïṧḷídé"/>
            <p:cNvSpPr/>
            <p:nvPr/>
          </p:nvSpPr>
          <p:spPr bwMode="auto">
            <a:xfrm>
              <a:off x="6775418" y="2830708"/>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2"/>
                    <a:pt x="11" y="1"/>
                    <a:pt x="7" y="0"/>
                  </a:cubicBezTo>
                  <a:cubicBezTo>
                    <a:pt x="6" y="0"/>
                    <a:pt x="6" y="0"/>
                    <a:pt x="6" y="0"/>
                  </a:cubicBezTo>
                  <a:cubicBezTo>
                    <a:pt x="4" y="4"/>
                    <a:pt x="2" y="6"/>
                    <a:pt x="0" y="10"/>
                  </a:cubicBezTo>
                  <a:cubicBezTo>
                    <a:pt x="0" y="10"/>
                    <a:pt x="0" y="10"/>
                    <a:pt x="0" y="10"/>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8" name="îśľîḓé"/>
            <p:cNvSpPr/>
            <p:nvPr/>
          </p:nvSpPr>
          <p:spPr bwMode="auto">
            <a:xfrm>
              <a:off x="6290900" y="3526519"/>
              <a:ext cx="120220"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9" name="iṣlîḑè"/>
            <p:cNvSpPr/>
            <p:nvPr/>
          </p:nvSpPr>
          <p:spPr bwMode="auto">
            <a:xfrm>
              <a:off x="6403832" y="3515591"/>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3"/>
                    <a:pt x="11" y="2"/>
                    <a:pt x="7" y="0"/>
                  </a:cubicBezTo>
                  <a:cubicBezTo>
                    <a:pt x="6" y="1"/>
                    <a:pt x="6" y="1"/>
                    <a:pt x="6" y="1"/>
                  </a:cubicBezTo>
                  <a:cubicBezTo>
                    <a:pt x="4" y="4"/>
                    <a:pt x="2" y="6"/>
                    <a:pt x="0" y="10"/>
                  </a:cubicBezTo>
                  <a:cubicBezTo>
                    <a:pt x="0" y="11"/>
                    <a:pt x="0" y="11"/>
                    <a:pt x="0" y="11"/>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0" name="îṩḻíḓe"/>
            <p:cNvSpPr/>
            <p:nvPr/>
          </p:nvSpPr>
          <p:spPr bwMode="auto">
            <a:xfrm>
              <a:off x="6462120" y="3435445"/>
              <a:ext cx="123862" cy="105648"/>
            </a:xfrm>
            <a:custGeom>
              <a:avLst/>
              <a:gdLst>
                <a:gd name="T0" fmla="*/ 9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4"/>
                  </a:cubicBezTo>
                  <a:cubicBezTo>
                    <a:pt x="16" y="4"/>
                    <a:pt x="16" y="4"/>
                    <a:pt x="16" y="4"/>
                  </a:cubicBezTo>
                  <a:cubicBezTo>
                    <a:pt x="12" y="2"/>
                    <a:pt x="10" y="1"/>
                    <a:pt x="7" y="0"/>
                  </a:cubicBezTo>
                  <a:cubicBezTo>
                    <a:pt x="6" y="0"/>
                    <a:pt x="6" y="0"/>
                    <a:pt x="6" y="0"/>
                  </a:cubicBezTo>
                  <a:cubicBezTo>
                    <a:pt x="4" y="4"/>
                    <a:pt x="2" y="6"/>
                    <a:pt x="0" y="9"/>
                  </a:cubicBezTo>
                  <a:cubicBezTo>
                    <a:pt x="0" y="10"/>
                    <a:pt x="0" y="10"/>
                    <a:pt x="0" y="10"/>
                  </a:cubicBezTo>
                  <a:cubicBezTo>
                    <a:pt x="3" y="12"/>
                    <a:pt x="5" y="12"/>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1" name="íŝļîḓe"/>
            <p:cNvSpPr/>
            <p:nvPr/>
          </p:nvSpPr>
          <p:spPr bwMode="auto">
            <a:xfrm>
              <a:off x="6585982" y="3260582"/>
              <a:ext cx="120220" cy="105648"/>
            </a:xfrm>
            <a:custGeom>
              <a:avLst/>
              <a:gdLst>
                <a:gd name="T0" fmla="*/ 9 w 16"/>
                <a:gd name="T1" fmla="*/ 14 h 14"/>
                <a:gd name="T2" fmla="*/ 16 w 16"/>
                <a:gd name="T3" fmla="*/ 5 h 14"/>
                <a:gd name="T4" fmla="*/ 15 w 16"/>
                <a:gd name="T5" fmla="*/ 4 h 14"/>
                <a:gd name="T6" fmla="*/ 7 w 16"/>
                <a:gd name="T7" fmla="*/ 0 h 14"/>
                <a:gd name="T8" fmla="*/ 6 w 16"/>
                <a:gd name="T9" fmla="*/ 1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2" name="íṣ1ïdé"/>
            <p:cNvSpPr/>
            <p:nvPr/>
          </p:nvSpPr>
          <p:spPr bwMode="auto">
            <a:xfrm>
              <a:off x="6228968" y="3606665"/>
              <a:ext cx="120220" cy="105648"/>
            </a:xfrm>
            <a:custGeom>
              <a:avLst/>
              <a:gdLst>
                <a:gd name="T0" fmla="*/ 7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3" name="ïślídè"/>
            <p:cNvSpPr/>
            <p:nvPr/>
          </p:nvSpPr>
          <p:spPr bwMode="auto">
            <a:xfrm>
              <a:off x="6524052" y="3351655"/>
              <a:ext cx="120220" cy="105648"/>
            </a:xfrm>
            <a:custGeom>
              <a:avLst/>
              <a:gdLst>
                <a:gd name="T0" fmla="*/ 9 w 16"/>
                <a:gd name="T1" fmla="*/ 13 h 14"/>
                <a:gd name="T2" fmla="*/ 16 w 16"/>
                <a:gd name="T3" fmla="*/ 4 h 14"/>
                <a:gd name="T4" fmla="*/ 15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3"/>
                    <a:pt x="15" y="3"/>
                    <a:pt x="15"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4" name="íSlíďe"/>
            <p:cNvSpPr/>
            <p:nvPr/>
          </p:nvSpPr>
          <p:spPr bwMode="auto">
            <a:xfrm>
              <a:off x="6341902" y="3606665"/>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cubicBezTo>
                    <a:pt x="0" y="10"/>
                    <a:pt x="0" y="10"/>
                    <a:pt x="0" y="10"/>
                  </a:cubicBezTo>
                  <a:cubicBezTo>
                    <a:pt x="4" y="12"/>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5" name="íṡ1íḍé"/>
            <p:cNvSpPr/>
            <p:nvPr/>
          </p:nvSpPr>
          <p:spPr bwMode="auto">
            <a:xfrm>
              <a:off x="6283614" y="3690455"/>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2" y="2"/>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6" name="iṥ1îďè"/>
            <p:cNvSpPr/>
            <p:nvPr/>
          </p:nvSpPr>
          <p:spPr bwMode="auto">
            <a:xfrm>
              <a:off x="6167038" y="3697741"/>
              <a:ext cx="123862"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1"/>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7" name="işļíḋe"/>
            <p:cNvSpPr/>
            <p:nvPr/>
          </p:nvSpPr>
          <p:spPr bwMode="auto">
            <a:xfrm>
              <a:off x="6108750" y="3781529"/>
              <a:ext cx="120220" cy="105648"/>
            </a:xfrm>
            <a:custGeom>
              <a:avLst/>
              <a:gdLst>
                <a:gd name="T0" fmla="*/ 7 w 16"/>
                <a:gd name="T1" fmla="*/ 1 h 14"/>
                <a:gd name="T2" fmla="*/ 0 w 16"/>
                <a:gd name="T3" fmla="*/ 10 h 14"/>
                <a:gd name="T4" fmla="*/ 1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1" y="11"/>
                    <a:pt x="1" y="11"/>
                    <a:pt x="1"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8" name="í$ļîďè"/>
            <p:cNvSpPr/>
            <p:nvPr/>
          </p:nvSpPr>
          <p:spPr bwMode="auto">
            <a:xfrm>
              <a:off x="6221682" y="3781529"/>
              <a:ext cx="120220" cy="105648"/>
            </a:xfrm>
            <a:custGeom>
              <a:avLst/>
              <a:gdLst>
                <a:gd name="T0" fmla="*/ 9 w 16"/>
                <a:gd name="T1" fmla="*/ 14 h 14"/>
                <a:gd name="T2" fmla="*/ 10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2" y="10"/>
                    <a:pt x="14" y="8"/>
                    <a:pt x="16" y="4"/>
                  </a:cubicBezTo>
                  <a:cubicBezTo>
                    <a:pt x="16" y="3"/>
                    <a:pt x="16" y="3"/>
                    <a:pt x="16" y="3"/>
                  </a:cubicBezTo>
                  <a:cubicBezTo>
                    <a:pt x="13" y="2"/>
                    <a:pt x="11" y="1"/>
                    <a:pt x="7" y="0"/>
                  </a:cubicBezTo>
                  <a:cubicBezTo>
                    <a:pt x="6" y="0"/>
                    <a:pt x="6" y="0"/>
                    <a:pt x="6" y="0"/>
                  </a:cubicBezTo>
                  <a:cubicBezTo>
                    <a:pt x="4" y="4"/>
                    <a:pt x="3" y="6"/>
                    <a:pt x="0" y="9"/>
                  </a:cubicBezTo>
                  <a:cubicBezTo>
                    <a:pt x="0" y="10"/>
                    <a:pt x="0" y="10"/>
                    <a:pt x="0" y="10"/>
                  </a:cubicBezTo>
                  <a:cubicBezTo>
                    <a:pt x="4" y="11"/>
                    <a:pt x="5"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9" name="iśľíďé"/>
            <p:cNvSpPr/>
            <p:nvPr/>
          </p:nvSpPr>
          <p:spPr bwMode="auto">
            <a:xfrm>
              <a:off x="6276328" y="3238724"/>
              <a:ext cx="120220"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9"/>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0" name="işḷídè"/>
            <p:cNvSpPr/>
            <p:nvPr/>
          </p:nvSpPr>
          <p:spPr bwMode="auto">
            <a:xfrm>
              <a:off x="6123322" y="3941821"/>
              <a:ext cx="218580" cy="240438"/>
            </a:xfrm>
            <a:custGeom>
              <a:avLst/>
              <a:gdLst>
                <a:gd name="T0" fmla="*/ 28 w 29"/>
                <a:gd name="T1" fmla="*/ 4 h 32"/>
                <a:gd name="T2" fmla="*/ 20 w 29"/>
                <a:gd name="T3" fmla="*/ 0 h 32"/>
                <a:gd name="T4" fmla="*/ 19 w 29"/>
                <a:gd name="T5" fmla="*/ 0 h 32"/>
                <a:gd name="T6" fmla="*/ 0 w 29"/>
                <a:gd name="T7" fmla="*/ 27 h 32"/>
                <a:gd name="T8" fmla="*/ 0 w 29"/>
                <a:gd name="T9" fmla="*/ 28 h 32"/>
                <a:gd name="T10" fmla="*/ 9 w 29"/>
                <a:gd name="T11" fmla="*/ 32 h 32"/>
                <a:gd name="T12" fmla="*/ 10 w 29"/>
                <a:gd name="T13" fmla="*/ 31 h 32"/>
                <a:gd name="T14" fmla="*/ 29 w 29"/>
                <a:gd name="T15" fmla="*/ 4 h 32"/>
                <a:gd name="T16" fmla="*/ 28 w 29"/>
                <a:gd name="T17"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8" y="4"/>
                  </a:moveTo>
                  <a:cubicBezTo>
                    <a:pt x="25" y="2"/>
                    <a:pt x="23" y="1"/>
                    <a:pt x="20" y="0"/>
                  </a:cubicBezTo>
                  <a:cubicBezTo>
                    <a:pt x="19" y="0"/>
                    <a:pt x="19" y="0"/>
                    <a:pt x="19" y="0"/>
                  </a:cubicBezTo>
                  <a:cubicBezTo>
                    <a:pt x="13" y="9"/>
                    <a:pt x="6" y="18"/>
                    <a:pt x="0" y="27"/>
                  </a:cubicBezTo>
                  <a:cubicBezTo>
                    <a:pt x="0" y="28"/>
                    <a:pt x="0" y="28"/>
                    <a:pt x="0" y="28"/>
                  </a:cubicBezTo>
                  <a:cubicBezTo>
                    <a:pt x="4" y="30"/>
                    <a:pt x="5" y="30"/>
                    <a:pt x="9" y="32"/>
                  </a:cubicBezTo>
                  <a:cubicBezTo>
                    <a:pt x="10" y="31"/>
                    <a:pt x="10" y="31"/>
                    <a:pt x="10" y="31"/>
                  </a:cubicBezTo>
                  <a:cubicBezTo>
                    <a:pt x="16" y="22"/>
                    <a:pt x="22" y="13"/>
                    <a:pt x="29" y="4"/>
                  </a:cubicBezTo>
                  <a:lnTo>
                    <a:pt x="28"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1" name="išlíḓè"/>
            <p:cNvSpPr/>
            <p:nvPr/>
          </p:nvSpPr>
          <p:spPr bwMode="auto">
            <a:xfrm>
              <a:off x="5871955" y="3970965"/>
              <a:ext cx="123862" cy="105648"/>
            </a:xfrm>
            <a:custGeom>
              <a:avLst/>
              <a:gdLst>
                <a:gd name="T0" fmla="*/ 16 w 16"/>
                <a:gd name="T1" fmla="*/ 3 h 14"/>
                <a:gd name="T2" fmla="*/ 7 w 16"/>
                <a:gd name="T3" fmla="*/ 0 h 14"/>
                <a:gd name="T4" fmla="*/ 6 w 16"/>
                <a:gd name="T5" fmla="*/ 0 h 14"/>
                <a:gd name="T6" fmla="*/ 0 w 16"/>
                <a:gd name="T7" fmla="*/ 9 h 14"/>
                <a:gd name="T8" fmla="*/ 0 w 16"/>
                <a:gd name="T9" fmla="*/ 10 h 14"/>
                <a:gd name="T10" fmla="*/ 9 w 16"/>
                <a:gd name="T11" fmla="*/ 14 h 14"/>
                <a:gd name="T12" fmla="*/ 10 w 16"/>
                <a:gd name="T13" fmla="*/ 13 h 14"/>
                <a:gd name="T14" fmla="*/ 16 w 16"/>
                <a:gd name="T15" fmla="*/ 4 h 14"/>
                <a:gd name="T16" fmla="*/ 16 w 16"/>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3"/>
                  </a:moveTo>
                  <a:cubicBezTo>
                    <a:pt x="12" y="2"/>
                    <a:pt x="11" y="1"/>
                    <a:pt x="7" y="0"/>
                  </a:cubicBezTo>
                  <a:cubicBezTo>
                    <a:pt x="6" y="0"/>
                    <a:pt x="6" y="0"/>
                    <a:pt x="6" y="0"/>
                  </a:cubicBez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lnTo>
                    <a:pt x="16"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2" name="î$lïḍe"/>
            <p:cNvSpPr/>
            <p:nvPr/>
          </p:nvSpPr>
          <p:spPr bwMode="auto">
            <a:xfrm>
              <a:off x="5791809" y="3934535"/>
              <a:ext cx="120220" cy="105648"/>
            </a:xfrm>
            <a:custGeom>
              <a:avLst/>
              <a:gdLst>
                <a:gd name="T0" fmla="*/ 16 w 16"/>
                <a:gd name="T1" fmla="*/ 4 h 14"/>
                <a:gd name="T2" fmla="*/ 7 w 16"/>
                <a:gd name="T3" fmla="*/ 0 h 14"/>
                <a:gd name="T4" fmla="*/ 6 w 16"/>
                <a:gd name="T5" fmla="*/ 0 h 14"/>
                <a:gd name="T6" fmla="*/ 0 w 16"/>
                <a:gd name="T7" fmla="*/ 10 h 14"/>
                <a:gd name="T8" fmla="*/ 0 w 16"/>
                <a:gd name="T9" fmla="*/ 10 h 14"/>
                <a:gd name="T10" fmla="*/ 8 w 16"/>
                <a:gd name="T11" fmla="*/ 14 h 14"/>
                <a:gd name="T12" fmla="*/ 9 w 16"/>
                <a:gd name="T13" fmla="*/ 14 h 14"/>
                <a:gd name="T14" fmla="*/ 16 w 16"/>
                <a:gd name="T15" fmla="*/ 5 h 14"/>
                <a:gd name="T16" fmla="*/ 16 w 1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4"/>
                  </a:move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lnTo>
                    <a:pt x="16"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3" name="ï$ḷiďê"/>
            <p:cNvSpPr/>
            <p:nvPr/>
          </p:nvSpPr>
          <p:spPr bwMode="auto">
            <a:xfrm>
              <a:off x="6039532" y="3956393"/>
              <a:ext cx="182150" cy="189436"/>
            </a:xfrm>
            <a:custGeom>
              <a:avLst/>
              <a:gdLst>
                <a:gd name="T0" fmla="*/ 24 w 24"/>
                <a:gd name="T1" fmla="*/ 3 h 25"/>
                <a:gd name="T2" fmla="*/ 15 w 24"/>
                <a:gd name="T3" fmla="*/ 0 h 25"/>
                <a:gd name="T4" fmla="*/ 14 w 24"/>
                <a:gd name="T5" fmla="*/ 0 h 25"/>
                <a:gd name="T6" fmla="*/ 0 w 24"/>
                <a:gd name="T7" fmla="*/ 21 h 25"/>
                <a:gd name="T8" fmla="*/ 0 w 24"/>
                <a:gd name="T9" fmla="*/ 22 h 25"/>
                <a:gd name="T10" fmla="*/ 9 w 24"/>
                <a:gd name="T11" fmla="*/ 25 h 25"/>
                <a:gd name="T12" fmla="*/ 10 w 24"/>
                <a:gd name="T13" fmla="*/ 25 h 25"/>
                <a:gd name="T14" fmla="*/ 24 w 24"/>
                <a:gd name="T15" fmla="*/ 4 h 25"/>
                <a:gd name="T16" fmla="*/ 24 w 24"/>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4" y="3"/>
                  </a:moveTo>
                  <a:cubicBezTo>
                    <a:pt x="20" y="2"/>
                    <a:pt x="19" y="1"/>
                    <a:pt x="15" y="0"/>
                  </a:cubicBezTo>
                  <a:cubicBezTo>
                    <a:pt x="14" y="0"/>
                    <a:pt x="14" y="0"/>
                    <a:pt x="14" y="0"/>
                  </a:cubicBezTo>
                  <a:cubicBezTo>
                    <a:pt x="10" y="7"/>
                    <a:pt x="5" y="14"/>
                    <a:pt x="0" y="21"/>
                  </a:cubicBezTo>
                  <a:cubicBezTo>
                    <a:pt x="0" y="22"/>
                    <a:pt x="0" y="22"/>
                    <a:pt x="0" y="22"/>
                  </a:cubicBezTo>
                  <a:cubicBezTo>
                    <a:pt x="4" y="23"/>
                    <a:pt x="5" y="24"/>
                    <a:pt x="9" y="25"/>
                  </a:cubicBezTo>
                  <a:cubicBezTo>
                    <a:pt x="10" y="25"/>
                    <a:pt x="10" y="25"/>
                    <a:pt x="10" y="25"/>
                  </a:cubicBezTo>
                  <a:cubicBezTo>
                    <a:pt x="15" y="18"/>
                    <a:pt x="19" y="11"/>
                    <a:pt x="24" y="4"/>
                  </a:cubicBezTo>
                  <a:lnTo>
                    <a:pt x="24"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4" name="îšļîḋe"/>
            <p:cNvSpPr/>
            <p:nvPr/>
          </p:nvSpPr>
          <p:spPr bwMode="auto">
            <a:xfrm>
              <a:off x="5955745" y="3956393"/>
              <a:ext cx="153006" cy="156650"/>
            </a:xfrm>
            <a:custGeom>
              <a:avLst/>
              <a:gdLst>
                <a:gd name="T0" fmla="*/ 20 w 20"/>
                <a:gd name="T1" fmla="*/ 4 h 21"/>
                <a:gd name="T2" fmla="*/ 12 w 20"/>
                <a:gd name="T3" fmla="*/ 0 h 21"/>
                <a:gd name="T4" fmla="*/ 11 w 20"/>
                <a:gd name="T5" fmla="*/ 1 h 21"/>
                <a:gd name="T6" fmla="*/ 0 w 20"/>
                <a:gd name="T7" fmla="*/ 16 h 21"/>
                <a:gd name="T8" fmla="*/ 0 w 20"/>
                <a:gd name="T9" fmla="*/ 17 h 21"/>
                <a:gd name="T10" fmla="*/ 9 w 20"/>
                <a:gd name="T11" fmla="*/ 21 h 21"/>
                <a:gd name="T12" fmla="*/ 10 w 20"/>
                <a:gd name="T13" fmla="*/ 20 h 21"/>
                <a:gd name="T14" fmla="*/ 20 w 20"/>
                <a:gd name="T15" fmla="*/ 5 h 21"/>
                <a:gd name="T16" fmla="*/ 20 w 20"/>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4"/>
                  </a:moveTo>
                  <a:cubicBezTo>
                    <a:pt x="17" y="2"/>
                    <a:pt x="15" y="2"/>
                    <a:pt x="12" y="0"/>
                  </a:cubicBezTo>
                  <a:cubicBezTo>
                    <a:pt x="11" y="1"/>
                    <a:pt x="11" y="1"/>
                    <a:pt x="11" y="1"/>
                  </a:cubicBezTo>
                  <a:cubicBezTo>
                    <a:pt x="7" y="6"/>
                    <a:pt x="3" y="11"/>
                    <a:pt x="0" y="16"/>
                  </a:cubicBezTo>
                  <a:cubicBezTo>
                    <a:pt x="0" y="17"/>
                    <a:pt x="0" y="17"/>
                    <a:pt x="0" y="17"/>
                  </a:cubicBezTo>
                  <a:cubicBezTo>
                    <a:pt x="3" y="18"/>
                    <a:pt x="5" y="19"/>
                    <a:pt x="9" y="21"/>
                  </a:cubicBezTo>
                  <a:cubicBezTo>
                    <a:pt x="10" y="20"/>
                    <a:pt x="10" y="20"/>
                    <a:pt x="10" y="20"/>
                  </a:cubicBezTo>
                  <a:cubicBezTo>
                    <a:pt x="13" y="15"/>
                    <a:pt x="17" y="10"/>
                    <a:pt x="20" y="5"/>
                  </a:cubicBezTo>
                  <a:lnTo>
                    <a:pt x="20"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5" name="íŝļíḑe"/>
            <p:cNvSpPr/>
            <p:nvPr/>
          </p:nvSpPr>
          <p:spPr bwMode="auto">
            <a:xfrm>
              <a:off x="5850097" y="385074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6" name="îṣḷiḋè"/>
            <p:cNvSpPr/>
            <p:nvPr/>
          </p:nvSpPr>
          <p:spPr bwMode="auto">
            <a:xfrm>
              <a:off x="5912029" y="3759671"/>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7" name="ïSľiďé"/>
            <p:cNvSpPr/>
            <p:nvPr/>
          </p:nvSpPr>
          <p:spPr bwMode="auto">
            <a:xfrm>
              <a:off x="6094178" y="3501019"/>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8" name="iṡḷiḑé"/>
            <p:cNvSpPr/>
            <p:nvPr/>
          </p:nvSpPr>
          <p:spPr bwMode="auto">
            <a:xfrm>
              <a:off x="6032246" y="358480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9" name="ïš1ïḓè"/>
            <p:cNvSpPr/>
            <p:nvPr/>
          </p:nvSpPr>
          <p:spPr bwMode="auto">
            <a:xfrm>
              <a:off x="5970317" y="3675883"/>
              <a:ext cx="123862"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0" name="ïṡḷide"/>
            <p:cNvSpPr/>
            <p:nvPr/>
          </p:nvSpPr>
          <p:spPr bwMode="auto">
            <a:xfrm>
              <a:off x="6327330" y="3162220"/>
              <a:ext cx="659383" cy="877963"/>
            </a:xfrm>
            <a:custGeom>
              <a:avLst/>
              <a:gdLst>
                <a:gd name="T0" fmla="*/ 79 w 87"/>
                <a:gd name="T1" fmla="*/ 0 h 116"/>
                <a:gd name="T2" fmla="*/ 78 w 87"/>
                <a:gd name="T3" fmla="*/ 0 h 116"/>
                <a:gd name="T4" fmla="*/ 0 w 87"/>
                <a:gd name="T5" fmla="*/ 112 h 116"/>
                <a:gd name="T6" fmla="*/ 1 w 87"/>
                <a:gd name="T7" fmla="*/ 112 h 116"/>
                <a:gd name="T8" fmla="*/ 9 w 87"/>
                <a:gd name="T9" fmla="*/ 116 h 116"/>
                <a:gd name="T10" fmla="*/ 10 w 87"/>
                <a:gd name="T11" fmla="*/ 116 h 116"/>
                <a:gd name="T12" fmla="*/ 87 w 87"/>
                <a:gd name="T13" fmla="*/ 4 h 116"/>
                <a:gd name="T14" fmla="*/ 87 w 87"/>
                <a:gd name="T15" fmla="*/ 3 h 116"/>
                <a:gd name="T16" fmla="*/ 79 w 87"/>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6">
                  <a:moveTo>
                    <a:pt x="79" y="0"/>
                  </a:moveTo>
                  <a:cubicBezTo>
                    <a:pt x="78" y="0"/>
                    <a:pt x="78" y="0"/>
                    <a:pt x="78" y="0"/>
                  </a:cubicBezTo>
                  <a:cubicBezTo>
                    <a:pt x="52" y="37"/>
                    <a:pt x="26" y="75"/>
                    <a:pt x="0" y="112"/>
                  </a:cubicBezTo>
                  <a:cubicBezTo>
                    <a:pt x="1" y="112"/>
                    <a:pt x="1" y="112"/>
                    <a:pt x="1" y="112"/>
                  </a:cubicBezTo>
                  <a:cubicBezTo>
                    <a:pt x="4" y="114"/>
                    <a:pt x="6" y="115"/>
                    <a:pt x="9" y="116"/>
                  </a:cubicBezTo>
                  <a:cubicBezTo>
                    <a:pt x="10" y="116"/>
                    <a:pt x="10" y="116"/>
                    <a:pt x="10" y="116"/>
                  </a:cubicBezTo>
                  <a:cubicBezTo>
                    <a:pt x="36" y="79"/>
                    <a:pt x="62" y="41"/>
                    <a:pt x="87" y="4"/>
                  </a:cubicBezTo>
                  <a:cubicBezTo>
                    <a:pt x="87" y="3"/>
                    <a:pt x="87" y="3"/>
                    <a:pt x="87" y="3"/>
                  </a:cubicBezTo>
                  <a:cubicBezTo>
                    <a:pt x="84" y="2"/>
                    <a:pt x="82" y="1"/>
                    <a:pt x="79"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1" name="ï$ļíḋê"/>
            <p:cNvSpPr/>
            <p:nvPr/>
          </p:nvSpPr>
          <p:spPr bwMode="auto">
            <a:xfrm>
              <a:off x="7168861" y="2714132"/>
              <a:ext cx="127506" cy="116576"/>
            </a:xfrm>
            <a:custGeom>
              <a:avLst/>
              <a:gdLst>
                <a:gd name="T0" fmla="*/ 8 w 17"/>
                <a:gd name="T1" fmla="*/ 0 h 15"/>
                <a:gd name="T2" fmla="*/ 7 w 17"/>
                <a:gd name="T3" fmla="*/ 1 h 15"/>
                <a:gd name="T4" fmla="*/ 0 w 17"/>
                <a:gd name="T5" fmla="*/ 10 h 15"/>
                <a:gd name="T6" fmla="*/ 1 w 17"/>
                <a:gd name="T7" fmla="*/ 11 h 15"/>
                <a:gd name="T8" fmla="*/ 9 w 17"/>
                <a:gd name="T9" fmla="*/ 15 h 15"/>
                <a:gd name="T10" fmla="*/ 10 w 17"/>
                <a:gd name="T11" fmla="*/ 14 h 15"/>
                <a:gd name="T12" fmla="*/ 17 w 17"/>
                <a:gd name="T13" fmla="*/ 5 h 15"/>
                <a:gd name="T14" fmla="*/ 16 w 17"/>
                <a:gd name="T15" fmla="*/ 4 h 15"/>
                <a:gd name="T16" fmla="*/ 8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8" y="0"/>
                  </a:moveTo>
                  <a:cubicBezTo>
                    <a:pt x="8" y="0"/>
                    <a:pt x="7" y="0"/>
                    <a:pt x="7" y="1"/>
                  </a:cubicBezTo>
                  <a:cubicBezTo>
                    <a:pt x="4" y="4"/>
                    <a:pt x="3" y="6"/>
                    <a:pt x="0" y="10"/>
                  </a:cubicBezTo>
                  <a:cubicBezTo>
                    <a:pt x="1" y="11"/>
                    <a:pt x="1" y="11"/>
                    <a:pt x="1" y="11"/>
                  </a:cubicBezTo>
                  <a:cubicBezTo>
                    <a:pt x="4" y="12"/>
                    <a:pt x="6" y="13"/>
                    <a:pt x="9" y="15"/>
                  </a:cubicBezTo>
                  <a:cubicBezTo>
                    <a:pt x="9" y="15"/>
                    <a:pt x="10" y="15"/>
                    <a:pt x="10" y="14"/>
                  </a:cubicBezTo>
                  <a:cubicBezTo>
                    <a:pt x="13" y="10"/>
                    <a:pt x="14" y="9"/>
                    <a:pt x="17" y="5"/>
                  </a:cubicBezTo>
                  <a:cubicBezTo>
                    <a:pt x="17" y="4"/>
                    <a:pt x="17"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2" name="íṣḻíḋê"/>
            <p:cNvSpPr/>
            <p:nvPr/>
          </p:nvSpPr>
          <p:spPr bwMode="auto">
            <a:xfrm>
              <a:off x="7106931" y="280520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3" name="íṩ1ïḑê"/>
            <p:cNvSpPr/>
            <p:nvPr/>
          </p:nvSpPr>
          <p:spPr bwMode="auto">
            <a:xfrm>
              <a:off x="7044999" y="2896282"/>
              <a:ext cx="123862" cy="105648"/>
            </a:xfrm>
            <a:custGeom>
              <a:avLst/>
              <a:gdLst>
                <a:gd name="T0" fmla="*/ 8 w 16"/>
                <a:gd name="T1" fmla="*/ 0 h 14"/>
                <a:gd name="T2" fmla="*/ 7 w 16"/>
                <a:gd name="T3" fmla="*/ 0 h 14"/>
                <a:gd name="T4" fmla="*/ 0 w 16"/>
                <a:gd name="T5" fmla="*/ 10 h 14"/>
                <a:gd name="T6" fmla="*/ 0 w 16"/>
                <a:gd name="T7" fmla="*/ 10 h 14"/>
                <a:gd name="T8" fmla="*/ 9 w 16"/>
                <a:gd name="T9" fmla="*/ 14 h 14"/>
                <a:gd name="T10" fmla="*/ 10 w 16"/>
                <a:gd name="T11" fmla="*/ 14 h 14"/>
                <a:gd name="T12" fmla="*/ 16 w 16"/>
                <a:gd name="T13" fmla="*/ 4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10"/>
                  </a:cubicBezTo>
                  <a:cubicBezTo>
                    <a:pt x="0" y="10"/>
                    <a:pt x="0" y="10"/>
                    <a:pt x="0" y="10"/>
                  </a:cubicBezTo>
                  <a:cubicBezTo>
                    <a:pt x="4" y="12"/>
                    <a:pt x="5" y="13"/>
                    <a:pt x="9" y="14"/>
                  </a:cubicBezTo>
                  <a:cubicBezTo>
                    <a:pt x="10" y="14"/>
                    <a:pt x="10" y="14"/>
                    <a:pt x="10" y="14"/>
                  </a:cubicBezTo>
                  <a:cubicBezTo>
                    <a:pt x="12" y="10"/>
                    <a:pt x="14" y="8"/>
                    <a:pt x="16" y="4"/>
                  </a:cubicBezTo>
                  <a:cubicBezTo>
                    <a:pt x="16" y="4"/>
                    <a:pt x="16" y="4"/>
                    <a:pt x="16" y="4"/>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4" name="ís1ïḍé"/>
            <p:cNvSpPr/>
            <p:nvPr/>
          </p:nvSpPr>
          <p:spPr bwMode="auto">
            <a:xfrm>
              <a:off x="6207110" y="4105757"/>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5" name="ïŝḻîḍê"/>
            <p:cNvSpPr/>
            <p:nvPr/>
          </p:nvSpPr>
          <p:spPr bwMode="auto">
            <a:xfrm>
              <a:off x="6986711" y="2987356"/>
              <a:ext cx="120220"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5"/>
                    <a:pt x="0" y="9"/>
                  </a:cubicBezTo>
                  <a:cubicBezTo>
                    <a:pt x="0" y="10"/>
                    <a:pt x="0" y="10"/>
                    <a:pt x="0" y="10"/>
                  </a:cubicBezTo>
                  <a:cubicBezTo>
                    <a:pt x="4" y="12"/>
                    <a:pt x="5" y="12"/>
                    <a:pt x="9" y="14"/>
                  </a:cubicBezTo>
                  <a:cubicBezTo>
                    <a:pt x="10" y="13"/>
                    <a:pt x="10" y="13"/>
                    <a:pt x="10" y="13"/>
                  </a:cubicBezTo>
                  <a:cubicBezTo>
                    <a:pt x="12"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6" name="îš1iḍé"/>
            <p:cNvSpPr/>
            <p:nvPr/>
          </p:nvSpPr>
          <p:spPr bwMode="auto">
            <a:xfrm>
              <a:off x="6265398" y="4025611"/>
              <a:ext cx="123862"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7" name="ïṧ1iďê"/>
            <p:cNvSpPr/>
            <p:nvPr/>
          </p:nvSpPr>
          <p:spPr bwMode="auto">
            <a:xfrm>
              <a:off x="6152466" y="3409943"/>
              <a:ext cx="123862"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8" name="ïŝļíḍè"/>
            <p:cNvSpPr/>
            <p:nvPr/>
          </p:nvSpPr>
          <p:spPr bwMode="auto">
            <a:xfrm>
              <a:off x="6924782" y="307114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5" y="13"/>
                    <a:pt x="9" y="14"/>
                  </a:cubicBezTo>
                  <a:cubicBezTo>
                    <a:pt x="10" y="14"/>
                    <a:pt x="10" y="14"/>
                    <a:pt x="10" y="14"/>
                  </a:cubicBezTo>
                  <a:cubicBezTo>
                    <a:pt x="12"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9" name="išḷïḓê"/>
            <p:cNvSpPr/>
            <p:nvPr/>
          </p:nvSpPr>
          <p:spPr bwMode="auto">
            <a:xfrm>
              <a:off x="6881066" y="2859852"/>
              <a:ext cx="204008" cy="233152"/>
            </a:xfrm>
            <a:custGeom>
              <a:avLst/>
              <a:gdLst>
                <a:gd name="T0" fmla="*/ 10 w 27"/>
                <a:gd name="T1" fmla="*/ 30 h 31"/>
                <a:gd name="T2" fmla="*/ 27 w 27"/>
                <a:gd name="T3" fmla="*/ 5 h 31"/>
                <a:gd name="T4" fmla="*/ 27 w 27"/>
                <a:gd name="T5" fmla="*/ 4 h 31"/>
                <a:gd name="T6" fmla="*/ 19 w 27"/>
                <a:gd name="T7" fmla="*/ 0 h 31"/>
                <a:gd name="T8" fmla="*/ 18 w 27"/>
                <a:gd name="T9" fmla="*/ 1 h 31"/>
                <a:gd name="T10" fmla="*/ 0 w 27"/>
                <a:gd name="T11" fmla="*/ 26 h 31"/>
                <a:gd name="T12" fmla="*/ 0 w 27"/>
                <a:gd name="T13" fmla="*/ 27 h 31"/>
                <a:gd name="T14" fmla="*/ 9 w 27"/>
                <a:gd name="T15" fmla="*/ 31 h 31"/>
                <a:gd name="T16" fmla="*/ 10 w 27"/>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1">
                  <a:moveTo>
                    <a:pt x="10" y="30"/>
                  </a:moveTo>
                  <a:cubicBezTo>
                    <a:pt x="15" y="22"/>
                    <a:pt x="21" y="13"/>
                    <a:pt x="27" y="5"/>
                  </a:cubicBezTo>
                  <a:cubicBezTo>
                    <a:pt x="27" y="4"/>
                    <a:pt x="27" y="4"/>
                    <a:pt x="27" y="4"/>
                  </a:cubicBezTo>
                  <a:cubicBezTo>
                    <a:pt x="24" y="3"/>
                    <a:pt x="22" y="2"/>
                    <a:pt x="19" y="0"/>
                  </a:cubicBezTo>
                  <a:cubicBezTo>
                    <a:pt x="18" y="1"/>
                    <a:pt x="18" y="1"/>
                    <a:pt x="18" y="1"/>
                  </a:cubicBezTo>
                  <a:cubicBezTo>
                    <a:pt x="12" y="9"/>
                    <a:pt x="6" y="18"/>
                    <a:pt x="0" y="26"/>
                  </a:cubicBezTo>
                  <a:cubicBezTo>
                    <a:pt x="0" y="27"/>
                    <a:pt x="0" y="27"/>
                    <a:pt x="0" y="27"/>
                  </a:cubicBezTo>
                  <a:cubicBezTo>
                    <a:pt x="4" y="28"/>
                    <a:pt x="5" y="29"/>
                    <a:pt x="9" y="31"/>
                  </a:cubicBezTo>
                  <a:lnTo>
                    <a:pt x="10" y="3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0" name="işḻïḍé"/>
            <p:cNvSpPr/>
            <p:nvPr/>
          </p:nvSpPr>
          <p:spPr bwMode="auto">
            <a:xfrm>
              <a:off x="6760846" y="3162220"/>
              <a:ext cx="120220" cy="105648"/>
            </a:xfrm>
            <a:custGeom>
              <a:avLst/>
              <a:gdLst>
                <a:gd name="T0" fmla="*/ 9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6" y="4"/>
                    <a:pt x="16" y="4"/>
                    <a:pt x="16" y="4"/>
                  </a:cubicBezTo>
                  <a:cubicBezTo>
                    <a:pt x="12" y="2"/>
                    <a:pt x="11" y="2"/>
                    <a:pt x="7" y="0"/>
                  </a:cubicBezTo>
                  <a:cubicBezTo>
                    <a:pt x="6" y="0"/>
                    <a:pt x="6" y="0"/>
                    <a:pt x="6" y="0"/>
                  </a:cubicBezTo>
                  <a:cubicBezTo>
                    <a:pt x="4"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1" name="ïṧliḑè"/>
            <p:cNvSpPr/>
            <p:nvPr/>
          </p:nvSpPr>
          <p:spPr bwMode="auto">
            <a:xfrm>
              <a:off x="6454834" y="3592093"/>
              <a:ext cx="123862"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0"/>
                    <a:pt x="1" y="10"/>
                    <a:pt x="1" y="10"/>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2" name="î$1íďê"/>
            <p:cNvSpPr/>
            <p:nvPr/>
          </p:nvSpPr>
          <p:spPr bwMode="auto">
            <a:xfrm>
              <a:off x="6819133" y="3078432"/>
              <a:ext cx="120220" cy="105648"/>
            </a:xfrm>
            <a:custGeom>
              <a:avLst/>
              <a:gdLst>
                <a:gd name="T0" fmla="*/ 9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6" y="3"/>
                    <a:pt x="16" y="3"/>
                    <a:pt x="16" y="3"/>
                  </a:cubicBezTo>
                  <a:cubicBezTo>
                    <a:pt x="12" y="2"/>
                    <a:pt x="10" y="1"/>
                    <a:pt x="7" y="0"/>
                  </a:cubicBezTo>
                  <a:cubicBezTo>
                    <a:pt x="6" y="0"/>
                    <a:pt x="6" y="0"/>
                    <a:pt x="6" y="0"/>
                  </a:cubicBezTo>
                  <a:cubicBezTo>
                    <a:pt x="4"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3" name="îślidé"/>
            <p:cNvSpPr/>
            <p:nvPr/>
          </p:nvSpPr>
          <p:spPr bwMode="auto">
            <a:xfrm>
              <a:off x="7008569" y="2648558"/>
              <a:ext cx="120220" cy="105648"/>
            </a:xfrm>
            <a:custGeom>
              <a:avLst/>
              <a:gdLst>
                <a:gd name="T0" fmla="*/ 0 w 16"/>
                <a:gd name="T1" fmla="*/ 11 h 14"/>
                <a:gd name="T2" fmla="*/ 8 w 16"/>
                <a:gd name="T3" fmla="*/ 14 h 14"/>
                <a:gd name="T4" fmla="*/ 9 w 16"/>
                <a:gd name="T5" fmla="*/ 14 h 14"/>
                <a:gd name="T6" fmla="*/ 16 w 16"/>
                <a:gd name="T7" fmla="*/ 4 h 14"/>
                <a:gd name="T8" fmla="*/ 16 w 16"/>
                <a:gd name="T9" fmla="*/ 4 h 14"/>
                <a:gd name="T10" fmla="*/ 7 w 16"/>
                <a:gd name="T11" fmla="*/ 0 h 14"/>
                <a:gd name="T12" fmla="*/ 6 w 16"/>
                <a:gd name="T13" fmla="*/ 0 h 14"/>
                <a:gd name="T14" fmla="*/ 0 w 16"/>
                <a:gd name="T15" fmla="*/ 10 h 14"/>
                <a:gd name="T16" fmla="*/ 0 w 16"/>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1"/>
                  </a:moveTo>
                  <a:cubicBezTo>
                    <a:pt x="3" y="12"/>
                    <a:pt x="5" y="13"/>
                    <a:pt x="8" y="14"/>
                  </a:cubicBezTo>
                  <a:cubicBezTo>
                    <a:pt x="9" y="14"/>
                    <a:pt x="9" y="14"/>
                    <a:pt x="9" y="14"/>
                  </a:cubicBezTo>
                  <a:cubicBezTo>
                    <a:pt x="12" y="10"/>
                    <a:pt x="13" y="8"/>
                    <a:pt x="16" y="4"/>
                  </a:cubicBezTo>
                  <a:cubicBezTo>
                    <a:pt x="16" y="4"/>
                    <a:pt x="16" y="4"/>
                    <a:pt x="16" y="4"/>
                  </a:cubicBezTo>
                  <a:cubicBezTo>
                    <a:pt x="12" y="2"/>
                    <a:pt x="11" y="1"/>
                    <a:pt x="7" y="0"/>
                  </a:cubicBezTo>
                  <a:cubicBezTo>
                    <a:pt x="6" y="0"/>
                    <a:pt x="6" y="0"/>
                    <a:pt x="6" y="0"/>
                  </a:cubicBezTo>
                  <a:cubicBezTo>
                    <a:pt x="4" y="4"/>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4" name="iŝlîḋé"/>
            <p:cNvSpPr/>
            <p:nvPr/>
          </p:nvSpPr>
          <p:spPr bwMode="auto">
            <a:xfrm>
              <a:off x="6924782" y="2608484"/>
              <a:ext cx="120220" cy="116576"/>
            </a:xfrm>
            <a:custGeom>
              <a:avLst/>
              <a:gdLst>
                <a:gd name="T0" fmla="*/ 0 w 16"/>
                <a:gd name="T1" fmla="*/ 11 h 15"/>
                <a:gd name="T2" fmla="*/ 8 w 16"/>
                <a:gd name="T3" fmla="*/ 15 h 15"/>
                <a:gd name="T4" fmla="*/ 9 w 16"/>
                <a:gd name="T5" fmla="*/ 14 h 15"/>
                <a:gd name="T6" fmla="*/ 16 w 16"/>
                <a:gd name="T7" fmla="*/ 5 h 15"/>
                <a:gd name="T8" fmla="*/ 16 w 16"/>
                <a:gd name="T9" fmla="*/ 4 h 15"/>
                <a:gd name="T10" fmla="*/ 7 w 16"/>
                <a:gd name="T11" fmla="*/ 0 h 15"/>
                <a:gd name="T12" fmla="*/ 6 w 16"/>
                <a:gd name="T13" fmla="*/ 1 h 15"/>
                <a:gd name="T14" fmla="*/ 0 w 16"/>
                <a:gd name="T15" fmla="*/ 10 h 15"/>
                <a:gd name="T16" fmla="*/ 0 w 16"/>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0" y="11"/>
                  </a:moveTo>
                  <a:cubicBezTo>
                    <a:pt x="3" y="12"/>
                    <a:pt x="5" y="13"/>
                    <a:pt x="8" y="15"/>
                  </a:cubicBezTo>
                  <a:cubicBezTo>
                    <a:pt x="9" y="14"/>
                    <a:pt x="9" y="14"/>
                    <a:pt x="9" y="14"/>
                  </a:cubicBezTo>
                  <a:cubicBezTo>
                    <a:pt x="12" y="10"/>
                    <a:pt x="13" y="9"/>
                    <a:pt x="16" y="5"/>
                  </a:cubicBezTo>
                  <a:cubicBezTo>
                    <a:pt x="16" y="4"/>
                    <a:pt x="16" y="4"/>
                    <a:pt x="16" y="4"/>
                  </a:cubicBezTo>
                  <a:cubicBezTo>
                    <a:pt x="12" y="3"/>
                    <a:pt x="11" y="2"/>
                    <a:pt x="7" y="0"/>
                  </a:cubicBezTo>
                  <a:cubicBezTo>
                    <a:pt x="6" y="1"/>
                    <a:pt x="6" y="1"/>
                    <a:pt x="6" y="1"/>
                  </a:cubicBezTo>
                  <a:cubicBezTo>
                    <a:pt x="4" y="5"/>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5" name="iṧ1iḋè"/>
            <p:cNvSpPr/>
            <p:nvPr/>
          </p:nvSpPr>
          <p:spPr bwMode="auto">
            <a:xfrm>
              <a:off x="7023141" y="2768776"/>
              <a:ext cx="120220" cy="112934"/>
            </a:xfrm>
            <a:custGeom>
              <a:avLst/>
              <a:gdLst>
                <a:gd name="T0" fmla="*/ 10 w 16"/>
                <a:gd name="T1" fmla="*/ 14 h 15"/>
                <a:gd name="T2" fmla="*/ 16 w 16"/>
                <a:gd name="T3" fmla="*/ 5 h 15"/>
                <a:gd name="T4" fmla="*/ 16 w 16"/>
                <a:gd name="T5" fmla="*/ 4 h 15"/>
                <a:gd name="T6" fmla="*/ 8 w 16"/>
                <a:gd name="T7" fmla="*/ 0 h 15"/>
                <a:gd name="T8" fmla="*/ 7 w 16"/>
                <a:gd name="T9" fmla="*/ 1 h 15"/>
                <a:gd name="T10" fmla="*/ 0 w 16"/>
                <a:gd name="T11" fmla="*/ 10 h 15"/>
                <a:gd name="T12" fmla="*/ 1 w 16"/>
                <a:gd name="T13" fmla="*/ 11 h 15"/>
                <a:gd name="T14" fmla="*/ 9 w 16"/>
                <a:gd name="T15" fmla="*/ 15 h 15"/>
                <a:gd name="T16" fmla="*/ 10 w 1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0" y="14"/>
                  </a:moveTo>
                  <a:cubicBezTo>
                    <a:pt x="13" y="11"/>
                    <a:pt x="14" y="9"/>
                    <a:pt x="16" y="5"/>
                  </a:cubicBezTo>
                  <a:cubicBezTo>
                    <a:pt x="16" y="4"/>
                    <a:pt x="16" y="4"/>
                    <a:pt x="16" y="4"/>
                  </a:cubicBezTo>
                  <a:cubicBezTo>
                    <a:pt x="13" y="3"/>
                    <a:pt x="11" y="2"/>
                    <a:pt x="8" y="0"/>
                  </a:cubicBezTo>
                  <a:cubicBezTo>
                    <a:pt x="7" y="1"/>
                    <a:pt x="7" y="1"/>
                    <a:pt x="7" y="1"/>
                  </a:cubicBezTo>
                  <a:cubicBezTo>
                    <a:pt x="4" y="5"/>
                    <a:pt x="3" y="6"/>
                    <a:pt x="0" y="10"/>
                  </a:cubicBezTo>
                  <a:cubicBezTo>
                    <a:pt x="1" y="11"/>
                    <a:pt x="1" y="11"/>
                    <a:pt x="1" y="11"/>
                  </a:cubicBezTo>
                  <a:cubicBezTo>
                    <a:pt x="4" y="13"/>
                    <a:pt x="6" y="13"/>
                    <a:pt x="9" y="15"/>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6" name="ïSľîde"/>
            <p:cNvSpPr/>
            <p:nvPr/>
          </p:nvSpPr>
          <p:spPr bwMode="auto">
            <a:xfrm>
              <a:off x="6516766" y="3508305"/>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4" y="8"/>
                    <a:pt x="16" y="4"/>
                  </a:cubicBezTo>
                  <a:cubicBezTo>
                    <a:pt x="16" y="3"/>
                    <a:pt x="16" y="3"/>
                    <a:pt x="16" y="3"/>
                  </a:cubicBezTo>
                  <a:cubicBezTo>
                    <a:pt x="13" y="2"/>
                    <a:pt x="11" y="1"/>
                    <a:pt x="8" y="0"/>
                  </a:cubicBezTo>
                  <a:cubicBezTo>
                    <a:pt x="7" y="0"/>
                    <a:pt x="7" y="0"/>
                    <a:pt x="7" y="0"/>
                  </a:cubicBezTo>
                  <a:cubicBezTo>
                    <a:pt x="4" y="4"/>
                    <a:pt x="3" y="6"/>
                    <a:pt x="0" y="9"/>
                  </a:cubicBezTo>
                  <a:cubicBezTo>
                    <a:pt x="0" y="10"/>
                    <a:pt x="0" y="10"/>
                    <a:pt x="0" y="10"/>
                  </a:cubicBezTo>
                  <a:cubicBezTo>
                    <a:pt x="4" y="11"/>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7" name="îṣ1iḑè"/>
            <p:cNvSpPr/>
            <p:nvPr/>
          </p:nvSpPr>
          <p:spPr bwMode="auto">
            <a:xfrm>
              <a:off x="6214396" y="332979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8" name="iṧḻïḋè"/>
            <p:cNvSpPr/>
            <p:nvPr/>
          </p:nvSpPr>
          <p:spPr bwMode="auto">
            <a:xfrm>
              <a:off x="6698916" y="3253296"/>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5"/>
                    <a:pt x="0" y="9"/>
                  </a:cubicBezTo>
                  <a:cubicBezTo>
                    <a:pt x="0" y="10"/>
                    <a:pt x="0" y="10"/>
                    <a:pt x="0" y="10"/>
                  </a:cubicBezTo>
                  <a:cubicBezTo>
                    <a:pt x="3" y="11"/>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9" name="îṧḷiḓé"/>
            <p:cNvSpPr/>
            <p:nvPr/>
          </p:nvSpPr>
          <p:spPr bwMode="auto">
            <a:xfrm>
              <a:off x="6636984" y="3337083"/>
              <a:ext cx="123862" cy="105648"/>
            </a:xfrm>
            <a:custGeom>
              <a:avLst/>
              <a:gdLst>
                <a:gd name="T0" fmla="*/ 10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4"/>
                  </a:cubicBezTo>
                  <a:cubicBezTo>
                    <a:pt x="16" y="4"/>
                    <a:pt x="16" y="4"/>
                    <a:pt x="16" y="4"/>
                  </a:cubicBezTo>
                  <a:cubicBezTo>
                    <a:pt x="12" y="2"/>
                    <a:pt x="11" y="1"/>
                    <a:pt x="7" y="0"/>
                  </a:cubicBezTo>
                  <a:cubicBezTo>
                    <a:pt x="6" y="0"/>
                    <a:pt x="6" y="0"/>
                    <a:pt x="6" y="0"/>
                  </a:cubicBezTo>
                  <a:cubicBezTo>
                    <a:pt x="4" y="4"/>
                    <a:pt x="3" y="6"/>
                    <a:pt x="0" y="9"/>
                  </a:cubicBezTo>
                  <a:cubicBezTo>
                    <a:pt x="0" y="10"/>
                    <a:pt x="0" y="10"/>
                    <a:pt x="0" y="10"/>
                  </a:cubicBezTo>
                  <a:cubicBezTo>
                    <a:pt x="4" y="12"/>
                    <a:pt x="5" y="12"/>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0" name="íṩļîdé"/>
            <p:cNvSpPr/>
            <p:nvPr/>
          </p:nvSpPr>
          <p:spPr bwMode="auto">
            <a:xfrm>
              <a:off x="6578696" y="3417229"/>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3" y="3"/>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1" name="íṥ1îḑê"/>
            <p:cNvSpPr/>
            <p:nvPr/>
          </p:nvSpPr>
          <p:spPr bwMode="auto">
            <a:xfrm>
              <a:off x="6389260" y="3063860"/>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2" name="ísliḑé"/>
            <p:cNvSpPr/>
            <p:nvPr/>
          </p:nvSpPr>
          <p:spPr bwMode="auto">
            <a:xfrm>
              <a:off x="6447548" y="2980070"/>
              <a:ext cx="131148" cy="105648"/>
            </a:xfrm>
            <a:custGeom>
              <a:avLst/>
              <a:gdLst>
                <a:gd name="T0" fmla="*/ 9 w 17"/>
                <a:gd name="T1" fmla="*/ 14 h 14"/>
                <a:gd name="T2" fmla="*/ 10 w 17"/>
                <a:gd name="T3" fmla="*/ 14 h 14"/>
                <a:gd name="T4" fmla="*/ 17 w 17"/>
                <a:gd name="T5" fmla="*/ 4 h 14"/>
                <a:gd name="T6" fmla="*/ 16 w 17"/>
                <a:gd name="T7" fmla="*/ 4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4"/>
                    <a:pt x="16" y="4"/>
                    <a:pt x="16" y="4"/>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3" name="îš1ïḋè"/>
            <p:cNvSpPr/>
            <p:nvPr/>
          </p:nvSpPr>
          <p:spPr bwMode="auto">
            <a:xfrm>
              <a:off x="6334616" y="3154934"/>
              <a:ext cx="120220" cy="105648"/>
            </a:xfrm>
            <a:custGeom>
              <a:avLst/>
              <a:gdLst>
                <a:gd name="T0" fmla="*/ 8 w 16"/>
                <a:gd name="T1" fmla="*/ 14 h 14"/>
                <a:gd name="T2" fmla="*/ 9 w 16"/>
                <a:gd name="T3" fmla="*/ 13 h 14"/>
                <a:gd name="T4" fmla="*/ 16 w 16"/>
                <a:gd name="T5" fmla="*/ 4 h 14"/>
                <a:gd name="T6" fmla="*/ 15 w 16"/>
                <a:gd name="T7" fmla="*/ 4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4" name="îsļîḑè"/>
            <p:cNvSpPr/>
            <p:nvPr/>
          </p:nvSpPr>
          <p:spPr bwMode="auto">
            <a:xfrm>
              <a:off x="6509480" y="2888996"/>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5" name="îṣlïdé"/>
            <p:cNvSpPr/>
            <p:nvPr/>
          </p:nvSpPr>
          <p:spPr bwMode="auto">
            <a:xfrm>
              <a:off x="6636984" y="2714132"/>
              <a:ext cx="123862"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6" name="îSľíďê"/>
            <p:cNvSpPr/>
            <p:nvPr/>
          </p:nvSpPr>
          <p:spPr bwMode="auto">
            <a:xfrm>
              <a:off x="6571410" y="2805206"/>
              <a:ext cx="127506" cy="105648"/>
            </a:xfrm>
            <a:custGeom>
              <a:avLst/>
              <a:gdLst>
                <a:gd name="T0" fmla="*/ 9 w 17"/>
                <a:gd name="T1" fmla="*/ 14 h 14"/>
                <a:gd name="T2" fmla="*/ 10 w 17"/>
                <a:gd name="T3" fmla="*/ 14 h 14"/>
                <a:gd name="T4" fmla="*/ 17 w 17"/>
                <a:gd name="T5" fmla="*/ 4 h 14"/>
                <a:gd name="T6" fmla="*/ 16 w 17"/>
                <a:gd name="T7" fmla="*/ 3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7" name="íṥlïḑe"/>
            <p:cNvSpPr/>
            <p:nvPr/>
          </p:nvSpPr>
          <p:spPr bwMode="auto">
            <a:xfrm>
              <a:off x="6698916" y="2633986"/>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8" name="iṡlíḑê"/>
            <p:cNvSpPr/>
            <p:nvPr/>
          </p:nvSpPr>
          <p:spPr bwMode="auto">
            <a:xfrm>
              <a:off x="6760846" y="2542910"/>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1"/>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9" name="îṩliďê"/>
            <p:cNvSpPr/>
            <p:nvPr/>
          </p:nvSpPr>
          <p:spPr bwMode="auto">
            <a:xfrm>
              <a:off x="6840991" y="2579340"/>
              <a:ext cx="123862"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0" name="iṥḻîdê"/>
            <p:cNvSpPr/>
            <p:nvPr/>
          </p:nvSpPr>
          <p:spPr bwMode="auto">
            <a:xfrm>
              <a:off x="5351007" y="2233257"/>
              <a:ext cx="765029" cy="1132973"/>
            </a:xfrm>
            <a:custGeom>
              <a:avLst/>
              <a:gdLst>
                <a:gd name="T0" fmla="*/ 90 w 101"/>
                <a:gd name="T1" fmla="*/ 134 h 150"/>
                <a:gd name="T2" fmla="*/ 84 w 101"/>
                <a:gd name="T3" fmla="*/ 129 h 150"/>
                <a:gd name="T4" fmla="*/ 100 w 101"/>
                <a:gd name="T5" fmla="*/ 15 h 150"/>
                <a:gd name="T6" fmla="*/ 90 w 101"/>
                <a:gd name="T7" fmla="*/ 5 h 150"/>
                <a:gd name="T8" fmla="*/ 40 w 101"/>
                <a:gd name="T9" fmla="*/ 8 h 150"/>
                <a:gd name="T10" fmla="*/ 39 w 101"/>
                <a:gd name="T11" fmla="*/ 0 h 150"/>
                <a:gd name="T12" fmla="*/ 22 w 101"/>
                <a:gd name="T13" fmla="*/ 6 h 150"/>
                <a:gd name="T14" fmla="*/ 22 w 101"/>
                <a:gd name="T15" fmla="*/ 6 h 150"/>
                <a:gd name="T16" fmla="*/ 17 w 101"/>
                <a:gd name="T17" fmla="*/ 14 h 150"/>
                <a:gd name="T18" fmla="*/ 1 w 101"/>
                <a:gd name="T19" fmla="*/ 140 h 150"/>
                <a:gd name="T20" fmla="*/ 11 w 101"/>
                <a:gd name="T21" fmla="*/ 150 h 150"/>
                <a:gd name="T22" fmla="*/ 71 w 101"/>
                <a:gd name="T23" fmla="*/ 146 h 150"/>
                <a:gd name="T24" fmla="*/ 79 w 101"/>
                <a:gd name="T25" fmla="*/ 142 h 150"/>
                <a:gd name="T26" fmla="*/ 79 w 101"/>
                <a:gd name="T27" fmla="*/ 142 h 150"/>
                <a:gd name="T28" fmla="*/ 90 w 101"/>
                <a:gd name="T29"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90" y="134"/>
                  </a:moveTo>
                  <a:cubicBezTo>
                    <a:pt x="84" y="129"/>
                    <a:pt x="84" y="129"/>
                    <a:pt x="84" y="129"/>
                  </a:cubicBezTo>
                  <a:cubicBezTo>
                    <a:pt x="100" y="15"/>
                    <a:pt x="100" y="15"/>
                    <a:pt x="100" y="15"/>
                  </a:cubicBezTo>
                  <a:cubicBezTo>
                    <a:pt x="101" y="9"/>
                    <a:pt x="97" y="4"/>
                    <a:pt x="90" y="5"/>
                  </a:cubicBezTo>
                  <a:cubicBezTo>
                    <a:pt x="40" y="8"/>
                    <a:pt x="40" y="8"/>
                    <a:pt x="40" y="8"/>
                  </a:cubicBezTo>
                  <a:cubicBezTo>
                    <a:pt x="39" y="0"/>
                    <a:pt x="39" y="0"/>
                    <a:pt x="39" y="0"/>
                  </a:cubicBezTo>
                  <a:cubicBezTo>
                    <a:pt x="39" y="0"/>
                    <a:pt x="25" y="4"/>
                    <a:pt x="22" y="6"/>
                  </a:cubicBezTo>
                  <a:cubicBezTo>
                    <a:pt x="22" y="6"/>
                    <a:pt x="22" y="6"/>
                    <a:pt x="22" y="6"/>
                  </a:cubicBezTo>
                  <a:cubicBezTo>
                    <a:pt x="20" y="8"/>
                    <a:pt x="18" y="11"/>
                    <a:pt x="17" y="14"/>
                  </a:cubicBezTo>
                  <a:cubicBezTo>
                    <a:pt x="1" y="140"/>
                    <a:pt x="1" y="140"/>
                    <a:pt x="1" y="140"/>
                  </a:cubicBezTo>
                  <a:cubicBezTo>
                    <a:pt x="0" y="146"/>
                    <a:pt x="5" y="150"/>
                    <a:pt x="11" y="150"/>
                  </a:cubicBezTo>
                  <a:cubicBezTo>
                    <a:pt x="71" y="146"/>
                    <a:pt x="71" y="146"/>
                    <a:pt x="71" y="146"/>
                  </a:cubicBezTo>
                  <a:cubicBezTo>
                    <a:pt x="74" y="146"/>
                    <a:pt x="77" y="144"/>
                    <a:pt x="79" y="142"/>
                  </a:cubicBezTo>
                  <a:cubicBezTo>
                    <a:pt x="79" y="142"/>
                    <a:pt x="79" y="142"/>
                    <a:pt x="79" y="142"/>
                  </a:cubicBezTo>
                  <a:lnTo>
                    <a:pt x="90" y="134"/>
                  </a:lnTo>
                  <a:close/>
                </a:path>
              </a:pathLst>
            </a:custGeom>
            <a:solidFill>
              <a:srgbClr val="D354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1" name="ïṥḻïḑè"/>
            <p:cNvSpPr/>
            <p:nvPr/>
          </p:nvSpPr>
          <p:spPr bwMode="auto">
            <a:xfrm>
              <a:off x="5434795" y="2200469"/>
              <a:ext cx="765029" cy="1096543"/>
            </a:xfrm>
            <a:custGeom>
              <a:avLst/>
              <a:gdLst>
                <a:gd name="T0" fmla="*/ 84 w 101"/>
                <a:gd name="T1" fmla="*/ 130 h 145"/>
                <a:gd name="T2" fmla="*/ 71 w 101"/>
                <a:gd name="T3" fmla="*/ 141 h 145"/>
                <a:gd name="T4" fmla="*/ 11 w 101"/>
                <a:gd name="T5" fmla="*/ 145 h 145"/>
                <a:gd name="T6" fmla="*/ 1 w 101"/>
                <a:gd name="T7" fmla="*/ 135 h 145"/>
                <a:gd name="T8" fmla="*/ 18 w 101"/>
                <a:gd name="T9" fmla="*/ 15 h 145"/>
                <a:gd name="T10" fmla="*/ 30 w 101"/>
                <a:gd name="T11" fmla="*/ 4 h 145"/>
                <a:gd name="T12" fmla="*/ 90 w 101"/>
                <a:gd name="T13" fmla="*/ 0 h 145"/>
                <a:gd name="T14" fmla="*/ 100 w 101"/>
                <a:gd name="T15" fmla="*/ 10 h 145"/>
                <a:gd name="T16" fmla="*/ 84 w 101"/>
                <a:gd name="T17"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45">
                  <a:moveTo>
                    <a:pt x="84" y="130"/>
                  </a:moveTo>
                  <a:cubicBezTo>
                    <a:pt x="83" y="136"/>
                    <a:pt x="77" y="141"/>
                    <a:pt x="71" y="141"/>
                  </a:cubicBezTo>
                  <a:cubicBezTo>
                    <a:pt x="11" y="145"/>
                    <a:pt x="11" y="145"/>
                    <a:pt x="11" y="145"/>
                  </a:cubicBezTo>
                  <a:cubicBezTo>
                    <a:pt x="5" y="145"/>
                    <a:pt x="0" y="141"/>
                    <a:pt x="1" y="135"/>
                  </a:cubicBezTo>
                  <a:cubicBezTo>
                    <a:pt x="18" y="15"/>
                    <a:pt x="18" y="15"/>
                    <a:pt x="18" y="15"/>
                  </a:cubicBezTo>
                  <a:cubicBezTo>
                    <a:pt x="19" y="10"/>
                    <a:pt x="24" y="4"/>
                    <a:pt x="30" y="4"/>
                  </a:cubicBezTo>
                  <a:cubicBezTo>
                    <a:pt x="90" y="0"/>
                    <a:pt x="90" y="0"/>
                    <a:pt x="90" y="0"/>
                  </a:cubicBezTo>
                  <a:cubicBezTo>
                    <a:pt x="97" y="0"/>
                    <a:pt x="101" y="4"/>
                    <a:pt x="100" y="10"/>
                  </a:cubicBezTo>
                  <a:lnTo>
                    <a:pt x="84" y="130"/>
                  </a:lnTo>
                  <a:close/>
                </a:path>
              </a:pathLst>
            </a:custGeom>
            <a:solidFill>
              <a:srgbClr val="FF8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2" name="i$ḻiḑê"/>
            <p:cNvSpPr/>
            <p:nvPr/>
          </p:nvSpPr>
          <p:spPr bwMode="auto">
            <a:xfrm>
              <a:off x="5449367" y="2207755"/>
              <a:ext cx="735885" cy="1081971"/>
            </a:xfrm>
            <a:custGeom>
              <a:avLst/>
              <a:gdLst>
                <a:gd name="T0" fmla="*/ 9 w 97"/>
                <a:gd name="T1" fmla="*/ 142 h 143"/>
                <a:gd name="T2" fmla="*/ 1 w 97"/>
                <a:gd name="T3" fmla="*/ 134 h 143"/>
                <a:gd name="T4" fmla="*/ 17 w 97"/>
                <a:gd name="T5" fmla="*/ 14 h 143"/>
                <a:gd name="T6" fmla="*/ 28 w 97"/>
                <a:gd name="T7" fmla="*/ 5 h 143"/>
                <a:gd name="T8" fmla="*/ 88 w 97"/>
                <a:gd name="T9" fmla="*/ 1 h 143"/>
                <a:gd name="T10" fmla="*/ 96 w 97"/>
                <a:gd name="T11" fmla="*/ 9 h 143"/>
                <a:gd name="T12" fmla="*/ 80 w 97"/>
                <a:gd name="T13" fmla="*/ 129 h 143"/>
                <a:gd name="T14" fmla="*/ 69 w 97"/>
                <a:gd name="T15" fmla="*/ 138 h 143"/>
                <a:gd name="T16" fmla="*/ 9 w 97"/>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3">
                  <a:moveTo>
                    <a:pt x="9" y="142"/>
                  </a:moveTo>
                  <a:cubicBezTo>
                    <a:pt x="4" y="143"/>
                    <a:pt x="0" y="139"/>
                    <a:pt x="1" y="134"/>
                  </a:cubicBezTo>
                  <a:cubicBezTo>
                    <a:pt x="17" y="14"/>
                    <a:pt x="17" y="14"/>
                    <a:pt x="17" y="14"/>
                  </a:cubicBezTo>
                  <a:cubicBezTo>
                    <a:pt x="18" y="9"/>
                    <a:pt x="23" y="5"/>
                    <a:pt x="28" y="5"/>
                  </a:cubicBezTo>
                  <a:cubicBezTo>
                    <a:pt x="88" y="1"/>
                    <a:pt x="88" y="1"/>
                    <a:pt x="88" y="1"/>
                  </a:cubicBezTo>
                  <a:cubicBezTo>
                    <a:pt x="93" y="0"/>
                    <a:pt x="97" y="4"/>
                    <a:pt x="96" y="9"/>
                  </a:cubicBezTo>
                  <a:cubicBezTo>
                    <a:pt x="80" y="129"/>
                    <a:pt x="80" y="129"/>
                    <a:pt x="80" y="129"/>
                  </a:cubicBezTo>
                  <a:cubicBezTo>
                    <a:pt x="79" y="134"/>
                    <a:pt x="74" y="138"/>
                    <a:pt x="69" y="138"/>
                  </a:cubicBezTo>
                  <a:lnTo>
                    <a:pt x="9" y="1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3" name="íṧľîḑe"/>
            <p:cNvSpPr/>
            <p:nvPr/>
          </p:nvSpPr>
          <p:spPr bwMode="auto">
            <a:xfrm>
              <a:off x="5493083" y="2368047"/>
              <a:ext cx="652097" cy="772315"/>
            </a:xfrm>
            <a:custGeom>
              <a:avLst/>
              <a:gdLst>
                <a:gd name="T0" fmla="*/ 150 w 179"/>
                <a:gd name="T1" fmla="*/ 201 h 212"/>
                <a:gd name="T2" fmla="*/ 0 w 179"/>
                <a:gd name="T3" fmla="*/ 212 h 212"/>
                <a:gd name="T4" fmla="*/ 27 w 179"/>
                <a:gd name="T5" fmla="*/ 10 h 212"/>
                <a:gd name="T6" fmla="*/ 179 w 179"/>
                <a:gd name="T7" fmla="*/ 0 h 212"/>
                <a:gd name="T8" fmla="*/ 150 w 179"/>
                <a:gd name="T9" fmla="*/ 201 h 212"/>
              </a:gdLst>
              <a:ahLst/>
              <a:cxnLst>
                <a:cxn ang="0">
                  <a:pos x="T0" y="T1"/>
                </a:cxn>
                <a:cxn ang="0">
                  <a:pos x="T2" y="T3"/>
                </a:cxn>
                <a:cxn ang="0">
                  <a:pos x="T4" y="T5"/>
                </a:cxn>
                <a:cxn ang="0">
                  <a:pos x="T6" y="T7"/>
                </a:cxn>
                <a:cxn ang="0">
                  <a:pos x="T8" y="T9"/>
                </a:cxn>
              </a:cxnLst>
              <a:rect l="0" t="0" r="r" b="b"/>
              <a:pathLst>
                <a:path w="179" h="212">
                  <a:moveTo>
                    <a:pt x="150" y="201"/>
                  </a:moveTo>
                  <a:lnTo>
                    <a:pt x="0" y="212"/>
                  </a:lnTo>
                  <a:lnTo>
                    <a:pt x="27" y="10"/>
                  </a:lnTo>
                  <a:lnTo>
                    <a:pt x="179" y="0"/>
                  </a:lnTo>
                  <a:lnTo>
                    <a:pt x="150" y="20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4" name="iś1íḋé"/>
            <p:cNvSpPr/>
            <p:nvPr/>
          </p:nvSpPr>
          <p:spPr bwMode="auto">
            <a:xfrm>
              <a:off x="4185249" y="2929068"/>
              <a:ext cx="2051008" cy="1486342"/>
            </a:xfrm>
            <a:custGeom>
              <a:avLst/>
              <a:gdLst>
                <a:gd name="T0" fmla="*/ 271 w 271"/>
                <a:gd name="T1" fmla="*/ 6 h 197"/>
                <a:gd name="T2" fmla="*/ 268 w 271"/>
                <a:gd name="T3" fmla="*/ 0 h 197"/>
                <a:gd name="T4" fmla="*/ 258 w 271"/>
                <a:gd name="T5" fmla="*/ 5 h 197"/>
                <a:gd name="T6" fmla="*/ 114 w 271"/>
                <a:gd name="T7" fmla="*/ 6 h 197"/>
                <a:gd name="T8" fmla="*/ 112 w 271"/>
                <a:gd name="T9" fmla="*/ 7 h 197"/>
                <a:gd name="T10" fmla="*/ 10 w 271"/>
                <a:gd name="T11" fmla="*/ 185 h 197"/>
                <a:gd name="T12" fmla="*/ 0 w 271"/>
                <a:gd name="T13" fmla="*/ 191 h 197"/>
                <a:gd name="T14" fmla="*/ 4 w 271"/>
                <a:gd name="T15" fmla="*/ 197 h 197"/>
                <a:gd name="T16" fmla="*/ 4 w 271"/>
                <a:gd name="T17" fmla="*/ 197 h 197"/>
                <a:gd name="T18" fmla="*/ 5 w 271"/>
                <a:gd name="T19" fmla="*/ 197 h 197"/>
                <a:gd name="T20" fmla="*/ 161 w 271"/>
                <a:gd name="T21" fmla="*/ 197 h 197"/>
                <a:gd name="T22" fmla="*/ 162 w 271"/>
                <a:gd name="T23" fmla="*/ 196 h 197"/>
                <a:gd name="T24" fmla="*/ 271 w 271"/>
                <a:gd name="T25"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197">
                  <a:moveTo>
                    <a:pt x="271" y="6"/>
                  </a:moveTo>
                  <a:cubicBezTo>
                    <a:pt x="268" y="0"/>
                    <a:pt x="268" y="0"/>
                    <a:pt x="268" y="0"/>
                  </a:cubicBezTo>
                  <a:cubicBezTo>
                    <a:pt x="258" y="5"/>
                    <a:pt x="258" y="5"/>
                    <a:pt x="258" y="5"/>
                  </a:cubicBezTo>
                  <a:cubicBezTo>
                    <a:pt x="210" y="5"/>
                    <a:pt x="162" y="6"/>
                    <a:pt x="114" y="6"/>
                  </a:cubicBezTo>
                  <a:cubicBezTo>
                    <a:pt x="114" y="6"/>
                    <a:pt x="113" y="6"/>
                    <a:pt x="112" y="7"/>
                  </a:cubicBezTo>
                  <a:cubicBezTo>
                    <a:pt x="78" y="66"/>
                    <a:pt x="44" y="126"/>
                    <a:pt x="10" y="185"/>
                  </a:cubicBezTo>
                  <a:cubicBezTo>
                    <a:pt x="0" y="191"/>
                    <a:pt x="0" y="191"/>
                    <a:pt x="0" y="191"/>
                  </a:cubicBezTo>
                  <a:cubicBezTo>
                    <a:pt x="4" y="197"/>
                    <a:pt x="4" y="197"/>
                    <a:pt x="4" y="197"/>
                  </a:cubicBezTo>
                  <a:cubicBezTo>
                    <a:pt x="4" y="197"/>
                    <a:pt x="4" y="197"/>
                    <a:pt x="4" y="197"/>
                  </a:cubicBezTo>
                  <a:cubicBezTo>
                    <a:pt x="5" y="197"/>
                    <a:pt x="5" y="197"/>
                    <a:pt x="5" y="197"/>
                  </a:cubicBezTo>
                  <a:cubicBezTo>
                    <a:pt x="57" y="197"/>
                    <a:pt x="108" y="197"/>
                    <a:pt x="161" y="197"/>
                  </a:cubicBezTo>
                  <a:cubicBezTo>
                    <a:pt x="161" y="197"/>
                    <a:pt x="162" y="197"/>
                    <a:pt x="162" y="196"/>
                  </a:cubicBezTo>
                  <a:cubicBezTo>
                    <a:pt x="199" y="133"/>
                    <a:pt x="235" y="70"/>
                    <a:pt x="271" y="6"/>
                  </a:cubicBezTo>
                  <a:close/>
                </a:path>
              </a:pathLst>
            </a:custGeom>
            <a:solidFill>
              <a:srgbClr val="D4D7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5" name="íṥ1îḋè"/>
            <p:cNvSpPr/>
            <p:nvPr/>
          </p:nvSpPr>
          <p:spPr bwMode="auto">
            <a:xfrm>
              <a:off x="4163391" y="2918140"/>
              <a:ext cx="845175" cy="1453556"/>
            </a:xfrm>
            <a:custGeom>
              <a:avLst/>
              <a:gdLst>
                <a:gd name="T0" fmla="*/ 8 w 232"/>
                <a:gd name="T1" fmla="*/ 399 h 399"/>
                <a:gd name="T2" fmla="*/ 232 w 232"/>
                <a:gd name="T3" fmla="*/ 11 h 399"/>
                <a:gd name="T4" fmla="*/ 222 w 232"/>
                <a:gd name="T5" fmla="*/ 0 h 399"/>
                <a:gd name="T6" fmla="*/ 0 w 232"/>
                <a:gd name="T7" fmla="*/ 389 h 399"/>
                <a:gd name="T8" fmla="*/ 8 w 232"/>
                <a:gd name="T9" fmla="*/ 399 h 399"/>
              </a:gdLst>
              <a:ahLst/>
              <a:cxnLst>
                <a:cxn ang="0">
                  <a:pos x="T0" y="T1"/>
                </a:cxn>
                <a:cxn ang="0">
                  <a:pos x="T2" y="T3"/>
                </a:cxn>
                <a:cxn ang="0">
                  <a:pos x="T4" y="T5"/>
                </a:cxn>
                <a:cxn ang="0">
                  <a:pos x="T6" y="T7"/>
                </a:cxn>
                <a:cxn ang="0">
                  <a:pos x="T8" y="T9"/>
                </a:cxn>
              </a:cxnLst>
              <a:rect l="0" t="0" r="r" b="b"/>
              <a:pathLst>
                <a:path w="232" h="399">
                  <a:moveTo>
                    <a:pt x="8" y="399"/>
                  </a:moveTo>
                  <a:lnTo>
                    <a:pt x="232" y="11"/>
                  </a:lnTo>
                  <a:lnTo>
                    <a:pt x="222" y="0"/>
                  </a:lnTo>
                  <a:lnTo>
                    <a:pt x="0" y="389"/>
                  </a:lnTo>
                  <a:lnTo>
                    <a:pt x="8" y="399"/>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6" name="iŝľide"/>
            <p:cNvSpPr/>
            <p:nvPr/>
          </p:nvSpPr>
          <p:spPr bwMode="auto">
            <a:xfrm>
              <a:off x="3547723" y="1854385"/>
              <a:ext cx="1453557" cy="2517311"/>
            </a:xfrm>
            <a:custGeom>
              <a:avLst/>
              <a:gdLst>
                <a:gd name="T0" fmla="*/ 3 w 192"/>
                <a:gd name="T1" fmla="*/ 185 h 333"/>
                <a:gd name="T2" fmla="*/ 2 w 192"/>
                <a:gd name="T3" fmla="*/ 200 h 333"/>
                <a:gd name="T4" fmla="*/ 77 w 192"/>
                <a:gd name="T5" fmla="*/ 329 h 333"/>
                <a:gd name="T6" fmla="*/ 86 w 192"/>
                <a:gd name="T7" fmla="*/ 328 h 333"/>
                <a:gd name="T8" fmla="*/ 189 w 192"/>
                <a:gd name="T9" fmla="*/ 148 h 333"/>
                <a:gd name="T10" fmla="*/ 190 w 192"/>
                <a:gd name="T11" fmla="*/ 132 h 333"/>
                <a:gd name="T12" fmla="*/ 115 w 192"/>
                <a:gd name="T13" fmla="*/ 4 h 333"/>
                <a:gd name="T14" fmla="*/ 106 w 192"/>
                <a:gd name="T15" fmla="*/ 5 h 333"/>
                <a:gd name="T16" fmla="*/ 3 w 192"/>
                <a:gd name="T17" fmla="*/ 18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333">
                  <a:moveTo>
                    <a:pt x="3" y="185"/>
                  </a:moveTo>
                  <a:cubicBezTo>
                    <a:pt x="0" y="189"/>
                    <a:pt x="0" y="196"/>
                    <a:pt x="2" y="200"/>
                  </a:cubicBezTo>
                  <a:cubicBezTo>
                    <a:pt x="77" y="329"/>
                    <a:pt x="77" y="329"/>
                    <a:pt x="77" y="329"/>
                  </a:cubicBezTo>
                  <a:cubicBezTo>
                    <a:pt x="79" y="333"/>
                    <a:pt x="83" y="332"/>
                    <a:pt x="86" y="328"/>
                  </a:cubicBezTo>
                  <a:cubicBezTo>
                    <a:pt x="189" y="148"/>
                    <a:pt x="189" y="148"/>
                    <a:pt x="189" y="148"/>
                  </a:cubicBezTo>
                  <a:cubicBezTo>
                    <a:pt x="192" y="143"/>
                    <a:pt x="192" y="136"/>
                    <a:pt x="190" y="132"/>
                  </a:cubicBezTo>
                  <a:cubicBezTo>
                    <a:pt x="115" y="4"/>
                    <a:pt x="115" y="4"/>
                    <a:pt x="115" y="4"/>
                  </a:cubicBezTo>
                  <a:cubicBezTo>
                    <a:pt x="112" y="0"/>
                    <a:pt x="109" y="0"/>
                    <a:pt x="106" y="5"/>
                  </a:cubicBezTo>
                  <a:lnTo>
                    <a:pt x="3" y="185"/>
                  </a:ln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7" name="iṡḷïḋè"/>
            <p:cNvSpPr/>
            <p:nvPr/>
          </p:nvSpPr>
          <p:spPr bwMode="auto">
            <a:xfrm>
              <a:off x="3547723" y="1861671"/>
              <a:ext cx="1446271" cy="2495453"/>
            </a:xfrm>
            <a:custGeom>
              <a:avLst/>
              <a:gdLst>
                <a:gd name="T0" fmla="*/ 77 w 191"/>
                <a:gd name="T1" fmla="*/ 327 h 330"/>
                <a:gd name="T2" fmla="*/ 85 w 191"/>
                <a:gd name="T3" fmla="*/ 326 h 330"/>
                <a:gd name="T4" fmla="*/ 188 w 191"/>
                <a:gd name="T5" fmla="*/ 146 h 330"/>
                <a:gd name="T6" fmla="*/ 189 w 191"/>
                <a:gd name="T7" fmla="*/ 132 h 330"/>
                <a:gd name="T8" fmla="*/ 114 w 191"/>
                <a:gd name="T9" fmla="*/ 4 h 330"/>
                <a:gd name="T10" fmla="*/ 106 w 191"/>
                <a:gd name="T11" fmla="*/ 5 h 330"/>
                <a:gd name="T12" fmla="*/ 3 w 191"/>
                <a:gd name="T13" fmla="*/ 185 h 330"/>
                <a:gd name="T14" fmla="*/ 2 w 191"/>
                <a:gd name="T15" fmla="*/ 198 h 330"/>
                <a:gd name="T16" fmla="*/ 77 w 191"/>
                <a:gd name="T17" fmla="*/ 32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330">
                  <a:moveTo>
                    <a:pt x="77" y="327"/>
                  </a:moveTo>
                  <a:cubicBezTo>
                    <a:pt x="79" y="330"/>
                    <a:pt x="83" y="330"/>
                    <a:pt x="85" y="326"/>
                  </a:cubicBezTo>
                  <a:cubicBezTo>
                    <a:pt x="188" y="146"/>
                    <a:pt x="188" y="146"/>
                    <a:pt x="188" y="146"/>
                  </a:cubicBezTo>
                  <a:cubicBezTo>
                    <a:pt x="191" y="142"/>
                    <a:pt x="191" y="136"/>
                    <a:pt x="189" y="132"/>
                  </a:cubicBezTo>
                  <a:cubicBezTo>
                    <a:pt x="114" y="4"/>
                    <a:pt x="114" y="4"/>
                    <a:pt x="114" y="4"/>
                  </a:cubicBezTo>
                  <a:cubicBezTo>
                    <a:pt x="112" y="0"/>
                    <a:pt x="109" y="1"/>
                    <a:pt x="106" y="5"/>
                  </a:cubicBezTo>
                  <a:cubicBezTo>
                    <a:pt x="3" y="185"/>
                    <a:pt x="3" y="185"/>
                    <a:pt x="3" y="185"/>
                  </a:cubicBezTo>
                  <a:cubicBezTo>
                    <a:pt x="1" y="189"/>
                    <a:pt x="0" y="195"/>
                    <a:pt x="2" y="198"/>
                  </a:cubicBezTo>
                  <a:lnTo>
                    <a:pt x="77" y="3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8" name="ïṡḷíḓe"/>
            <p:cNvSpPr/>
            <p:nvPr/>
          </p:nvSpPr>
          <p:spPr bwMode="auto">
            <a:xfrm>
              <a:off x="3595083" y="1945459"/>
              <a:ext cx="1355195" cy="2335161"/>
            </a:xfrm>
            <a:custGeom>
              <a:avLst/>
              <a:gdLst>
                <a:gd name="T0" fmla="*/ 0 w 372"/>
                <a:gd name="T1" fmla="*/ 375 h 641"/>
                <a:gd name="T2" fmla="*/ 156 w 372"/>
                <a:gd name="T3" fmla="*/ 641 h 641"/>
                <a:gd name="T4" fmla="*/ 372 w 372"/>
                <a:gd name="T5" fmla="*/ 265 h 641"/>
                <a:gd name="T6" fmla="*/ 218 w 372"/>
                <a:gd name="T7" fmla="*/ 0 h 641"/>
                <a:gd name="T8" fmla="*/ 0 w 372"/>
                <a:gd name="T9" fmla="*/ 375 h 641"/>
              </a:gdLst>
              <a:ahLst/>
              <a:cxnLst>
                <a:cxn ang="0">
                  <a:pos x="T0" y="T1"/>
                </a:cxn>
                <a:cxn ang="0">
                  <a:pos x="T2" y="T3"/>
                </a:cxn>
                <a:cxn ang="0">
                  <a:pos x="T4" y="T5"/>
                </a:cxn>
                <a:cxn ang="0">
                  <a:pos x="T6" y="T7"/>
                </a:cxn>
                <a:cxn ang="0">
                  <a:pos x="T8" y="T9"/>
                </a:cxn>
              </a:cxnLst>
              <a:rect l="0" t="0" r="r" b="b"/>
              <a:pathLst>
                <a:path w="372" h="641">
                  <a:moveTo>
                    <a:pt x="0" y="375"/>
                  </a:moveTo>
                  <a:lnTo>
                    <a:pt x="156" y="641"/>
                  </a:lnTo>
                  <a:lnTo>
                    <a:pt x="372" y="265"/>
                  </a:lnTo>
                  <a:lnTo>
                    <a:pt x="218" y="0"/>
                  </a:lnTo>
                  <a:lnTo>
                    <a:pt x="0" y="37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9" name="îṣḻîḍê"/>
            <p:cNvSpPr/>
            <p:nvPr/>
          </p:nvSpPr>
          <p:spPr bwMode="auto">
            <a:xfrm>
              <a:off x="4185249" y="2918140"/>
              <a:ext cx="2029150" cy="1460842"/>
            </a:xfrm>
            <a:custGeom>
              <a:avLst/>
              <a:gdLst>
                <a:gd name="T0" fmla="*/ 159 w 268"/>
                <a:gd name="T1" fmla="*/ 191 h 193"/>
                <a:gd name="T2" fmla="*/ 268 w 268"/>
                <a:gd name="T3" fmla="*/ 2 h 193"/>
                <a:gd name="T4" fmla="*/ 267 w 268"/>
                <a:gd name="T5" fmla="*/ 0 h 193"/>
                <a:gd name="T6" fmla="*/ 111 w 268"/>
                <a:gd name="T7" fmla="*/ 1 h 193"/>
                <a:gd name="T8" fmla="*/ 109 w 268"/>
                <a:gd name="T9" fmla="*/ 2 h 193"/>
                <a:gd name="T10" fmla="*/ 0 w 268"/>
                <a:gd name="T11" fmla="*/ 191 h 193"/>
                <a:gd name="T12" fmla="*/ 1 w 268"/>
                <a:gd name="T13" fmla="*/ 192 h 193"/>
                <a:gd name="T14" fmla="*/ 157 w 268"/>
                <a:gd name="T15" fmla="*/ 192 h 193"/>
                <a:gd name="T16" fmla="*/ 159 w 268"/>
                <a:gd name="T17"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3">
                  <a:moveTo>
                    <a:pt x="159" y="191"/>
                  </a:moveTo>
                  <a:cubicBezTo>
                    <a:pt x="196" y="128"/>
                    <a:pt x="232" y="65"/>
                    <a:pt x="268" y="2"/>
                  </a:cubicBezTo>
                  <a:cubicBezTo>
                    <a:pt x="268" y="1"/>
                    <a:pt x="268" y="0"/>
                    <a:pt x="267" y="0"/>
                  </a:cubicBezTo>
                  <a:cubicBezTo>
                    <a:pt x="215" y="0"/>
                    <a:pt x="163" y="1"/>
                    <a:pt x="111" y="1"/>
                  </a:cubicBezTo>
                  <a:cubicBezTo>
                    <a:pt x="110" y="1"/>
                    <a:pt x="109" y="1"/>
                    <a:pt x="109" y="2"/>
                  </a:cubicBezTo>
                  <a:cubicBezTo>
                    <a:pt x="73" y="65"/>
                    <a:pt x="37" y="128"/>
                    <a:pt x="0" y="191"/>
                  </a:cubicBezTo>
                  <a:cubicBezTo>
                    <a:pt x="0" y="192"/>
                    <a:pt x="0" y="192"/>
                    <a:pt x="1" y="192"/>
                  </a:cubicBezTo>
                  <a:cubicBezTo>
                    <a:pt x="53" y="193"/>
                    <a:pt x="105" y="193"/>
                    <a:pt x="157" y="192"/>
                  </a:cubicBezTo>
                  <a:cubicBezTo>
                    <a:pt x="158" y="192"/>
                    <a:pt x="159" y="192"/>
                    <a:pt x="159" y="1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0" name="ïṥlíḍe"/>
            <p:cNvSpPr/>
            <p:nvPr/>
          </p:nvSpPr>
          <p:spPr bwMode="auto">
            <a:xfrm>
              <a:off x="5336435" y="3493733"/>
              <a:ext cx="484520" cy="324228"/>
            </a:xfrm>
            <a:custGeom>
              <a:avLst/>
              <a:gdLst>
                <a:gd name="T0" fmla="*/ 41 w 64"/>
                <a:gd name="T1" fmla="*/ 41 h 43"/>
                <a:gd name="T2" fmla="*/ 64 w 64"/>
                <a:gd name="T3" fmla="*/ 1 h 43"/>
                <a:gd name="T4" fmla="*/ 63 w 64"/>
                <a:gd name="T5" fmla="*/ 0 h 43"/>
                <a:gd name="T6" fmla="*/ 25 w 64"/>
                <a:gd name="T7" fmla="*/ 0 h 43"/>
                <a:gd name="T8" fmla="*/ 23 w 64"/>
                <a:gd name="T9" fmla="*/ 1 h 43"/>
                <a:gd name="T10" fmla="*/ 0 w 64"/>
                <a:gd name="T11" fmla="*/ 42 h 43"/>
                <a:gd name="T12" fmla="*/ 1 w 64"/>
                <a:gd name="T13" fmla="*/ 43 h 43"/>
                <a:gd name="T14" fmla="*/ 39 w 64"/>
                <a:gd name="T15" fmla="*/ 42 h 43"/>
                <a:gd name="T16" fmla="*/ 41 w 64"/>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41" y="41"/>
                  </a:moveTo>
                  <a:cubicBezTo>
                    <a:pt x="48" y="28"/>
                    <a:pt x="56" y="14"/>
                    <a:pt x="64" y="1"/>
                  </a:cubicBezTo>
                  <a:cubicBezTo>
                    <a:pt x="64" y="0"/>
                    <a:pt x="64" y="0"/>
                    <a:pt x="63" y="0"/>
                  </a:cubicBezTo>
                  <a:cubicBezTo>
                    <a:pt x="54" y="0"/>
                    <a:pt x="34" y="0"/>
                    <a:pt x="25" y="0"/>
                  </a:cubicBezTo>
                  <a:cubicBezTo>
                    <a:pt x="24" y="0"/>
                    <a:pt x="24" y="0"/>
                    <a:pt x="23" y="1"/>
                  </a:cubicBezTo>
                  <a:cubicBezTo>
                    <a:pt x="16" y="14"/>
                    <a:pt x="8" y="28"/>
                    <a:pt x="0" y="42"/>
                  </a:cubicBezTo>
                  <a:cubicBezTo>
                    <a:pt x="0" y="42"/>
                    <a:pt x="0" y="43"/>
                    <a:pt x="1" y="43"/>
                  </a:cubicBezTo>
                  <a:cubicBezTo>
                    <a:pt x="10" y="42"/>
                    <a:pt x="30" y="42"/>
                    <a:pt x="39" y="42"/>
                  </a:cubicBezTo>
                  <a:cubicBezTo>
                    <a:pt x="39" y="42"/>
                    <a:pt x="40" y="42"/>
                    <a:pt x="41" y="41"/>
                  </a:cubicBezTo>
                  <a:close/>
                </a:path>
              </a:pathLst>
            </a:custGeom>
            <a:solidFill>
              <a:srgbClr val="EB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1" name="íṥḻîdê"/>
            <p:cNvSpPr/>
            <p:nvPr/>
          </p:nvSpPr>
          <p:spPr bwMode="auto">
            <a:xfrm>
              <a:off x="4957564" y="3548377"/>
              <a:ext cx="120220" cy="65574"/>
            </a:xfrm>
            <a:custGeom>
              <a:avLst/>
              <a:gdLst>
                <a:gd name="T0" fmla="*/ 5 w 16"/>
                <a:gd name="T1" fmla="*/ 0 h 9"/>
                <a:gd name="T2" fmla="*/ 0 w 16"/>
                <a:gd name="T3" fmla="*/ 8 h 9"/>
                <a:gd name="T4" fmla="*/ 0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2" name="íSļíḍè"/>
            <p:cNvSpPr/>
            <p:nvPr/>
          </p:nvSpPr>
          <p:spPr bwMode="auto">
            <a:xfrm>
              <a:off x="5001280" y="3471875"/>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3" name="îṩ1îḋê"/>
            <p:cNvSpPr/>
            <p:nvPr/>
          </p:nvSpPr>
          <p:spPr bwMode="auto">
            <a:xfrm>
              <a:off x="5041351" y="3395371"/>
              <a:ext cx="120220" cy="69218"/>
            </a:xfrm>
            <a:custGeom>
              <a:avLst/>
              <a:gdLst>
                <a:gd name="T0" fmla="*/ 5 w 16"/>
                <a:gd name="T1" fmla="*/ 1 h 9"/>
                <a:gd name="T2" fmla="*/ 0 w 16"/>
                <a:gd name="T3" fmla="*/ 9 h 9"/>
                <a:gd name="T4" fmla="*/ 1 w 16"/>
                <a:gd name="T5" fmla="*/ 9 h 9"/>
                <a:gd name="T6" fmla="*/ 10 w 16"/>
                <a:gd name="T7" fmla="*/ 9 h 9"/>
                <a:gd name="T8" fmla="*/ 11 w 16"/>
                <a:gd name="T9" fmla="*/ 9 h 9"/>
                <a:gd name="T10" fmla="*/ 16 w 16"/>
                <a:gd name="T11" fmla="*/ 1 h 9"/>
                <a:gd name="T12" fmla="*/ 15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6" y="9"/>
                    <a:pt x="10" y="9"/>
                  </a:cubicBezTo>
                  <a:cubicBezTo>
                    <a:pt x="11" y="9"/>
                    <a:pt x="11" y="9"/>
                    <a:pt x="11" y="9"/>
                  </a:cubicBezTo>
                  <a:cubicBezTo>
                    <a:pt x="13" y="6"/>
                    <a:pt x="14" y="4"/>
                    <a:pt x="16" y="1"/>
                  </a:cubicBezTo>
                  <a:cubicBezTo>
                    <a:pt x="16" y="1"/>
                    <a:pt x="16" y="1"/>
                    <a:pt x="15" y="1"/>
                  </a:cubicBezTo>
                  <a:cubicBezTo>
                    <a:pt x="11" y="1"/>
                    <a:pt x="10" y="1"/>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4" name="ïšḷïdé"/>
            <p:cNvSpPr/>
            <p:nvPr/>
          </p:nvSpPr>
          <p:spPr bwMode="auto">
            <a:xfrm>
              <a:off x="4910204" y="3624881"/>
              <a:ext cx="123862" cy="58288"/>
            </a:xfrm>
            <a:custGeom>
              <a:avLst/>
              <a:gdLst>
                <a:gd name="T0" fmla="*/ 5 w 16"/>
                <a:gd name="T1" fmla="*/ 0 h 8"/>
                <a:gd name="T2" fmla="*/ 1 w 16"/>
                <a:gd name="T3" fmla="*/ 8 h 8"/>
                <a:gd name="T4" fmla="*/ 1 w 16"/>
                <a:gd name="T5" fmla="*/ 8 h 8"/>
                <a:gd name="T6" fmla="*/ 11 w 16"/>
                <a:gd name="T7" fmla="*/ 8 h 8"/>
                <a:gd name="T8" fmla="*/ 12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1" y="8"/>
                  </a:cubicBezTo>
                  <a:cubicBezTo>
                    <a:pt x="0" y="8"/>
                    <a:pt x="1" y="8"/>
                    <a:pt x="1" y="8"/>
                  </a:cubicBezTo>
                  <a:cubicBezTo>
                    <a:pt x="5" y="8"/>
                    <a:pt x="7" y="8"/>
                    <a:pt x="11" y="8"/>
                  </a:cubicBez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5" name="îṡlîḋé"/>
            <p:cNvSpPr/>
            <p:nvPr/>
          </p:nvSpPr>
          <p:spPr bwMode="auto">
            <a:xfrm>
              <a:off x="4873774" y="3690455"/>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6" name="ïŝḻîḍé"/>
            <p:cNvSpPr/>
            <p:nvPr/>
          </p:nvSpPr>
          <p:spPr bwMode="auto">
            <a:xfrm>
              <a:off x="5289075" y="3107576"/>
              <a:ext cx="229510" cy="211294"/>
            </a:xfrm>
            <a:custGeom>
              <a:avLst/>
              <a:gdLst>
                <a:gd name="T0" fmla="*/ 15 w 30"/>
                <a:gd name="T1" fmla="*/ 27 h 28"/>
                <a:gd name="T2" fmla="*/ 30 w 30"/>
                <a:gd name="T3" fmla="*/ 0 h 28"/>
                <a:gd name="T4" fmla="*/ 30 w 30"/>
                <a:gd name="T5" fmla="*/ 0 h 28"/>
                <a:gd name="T6" fmla="*/ 8 w 30"/>
                <a:gd name="T7" fmla="*/ 0 h 28"/>
                <a:gd name="T8" fmla="*/ 7 w 30"/>
                <a:gd name="T9" fmla="*/ 0 h 28"/>
                <a:gd name="T10" fmla="*/ 0 w 30"/>
                <a:gd name="T11" fmla="*/ 12 h 28"/>
                <a:gd name="T12" fmla="*/ 0 w 30"/>
                <a:gd name="T13" fmla="*/ 13 h 28"/>
                <a:gd name="T14" fmla="*/ 12 w 30"/>
                <a:gd name="T15" fmla="*/ 13 h 28"/>
                <a:gd name="T16" fmla="*/ 4 w 30"/>
                <a:gd name="T17" fmla="*/ 27 h 28"/>
                <a:gd name="T18" fmla="*/ 4 w 30"/>
                <a:gd name="T19" fmla="*/ 28 h 28"/>
                <a:gd name="T20" fmla="*/ 14 w 30"/>
                <a:gd name="T21" fmla="*/ 28 h 28"/>
                <a:gd name="T22" fmla="*/ 15 w 30"/>
                <a:gd name="T2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8">
                  <a:moveTo>
                    <a:pt x="15" y="27"/>
                  </a:moveTo>
                  <a:cubicBezTo>
                    <a:pt x="20" y="18"/>
                    <a:pt x="25" y="9"/>
                    <a:pt x="30" y="0"/>
                  </a:cubicBezTo>
                  <a:cubicBezTo>
                    <a:pt x="30" y="0"/>
                    <a:pt x="30" y="0"/>
                    <a:pt x="30" y="0"/>
                  </a:cubicBezTo>
                  <a:cubicBezTo>
                    <a:pt x="22" y="0"/>
                    <a:pt x="15" y="0"/>
                    <a:pt x="8" y="0"/>
                  </a:cubicBezTo>
                  <a:cubicBezTo>
                    <a:pt x="7" y="0"/>
                    <a:pt x="7" y="0"/>
                    <a:pt x="7" y="0"/>
                  </a:cubicBezTo>
                  <a:cubicBezTo>
                    <a:pt x="4" y="5"/>
                    <a:pt x="2" y="7"/>
                    <a:pt x="0" y="12"/>
                  </a:cubicBezTo>
                  <a:cubicBezTo>
                    <a:pt x="0" y="12"/>
                    <a:pt x="0" y="13"/>
                    <a:pt x="0" y="13"/>
                  </a:cubicBezTo>
                  <a:cubicBezTo>
                    <a:pt x="5" y="13"/>
                    <a:pt x="7" y="13"/>
                    <a:pt x="12" y="13"/>
                  </a:cubicBezTo>
                  <a:cubicBezTo>
                    <a:pt x="9" y="18"/>
                    <a:pt x="6" y="22"/>
                    <a:pt x="4" y="27"/>
                  </a:cubicBezTo>
                  <a:cubicBezTo>
                    <a:pt x="3" y="28"/>
                    <a:pt x="4" y="28"/>
                    <a:pt x="4" y="28"/>
                  </a:cubicBezTo>
                  <a:cubicBezTo>
                    <a:pt x="8" y="28"/>
                    <a:pt x="10" y="28"/>
                    <a:pt x="14" y="28"/>
                  </a:cubicBezTo>
                  <a:cubicBezTo>
                    <a:pt x="14" y="28"/>
                    <a:pt x="14" y="28"/>
                    <a:pt x="15" y="27"/>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7" name="íṩlïdé"/>
            <p:cNvSpPr/>
            <p:nvPr/>
          </p:nvSpPr>
          <p:spPr bwMode="auto">
            <a:xfrm>
              <a:off x="5085067" y="3329797"/>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0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8" name="îs1îdê"/>
            <p:cNvSpPr/>
            <p:nvPr/>
          </p:nvSpPr>
          <p:spPr bwMode="auto">
            <a:xfrm>
              <a:off x="5230787" y="3402657"/>
              <a:ext cx="120220"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8 h 9"/>
                <a:gd name="T14" fmla="*/ 10 w 16"/>
                <a:gd name="T15" fmla="*/ 8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0" y="8"/>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9" name="î$líḍé"/>
            <p:cNvSpPr/>
            <p:nvPr/>
          </p:nvSpPr>
          <p:spPr bwMode="auto">
            <a:xfrm>
              <a:off x="5125141" y="3100290"/>
              <a:ext cx="204008" cy="218580"/>
            </a:xfrm>
            <a:custGeom>
              <a:avLst/>
              <a:gdLst>
                <a:gd name="T0" fmla="*/ 17 w 27"/>
                <a:gd name="T1" fmla="*/ 0 h 29"/>
                <a:gd name="T2" fmla="*/ 16 w 27"/>
                <a:gd name="T3" fmla="*/ 1 h 29"/>
                <a:gd name="T4" fmla="*/ 1 w 27"/>
                <a:gd name="T5" fmla="*/ 28 h 29"/>
                <a:gd name="T6" fmla="*/ 1 w 27"/>
                <a:gd name="T7" fmla="*/ 29 h 29"/>
                <a:gd name="T8" fmla="*/ 11 w 27"/>
                <a:gd name="T9" fmla="*/ 29 h 29"/>
                <a:gd name="T10" fmla="*/ 12 w 27"/>
                <a:gd name="T11" fmla="*/ 28 h 29"/>
                <a:gd name="T12" fmla="*/ 27 w 27"/>
                <a:gd name="T13" fmla="*/ 1 h 29"/>
                <a:gd name="T14" fmla="*/ 27 w 27"/>
                <a:gd name="T15" fmla="*/ 1 h 29"/>
                <a:gd name="T16" fmla="*/ 17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17" y="0"/>
                  </a:moveTo>
                  <a:cubicBezTo>
                    <a:pt x="17" y="0"/>
                    <a:pt x="16" y="1"/>
                    <a:pt x="16" y="1"/>
                  </a:cubicBezTo>
                  <a:cubicBezTo>
                    <a:pt x="11" y="10"/>
                    <a:pt x="6" y="19"/>
                    <a:pt x="1" y="28"/>
                  </a:cubicBezTo>
                  <a:cubicBezTo>
                    <a:pt x="0" y="28"/>
                    <a:pt x="1" y="29"/>
                    <a:pt x="1" y="29"/>
                  </a:cubicBezTo>
                  <a:cubicBezTo>
                    <a:pt x="5" y="29"/>
                    <a:pt x="7" y="29"/>
                    <a:pt x="11" y="29"/>
                  </a:cubicBezTo>
                  <a:cubicBezTo>
                    <a:pt x="11" y="29"/>
                    <a:pt x="11" y="28"/>
                    <a:pt x="12" y="28"/>
                  </a:cubicBezTo>
                  <a:cubicBezTo>
                    <a:pt x="17" y="19"/>
                    <a:pt x="22" y="10"/>
                    <a:pt x="27" y="1"/>
                  </a:cubicBezTo>
                  <a:cubicBezTo>
                    <a:pt x="27" y="1"/>
                    <a:pt x="27" y="1"/>
                    <a:pt x="27" y="1"/>
                  </a:cubicBezTo>
                  <a:cubicBezTo>
                    <a:pt x="23" y="0"/>
                    <a:pt x="21" y="0"/>
                    <a:pt x="17"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0" name="íṡļíďé"/>
            <p:cNvSpPr/>
            <p:nvPr/>
          </p:nvSpPr>
          <p:spPr bwMode="auto">
            <a:xfrm>
              <a:off x="5274503" y="3329797"/>
              <a:ext cx="120220"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1" name="îṧḷiḑé"/>
            <p:cNvSpPr/>
            <p:nvPr/>
          </p:nvSpPr>
          <p:spPr bwMode="auto">
            <a:xfrm>
              <a:off x="4615122" y="4131256"/>
              <a:ext cx="123862" cy="65574"/>
            </a:xfrm>
            <a:custGeom>
              <a:avLst/>
              <a:gdLst>
                <a:gd name="T0" fmla="*/ 5 w 16"/>
                <a:gd name="T1" fmla="*/ 1 h 9"/>
                <a:gd name="T2" fmla="*/ 1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1" y="8"/>
                  </a:cubicBezTo>
                  <a:cubicBezTo>
                    <a:pt x="0" y="9"/>
                    <a:pt x="1" y="9"/>
                    <a:pt x="1" y="9"/>
                  </a:cubicBezTo>
                  <a:cubicBezTo>
                    <a:pt x="5" y="9"/>
                    <a:pt x="7" y="9"/>
                    <a:pt x="11" y="9"/>
                  </a:cubicBez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2" name="íş1íḋê"/>
            <p:cNvSpPr/>
            <p:nvPr/>
          </p:nvSpPr>
          <p:spPr bwMode="auto">
            <a:xfrm>
              <a:off x="4859202" y="4054755"/>
              <a:ext cx="112934" cy="65574"/>
            </a:xfrm>
            <a:custGeom>
              <a:avLst/>
              <a:gdLst>
                <a:gd name="T0" fmla="*/ 10 w 15"/>
                <a:gd name="T1" fmla="*/ 9 h 9"/>
                <a:gd name="T2" fmla="*/ 11 w 15"/>
                <a:gd name="T3" fmla="*/ 9 h 9"/>
                <a:gd name="T4" fmla="*/ 15 w 15"/>
                <a:gd name="T5" fmla="*/ 1 h 9"/>
                <a:gd name="T6" fmla="*/ 15 w 15"/>
                <a:gd name="T7" fmla="*/ 0 h 9"/>
                <a:gd name="T8" fmla="*/ 5 w 15"/>
                <a:gd name="T9" fmla="*/ 0 h 9"/>
                <a:gd name="T10" fmla="*/ 4 w 15"/>
                <a:gd name="T11" fmla="*/ 1 h 9"/>
                <a:gd name="T12" fmla="*/ 0 w 15"/>
                <a:gd name="T13" fmla="*/ 9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9"/>
                  </a:cubicBezTo>
                  <a:cubicBezTo>
                    <a:pt x="13" y="6"/>
                    <a:pt x="14" y="4"/>
                    <a:pt x="15" y="1"/>
                  </a:cubicBezTo>
                  <a:cubicBezTo>
                    <a:pt x="15" y="1"/>
                    <a:pt x="15" y="0"/>
                    <a:pt x="15" y="0"/>
                  </a:cubicBezTo>
                  <a:cubicBezTo>
                    <a:pt x="11" y="0"/>
                    <a:pt x="9" y="0"/>
                    <a:pt x="5" y="0"/>
                  </a:cubicBezTo>
                  <a:cubicBezTo>
                    <a:pt x="5" y="0"/>
                    <a:pt x="4" y="1"/>
                    <a:pt x="4" y="1"/>
                  </a:cubicBezTo>
                  <a:cubicBezTo>
                    <a:pt x="2" y="4"/>
                    <a:pt x="1"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3" name="îSḻiḍê"/>
            <p:cNvSpPr/>
            <p:nvPr/>
          </p:nvSpPr>
          <p:spPr bwMode="auto">
            <a:xfrm>
              <a:off x="4738984" y="4091185"/>
              <a:ext cx="120220" cy="69218"/>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4" name="îSlíďe"/>
            <p:cNvSpPr/>
            <p:nvPr/>
          </p:nvSpPr>
          <p:spPr bwMode="auto">
            <a:xfrm>
              <a:off x="4972136" y="4014681"/>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5" name="íṥlídê"/>
            <p:cNvSpPr/>
            <p:nvPr/>
          </p:nvSpPr>
          <p:spPr bwMode="auto">
            <a:xfrm>
              <a:off x="5019493" y="3941821"/>
              <a:ext cx="120220" cy="65574"/>
            </a:xfrm>
            <a:custGeom>
              <a:avLst/>
              <a:gdLst>
                <a:gd name="T0" fmla="*/ 11 w 16"/>
                <a:gd name="T1" fmla="*/ 9 h 9"/>
                <a:gd name="T2" fmla="*/ 16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6" y="1"/>
                  </a:cubicBezTo>
                  <a:cubicBezTo>
                    <a:pt x="16" y="1"/>
                    <a:pt x="16" y="0"/>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1"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6" name="isļîdè"/>
            <p:cNvSpPr/>
            <p:nvPr/>
          </p:nvSpPr>
          <p:spPr bwMode="auto">
            <a:xfrm>
              <a:off x="4830058" y="3766957"/>
              <a:ext cx="120220" cy="69218"/>
            </a:xfrm>
            <a:custGeom>
              <a:avLst/>
              <a:gdLst>
                <a:gd name="T0" fmla="*/ 5 w 16"/>
                <a:gd name="T1" fmla="*/ 0 h 9"/>
                <a:gd name="T2" fmla="*/ 0 w 16"/>
                <a:gd name="T3" fmla="*/ 8 h 9"/>
                <a:gd name="T4" fmla="*/ 1 w 16"/>
                <a:gd name="T5" fmla="*/ 9 h 9"/>
                <a:gd name="T6" fmla="*/ 11 w 16"/>
                <a:gd name="T7" fmla="*/ 9 h 9"/>
                <a:gd name="T8" fmla="*/ 12 w 16"/>
                <a:gd name="T9" fmla="*/ 8 h 9"/>
                <a:gd name="T10" fmla="*/ 16 w 16"/>
                <a:gd name="T11" fmla="*/ 0 h 9"/>
                <a:gd name="T12" fmla="*/ 16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5" y="9"/>
                    <a:pt x="7" y="9"/>
                    <a:pt x="11" y="9"/>
                  </a:cubicBezTo>
                  <a:cubicBezTo>
                    <a:pt x="11" y="9"/>
                    <a:pt x="12" y="8"/>
                    <a:pt x="12"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7" name="ïṩļíde"/>
            <p:cNvSpPr/>
            <p:nvPr/>
          </p:nvSpPr>
          <p:spPr bwMode="auto">
            <a:xfrm>
              <a:off x="4746270" y="3909035"/>
              <a:ext cx="120220" cy="69218"/>
            </a:xfrm>
            <a:custGeom>
              <a:avLst/>
              <a:gdLst>
                <a:gd name="T0" fmla="*/ 5 w 16"/>
                <a:gd name="T1" fmla="*/ 1 h 9"/>
                <a:gd name="T2" fmla="*/ 0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1" y="9"/>
                  </a:cubicBez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8" name="ï$ḻíḑè"/>
            <p:cNvSpPr/>
            <p:nvPr/>
          </p:nvSpPr>
          <p:spPr bwMode="auto">
            <a:xfrm>
              <a:off x="4789986" y="3843461"/>
              <a:ext cx="120220" cy="58288"/>
            </a:xfrm>
            <a:custGeom>
              <a:avLst/>
              <a:gdLst>
                <a:gd name="T0" fmla="*/ 4 w 16"/>
                <a:gd name="T1" fmla="*/ 0 h 8"/>
                <a:gd name="T2" fmla="*/ 0 w 16"/>
                <a:gd name="T3" fmla="*/ 8 h 8"/>
                <a:gd name="T4" fmla="*/ 0 w 16"/>
                <a:gd name="T5" fmla="*/ 8 h 8"/>
                <a:gd name="T6" fmla="*/ 10 w 16"/>
                <a:gd name="T7" fmla="*/ 8 h 8"/>
                <a:gd name="T8" fmla="*/ 11 w 16"/>
                <a:gd name="T9" fmla="*/ 8 h 8"/>
                <a:gd name="T10" fmla="*/ 16 w 16"/>
                <a:gd name="T11" fmla="*/ 0 h 8"/>
                <a:gd name="T12" fmla="*/ 15 w 16"/>
                <a:gd name="T13" fmla="*/ 0 h 8"/>
                <a:gd name="T14" fmla="*/ 5 w 16"/>
                <a:gd name="T15" fmla="*/ 0 h 8"/>
                <a:gd name="T16" fmla="*/ 4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0"/>
                  </a:moveTo>
                  <a:cubicBezTo>
                    <a:pt x="3" y="3"/>
                    <a:pt x="2" y="5"/>
                    <a:pt x="0" y="8"/>
                  </a:cubicBezTo>
                  <a:cubicBezTo>
                    <a:pt x="0" y="8"/>
                    <a:pt x="0" y="8"/>
                    <a:pt x="0" y="8"/>
                  </a:cubicBezTo>
                  <a:cubicBezTo>
                    <a:pt x="4" y="8"/>
                    <a:pt x="6" y="8"/>
                    <a:pt x="10" y="8"/>
                  </a:cubicBezTo>
                  <a:cubicBezTo>
                    <a:pt x="11" y="8"/>
                    <a:pt x="11" y="8"/>
                    <a:pt x="11" y="8"/>
                  </a:cubicBezTo>
                  <a:cubicBezTo>
                    <a:pt x="13" y="5"/>
                    <a:pt x="14" y="3"/>
                    <a:pt x="16" y="0"/>
                  </a:cubicBezTo>
                  <a:cubicBezTo>
                    <a:pt x="16" y="0"/>
                    <a:pt x="16" y="0"/>
                    <a:pt x="15" y="0"/>
                  </a:cubicBezTo>
                  <a:cubicBezTo>
                    <a:pt x="11" y="0"/>
                    <a:pt x="9" y="0"/>
                    <a:pt x="5" y="0"/>
                  </a:cubicBezTo>
                  <a:cubicBezTo>
                    <a:pt x="5" y="0"/>
                    <a:pt x="5"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9" name="îṡḻîḓê"/>
            <p:cNvSpPr/>
            <p:nvPr/>
          </p:nvSpPr>
          <p:spPr bwMode="auto">
            <a:xfrm>
              <a:off x="4662480" y="4062041"/>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7" y="8"/>
                    <a:pt x="10" y="8"/>
                  </a:cubicBezTo>
                  <a:cubicBezTo>
                    <a:pt x="11" y="8"/>
                    <a:pt x="11" y="8"/>
                    <a:pt x="11"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0" name="íṡḻîḓê"/>
            <p:cNvSpPr/>
            <p:nvPr/>
          </p:nvSpPr>
          <p:spPr bwMode="auto">
            <a:xfrm>
              <a:off x="4706196" y="3985537"/>
              <a:ext cx="123862" cy="69218"/>
            </a:xfrm>
            <a:custGeom>
              <a:avLst/>
              <a:gdLst>
                <a:gd name="T0" fmla="*/ 4 w 16"/>
                <a:gd name="T1" fmla="*/ 0 h 9"/>
                <a:gd name="T2" fmla="*/ 0 w 16"/>
                <a:gd name="T3" fmla="*/ 8 h 9"/>
                <a:gd name="T4" fmla="*/ 0 w 16"/>
                <a:gd name="T5" fmla="*/ 9 h 9"/>
                <a:gd name="T6" fmla="*/ 10 w 16"/>
                <a:gd name="T7" fmla="*/ 9 h 9"/>
                <a:gd name="T8" fmla="*/ 11 w 16"/>
                <a:gd name="T9" fmla="*/ 8 h 9"/>
                <a:gd name="T10" fmla="*/ 15 w 16"/>
                <a:gd name="T11" fmla="*/ 0 h 9"/>
                <a:gd name="T12" fmla="*/ 15 w 16"/>
                <a:gd name="T13" fmla="*/ 0 h 9"/>
                <a:gd name="T14" fmla="*/ 5 w 16"/>
                <a:gd name="T15" fmla="*/ 0 h 9"/>
                <a:gd name="T16" fmla="*/ 4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1" name="íşḻiḋe"/>
            <p:cNvSpPr/>
            <p:nvPr/>
          </p:nvSpPr>
          <p:spPr bwMode="auto">
            <a:xfrm>
              <a:off x="5198001" y="3282440"/>
              <a:ext cx="123862" cy="69218"/>
            </a:xfrm>
            <a:custGeom>
              <a:avLst/>
              <a:gdLst>
                <a:gd name="T0" fmla="*/ 5 w 16"/>
                <a:gd name="T1" fmla="*/ 1 h 9"/>
                <a:gd name="T2" fmla="*/ 0 w 16"/>
                <a:gd name="T3" fmla="*/ 9 h 9"/>
                <a:gd name="T4" fmla="*/ 1 w 16"/>
                <a:gd name="T5" fmla="*/ 9 h 9"/>
                <a:gd name="T6" fmla="*/ 11 w 16"/>
                <a:gd name="T7" fmla="*/ 9 h 9"/>
                <a:gd name="T8" fmla="*/ 12 w 16"/>
                <a:gd name="T9" fmla="*/ 9 h 9"/>
                <a:gd name="T10" fmla="*/ 16 w 16"/>
                <a:gd name="T11" fmla="*/ 1 h 9"/>
                <a:gd name="T12" fmla="*/ 16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7" y="9"/>
                    <a:pt x="11" y="9"/>
                  </a:cubicBezTo>
                  <a:cubicBezTo>
                    <a:pt x="11" y="9"/>
                    <a:pt x="11" y="9"/>
                    <a:pt x="12" y="9"/>
                  </a:cubicBezTo>
                  <a:cubicBezTo>
                    <a:pt x="13" y="6"/>
                    <a:pt x="14" y="4"/>
                    <a:pt x="16" y="1"/>
                  </a:cubicBezTo>
                  <a:cubicBezTo>
                    <a:pt x="16" y="1"/>
                    <a:pt x="16" y="1"/>
                    <a:pt x="16" y="1"/>
                  </a:cubicBezTo>
                  <a:cubicBezTo>
                    <a:pt x="12" y="1"/>
                    <a:pt x="10" y="1"/>
                    <a:pt x="6" y="0"/>
                  </a:cubicBezTo>
                  <a:cubicBezTo>
                    <a:pt x="6"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2" name="ísḻîdê"/>
            <p:cNvSpPr/>
            <p:nvPr/>
          </p:nvSpPr>
          <p:spPr bwMode="auto">
            <a:xfrm>
              <a:off x="5077781" y="3508305"/>
              <a:ext cx="112934" cy="61932"/>
            </a:xfrm>
            <a:custGeom>
              <a:avLst/>
              <a:gdLst>
                <a:gd name="T0" fmla="*/ 4 w 15"/>
                <a:gd name="T1" fmla="*/ 0 h 8"/>
                <a:gd name="T2" fmla="*/ 0 w 15"/>
                <a:gd name="T3" fmla="*/ 8 h 8"/>
                <a:gd name="T4" fmla="*/ 0 w 15"/>
                <a:gd name="T5" fmla="*/ 8 h 8"/>
                <a:gd name="T6" fmla="*/ 10 w 15"/>
                <a:gd name="T7" fmla="*/ 8 h 8"/>
                <a:gd name="T8" fmla="*/ 11 w 15"/>
                <a:gd name="T9" fmla="*/ 8 h 8"/>
                <a:gd name="T10" fmla="*/ 15 w 15"/>
                <a:gd name="T11" fmla="*/ 0 h 8"/>
                <a:gd name="T12" fmla="*/ 15 w 15"/>
                <a:gd name="T13" fmla="*/ 0 h 8"/>
                <a:gd name="T14" fmla="*/ 5 w 15"/>
                <a:gd name="T15" fmla="*/ 0 h 8"/>
                <a:gd name="T16" fmla="*/ 4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0"/>
                  </a:moveTo>
                  <a:cubicBezTo>
                    <a:pt x="2" y="3"/>
                    <a:pt x="2" y="5"/>
                    <a:pt x="0" y="8"/>
                  </a:cubicBezTo>
                  <a:cubicBezTo>
                    <a:pt x="0" y="8"/>
                    <a:pt x="0" y="8"/>
                    <a:pt x="0" y="8"/>
                  </a:cubicBezTo>
                  <a:cubicBezTo>
                    <a:pt x="4" y="8"/>
                    <a:pt x="6" y="8"/>
                    <a:pt x="10" y="8"/>
                  </a:cubicBezTo>
                  <a:cubicBezTo>
                    <a:pt x="10" y="8"/>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3" name="ísḻiḍé"/>
            <p:cNvSpPr/>
            <p:nvPr/>
          </p:nvSpPr>
          <p:spPr bwMode="auto">
            <a:xfrm>
              <a:off x="5034065" y="3577521"/>
              <a:ext cx="120220" cy="69218"/>
            </a:xfrm>
            <a:custGeom>
              <a:avLst/>
              <a:gdLst>
                <a:gd name="T0" fmla="*/ 5 w 16"/>
                <a:gd name="T1" fmla="*/ 1 h 9"/>
                <a:gd name="T2" fmla="*/ 0 w 16"/>
                <a:gd name="T3" fmla="*/ 8 h 9"/>
                <a:gd name="T4" fmla="*/ 1 w 16"/>
                <a:gd name="T5" fmla="*/ 9 h 9"/>
                <a:gd name="T6" fmla="*/ 10 w 16"/>
                <a:gd name="T7" fmla="*/ 9 h 9"/>
                <a:gd name="T8" fmla="*/ 11 w 16"/>
                <a:gd name="T9" fmla="*/ 9 h 9"/>
                <a:gd name="T10" fmla="*/ 16 w 16"/>
                <a:gd name="T11" fmla="*/ 1 h 9"/>
                <a:gd name="T12" fmla="*/ 15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0" y="9"/>
                  </a:cubicBezTo>
                  <a:cubicBezTo>
                    <a:pt x="11" y="9"/>
                    <a:pt x="11" y="9"/>
                    <a:pt x="11" y="9"/>
                  </a:cubicBezTo>
                  <a:cubicBezTo>
                    <a:pt x="13" y="5"/>
                    <a:pt x="14" y="4"/>
                    <a:pt x="16" y="1"/>
                  </a:cubicBezTo>
                  <a:cubicBezTo>
                    <a:pt x="16" y="1"/>
                    <a:pt x="16" y="0"/>
                    <a:pt x="15" y="0"/>
                  </a:cubicBezTo>
                  <a:cubicBezTo>
                    <a:pt x="12" y="0"/>
                    <a:pt x="10" y="0"/>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4" name="išḻïḓé"/>
            <p:cNvSpPr/>
            <p:nvPr/>
          </p:nvSpPr>
          <p:spPr bwMode="auto">
            <a:xfrm>
              <a:off x="5117856" y="3435445"/>
              <a:ext cx="120220" cy="65574"/>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1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4"/>
                    <a:pt x="2" y="5"/>
                    <a:pt x="0" y="8"/>
                  </a:cubicBezTo>
                  <a:cubicBezTo>
                    <a:pt x="0" y="8"/>
                    <a:pt x="0" y="9"/>
                    <a:pt x="1" y="9"/>
                  </a:cubicBezTo>
                  <a:cubicBezTo>
                    <a:pt x="5" y="9"/>
                    <a:pt x="7" y="9"/>
                    <a:pt x="10" y="9"/>
                  </a:cubicBezTo>
                  <a:cubicBezTo>
                    <a:pt x="11" y="9"/>
                    <a:pt x="11" y="9"/>
                    <a:pt x="11" y="8"/>
                  </a:cubicBezTo>
                  <a:cubicBezTo>
                    <a:pt x="13" y="5"/>
                    <a:pt x="14" y="4"/>
                    <a:pt x="16" y="1"/>
                  </a:cubicBezTo>
                  <a:cubicBezTo>
                    <a:pt x="16" y="0"/>
                    <a:pt x="16" y="0"/>
                    <a:pt x="15"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5" name="iṩľîdê"/>
            <p:cNvSpPr/>
            <p:nvPr/>
          </p:nvSpPr>
          <p:spPr bwMode="auto">
            <a:xfrm>
              <a:off x="4993994" y="3654025"/>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4"/>
                    <a:pt x="2" y="5"/>
                    <a:pt x="0" y="8"/>
                  </a:cubicBezTo>
                  <a:cubicBezTo>
                    <a:pt x="0" y="8"/>
                    <a:pt x="0" y="9"/>
                    <a:pt x="0" y="9"/>
                  </a:cubicBezTo>
                  <a:cubicBezTo>
                    <a:pt x="4" y="9"/>
                    <a:pt x="6" y="9"/>
                    <a:pt x="10" y="9"/>
                  </a:cubicBezTo>
                  <a:cubicBezTo>
                    <a:pt x="10" y="9"/>
                    <a:pt x="11" y="8"/>
                    <a:pt x="11" y="8"/>
                  </a:cubicBezTo>
                  <a:cubicBezTo>
                    <a:pt x="13" y="5"/>
                    <a:pt x="14" y="4"/>
                    <a:pt x="15" y="1"/>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6" name="í$ḷîďe"/>
            <p:cNvSpPr/>
            <p:nvPr/>
          </p:nvSpPr>
          <p:spPr bwMode="auto">
            <a:xfrm>
              <a:off x="4950278" y="3730527"/>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5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6" y="8"/>
                    <a:pt x="10" y="8"/>
                  </a:cubicBezTo>
                  <a:cubicBezTo>
                    <a:pt x="11" y="8"/>
                    <a:pt x="11" y="8"/>
                    <a:pt x="11" y="8"/>
                  </a:cubicBezTo>
                  <a:cubicBezTo>
                    <a:pt x="13" y="5"/>
                    <a:pt x="14" y="3"/>
                    <a:pt x="16" y="0"/>
                  </a:cubicBezTo>
                  <a:cubicBezTo>
                    <a:pt x="16" y="0"/>
                    <a:pt x="16" y="0"/>
                    <a:pt x="15" y="0"/>
                  </a:cubicBezTo>
                  <a:cubicBezTo>
                    <a:pt x="11"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7" name="íšḻïdè"/>
            <p:cNvSpPr/>
            <p:nvPr/>
          </p:nvSpPr>
          <p:spPr bwMode="auto">
            <a:xfrm>
              <a:off x="5161571" y="3358941"/>
              <a:ext cx="120220" cy="69218"/>
            </a:xfrm>
            <a:custGeom>
              <a:avLst/>
              <a:gdLst>
                <a:gd name="T0" fmla="*/ 4 w 16"/>
                <a:gd name="T1" fmla="*/ 1 h 9"/>
                <a:gd name="T2" fmla="*/ 0 w 16"/>
                <a:gd name="T3" fmla="*/ 8 h 9"/>
                <a:gd name="T4" fmla="*/ 0 w 16"/>
                <a:gd name="T5" fmla="*/ 9 h 9"/>
                <a:gd name="T6" fmla="*/ 10 w 16"/>
                <a:gd name="T7" fmla="*/ 9 h 9"/>
                <a:gd name="T8" fmla="*/ 11 w 16"/>
                <a:gd name="T9" fmla="*/ 9 h 9"/>
                <a:gd name="T10" fmla="*/ 15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0" y="9"/>
                    <a:pt x="11" y="9"/>
                    <a:pt x="11" y="9"/>
                  </a:cubicBezTo>
                  <a:cubicBezTo>
                    <a:pt x="13" y="5"/>
                    <a:pt x="14" y="4"/>
                    <a:pt x="15" y="1"/>
                  </a:cubicBezTo>
                  <a:cubicBezTo>
                    <a:pt x="16"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8" name="îSlïḋé"/>
            <p:cNvSpPr/>
            <p:nvPr/>
          </p:nvSpPr>
          <p:spPr bwMode="auto">
            <a:xfrm>
              <a:off x="5540443"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9" name="iṩḻiḑê"/>
            <p:cNvSpPr/>
            <p:nvPr/>
          </p:nvSpPr>
          <p:spPr bwMode="auto">
            <a:xfrm>
              <a:off x="5055923" y="3872605"/>
              <a:ext cx="120220" cy="69218"/>
            </a:xfrm>
            <a:custGeom>
              <a:avLst/>
              <a:gdLst>
                <a:gd name="T0" fmla="*/ 12 w 16"/>
                <a:gd name="T1" fmla="*/ 8 h 9"/>
                <a:gd name="T2" fmla="*/ 16 w 16"/>
                <a:gd name="T3" fmla="*/ 0 h 9"/>
                <a:gd name="T4" fmla="*/ 16 w 16"/>
                <a:gd name="T5" fmla="*/ 0 h 9"/>
                <a:gd name="T6" fmla="*/ 6 w 16"/>
                <a:gd name="T7" fmla="*/ 0 h 9"/>
                <a:gd name="T8" fmla="*/ 5 w 16"/>
                <a:gd name="T9" fmla="*/ 0 h 9"/>
                <a:gd name="T10" fmla="*/ 1 w 16"/>
                <a:gd name="T11" fmla="*/ 8 h 9"/>
                <a:gd name="T12" fmla="*/ 1 w 16"/>
                <a:gd name="T13" fmla="*/ 9 h 9"/>
                <a:gd name="T14" fmla="*/ 11 w 16"/>
                <a:gd name="T15" fmla="*/ 8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9"/>
                    <a:pt x="1" y="9"/>
                  </a:cubicBezTo>
                  <a:cubicBezTo>
                    <a:pt x="5" y="8"/>
                    <a:pt x="7" y="8"/>
                    <a:pt x="11" y="8"/>
                  </a:cubicBezTo>
                  <a:cubicBezTo>
                    <a:pt x="11" y="8"/>
                    <a:pt x="12"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0" name="iṣlidê"/>
            <p:cNvSpPr/>
            <p:nvPr/>
          </p:nvSpPr>
          <p:spPr bwMode="auto">
            <a:xfrm>
              <a:off x="5190715" y="3471875"/>
              <a:ext cx="116576" cy="69218"/>
            </a:xfrm>
            <a:custGeom>
              <a:avLst/>
              <a:gdLst>
                <a:gd name="T0" fmla="*/ 11 w 15"/>
                <a:gd name="T1" fmla="*/ 9 h 9"/>
                <a:gd name="T2" fmla="*/ 15 w 15"/>
                <a:gd name="T3" fmla="*/ 1 h 9"/>
                <a:gd name="T4" fmla="*/ 15 w 15"/>
                <a:gd name="T5" fmla="*/ 0 h 9"/>
                <a:gd name="T6" fmla="*/ 5 w 15"/>
                <a:gd name="T7" fmla="*/ 0 h 9"/>
                <a:gd name="T8" fmla="*/ 4 w 15"/>
                <a:gd name="T9" fmla="*/ 1 h 9"/>
                <a:gd name="T10" fmla="*/ 0 w 15"/>
                <a:gd name="T11" fmla="*/ 9 h 9"/>
                <a:gd name="T12" fmla="*/ 0 w 15"/>
                <a:gd name="T13" fmla="*/ 9 h 9"/>
                <a:gd name="T14" fmla="*/ 10 w 15"/>
                <a:gd name="T15" fmla="*/ 9 h 9"/>
                <a:gd name="T16" fmla="*/ 11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1" y="9"/>
                  </a:moveTo>
                  <a:cubicBezTo>
                    <a:pt x="13" y="6"/>
                    <a:pt x="14" y="4"/>
                    <a:pt x="15" y="1"/>
                  </a:cubicBezTo>
                  <a:cubicBezTo>
                    <a:pt x="15" y="1"/>
                    <a:pt x="15"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1" name="îṧ1iḋê"/>
            <p:cNvSpPr/>
            <p:nvPr/>
          </p:nvSpPr>
          <p:spPr bwMode="auto">
            <a:xfrm>
              <a:off x="5245359" y="3213222"/>
              <a:ext cx="120220" cy="69218"/>
            </a:xfrm>
            <a:custGeom>
              <a:avLst/>
              <a:gdLst>
                <a:gd name="T0" fmla="*/ 11 w 16"/>
                <a:gd name="T1" fmla="*/ 8 h 9"/>
                <a:gd name="T2" fmla="*/ 16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2" name="iṧlîḓé"/>
            <p:cNvSpPr/>
            <p:nvPr/>
          </p:nvSpPr>
          <p:spPr bwMode="auto">
            <a:xfrm>
              <a:off x="4910204" y="3796101"/>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0"/>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3" name="ïśḷîḋé"/>
            <p:cNvSpPr/>
            <p:nvPr/>
          </p:nvSpPr>
          <p:spPr bwMode="auto">
            <a:xfrm>
              <a:off x="5026779" y="3766957"/>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4" y="0"/>
                    <a:pt x="4" y="0"/>
                  </a:cubicBezTo>
                  <a:cubicBezTo>
                    <a:pt x="2" y="4"/>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4" name="íSlïḍé"/>
            <p:cNvSpPr/>
            <p:nvPr/>
          </p:nvSpPr>
          <p:spPr bwMode="auto">
            <a:xfrm>
              <a:off x="5063209" y="3690455"/>
              <a:ext cx="120220" cy="69218"/>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1"/>
                    <a:pt x="16" y="0"/>
                    <a:pt x="15" y="0"/>
                  </a:cubicBezTo>
                  <a:cubicBezTo>
                    <a:pt x="12" y="0"/>
                    <a:pt x="10" y="0"/>
                    <a:pt x="6" y="0"/>
                  </a:cubicBezTo>
                  <a:cubicBezTo>
                    <a:pt x="5" y="0"/>
                    <a:pt x="5" y="1"/>
                    <a:pt x="5" y="1"/>
                  </a:cubicBezTo>
                  <a:cubicBezTo>
                    <a:pt x="3" y="4"/>
                    <a:pt x="2" y="5"/>
                    <a:pt x="0" y="8"/>
                  </a:cubicBezTo>
                  <a:cubicBezTo>
                    <a:pt x="0" y="9"/>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5" name="ïśḷïḑè"/>
            <p:cNvSpPr/>
            <p:nvPr/>
          </p:nvSpPr>
          <p:spPr bwMode="auto">
            <a:xfrm>
              <a:off x="5146999" y="3548377"/>
              <a:ext cx="120220" cy="65574"/>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2" y="0"/>
                    <a:pt x="10" y="0"/>
                    <a:pt x="6" y="0"/>
                  </a:cubicBezTo>
                  <a:cubicBezTo>
                    <a:pt x="5" y="0"/>
                    <a:pt x="5" y="0"/>
                    <a:pt x="5" y="1"/>
                  </a:cubicBezTo>
                  <a:cubicBezTo>
                    <a:pt x="3" y="4"/>
                    <a:pt x="2" y="5"/>
                    <a:pt x="0" y="8"/>
                  </a:cubicBezTo>
                  <a:cubicBezTo>
                    <a:pt x="0" y="8"/>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6" name="ï$ḷidè"/>
            <p:cNvSpPr/>
            <p:nvPr/>
          </p:nvSpPr>
          <p:spPr bwMode="auto">
            <a:xfrm>
              <a:off x="4866488" y="3872605"/>
              <a:ext cx="120220" cy="69218"/>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4" y="9"/>
                    <a:pt x="6" y="9"/>
                    <a:pt x="10" y="9"/>
                  </a:cubicBez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7" name="íṡḻíḓé"/>
            <p:cNvSpPr/>
            <p:nvPr/>
          </p:nvSpPr>
          <p:spPr bwMode="auto">
            <a:xfrm>
              <a:off x="5106925" y="3624881"/>
              <a:ext cx="116576" cy="58288"/>
            </a:xfrm>
            <a:custGeom>
              <a:avLst/>
              <a:gdLst>
                <a:gd name="T0" fmla="*/ 11 w 15"/>
                <a:gd name="T1" fmla="*/ 8 h 8"/>
                <a:gd name="T2" fmla="*/ 15 w 15"/>
                <a:gd name="T3" fmla="*/ 0 h 8"/>
                <a:gd name="T4" fmla="*/ 15 w 15"/>
                <a:gd name="T5" fmla="*/ 0 h 8"/>
                <a:gd name="T6" fmla="*/ 5 w 15"/>
                <a:gd name="T7" fmla="*/ 0 h 8"/>
                <a:gd name="T8" fmla="*/ 4 w 15"/>
                <a:gd name="T9" fmla="*/ 0 h 8"/>
                <a:gd name="T10" fmla="*/ 0 w 15"/>
                <a:gd name="T11" fmla="*/ 8 h 8"/>
                <a:gd name="T12" fmla="*/ 0 w 15"/>
                <a:gd name="T13" fmla="*/ 8 h 8"/>
                <a:gd name="T14" fmla="*/ 10 w 15"/>
                <a:gd name="T15" fmla="*/ 8 h 8"/>
                <a:gd name="T16" fmla="*/ 11 w 1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1" y="8"/>
                  </a:moveTo>
                  <a:cubicBezTo>
                    <a:pt x="13" y="5"/>
                    <a:pt x="14" y="3"/>
                    <a:pt x="15" y="0"/>
                  </a:cubicBezTo>
                  <a:cubicBezTo>
                    <a:pt x="15" y="0"/>
                    <a:pt x="15" y="0"/>
                    <a:pt x="15" y="0"/>
                  </a:cubicBezTo>
                  <a:cubicBezTo>
                    <a:pt x="11" y="0"/>
                    <a:pt x="9" y="0"/>
                    <a:pt x="5" y="0"/>
                  </a:cubicBezTo>
                  <a:cubicBezTo>
                    <a:pt x="5" y="0"/>
                    <a:pt x="4" y="0"/>
                    <a:pt x="4" y="0"/>
                  </a:cubicBezTo>
                  <a:cubicBezTo>
                    <a:pt x="2" y="3"/>
                    <a:pt x="2" y="5"/>
                    <a:pt x="0" y="8"/>
                  </a:cubicBezTo>
                  <a:cubicBezTo>
                    <a:pt x="0" y="8"/>
                    <a:pt x="0" y="8"/>
                    <a:pt x="0" y="8"/>
                  </a:cubicBezTo>
                  <a:cubicBezTo>
                    <a:pt x="4" y="8"/>
                    <a:pt x="6" y="8"/>
                    <a:pt x="10" y="8"/>
                  </a:cubicBezTo>
                  <a:cubicBezTo>
                    <a:pt x="10"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8" name="íṩḷíḍe"/>
            <p:cNvSpPr/>
            <p:nvPr/>
          </p:nvSpPr>
          <p:spPr bwMode="auto">
            <a:xfrm>
              <a:off x="4979422" y="3843461"/>
              <a:ext cx="120220" cy="58288"/>
            </a:xfrm>
            <a:custGeom>
              <a:avLst/>
              <a:gdLst>
                <a:gd name="T0" fmla="*/ 11 w 16"/>
                <a:gd name="T1" fmla="*/ 8 h 8"/>
                <a:gd name="T2" fmla="*/ 16 w 16"/>
                <a:gd name="T3" fmla="*/ 0 h 8"/>
                <a:gd name="T4" fmla="*/ 15 w 16"/>
                <a:gd name="T5" fmla="*/ 0 h 8"/>
                <a:gd name="T6" fmla="*/ 6 w 16"/>
                <a:gd name="T7" fmla="*/ 0 h 8"/>
                <a:gd name="T8" fmla="*/ 5 w 16"/>
                <a:gd name="T9" fmla="*/ 0 h 8"/>
                <a:gd name="T10" fmla="*/ 0 w 16"/>
                <a:gd name="T11" fmla="*/ 8 h 8"/>
                <a:gd name="T12" fmla="*/ 1 w 16"/>
                <a:gd name="T13" fmla="*/ 8 h 8"/>
                <a:gd name="T14" fmla="*/ 1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ubicBezTo>
                    <a:pt x="11"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9" name="ïṥlîḑê"/>
            <p:cNvSpPr/>
            <p:nvPr/>
          </p:nvSpPr>
          <p:spPr bwMode="auto">
            <a:xfrm>
              <a:off x="4942992" y="3909035"/>
              <a:ext cx="120220" cy="69218"/>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4" y="0"/>
                    <a:pt x="4" y="1"/>
                  </a:cubicBezTo>
                  <a:cubicBezTo>
                    <a:pt x="2"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0" name="îšlîḍê"/>
            <p:cNvSpPr/>
            <p:nvPr/>
          </p:nvSpPr>
          <p:spPr bwMode="auto">
            <a:xfrm>
              <a:off x="4822772" y="3941821"/>
              <a:ext cx="120220" cy="65574"/>
            </a:xfrm>
            <a:custGeom>
              <a:avLst/>
              <a:gdLst>
                <a:gd name="T0" fmla="*/ 5 w 16"/>
                <a:gd name="T1" fmla="*/ 1 h 9"/>
                <a:gd name="T2" fmla="*/ 1 w 16"/>
                <a:gd name="T3" fmla="*/ 9 h 9"/>
                <a:gd name="T4" fmla="*/ 1 w 16"/>
                <a:gd name="T5" fmla="*/ 9 h 9"/>
                <a:gd name="T6" fmla="*/ 11 w 16"/>
                <a:gd name="T7" fmla="*/ 9 h 9"/>
                <a:gd name="T8" fmla="*/ 12 w 16"/>
                <a:gd name="T9" fmla="*/ 9 h 9"/>
                <a:gd name="T10" fmla="*/ 16 w 16"/>
                <a:gd name="T11" fmla="*/ 1 h 9"/>
                <a:gd name="T12" fmla="*/ 16 w 16"/>
                <a:gd name="T13" fmla="*/ 0 h 9"/>
                <a:gd name="T14" fmla="*/ 6 w 16"/>
                <a:gd name="T15" fmla="*/ 1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1" y="9"/>
                  </a:cubicBezTo>
                  <a:cubicBezTo>
                    <a:pt x="0" y="9"/>
                    <a:pt x="1" y="9"/>
                    <a:pt x="1" y="9"/>
                  </a:cubicBezTo>
                  <a:cubicBezTo>
                    <a:pt x="5" y="9"/>
                    <a:pt x="7" y="9"/>
                    <a:pt x="11" y="9"/>
                  </a:cubicBezTo>
                  <a:cubicBezTo>
                    <a:pt x="11" y="9"/>
                    <a:pt x="12" y="9"/>
                    <a:pt x="12" y="9"/>
                  </a:cubicBezTo>
                  <a:cubicBezTo>
                    <a:pt x="14" y="6"/>
                    <a:pt x="14" y="4"/>
                    <a:pt x="16" y="1"/>
                  </a:cubicBezTo>
                  <a:cubicBezTo>
                    <a:pt x="16" y="1"/>
                    <a:pt x="16" y="0"/>
                    <a:pt x="16" y="0"/>
                  </a:cubicBezTo>
                  <a:cubicBezTo>
                    <a:pt x="12" y="1"/>
                    <a:pt x="10" y="1"/>
                    <a:pt x="6" y="1"/>
                  </a:cubicBezTo>
                  <a:cubicBezTo>
                    <a:pt x="6" y="1"/>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1" name="i$lïḓè"/>
            <p:cNvSpPr/>
            <p:nvPr/>
          </p:nvSpPr>
          <p:spPr bwMode="auto">
            <a:xfrm>
              <a:off x="4782700" y="4014681"/>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2" name="îŝlíḋê"/>
            <p:cNvSpPr/>
            <p:nvPr/>
          </p:nvSpPr>
          <p:spPr bwMode="auto">
            <a:xfrm>
              <a:off x="4895632" y="3985537"/>
              <a:ext cx="123862" cy="69218"/>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3" name="ïSlîḍê"/>
            <p:cNvSpPr/>
            <p:nvPr/>
          </p:nvSpPr>
          <p:spPr bwMode="auto">
            <a:xfrm>
              <a:off x="4822772" y="3613951"/>
              <a:ext cx="120220" cy="69218"/>
            </a:xfrm>
            <a:custGeom>
              <a:avLst/>
              <a:gdLst>
                <a:gd name="T0" fmla="*/ 10 w 16"/>
                <a:gd name="T1" fmla="*/ 9 h 9"/>
                <a:gd name="T2" fmla="*/ 11 w 16"/>
                <a:gd name="T3" fmla="*/ 9 h 9"/>
                <a:gd name="T4" fmla="*/ 15 w 16"/>
                <a:gd name="T5" fmla="*/ 1 h 9"/>
                <a:gd name="T6" fmla="*/ 15 w 16"/>
                <a:gd name="T7" fmla="*/ 1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5" y="1"/>
                  </a:cubicBezTo>
                  <a:cubicBezTo>
                    <a:pt x="16" y="1"/>
                    <a:pt x="15" y="1"/>
                    <a:pt x="15" y="1"/>
                  </a:cubicBezTo>
                  <a:cubicBezTo>
                    <a:pt x="11" y="0"/>
                    <a:pt x="9" y="0"/>
                    <a:pt x="5" y="0"/>
                  </a:cubicBezTo>
                  <a:cubicBezTo>
                    <a:pt x="5" y="0"/>
                    <a:pt x="4" y="1"/>
                    <a:pt x="4" y="1"/>
                  </a:cubicBezTo>
                  <a:cubicBezTo>
                    <a:pt x="2"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4" name="ïśḻíde"/>
            <p:cNvSpPr/>
            <p:nvPr/>
          </p:nvSpPr>
          <p:spPr bwMode="auto">
            <a:xfrm>
              <a:off x="4866488" y="4091185"/>
              <a:ext cx="189436" cy="182150"/>
            </a:xfrm>
            <a:custGeom>
              <a:avLst/>
              <a:gdLst>
                <a:gd name="T0" fmla="*/ 24 w 25"/>
                <a:gd name="T1" fmla="*/ 0 h 24"/>
                <a:gd name="T2" fmla="*/ 14 w 25"/>
                <a:gd name="T3" fmla="*/ 0 h 24"/>
                <a:gd name="T4" fmla="*/ 13 w 25"/>
                <a:gd name="T5" fmla="*/ 0 h 24"/>
                <a:gd name="T6" fmla="*/ 0 w 25"/>
                <a:gd name="T7" fmla="*/ 23 h 24"/>
                <a:gd name="T8" fmla="*/ 1 w 25"/>
                <a:gd name="T9" fmla="*/ 24 h 24"/>
                <a:gd name="T10" fmla="*/ 10 w 25"/>
                <a:gd name="T11" fmla="*/ 24 h 24"/>
                <a:gd name="T12" fmla="*/ 11 w 25"/>
                <a:gd name="T13" fmla="*/ 23 h 24"/>
                <a:gd name="T14" fmla="*/ 24 w 25"/>
                <a:gd name="T15" fmla="*/ 0 h 24"/>
                <a:gd name="T16" fmla="*/ 24 w 2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24" y="0"/>
                  </a:moveTo>
                  <a:cubicBezTo>
                    <a:pt x="20" y="0"/>
                    <a:pt x="18" y="0"/>
                    <a:pt x="14" y="0"/>
                  </a:cubicBezTo>
                  <a:cubicBezTo>
                    <a:pt x="14" y="0"/>
                    <a:pt x="13" y="0"/>
                    <a:pt x="13" y="0"/>
                  </a:cubicBezTo>
                  <a:cubicBezTo>
                    <a:pt x="9" y="8"/>
                    <a:pt x="5" y="16"/>
                    <a:pt x="0" y="23"/>
                  </a:cubicBezTo>
                  <a:cubicBezTo>
                    <a:pt x="0" y="23"/>
                    <a:pt x="0" y="24"/>
                    <a:pt x="1" y="24"/>
                  </a:cubicBezTo>
                  <a:cubicBezTo>
                    <a:pt x="4" y="24"/>
                    <a:pt x="6" y="24"/>
                    <a:pt x="10" y="24"/>
                  </a:cubicBezTo>
                  <a:cubicBezTo>
                    <a:pt x="11" y="24"/>
                    <a:pt x="11" y="23"/>
                    <a:pt x="11" y="23"/>
                  </a:cubicBezTo>
                  <a:cubicBezTo>
                    <a:pt x="16" y="16"/>
                    <a:pt x="20" y="8"/>
                    <a:pt x="24" y="0"/>
                  </a:cubicBezTo>
                  <a:cubicBezTo>
                    <a:pt x="25" y="0"/>
                    <a:pt x="24" y="0"/>
                    <a:pt x="2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5" name="iṩļïḍè"/>
            <p:cNvSpPr/>
            <p:nvPr/>
          </p:nvSpPr>
          <p:spPr bwMode="auto">
            <a:xfrm>
              <a:off x="4578692" y="4204116"/>
              <a:ext cx="120220" cy="69218"/>
            </a:xfrm>
            <a:custGeom>
              <a:avLst/>
              <a:gdLst>
                <a:gd name="T0" fmla="*/ 15 w 16"/>
                <a:gd name="T1" fmla="*/ 0 h 9"/>
                <a:gd name="T2" fmla="*/ 5 w 16"/>
                <a:gd name="T3" fmla="*/ 0 h 9"/>
                <a:gd name="T4" fmla="*/ 5 w 16"/>
                <a:gd name="T5" fmla="*/ 0 h 9"/>
                <a:gd name="T6" fmla="*/ 0 w 16"/>
                <a:gd name="T7" fmla="*/ 8 h 9"/>
                <a:gd name="T8" fmla="*/ 0 w 16"/>
                <a:gd name="T9" fmla="*/ 9 h 9"/>
                <a:gd name="T10" fmla="*/ 10 w 16"/>
                <a:gd name="T11" fmla="*/ 9 h 9"/>
                <a:gd name="T12" fmla="*/ 11 w 16"/>
                <a:gd name="T13" fmla="*/ 8 h 9"/>
                <a:gd name="T14" fmla="*/ 16 w 16"/>
                <a:gd name="T15" fmla="*/ 0 h 9"/>
                <a:gd name="T16" fmla="*/ 1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0"/>
                  </a:moveTo>
                  <a:cubicBezTo>
                    <a:pt x="11" y="0"/>
                    <a:pt x="9" y="0"/>
                    <a:pt x="5" y="0"/>
                  </a:cubicBezTo>
                  <a:cubicBezTo>
                    <a:pt x="5" y="0"/>
                    <a:pt x="5" y="0"/>
                    <a:pt x="5" y="0"/>
                  </a:cubicBezTo>
                  <a:cubicBezTo>
                    <a:pt x="3" y="4"/>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iṧ1ïḋé"/>
            <p:cNvSpPr/>
            <p:nvPr/>
          </p:nvSpPr>
          <p:spPr bwMode="auto">
            <a:xfrm>
              <a:off x="4480330" y="4204116"/>
              <a:ext cx="120220" cy="69218"/>
            </a:xfrm>
            <a:custGeom>
              <a:avLst/>
              <a:gdLst>
                <a:gd name="T0" fmla="*/ 16 w 16"/>
                <a:gd name="T1" fmla="*/ 0 h 9"/>
                <a:gd name="T2" fmla="*/ 6 w 16"/>
                <a:gd name="T3" fmla="*/ 0 h 9"/>
                <a:gd name="T4" fmla="*/ 5 w 16"/>
                <a:gd name="T5" fmla="*/ 0 h 9"/>
                <a:gd name="T6" fmla="*/ 0 w 16"/>
                <a:gd name="T7" fmla="*/ 8 h 9"/>
                <a:gd name="T8" fmla="*/ 1 w 16"/>
                <a:gd name="T9" fmla="*/ 9 h 9"/>
                <a:gd name="T10" fmla="*/ 11 w 16"/>
                <a:gd name="T11" fmla="*/ 9 h 9"/>
                <a:gd name="T12" fmla="*/ 12 w 16"/>
                <a:gd name="T13" fmla="*/ 8 h 9"/>
                <a:gd name="T14" fmla="*/ 16 w 16"/>
                <a:gd name="T15" fmla="*/ 0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cubicBezTo>
                    <a:pt x="12" y="0"/>
                    <a:pt x="10" y="0"/>
                    <a:pt x="6" y="0"/>
                  </a:cubicBezTo>
                  <a:cubicBezTo>
                    <a:pt x="5" y="0"/>
                    <a:pt x="5" y="0"/>
                    <a:pt x="5" y="0"/>
                  </a:cubicBezTo>
                  <a:cubicBezTo>
                    <a:pt x="3" y="4"/>
                    <a:pt x="2" y="5"/>
                    <a:pt x="0" y="8"/>
                  </a:cubicBezTo>
                  <a:cubicBezTo>
                    <a:pt x="0" y="8"/>
                    <a:pt x="0" y="9"/>
                    <a:pt x="1" y="9"/>
                  </a:cubicBezTo>
                  <a:cubicBezTo>
                    <a:pt x="5" y="9"/>
                    <a:pt x="7" y="9"/>
                    <a:pt x="11" y="9"/>
                  </a:cubicBezTo>
                  <a:cubicBezTo>
                    <a:pt x="11" y="9"/>
                    <a:pt x="11" y="8"/>
                    <a:pt x="12" y="8"/>
                  </a:cubicBezTo>
                  <a:cubicBezTo>
                    <a:pt x="13" y="5"/>
                    <a:pt x="14" y="4"/>
                    <a:pt x="16" y="0"/>
                  </a:cubicBezTo>
                  <a:cubicBezTo>
                    <a:pt x="16" y="0"/>
                    <a:pt x="16" y="0"/>
                    <a:pt x="1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íṥḷiḓé"/>
            <p:cNvSpPr/>
            <p:nvPr/>
          </p:nvSpPr>
          <p:spPr bwMode="auto">
            <a:xfrm>
              <a:off x="4768128" y="4131256"/>
              <a:ext cx="167578" cy="142078"/>
            </a:xfrm>
            <a:custGeom>
              <a:avLst/>
              <a:gdLst>
                <a:gd name="T0" fmla="*/ 21 w 22"/>
                <a:gd name="T1" fmla="*/ 0 h 19"/>
                <a:gd name="T2" fmla="*/ 11 w 22"/>
                <a:gd name="T3" fmla="*/ 0 h 19"/>
                <a:gd name="T4" fmla="*/ 10 w 22"/>
                <a:gd name="T5" fmla="*/ 1 h 19"/>
                <a:gd name="T6" fmla="*/ 0 w 22"/>
                <a:gd name="T7" fmla="*/ 18 h 19"/>
                <a:gd name="T8" fmla="*/ 1 w 22"/>
                <a:gd name="T9" fmla="*/ 19 h 19"/>
                <a:gd name="T10" fmla="*/ 11 w 22"/>
                <a:gd name="T11" fmla="*/ 19 h 19"/>
                <a:gd name="T12" fmla="*/ 12 w 22"/>
                <a:gd name="T13" fmla="*/ 18 h 19"/>
                <a:gd name="T14" fmla="*/ 22 w 22"/>
                <a:gd name="T15" fmla="*/ 1 h 19"/>
                <a:gd name="T16" fmla="*/ 21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1" y="0"/>
                  </a:moveTo>
                  <a:cubicBezTo>
                    <a:pt x="17" y="0"/>
                    <a:pt x="15" y="0"/>
                    <a:pt x="11" y="0"/>
                  </a:cubicBezTo>
                  <a:cubicBezTo>
                    <a:pt x="11" y="0"/>
                    <a:pt x="11" y="1"/>
                    <a:pt x="10" y="1"/>
                  </a:cubicBezTo>
                  <a:cubicBezTo>
                    <a:pt x="7" y="7"/>
                    <a:pt x="4" y="12"/>
                    <a:pt x="0" y="18"/>
                  </a:cubicBezTo>
                  <a:cubicBezTo>
                    <a:pt x="0" y="18"/>
                    <a:pt x="0" y="19"/>
                    <a:pt x="1" y="19"/>
                  </a:cubicBezTo>
                  <a:cubicBezTo>
                    <a:pt x="5" y="19"/>
                    <a:pt x="7" y="19"/>
                    <a:pt x="11" y="19"/>
                  </a:cubicBezTo>
                  <a:cubicBezTo>
                    <a:pt x="11" y="19"/>
                    <a:pt x="12" y="18"/>
                    <a:pt x="12" y="18"/>
                  </a:cubicBezTo>
                  <a:cubicBezTo>
                    <a:pt x="15" y="12"/>
                    <a:pt x="18" y="7"/>
                    <a:pt x="22" y="1"/>
                  </a:cubicBezTo>
                  <a:cubicBezTo>
                    <a:pt x="22" y="1"/>
                    <a:pt x="22" y="0"/>
                    <a:pt x="21"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iṥľíḓé"/>
            <p:cNvSpPr/>
            <p:nvPr/>
          </p:nvSpPr>
          <p:spPr bwMode="auto">
            <a:xfrm>
              <a:off x="4677052" y="4167686"/>
              <a:ext cx="145720" cy="105648"/>
            </a:xfrm>
            <a:custGeom>
              <a:avLst/>
              <a:gdLst>
                <a:gd name="T0" fmla="*/ 18 w 19"/>
                <a:gd name="T1" fmla="*/ 0 h 14"/>
                <a:gd name="T2" fmla="*/ 8 w 19"/>
                <a:gd name="T3" fmla="*/ 0 h 14"/>
                <a:gd name="T4" fmla="*/ 7 w 19"/>
                <a:gd name="T5" fmla="*/ 0 h 14"/>
                <a:gd name="T6" fmla="*/ 0 w 19"/>
                <a:gd name="T7" fmla="*/ 13 h 14"/>
                <a:gd name="T8" fmla="*/ 0 w 19"/>
                <a:gd name="T9" fmla="*/ 14 h 14"/>
                <a:gd name="T10" fmla="*/ 10 w 19"/>
                <a:gd name="T11" fmla="*/ 14 h 14"/>
                <a:gd name="T12" fmla="*/ 11 w 19"/>
                <a:gd name="T13" fmla="*/ 13 h 14"/>
                <a:gd name="T14" fmla="*/ 18 w 19"/>
                <a:gd name="T15" fmla="*/ 0 h 14"/>
                <a:gd name="T16" fmla="*/ 18 w 1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18" y="0"/>
                  </a:moveTo>
                  <a:cubicBezTo>
                    <a:pt x="14" y="0"/>
                    <a:pt x="12" y="0"/>
                    <a:pt x="8" y="0"/>
                  </a:cubicBezTo>
                  <a:cubicBezTo>
                    <a:pt x="8" y="0"/>
                    <a:pt x="7" y="0"/>
                    <a:pt x="7" y="0"/>
                  </a:cubicBezTo>
                  <a:cubicBezTo>
                    <a:pt x="5" y="4"/>
                    <a:pt x="2" y="9"/>
                    <a:pt x="0" y="13"/>
                  </a:cubicBezTo>
                  <a:cubicBezTo>
                    <a:pt x="0" y="13"/>
                    <a:pt x="0" y="14"/>
                    <a:pt x="0" y="14"/>
                  </a:cubicBezTo>
                  <a:cubicBezTo>
                    <a:pt x="4" y="14"/>
                    <a:pt x="6" y="14"/>
                    <a:pt x="10" y="14"/>
                  </a:cubicBezTo>
                  <a:cubicBezTo>
                    <a:pt x="10" y="14"/>
                    <a:pt x="11" y="13"/>
                    <a:pt x="11" y="13"/>
                  </a:cubicBezTo>
                  <a:cubicBezTo>
                    <a:pt x="13" y="9"/>
                    <a:pt x="16" y="4"/>
                    <a:pt x="18" y="0"/>
                  </a:cubicBezTo>
                  <a:cubicBezTo>
                    <a:pt x="19" y="0"/>
                    <a:pt x="19" y="0"/>
                    <a:pt x="1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îSľíḑe"/>
            <p:cNvSpPr/>
            <p:nvPr/>
          </p:nvSpPr>
          <p:spPr bwMode="auto">
            <a:xfrm>
              <a:off x="4524046" y="4131256"/>
              <a:ext cx="123862" cy="65574"/>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4"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ŝliḓè"/>
            <p:cNvSpPr/>
            <p:nvPr/>
          </p:nvSpPr>
          <p:spPr bwMode="auto">
            <a:xfrm>
              <a:off x="4564120" y="4062041"/>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ïšľïḍè"/>
            <p:cNvSpPr/>
            <p:nvPr/>
          </p:nvSpPr>
          <p:spPr bwMode="auto">
            <a:xfrm>
              <a:off x="4691624" y="3836175"/>
              <a:ext cx="120220" cy="65574"/>
            </a:xfrm>
            <a:custGeom>
              <a:avLst/>
              <a:gdLst>
                <a:gd name="T0" fmla="*/ 10 w 16"/>
                <a:gd name="T1" fmla="*/ 9 h 9"/>
                <a:gd name="T2" fmla="*/ 11 w 16"/>
                <a:gd name="T3" fmla="*/ 9 h 9"/>
                <a:gd name="T4" fmla="*/ 16 w 16"/>
                <a:gd name="T5" fmla="*/ 1 h 9"/>
                <a:gd name="T6" fmla="*/ 15 w 16"/>
                <a:gd name="T7" fmla="*/ 1 h 9"/>
                <a:gd name="T8" fmla="*/ 6 w 16"/>
                <a:gd name="T9" fmla="*/ 0 h 9"/>
                <a:gd name="T10" fmla="*/ 5 w 16"/>
                <a:gd name="T11" fmla="*/ 1 h 9"/>
                <a:gd name="T12" fmla="*/ 0 w 16"/>
                <a:gd name="T13" fmla="*/ 9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6"/>
                    <a:pt x="14" y="4"/>
                    <a:pt x="16" y="1"/>
                  </a:cubicBezTo>
                  <a:cubicBezTo>
                    <a:pt x="16" y="1"/>
                    <a:pt x="16" y="1"/>
                    <a:pt x="15" y="1"/>
                  </a:cubicBezTo>
                  <a:cubicBezTo>
                    <a:pt x="12" y="1"/>
                    <a:pt x="10" y="1"/>
                    <a:pt x="6" y="0"/>
                  </a:cubicBezTo>
                  <a:cubicBezTo>
                    <a:pt x="5" y="0"/>
                    <a:pt x="5" y="1"/>
                    <a:pt x="5" y="1"/>
                  </a:cubicBezTo>
                  <a:cubicBezTo>
                    <a:pt x="3" y="4"/>
                    <a:pt x="2" y="6"/>
                    <a:pt x="0" y="9"/>
                  </a:cubicBezTo>
                  <a:cubicBezTo>
                    <a:pt x="0" y="9"/>
                    <a:pt x="0" y="9"/>
                    <a:pt x="1" y="9"/>
                  </a:cubicBezTo>
                  <a:cubicBezTo>
                    <a:pt x="5"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ïṧḻîḍê"/>
            <p:cNvSpPr/>
            <p:nvPr/>
          </p:nvSpPr>
          <p:spPr bwMode="auto">
            <a:xfrm>
              <a:off x="4647908" y="390903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1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ubicBezTo>
                    <a:pt x="3" y="4"/>
                    <a:pt x="2" y="5"/>
                    <a:pt x="1" y="8"/>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íṣļíḍè"/>
            <p:cNvSpPr/>
            <p:nvPr/>
          </p:nvSpPr>
          <p:spPr bwMode="auto">
            <a:xfrm>
              <a:off x="4607836" y="3985537"/>
              <a:ext cx="123862" cy="69218"/>
            </a:xfrm>
            <a:custGeom>
              <a:avLst/>
              <a:gdLst>
                <a:gd name="T0" fmla="*/ 10 w 16"/>
                <a:gd name="T1" fmla="*/ 9 h 9"/>
                <a:gd name="T2" fmla="*/ 11 w 16"/>
                <a:gd name="T3" fmla="*/ 8 h 9"/>
                <a:gd name="T4" fmla="*/ 16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îŝḷidè"/>
            <p:cNvSpPr/>
            <p:nvPr/>
          </p:nvSpPr>
          <p:spPr bwMode="auto">
            <a:xfrm>
              <a:off x="5048637" y="3402657"/>
              <a:ext cx="491806" cy="717671"/>
            </a:xfrm>
            <a:custGeom>
              <a:avLst/>
              <a:gdLst>
                <a:gd name="T0" fmla="*/ 55 w 65"/>
                <a:gd name="T1" fmla="*/ 0 h 95"/>
                <a:gd name="T2" fmla="*/ 54 w 65"/>
                <a:gd name="T3" fmla="*/ 0 h 95"/>
                <a:gd name="T4" fmla="*/ 0 w 65"/>
                <a:gd name="T5" fmla="*/ 94 h 95"/>
                <a:gd name="T6" fmla="*/ 1 w 65"/>
                <a:gd name="T7" fmla="*/ 95 h 95"/>
                <a:gd name="T8" fmla="*/ 10 w 65"/>
                <a:gd name="T9" fmla="*/ 95 h 95"/>
                <a:gd name="T10" fmla="*/ 11 w 65"/>
                <a:gd name="T11" fmla="*/ 94 h 95"/>
                <a:gd name="T12" fmla="*/ 65 w 65"/>
                <a:gd name="T13" fmla="*/ 1 h 95"/>
                <a:gd name="T14" fmla="*/ 64 w 65"/>
                <a:gd name="T15" fmla="*/ 0 h 95"/>
                <a:gd name="T16" fmla="*/ 55 w 65"/>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95">
                  <a:moveTo>
                    <a:pt x="55" y="0"/>
                  </a:moveTo>
                  <a:cubicBezTo>
                    <a:pt x="54" y="0"/>
                    <a:pt x="54" y="0"/>
                    <a:pt x="54" y="0"/>
                  </a:cubicBezTo>
                  <a:cubicBezTo>
                    <a:pt x="36" y="32"/>
                    <a:pt x="18" y="63"/>
                    <a:pt x="0" y="94"/>
                  </a:cubicBezTo>
                  <a:cubicBezTo>
                    <a:pt x="0" y="95"/>
                    <a:pt x="0" y="95"/>
                    <a:pt x="1" y="95"/>
                  </a:cubicBezTo>
                  <a:cubicBezTo>
                    <a:pt x="5" y="95"/>
                    <a:pt x="6" y="95"/>
                    <a:pt x="10" y="95"/>
                  </a:cubicBezTo>
                  <a:cubicBezTo>
                    <a:pt x="11" y="95"/>
                    <a:pt x="11" y="95"/>
                    <a:pt x="11" y="94"/>
                  </a:cubicBezTo>
                  <a:cubicBezTo>
                    <a:pt x="29" y="63"/>
                    <a:pt x="47" y="32"/>
                    <a:pt x="65" y="1"/>
                  </a:cubicBezTo>
                  <a:cubicBezTo>
                    <a:pt x="65" y="0"/>
                    <a:pt x="65" y="0"/>
                    <a:pt x="64" y="0"/>
                  </a:cubicBezTo>
                  <a:cubicBezTo>
                    <a:pt x="61" y="0"/>
                    <a:pt x="59" y="0"/>
                    <a:pt x="5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ïŝlïdè"/>
            <p:cNvSpPr/>
            <p:nvPr/>
          </p:nvSpPr>
          <p:spPr bwMode="auto">
            <a:xfrm>
              <a:off x="5631517" y="3034716"/>
              <a:ext cx="120220" cy="65574"/>
            </a:xfrm>
            <a:custGeom>
              <a:avLst/>
              <a:gdLst>
                <a:gd name="T0" fmla="*/ 6 w 16"/>
                <a:gd name="T1" fmla="*/ 0 h 9"/>
                <a:gd name="T2" fmla="*/ 5 w 16"/>
                <a:gd name="T3" fmla="*/ 0 h 9"/>
                <a:gd name="T4" fmla="*/ 0 w 16"/>
                <a:gd name="T5" fmla="*/ 8 h 9"/>
                <a:gd name="T6" fmla="*/ 1 w 16"/>
                <a:gd name="T7" fmla="*/ 9 h 9"/>
                <a:gd name="T8" fmla="*/ 10 w 16"/>
                <a:gd name="T9" fmla="*/ 9 h 9"/>
                <a:gd name="T10" fmla="*/ 11 w 16"/>
                <a:gd name="T11" fmla="*/ 8 h 9"/>
                <a:gd name="T12" fmla="*/ 16 w 16"/>
                <a:gd name="T13" fmla="*/ 0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0"/>
                  </a:cubicBezTo>
                  <a:cubicBezTo>
                    <a:pt x="3" y="3"/>
                    <a:pt x="2" y="5"/>
                    <a:pt x="0" y="8"/>
                  </a:cubicBezTo>
                  <a:cubicBezTo>
                    <a:pt x="0" y="8"/>
                    <a:pt x="0" y="9"/>
                    <a:pt x="1" y="9"/>
                  </a:cubicBez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íSḷíḋê"/>
            <p:cNvSpPr/>
            <p:nvPr/>
          </p:nvSpPr>
          <p:spPr bwMode="auto">
            <a:xfrm>
              <a:off x="5591445" y="3107576"/>
              <a:ext cx="116576" cy="69218"/>
            </a:xfrm>
            <a:custGeom>
              <a:avLst/>
              <a:gdLst>
                <a:gd name="T0" fmla="*/ 5 w 15"/>
                <a:gd name="T1" fmla="*/ 0 h 9"/>
                <a:gd name="T2" fmla="*/ 4 w 15"/>
                <a:gd name="T3" fmla="*/ 0 h 9"/>
                <a:gd name="T4" fmla="*/ 0 w 15"/>
                <a:gd name="T5" fmla="*/ 8 h 9"/>
                <a:gd name="T6" fmla="*/ 0 w 15"/>
                <a:gd name="T7" fmla="*/ 9 h 9"/>
                <a:gd name="T8" fmla="*/ 10 w 15"/>
                <a:gd name="T9" fmla="*/ 9 h 9"/>
                <a:gd name="T10" fmla="*/ 11 w 15"/>
                <a:gd name="T11" fmla="*/ 8 h 9"/>
                <a:gd name="T12" fmla="*/ 15 w 15"/>
                <a:gd name="T13" fmla="*/ 0 h 9"/>
                <a:gd name="T14" fmla="*/ 15 w 15"/>
                <a:gd name="T15" fmla="*/ 0 h 9"/>
                <a:gd name="T16" fmla="*/ 5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5" y="0"/>
                  </a:moveTo>
                  <a:cubicBezTo>
                    <a:pt x="5" y="0"/>
                    <a:pt x="4" y="0"/>
                    <a:pt x="4" y="0"/>
                  </a:cubicBezTo>
                  <a:cubicBezTo>
                    <a:pt x="2" y="3"/>
                    <a:pt x="1" y="5"/>
                    <a:pt x="0" y="8"/>
                  </a:cubicBezTo>
                  <a:cubicBezTo>
                    <a:pt x="0" y="8"/>
                    <a:pt x="0" y="9"/>
                    <a:pt x="0" y="9"/>
                  </a:cubicBezTo>
                  <a:cubicBezTo>
                    <a:pt x="4" y="9"/>
                    <a:pt x="6" y="9"/>
                    <a:pt x="10" y="9"/>
                  </a:cubicBezTo>
                  <a:cubicBezTo>
                    <a:pt x="10" y="9"/>
                    <a:pt x="11" y="8"/>
                    <a:pt x="11" y="8"/>
                  </a:cubicBezTo>
                  <a:cubicBezTo>
                    <a:pt x="13" y="5"/>
                    <a:pt x="13" y="3"/>
                    <a:pt x="15" y="0"/>
                  </a:cubicBezTo>
                  <a:cubicBezTo>
                    <a:pt x="15"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s1iḍê"/>
            <p:cNvSpPr/>
            <p:nvPr/>
          </p:nvSpPr>
          <p:spPr bwMode="auto">
            <a:xfrm>
              <a:off x="5547729" y="3184078"/>
              <a:ext cx="120220" cy="69218"/>
            </a:xfrm>
            <a:custGeom>
              <a:avLst/>
              <a:gdLst>
                <a:gd name="T0" fmla="*/ 6 w 16"/>
                <a:gd name="T1" fmla="*/ 0 h 9"/>
                <a:gd name="T2" fmla="*/ 5 w 16"/>
                <a:gd name="T3" fmla="*/ 0 h 9"/>
                <a:gd name="T4" fmla="*/ 0 w 16"/>
                <a:gd name="T5" fmla="*/ 8 h 9"/>
                <a:gd name="T6" fmla="*/ 0 w 16"/>
                <a:gd name="T7" fmla="*/ 8 h 9"/>
                <a:gd name="T8" fmla="*/ 10 w 16"/>
                <a:gd name="T9" fmla="*/ 9 h 9"/>
                <a:gd name="T10" fmla="*/ 11 w 16"/>
                <a:gd name="T11" fmla="*/ 8 h 9"/>
                <a:gd name="T12" fmla="*/ 16 w 16"/>
                <a:gd name="T13" fmla="*/ 0 h 9"/>
                <a:gd name="T14" fmla="*/ 15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5" y="0"/>
                    <a:pt x="5" y="0"/>
                    <a:pt x="5" y="0"/>
                  </a:cubicBezTo>
                  <a:cubicBezTo>
                    <a:pt x="3" y="3"/>
                    <a:pt x="2" y="5"/>
                    <a:pt x="0" y="8"/>
                  </a:cubicBezTo>
                  <a:cubicBezTo>
                    <a:pt x="0" y="8"/>
                    <a:pt x="0" y="8"/>
                    <a:pt x="0" y="8"/>
                  </a:cubicBezTo>
                  <a:cubicBezTo>
                    <a:pt x="4" y="8"/>
                    <a:pt x="6" y="8"/>
                    <a:pt x="10" y="9"/>
                  </a:cubicBezTo>
                  <a:cubicBezTo>
                    <a:pt x="11" y="9"/>
                    <a:pt x="11" y="8"/>
                    <a:pt x="11" y="8"/>
                  </a:cubicBezTo>
                  <a:cubicBezTo>
                    <a:pt x="13" y="5"/>
                    <a:pt x="14" y="3"/>
                    <a:pt x="16" y="0"/>
                  </a:cubicBezTo>
                  <a:cubicBezTo>
                    <a:pt x="16" y="0"/>
                    <a:pt x="16" y="0"/>
                    <a:pt x="15" y="0"/>
                  </a:cubicBezTo>
                  <a:cubicBezTo>
                    <a:pt x="11" y="0"/>
                    <a:pt x="9"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îşļîde"/>
            <p:cNvSpPr/>
            <p:nvPr/>
          </p:nvSpPr>
          <p:spPr bwMode="auto">
            <a:xfrm>
              <a:off x="4964850" y="4204116"/>
              <a:ext cx="120220" cy="69218"/>
            </a:xfrm>
            <a:custGeom>
              <a:avLst/>
              <a:gdLst>
                <a:gd name="T0" fmla="*/ 5 w 16"/>
                <a:gd name="T1" fmla="*/ 0 h 9"/>
                <a:gd name="T2" fmla="*/ 4 w 16"/>
                <a:gd name="T3" fmla="*/ 0 h 9"/>
                <a:gd name="T4" fmla="*/ 0 w 16"/>
                <a:gd name="T5" fmla="*/ 8 h 9"/>
                <a:gd name="T6" fmla="*/ 0 w 16"/>
                <a:gd name="T7" fmla="*/ 9 h 9"/>
                <a:gd name="T8" fmla="*/ 10 w 16"/>
                <a:gd name="T9" fmla="*/ 9 h 9"/>
                <a:gd name="T10" fmla="*/ 11 w 16"/>
                <a:gd name="T11" fmla="*/ 8 h 9"/>
                <a:gd name="T12" fmla="*/ 16 w 16"/>
                <a:gd name="T13" fmla="*/ 0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0"/>
                  </a:cubicBezTo>
                  <a:cubicBezTo>
                    <a:pt x="3" y="3"/>
                    <a:pt x="2" y="5"/>
                    <a:pt x="0" y="8"/>
                  </a:cubicBezTo>
                  <a:cubicBezTo>
                    <a:pt x="0" y="8"/>
                    <a:pt x="0" y="9"/>
                    <a:pt x="0" y="9"/>
                  </a:cubicBezTo>
                  <a:cubicBezTo>
                    <a:pt x="4" y="9"/>
                    <a:pt x="6" y="9"/>
                    <a:pt x="10" y="9"/>
                  </a:cubicBezTo>
                  <a:cubicBezTo>
                    <a:pt x="10" y="9"/>
                    <a:pt x="11" y="8"/>
                    <a:pt x="11" y="8"/>
                  </a:cubicBezTo>
                  <a:cubicBezTo>
                    <a:pt x="13" y="5"/>
                    <a:pt x="14" y="3"/>
                    <a:pt x="16" y="0"/>
                  </a:cubicBezTo>
                  <a:cubicBezTo>
                    <a:pt x="16" y="0"/>
                    <a:pt x="16"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ṣlïḑe"/>
            <p:cNvSpPr/>
            <p:nvPr/>
          </p:nvSpPr>
          <p:spPr bwMode="auto">
            <a:xfrm>
              <a:off x="5504013" y="3253296"/>
              <a:ext cx="120220" cy="65574"/>
            </a:xfrm>
            <a:custGeom>
              <a:avLst/>
              <a:gdLst>
                <a:gd name="T0" fmla="*/ 6 w 16"/>
                <a:gd name="T1" fmla="*/ 0 h 9"/>
                <a:gd name="T2" fmla="*/ 5 w 16"/>
                <a:gd name="T3" fmla="*/ 1 h 9"/>
                <a:gd name="T4" fmla="*/ 1 w 16"/>
                <a:gd name="T5" fmla="*/ 9 h 9"/>
                <a:gd name="T6" fmla="*/ 1 w 16"/>
                <a:gd name="T7" fmla="*/ 9 h 9"/>
                <a:gd name="T8" fmla="*/ 11 w 16"/>
                <a:gd name="T9" fmla="*/ 9 h 9"/>
                <a:gd name="T10" fmla="*/ 12 w 16"/>
                <a:gd name="T11" fmla="*/ 9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1"/>
                    <a:pt x="5" y="1"/>
                  </a:cubicBezTo>
                  <a:cubicBezTo>
                    <a:pt x="3" y="4"/>
                    <a:pt x="2" y="6"/>
                    <a:pt x="1" y="9"/>
                  </a:cubicBezTo>
                  <a:cubicBezTo>
                    <a:pt x="0" y="9"/>
                    <a:pt x="0" y="9"/>
                    <a:pt x="1" y="9"/>
                  </a:cubicBezTo>
                  <a:cubicBezTo>
                    <a:pt x="5" y="9"/>
                    <a:pt x="7" y="9"/>
                    <a:pt x="11" y="9"/>
                  </a:cubicBezTo>
                  <a:cubicBezTo>
                    <a:pt x="11" y="9"/>
                    <a:pt x="11" y="9"/>
                    <a:pt x="12" y="9"/>
                  </a:cubicBezTo>
                  <a:cubicBezTo>
                    <a:pt x="13" y="6"/>
                    <a:pt x="14" y="4"/>
                    <a:pt x="16" y="1"/>
                  </a:cubicBezTo>
                  <a:cubicBezTo>
                    <a:pt x="16" y="1"/>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îšḷidé"/>
            <p:cNvSpPr/>
            <p:nvPr/>
          </p:nvSpPr>
          <p:spPr bwMode="auto">
            <a:xfrm>
              <a:off x="5001280" y="4131256"/>
              <a:ext cx="123862" cy="65574"/>
            </a:xfrm>
            <a:custGeom>
              <a:avLst/>
              <a:gdLst>
                <a:gd name="T0" fmla="*/ 6 w 16"/>
                <a:gd name="T1" fmla="*/ 0 h 9"/>
                <a:gd name="T2" fmla="*/ 5 w 16"/>
                <a:gd name="T3" fmla="*/ 1 h 9"/>
                <a:gd name="T4" fmla="*/ 1 w 16"/>
                <a:gd name="T5" fmla="*/ 8 h 9"/>
                <a:gd name="T6" fmla="*/ 1 w 16"/>
                <a:gd name="T7" fmla="*/ 9 h 9"/>
                <a:gd name="T8" fmla="*/ 11 w 16"/>
                <a:gd name="T9" fmla="*/ 9 h 9"/>
                <a:gd name="T10" fmla="*/ 12 w 16"/>
                <a:gd name="T11" fmla="*/ 8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1"/>
                  </a:cubicBezTo>
                  <a:cubicBezTo>
                    <a:pt x="3" y="4"/>
                    <a:pt x="2" y="5"/>
                    <a:pt x="1" y="8"/>
                  </a:cubicBezTo>
                  <a:cubicBezTo>
                    <a:pt x="0" y="9"/>
                    <a:pt x="1" y="9"/>
                    <a:pt x="1" y="9"/>
                  </a:cubicBezTo>
                  <a:cubicBezTo>
                    <a:pt x="5" y="9"/>
                    <a:pt x="7" y="9"/>
                    <a:pt x="11" y="9"/>
                  </a:cubicBezTo>
                  <a:cubicBezTo>
                    <a:pt x="11" y="9"/>
                    <a:pt x="12" y="9"/>
                    <a:pt x="12" y="8"/>
                  </a:cubicBezTo>
                  <a:cubicBezTo>
                    <a:pt x="13" y="5"/>
                    <a:pt x="14" y="4"/>
                    <a:pt x="16" y="1"/>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Sḷíḍè"/>
            <p:cNvSpPr/>
            <p:nvPr/>
          </p:nvSpPr>
          <p:spPr bwMode="auto">
            <a:xfrm>
              <a:off x="4738984" y="3766957"/>
              <a:ext cx="120220" cy="69218"/>
            </a:xfrm>
            <a:custGeom>
              <a:avLst/>
              <a:gdLst>
                <a:gd name="T0" fmla="*/ 10 w 16"/>
                <a:gd name="T1" fmla="*/ 9 h 9"/>
                <a:gd name="T2" fmla="*/ 11 w 16"/>
                <a:gd name="T3" fmla="*/ 8 h 9"/>
                <a:gd name="T4" fmla="*/ 15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iṧlîdè"/>
            <p:cNvSpPr/>
            <p:nvPr/>
          </p:nvSpPr>
          <p:spPr bwMode="auto">
            <a:xfrm>
              <a:off x="5463939" y="3329797"/>
              <a:ext cx="120220" cy="65574"/>
            </a:xfrm>
            <a:custGeom>
              <a:avLst/>
              <a:gdLst>
                <a:gd name="T0" fmla="*/ 5 w 16"/>
                <a:gd name="T1" fmla="*/ 0 h 9"/>
                <a:gd name="T2" fmla="*/ 4 w 16"/>
                <a:gd name="T3" fmla="*/ 1 h 9"/>
                <a:gd name="T4" fmla="*/ 0 w 16"/>
                <a:gd name="T5" fmla="*/ 8 h 9"/>
                <a:gd name="T6" fmla="*/ 0 w 16"/>
                <a:gd name="T7" fmla="*/ 9 h 9"/>
                <a:gd name="T8" fmla="*/ 10 w 16"/>
                <a:gd name="T9" fmla="*/ 9 h 9"/>
                <a:gd name="T10" fmla="*/ 11 w 16"/>
                <a:gd name="T11" fmla="*/ 8 h 9"/>
                <a:gd name="T12" fmla="*/ 15 w 16"/>
                <a:gd name="T13" fmla="*/ 1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1"/>
                  </a:cubicBezTo>
                  <a:cubicBezTo>
                    <a:pt x="3" y="4"/>
                    <a:pt x="2" y="5"/>
                    <a:pt x="0" y="8"/>
                  </a:cubicBezTo>
                  <a:cubicBezTo>
                    <a:pt x="0" y="9"/>
                    <a:pt x="0" y="9"/>
                    <a:pt x="0" y="9"/>
                  </a:cubicBezTo>
                  <a:cubicBezTo>
                    <a:pt x="4" y="9"/>
                    <a:pt x="6" y="9"/>
                    <a:pt x="10" y="9"/>
                  </a:cubicBezTo>
                  <a:cubicBezTo>
                    <a:pt x="10" y="9"/>
                    <a:pt x="11" y="9"/>
                    <a:pt x="11" y="8"/>
                  </a:cubicBezTo>
                  <a:cubicBezTo>
                    <a:pt x="13" y="5"/>
                    <a:pt x="14" y="4"/>
                    <a:pt x="15" y="1"/>
                  </a:cubicBezTo>
                  <a:cubicBezTo>
                    <a:pt x="16"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ṣľïḍe"/>
            <p:cNvSpPr/>
            <p:nvPr/>
          </p:nvSpPr>
          <p:spPr bwMode="auto">
            <a:xfrm>
              <a:off x="5394723" y="3184078"/>
              <a:ext cx="174864" cy="167578"/>
            </a:xfrm>
            <a:custGeom>
              <a:avLst/>
              <a:gdLst>
                <a:gd name="T0" fmla="*/ 11 w 23"/>
                <a:gd name="T1" fmla="*/ 22 h 22"/>
                <a:gd name="T2" fmla="*/ 23 w 23"/>
                <a:gd name="T3" fmla="*/ 0 h 22"/>
                <a:gd name="T4" fmla="*/ 23 w 23"/>
                <a:gd name="T5" fmla="*/ 0 h 22"/>
                <a:gd name="T6" fmla="*/ 13 w 23"/>
                <a:gd name="T7" fmla="*/ 0 h 22"/>
                <a:gd name="T8" fmla="*/ 12 w 23"/>
                <a:gd name="T9" fmla="*/ 0 h 22"/>
                <a:gd name="T10" fmla="*/ 0 w 23"/>
                <a:gd name="T11" fmla="*/ 22 h 22"/>
                <a:gd name="T12" fmla="*/ 0 w 23"/>
                <a:gd name="T13" fmla="*/ 22 h 22"/>
                <a:gd name="T14" fmla="*/ 10 w 23"/>
                <a:gd name="T15" fmla="*/ 22 h 22"/>
                <a:gd name="T16" fmla="*/ 11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1" y="22"/>
                  </a:moveTo>
                  <a:cubicBezTo>
                    <a:pt x="15" y="15"/>
                    <a:pt x="19" y="7"/>
                    <a:pt x="23" y="0"/>
                  </a:cubicBezTo>
                  <a:cubicBezTo>
                    <a:pt x="23" y="0"/>
                    <a:pt x="23" y="0"/>
                    <a:pt x="23" y="0"/>
                  </a:cubicBezTo>
                  <a:cubicBezTo>
                    <a:pt x="19" y="0"/>
                    <a:pt x="17" y="0"/>
                    <a:pt x="13" y="0"/>
                  </a:cubicBezTo>
                  <a:cubicBezTo>
                    <a:pt x="12" y="0"/>
                    <a:pt x="12" y="0"/>
                    <a:pt x="12" y="0"/>
                  </a:cubicBezTo>
                  <a:cubicBezTo>
                    <a:pt x="8" y="7"/>
                    <a:pt x="4" y="14"/>
                    <a:pt x="0" y="22"/>
                  </a:cubicBezTo>
                  <a:cubicBezTo>
                    <a:pt x="0" y="22"/>
                    <a:pt x="0" y="22"/>
                    <a:pt x="0" y="22"/>
                  </a:cubicBezTo>
                  <a:cubicBezTo>
                    <a:pt x="4" y="22"/>
                    <a:pt x="6" y="22"/>
                    <a:pt x="10" y="22"/>
                  </a:cubicBezTo>
                  <a:cubicBezTo>
                    <a:pt x="10" y="22"/>
                    <a:pt x="11" y="22"/>
                    <a:pt x="11" y="22"/>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ṡļiḍè"/>
            <p:cNvSpPr/>
            <p:nvPr/>
          </p:nvSpPr>
          <p:spPr bwMode="auto">
            <a:xfrm>
              <a:off x="5307291" y="3435445"/>
              <a:ext cx="120220" cy="65574"/>
            </a:xfrm>
            <a:custGeom>
              <a:avLst/>
              <a:gdLst>
                <a:gd name="T0" fmla="*/ 12 w 16"/>
                <a:gd name="T1" fmla="*/ 8 h 9"/>
                <a:gd name="T2" fmla="*/ 16 w 16"/>
                <a:gd name="T3" fmla="*/ 1 h 9"/>
                <a:gd name="T4" fmla="*/ 16 w 16"/>
                <a:gd name="T5" fmla="*/ 0 h 9"/>
                <a:gd name="T6" fmla="*/ 6 w 16"/>
                <a:gd name="T7" fmla="*/ 0 h 9"/>
                <a:gd name="T8" fmla="*/ 5 w 16"/>
                <a:gd name="T9" fmla="*/ 1 h 9"/>
                <a:gd name="T10" fmla="*/ 0 w 16"/>
                <a:gd name="T11" fmla="*/ 8 h 9"/>
                <a:gd name="T12" fmla="*/ 1 w 16"/>
                <a:gd name="T13" fmla="*/ 9 h 9"/>
                <a:gd name="T14" fmla="*/ 11 w 16"/>
                <a:gd name="T15" fmla="*/ 9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ubicBezTo>
                    <a:pt x="11" y="9"/>
                    <a:pt x="11" y="9"/>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iṥľîďè"/>
            <p:cNvSpPr/>
            <p:nvPr/>
          </p:nvSpPr>
          <p:spPr bwMode="auto">
            <a:xfrm>
              <a:off x="5099639" y="3796101"/>
              <a:ext cx="123862" cy="69218"/>
            </a:xfrm>
            <a:custGeom>
              <a:avLst/>
              <a:gdLst>
                <a:gd name="T0" fmla="*/ 11 w 16"/>
                <a:gd name="T1" fmla="*/ 8 h 9"/>
                <a:gd name="T2" fmla="*/ 16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1íḓè"/>
            <p:cNvSpPr/>
            <p:nvPr/>
          </p:nvSpPr>
          <p:spPr bwMode="auto">
            <a:xfrm>
              <a:off x="5351007" y="3358941"/>
              <a:ext cx="120220" cy="69218"/>
            </a:xfrm>
            <a:custGeom>
              <a:avLst/>
              <a:gdLst>
                <a:gd name="T0" fmla="*/ 11 w 16"/>
                <a:gd name="T1" fmla="*/ 9 h 9"/>
                <a:gd name="T2" fmla="*/ 15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5" y="1"/>
                  </a:cubicBezTo>
                  <a:cubicBezTo>
                    <a:pt x="16" y="1"/>
                    <a:pt x="15" y="1"/>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i$ļíḋe"/>
            <p:cNvSpPr/>
            <p:nvPr/>
          </p:nvSpPr>
          <p:spPr bwMode="auto">
            <a:xfrm>
              <a:off x="5442081" y="3034716"/>
              <a:ext cx="120220" cy="65574"/>
            </a:xfrm>
            <a:custGeom>
              <a:avLst/>
              <a:gdLst>
                <a:gd name="T0" fmla="*/ 1 w 16"/>
                <a:gd name="T1" fmla="*/ 9 h 9"/>
                <a:gd name="T2" fmla="*/ 10 w 16"/>
                <a:gd name="T3" fmla="*/ 9 h 9"/>
                <a:gd name="T4" fmla="*/ 11 w 16"/>
                <a:gd name="T5" fmla="*/ 8 h 9"/>
                <a:gd name="T6" fmla="*/ 16 w 16"/>
                <a:gd name="T7" fmla="*/ 0 h 9"/>
                <a:gd name="T8" fmla="*/ 16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îşļïḍê"/>
            <p:cNvSpPr/>
            <p:nvPr/>
          </p:nvSpPr>
          <p:spPr bwMode="auto">
            <a:xfrm>
              <a:off x="5351007"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ṧļîḋé"/>
            <p:cNvSpPr/>
            <p:nvPr/>
          </p:nvSpPr>
          <p:spPr bwMode="auto">
            <a:xfrm>
              <a:off x="5493083" y="3107576"/>
              <a:ext cx="123862"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10" y="0"/>
                    <a:pt x="6" y="0"/>
                  </a:cubicBezTo>
                  <a:cubicBezTo>
                    <a:pt x="5" y="0"/>
                    <a:pt x="5" y="0"/>
                    <a:pt x="5" y="0"/>
                  </a:cubicBezTo>
                  <a:cubicBezTo>
                    <a:pt x="3" y="3"/>
                    <a:pt x="2" y="5"/>
                    <a:pt x="0" y="8"/>
                  </a:cubicBezTo>
                  <a:cubicBezTo>
                    <a:pt x="0" y="8"/>
                    <a:pt x="0" y="9"/>
                    <a:pt x="1"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Sļíḋê"/>
            <p:cNvSpPr/>
            <p:nvPr/>
          </p:nvSpPr>
          <p:spPr bwMode="auto">
            <a:xfrm>
              <a:off x="5139713" y="3730527"/>
              <a:ext cx="120220" cy="58288"/>
            </a:xfrm>
            <a:custGeom>
              <a:avLst/>
              <a:gdLst>
                <a:gd name="T0" fmla="*/ 12 w 16"/>
                <a:gd name="T1" fmla="*/ 8 h 8"/>
                <a:gd name="T2" fmla="*/ 16 w 16"/>
                <a:gd name="T3" fmla="*/ 0 h 8"/>
                <a:gd name="T4" fmla="*/ 16 w 16"/>
                <a:gd name="T5" fmla="*/ 0 h 8"/>
                <a:gd name="T6" fmla="*/ 6 w 16"/>
                <a:gd name="T7" fmla="*/ 0 h 8"/>
                <a:gd name="T8" fmla="*/ 5 w 16"/>
                <a:gd name="T9" fmla="*/ 0 h 8"/>
                <a:gd name="T10" fmla="*/ 1 w 16"/>
                <a:gd name="T11" fmla="*/ 8 h 8"/>
                <a:gd name="T12" fmla="*/ 1 w 16"/>
                <a:gd name="T13" fmla="*/ 8 h 8"/>
                <a:gd name="T14" fmla="*/ 11 w 16"/>
                <a:gd name="T15" fmla="*/ 8 h 8"/>
                <a:gd name="T16" fmla="*/ 12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8"/>
                    <a:pt x="1" y="8"/>
                  </a:cubicBezTo>
                  <a:cubicBezTo>
                    <a:pt x="5" y="8"/>
                    <a:pt x="7" y="8"/>
                    <a:pt x="11" y="8"/>
                  </a:cubicBezTo>
                  <a:cubicBezTo>
                    <a:pt x="11" y="8"/>
                    <a:pt x="11"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ïṣḻïḍê"/>
            <p:cNvSpPr/>
            <p:nvPr/>
          </p:nvSpPr>
          <p:spPr bwMode="auto">
            <a:xfrm>
              <a:off x="4775414" y="369045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işḷïḓe"/>
            <p:cNvSpPr/>
            <p:nvPr/>
          </p:nvSpPr>
          <p:spPr bwMode="auto">
            <a:xfrm>
              <a:off x="5267217" y="3508305"/>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8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8"/>
                    <a:pt x="0" y="8"/>
                  </a:cubicBezTo>
                  <a:cubicBezTo>
                    <a:pt x="4" y="8"/>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îṡ1íḍè"/>
            <p:cNvSpPr/>
            <p:nvPr/>
          </p:nvSpPr>
          <p:spPr bwMode="auto">
            <a:xfrm>
              <a:off x="5223501" y="3577521"/>
              <a:ext cx="120220" cy="69218"/>
            </a:xfrm>
            <a:custGeom>
              <a:avLst/>
              <a:gdLst>
                <a:gd name="T0" fmla="*/ 12 w 16"/>
                <a:gd name="T1" fmla="*/ 9 h 9"/>
                <a:gd name="T2" fmla="*/ 16 w 16"/>
                <a:gd name="T3" fmla="*/ 1 h 9"/>
                <a:gd name="T4" fmla="*/ 16 w 16"/>
                <a:gd name="T5" fmla="*/ 0 h 9"/>
                <a:gd name="T6" fmla="*/ 6 w 16"/>
                <a:gd name="T7" fmla="*/ 0 h 9"/>
                <a:gd name="T8" fmla="*/ 5 w 16"/>
                <a:gd name="T9" fmla="*/ 1 h 9"/>
                <a:gd name="T10" fmla="*/ 0 w 16"/>
                <a:gd name="T11" fmla="*/ 9 h 9"/>
                <a:gd name="T12" fmla="*/ 1 w 16"/>
                <a:gd name="T13" fmla="*/ 9 h 9"/>
                <a:gd name="T14" fmla="*/ 11 w 16"/>
                <a:gd name="T15" fmla="*/ 9 h 9"/>
                <a:gd name="T16" fmla="*/ 1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9"/>
                  </a:moveTo>
                  <a:cubicBezTo>
                    <a:pt x="13" y="6"/>
                    <a:pt x="14" y="4"/>
                    <a:pt x="16" y="1"/>
                  </a:cubicBezTo>
                  <a:cubicBezTo>
                    <a:pt x="16" y="1"/>
                    <a:pt x="16" y="0"/>
                    <a:pt x="16" y="0"/>
                  </a:cubicBezTo>
                  <a:cubicBezTo>
                    <a:pt x="12" y="0"/>
                    <a:pt x="10" y="0"/>
                    <a:pt x="6" y="0"/>
                  </a:cubicBezTo>
                  <a:cubicBezTo>
                    <a:pt x="5" y="0"/>
                    <a:pt x="5" y="1"/>
                    <a:pt x="5" y="1"/>
                  </a:cubicBezTo>
                  <a:cubicBezTo>
                    <a:pt x="3" y="4"/>
                    <a:pt x="2" y="6"/>
                    <a:pt x="0" y="9"/>
                  </a:cubicBezTo>
                  <a:cubicBezTo>
                    <a:pt x="0" y="9"/>
                    <a:pt x="0" y="9"/>
                    <a:pt x="1" y="9"/>
                  </a:cubicBezTo>
                  <a:cubicBezTo>
                    <a:pt x="5" y="9"/>
                    <a:pt x="7" y="9"/>
                    <a:pt x="11" y="9"/>
                  </a:cubicBezTo>
                  <a:cubicBezTo>
                    <a:pt x="11" y="9"/>
                    <a:pt x="11" y="9"/>
                    <a:pt x="12"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ï$1îďe"/>
            <p:cNvSpPr/>
            <p:nvPr/>
          </p:nvSpPr>
          <p:spPr bwMode="auto">
            <a:xfrm>
              <a:off x="5183429" y="3654025"/>
              <a:ext cx="123862"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8"/>
                    <a:pt x="0" y="9"/>
                    <a:pt x="0"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ïṥḻíḋê"/>
            <p:cNvSpPr/>
            <p:nvPr/>
          </p:nvSpPr>
          <p:spPr bwMode="auto">
            <a:xfrm>
              <a:off x="4902918" y="3471875"/>
              <a:ext cx="123862" cy="69218"/>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îŝḻïḍé"/>
            <p:cNvSpPr/>
            <p:nvPr/>
          </p:nvSpPr>
          <p:spPr bwMode="auto">
            <a:xfrm>
              <a:off x="4942992" y="3395371"/>
              <a:ext cx="120220" cy="69218"/>
            </a:xfrm>
            <a:custGeom>
              <a:avLst/>
              <a:gdLst>
                <a:gd name="T0" fmla="*/ 11 w 16"/>
                <a:gd name="T1" fmla="*/ 9 h 9"/>
                <a:gd name="T2" fmla="*/ 12 w 16"/>
                <a:gd name="T3" fmla="*/ 9 h 9"/>
                <a:gd name="T4" fmla="*/ 16 w 16"/>
                <a:gd name="T5" fmla="*/ 1 h 9"/>
                <a:gd name="T6" fmla="*/ 16 w 16"/>
                <a:gd name="T7" fmla="*/ 0 h 9"/>
                <a:gd name="T8" fmla="*/ 6 w 16"/>
                <a:gd name="T9" fmla="*/ 0 h 9"/>
                <a:gd name="T10" fmla="*/ 5 w 16"/>
                <a:gd name="T11" fmla="*/ 1 h 9"/>
                <a:gd name="T12" fmla="*/ 1 w 16"/>
                <a:gd name="T13" fmla="*/ 9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9"/>
                  </a:cubicBezTo>
                  <a:cubicBezTo>
                    <a:pt x="13" y="6"/>
                    <a:pt x="14" y="4"/>
                    <a:pt x="16" y="1"/>
                  </a:cubicBezTo>
                  <a:cubicBezTo>
                    <a:pt x="16" y="1"/>
                    <a:pt x="16" y="0"/>
                    <a:pt x="16" y="0"/>
                  </a:cubicBezTo>
                  <a:cubicBezTo>
                    <a:pt x="12" y="0"/>
                    <a:pt x="10" y="0"/>
                    <a:pt x="6" y="0"/>
                  </a:cubicBezTo>
                  <a:cubicBezTo>
                    <a:pt x="6" y="0"/>
                    <a:pt x="5" y="1"/>
                    <a:pt x="5" y="1"/>
                  </a:cubicBezTo>
                  <a:cubicBezTo>
                    <a:pt x="3" y="4"/>
                    <a:pt x="2" y="5"/>
                    <a:pt x="1" y="9"/>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šļîḓé"/>
            <p:cNvSpPr/>
            <p:nvPr/>
          </p:nvSpPr>
          <p:spPr bwMode="auto">
            <a:xfrm>
              <a:off x="4859202" y="3548377"/>
              <a:ext cx="120220" cy="65574"/>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8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iŝ1ídê"/>
            <p:cNvSpPr/>
            <p:nvPr/>
          </p:nvSpPr>
          <p:spPr bwMode="auto">
            <a:xfrm>
              <a:off x="4986708" y="3329797"/>
              <a:ext cx="120220" cy="65574"/>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0 w 16"/>
                <a:gd name="T15" fmla="*/ 8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ubicBezTo>
                    <a:pt x="3" y="3"/>
                    <a:pt x="2" y="5"/>
                    <a:pt x="0" y="8"/>
                  </a:cubicBezTo>
                  <a:cubicBezTo>
                    <a:pt x="0" y="8"/>
                    <a:pt x="0" y="8"/>
                    <a:pt x="0" y="8"/>
                  </a:cubicBezTo>
                  <a:cubicBezTo>
                    <a:pt x="4" y="8"/>
                    <a:pt x="6" y="8"/>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îŝļiḑe"/>
            <p:cNvSpPr/>
            <p:nvPr/>
          </p:nvSpPr>
          <p:spPr bwMode="auto">
            <a:xfrm>
              <a:off x="5070495" y="3176792"/>
              <a:ext cx="120220" cy="69218"/>
            </a:xfrm>
            <a:custGeom>
              <a:avLst/>
              <a:gdLst>
                <a:gd name="T0" fmla="*/ 10 w 16"/>
                <a:gd name="T1" fmla="*/ 9 h 9"/>
                <a:gd name="T2" fmla="*/ 11 w 16"/>
                <a:gd name="T3" fmla="*/ 9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îśḷïdê"/>
            <p:cNvSpPr/>
            <p:nvPr/>
          </p:nvSpPr>
          <p:spPr bwMode="auto">
            <a:xfrm>
              <a:off x="5034065" y="3253296"/>
              <a:ext cx="112934" cy="65574"/>
            </a:xfrm>
            <a:custGeom>
              <a:avLst/>
              <a:gdLst>
                <a:gd name="T0" fmla="*/ 10 w 15"/>
                <a:gd name="T1" fmla="*/ 9 h 9"/>
                <a:gd name="T2" fmla="*/ 11 w 15"/>
                <a:gd name="T3" fmla="*/ 8 h 9"/>
                <a:gd name="T4" fmla="*/ 15 w 15"/>
                <a:gd name="T5" fmla="*/ 1 h 9"/>
                <a:gd name="T6" fmla="*/ 15 w 15"/>
                <a:gd name="T7" fmla="*/ 0 h 9"/>
                <a:gd name="T8" fmla="*/ 5 w 15"/>
                <a:gd name="T9" fmla="*/ 0 h 9"/>
                <a:gd name="T10" fmla="*/ 4 w 15"/>
                <a:gd name="T11" fmla="*/ 0 h 9"/>
                <a:gd name="T12" fmla="*/ 0 w 15"/>
                <a:gd name="T13" fmla="*/ 8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8"/>
                  </a:cubicBezTo>
                  <a:cubicBezTo>
                    <a:pt x="13" y="5"/>
                    <a:pt x="14" y="4"/>
                    <a:pt x="15" y="1"/>
                  </a:cubicBezTo>
                  <a:cubicBezTo>
                    <a:pt x="15" y="0"/>
                    <a:pt x="15" y="0"/>
                    <a:pt x="15" y="0"/>
                  </a:cubicBezTo>
                  <a:cubicBezTo>
                    <a:pt x="11" y="0"/>
                    <a:pt x="9" y="0"/>
                    <a:pt x="5" y="0"/>
                  </a:cubicBezTo>
                  <a:cubicBezTo>
                    <a:pt x="5" y="0"/>
                    <a:pt x="4" y="0"/>
                    <a:pt x="4" y="0"/>
                  </a:cubicBezTo>
                  <a:cubicBezTo>
                    <a:pt x="2" y="4"/>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ŝļiḋe"/>
            <p:cNvSpPr/>
            <p:nvPr/>
          </p:nvSpPr>
          <p:spPr bwMode="auto">
            <a:xfrm>
              <a:off x="5117856" y="3100290"/>
              <a:ext cx="120220" cy="69218"/>
            </a:xfrm>
            <a:custGeom>
              <a:avLst/>
              <a:gdLst>
                <a:gd name="T0" fmla="*/ 10 w 16"/>
                <a:gd name="T1" fmla="*/ 9 h 9"/>
                <a:gd name="T2" fmla="*/ 11 w 16"/>
                <a:gd name="T3" fmla="*/ 9 h 9"/>
                <a:gd name="T4" fmla="*/ 16 w 16"/>
                <a:gd name="T5" fmla="*/ 1 h 9"/>
                <a:gd name="T6" fmla="*/ 15 w 16"/>
                <a:gd name="T7" fmla="*/ 0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6" y="1"/>
                  </a:cubicBezTo>
                  <a:cubicBezTo>
                    <a:pt x="16" y="1"/>
                    <a:pt x="16"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iŝḻídé"/>
            <p:cNvSpPr/>
            <p:nvPr/>
          </p:nvSpPr>
          <p:spPr bwMode="auto">
            <a:xfrm>
              <a:off x="5154285" y="3034716"/>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ï$ľîḍe"/>
            <p:cNvSpPr/>
            <p:nvPr/>
          </p:nvSpPr>
          <p:spPr bwMode="auto">
            <a:xfrm>
              <a:off x="5252645" y="3034716"/>
              <a:ext cx="120220" cy="65574"/>
            </a:xfrm>
            <a:custGeom>
              <a:avLst/>
              <a:gdLst>
                <a:gd name="T0" fmla="*/ 1 w 16"/>
                <a:gd name="T1" fmla="*/ 9 h 9"/>
                <a:gd name="T2" fmla="*/ 10 w 16"/>
                <a:gd name="T3" fmla="*/ 9 h 9"/>
                <a:gd name="T4" fmla="*/ 11 w 16"/>
                <a:gd name="T5" fmla="*/ 8 h 9"/>
                <a:gd name="T6" fmla="*/ 16 w 16"/>
                <a:gd name="T7" fmla="*/ 0 h 9"/>
                <a:gd name="T8" fmla="*/ 15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4" y="9"/>
                    <a:pt x="6" y="9"/>
                    <a:pt x="10" y="9"/>
                  </a:cubicBez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ïṡľïďé"/>
            <p:cNvSpPr/>
            <p:nvPr/>
          </p:nvSpPr>
          <p:spPr bwMode="auto">
            <a:xfrm>
              <a:off x="3504007" y="3162220"/>
              <a:ext cx="1868858" cy="2994542"/>
            </a:xfrm>
            <a:custGeom>
              <a:avLst/>
              <a:gdLst>
                <a:gd name="T0" fmla="*/ 513 w 513"/>
                <a:gd name="T1" fmla="*/ 822 h 822"/>
                <a:gd name="T2" fmla="*/ 2 w 513"/>
                <a:gd name="T3" fmla="*/ 525 h 822"/>
                <a:gd name="T4" fmla="*/ 0 w 513"/>
                <a:gd name="T5" fmla="*/ 0 h 822"/>
                <a:gd name="T6" fmla="*/ 511 w 513"/>
                <a:gd name="T7" fmla="*/ 297 h 822"/>
                <a:gd name="T8" fmla="*/ 513 w 513"/>
                <a:gd name="T9" fmla="*/ 822 h 822"/>
              </a:gdLst>
              <a:ahLst/>
              <a:cxnLst>
                <a:cxn ang="0">
                  <a:pos x="T0" y="T1"/>
                </a:cxn>
                <a:cxn ang="0">
                  <a:pos x="T2" y="T3"/>
                </a:cxn>
                <a:cxn ang="0">
                  <a:pos x="T4" y="T5"/>
                </a:cxn>
                <a:cxn ang="0">
                  <a:pos x="T6" y="T7"/>
                </a:cxn>
                <a:cxn ang="0">
                  <a:pos x="T8" y="T9"/>
                </a:cxn>
              </a:cxnLst>
              <a:rect l="0" t="0" r="r" b="b"/>
              <a:pathLst>
                <a:path w="513" h="822">
                  <a:moveTo>
                    <a:pt x="513" y="822"/>
                  </a:moveTo>
                  <a:lnTo>
                    <a:pt x="2" y="525"/>
                  </a:lnTo>
                  <a:lnTo>
                    <a:pt x="0" y="0"/>
                  </a:lnTo>
                  <a:lnTo>
                    <a:pt x="511" y="297"/>
                  </a:lnTo>
                  <a:lnTo>
                    <a:pt x="513"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ṩ1ïde"/>
            <p:cNvSpPr/>
            <p:nvPr/>
          </p:nvSpPr>
          <p:spPr bwMode="auto">
            <a:xfrm>
              <a:off x="5365579" y="3162220"/>
              <a:ext cx="1879786" cy="2994542"/>
            </a:xfrm>
            <a:custGeom>
              <a:avLst/>
              <a:gdLst>
                <a:gd name="T0" fmla="*/ 513 w 516"/>
                <a:gd name="T1" fmla="*/ 0 h 822"/>
                <a:gd name="T2" fmla="*/ 516 w 516"/>
                <a:gd name="T3" fmla="*/ 525 h 822"/>
                <a:gd name="T4" fmla="*/ 2 w 516"/>
                <a:gd name="T5" fmla="*/ 822 h 822"/>
                <a:gd name="T6" fmla="*/ 0 w 516"/>
                <a:gd name="T7" fmla="*/ 297 h 822"/>
                <a:gd name="T8" fmla="*/ 513 w 516"/>
                <a:gd name="T9" fmla="*/ 0 h 822"/>
              </a:gdLst>
              <a:ahLst/>
              <a:cxnLst>
                <a:cxn ang="0">
                  <a:pos x="T0" y="T1"/>
                </a:cxn>
                <a:cxn ang="0">
                  <a:pos x="T2" y="T3"/>
                </a:cxn>
                <a:cxn ang="0">
                  <a:pos x="T4" y="T5"/>
                </a:cxn>
                <a:cxn ang="0">
                  <a:pos x="T6" y="T7"/>
                </a:cxn>
                <a:cxn ang="0">
                  <a:pos x="T8" y="T9"/>
                </a:cxn>
              </a:cxnLst>
              <a:rect l="0" t="0" r="r" b="b"/>
              <a:pathLst>
                <a:path w="516" h="822">
                  <a:moveTo>
                    <a:pt x="513" y="0"/>
                  </a:moveTo>
                  <a:lnTo>
                    <a:pt x="516"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ïśḻîḓe"/>
            <p:cNvSpPr/>
            <p:nvPr/>
          </p:nvSpPr>
          <p:spPr bwMode="auto">
            <a:xfrm>
              <a:off x="2859198" y="3162220"/>
              <a:ext cx="2506381" cy="1533702"/>
            </a:xfrm>
            <a:custGeom>
              <a:avLst/>
              <a:gdLst>
                <a:gd name="T0" fmla="*/ 177 w 688"/>
                <a:gd name="T1" fmla="*/ 0 h 421"/>
                <a:gd name="T2" fmla="*/ 0 w 688"/>
                <a:gd name="T3" fmla="*/ 124 h 421"/>
                <a:gd name="T4" fmla="*/ 511 w 688"/>
                <a:gd name="T5" fmla="*/ 421 h 421"/>
                <a:gd name="T6" fmla="*/ 688 w 688"/>
                <a:gd name="T7" fmla="*/ 297 h 421"/>
                <a:gd name="T8" fmla="*/ 177 w 688"/>
                <a:gd name="T9" fmla="*/ 0 h 421"/>
              </a:gdLst>
              <a:ahLst/>
              <a:cxnLst>
                <a:cxn ang="0">
                  <a:pos x="T0" y="T1"/>
                </a:cxn>
                <a:cxn ang="0">
                  <a:pos x="T2" y="T3"/>
                </a:cxn>
                <a:cxn ang="0">
                  <a:pos x="T4" y="T5"/>
                </a:cxn>
                <a:cxn ang="0">
                  <a:pos x="T6" y="T7"/>
                </a:cxn>
                <a:cxn ang="0">
                  <a:pos x="T8" y="T9"/>
                </a:cxn>
              </a:cxnLst>
              <a:rect l="0" t="0" r="r" b="b"/>
              <a:pathLst>
                <a:path w="688" h="421">
                  <a:moveTo>
                    <a:pt x="177" y="0"/>
                  </a:moveTo>
                  <a:lnTo>
                    <a:pt x="0" y="124"/>
                  </a:lnTo>
                  <a:lnTo>
                    <a:pt x="511" y="421"/>
                  </a:lnTo>
                  <a:lnTo>
                    <a:pt x="688" y="297"/>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ïSľiḍè"/>
            <p:cNvSpPr/>
            <p:nvPr/>
          </p:nvSpPr>
          <p:spPr bwMode="auto">
            <a:xfrm>
              <a:off x="6010388" y="4597560"/>
              <a:ext cx="688527" cy="448090"/>
            </a:xfrm>
            <a:custGeom>
              <a:avLst/>
              <a:gdLst>
                <a:gd name="T0" fmla="*/ 87 w 91"/>
                <a:gd name="T1" fmla="*/ 2 h 59"/>
                <a:gd name="T2" fmla="*/ 91 w 91"/>
                <a:gd name="T3" fmla="*/ 4 h 59"/>
                <a:gd name="T4" fmla="*/ 87 w 91"/>
                <a:gd name="T5" fmla="*/ 10 h 59"/>
                <a:gd name="T6" fmla="*/ 4 w 91"/>
                <a:gd name="T7" fmla="*/ 58 h 59"/>
                <a:gd name="T8" fmla="*/ 0 w 91"/>
                <a:gd name="T9" fmla="*/ 56 h 59"/>
                <a:gd name="T10" fmla="*/ 4 w 91"/>
                <a:gd name="T11" fmla="*/ 50 h 59"/>
                <a:gd name="T12" fmla="*/ 87 w 91"/>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91" h="59">
                  <a:moveTo>
                    <a:pt x="87" y="2"/>
                  </a:moveTo>
                  <a:cubicBezTo>
                    <a:pt x="89" y="0"/>
                    <a:pt x="91" y="1"/>
                    <a:pt x="91" y="4"/>
                  </a:cubicBezTo>
                  <a:cubicBezTo>
                    <a:pt x="91" y="6"/>
                    <a:pt x="89" y="9"/>
                    <a:pt x="87" y="10"/>
                  </a:cubicBezTo>
                  <a:cubicBezTo>
                    <a:pt x="4" y="58"/>
                    <a:pt x="4" y="58"/>
                    <a:pt x="4" y="58"/>
                  </a:cubicBezTo>
                  <a:cubicBezTo>
                    <a:pt x="2" y="59"/>
                    <a:pt x="0" y="58"/>
                    <a:pt x="0" y="56"/>
                  </a:cubicBezTo>
                  <a:cubicBezTo>
                    <a:pt x="0" y="54"/>
                    <a:pt x="2" y="51"/>
                    <a:pt x="4" y="50"/>
                  </a:cubicBezTo>
                  <a:lnTo>
                    <a:pt x="87" y="2"/>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isļiḋè"/>
            <p:cNvSpPr/>
            <p:nvPr/>
          </p:nvSpPr>
          <p:spPr bwMode="auto">
            <a:xfrm>
              <a:off x="6086892" y="4801568"/>
              <a:ext cx="535522" cy="364300"/>
            </a:xfrm>
            <a:custGeom>
              <a:avLst/>
              <a:gdLst>
                <a:gd name="T0" fmla="*/ 68 w 71"/>
                <a:gd name="T1" fmla="*/ 1 h 48"/>
                <a:gd name="T2" fmla="*/ 71 w 71"/>
                <a:gd name="T3" fmla="*/ 3 h 48"/>
                <a:gd name="T4" fmla="*/ 68 w 71"/>
                <a:gd name="T5" fmla="*/ 10 h 48"/>
                <a:gd name="T6" fmla="*/ 4 w 71"/>
                <a:gd name="T7" fmla="*/ 47 h 48"/>
                <a:gd name="T8" fmla="*/ 0 w 71"/>
                <a:gd name="T9" fmla="*/ 45 h 48"/>
                <a:gd name="T10" fmla="*/ 4 w 71"/>
                <a:gd name="T11" fmla="*/ 38 h 48"/>
                <a:gd name="T12" fmla="*/ 68 w 71"/>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71" h="48">
                  <a:moveTo>
                    <a:pt x="68" y="1"/>
                  </a:moveTo>
                  <a:cubicBezTo>
                    <a:pt x="70" y="0"/>
                    <a:pt x="71" y="1"/>
                    <a:pt x="71" y="3"/>
                  </a:cubicBezTo>
                  <a:cubicBezTo>
                    <a:pt x="71" y="6"/>
                    <a:pt x="70" y="8"/>
                    <a:pt x="68" y="10"/>
                  </a:cubicBezTo>
                  <a:cubicBezTo>
                    <a:pt x="4" y="47"/>
                    <a:pt x="4" y="47"/>
                    <a:pt x="4" y="47"/>
                  </a:cubicBezTo>
                  <a:cubicBezTo>
                    <a:pt x="2" y="48"/>
                    <a:pt x="0" y="47"/>
                    <a:pt x="0" y="45"/>
                  </a:cubicBezTo>
                  <a:cubicBezTo>
                    <a:pt x="0" y="42"/>
                    <a:pt x="2" y="40"/>
                    <a:pt x="4" y="38"/>
                  </a:cubicBezTo>
                  <a:lnTo>
                    <a:pt x="68" y="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ḻîďé"/>
            <p:cNvSpPr/>
            <p:nvPr/>
          </p:nvSpPr>
          <p:spPr bwMode="auto">
            <a:xfrm>
              <a:off x="5729879" y="3970965"/>
              <a:ext cx="1468129" cy="1639348"/>
            </a:xfrm>
            <a:custGeom>
              <a:avLst/>
              <a:gdLst>
                <a:gd name="T0" fmla="*/ 191 w 194"/>
                <a:gd name="T1" fmla="*/ 1 h 217"/>
                <a:gd name="T2" fmla="*/ 194 w 194"/>
                <a:gd name="T3" fmla="*/ 3 h 217"/>
                <a:gd name="T4" fmla="*/ 191 w 194"/>
                <a:gd name="T5" fmla="*/ 9 h 217"/>
                <a:gd name="T6" fmla="*/ 177 w 194"/>
                <a:gd name="T7" fmla="*/ 17 h 217"/>
                <a:gd name="T8" fmla="*/ 128 w 194"/>
                <a:gd name="T9" fmla="*/ 149 h 217"/>
                <a:gd name="T10" fmla="*/ 129 w 194"/>
                <a:gd name="T11" fmla="*/ 150 h 217"/>
                <a:gd name="T12" fmla="*/ 130 w 194"/>
                <a:gd name="T13" fmla="*/ 154 h 217"/>
                <a:gd name="T14" fmla="*/ 120 w 194"/>
                <a:gd name="T15" fmla="*/ 171 h 217"/>
                <a:gd name="T16" fmla="*/ 111 w 194"/>
                <a:gd name="T17" fmla="*/ 170 h 217"/>
                <a:gd name="T18" fmla="*/ 111 w 194"/>
                <a:gd name="T19" fmla="*/ 169 h 217"/>
                <a:gd name="T20" fmla="*/ 55 w 194"/>
                <a:gd name="T21" fmla="*/ 202 h 217"/>
                <a:gd name="T22" fmla="*/ 54 w 194"/>
                <a:gd name="T23" fmla="*/ 203 h 217"/>
                <a:gd name="T24" fmla="*/ 46 w 194"/>
                <a:gd name="T25" fmla="*/ 214 h 217"/>
                <a:gd name="T26" fmla="*/ 36 w 194"/>
                <a:gd name="T27" fmla="*/ 208 h 217"/>
                <a:gd name="T28" fmla="*/ 46 w 194"/>
                <a:gd name="T29" fmla="*/ 192 h 217"/>
                <a:gd name="T30" fmla="*/ 54 w 194"/>
                <a:gd name="T31" fmla="*/ 192 h 217"/>
                <a:gd name="T32" fmla="*/ 55 w 194"/>
                <a:gd name="T33" fmla="*/ 193 h 217"/>
                <a:gd name="T34" fmla="*/ 111 w 194"/>
                <a:gd name="T35" fmla="*/ 161 h 217"/>
                <a:gd name="T36" fmla="*/ 111 w 194"/>
                <a:gd name="T37" fmla="*/ 160 h 217"/>
                <a:gd name="T38" fmla="*/ 120 w 194"/>
                <a:gd name="T39" fmla="*/ 149 h 217"/>
                <a:gd name="T40" fmla="*/ 120 w 194"/>
                <a:gd name="T41" fmla="*/ 149 h 217"/>
                <a:gd name="T42" fmla="*/ 122 w 194"/>
                <a:gd name="T43" fmla="*/ 148 h 217"/>
                <a:gd name="T44" fmla="*/ 127 w 194"/>
                <a:gd name="T45" fmla="*/ 134 h 217"/>
                <a:gd name="T46" fmla="*/ 35 w 194"/>
                <a:gd name="T47" fmla="*/ 187 h 217"/>
                <a:gd name="T48" fmla="*/ 31 w 194"/>
                <a:gd name="T49" fmla="*/ 187 h 217"/>
                <a:gd name="T50" fmla="*/ 0 w 194"/>
                <a:gd name="T51" fmla="*/ 141 h 217"/>
                <a:gd name="T52" fmla="*/ 0 w 194"/>
                <a:gd name="T53" fmla="*/ 138 h 217"/>
                <a:gd name="T54" fmla="*/ 2 w 194"/>
                <a:gd name="T55" fmla="*/ 135 h 217"/>
                <a:gd name="T56" fmla="*/ 3 w 194"/>
                <a:gd name="T57" fmla="*/ 133 h 217"/>
                <a:gd name="T58" fmla="*/ 161 w 194"/>
                <a:gd name="T59" fmla="*/ 42 h 217"/>
                <a:gd name="T60" fmla="*/ 172 w 194"/>
                <a:gd name="T61" fmla="*/ 14 h 217"/>
                <a:gd name="T62" fmla="*/ 172 w 194"/>
                <a:gd name="T63" fmla="*/ 13 h 217"/>
                <a:gd name="T64" fmla="*/ 173 w 194"/>
                <a:gd name="T65" fmla="*/ 12 h 217"/>
                <a:gd name="T66" fmla="*/ 173 w 194"/>
                <a:gd name="T67" fmla="*/ 11 h 217"/>
                <a:gd name="T68" fmla="*/ 175 w 194"/>
                <a:gd name="T69" fmla="*/ 11 h 217"/>
                <a:gd name="T70" fmla="*/ 191 w 194"/>
                <a:gd name="T71" fmla="*/ 1 h 217"/>
                <a:gd name="T72" fmla="*/ 131 w 194"/>
                <a:gd name="T73" fmla="*/ 123 h 217"/>
                <a:gd name="T74" fmla="*/ 157 w 194"/>
                <a:gd name="T75" fmla="*/ 52 h 217"/>
                <a:gd name="T76" fmla="*/ 10 w 194"/>
                <a:gd name="T77" fmla="*/ 138 h 217"/>
                <a:gd name="T78" fmla="*/ 36 w 194"/>
                <a:gd name="T79" fmla="*/ 178 h 217"/>
                <a:gd name="T80" fmla="*/ 131 w 194"/>
                <a:gd name="T81" fmla="*/ 12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217">
                  <a:moveTo>
                    <a:pt x="191" y="1"/>
                  </a:moveTo>
                  <a:cubicBezTo>
                    <a:pt x="193" y="0"/>
                    <a:pt x="194" y="1"/>
                    <a:pt x="194" y="3"/>
                  </a:cubicBezTo>
                  <a:cubicBezTo>
                    <a:pt x="194" y="5"/>
                    <a:pt x="193" y="8"/>
                    <a:pt x="191" y="9"/>
                  </a:cubicBezTo>
                  <a:cubicBezTo>
                    <a:pt x="177" y="17"/>
                    <a:pt x="177" y="17"/>
                    <a:pt x="177" y="17"/>
                  </a:cubicBezTo>
                  <a:cubicBezTo>
                    <a:pt x="128" y="149"/>
                    <a:pt x="128" y="149"/>
                    <a:pt x="128" y="149"/>
                  </a:cubicBezTo>
                  <a:cubicBezTo>
                    <a:pt x="129" y="150"/>
                    <a:pt x="129" y="150"/>
                    <a:pt x="129" y="150"/>
                  </a:cubicBezTo>
                  <a:cubicBezTo>
                    <a:pt x="129" y="151"/>
                    <a:pt x="130" y="153"/>
                    <a:pt x="130" y="154"/>
                  </a:cubicBezTo>
                  <a:cubicBezTo>
                    <a:pt x="130" y="160"/>
                    <a:pt x="125" y="168"/>
                    <a:pt x="120" y="171"/>
                  </a:cubicBezTo>
                  <a:cubicBezTo>
                    <a:pt x="116" y="173"/>
                    <a:pt x="113" y="173"/>
                    <a:pt x="111" y="170"/>
                  </a:cubicBezTo>
                  <a:cubicBezTo>
                    <a:pt x="111" y="169"/>
                    <a:pt x="111" y="169"/>
                    <a:pt x="111" y="169"/>
                  </a:cubicBezTo>
                  <a:cubicBezTo>
                    <a:pt x="55" y="202"/>
                    <a:pt x="55" y="202"/>
                    <a:pt x="55" y="202"/>
                  </a:cubicBezTo>
                  <a:cubicBezTo>
                    <a:pt x="54" y="203"/>
                    <a:pt x="54" y="203"/>
                    <a:pt x="54" y="203"/>
                  </a:cubicBezTo>
                  <a:cubicBezTo>
                    <a:pt x="53" y="208"/>
                    <a:pt x="49" y="212"/>
                    <a:pt x="46" y="214"/>
                  </a:cubicBezTo>
                  <a:cubicBezTo>
                    <a:pt x="41" y="217"/>
                    <a:pt x="36" y="214"/>
                    <a:pt x="36" y="208"/>
                  </a:cubicBezTo>
                  <a:cubicBezTo>
                    <a:pt x="36" y="202"/>
                    <a:pt x="41" y="195"/>
                    <a:pt x="46" y="192"/>
                  </a:cubicBezTo>
                  <a:cubicBezTo>
                    <a:pt x="49" y="189"/>
                    <a:pt x="53" y="190"/>
                    <a:pt x="54" y="192"/>
                  </a:cubicBezTo>
                  <a:cubicBezTo>
                    <a:pt x="55" y="193"/>
                    <a:pt x="55" y="193"/>
                    <a:pt x="55" y="193"/>
                  </a:cubicBezTo>
                  <a:cubicBezTo>
                    <a:pt x="111" y="161"/>
                    <a:pt x="111" y="161"/>
                    <a:pt x="111" y="161"/>
                  </a:cubicBezTo>
                  <a:cubicBezTo>
                    <a:pt x="111" y="160"/>
                    <a:pt x="111" y="160"/>
                    <a:pt x="111" y="160"/>
                  </a:cubicBezTo>
                  <a:cubicBezTo>
                    <a:pt x="113" y="155"/>
                    <a:pt x="116" y="151"/>
                    <a:pt x="120" y="149"/>
                  </a:cubicBezTo>
                  <a:cubicBezTo>
                    <a:pt x="120" y="149"/>
                    <a:pt x="120" y="149"/>
                    <a:pt x="120" y="149"/>
                  </a:cubicBezTo>
                  <a:cubicBezTo>
                    <a:pt x="122" y="148"/>
                    <a:pt x="122" y="148"/>
                    <a:pt x="122" y="148"/>
                  </a:cubicBezTo>
                  <a:cubicBezTo>
                    <a:pt x="127" y="134"/>
                    <a:pt x="127" y="134"/>
                    <a:pt x="127" y="134"/>
                  </a:cubicBezTo>
                  <a:cubicBezTo>
                    <a:pt x="35" y="187"/>
                    <a:pt x="35" y="187"/>
                    <a:pt x="35" y="187"/>
                  </a:cubicBezTo>
                  <a:cubicBezTo>
                    <a:pt x="33" y="188"/>
                    <a:pt x="32" y="188"/>
                    <a:pt x="31" y="187"/>
                  </a:cubicBezTo>
                  <a:cubicBezTo>
                    <a:pt x="0" y="141"/>
                    <a:pt x="0" y="141"/>
                    <a:pt x="0" y="141"/>
                  </a:cubicBezTo>
                  <a:cubicBezTo>
                    <a:pt x="0" y="140"/>
                    <a:pt x="0" y="139"/>
                    <a:pt x="0" y="138"/>
                  </a:cubicBezTo>
                  <a:cubicBezTo>
                    <a:pt x="0" y="137"/>
                    <a:pt x="1" y="136"/>
                    <a:pt x="2" y="135"/>
                  </a:cubicBezTo>
                  <a:cubicBezTo>
                    <a:pt x="2" y="134"/>
                    <a:pt x="3" y="134"/>
                    <a:pt x="3" y="133"/>
                  </a:cubicBezTo>
                  <a:cubicBezTo>
                    <a:pt x="161" y="42"/>
                    <a:pt x="161" y="42"/>
                    <a:pt x="161" y="42"/>
                  </a:cubicBezTo>
                  <a:cubicBezTo>
                    <a:pt x="172" y="14"/>
                    <a:pt x="172" y="14"/>
                    <a:pt x="172" y="14"/>
                  </a:cubicBezTo>
                  <a:cubicBezTo>
                    <a:pt x="172" y="13"/>
                    <a:pt x="172" y="13"/>
                    <a:pt x="172" y="13"/>
                  </a:cubicBezTo>
                  <a:cubicBezTo>
                    <a:pt x="173" y="12"/>
                    <a:pt x="173" y="12"/>
                    <a:pt x="173" y="12"/>
                  </a:cubicBezTo>
                  <a:cubicBezTo>
                    <a:pt x="173" y="12"/>
                    <a:pt x="173" y="12"/>
                    <a:pt x="173" y="11"/>
                  </a:cubicBezTo>
                  <a:cubicBezTo>
                    <a:pt x="174" y="11"/>
                    <a:pt x="174" y="11"/>
                    <a:pt x="175" y="11"/>
                  </a:cubicBezTo>
                  <a:lnTo>
                    <a:pt x="191" y="1"/>
                  </a:lnTo>
                  <a:close/>
                  <a:moveTo>
                    <a:pt x="131" y="123"/>
                  </a:moveTo>
                  <a:cubicBezTo>
                    <a:pt x="157" y="52"/>
                    <a:pt x="157" y="52"/>
                    <a:pt x="157" y="52"/>
                  </a:cubicBezTo>
                  <a:cubicBezTo>
                    <a:pt x="10" y="138"/>
                    <a:pt x="10" y="138"/>
                    <a:pt x="10" y="138"/>
                  </a:cubicBezTo>
                  <a:cubicBezTo>
                    <a:pt x="36" y="178"/>
                    <a:pt x="36" y="178"/>
                    <a:pt x="36" y="178"/>
                  </a:cubicBezTo>
                  <a:cubicBezTo>
                    <a:pt x="131" y="123"/>
                    <a:pt x="131" y="123"/>
                    <a:pt x="131" y="123"/>
                  </a:cubicBezTo>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íşḻiďê"/>
            <p:cNvSpPr/>
            <p:nvPr/>
          </p:nvSpPr>
          <p:spPr bwMode="auto">
            <a:xfrm>
              <a:off x="5365579" y="3162220"/>
              <a:ext cx="2513667" cy="1533702"/>
            </a:xfrm>
            <a:custGeom>
              <a:avLst/>
              <a:gdLst>
                <a:gd name="T0" fmla="*/ 513 w 690"/>
                <a:gd name="T1" fmla="*/ 0 h 421"/>
                <a:gd name="T2" fmla="*/ 690 w 690"/>
                <a:gd name="T3" fmla="*/ 124 h 421"/>
                <a:gd name="T4" fmla="*/ 177 w 690"/>
                <a:gd name="T5" fmla="*/ 421 h 421"/>
                <a:gd name="T6" fmla="*/ 0 w 690"/>
                <a:gd name="T7" fmla="*/ 297 h 421"/>
                <a:gd name="T8" fmla="*/ 513 w 690"/>
                <a:gd name="T9" fmla="*/ 0 h 421"/>
              </a:gdLst>
              <a:ahLst/>
              <a:cxnLst>
                <a:cxn ang="0">
                  <a:pos x="T0" y="T1"/>
                </a:cxn>
                <a:cxn ang="0">
                  <a:pos x="T2" y="T3"/>
                </a:cxn>
                <a:cxn ang="0">
                  <a:pos x="T4" y="T5"/>
                </a:cxn>
                <a:cxn ang="0">
                  <a:pos x="T6" y="T7"/>
                </a:cxn>
                <a:cxn ang="0">
                  <a:pos x="T8" y="T9"/>
                </a:cxn>
              </a:cxnLst>
              <a:rect l="0" t="0" r="r" b="b"/>
              <a:pathLst>
                <a:path w="690" h="421">
                  <a:moveTo>
                    <a:pt x="513" y="0"/>
                  </a:moveTo>
                  <a:lnTo>
                    <a:pt x="690" y="124"/>
                  </a:lnTo>
                  <a:lnTo>
                    <a:pt x="177" y="421"/>
                  </a:lnTo>
                  <a:lnTo>
                    <a:pt x="0" y="297"/>
                  </a:lnTo>
                  <a:lnTo>
                    <a:pt x="513"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ï$ļîḑê"/>
            <p:cNvSpPr/>
            <p:nvPr/>
          </p:nvSpPr>
          <p:spPr bwMode="auto">
            <a:xfrm>
              <a:off x="8105112" y="4779710"/>
              <a:ext cx="1227691" cy="553735"/>
            </a:xfrm>
            <a:custGeom>
              <a:avLst/>
              <a:gdLst>
                <a:gd name="T0" fmla="*/ 1 w 162"/>
                <a:gd name="T1" fmla="*/ 4 h 73"/>
                <a:gd name="T2" fmla="*/ 4 w 162"/>
                <a:gd name="T3" fmla="*/ 13 h 73"/>
                <a:gd name="T4" fmla="*/ 6 w 162"/>
                <a:gd name="T5" fmla="*/ 16 h 73"/>
                <a:gd name="T6" fmla="*/ 9 w 162"/>
                <a:gd name="T7" fmla="*/ 19 h 73"/>
                <a:gd name="T8" fmla="*/ 11 w 162"/>
                <a:gd name="T9" fmla="*/ 22 h 73"/>
                <a:gd name="T10" fmla="*/ 15 w 162"/>
                <a:gd name="T11" fmla="*/ 26 h 73"/>
                <a:gd name="T12" fmla="*/ 23 w 162"/>
                <a:gd name="T13" fmla="*/ 32 h 73"/>
                <a:gd name="T14" fmla="*/ 27 w 162"/>
                <a:gd name="T15" fmla="*/ 35 h 73"/>
                <a:gd name="T16" fmla="*/ 32 w 162"/>
                <a:gd name="T17" fmla="*/ 38 h 73"/>
                <a:gd name="T18" fmla="*/ 82 w 162"/>
                <a:gd name="T19" fmla="*/ 61 h 73"/>
                <a:gd name="T20" fmla="*/ 89 w 162"/>
                <a:gd name="T21" fmla="*/ 63 h 73"/>
                <a:gd name="T22" fmla="*/ 98 w 162"/>
                <a:gd name="T23" fmla="*/ 65 h 73"/>
                <a:gd name="T24" fmla="*/ 103 w 162"/>
                <a:gd name="T25" fmla="*/ 66 h 73"/>
                <a:gd name="T26" fmla="*/ 108 w 162"/>
                <a:gd name="T27" fmla="*/ 67 h 73"/>
                <a:gd name="T28" fmla="*/ 115 w 162"/>
                <a:gd name="T29" fmla="*/ 67 h 73"/>
                <a:gd name="T30" fmla="*/ 120 w 162"/>
                <a:gd name="T31" fmla="*/ 66 h 73"/>
                <a:gd name="T32" fmla="*/ 124 w 162"/>
                <a:gd name="T33" fmla="*/ 66 h 73"/>
                <a:gd name="T34" fmla="*/ 130 w 162"/>
                <a:gd name="T35" fmla="*/ 64 h 73"/>
                <a:gd name="T36" fmla="*/ 136 w 162"/>
                <a:gd name="T37" fmla="*/ 62 h 73"/>
                <a:gd name="T38" fmla="*/ 141 w 162"/>
                <a:gd name="T39" fmla="*/ 60 h 73"/>
                <a:gd name="T40" fmla="*/ 146 w 162"/>
                <a:gd name="T41" fmla="*/ 57 h 73"/>
                <a:gd name="T42" fmla="*/ 162 w 162"/>
                <a:gd name="T43" fmla="*/ 40 h 73"/>
                <a:gd name="T44" fmla="*/ 161 w 162"/>
                <a:gd name="T45" fmla="*/ 44 h 73"/>
                <a:gd name="T46" fmla="*/ 160 w 162"/>
                <a:gd name="T47" fmla="*/ 47 h 73"/>
                <a:gd name="T48" fmla="*/ 158 w 162"/>
                <a:gd name="T49" fmla="*/ 51 h 73"/>
                <a:gd name="T50" fmla="*/ 154 w 162"/>
                <a:gd name="T51" fmla="*/ 56 h 73"/>
                <a:gd name="T52" fmla="*/ 152 w 162"/>
                <a:gd name="T53" fmla="*/ 57 h 73"/>
                <a:gd name="T54" fmla="*/ 149 w 162"/>
                <a:gd name="T55" fmla="*/ 60 h 73"/>
                <a:gd name="T56" fmla="*/ 140 w 162"/>
                <a:gd name="T57" fmla="*/ 65 h 73"/>
                <a:gd name="T58" fmla="*/ 137 w 162"/>
                <a:gd name="T59" fmla="*/ 67 h 73"/>
                <a:gd name="T60" fmla="*/ 134 w 162"/>
                <a:gd name="T61" fmla="*/ 68 h 73"/>
                <a:gd name="T62" fmla="*/ 130 w 162"/>
                <a:gd name="T63" fmla="*/ 70 h 73"/>
                <a:gd name="T64" fmla="*/ 125 w 162"/>
                <a:gd name="T65" fmla="*/ 71 h 73"/>
                <a:gd name="T66" fmla="*/ 121 w 162"/>
                <a:gd name="T67" fmla="*/ 72 h 73"/>
                <a:gd name="T68" fmla="*/ 121 w 162"/>
                <a:gd name="T69" fmla="*/ 72 h 73"/>
                <a:gd name="T70" fmla="*/ 117 w 162"/>
                <a:gd name="T71" fmla="*/ 72 h 73"/>
                <a:gd name="T72" fmla="*/ 113 w 162"/>
                <a:gd name="T73" fmla="*/ 73 h 73"/>
                <a:gd name="T74" fmla="*/ 109 w 162"/>
                <a:gd name="T75" fmla="*/ 72 h 73"/>
                <a:gd name="T76" fmla="*/ 105 w 162"/>
                <a:gd name="T77" fmla="*/ 72 h 73"/>
                <a:gd name="T78" fmla="*/ 104 w 162"/>
                <a:gd name="T79" fmla="*/ 72 h 73"/>
                <a:gd name="T80" fmla="*/ 100 w 162"/>
                <a:gd name="T81" fmla="*/ 71 h 73"/>
                <a:gd name="T82" fmla="*/ 98 w 162"/>
                <a:gd name="T83" fmla="*/ 71 h 73"/>
                <a:gd name="T84" fmla="*/ 88 w 162"/>
                <a:gd name="T85" fmla="*/ 68 h 73"/>
                <a:gd name="T86" fmla="*/ 85 w 162"/>
                <a:gd name="T87" fmla="*/ 67 h 73"/>
                <a:gd name="T88" fmla="*/ 82 w 162"/>
                <a:gd name="T89" fmla="*/ 66 h 73"/>
                <a:gd name="T90" fmla="*/ 53 w 162"/>
                <a:gd name="T91" fmla="*/ 54 h 73"/>
                <a:gd name="T92" fmla="*/ 28 w 162"/>
                <a:gd name="T93" fmla="*/ 40 h 73"/>
                <a:gd name="T94" fmla="*/ 24 w 162"/>
                <a:gd name="T95" fmla="*/ 37 h 73"/>
                <a:gd name="T96" fmla="*/ 19 w 162"/>
                <a:gd name="T97" fmla="*/ 33 h 73"/>
                <a:gd name="T98" fmla="*/ 7 w 162"/>
                <a:gd name="T99" fmla="*/ 19 h 73"/>
                <a:gd name="T100" fmla="*/ 5 w 162"/>
                <a:gd name="T101" fmla="*/ 17 h 73"/>
                <a:gd name="T102" fmla="*/ 5 w 162"/>
                <a:gd name="T103" fmla="*/ 17 h 73"/>
                <a:gd name="T104" fmla="*/ 3 w 162"/>
                <a:gd name="T105" fmla="*/ 14 h 73"/>
                <a:gd name="T106" fmla="*/ 3 w 162"/>
                <a:gd name="T107" fmla="*/ 11 h 73"/>
                <a:gd name="T108" fmla="*/ 2 w 162"/>
                <a:gd name="T109" fmla="*/ 10 h 73"/>
                <a:gd name="T110" fmla="*/ 1 w 162"/>
                <a:gd name="T111" fmla="*/ 5 h 73"/>
                <a:gd name="T112" fmla="*/ 1 w 162"/>
                <a:gd name="T11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73">
                  <a:moveTo>
                    <a:pt x="0" y="1"/>
                  </a:moveTo>
                  <a:cubicBezTo>
                    <a:pt x="0" y="0"/>
                    <a:pt x="0" y="0"/>
                    <a:pt x="0" y="0"/>
                  </a:cubicBezTo>
                  <a:cubicBezTo>
                    <a:pt x="0" y="2"/>
                    <a:pt x="1" y="3"/>
                    <a:pt x="1" y="4"/>
                  </a:cubicBezTo>
                  <a:cubicBezTo>
                    <a:pt x="1" y="6"/>
                    <a:pt x="2" y="8"/>
                    <a:pt x="3" y="10"/>
                  </a:cubicBezTo>
                  <a:cubicBezTo>
                    <a:pt x="3" y="11"/>
                    <a:pt x="3" y="11"/>
                    <a:pt x="3" y="11"/>
                  </a:cubicBezTo>
                  <a:cubicBezTo>
                    <a:pt x="3" y="12"/>
                    <a:pt x="4" y="12"/>
                    <a:pt x="4" y="13"/>
                  </a:cubicBezTo>
                  <a:cubicBezTo>
                    <a:pt x="4" y="13"/>
                    <a:pt x="4" y="13"/>
                    <a:pt x="4" y="13"/>
                  </a:cubicBezTo>
                  <a:cubicBezTo>
                    <a:pt x="5" y="14"/>
                    <a:pt x="5" y="14"/>
                    <a:pt x="5" y="15"/>
                  </a:cubicBezTo>
                  <a:cubicBezTo>
                    <a:pt x="6" y="16"/>
                    <a:pt x="6" y="16"/>
                    <a:pt x="6" y="16"/>
                  </a:cubicBezTo>
                  <a:cubicBezTo>
                    <a:pt x="7" y="17"/>
                    <a:pt x="7" y="18"/>
                    <a:pt x="8" y="19"/>
                  </a:cubicBezTo>
                  <a:cubicBezTo>
                    <a:pt x="8" y="19"/>
                    <a:pt x="8" y="19"/>
                    <a:pt x="8" y="19"/>
                  </a:cubicBezTo>
                  <a:cubicBezTo>
                    <a:pt x="9" y="19"/>
                    <a:pt x="9" y="19"/>
                    <a:pt x="9" y="19"/>
                  </a:cubicBezTo>
                  <a:cubicBezTo>
                    <a:pt x="9" y="20"/>
                    <a:pt x="10" y="21"/>
                    <a:pt x="10" y="22"/>
                  </a:cubicBezTo>
                  <a:cubicBezTo>
                    <a:pt x="10" y="22"/>
                    <a:pt x="10" y="22"/>
                    <a:pt x="10" y="22"/>
                  </a:cubicBezTo>
                  <a:cubicBezTo>
                    <a:pt x="11" y="22"/>
                    <a:pt x="11" y="22"/>
                    <a:pt x="11" y="22"/>
                  </a:cubicBezTo>
                  <a:cubicBezTo>
                    <a:pt x="12" y="23"/>
                    <a:pt x="13" y="24"/>
                    <a:pt x="14" y="25"/>
                  </a:cubicBezTo>
                  <a:cubicBezTo>
                    <a:pt x="14" y="25"/>
                    <a:pt x="14" y="25"/>
                    <a:pt x="14" y="25"/>
                  </a:cubicBezTo>
                  <a:cubicBezTo>
                    <a:pt x="15" y="26"/>
                    <a:pt x="15" y="26"/>
                    <a:pt x="15" y="26"/>
                  </a:cubicBezTo>
                  <a:cubicBezTo>
                    <a:pt x="15" y="26"/>
                    <a:pt x="16" y="27"/>
                    <a:pt x="17" y="28"/>
                  </a:cubicBezTo>
                  <a:cubicBezTo>
                    <a:pt x="17" y="28"/>
                    <a:pt x="17" y="28"/>
                    <a:pt x="17" y="28"/>
                  </a:cubicBezTo>
                  <a:cubicBezTo>
                    <a:pt x="19" y="29"/>
                    <a:pt x="21" y="31"/>
                    <a:pt x="23" y="32"/>
                  </a:cubicBezTo>
                  <a:cubicBezTo>
                    <a:pt x="24" y="33"/>
                    <a:pt x="24" y="33"/>
                    <a:pt x="24" y="33"/>
                  </a:cubicBezTo>
                  <a:cubicBezTo>
                    <a:pt x="24" y="33"/>
                    <a:pt x="25" y="33"/>
                    <a:pt x="25" y="34"/>
                  </a:cubicBezTo>
                  <a:cubicBezTo>
                    <a:pt x="26" y="34"/>
                    <a:pt x="26" y="34"/>
                    <a:pt x="27" y="35"/>
                  </a:cubicBezTo>
                  <a:cubicBezTo>
                    <a:pt x="27" y="35"/>
                    <a:pt x="28" y="36"/>
                    <a:pt x="29" y="36"/>
                  </a:cubicBezTo>
                  <a:cubicBezTo>
                    <a:pt x="30" y="36"/>
                    <a:pt x="31" y="37"/>
                    <a:pt x="32" y="38"/>
                  </a:cubicBezTo>
                  <a:cubicBezTo>
                    <a:pt x="32" y="38"/>
                    <a:pt x="32" y="38"/>
                    <a:pt x="32" y="38"/>
                  </a:cubicBezTo>
                  <a:cubicBezTo>
                    <a:pt x="34" y="39"/>
                    <a:pt x="35" y="40"/>
                    <a:pt x="36" y="40"/>
                  </a:cubicBezTo>
                  <a:cubicBezTo>
                    <a:pt x="54" y="50"/>
                    <a:pt x="68" y="56"/>
                    <a:pt x="81" y="61"/>
                  </a:cubicBezTo>
                  <a:cubicBezTo>
                    <a:pt x="81" y="61"/>
                    <a:pt x="81" y="61"/>
                    <a:pt x="82" y="61"/>
                  </a:cubicBezTo>
                  <a:cubicBezTo>
                    <a:pt x="82" y="61"/>
                    <a:pt x="83" y="61"/>
                    <a:pt x="83" y="62"/>
                  </a:cubicBezTo>
                  <a:cubicBezTo>
                    <a:pt x="85" y="62"/>
                    <a:pt x="86" y="62"/>
                    <a:pt x="87" y="63"/>
                  </a:cubicBezTo>
                  <a:cubicBezTo>
                    <a:pt x="88" y="63"/>
                    <a:pt x="88" y="63"/>
                    <a:pt x="89" y="63"/>
                  </a:cubicBezTo>
                  <a:cubicBezTo>
                    <a:pt x="90" y="64"/>
                    <a:pt x="91" y="64"/>
                    <a:pt x="93" y="64"/>
                  </a:cubicBezTo>
                  <a:cubicBezTo>
                    <a:pt x="93" y="64"/>
                    <a:pt x="93" y="64"/>
                    <a:pt x="93" y="64"/>
                  </a:cubicBezTo>
                  <a:cubicBezTo>
                    <a:pt x="95" y="65"/>
                    <a:pt x="96" y="65"/>
                    <a:pt x="98" y="65"/>
                  </a:cubicBezTo>
                  <a:cubicBezTo>
                    <a:pt x="98" y="65"/>
                    <a:pt x="99" y="65"/>
                    <a:pt x="99" y="65"/>
                  </a:cubicBezTo>
                  <a:cubicBezTo>
                    <a:pt x="100" y="66"/>
                    <a:pt x="101" y="66"/>
                    <a:pt x="102" y="66"/>
                  </a:cubicBezTo>
                  <a:cubicBezTo>
                    <a:pt x="103" y="66"/>
                    <a:pt x="103" y="66"/>
                    <a:pt x="103" y="66"/>
                  </a:cubicBezTo>
                  <a:cubicBezTo>
                    <a:pt x="104" y="66"/>
                    <a:pt x="104" y="66"/>
                    <a:pt x="104" y="66"/>
                  </a:cubicBezTo>
                  <a:cubicBezTo>
                    <a:pt x="105" y="66"/>
                    <a:pt x="106" y="66"/>
                    <a:pt x="107" y="66"/>
                  </a:cubicBezTo>
                  <a:cubicBezTo>
                    <a:pt x="107" y="67"/>
                    <a:pt x="108" y="67"/>
                    <a:pt x="108" y="67"/>
                  </a:cubicBezTo>
                  <a:cubicBezTo>
                    <a:pt x="109" y="67"/>
                    <a:pt x="110" y="67"/>
                    <a:pt x="111" y="67"/>
                  </a:cubicBezTo>
                  <a:cubicBezTo>
                    <a:pt x="112" y="67"/>
                    <a:pt x="114" y="67"/>
                    <a:pt x="115" y="67"/>
                  </a:cubicBezTo>
                  <a:cubicBezTo>
                    <a:pt x="115" y="67"/>
                    <a:pt x="115" y="67"/>
                    <a:pt x="115" y="67"/>
                  </a:cubicBezTo>
                  <a:cubicBezTo>
                    <a:pt x="116" y="67"/>
                    <a:pt x="116" y="67"/>
                    <a:pt x="117" y="67"/>
                  </a:cubicBezTo>
                  <a:cubicBezTo>
                    <a:pt x="118" y="67"/>
                    <a:pt x="119" y="66"/>
                    <a:pt x="120" y="66"/>
                  </a:cubicBezTo>
                  <a:cubicBezTo>
                    <a:pt x="120" y="66"/>
                    <a:pt x="120" y="66"/>
                    <a:pt x="120" y="66"/>
                  </a:cubicBezTo>
                  <a:cubicBezTo>
                    <a:pt x="121" y="66"/>
                    <a:pt x="121" y="66"/>
                    <a:pt x="122" y="66"/>
                  </a:cubicBezTo>
                  <a:cubicBezTo>
                    <a:pt x="123" y="66"/>
                    <a:pt x="124" y="66"/>
                    <a:pt x="124" y="66"/>
                  </a:cubicBezTo>
                  <a:cubicBezTo>
                    <a:pt x="124" y="66"/>
                    <a:pt x="124" y="66"/>
                    <a:pt x="124" y="66"/>
                  </a:cubicBezTo>
                  <a:cubicBezTo>
                    <a:pt x="125" y="66"/>
                    <a:pt x="126" y="65"/>
                    <a:pt x="126" y="65"/>
                  </a:cubicBezTo>
                  <a:cubicBezTo>
                    <a:pt x="128" y="65"/>
                    <a:pt x="129" y="65"/>
                    <a:pt x="130" y="64"/>
                  </a:cubicBezTo>
                  <a:cubicBezTo>
                    <a:pt x="130" y="64"/>
                    <a:pt x="130" y="64"/>
                    <a:pt x="130" y="64"/>
                  </a:cubicBezTo>
                  <a:cubicBezTo>
                    <a:pt x="131" y="64"/>
                    <a:pt x="131" y="64"/>
                    <a:pt x="132" y="64"/>
                  </a:cubicBezTo>
                  <a:cubicBezTo>
                    <a:pt x="133" y="63"/>
                    <a:pt x="134" y="63"/>
                    <a:pt x="135" y="62"/>
                  </a:cubicBezTo>
                  <a:cubicBezTo>
                    <a:pt x="136" y="62"/>
                    <a:pt x="136" y="62"/>
                    <a:pt x="136" y="62"/>
                  </a:cubicBezTo>
                  <a:cubicBezTo>
                    <a:pt x="137" y="62"/>
                    <a:pt x="138" y="61"/>
                    <a:pt x="139" y="61"/>
                  </a:cubicBezTo>
                  <a:cubicBezTo>
                    <a:pt x="140" y="60"/>
                    <a:pt x="140" y="60"/>
                    <a:pt x="140" y="60"/>
                  </a:cubicBezTo>
                  <a:cubicBezTo>
                    <a:pt x="141" y="60"/>
                    <a:pt x="141" y="60"/>
                    <a:pt x="141" y="60"/>
                  </a:cubicBezTo>
                  <a:cubicBezTo>
                    <a:pt x="141" y="60"/>
                    <a:pt x="141" y="60"/>
                    <a:pt x="141" y="60"/>
                  </a:cubicBezTo>
                  <a:cubicBezTo>
                    <a:pt x="141" y="60"/>
                    <a:pt x="141" y="60"/>
                    <a:pt x="141" y="60"/>
                  </a:cubicBezTo>
                  <a:cubicBezTo>
                    <a:pt x="143" y="59"/>
                    <a:pt x="144" y="58"/>
                    <a:pt x="146" y="57"/>
                  </a:cubicBezTo>
                  <a:cubicBezTo>
                    <a:pt x="154" y="53"/>
                    <a:pt x="160" y="47"/>
                    <a:pt x="162" y="40"/>
                  </a:cubicBezTo>
                  <a:cubicBezTo>
                    <a:pt x="162" y="40"/>
                    <a:pt x="162" y="39"/>
                    <a:pt x="162" y="38"/>
                  </a:cubicBezTo>
                  <a:cubicBezTo>
                    <a:pt x="162" y="39"/>
                    <a:pt x="162" y="39"/>
                    <a:pt x="162" y="40"/>
                  </a:cubicBezTo>
                  <a:cubicBezTo>
                    <a:pt x="162" y="41"/>
                    <a:pt x="161" y="42"/>
                    <a:pt x="161" y="43"/>
                  </a:cubicBezTo>
                  <a:cubicBezTo>
                    <a:pt x="161" y="43"/>
                    <a:pt x="161" y="43"/>
                    <a:pt x="161" y="43"/>
                  </a:cubicBezTo>
                  <a:cubicBezTo>
                    <a:pt x="161" y="44"/>
                    <a:pt x="161" y="44"/>
                    <a:pt x="161" y="44"/>
                  </a:cubicBezTo>
                  <a:cubicBezTo>
                    <a:pt x="161" y="45"/>
                    <a:pt x="160" y="46"/>
                    <a:pt x="160" y="47"/>
                  </a:cubicBezTo>
                  <a:cubicBezTo>
                    <a:pt x="160" y="47"/>
                    <a:pt x="160" y="47"/>
                    <a:pt x="160" y="47"/>
                  </a:cubicBezTo>
                  <a:cubicBezTo>
                    <a:pt x="160" y="47"/>
                    <a:pt x="160" y="47"/>
                    <a:pt x="160" y="47"/>
                  </a:cubicBezTo>
                  <a:cubicBezTo>
                    <a:pt x="160" y="47"/>
                    <a:pt x="160" y="48"/>
                    <a:pt x="159" y="49"/>
                  </a:cubicBezTo>
                  <a:cubicBezTo>
                    <a:pt x="159" y="49"/>
                    <a:pt x="159" y="49"/>
                    <a:pt x="159" y="49"/>
                  </a:cubicBezTo>
                  <a:cubicBezTo>
                    <a:pt x="159" y="49"/>
                    <a:pt x="158" y="50"/>
                    <a:pt x="158" y="51"/>
                  </a:cubicBezTo>
                  <a:cubicBezTo>
                    <a:pt x="158" y="51"/>
                    <a:pt x="158" y="51"/>
                    <a:pt x="158" y="51"/>
                  </a:cubicBezTo>
                  <a:cubicBezTo>
                    <a:pt x="157" y="52"/>
                    <a:pt x="156" y="53"/>
                    <a:pt x="156" y="53"/>
                  </a:cubicBezTo>
                  <a:cubicBezTo>
                    <a:pt x="155" y="54"/>
                    <a:pt x="154" y="55"/>
                    <a:pt x="154" y="56"/>
                  </a:cubicBezTo>
                  <a:cubicBezTo>
                    <a:pt x="153" y="56"/>
                    <a:pt x="153" y="56"/>
                    <a:pt x="153" y="56"/>
                  </a:cubicBezTo>
                  <a:cubicBezTo>
                    <a:pt x="153" y="56"/>
                    <a:pt x="153" y="56"/>
                    <a:pt x="153" y="56"/>
                  </a:cubicBezTo>
                  <a:cubicBezTo>
                    <a:pt x="153" y="56"/>
                    <a:pt x="152" y="57"/>
                    <a:pt x="152" y="57"/>
                  </a:cubicBezTo>
                  <a:cubicBezTo>
                    <a:pt x="151" y="58"/>
                    <a:pt x="151" y="58"/>
                    <a:pt x="151" y="58"/>
                  </a:cubicBezTo>
                  <a:cubicBezTo>
                    <a:pt x="151" y="58"/>
                    <a:pt x="151" y="58"/>
                    <a:pt x="151" y="58"/>
                  </a:cubicBezTo>
                  <a:cubicBezTo>
                    <a:pt x="150" y="58"/>
                    <a:pt x="150" y="59"/>
                    <a:pt x="149" y="60"/>
                  </a:cubicBezTo>
                  <a:cubicBezTo>
                    <a:pt x="148" y="60"/>
                    <a:pt x="148" y="60"/>
                    <a:pt x="148" y="60"/>
                  </a:cubicBezTo>
                  <a:cubicBezTo>
                    <a:pt x="148" y="60"/>
                    <a:pt x="148" y="60"/>
                    <a:pt x="148" y="60"/>
                  </a:cubicBezTo>
                  <a:cubicBezTo>
                    <a:pt x="146" y="62"/>
                    <a:pt x="143" y="64"/>
                    <a:pt x="140" y="65"/>
                  </a:cubicBezTo>
                  <a:cubicBezTo>
                    <a:pt x="140" y="65"/>
                    <a:pt x="140" y="65"/>
                    <a:pt x="140" y="65"/>
                  </a:cubicBezTo>
                  <a:cubicBezTo>
                    <a:pt x="140" y="65"/>
                    <a:pt x="140" y="65"/>
                    <a:pt x="140" y="65"/>
                  </a:cubicBezTo>
                  <a:cubicBezTo>
                    <a:pt x="139" y="66"/>
                    <a:pt x="138" y="66"/>
                    <a:pt x="137" y="67"/>
                  </a:cubicBezTo>
                  <a:cubicBezTo>
                    <a:pt x="137" y="67"/>
                    <a:pt x="137" y="67"/>
                    <a:pt x="137" y="67"/>
                  </a:cubicBezTo>
                  <a:cubicBezTo>
                    <a:pt x="136" y="67"/>
                    <a:pt x="136" y="67"/>
                    <a:pt x="136" y="67"/>
                  </a:cubicBezTo>
                  <a:cubicBezTo>
                    <a:pt x="135" y="68"/>
                    <a:pt x="134" y="68"/>
                    <a:pt x="134" y="68"/>
                  </a:cubicBezTo>
                  <a:cubicBezTo>
                    <a:pt x="133" y="68"/>
                    <a:pt x="133" y="68"/>
                    <a:pt x="133" y="68"/>
                  </a:cubicBezTo>
                  <a:cubicBezTo>
                    <a:pt x="133" y="69"/>
                    <a:pt x="133" y="69"/>
                    <a:pt x="133" y="69"/>
                  </a:cubicBezTo>
                  <a:cubicBezTo>
                    <a:pt x="132" y="69"/>
                    <a:pt x="131" y="69"/>
                    <a:pt x="130" y="70"/>
                  </a:cubicBezTo>
                  <a:cubicBezTo>
                    <a:pt x="130" y="70"/>
                    <a:pt x="130" y="70"/>
                    <a:pt x="130" y="70"/>
                  </a:cubicBezTo>
                  <a:cubicBezTo>
                    <a:pt x="129" y="70"/>
                    <a:pt x="129" y="70"/>
                    <a:pt x="129" y="70"/>
                  </a:cubicBezTo>
                  <a:cubicBezTo>
                    <a:pt x="128" y="70"/>
                    <a:pt x="127" y="71"/>
                    <a:pt x="125" y="71"/>
                  </a:cubicBezTo>
                  <a:cubicBezTo>
                    <a:pt x="125" y="71"/>
                    <a:pt x="125" y="71"/>
                    <a:pt x="125" y="71"/>
                  </a:cubicBezTo>
                  <a:cubicBezTo>
                    <a:pt x="124" y="71"/>
                    <a:pt x="124" y="71"/>
                    <a:pt x="124" y="71"/>
                  </a:cubicBezTo>
                  <a:cubicBezTo>
                    <a:pt x="123" y="72"/>
                    <a:pt x="122" y="72"/>
                    <a:pt x="121" y="72"/>
                  </a:cubicBezTo>
                  <a:cubicBezTo>
                    <a:pt x="121" y="72"/>
                    <a:pt x="121" y="72"/>
                    <a:pt x="121" y="72"/>
                  </a:cubicBezTo>
                  <a:cubicBezTo>
                    <a:pt x="121" y="72"/>
                    <a:pt x="121" y="72"/>
                    <a:pt x="121" y="72"/>
                  </a:cubicBezTo>
                  <a:cubicBezTo>
                    <a:pt x="121" y="72"/>
                    <a:pt x="121" y="72"/>
                    <a:pt x="121" y="72"/>
                  </a:cubicBezTo>
                  <a:cubicBezTo>
                    <a:pt x="121" y="72"/>
                    <a:pt x="120" y="72"/>
                    <a:pt x="120" y="72"/>
                  </a:cubicBezTo>
                  <a:cubicBezTo>
                    <a:pt x="119" y="72"/>
                    <a:pt x="118" y="72"/>
                    <a:pt x="118" y="72"/>
                  </a:cubicBezTo>
                  <a:cubicBezTo>
                    <a:pt x="117" y="72"/>
                    <a:pt x="117" y="72"/>
                    <a:pt x="117" y="72"/>
                  </a:cubicBezTo>
                  <a:cubicBezTo>
                    <a:pt x="116" y="73"/>
                    <a:pt x="115" y="73"/>
                    <a:pt x="113" y="73"/>
                  </a:cubicBezTo>
                  <a:cubicBezTo>
                    <a:pt x="113" y="73"/>
                    <a:pt x="113" y="73"/>
                    <a:pt x="113" y="73"/>
                  </a:cubicBezTo>
                  <a:cubicBezTo>
                    <a:pt x="113" y="73"/>
                    <a:pt x="113" y="73"/>
                    <a:pt x="113" y="73"/>
                  </a:cubicBezTo>
                  <a:cubicBezTo>
                    <a:pt x="113" y="73"/>
                    <a:pt x="113" y="73"/>
                    <a:pt x="113" y="73"/>
                  </a:cubicBezTo>
                  <a:cubicBezTo>
                    <a:pt x="113" y="73"/>
                    <a:pt x="113" y="73"/>
                    <a:pt x="113" y="73"/>
                  </a:cubicBezTo>
                  <a:cubicBezTo>
                    <a:pt x="112" y="73"/>
                    <a:pt x="110" y="73"/>
                    <a:pt x="109" y="72"/>
                  </a:cubicBezTo>
                  <a:cubicBezTo>
                    <a:pt x="109" y="72"/>
                    <a:pt x="109" y="72"/>
                    <a:pt x="109" y="72"/>
                  </a:cubicBezTo>
                  <a:cubicBezTo>
                    <a:pt x="109" y="72"/>
                    <a:pt x="108" y="72"/>
                    <a:pt x="108" y="72"/>
                  </a:cubicBezTo>
                  <a:cubicBezTo>
                    <a:pt x="107" y="72"/>
                    <a:pt x="106"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1" y="72"/>
                    <a:pt x="100" y="71"/>
                  </a:cubicBezTo>
                  <a:cubicBezTo>
                    <a:pt x="99" y="71"/>
                    <a:pt x="99" y="71"/>
                    <a:pt x="99" y="71"/>
                  </a:cubicBezTo>
                  <a:cubicBezTo>
                    <a:pt x="99" y="71"/>
                    <a:pt x="99" y="71"/>
                    <a:pt x="99" y="71"/>
                  </a:cubicBezTo>
                  <a:cubicBezTo>
                    <a:pt x="98" y="71"/>
                    <a:pt x="98" y="71"/>
                    <a:pt x="98" y="71"/>
                  </a:cubicBezTo>
                  <a:cubicBezTo>
                    <a:pt x="95" y="70"/>
                    <a:pt x="92" y="69"/>
                    <a:pt x="88" y="68"/>
                  </a:cubicBezTo>
                  <a:cubicBezTo>
                    <a:pt x="88" y="68"/>
                    <a:pt x="88" y="68"/>
                    <a:pt x="88" y="68"/>
                  </a:cubicBezTo>
                  <a:cubicBezTo>
                    <a:pt x="88" y="68"/>
                    <a:pt x="88" y="68"/>
                    <a:pt x="88" y="68"/>
                  </a:cubicBezTo>
                  <a:cubicBezTo>
                    <a:pt x="87" y="68"/>
                    <a:pt x="87" y="68"/>
                    <a:pt x="87" y="68"/>
                  </a:cubicBezTo>
                  <a:cubicBezTo>
                    <a:pt x="86" y="68"/>
                    <a:pt x="86" y="68"/>
                    <a:pt x="86" y="68"/>
                  </a:cubicBezTo>
                  <a:cubicBezTo>
                    <a:pt x="85" y="67"/>
                    <a:pt x="85" y="67"/>
                    <a:pt x="85" y="67"/>
                  </a:cubicBezTo>
                  <a:cubicBezTo>
                    <a:pt x="84" y="67"/>
                    <a:pt x="83" y="67"/>
                    <a:pt x="82" y="66"/>
                  </a:cubicBezTo>
                  <a:cubicBezTo>
                    <a:pt x="82" y="66"/>
                    <a:pt x="82" y="66"/>
                    <a:pt x="82" y="66"/>
                  </a:cubicBezTo>
                  <a:cubicBezTo>
                    <a:pt x="82" y="66"/>
                    <a:pt x="82" y="66"/>
                    <a:pt x="82" y="66"/>
                  </a:cubicBezTo>
                  <a:cubicBezTo>
                    <a:pt x="81" y="66"/>
                    <a:pt x="81" y="66"/>
                    <a:pt x="81" y="66"/>
                  </a:cubicBezTo>
                  <a:cubicBezTo>
                    <a:pt x="71" y="63"/>
                    <a:pt x="60" y="57"/>
                    <a:pt x="53" y="54"/>
                  </a:cubicBezTo>
                  <a:cubicBezTo>
                    <a:pt x="53" y="54"/>
                    <a:pt x="53" y="54"/>
                    <a:pt x="53" y="54"/>
                  </a:cubicBezTo>
                  <a:cubicBezTo>
                    <a:pt x="47" y="51"/>
                    <a:pt x="41" y="48"/>
                    <a:pt x="36" y="44"/>
                  </a:cubicBezTo>
                  <a:cubicBezTo>
                    <a:pt x="34" y="44"/>
                    <a:pt x="33" y="43"/>
                    <a:pt x="32" y="42"/>
                  </a:cubicBezTo>
                  <a:cubicBezTo>
                    <a:pt x="30" y="41"/>
                    <a:pt x="29" y="41"/>
                    <a:pt x="28" y="40"/>
                  </a:cubicBezTo>
                  <a:cubicBezTo>
                    <a:pt x="27" y="39"/>
                    <a:pt x="27" y="39"/>
                    <a:pt x="27" y="39"/>
                  </a:cubicBezTo>
                  <a:cubicBezTo>
                    <a:pt x="27" y="39"/>
                    <a:pt x="27" y="39"/>
                    <a:pt x="27" y="39"/>
                  </a:cubicBezTo>
                  <a:cubicBezTo>
                    <a:pt x="26" y="38"/>
                    <a:pt x="25" y="37"/>
                    <a:pt x="24" y="37"/>
                  </a:cubicBezTo>
                  <a:cubicBezTo>
                    <a:pt x="23" y="36"/>
                    <a:pt x="23" y="36"/>
                    <a:pt x="23" y="36"/>
                  </a:cubicBezTo>
                  <a:cubicBezTo>
                    <a:pt x="23" y="36"/>
                    <a:pt x="22" y="36"/>
                    <a:pt x="22" y="35"/>
                  </a:cubicBezTo>
                  <a:cubicBezTo>
                    <a:pt x="21" y="35"/>
                    <a:pt x="20" y="34"/>
                    <a:pt x="19" y="33"/>
                  </a:cubicBezTo>
                  <a:cubicBezTo>
                    <a:pt x="18" y="32"/>
                    <a:pt x="17" y="31"/>
                    <a:pt x="16" y="30"/>
                  </a:cubicBezTo>
                  <a:cubicBezTo>
                    <a:pt x="12" y="27"/>
                    <a:pt x="10" y="24"/>
                    <a:pt x="7" y="20"/>
                  </a:cubicBezTo>
                  <a:cubicBezTo>
                    <a:pt x="7" y="19"/>
                    <a:pt x="7" y="19"/>
                    <a:pt x="7" y="19"/>
                  </a:cubicBezTo>
                  <a:cubicBezTo>
                    <a:pt x="6" y="19"/>
                    <a:pt x="6" y="19"/>
                    <a:pt x="6" y="19"/>
                  </a:cubicBezTo>
                  <a:cubicBezTo>
                    <a:pt x="6" y="19"/>
                    <a:pt x="6" y="19"/>
                    <a:pt x="6" y="19"/>
                  </a:cubicBezTo>
                  <a:cubicBezTo>
                    <a:pt x="6" y="18"/>
                    <a:pt x="6" y="18"/>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4" y="15"/>
                    <a:pt x="4" y="14"/>
                  </a:cubicBezTo>
                  <a:cubicBezTo>
                    <a:pt x="3" y="14"/>
                    <a:pt x="3" y="14"/>
                    <a:pt x="3" y="14"/>
                  </a:cubicBezTo>
                  <a:cubicBezTo>
                    <a:pt x="3" y="13"/>
                    <a:pt x="3" y="13"/>
                    <a:pt x="3" y="13"/>
                  </a:cubicBezTo>
                  <a:cubicBezTo>
                    <a:pt x="3" y="13"/>
                    <a:pt x="3" y="12"/>
                    <a:pt x="3" y="12"/>
                  </a:cubicBezTo>
                  <a:cubicBezTo>
                    <a:pt x="3" y="11"/>
                    <a:pt x="3" y="11"/>
                    <a:pt x="3" y="11"/>
                  </a:cubicBezTo>
                  <a:cubicBezTo>
                    <a:pt x="3" y="11"/>
                    <a:pt x="3" y="11"/>
                    <a:pt x="3" y="11"/>
                  </a:cubicBezTo>
                  <a:cubicBezTo>
                    <a:pt x="2" y="11"/>
                    <a:pt x="2" y="11"/>
                    <a:pt x="2" y="10"/>
                  </a:cubicBezTo>
                  <a:cubicBezTo>
                    <a:pt x="2" y="10"/>
                    <a:pt x="2" y="10"/>
                    <a:pt x="2" y="10"/>
                  </a:cubicBezTo>
                  <a:cubicBezTo>
                    <a:pt x="2" y="10"/>
                    <a:pt x="2" y="10"/>
                    <a:pt x="2" y="10"/>
                  </a:cubicBezTo>
                  <a:cubicBezTo>
                    <a:pt x="2" y="9"/>
                    <a:pt x="2" y="9"/>
                    <a:pt x="1" y="8"/>
                  </a:cubicBezTo>
                  <a:cubicBezTo>
                    <a:pt x="1" y="7"/>
                    <a:pt x="1" y="6"/>
                    <a:pt x="1" y="5"/>
                  </a:cubicBezTo>
                  <a:cubicBezTo>
                    <a:pt x="1" y="5"/>
                    <a:pt x="1" y="5"/>
                    <a:pt x="1" y="5"/>
                  </a:cubicBezTo>
                  <a:cubicBezTo>
                    <a:pt x="1" y="5"/>
                    <a:pt x="1" y="5"/>
                    <a:pt x="1" y="5"/>
                  </a:cubicBezTo>
                  <a:cubicBezTo>
                    <a:pt x="1" y="4"/>
                    <a:pt x="1" y="4"/>
                    <a:pt x="1" y="3"/>
                  </a:cubicBezTo>
                  <a:cubicBezTo>
                    <a:pt x="0" y="3"/>
                    <a:pt x="0" y="2"/>
                    <a:pt x="0" y="1"/>
                  </a:cubicBezTo>
                  <a:cubicBezTo>
                    <a:pt x="0" y="1"/>
                    <a:pt x="0" y="1"/>
                    <a:pt x="0" y="1"/>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î$ľíḓè"/>
            <p:cNvSpPr/>
            <p:nvPr/>
          </p:nvSpPr>
          <p:spPr bwMode="auto">
            <a:xfrm>
              <a:off x="8105112" y="4491914"/>
              <a:ext cx="1227691" cy="750457"/>
            </a:xfrm>
            <a:custGeom>
              <a:avLst/>
              <a:gdLst>
                <a:gd name="T0" fmla="*/ 1 w 162"/>
                <a:gd name="T1" fmla="*/ 29 h 99"/>
                <a:gd name="T2" fmla="*/ 12 w 162"/>
                <a:gd name="T3" fmla="*/ 10 h 99"/>
                <a:gd name="T4" fmla="*/ 21 w 162"/>
                <a:gd name="T5" fmla="*/ 5 h 99"/>
                <a:gd name="T6" fmla="*/ 25 w 162"/>
                <a:gd name="T7" fmla="*/ 3 h 99"/>
                <a:gd name="T8" fmla="*/ 32 w 162"/>
                <a:gd name="T9" fmla="*/ 1 h 99"/>
                <a:gd name="T10" fmla="*/ 34 w 162"/>
                <a:gd name="T11" fmla="*/ 1 h 99"/>
                <a:gd name="T12" fmla="*/ 38 w 162"/>
                <a:gd name="T13" fmla="*/ 0 h 99"/>
                <a:gd name="T14" fmla="*/ 44 w 162"/>
                <a:gd name="T15" fmla="*/ 0 h 99"/>
                <a:gd name="T16" fmla="*/ 48 w 162"/>
                <a:gd name="T17" fmla="*/ 0 h 99"/>
                <a:gd name="T18" fmla="*/ 57 w 162"/>
                <a:gd name="T19" fmla="*/ 0 h 99"/>
                <a:gd name="T20" fmla="*/ 76 w 162"/>
                <a:gd name="T21" fmla="*/ 4 h 99"/>
                <a:gd name="T22" fmla="*/ 84 w 162"/>
                <a:gd name="T23" fmla="*/ 6 h 99"/>
                <a:gd name="T24" fmla="*/ 86 w 162"/>
                <a:gd name="T25" fmla="*/ 7 h 99"/>
                <a:gd name="T26" fmla="*/ 93 w 162"/>
                <a:gd name="T27" fmla="*/ 10 h 99"/>
                <a:gd name="T28" fmla="*/ 112 w 162"/>
                <a:gd name="T29" fmla="*/ 20 h 99"/>
                <a:gd name="T30" fmla="*/ 120 w 162"/>
                <a:gd name="T31" fmla="*/ 25 h 99"/>
                <a:gd name="T32" fmla="*/ 126 w 162"/>
                <a:gd name="T33" fmla="*/ 29 h 99"/>
                <a:gd name="T34" fmla="*/ 142 w 162"/>
                <a:gd name="T35" fmla="*/ 40 h 99"/>
                <a:gd name="T36" fmla="*/ 160 w 162"/>
                <a:gd name="T37" fmla="*/ 62 h 99"/>
                <a:gd name="T38" fmla="*/ 162 w 162"/>
                <a:gd name="T39" fmla="*/ 71 h 99"/>
                <a:gd name="T40" fmla="*/ 143 w 162"/>
                <a:gd name="T41" fmla="*/ 92 h 99"/>
                <a:gd name="T42" fmla="*/ 141 w 162"/>
                <a:gd name="T43" fmla="*/ 93 h 99"/>
                <a:gd name="T44" fmla="*/ 140 w 162"/>
                <a:gd name="T45" fmla="*/ 93 h 99"/>
                <a:gd name="T46" fmla="*/ 138 w 162"/>
                <a:gd name="T47" fmla="*/ 94 h 99"/>
                <a:gd name="T48" fmla="*/ 136 w 162"/>
                <a:gd name="T49" fmla="*/ 95 h 99"/>
                <a:gd name="T50" fmla="*/ 135 w 162"/>
                <a:gd name="T51" fmla="*/ 95 h 99"/>
                <a:gd name="T52" fmla="*/ 134 w 162"/>
                <a:gd name="T53" fmla="*/ 96 h 99"/>
                <a:gd name="T54" fmla="*/ 131 w 162"/>
                <a:gd name="T55" fmla="*/ 97 h 99"/>
                <a:gd name="T56" fmla="*/ 130 w 162"/>
                <a:gd name="T57" fmla="*/ 97 h 99"/>
                <a:gd name="T58" fmla="*/ 128 w 162"/>
                <a:gd name="T59" fmla="*/ 98 h 99"/>
                <a:gd name="T60" fmla="*/ 127 w 162"/>
                <a:gd name="T61" fmla="*/ 98 h 99"/>
                <a:gd name="T62" fmla="*/ 125 w 162"/>
                <a:gd name="T63" fmla="*/ 98 h 99"/>
                <a:gd name="T64" fmla="*/ 123 w 162"/>
                <a:gd name="T65" fmla="*/ 99 h 99"/>
                <a:gd name="T66" fmla="*/ 122 w 162"/>
                <a:gd name="T67" fmla="*/ 99 h 99"/>
                <a:gd name="T68" fmla="*/ 120 w 162"/>
                <a:gd name="T69" fmla="*/ 99 h 99"/>
                <a:gd name="T70" fmla="*/ 118 w 162"/>
                <a:gd name="T71" fmla="*/ 99 h 99"/>
                <a:gd name="T72" fmla="*/ 114 w 162"/>
                <a:gd name="T73" fmla="*/ 99 h 99"/>
                <a:gd name="T74" fmla="*/ 112 w 162"/>
                <a:gd name="T75" fmla="*/ 99 h 99"/>
                <a:gd name="T76" fmla="*/ 109 w 162"/>
                <a:gd name="T77" fmla="*/ 99 h 99"/>
                <a:gd name="T78" fmla="*/ 105 w 162"/>
                <a:gd name="T79" fmla="*/ 99 h 99"/>
                <a:gd name="T80" fmla="*/ 99 w 162"/>
                <a:gd name="T81" fmla="*/ 98 h 99"/>
                <a:gd name="T82" fmla="*/ 93 w 162"/>
                <a:gd name="T83" fmla="*/ 97 h 99"/>
                <a:gd name="T84" fmla="*/ 83 w 162"/>
                <a:gd name="T85" fmla="*/ 94 h 99"/>
                <a:gd name="T86" fmla="*/ 27 w 162"/>
                <a:gd name="T87" fmla="*/ 67 h 99"/>
                <a:gd name="T88" fmla="*/ 18 w 162"/>
                <a:gd name="T89" fmla="*/ 61 h 99"/>
                <a:gd name="T90" fmla="*/ 14 w 162"/>
                <a:gd name="T91" fmla="*/ 58 h 99"/>
                <a:gd name="T92" fmla="*/ 8 w 162"/>
                <a:gd name="T93" fmla="*/ 52 h 99"/>
                <a:gd name="T94" fmla="*/ 7 w 162"/>
                <a:gd name="T95" fmla="*/ 50 h 99"/>
                <a:gd name="T96" fmla="*/ 5 w 162"/>
                <a:gd name="T97" fmla="*/ 47 h 99"/>
                <a:gd name="T98" fmla="*/ 4 w 162"/>
                <a:gd name="T99" fmla="*/ 46 h 99"/>
                <a:gd name="T100" fmla="*/ 2 w 162"/>
                <a:gd name="T101" fmla="*/ 42 h 99"/>
                <a:gd name="T102" fmla="*/ 1 w 162"/>
                <a:gd name="T103" fmla="*/ 40 h 99"/>
                <a:gd name="T104" fmla="*/ 1 w 162"/>
                <a:gd name="T105" fmla="*/ 38 h 99"/>
                <a:gd name="T106" fmla="*/ 1 w 162"/>
                <a:gd name="T107" fmla="*/ 37 h 99"/>
                <a:gd name="T108" fmla="*/ 0 w 162"/>
                <a:gd name="T10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99">
                  <a:moveTo>
                    <a:pt x="0" y="33"/>
                  </a:moveTo>
                  <a:cubicBezTo>
                    <a:pt x="0" y="32"/>
                    <a:pt x="0" y="32"/>
                    <a:pt x="0" y="32"/>
                  </a:cubicBezTo>
                  <a:cubicBezTo>
                    <a:pt x="0" y="32"/>
                    <a:pt x="0" y="32"/>
                    <a:pt x="0" y="32"/>
                  </a:cubicBezTo>
                  <a:cubicBezTo>
                    <a:pt x="0" y="31"/>
                    <a:pt x="0" y="30"/>
                    <a:pt x="1" y="29"/>
                  </a:cubicBezTo>
                  <a:cubicBezTo>
                    <a:pt x="1" y="29"/>
                    <a:pt x="1" y="29"/>
                    <a:pt x="1" y="29"/>
                  </a:cubicBezTo>
                  <a:cubicBezTo>
                    <a:pt x="1" y="29"/>
                    <a:pt x="1" y="29"/>
                    <a:pt x="1" y="29"/>
                  </a:cubicBezTo>
                  <a:cubicBezTo>
                    <a:pt x="1" y="28"/>
                    <a:pt x="1" y="28"/>
                    <a:pt x="1" y="28"/>
                  </a:cubicBezTo>
                  <a:cubicBezTo>
                    <a:pt x="1" y="28"/>
                    <a:pt x="1" y="28"/>
                    <a:pt x="1" y="28"/>
                  </a:cubicBezTo>
                  <a:cubicBezTo>
                    <a:pt x="1" y="27"/>
                    <a:pt x="1" y="25"/>
                    <a:pt x="2" y="24"/>
                  </a:cubicBezTo>
                  <a:cubicBezTo>
                    <a:pt x="2" y="24"/>
                    <a:pt x="2" y="24"/>
                    <a:pt x="2" y="24"/>
                  </a:cubicBezTo>
                  <a:cubicBezTo>
                    <a:pt x="2" y="24"/>
                    <a:pt x="2" y="24"/>
                    <a:pt x="2" y="24"/>
                  </a:cubicBezTo>
                  <a:cubicBezTo>
                    <a:pt x="4" y="17"/>
                    <a:pt x="8" y="13"/>
                    <a:pt x="12" y="10"/>
                  </a:cubicBezTo>
                  <a:cubicBezTo>
                    <a:pt x="13" y="9"/>
                    <a:pt x="13" y="9"/>
                    <a:pt x="14" y="9"/>
                  </a:cubicBezTo>
                  <a:cubicBezTo>
                    <a:pt x="15" y="8"/>
                    <a:pt x="16" y="7"/>
                    <a:pt x="17" y="7"/>
                  </a:cubicBezTo>
                  <a:cubicBezTo>
                    <a:pt x="16" y="7"/>
                    <a:pt x="16" y="7"/>
                    <a:pt x="16" y="7"/>
                  </a:cubicBezTo>
                  <a:cubicBezTo>
                    <a:pt x="17" y="7"/>
                    <a:pt x="17" y="7"/>
                    <a:pt x="17" y="7"/>
                  </a:cubicBezTo>
                  <a:cubicBezTo>
                    <a:pt x="17" y="6"/>
                    <a:pt x="17" y="6"/>
                    <a:pt x="17" y="6"/>
                  </a:cubicBezTo>
                  <a:cubicBezTo>
                    <a:pt x="21" y="5"/>
                    <a:pt x="21" y="5"/>
                    <a:pt x="21" y="5"/>
                  </a:cubicBezTo>
                  <a:cubicBezTo>
                    <a:pt x="22" y="4"/>
                    <a:pt x="23" y="4"/>
                    <a:pt x="24" y="3"/>
                  </a:cubicBezTo>
                  <a:cubicBezTo>
                    <a:pt x="24" y="3"/>
                    <a:pt x="24" y="3"/>
                    <a:pt x="24" y="3"/>
                  </a:cubicBezTo>
                  <a:cubicBezTo>
                    <a:pt x="24" y="3"/>
                    <a:pt x="24" y="3"/>
                    <a:pt x="24" y="3"/>
                  </a:cubicBezTo>
                  <a:cubicBezTo>
                    <a:pt x="24" y="3"/>
                    <a:pt x="24" y="3"/>
                    <a:pt x="24" y="3"/>
                  </a:cubicBezTo>
                  <a:cubicBezTo>
                    <a:pt x="25" y="3"/>
                    <a:pt x="25" y="3"/>
                    <a:pt x="25" y="3"/>
                  </a:cubicBezTo>
                  <a:cubicBezTo>
                    <a:pt x="25" y="3"/>
                    <a:pt x="25" y="3"/>
                    <a:pt x="25" y="3"/>
                  </a:cubicBezTo>
                  <a:cubicBezTo>
                    <a:pt x="26" y="3"/>
                    <a:pt x="26" y="3"/>
                    <a:pt x="26" y="3"/>
                  </a:cubicBezTo>
                  <a:cubicBezTo>
                    <a:pt x="26" y="3"/>
                    <a:pt x="26" y="3"/>
                    <a:pt x="26" y="3"/>
                  </a:cubicBezTo>
                  <a:cubicBezTo>
                    <a:pt x="27" y="2"/>
                    <a:pt x="27" y="2"/>
                    <a:pt x="27" y="2"/>
                  </a:cubicBezTo>
                  <a:cubicBezTo>
                    <a:pt x="28" y="2"/>
                    <a:pt x="28" y="2"/>
                    <a:pt x="28" y="2"/>
                  </a:cubicBezTo>
                  <a:cubicBezTo>
                    <a:pt x="28" y="2"/>
                    <a:pt x="28" y="2"/>
                    <a:pt x="28" y="2"/>
                  </a:cubicBezTo>
                  <a:cubicBezTo>
                    <a:pt x="30" y="2"/>
                    <a:pt x="31" y="1"/>
                    <a:pt x="32" y="1"/>
                  </a:cubicBezTo>
                  <a:cubicBezTo>
                    <a:pt x="32" y="1"/>
                    <a:pt x="32" y="1"/>
                    <a:pt x="32" y="1"/>
                  </a:cubicBezTo>
                  <a:cubicBezTo>
                    <a:pt x="32" y="1"/>
                    <a:pt x="32" y="1"/>
                    <a:pt x="32" y="1"/>
                  </a:cubicBezTo>
                  <a:cubicBezTo>
                    <a:pt x="33" y="1"/>
                    <a:pt x="33" y="1"/>
                    <a:pt x="34" y="1"/>
                  </a:cubicBezTo>
                  <a:cubicBezTo>
                    <a:pt x="35" y="0"/>
                    <a:pt x="35" y="0"/>
                    <a:pt x="35" y="0"/>
                  </a:cubicBezTo>
                  <a:cubicBezTo>
                    <a:pt x="35" y="0"/>
                    <a:pt x="35" y="0"/>
                    <a:pt x="35" y="0"/>
                  </a:cubicBezTo>
                  <a:cubicBezTo>
                    <a:pt x="34" y="1"/>
                    <a:pt x="34" y="1"/>
                    <a:pt x="34" y="1"/>
                  </a:cubicBezTo>
                  <a:cubicBezTo>
                    <a:pt x="35" y="1"/>
                    <a:pt x="35" y="1"/>
                    <a:pt x="35" y="1"/>
                  </a:cubicBezTo>
                  <a:cubicBezTo>
                    <a:pt x="36" y="0"/>
                    <a:pt x="36" y="0"/>
                    <a:pt x="36" y="0"/>
                  </a:cubicBezTo>
                  <a:cubicBezTo>
                    <a:pt x="35" y="0"/>
                    <a:pt x="35" y="0"/>
                    <a:pt x="35" y="0"/>
                  </a:cubicBezTo>
                  <a:cubicBezTo>
                    <a:pt x="36" y="0"/>
                    <a:pt x="36" y="0"/>
                    <a:pt x="36" y="0"/>
                  </a:cubicBezTo>
                  <a:cubicBezTo>
                    <a:pt x="37" y="0"/>
                    <a:pt x="37" y="0"/>
                    <a:pt x="37" y="0"/>
                  </a:cubicBezTo>
                  <a:cubicBezTo>
                    <a:pt x="37" y="0"/>
                    <a:pt x="38" y="0"/>
                    <a:pt x="38" y="0"/>
                  </a:cubicBezTo>
                  <a:cubicBezTo>
                    <a:pt x="40" y="0"/>
                    <a:pt x="40" y="0"/>
                    <a:pt x="40" y="0"/>
                  </a:cubicBezTo>
                  <a:cubicBezTo>
                    <a:pt x="41" y="0"/>
                    <a:pt x="41" y="0"/>
                    <a:pt x="42" y="0"/>
                  </a:cubicBezTo>
                  <a:cubicBezTo>
                    <a:pt x="42" y="0"/>
                    <a:pt x="42" y="0"/>
                    <a:pt x="42" y="0"/>
                  </a:cubicBezTo>
                  <a:cubicBezTo>
                    <a:pt x="43" y="0"/>
                    <a:pt x="43" y="0"/>
                    <a:pt x="44" y="0"/>
                  </a:cubicBezTo>
                  <a:cubicBezTo>
                    <a:pt x="44" y="0"/>
                    <a:pt x="44" y="0"/>
                    <a:pt x="44" y="0"/>
                  </a:cubicBezTo>
                  <a:cubicBezTo>
                    <a:pt x="44" y="0"/>
                    <a:pt x="44" y="0"/>
                    <a:pt x="44" y="0"/>
                  </a:cubicBezTo>
                  <a:cubicBezTo>
                    <a:pt x="44" y="0"/>
                    <a:pt x="44" y="0"/>
                    <a:pt x="44" y="0"/>
                  </a:cubicBezTo>
                  <a:cubicBezTo>
                    <a:pt x="45" y="0"/>
                    <a:pt x="45" y="0"/>
                    <a:pt x="45" y="0"/>
                  </a:cubicBezTo>
                  <a:cubicBezTo>
                    <a:pt x="46" y="0"/>
                    <a:pt x="46" y="0"/>
                    <a:pt x="46" y="0"/>
                  </a:cubicBezTo>
                  <a:cubicBezTo>
                    <a:pt x="47" y="0"/>
                    <a:pt x="47" y="0"/>
                    <a:pt x="47" y="0"/>
                  </a:cubicBezTo>
                  <a:cubicBezTo>
                    <a:pt x="47" y="0"/>
                    <a:pt x="47" y="0"/>
                    <a:pt x="47" y="0"/>
                  </a:cubicBezTo>
                  <a:cubicBezTo>
                    <a:pt x="48" y="0"/>
                    <a:pt x="48" y="0"/>
                    <a:pt x="48" y="0"/>
                  </a:cubicBezTo>
                  <a:cubicBezTo>
                    <a:pt x="49" y="0"/>
                    <a:pt x="50" y="0"/>
                    <a:pt x="51" y="0"/>
                  </a:cubicBezTo>
                  <a:cubicBezTo>
                    <a:pt x="51" y="0"/>
                    <a:pt x="52" y="0"/>
                    <a:pt x="52" y="0"/>
                  </a:cubicBezTo>
                  <a:cubicBezTo>
                    <a:pt x="53" y="0"/>
                    <a:pt x="53" y="0"/>
                    <a:pt x="53" y="0"/>
                  </a:cubicBezTo>
                  <a:cubicBezTo>
                    <a:pt x="53" y="0"/>
                    <a:pt x="53" y="0"/>
                    <a:pt x="53" y="0"/>
                  </a:cubicBezTo>
                  <a:cubicBezTo>
                    <a:pt x="54" y="0"/>
                    <a:pt x="55" y="0"/>
                    <a:pt x="56" y="0"/>
                  </a:cubicBezTo>
                  <a:cubicBezTo>
                    <a:pt x="57" y="0"/>
                    <a:pt x="57" y="0"/>
                    <a:pt x="57" y="0"/>
                  </a:cubicBezTo>
                  <a:cubicBezTo>
                    <a:pt x="60" y="1"/>
                    <a:pt x="63" y="1"/>
                    <a:pt x="66" y="2"/>
                  </a:cubicBezTo>
                  <a:cubicBezTo>
                    <a:pt x="67" y="2"/>
                    <a:pt x="67" y="2"/>
                    <a:pt x="67" y="2"/>
                  </a:cubicBezTo>
                  <a:cubicBezTo>
                    <a:pt x="68" y="2"/>
                    <a:pt x="70" y="2"/>
                    <a:pt x="71" y="3"/>
                  </a:cubicBezTo>
                  <a:cubicBezTo>
                    <a:pt x="71" y="3"/>
                    <a:pt x="71" y="3"/>
                    <a:pt x="71" y="3"/>
                  </a:cubicBezTo>
                  <a:cubicBezTo>
                    <a:pt x="72" y="3"/>
                    <a:pt x="72" y="3"/>
                    <a:pt x="72" y="3"/>
                  </a:cubicBezTo>
                  <a:cubicBezTo>
                    <a:pt x="73" y="3"/>
                    <a:pt x="75" y="4"/>
                    <a:pt x="76" y="4"/>
                  </a:cubicBezTo>
                  <a:cubicBezTo>
                    <a:pt x="76" y="4"/>
                    <a:pt x="78" y="4"/>
                    <a:pt x="81" y="5"/>
                  </a:cubicBezTo>
                  <a:cubicBezTo>
                    <a:pt x="81" y="5"/>
                    <a:pt x="81" y="5"/>
                    <a:pt x="81" y="5"/>
                  </a:cubicBezTo>
                  <a:cubicBezTo>
                    <a:pt x="81" y="5"/>
                    <a:pt x="81" y="5"/>
                    <a:pt x="81" y="5"/>
                  </a:cubicBezTo>
                  <a:cubicBezTo>
                    <a:pt x="82" y="5"/>
                    <a:pt x="82" y="6"/>
                    <a:pt x="82" y="6"/>
                  </a:cubicBezTo>
                  <a:cubicBezTo>
                    <a:pt x="82" y="6"/>
                    <a:pt x="82" y="6"/>
                    <a:pt x="82" y="6"/>
                  </a:cubicBezTo>
                  <a:cubicBezTo>
                    <a:pt x="83" y="6"/>
                    <a:pt x="83" y="6"/>
                    <a:pt x="84" y="6"/>
                  </a:cubicBezTo>
                  <a:cubicBezTo>
                    <a:pt x="85" y="6"/>
                    <a:pt x="85" y="6"/>
                    <a:pt x="85" y="6"/>
                  </a:cubicBezTo>
                  <a:cubicBezTo>
                    <a:pt x="85" y="7"/>
                    <a:pt x="85" y="7"/>
                    <a:pt x="85" y="7"/>
                  </a:cubicBezTo>
                  <a:cubicBezTo>
                    <a:pt x="85" y="7"/>
                    <a:pt x="85" y="7"/>
                    <a:pt x="85" y="7"/>
                  </a:cubicBezTo>
                  <a:cubicBezTo>
                    <a:pt x="86" y="7"/>
                    <a:pt x="86" y="7"/>
                    <a:pt x="86" y="7"/>
                  </a:cubicBezTo>
                  <a:cubicBezTo>
                    <a:pt x="86" y="7"/>
                    <a:pt x="86" y="7"/>
                    <a:pt x="86" y="7"/>
                  </a:cubicBezTo>
                  <a:cubicBezTo>
                    <a:pt x="86" y="7"/>
                    <a:pt x="86" y="7"/>
                    <a:pt x="86" y="7"/>
                  </a:cubicBezTo>
                  <a:cubicBezTo>
                    <a:pt x="86" y="7"/>
                    <a:pt x="86" y="7"/>
                    <a:pt x="86" y="7"/>
                  </a:cubicBezTo>
                  <a:cubicBezTo>
                    <a:pt x="87" y="7"/>
                    <a:pt x="87" y="7"/>
                    <a:pt x="87" y="7"/>
                  </a:cubicBezTo>
                  <a:cubicBezTo>
                    <a:pt x="87" y="7"/>
                    <a:pt x="88" y="8"/>
                    <a:pt x="88" y="8"/>
                  </a:cubicBezTo>
                  <a:cubicBezTo>
                    <a:pt x="89" y="8"/>
                    <a:pt x="89" y="8"/>
                    <a:pt x="89" y="8"/>
                  </a:cubicBezTo>
                  <a:cubicBezTo>
                    <a:pt x="90" y="8"/>
                    <a:pt x="91" y="9"/>
                    <a:pt x="91" y="9"/>
                  </a:cubicBezTo>
                  <a:cubicBezTo>
                    <a:pt x="93" y="10"/>
                    <a:pt x="93" y="10"/>
                    <a:pt x="93" y="10"/>
                  </a:cubicBezTo>
                  <a:cubicBezTo>
                    <a:pt x="94" y="10"/>
                    <a:pt x="95" y="11"/>
                    <a:pt x="96" y="11"/>
                  </a:cubicBezTo>
                  <a:cubicBezTo>
                    <a:pt x="96" y="11"/>
                    <a:pt x="98" y="12"/>
                    <a:pt x="101" y="13"/>
                  </a:cubicBezTo>
                  <a:cubicBezTo>
                    <a:pt x="101" y="13"/>
                    <a:pt x="101" y="13"/>
                    <a:pt x="101" y="13"/>
                  </a:cubicBezTo>
                  <a:cubicBezTo>
                    <a:pt x="101" y="14"/>
                    <a:pt x="101" y="14"/>
                    <a:pt x="101" y="14"/>
                  </a:cubicBezTo>
                  <a:cubicBezTo>
                    <a:pt x="103" y="14"/>
                    <a:pt x="104" y="15"/>
                    <a:pt x="106" y="16"/>
                  </a:cubicBezTo>
                  <a:cubicBezTo>
                    <a:pt x="107" y="17"/>
                    <a:pt x="110" y="18"/>
                    <a:pt x="112" y="20"/>
                  </a:cubicBezTo>
                  <a:cubicBezTo>
                    <a:pt x="112" y="20"/>
                    <a:pt x="112" y="20"/>
                    <a:pt x="112" y="20"/>
                  </a:cubicBezTo>
                  <a:cubicBezTo>
                    <a:pt x="112" y="20"/>
                    <a:pt x="112" y="20"/>
                    <a:pt x="112" y="20"/>
                  </a:cubicBezTo>
                  <a:cubicBezTo>
                    <a:pt x="112" y="20"/>
                    <a:pt x="113" y="20"/>
                    <a:pt x="113" y="21"/>
                  </a:cubicBezTo>
                  <a:cubicBezTo>
                    <a:pt x="115" y="22"/>
                    <a:pt x="118" y="23"/>
                    <a:pt x="120" y="25"/>
                  </a:cubicBezTo>
                  <a:cubicBezTo>
                    <a:pt x="120" y="25"/>
                    <a:pt x="120" y="25"/>
                    <a:pt x="120" y="25"/>
                  </a:cubicBezTo>
                  <a:cubicBezTo>
                    <a:pt x="120" y="25"/>
                    <a:pt x="120" y="25"/>
                    <a:pt x="120" y="25"/>
                  </a:cubicBezTo>
                  <a:cubicBezTo>
                    <a:pt x="121" y="25"/>
                    <a:pt x="121" y="25"/>
                    <a:pt x="121" y="25"/>
                  </a:cubicBezTo>
                  <a:cubicBezTo>
                    <a:pt x="121" y="25"/>
                    <a:pt x="121" y="25"/>
                    <a:pt x="121" y="25"/>
                  </a:cubicBezTo>
                  <a:cubicBezTo>
                    <a:pt x="121" y="25"/>
                    <a:pt x="121" y="25"/>
                    <a:pt x="121" y="25"/>
                  </a:cubicBezTo>
                  <a:cubicBezTo>
                    <a:pt x="121" y="26"/>
                    <a:pt x="122" y="26"/>
                    <a:pt x="122" y="26"/>
                  </a:cubicBezTo>
                  <a:cubicBezTo>
                    <a:pt x="122" y="26"/>
                    <a:pt x="122" y="26"/>
                    <a:pt x="122" y="26"/>
                  </a:cubicBezTo>
                  <a:cubicBezTo>
                    <a:pt x="124" y="27"/>
                    <a:pt x="125" y="28"/>
                    <a:pt x="126" y="29"/>
                  </a:cubicBezTo>
                  <a:cubicBezTo>
                    <a:pt x="127" y="30"/>
                    <a:pt x="128" y="30"/>
                    <a:pt x="128" y="30"/>
                  </a:cubicBezTo>
                  <a:cubicBezTo>
                    <a:pt x="130" y="32"/>
                    <a:pt x="130" y="32"/>
                    <a:pt x="130" y="32"/>
                  </a:cubicBezTo>
                  <a:cubicBezTo>
                    <a:pt x="132" y="33"/>
                    <a:pt x="134" y="34"/>
                    <a:pt x="135" y="35"/>
                  </a:cubicBezTo>
                  <a:cubicBezTo>
                    <a:pt x="138" y="37"/>
                    <a:pt x="140" y="39"/>
                    <a:pt x="141" y="40"/>
                  </a:cubicBezTo>
                  <a:cubicBezTo>
                    <a:pt x="142" y="40"/>
                    <a:pt x="142" y="40"/>
                    <a:pt x="142" y="40"/>
                  </a:cubicBezTo>
                  <a:cubicBezTo>
                    <a:pt x="142" y="40"/>
                    <a:pt x="142" y="40"/>
                    <a:pt x="142" y="40"/>
                  </a:cubicBezTo>
                  <a:cubicBezTo>
                    <a:pt x="144" y="42"/>
                    <a:pt x="145" y="44"/>
                    <a:pt x="146" y="45"/>
                  </a:cubicBezTo>
                  <a:cubicBezTo>
                    <a:pt x="147" y="45"/>
                    <a:pt x="148" y="46"/>
                    <a:pt x="149" y="47"/>
                  </a:cubicBezTo>
                  <a:cubicBezTo>
                    <a:pt x="150" y="48"/>
                    <a:pt x="150" y="48"/>
                    <a:pt x="150" y="48"/>
                  </a:cubicBezTo>
                  <a:cubicBezTo>
                    <a:pt x="151" y="48"/>
                    <a:pt x="151" y="48"/>
                    <a:pt x="151" y="48"/>
                  </a:cubicBezTo>
                  <a:cubicBezTo>
                    <a:pt x="154" y="53"/>
                    <a:pt x="157" y="56"/>
                    <a:pt x="159" y="59"/>
                  </a:cubicBezTo>
                  <a:cubicBezTo>
                    <a:pt x="159" y="60"/>
                    <a:pt x="160" y="61"/>
                    <a:pt x="160" y="62"/>
                  </a:cubicBezTo>
                  <a:cubicBezTo>
                    <a:pt x="160" y="62"/>
                    <a:pt x="160" y="62"/>
                    <a:pt x="160" y="62"/>
                  </a:cubicBezTo>
                  <a:cubicBezTo>
                    <a:pt x="160" y="62"/>
                    <a:pt x="160" y="62"/>
                    <a:pt x="160" y="62"/>
                  </a:cubicBezTo>
                  <a:cubicBezTo>
                    <a:pt x="160" y="63"/>
                    <a:pt x="161" y="64"/>
                    <a:pt x="161" y="64"/>
                  </a:cubicBezTo>
                  <a:cubicBezTo>
                    <a:pt x="161" y="65"/>
                    <a:pt x="161" y="66"/>
                    <a:pt x="161" y="66"/>
                  </a:cubicBezTo>
                  <a:cubicBezTo>
                    <a:pt x="161" y="67"/>
                    <a:pt x="161" y="67"/>
                    <a:pt x="162" y="68"/>
                  </a:cubicBezTo>
                  <a:cubicBezTo>
                    <a:pt x="162" y="69"/>
                    <a:pt x="162" y="70"/>
                    <a:pt x="162" y="71"/>
                  </a:cubicBezTo>
                  <a:cubicBezTo>
                    <a:pt x="162" y="79"/>
                    <a:pt x="155" y="85"/>
                    <a:pt x="146" y="90"/>
                  </a:cubicBezTo>
                  <a:cubicBezTo>
                    <a:pt x="145" y="90"/>
                    <a:pt x="144" y="91"/>
                    <a:pt x="143" y="91"/>
                  </a:cubicBezTo>
                  <a:cubicBezTo>
                    <a:pt x="143" y="91"/>
                    <a:pt x="143" y="91"/>
                    <a:pt x="143" y="91"/>
                  </a:cubicBezTo>
                  <a:cubicBezTo>
                    <a:pt x="143" y="92"/>
                    <a:pt x="143" y="92"/>
                    <a:pt x="143" y="92"/>
                  </a:cubicBezTo>
                  <a:cubicBezTo>
                    <a:pt x="143" y="92"/>
                    <a:pt x="143" y="92"/>
                    <a:pt x="143" y="92"/>
                  </a:cubicBezTo>
                  <a:cubicBezTo>
                    <a:pt x="143" y="92"/>
                    <a:pt x="143" y="92"/>
                    <a:pt x="143" y="92"/>
                  </a:cubicBezTo>
                  <a:cubicBezTo>
                    <a:pt x="142" y="92"/>
                    <a:pt x="142" y="92"/>
                    <a:pt x="142" y="92"/>
                  </a:cubicBezTo>
                  <a:cubicBezTo>
                    <a:pt x="142" y="92"/>
                    <a:pt x="142" y="92"/>
                    <a:pt x="142" y="92"/>
                  </a:cubicBezTo>
                  <a:cubicBezTo>
                    <a:pt x="142" y="92"/>
                    <a:pt x="142" y="92"/>
                    <a:pt x="142" y="92"/>
                  </a:cubicBezTo>
                  <a:cubicBezTo>
                    <a:pt x="142" y="92"/>
                    <a:pt x="142" y="92"/>
                    <a:pt x="142" y="92"/>
                  </a:cubicBezTo>
                  <a:cubicBezTo>
                    <a:pt x="141" y="92"/>
                    <a:pt x="141" y="92"/>
                    <a:pt x="141" y="92"/>
                  </a:cubicBezTo>
                  <a:cubicBezTo>
                    <a:pt x="141" y="93"/>
                    <a:pt x="141" y="93"/>
                    <a:pt x="141" y="93"/>
                  </a:cubicBezTo>
                  <a:cubicBezTo>
                    <a:pt x="141" y="93"/>
                    <a:pt x="141" y="93"/>
                    <a:pt x="141" y="93"/>
                  </a:cubicBezTo>
                  <a:cubicBezTo>
                    <a:pt x="141" y="93"/>
                    <a:pt x="141" y="93"/>
                    <a:pt x="141" y="93"/>
                  </a:cubicBezTo>
                  <a:cubicBezTo>
                    <a:pt x="141" y="93"/>
                    <a:pt x="141" y="93"/>
                    <a:pt x="141" y="93"/>
                  </a:cubicBezTo>
                  <a:cubicBezTo>
                    <a:pt x="140" y="93"/>
                    <a:pt x="140" y="93"/>
                    <a:pt x="140" y="93"/>
                  </a:cubicBezTo>
                  <a:cubicBezTo>
                    <a:pt x="140" y="93"/>
                    <a:pt x="140" y="93"/>
                    <a:pt x="140" y="93"/>
                  </a:cubicBezTo>
                  <a:cubicBezTo>
                    <a:pt x="140" y="93"/>
                    <a:pt x="140" y="93"/>
                    <a:pt x="140" y="93"/>
                  </a:cubicBezTo>
                  <a:cubicBezTo>
                    <a:pt x="139" y="93"/>
                    <a:pt x="139" y="93"/>
                    <a:pt x="139" y="93"/>
                  </a:cubicBezTo>
                  <a:cubicBezTo>
                    <a:pt x="139" y="93"/>
                    <a:pt x="139" y="93"/>
                    <a:pt x="139" y="93"/>
                  </a:cubicBezTo>
                  <a:cubicBezTo>
                    <a:pt x="139" y="94"/>
                    <a:pt x="139" y="94"/>
                    <a:pt x="139" y="94"/>
                  </a:cubicBezTo>
                  <a:cubicBezTo>
                    <a:pt x="139" y="94"/>
                    <a:pt x="139" y="94"/>
                    <a:pt x="139"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4"/>
                    <a:pt x="137" y="94"/>
                    <a:pt x="137" y="94"/>
                  </a:cubicBezTo>
                  <a:cubicBezTo>
                    <a:pt x="137" y="95"/>
                    <a:pt x="137" y="95"/>
                    <a:pt x="137"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3" y="96"/>
                    <a:pt x="133" y="96"/>
                    <a:pt x="133" y="96"/>
                  </a:cubicBezTo>
                  <a:cubicBezTo>
                    <a:pt x="133" y="96"/>
                    <a:pt x="133" y="96"/>
                    <a:pt x="133" y="96"/>
                  </a:cubicBezTo>
                  <a:cubicBezTo>
                    <a:pt x="133" y="96"/>
                    <a:pt x="133" y="96"/>
                    <a:pt x="133" y="96"/>
                  </a:cubicBezTo>
                  <a:cubicBezTo>
                    <a:pt x="132" y="96"/>
                    <a:pt x="132" y="96"/>
                    <a:pt x="132" y="96"/>
                  </a:cubicBezTo>
                  <a:cubicBezTo>
                    <a:pt x="131" y="97"/>
                    <a:pt x="131" y="97"/>
                    <a:pt x="131" y="97"/>
                  </a:cubicBezTo>
                  <a:cubicBezTo>
                    <a:pt x="131" y="97"/>
                    <a:pt x="131" y="97"/>
                    <a:pt x="131" y="97"/>
                  </a:cubicBezTo>
                  <a:cubicBezTo>
                    <a:pt x="131" y="97"/>
                    <a:pt x="131" y="97"/>
                    <a:pt x="131" y="97"/>
                  </a:cubicBezTo>
                  <a:cubicBezTo>
                    <a:pt x="131" y="97"/>
                    <a:pt x="131" y="97"/>
                    <a:pt x="131"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29" y="97"/>
                    <a:pt x="129" y="97"/>
                    <a:pt x="129" y="97"/>
                  </a:cubicBezTo>
                  <a:cubicBezTo>
                    <a:pt x="129" y="97"/>
                    <a:pt x="129" y="97"/>
                    <a:pt x="129" y="97"/>
                  </a:cubicBezTo>
                  <a:cubicBezTo>
                    <a:pt x="128" y="98"/>
                    <a:pt x="128" y="98"/>
                    <a:pt x="128" y="98"/>
                  </a:cubicBezTo>
                  <a:cubicBezTo>
                    <a:pt x="128" y="98"/>
                    <a:pt x="128" y="98"/>
                    <a:pt x="128" y="98"/>
                  </a:cubicBezTo>
                  <a:cubicBezTo>
                    <a:pt x="128" y="98"/>
                    <a:pt x="128" y="98"/>
                    <a:pt x="128"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6" y="98"/>
                    <a:pt x="126" y="98"/>
                    <a:pt x="126" y="98"/>
                  </a:cubicBezTo>
                  <a:cubicBezTo>
                    <a:pt x="126" y="98"/>
                    <a:pt x="126" y="98"/>
                    <a:pt x="126"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3" y="99"/>
                    <a:pt x="123" y="99"/>
                    <a:pt x="123" y="99"/>
                  </a:cubicBez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1" y="99"/>
                    <a:pt x="121" y="99"/>
                    <a:pt x="121" y="99"/>
                  </a:cubicBezTo>
                  <a:cubicBezTo>
                    <a:pt x="121" y="99"/>
                    <a:pt x="121" y="99"/>
                    <a:pt x="121" y="99"/>
                  </a:cubicBezTo>
                  <a:cubicBezTo>
                    <a:pt x="120" y="99"/>
                    <a:pt x="120" y="99"/>
                    <a:pt x="120" y="99"/>
                  </a:cubicBezTo>
                  <a:cubicBezTo>
                    <a:pt x="120" y="99"/>
                    <a:pt x="120" y="99"/>
                    <a:pt x="120" y="99"/>
                  </a:cubicBezTo>
                  <a:cubicBezTo>
                    <a:pt x="120" y="99"/>
                    <a:pt x="120" y="99"/>
                    <a:pt x="120" y="99"/>
                  </a:cubicBezTo>
                  <a:cubicBezTo>
                    <a:pt x="119" y="99"/>
                    <a:pt x="119" y="99"/>
                    <a:pt x="119" y="99"/>
                  </a:cubicBezTo>
                  <a:cubicBezTo>
                    <a:pt x="119" y="99"/>
                    <a:pt x="119" y="99"/>
                    <a:pt x="119" y="99"/>
                  </a:cubicBezTo>
                  <a:cubicBezTo>
                    <a:pt x="119" y="99"/>
                    <a:pt x="119" y="99"/>
                    <a:pt x="119" y="99"/>
                  </a:cubicBezTo>
                  <a:cubicBezTo>
                    <a:pt x="118" y="99"/>
                    <a:pt x="118" y="99"/>
                    <a:pt x="118" y="99"/>
                  </a:cubicBezTo>
                  <a:cubicBezTo>
                    <a:pt x="118" y="99"/>
                    <a:pt x="118" y="99"/>
                    <a:pt x="118" y="99"/>
                  </a:cubicBezTo>
                  <a:cubicBezTo>
                    <a:pt x="117" y="99"/>
                    <a:pt x="117" y="99"/>
                    <a:pt x="117" y="99"/>
                  </a:cubicBezTo>
                  <a:cubicBezTo>
                    <a:pt x="116" y="99"/>
                    <a:pt x="116" y="99"/>
                    <a:pt x="116" y="99"/>
                  </a:cubicBezTo>
                  <a:cubicBezTo>
                    <a:pt x="116" y="99"/>
                    <a:pt x="116" y="99"/>
                    <a:pt x="116" y="99"/>
                  </a:cubicBezTo>
                  <a:cubicBezTo>
                    <a:pt x="116" y="99"/>
                    <a:pt x="116" y="99"/>
                    <a:pt x="116" y="99"/>
                  </a:cubicBezTo>
                  <a:cubicBezTo>
                    <a:pt x="115" y="99"/>
                    <a:pt x="115" y="99"/>
                    <a:pt x="115" y="99"/>
                  </a:cubicBezTo>
                  <a:cubicBezTo>
                    <a:pt x="114" y="99"/>
                    <a:pt x="114" y="99"/>
                    <a:pt x="114" y="99"/>
                  </a:cubicBezTo>
                  <a:cubicBezTo>
                    <a:pt x="114" y="99"/>
                    <a:pt x="114" y="99"/>
                    <a:pt x="114" y="99"/>
                  </a:cubicBezTo>
                  <a:cubicBezTo>
                    <a:pt x="114" y="99"/>
                    <a:pt x="114" y="99"/>
                    <a:pt x="114" y="99"/>
                  </a:cubicBezTo>
                  <a:cubicBezTo>
                    <a:pt x="114" y="99"/>
                    <a:pt x="114" y="99"/>
                    <a:pt x="114" y="99"/>
                  </a:cubicBezTo>
                  <a:cubicBezTo>
                    <a:pt x="113" y="99"/>
                    <a:pt x="113" y="99"/>
                    <a:pt x="113" y="99"/>
                  </a:cubicBezTo>
                  <a:cubicBezTo>
                    <a:pt x="112" y="99"/>
                    <a:pt x="112" y="99"/>
                    <a:pt x="112" y="99"/>
                  </a:cubicBezTo>
                  <a:cubicBezTo>
                    <a:pt x="112" y="99"/>
                    <a:pt x="112" y="99"/>
                    <a:pt x="112" y="99"/>
                  </a:cubicBezTo>
                  <a:cubicBezTo>
                    <a:pt x="111" y="99"/>
                    <a:pt x="111" y="99"/>
                    <a:pt x="111" y="99"/>
                  </a:cubicBezTo>
                  <a:cubicBezTo>
                    <a:pt x="110" y="99"/>
                    <a:pt x="110" y="99"/>
                    <a:pt x="110" y="99"/>
                  </a:cubicBezTo>
                  <a:cubicBezTo>
                    <a:pt x="110" y="99"/>
                    <a:pt x="110" y="99"/>
                    <a:pt x="110" y="99"/>
                  </a:cubicBezTo>
                  <a:cubicBezTo>
                    <a:pt x="110" y="99"/>
                    <a:pt x="110" y="99"/>
                    <a:pt x="110" y="99"/>
                  </a:cubicBezTo>
                  <a:cubicBezTo>
                    <a:pt x="110" y="99"/>
                    <a:pt x="110" y="99"/>
                    <a:pt x="110" y="99"/>
                  </a:cubicBezTo>
                  <a:cubicBezTo>
                    <a:pt x="109" y="99"/>
                    <a:pt x="109" y="99"/>
                    <a:pt x="109" y="99"/>
                  </a:cubicBezTo>
                  <a:cubicBezTo>
                    <a:pt x="108" y="99"/>
                    <a:pt x="108" y="99"/>
                    <a:pt x="108" y="99"/>
                  </a:cubicBezTo>
                  <a:cubicBezTo>
                    <a:pt x="108" y="99"/>
                    <a:pt x="108" y="99"/>
                    <a:pt x="108" y="99"/>
                  </a:cubicBezTo>
                  <a:cubicBezTo>
                    <a:pt x="108" y="99"/>
                    <a:pt x="108" y="99"/>
                    <a:pt x="108" y="99"/>
                  </a:cubicBezTo>
                  <a:cubicBezTo>
                    <a:pt x="107" y="99"/>
                    <a:pt x="107" y="99"/>
                    <a:pt x="107" y="99"/>
                  </a:cubicBezTo>
                  <a:cubicBezTo>
                    <a:pt x="106" y="99"/>
                    <a:pt x="106" y="99"/>
                    <a:pt x="106" y="99"/>
                  </a:cubicBezTo>
                  <a:cubicBezTo>
                    <a:pt x="105" y="99"/>
                    <a:pt x="105" y="99"/>
                    <a:pt x="105" y="99"/>
                  </a:cubicBezTo>
                  <a:cubicBezTo>
                    <a:pt x="105" y="99"/>
                    <a:pt x="105" y="99"/>
                    <a:pt x="105" y="99"/>
                  </a:cubicBezTo>
                  <a:cubicBezTo>
                    <a:pt x="105" y="99"/>
                    <a:pt x="105" y="99"/>
                    <a:pt x="105" y="99"/>
                  </a:cubicBezTo>
                  <a:cubicBezTo>
                    <a:pt x="105" y="99"/>
                    <a:pt x="104" y="99"/>
                    <a:pt x="104" y="99"/>
                  </a:cubicBezTo>
                  <a:cubicBezTo>
                    <a:pt x="103" y="99"/>
                    <a:pt x="103" y="99"/>
                    <a:pt x="103" y="99"/>
                  </a:cubicBezTo>
                  <a:cubicBezTo>
                    <a:pt x="102" y="99"/>
                    <a:pt x="102" y="99"/>
                    <a:pt x="102" y="99"/>
                  </a:cubicBezTo>
                  <a:cubicBezTo>
                    <a:pt x="101" y="98"/>
                    <a:pt x="100" y="98"/>
                    <a:pt x="99" y="98"/>
                  </a:cubicBezTo>
                  <a:cubicBezTo>
                    <a:pt x="99" y="98"/>
                    <a:pt x="99" y="98"/>
                    <a:pt x="99" y="98"/>
                  </a:cubicBezTo>
                  <a:cubicBezTo>
                    <a:pt x="98" y="98"/>
                    <a:pt x="98" y="98"/>
                    <a:pt x="98" y="98"/>
                  </a:cubicBezTo>
                  <a:cubicBezTo>
                    <a:pt x="98" y="98"/>
                    <a:pt x="98" y="98"/>
                    <a:pt x="98" y="98"/>
                  </a:cubicBezTo>
                  <a:cubicBezTo>
                    <a:pt x="98" y="98"/>
                    <a:pt x="98" y="98"/>
                    <a:pt x="98" y="98"/>
                  </a:cubicBezTo>
                  <a:cubicBezTo>
                    <a:pt x="98" y="98"/>
                    <a:pt x="98" y="98"/>
                    <a:pt x="98" y="98"/>
                  </a:cubicBezTo>
                  <a:cubicBezTo>
                    <a:pt x="96" y="98"/>
                    <a:pt x="95" y="97"/>
                    <a:pt x="93" y="97"/>
                  </a:cubicBezTo>
                  <a:cubicBezTo>
                    <a:pt x="93" y="97"/>
                    <a:pt x="93" y="97"/>
                    <a:pt x="93" y="97"/>
                  </a:cubicBezTo>
                  <a:cubicBezTo>
                    <a:pt x="91" y="97"/>
                    <a:pt x="90" y="96"/>
                    <a:pt x="89" y="96"/>
                  </a:cubicBezTo>
                  <a:cubicBezTo>
                    <a:pt x="88" y="96"/>
                    <a:pt x="88" y="96"/>
                    <a:pt x="87" y="95"/>
                  </a:cubicBezTo>
                  <a:cubicBezTo>
                    <a:pt x="86" y="95"/>
                    <a:pt x="85" y="95"/>
                    <a:pt x="84" y="94"/>
                  </a:cubicBezTo>
                  <a:cubicBezTo>
                    <a:pt x="83" y="94"/>
                    <a:pt x="83" y="94"/>
                    <a:pt x="82" y="94"/>
                  </a:cubicBezTo>
                  <a:cubicBezTo>
                    <a:pt x="83" y="94"/>
                    <a:pt x="83" y="94"/>
                    <a:pt x="83" y="94"/>
                  </a:cubicBezTo>
                  <a:cubicBezTo>
                    <a:pt x="76" y="92"/>
                    <a:pt x="67" y="88"/>
                    <a:pt x="57" y="84"/>
                  </a:cubicBezTo>
                  <a:cubicBezTo>
                    <a:pt x="49" y="80"/>
                    <a:pt x="40" y="75"/>
                    <a:pt x="31" y="70"/>
                  </a:cubicBezTo>
                  <a:cubicBezTo>
                    <a:pt x="31" y="70"/>
                    <a:pt x="30" y="69"/>
                    <a:pt x="29" y="69"/>
                  </a:cubicBezTo>
                  <a:cubicBezTo>
                    <a:pt x="28" y="68"/>
                    <a:pt x="28" y="68"/>
                    <a:pt x="27" y="67"/>
                  </a:cubicBezTo>
                  <a:cubicBezTo>
                    <a:pt x="27" y="68"/>
                    <a:pt x="28" y="68"/>
                    <a:pt x="28" y="68"/>
                  </a:cubicBezTo>
                  <a:cubicBezTo>
                    <a:pt x="28" y="68"/>
                    <a:pt x="27" y="68"/>
                    <a:pt x="27" y="67"/>
                  </a:cubicBezTo>
                  <a:cubicBezTo>
                    <a:pt x="26" y="67"/>
                    <a:pt x="26" y="67"/>
                    <a:pt x="25" y="66"/>
                  </a:cubicBezTo>
                  <a:cubicBezTo>
                    <a:pt x="25" y="66"/>
                    <a:pt x="24" y="66"/>
                    <a:pt x="24" y="65"/>
                  </a:cubicBezTo>
                  <a:cubicBezTo>
                    <a:pt x="23" y="65"/>
                    <a:pt x="23" y="65"/>
                    <a:pt x="22" y="64"/>
                  </a:cubicBezTo>
                  <a:cubicBezTo>
                    <a:pt x="22" y="64"/>
                    <a:pt x="21" y="64"/>
                    <a:pt x="21" y="63"/>
                  </a:cubicBezTo>
                  <a:cubicBezTo>
                    <a:pt x="20" y="63"/>
                    <a:pt x="20" y="63"/>
                    <a:pt x="19" y="62"/>
                  </a:cubicBezTo>
                  <a:cubicBezTo>
                    <a:pt x="19" y="62"/>
                    <a:pt x="18" y="61"/>
                    <a:pt x="18" y="61"/>
                  </a:cubicBezTo>
                  <a:cubicBezTo>
                    <a:pt x="17" y="61"/>
                    <a:pt x="17" y="60"/>
                    <a:pt x="16" y="60"/>
                  </a:cubicBezTo>
                  <a:cubicBezTo>
                    <a:pt x="16" y="60"/>
                    <a:pt x="16" y="59"/>
                    <a:pt x="15" y="59"/>
                  </a:cubicBezTo>
                  <a:cubicBezTo>
                    <a:pt x="15" y="58"/>
                    <a:pt x="14" y="58"/>
                    <a:pt x="14" y="58"/>
                  </a:cubicBezTo>
                  <a:cubicBezTo>
                    <a:pt x="14" y="58"/>
                    <a:pt x="14" y="58"/>
                    <a:pt x="14" y="58"/>
                  </a:cubicBezTo>
                  <a:cubicBezTo>
                    <a:pt x="14" y="58"/>
                    <a:pt x="14" y="58"/>
                    <a:pt x="14" y="58"/>
                  </a:cubicBezTo>
                  <a:cubicBezTo>
                    <a:pt x="14" y="58"/>
                    <a:pt x="14" y="58"/>
                    <a:pt x="14" y="58"/>
                  </a:cubicBezTo>
                  <a:cubicBezTo>
                    <a:pt x="13" y="57"/>
                    <a:pt x="13" y="57"/>
                    <a:pt x="13" y="57"/>
                  </a:cubicBezTo>
                  <a:cubicBezTo>
                    <a:pt x="12" y="56"/>
                    <a:pt x="12" y="56"/>
                    <a:pt x="12" y="56"/>
                  </a:cubicBezTo>
                  <a:cubicBezTo>
                    <a:pt x="11" y="55"/>
                    <a:pt x="11" y="55"/>
                    <a:pt x="11" y="55"/>
                  </a:cubicBezTo>
                  <a:cubicBezTo>
                    <a:pt x="10" y="54"/>
                    <a:pt x="10" y="54"/>
                    <a:pt x="10" y="54"/>
                  </a:cubicBezTo>
                  <a:cubicBezTo>
                    <a:pt x="9" y="53"/>
                    <a:pt x="9" y="53"/>
                    <a:pt x="9" y="53"/>
                  </a:cubicBezTo>
                  <a:cubicBezTo>
                    <a:pt x="9" y="53"/>
                    <a:pt x="9" y="52"/>
                    <a:pt x="8" y="52"/>
                  </a:cubicBezTo>
                  <a:cubicBezTo>
                    <a:pt x="8" y="51"/>
                    <a:pt x="8" y="51"/>
                    <a:pt x="8" y="51"/>
                  </a:cubicBezTo>
                  <a:cubicBezTo>
                    <a:pt x="8" y="51"/>
                    <a:pt x="8" y="51"/>
                    <a:pt x="8" y="51"/>
                  </a:cubicBezTo>
                  <a:cubicBezTo>
                    <a:pt x="8" y="51"/>
                    <a:pt x="8" y="51"/>
                    <a:pt x="8" y="51"/>
                  </a:cubicBezTo>
                  <a:cubicBezTo>
                    <a:pt x="8" y="51"/>
                    <a:pt x="8" y="51"/>
                    <a:pt x="8" y="51"/>
                  </a:cubicBezTo>
                  <a:cubicBezTo>
                    <a:pt x="8" y="51"/>
                    <a:pt x="8" y="51"/>
                    <a:pt x="8" y="51"/>
                  </a:cubicBezTo>
                  <a:cubicBezTo>
                    <a:pt x="7" y="51"/>
                    <a:pt x="7" y="50"/>
                    <a:pt x="7" y="50"/>
                  </a:cubicBezTo>
                  <a:cubicBezTo>
                    <a:pt x="6" y="49"/>
                    <a:pt x="6" y="49"/>
                    <a:pt x="6" y="49"/>
                  </a:cubicBezTo>
                  <a:cubicBezTo>
                    <a:pt x="6" y="49"/>
                    <a:pt x="6" y="49"/>
                    <a:pt x="6" y="49"/>
                  </a:cubicBezTo>
                  <a:cubicBezTo>
                    <a:pt x="6" y="48"/>
                    <a:pt x="6" y="48"/>
                    <a:pt x="6" y="48"/>
                  </a:cubicBezTo>
                  <a:cubicBezTo>
                    <a:pt x="6" y="48"/>
                    <a:pt x="6" y="48"/>
                    <a:pt x="6" y="48"/>
                  </a:cubicBezTo>
                  <a:cubicBezTo>
                    <a:pt x="5" y="47"/>
                    <a:pt x="5" y="47"/>
                    <a:pt x="5" y="47"/>
                  </a:cubicBezTo>
                  <a:cubicBezTo>
                    <a:pt x="5" y="47"/>
                    <a:pt x="5" y="47"/>
                    <a:pt x="5" y="47"/>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5"/>
                    <a:pt x="4" y="45"/>
                    <a:pt x="4" y="45"/>
                  </a:cubicBezTo>
                  <a:cubicBezTo>
                    <a:pt x="3" y="44"/>
                    <a:pt x="3" y="44"/>
                    <a:pt x="3" y="44"/>
                  </a:cubicBezTo>
                  <a:cubicBezTo>
                    <a:pt x="3" y="44"/>
                    <a:pt x="3" y="44"/>
                    <a:pt x="3" y="44"/>
                  </a:cubicBezTo>
                  <a:cubicBezTo>
                    <a:pt x="3" y="44"/>
                    <a:pt x="3" y="43"/>
                    <a:pt x="3" y="43"/>
                  </a:cubicBezTo>
                  <a:cubicBezTo>
                    <a:pt x="2" y="42"/>
                    <a:pt x="2" y="42"/>
                    <a:pt x="2" y="42"/>
                  </a:cubicBezTo>
                  <a:cubicBezTo>
                    <a:pt x="2" y="42"/>
                    <a:pt x="2" y="42"/>
                    <a:pt x="2" y="42"/>
                  </a:cubicBezTo>
                  <a:cubicBezTo>
                    <a:pt x="2" y="42"/>
                    <a:pt x="2" y="42"/>
                    <a:pt x="2" y="42"/>
                  </a:cubicBezTo>
                  <a:cubicBezTo>
                    <a:pt x="2" y="42"/>
                    <a:pt x="2" y="42"/>
                    <a:pt x="2" y="42"/>
                  </a:cubicBezTo>
                  <a:cubicBezTo>
                    <a:pt x="2" y="41"/>
                    <a:pt x="2" y="41"/>
                    <a:pt x="2" y="41"/>
                  </a:cubicBezTo>
                  <a:cubicBezTo>
                    <a:pt x="2" y="41"/>
                    <a:pt x="2" y="41"/>
                    <a:pt x="2" y="41"/>
                  </a:cubicBezTo>
                  <a:cubicBezTo>
                    <a:pt x="2" y="40"/>
                    <a:pt x="2" y="40"/>
                    <a:pt x="2" y="40"/>
                  </a:cubicBezTo>
                  <a:cubicBezTo>
                    <a:pt x="1" y="40"/>
                    <a:pt x="1" y="40"/>
                    <a:pt x="1"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8"/>
                    <a:pt x="1" y="38"/>
                    <a:pt x="1" y="38"/>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6"/>
                    <a:pt x="1" y="36"/>
                    <a:pt x="1" y="36"/>
                  </a:cubicBezTo>
                  <a:cubicBezTo>
                    <a:pt x="1" y="36"/>
                    <a:pt x="1" y="36"/>
                    <a:pt x="1" y="36"/>
                  </a:cubicBezTo>
                  <a:cubicBezTo>
                    <a:pt x="1" y="35"/>
                    <a:pt x="1" y="35"/>
                    <a:pt x="1" y="35"/>
                  </a:cubicBezTo>
                  <a:cubicBezTo>
                    <a:pt x="0" y="35"/>
                    <a:pt x="0" y="35"/>
                    <a:pt x="0" y="35"/>
                  </a:cubicBezTo>
                  <a:cubicBezTo>
                    <a:pt x="0" y="35"/>
                    <a:pt x="0" y="35"/>
                    <a:pt x="0" y="35"/>
                  </a:cubicBezTo>
                  <a:cubicBezTo>
                    <a:pt x="0" y="35"/>
                    <a:pt x="0" y="35"/>
                    <a:pt x="0" y="35"/>
                  </a:cubicBezTo>
                  <a:cubicBezTo>
                    <a:pt x="0" y="35"/>
                    <a:pt x="0" y="35"/>
                    <a:pt x="0" y="35"/>
                  </a:cubicBezTo>
                  <a:cubicBezTo>
                    <a:pt x="0" y="34"/>
                    <a:pt x="0" y="34"/>
                    <a:pt x="0" y="33"/>
                  </a:cubicBezTo>
                  <a:cubicBezTo>
                    <a:pt x="0" y="33"/>
                    <a:pt x="0" y="33"/>
                    <a:pt x="0" y="33"/>
                  </a:cubicBez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îšḻiďé"/>
            <p:cNvSpPr/>
            <p:nvPr/>
          </p:nvSpPr>
          <p:spPr bwMode="auto">
            <a:xfrm>
              <a:off x="8105112" y="4743280"/>
              <a:ext cx="1227691" cy="542807"/>
            </a:xfrm>
            <a:custGeom>
              <a:avLst/>
              <a:gdLst>
                <a:gd name="T0" fmla="*/ 0 w 162"/>
                <a:gd name="T1" fmla="*/ 2 h 72"/>
                <a:gd name="T2" fmla="*/ 1 w 162"/>
                <a:gd name="T3" fmla="*/ 6 h 72"/>
                <a:gd name="T4" fmla="*/ 3 w 162"/>
                <a:gd name="T5" fmla="*/ 10 h 72"/>
                <a:gd name="T6" fmla="*/ 4 w 162"/>
                <a:gd name="T7" fmla="*/ 13 h 72"/>
                <a:gd name="T8" fmla="*/ 8 w 162"/>
                <a:gd name="T9" fmla="*/ 18 h 72"/>
                <a:gd name="T10" fmla="*/ 11 w 162"/>
                <a:gd name="T11" fmla="*/ 22 h 72"/>
                <a:gd name="T12" fmla="*/ 17 w 162"/>
                <a:gd name="T13" fmla="*/ 27 h 72"/>
                <a:gd name="T14" fmla="*/ 21 w 162"/>
                <a:gd name="T15" fmla="*/ 31 h 72"/>
                <a:gd name="T16" fmla="*/ 27 w 162"/>
                <a:gd name="T17" fmla="*/ 34 h 72"/>
                <a:gd name="T18" fmla="*/ 38 w 162"/>
                <a:gd name="T19" fmla="*/ 41 h 72"/>
                <a:gd name="T20" fmla="*/ 50 w 162"/>
                <a:gd name="T21" fmla="*/ 47 h 72"/>
                <a:gd name="T22" fmla="*/ 59 w 162"/>
                <a:gd name="T23" fmla="*/ 52 h 72"/>
                <a:gd name="T24" fmla="*/ 70 w 162"/>
                <a:gd name="T25" fmla="*/ 56 h 72"/>
                <a:gd name="T26" fmla="*/ 77 w 162"/>
                <a:gd name="T27" fmla="*/ 59 h 72"/>
                <a:gd name="T28" fmla="*/ 86 w 162"/>
                <a:gd name="T29" fmla="*/ 62 h 72"/>
                <a:gd name="T30" fmla="*/ 92 w 162"/>
                <a:gd name="T31" fmla="*/ 64 h 72"/>
                <a:gd name="T32" fmla="*/ 98 w 162"/>
                <a:gd name="T33" fmla="*/ 65 h 72"/>
                <a:gd name="T34" fmla="*/ 103 w 162"/>
                <a:gd name="T35" fmla="*/ 66 h 72"/>
                <a:gd name="T36" fmla="*/ 110 w 162"/>
                <a:gd name="T37" fmla="*/ 66 h 72"/>
                <a:gd name="T38" fmla="*/ 115 w 162"/>
                <a:gd name="T39" fmla="*/ 66 h 72"/>
                <a:gd name="T40" fmla="*/ 121 w 162"/>
                <a:gd name="T41" fmla="*/ 66 h 72"/>
                <a:gd name="T42" fmla="*/ 126 w 162"/>
                <a:gd name="T43" fmla="*/ 65 h 72"/>
                <a:gd name="T44" fmla="*/ 135 w 162"/>
                <a:gd name="T45" fmla="*/ 62 h 72"/>
                <a:gd name="T46" fmla="*/ 141 w 162"/>
                <a:gd name="T47" fmla="*/ 60 h 72"/>
                <a:gd name="T48" fmla="*/ 162 w 162"/>
                <a:gd name="T49" fmla="*/ 38 h 72"/>
                <a:gd name="T50" fmla="*/ 141 w 162"/>
                <a:gd name="T51" fmla="*/ 65 h 72"/>
                <a:gd name="T52" fmla="*/ 135 w 162"/>
                <a:gd name="T53" fmla="*/ 68 h 72"/>
                <a:gd name="T54" fmla="*/ 130 w 162"/>
                <a:gd name="T55" fmla="*/ 69 h 72"/>
                <a:gd name="T56" fmla="*/ 125 w 162"/>
                <a:gd name="T57" fmla="*/ 70 h 72"/>
                <a:gd name="T58" fmla="*/ 122 w 162"/>
                <a:gd name="T59" fmla="*/ 71 h 72"/>
                <a:gd name="T60" fmla="*/ 118 w 162"/>
                <a:gd name="T61" fmla="*/ 72 h 72"/>
                <a:gd name="T62" fmla="*/ 114 w 162"/>
                <a:gd name="T63" fmla="*/ 72 h 72"/>
                <a:gd name="T64" fmla="*/ 110 w 162"/>
                <a:gd name="T65" fmla="*/ 72 h 72"/>
                <a:gd name="T66" fmla="*/ 105 w 162"/>
                <a:gd name="T67" fmla="*/ 71 h 72"/>
                <a:gd name="T68" fmla="*/ 101 w 162"/>
                <a:gd name="T69" fmla="*/ 71 h 72"/>
                <a:gd name="T70" fmla="*/ 98 w 162"/>
                <a:gd name="T71" fmla="*/ 70 h 72"/>
                <a:gd name="T72" fmla="*/ 92 w 162"/>
                <a:gd name="T73" fmla="*/ 69 h 72"/>
                <a:gd name="T74" fmla="*/ 86 w 162"/>
                <a:gd name="T75" fmla="*/ 67 h 72"/>
                <a:gd name="T76" fmla="*/ 82 w 162"/>
                <a:gd name="T77" fmla="*/ 66 h 72"/>
                <a:gd name="T78" fmla="*/ 72 w 162"/>
                <a:gd name="T79" fmla="*/ 62 h 72"/>
                <a:gd name="T80" fmla="*/ 64 w 162"/>
                <a:gd name="T81" fmla="*/ 59 h 72"/>
                <a:gd name="T82" fmla="*/ 52 w 162"/>
                <a:gd name="T83" fmla="*/ 54 h 72"/>
                <a:gd name="T84" fmla="*/ 43 w 162"/>
                <a:gd name="T85" fmla="*/ 49 h 72"/>
                <a:gd name="T86" fmla="*/ 29 w 162"/>
                <a:gd name="T87" fmla="*/ 41 h 72"/>
                <a:gd name="T88" fmla="*/ 25 w 162"/>
                <a:gd name="T89" fmla="*/ 38 h 72"/>
                <a:gd name="T90" fmla="*/ 20 w 162"/>
                <a:gd name="T91" fmla="*/ 35 h 72"/>
                <a:gd name="T92" fmla="*/ 14 w 162"/>
                <a:gd name="T93" fmla="*/ 30 h 72"/>
                <a:gd name="T94" fmla="*/ 11 w 162"/>
                <a:gd name="T95" fmla="*/ 27 h 72"/>
                <a:gd name="T96" fmla="*/ 8 w 162"/>
                <a:gd name="T97" fmla="*/ 23 h 72"/>
                <a:gd name="T98" fmla="*/ 5 w 162"/>
                <a:gd name="T99" fmla="*/ 20 h 72"/>
                <a:gd name="T100" fmla="*/ 4 w 162"/>
                <a:gd name="T101" fmla="*/ 17 h 72"/>
                <a:gd name="T102" fmla="*/ 2 w 162"/>
                <a:gd name="T103" fmla="*/ 14 h 72"/>
                <a:gd name="T104" fmla="*/ 1 w 162"/>
                <a:gd name="T105" fmla="*/ 12 h 72"/>
                <a:gd name="T106" fmla="*/ 1 w 162"/>
                <a:gd name="T107" fmla="*/ 9 h 72"/>
                <a:gd name="T108" fmla="*/ 0 w 162"/>
                <a:gd name="T109"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72">
                  <a:moveTo>
                    <a:pt x="0" y="0"/>
                  </a:moveTo>
                  <a:cubicBezTo>
                    <a:pt x="0" y="0"/>
                    <a:pt x="0" y="1"/>
                    <a:pt x="0" y="2"/>
                  </a:cubicBezTo>
                  <a:cubicBezTo>
                    <a:pt x="0" y="2"/>
                    <a:pt x="0" y="2"/>
                    <a:pt x="0" y="2"/>
                  </a:cubicBezTo>
                  <a:cubicBezTo>
                    <a:pt x="1" y="3"/>
                    <a:pt x="1" y="3"/>
                    <a:pt x="1" y="4"/>
                  </a:cubicBezTo>
                  <a:cubicBezTo>
                    <a:pt x="1" y="5"/>
                    <a:pt x="1" y="5"/>
                    <a:pt x="1" y="5"/>
                  </a:cubicBezTo>
                  <a:cubicBezTo>
                    <a:pt x="1" y="5"/>
                    <a:pt x="1" y="6"/>
                    <a:pt x="1" y="6"/>
                  </a:cubicBezTo>
                  <a:cubicBezTo>
                    <a:pt x="2" y="7"/>
                    <a:pt x="2" y="7"/>
                    <a:pt x="2" y="7"/>
                  </a:cubicBezTo>
                  <a:cubicBezTo>
                    <a:pt x="2" y="8"/>
                    <a:pt x="2" y="8"/>
                    <a:pt x="2" y="9"/>
                  </a:cubicBezTo>
                  <a:cubicBezTo>
                    <a:pt x="2" y="9"/>
                    <a:pt x="2" y="9"/>
                    <a:pt x="3" y="10"/>
                  </a:cubicBezTo>
                  <a:cubicBezTo>
                    <a:pt x="3" y="10"/>
                    <a:pt x="3" y="10"/>
                    <a:pt x="3" y="11"/>
                  </a:cubicBezTo>
                  <a:cubicBezTo>
                    <a:pt x="3" y="11"/>
                    <a:pt x="4" y="12"/>
                    <a:pt x="4" y="12"/>
                  </a:cubicBezTo>
                  <a:cubicBezTo>
                    <a:pt x="4" y="12"/>
                    <a:pt x="4" y="13"/>
                    <a:pt x="4" y="13"/>
                  </a:cubicBezTo>
                  <a:cubicBezTo>
                    <a:pt x="5" y="14"/>
                    <a:pt x="5" y="14"/>
                    <a:pt x="5" y="15"/>
                  </a:cubicBezTo>
                  <a:cubicBezTo>
                    <a:pt x="6" y="16"/>
                    <a:pt x="6" y="16"/>
                    <a:pt x="6" y="16"/>
                  </a:cubicBezTo>
                  <a:cubicBezTo>
                    <a:pt x="6" y="16"/>
                    <a:pt x="7" y="17"/>
                    <a:pt x="8" y="18"/>
                  </a:cubicBezTo>
                  <a:cubicBezTo>
                    <a:pt x="8" y="18"/>
                    <a:pt x="8" y="18"/>
                    <a:pt x="8" y="18"/>
                  </a:cubicBezTo>
                  <a:cubicBezTo>
                    <a:pt x="9" y="19"/>
                    <a:pt x="9" y="20"/>
                    <a:pt x="10" y="21"/>
                  </a:cubicBezTo>
                  <a:cubicBezTo>
                    <a:pt x="11" y="22"/>
                    <a:pt x="11" y="22"/>
                    <a:pt x="11" y="22"/>
                  </a:cubicBezTo>
                  <a:cubicBezTo>
                    <a:pt x="12" y="23"/>
                    <a:pt x="13" y="24"/>
                    <a:pt x="14" y="25"/>
                  </a:cubicBezTo>
                  <a:cubicBezTo>
                    <a:pt x="14" y="25"/>
                    <a:pt x="14" y="25"/>
                    <a:pt x="14" y="25"/>
                  </a:cubicBezTo>
                  <a:cubicBezTo>
                    <a:pt x="15" y="26"/>
                    <a:pt x="16" y="27"/>
                    <a:pt x="17" y="27"/>
                  </a:cubicBezTo>
                  <a:cubicBezTo>
                    <a:pt x="18" y="28"/>
                    <a:pt x="18" y="28"/>
                    <a:pt x="18" y="28"/>
                  </a:cubicBezTo>
                  <a:cubicBezTo>
                    <a:pt x="18" y="29"/>
                    <a:pt x="19" y="29"/>
                    <a:pt x="20" y="30"/>
                  </a:cubicBezTo>
                  <a:cubicBezTo>
                    <a:pt x="20" y="30"/>
                    <a:pt x="21" y="30"/>
                    <a:pt x="21" y="31"/>
                  </a:cubicBezTo>
                  <a:cubicBezTo>
                    <a:pt x="22" y="31"/>
                    <a:pt x="22" y="32"/>
                    <a:pt x="23" y="32"/>
                  </a:cubicBezTo>
                  <a:cubicBezTo>
                    <a:pt x="24" y="32"/>
                    <a:pt x="24" y="33"/>
                    <a:pt x="25" y="33"/>
                  </a:cubicBezTo>
                  <a:cubicBezTo>
                    <a:pt x="25" y="34"/>
                    <a:pt x="26" y="34"/>
                    <a:pt x="27" y="34"/>
                  </a:cubicBezTo>
                  <a:cubicBezTo>
                    <a:pt x="28" y="35"/>
                    <a:pt x="28" y="35"/>
                    <a:pt x="29" y="36"/>
                  </a:cubicBezTo>
                  <a:cubicBezTo>
                    <a:pt x="32" y="37"/>
                    <a:pt x="34" y="39"/>
                    <a:pt x="36" y="40"/>
                  </a:cubicBezTo>
                  <a:cubicBezTo>
                    <a:pt x="37" y="40"/>
                    <a:pt x="38" y="41"/>
                    <a:pt x="38" y="41"/>
                  </a:cubicBezTo>
                  <a:cubicBezTo>
                    <a:pt x="40" y="42"/>
                    <a:pt x="42" y="43"/>
                    <a:pt x="43" y="44"/>
                  </a:cubicBezTo>
                  <a:cubicBezTo>
                    <a:pt x="44" y="44"/>
                    <a:pt x="45" y="45"/>
                    <a:pt x="45" y="45"/>
                  </a:cubicBezTo>
                  <a:cubicBezTo>
                    <a:pt x="47" y="46"/>
                    <a:pt x="49" y="47"/>
                    <a:pt x="50" y="47"/>
                  </a:cubicBezTo>
                  <a:cubicBezTo>
                    <a:pt x="51" y="48"/>
                    <a:pt x="51" y="48"/>
                    <a:pt x="52" y="48"/>
                  </a:cubicBezTo>
                  <a:cubicBezTo>
                    <a:pt x="54" y="49"/>
                    <a:pt x="56" y="50"/>
                    <a:pt x="58" y="51"/>
                  </a:cubicBezTo>
                  <a:cubicBezTo>
                    <a:pt x="59" y="51"/>
                    <a:pt x="59" y="52"/>
                    <a:pt x="59" y="52"/>
                  </a:cubicBezTo>
                  <a:cubicBezTo>
                    <a:pt x="61" y="53"/>
                    <a:pt x="63" y="53"/>
                    <a:pt x="64" y="54"/>
                  </a:cubicBezTo>
                  <a:cubicBezTo>
                    <a:pt x="65" y="54"/>
                    <a:pt x="65" y="54"/>
                    <a:pt x="66" y="55"/>
                  </a:cubicBezTo>
                  <a:cubicBezTo>
                    <a:pt x="67" y="55"/>
                    <a:pt x="69" y="56"/>
                    <a:pt x="70" y="56"/>
                  </a:cubicBezTo>
                  <a:cubicBezTo>
                    <a:pt x="70" y="57"/>
                    <a:pt x="71" y="57"/>
                    <a:pt x="72" y="57"/>
                  </a:cubicBezTo>
                  <a:cubicBezTo>
                    <a:pt x="73" y="58"/>
                    <a:pt x="75" y="58"/>
                    <a:pt x="76" y="59"/>
                  </a:cubicBezTo>
                  <a:cubicBezTo>
                    <a:pt x="77" y="59"/>
                    <a:pt x="77" y="59"/>
                    <a:pt x="77" y="59"/>
                  </a:cubicBezTo>
                  <a:cubicBezTo>
                    <a:pt x="79" y="60"/>
                    <a:pt x="80" y="60"/>
                    <a:pt x="82" y="61"/>
                  </a:cubicBezTo>
                  <a:cubicBezTo>
                    <a:pt x="83" y="61"/>
                    <a:pt x="83" y="61"/>
                    <a:pt x="84" y="61"/>
                  </a:cubicBezTo>
                  <a:cubicBezTo>
                    <a:pt x="85" y="62"/>
                    <a:pt x="85" y="62"/>
                    <a:pt x="86" y="62"/>
                  </a:cubicBezTo>
                  <a:cubicBezTo>
                    <a:pt x="87" y="62"/>
                    <a:pt x="87" y="63"/>
                    <a:pt x="88" y="63"/>
                  </a:cubicBezTo>
                  <a:cubicBezTo>
                    <a:pt x="89" y="63"/>
                    <a:pt x="90" y="63"/>
                    <a:pt x="90" y="63"/>
                  </a:cubicBezTo>
                  <a:cubicBezTo>
                    <a:pt x="91" y="63"/>
                    <a:pt x="91" y="64"/>
                    <a:pt x="92" y="64"/>
                  </a:cubicBezTo>
                  <a:cubicBezTo>
                    <a:pt x="93" y="64"/>
                    <a:pt x="93" y="64"/>
                    <a:pt x="94" y="64"/>
                  </a:cubicBezTo>
                  <a:cubicBezTo>
                    <a:pt x="95" y="64"/>
                    <a:pt x="95" y="64"/>
                    <a:pt x="96" y="65"/>
                  </a:cubicBezTo>
                  <a:cubicBezTo>
                    <a:pt x="97" y="65"/>
                    <a:pt x="97" y="65"/>
                    <a:pt x="98" y="65"/>
                  </a:cubicBezTo>
                  <a:cubicBezTo>
                    <a:pt x="98" y="65"/>
                    <a:pt x="99" y="65"/>
                    <a:pt x="100" y="65"/>
                  </a:cubicBezTo>
                  <a:cubicBezTo>
                    <a:pt x="100" y="65"/>
                    <a:pt x="101" y="65"/>
                    <a:pt x="101" y="66"/>
                  </a:cubicBezTo>
                  <a:cubicBezTo>
                    <a:pt x="102" y="66"/>
                    <a:pt x="103" y="66"/>
                    <a:pt x="103" y="66"/>
                  </a:cubicBezTo>
                  <a:cubicBezTo>
                    <a:pt x="104" y="66"/>
                    <a:pt x="104" y="66"/>
                    <a:pt x="105" y="66"/>
                  </a:cubicBezTo>
                  <a:cubicBezTo>
                    <a:pt x="105" y="66"/>
                    <a:pt x="106" y="66"/>
                    <a:pt x="106" y="66"/>
                  </a:cubicBezTo>
                  <a:cubicBezTo>
                    <a:pt x="107" y="66"/>
                    <a:pt x="109" y="66"/>
                    <a:pt x="110" y="66"/>
                  </a:cubicBezTo>
                  <a:cubicBezTo>
                    <a:pt x="111" y="66"/>
                    <a:pt x="111" y="66"/>
                    <a:pt x="111" y="66"/>
                  </a:cubicBezTo>
                  <a:cubicBezTo>
                    <a:pt x="112" y="66"/>
                    <a:pt x="113" y="66"/>
                    <a:pt x="114" y="66"/>
                  </a:cubicBezTo>
                  <a:cubicBezTo>
                    <a:pt x="115" y="66"/>
                    <a:pt x="115" y="66"/>
                    <a:pt x="115" y="66"/>
                  </a:cubicBezTo>
                  <a:cubicBezTo>
                    <a:pt x="116" y="66"/>
                    <a:pt x="117" y="66"/>
                    <a:pt x="118" y="66"/>
                  </a:cubicBezTo>
                  <a:cubicBezTo>
                    <a:pt x="118" y="66"/>
                    <a:pt x="118" y="66"/>
                    <a:pt x="119" y="66"/>
                  </a:cubicBezTo>
                  <a:cubicBezTo>
                    <a:pt x="119" y="66"/>
                    <a:pt x="120" y="66"/>
                    <a:pt x="121" y="66"/>
                  </a:cubicBezTo>
                  <a:cubicBezTo>
                    <a:pt x="122" y="66"/>
                    <a:pt x="122" y="66"/>
                    <a:pt x="122" y="66"/>
                  </a:cubicBezTo>
                  <a:cubicBezTo>
                    <a:pt x="123" y="66"/>
                    <a:pt x="124" y="65"/>
                    <a:pt x="125" y="65"/>
                  </a:cubicBezTo>
                  <a:cubicBezTo>
                    <a:pt x="126" y="65"/>
                    <a:pt x="126" y="65"/>
                    <a:pt x="126" y="65"/>
                  </a:cubicBezTo>
                  <a:cubicBezTo>
                    <a:pt x="127" y="65"/>
                    <a:pt x="128" y="65"/>
                    <a:pt x="129" y="64"/>
                  </a:cubicBezTo>
                  <a:cubicBezTo>
                    <a:pt x="130" y="64"/>
                    <a:pt x="130" y="64"/>
                    <a:pt x="130" y="64"/>
                  </a:cubicBezTo>
                  <a:cubicBezTo>
                    <a:pt x="131" y="64"/>
                    <a:pt x="133" y="63"/>
                    <a:pt x="135" y="62"/>
                  </a:cubicBezTo>
                  <a:cubicBezTo>
                    <a:pt x="135" y="62"/>
                    <a:pt x="135" y="62"/>
                    <a:pt x="135" y="62"/>
                  </a:cubicBezTo>
                  <a:cubicBezTo>
                    <a:pt x="137" y="62"/>
                    <a:pt x="139" y="61"/>
                    <a:pt x="140" y="60"/>
                  </a:cubicBezTo>
                  <a:cubicBezTo>
                    <a:pt x="141" y="60"/>
                    <a:pt x="141" y="60"/>
                    <a:pt x="141" y="60"/>
                  </a:cubicBezTo>
                  <a:cubicBezTo>
                    <a:pt x="142" y="59"/>
                    <a:pt x="144" y="58"/>
                    <a:pt x="146" y="57"/>
                  </a:cubicBezTo>
                  <a:cubicBezTo>
                    <a:pt x="150" y="54"/>
                    <a:pt x="154" y="52"/>
                    <a:pt x="157" y="49"/>
                  </a:cubicBezTo>
                  <a:cubicBezTo>
                    <a:pt x="160" y="45"/>
                    <a:pt x="162" y="42"/>
                    <a:pt x="162" y="38"/>
                  </a:cubicBezTo>
                  <a:cubicBezTo>
                    <a:pt x="162" y="43"/>
                    <a:pt x="162" y="43"/>
                    <a:pt x="162" y="43"/>
                  </a:cubicBezTo>
                  <a:cubicBezTo>
                    <a:pt x="162" y="51"/>
                    <a:pt x="155" y="57"/>
                    <a:pt x="146" y="62"/>
                  </a:cubicBezTo>
                  <a:cubicBezTo>
                    <a:pt x="144" y="63"/>
                    <a:pt x="142" y="64"/>
                    <a:pt x="141" y="65"/>
                  </a:cubicBezTo>
                  <a:cubicBezTo>
                    <a:pt x="140" y="65"/>
                    <a:pt x="140" y="65"/>
                    <a:pt x="140" y="65"/>
                  </a:cubicBezTo>
                  <a:cubicBezTo>
                    <a:pt x="139" y="66"/>
                    <a:pt x="137" y="67"/>
                    <a:pt x="135" y="67"/>
                  </a:cubicBezTo>
                  <a:cubicBezTo>
                    <a:pt x="135" y="68"/>
                    <a:pt x="135" y="68"/>
                    <a:pt x="135" y="68"/>
                  </a:cubicBezTo>
                  <a:cubicBezTo>
                    <a:pt x="135" y="68"/>
                    <a:pt x="135" y="68"/>
                    <a:pt x="135" y="68"/>
                  </a:cubicBezTo>
                  <a:cubicBezTo>
                    <a:pt x="133" y="68"/>
                    <a:pt x="131" y="69"/>
                    <a:pt x="130" y="69"/>
                  </a:cubicBezTo>
                  <a:cubicBezTo>
                    <a:pt x="130" y="69"/>
                    <a:pt x="130" y="69"/>
                    <a:pt x="130" y="69"/>
                  </a:cubicBezTo>
                  <a:cubicBezTo>
                    <a:pt x="129" y="70"/>
                    <a:pt x="129" y="70"/>
                    <a:pt x="129" y="70"/>
                  </a:cubicBezTo>
                  <a:cubicBezTo>
                    <a:pt x="128" y="70"/>
                    <a:pt x="127" y="70"/>
                    <a:pt x="126" y="70"/>
                  </a:cubicBezTo>
                  <a:cubicBezTo>
                    <a:pt x="125" y="70"/>
                    <a:pt x="125" y="70"/>
                    <a:pt x="125" y="70"/>
                  </a:cubicBezTo>
                  <a:cubicBezTo>
                    <a:pt x="125" y="71"/>
                    <a:pt x="125" y="71"/>
                    <a:pt x="125" y="71"/>
                  </a:cubicBezTo>
                  <a:cubicBezTo>
                    <a:pt x="124" y="71"/>
                    <a:pt x="123" y="71"/>
                    <a:pt x="122" y="71"/>
                  </a:cubicBezTo>
                  <a:cubicBezTo>
                    <a:pt x="122" y="71"/>
                    <a:pt x="122" y="71"/>
                    <a:pt x="122" y="71"/>
                  </a:cubicBezTo>
                  <a:cubicBezTo>
                    <a:pt x="121" y="71"/>
                    <a:pt x="121" y="71"/>
                    <a:pt x="121" y="71"/>
                  </a:cubicBezTo>
                  <a:cubicBezTo>
                    <a:pt x="120" y="71"/>
                    <a:pt x="119" y="71"/>
                    <a:pt x="119" y="71"/>
                  </a:cubicBezTo>
                  <a:cubicBezTo>
                    <a:pt x="118" y="72"/>
                    <a:pt x="118" y="72"/>
                    <a:pt x="118" y="72"/>
                  </a:cubicBezTo>
                  <a:cubicBezTo>
                    <a:pt x="118" y="72"/>
                    <a:pt x="118" y="72"/>
                    <a:pt x="118" y="72"/>
                  </a:cubicBezTo>
                  <a:cubicBezTo>
                    <a:pt x="117" y="72"/>
                    <a:pt x="116" y="72"/>
                    <a:pt x="115" y="72"/>
                  </a:cubicBezTo>
                  <a:cubicBezTo>
                    <a:pt x="114" y="72"/>
                    <a:pt x="114" y="72"/>
                    <a:pt x="114" y="72"/>
                  </a:cubicBezTo>
                  <a:cubicBezTo>
                    <a:pt x="114" y="72"/>
                    <a:pt x="114" y="72"/>
                    <a:pt x="114" y="72"/>
                  </a:cubicBezTo>
                  <a:cubicBezTo>
                    <a:pt x="113" y="72"/>
                    <a:pt x="112" y="72"/>
                    <a:pt x="111" y="72"/>
                  </a:cubicBezTo>
                  <a:cubicBezTo>
                    <a:pt x="110" y="72"/>
                    <a:pt x="110" y="72"/>
                    <a:pt x="110" y="72"/>
                  </a:cubicBezTo>
                  <a:cubicBezTo>
                    <a:pt x="110" y="72"/>
                    <a:pt x="110" y="72"/>
                    <a:pt x="110" y="72"/>
                  </a:cubicBezTo>
                  <a:cubicBezTo>
                    <a:pt x="109" y="72"/>
                    <a:pt x="107" y="72"/>
                    <a:pt x="106" y="71"/>
                  </a:cubicBezTo>
                  <a:cubicBezTo>
                    <a:pt x="105" y="71"/>
                    <a:pt x="105" y="71"/>
                    <a:pt x="105" y="71"/>
                  </a:cubicBezTo>
                  <a:cubicBezTo>
                    <a:pt x="105" y="71"/>
                    <a:pt x="105" y="71"/>
                    <a:pt x="105" y="71"/>
                  </a:cubicBezTo>
                  <a:cubicBezTo>
                    <a:pt x="104" y="71"/>
                    <a:pt x="104" y="71"/>
                    <a:pt x="103" y="71"/>
                  </a:cubicBezTo>
                  <a:cubicBezTo>
                    <a:pt x="103" y="71"/>
                    <a:pt x="102" y="71"/>
                    <a:pt x="101" y="71"/>
                  </a:cubicBezTo>
                  <a:cubicBezTo>
                    <a:pt x="101" y="71"/>
                    <a:pt x="100" y="71"/>
                    <a:pt x="100" y="71"/>
                  </a:cubicBezTo>
                  <a:cubicBezTo>
                    <a:pt x="99" y="71"/>
                    <a:pt x="99" y="70"/>
                    <a:pt x="98" y="70"/>
                  </a:cubicBezTo>
                  <a:cubicBezTo>
                    <a:pt x="98" y="70"/>
                    <a:pt x="98" y="70"/>
                    <a:pt x="98" y="70"/>
                  </a:cubicBezTo>
                  <a:cubicBezTo>
                    <a:pt x="97" y="70"/>
                    <a:pt x="97" y="70"/>
                    <a:pt x="96" y="70"/>
                  </a:cubicBezTo>
                  <a:cubicBezTo>
                    <a:pt x="95" y="70"/>
                    <a:pt x="95" y="70"/>
                    <a:pt x="94" y="70"/>
                  </a:cubicBezTo>
                  <a:cubicBezTo>
                    <a:pt x="93" y="69"/>
                    <a:pt x="93" y="69"/>
                    <a:pt x="92" y="69"/>
                  </a:cubicBezTo>
                  <a:cubicBezTo>
                    <a:pt x="91" y="69"/>
                    <a:pt x="91" y="69"/>
                    <a:pt x="90" y="69"/>
                  </a:cubicBezTo>
                  <a:cubicBezTo>
                    <a:pt x="90" y="68"/>
                    <a:pt x="89" y="68"/>
                    <a:pt x="88" y="68"/>
                  </a:cubicBezTo>
                  <a:cubicBezTo>
                    <a:pt x="88" y="68"/>
                    <a:pt x="87" y="68"/>
                    <a:pt x="86" y="67"/>
                  </a:cubicBezTo>
                  <a:cubicBezTo>
                    <a:pt x="85" y="67"/>
                    <a:pt x="85" y="67"/>
                    <a:pt x="84" y="67"/>
                  </a:cubicBezTo>
                  <a:cubicBezTo>
                    <a:pt x="83" y="67"/>
                    <a:pt x="83" y="66"/>
                    <a:pt x="82" y="66"/>
                  </a:cubicBezTo>
                  <a:cubicBezTo>
                    <a:pt x="82" y="66"/>
                    <a:pt x="82" y="66"/>
                    <a:pt x="82" y="66"/>
                  </a:cubicBezTo>
                  <a:cubicBezTo>
                    <a:pt x="80" y="66"/>
                    <a:pt x="79" y="65"/>
                    <a:pt x="77" y="64"/>
                  </a:cubicBezTo>
                  <a:cubicBezTo>
                    <a:pt x="76" y="64"/>
                    <a:pt x="76" y="64"/>
                    <a:pt x="76" y="64"/>
                  </a:cubicBezTo>
                  <a:cubicBezTo>
                    <a:pt x="75" y="64"/>
                    <a:pt x="73" y="63"/>
                    <a:pt x="72" y="62"/>
                  </a:cubicBezTo>
                  <a:cubicBezTo>
                    <a:pt x="71" y="62"/>
                    <a:pt x="70" y="62"/>
                    <a:pt x="70" y="62"/>
                  </a:cubicBezTo>
                  <a:cubicBezTo>
                    <a:pt x="69" y="61"/>
                    <a:pt x="67" y="61"/>
                    <a:pt x="66" y="60"/>
                  </a:cubicBezTo>
                  <a:cubicBezTo>
                    <a:pt x="65" y="60"/>
                    <a:pt x="65" y="59"/>
                    <a:pt x="64" y="59"/>
                  </a:cubicBezTo>
                  <a:cubicBezTo>
                    <a:pt x="63" y="59"/>
                    <a:pt x="61" y="58"/>
                    <a:pt x="59" y="57"/>
                  </a:cubicBezTo>
                  <a:cubicBezTo>
                    <a:pt x="59" y="57"/>
                    <a:pt x="59" y="57"/>
                    <a:pt x="58" y="57"/>
                  </a:cubicBezTo>
                  <a:cubicBezTo>
                    <a:pt x="56" y="56"/>
                    <a:pt x="54" y="55"/>
                    <a:pt x="52" y="54"/>
                  </a:cubicBezTo>
                  <a:cubicBezTo>
                    <a:pt x="51" y="53"/>
                    <a:pt x="51" y="53"/>
                    <a:pt x="50" y="53"/>
                  </a:cubicBezTo>
                  <a:cubicBezTo>
                    <a:pt x="49" y="52"/>
                    <a:pt x="47" y="51"/>
                    <a:pt x="45" y="50"/>
                  </a:cubicBezTo>
                  <a:cubicBezTo>
                    <a:pt x="45" y="50"/>
                    <a:pt x="44" y="49"/>
                    <a:pt x="43" y="49"/>
                  </a:cubicBezTo>
                  <a:cubicBezTo>
                    <a:pt x="42" y="48"/>
                    <a:pt x="40" y="47"/>
                    <a:pt x="38" y="46"/>
                  </a:cubicBezTo>
                  <a:cubicBezTo>
                    <a:pt x="38" y="46"/>
                    <a:pt x="37" y="46"/>
                    <a:pt x="36" y="45"/>
                  </a:cubicBezTo>
                  <a:cubicBezTo>
                    <a:pt x="34" y="44"/>
                    <a:pt x="32" y="43"/>
                    <a:pt x="29" y="41"/>
                  </a:cubicBezTo>
                  <a:cubicBezTo>
                    <a:pt x="29" y="41"/>
                    <a:pt x="28" y="41"/>
                    <a:pt x="28" y="40"/>
                  </a:cubicBezTo>
                  <a:cubicBezTo>
                    <a:pt x="27" y="40"/>
                    <a:pt x="27" y="40"/>
                    <a:pt x="27" y="40"/>
                  </a:cubicBezTo>
                  <a:cubicBezTo>
                    <a:pt x="26" y="39"/>
                    <a:pt x="25" y="39"/>
                    <a:pt x="25" y="38"/>
                  </a:cubicBezTo>
                  <a:cubicBezTo>
                    <a:pt x="24" y="38"/>
                    <a:pt x="24" y="38"/>
                    <a:pt x="23" y="37"/>
                  </a:cubicBezTo>
                  <a:cubicBezTo>
                    <a:pt x="23" y="37"/>
                    <a:pt x="22" y="36"/>
                    <a:pt x="21" y="36"/>
                  </a:cubicBezTo>
                  <a:cubicBezTo>
                    <a:pt x="21" y="36"/>
                    <a:pt x="20" y="35"/>
                    <a:pt x="20" y="35"/>
                  </a:cubicBezTo>
                  <a:cubicBezTo>
                    <a:pt x="19" y="34"/>
                    <a:pt x="18" y="34"/>
                    <a:pt x="18" y="33"/>
                  </a:cubicBezTo>
                  <a:cubicBezTo>
                    <a:pt x="17" y="33"/>
                    <a:pt x="17" y="33"/>
                    <a:pt x="17" y="33"/>
                  </a:cubicBezTo>
                  <a:cubicBezTo>
                    <a:pt x="16" y="32"/>
                    <a:pt x="15" y="31"/>
                    <a:pt x="14" y="30"/>
                  </a:cubicBezTo>
                  <a:cubicBezTo>
                    <a:pt x="14" y="30"/>
                    <a:pt x="14" y="30"/>
                    <a:pt x="14" y="30"/>
                  </a:cubicBezTo>
                  <a:cubicBezTo>
                    <a:pt x="14" y="30"/>
                    <a:pt x="14" y="30"/>
                    <a:pt x="14" y="30"/>
                  </a:cubicBezTo>
                  <a:cubicBezTo>
                    <a:pt x="13" y="29"/>
                    <a:pt x="12" y="28"/>
                    <a:pt x="11" y="27"/>
                  </a:cubicBezTo>
                  <a:cubicBezTo>
                    <a:pt x="10" y="26"/>
                    <a:pt x="10" y="26"/>
                    <a:pt x="10" y="26"/>
                  </a:cubicBezTo>
                  <a:cubicBezTo>
                    <a:pt x="9" y="26"/>
                    <a:pt x="9" y="25"/>
                    <a:pt x="8" y="24"/>
                  </a:cubicBezTo>
                  <a:cubicBezTo>
                    <a:pt x="8" y="23"/>
                    <a:pt x="8" y="23"/>
                    <a:pt x="8" y="23"/>
                  </a:cubicBezTo>
                  <a:cubicBezTo>
                    <a:pt x="8" y="23"/>
                    <a:pt x="8" y="23"/>
                    <a:pt x="8" y="23"/>
                  </a:cubicBezTo>
                  <a:cubicBezTo>
                    <a:pt x="7" y="23"/>
                    <a:pt x="6" y="22"/>
                    <a:pt x="6" y="21"/>
                  </a:cubicBezTo>
                  <a:cubicBezTo>
                    <a:pt x="5" y="20"/>
                    <a:pt x="5" y="20"/>
                    <a:pt x="5" y="20"/>
                  </a:cubicBezTo>
                  <a:cubicBezTo>
                    <a:pt x="5" y="20"/>
                    <a:pt x="5" y="19"/>
                    <a:pt x="4" y="18"/>
                  </a:cubicBezTo>
                  <a:cubicBezTo>
                    <a:pt x="4" y="18"/>
                    <a:pt x="4" y="18"/>
                    <a:pt x="4" y="18"/>
                  </a:cubicBezTo>
                  <a:cubicBezTo>
                    <a:pt x="4" y="17"/>
                    <a:pt x="4" y="17"/>
                    <a:pt x="4" y="17"/>
                  </a:cubicBezTo>
                  <a:cubicBezTo>
                    <a:pt x="4" y="17"/>
                    <a:pt x="3" y="17"/>
                    <a:pt x="3" y="16"/>
                  </a:cubicBezTo>
                  <a:cubicBezTo>
                    <a:pt x="3" y="16"/>
                    <a:pt x="3" y="15"/>
                    <a:pt x="3" y="15"/>
                  </a:cubicBezTo>
                  <a:cubicBezTo>
                    <a:pt x="2" y="15"/>
                    <a:pt x="2" y="14"/>
                    <a:pt x="2" y="14"/>
                  </a:cubicBezTo>
                  <a:cubicBezTo>
                    <a:pt x="2" y="14"/>
                    <a:pt x="2" y="14"/>
                    <a:pt x="2" y="14"/>
                  </a:cubicBezTo>
                  <a:cubicBezTo>
                    <a:pt x="2" y="12"/>
                    <a:pt x="2" y="12"/>
                    <a:pt x="2" y="12"/>
                  </a:cubicBezTo>
                  <a:cubicBezTo>
                    <a:pt x="1" y="12"/>
                    <a:pt x="1" y="12"/>
                    <a:pt x="1" y="12"/>
                  </a:cubicBezTo>
                  <a:cubicBezTo>
                    <a:pt x="1" y="11"/>
                    <a:pt x="1" y="11"/>
                    <a:pt x="1" y="10"/>
                  </a:cubicBezTo>
                  <a:cubicBezTo>
                    <a:pt x="1" y="9"/>
                    <a:pt x="1" y="9"/>
                    <a:pt x="1" y="9"/>
                  </a:cubicBezTo>
                  <a:cubicBezTo>
                    <a:pt x="1" y="9"/>
                    <a:pt x="1" y="9"/>
                    <a:pt x="1" y="9"/>
                  </a:cubicBezTo>
                  <a:cubicBezTo>
                    <a:pt x="1" y="9"/>
                    <a:pt x="1" y="8"/>
                    <a:pt x="0" y="7"/>
                  </a:cubicBezTo>
                  <a:cubicBezTo>
                    <a:pt x="0" y="7"/>
                    <a:pt x="0" y="7"/>
                    <a:pt x="0" y="7"/>
                  </a:cubicBezTo>
                  <a:cubicBezTo>
                    <a:pt x="0" y="6"/>
                    <a:pt x="0" y="6"/>
                    <a:pt x="0" y="6"/>
                  </a:cubicBezTo>
                  <a:cubicBezTo>
                    <a:pt x="0" y="5"/>
                    <a:pt x="0" y="5"/>
                    <a:pt x="0" y="5"/>
                  </a:cubicBezTo>
                  <a:lnTo>
                    <a:pt x="0" y="0"/>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ïS1îḋe"/>
            <p:cNvSpPr/>
            <p:nvPr/>
          </p:nvSpPr>
          <p:spPr bwMode="auto">
            <a:xfrm>
              <a:off x="8312762" y="4506486"/>
              <a:ext cx="408016" cy="153006"/>
            </a:xfrm>
            <a:custGeom>
              <a:avLst/>
              <a:gdLst>
                <a:gd name="T0" fmla="*/ 0 w 54"/>
                <a:gd name="T1" fmla="*/ 3 h 20"/>
                <a:gd name="T2" fmla="*/ 1 w 54"/>
                <a:gd name="T3" fmla="*/ 2 h 20"/>
                <a:gd name="T4" fmla="*/ 2 w 54"/>
                <a:gd name="T5" fmla="*/ 2 h 20"/>
                <a:gd name="T6" fmla="*/ 3 w 54"/>
                <a:gd name="T7" fmla="*/ 2 h 20"/>
                <a:gd name="T8" fmla="*/ 3 w 54"/>
                <a:gd name="T9" fmla="*/ 2 h 20"/>
                <a:gd name="T10" fmla="*/ 7 w 54"/>
                <a:gd name="T11" fmla="*/ 1 h 20"/>
                <a:gd name="T12" fmla="*/ 7 w 54"/>
                <a:gd name="T13" fmla="*/ 1 h 20"/>
                <a:gd name="T14" fmla="*/ 7 w 54"/>
                <a:gd name="T15" fmla="*/ 1 h 20"/>
                <a:gd name="T16" fmla="*/ 8 w 54"/>
                <a:gd name="T17" fmla="*/ 1 h 20"/>
                <a:gd name="T18" fmla="*/ 10 w 54"/>
                <a:gd name="T19" fmla="*/ 0 h 20"/>
                <a:gd name="T20" fmla="*/ 10 w 54"/>
                <a:gd name="T21" fmla="*/ 0 h 20"/>
                <a:gd name="T22" fmla="*/ 8 w 54"/>
                <a:gd name="T23" fmla="*/ 1 h 20"/>
                <a:gd name="T24" fmla="*/ 9 w 54"/>
                <a:gd name="T25" fmla="*/ 1 h 20"/>
                <a:gd name="T26" fmla="*/ 10 w 54"/>
                <a:gd name="T27" fmla="*/ 0 h 20"/>
                <a:gd name="T28" fmla="*/ 10 w 54"/>
                <a:gd name="T29" fmla="*/ 0 h 20"/>
                <a:gd name="T30" fmla="*/ 10 w 54"/>
                <a:gd name="T31" fmla="*/ 0 h 20"/>
                <a:gd name="T32" fmla="*/ 11 w 54"/>
                <a:gd name="T33" fmla="*/ 0 h 20"/>
                <a:gd name="T34" fmla="*/ 12 w 54"/>
                <a:gd name="T35" fmla="*/ 0 h 20"/>
                <a:gd name="T36" fmla="*/ 14 w 54"/>
                <a:gd name="T37" fmla="*/ 0 h 20"/>
                <a:gd name="T38" fmla="*/ 16 w 54"/>
                <a:gd name="T39" fmla="*/ 0 h 20"/>
                <a:gd name="T40" fmla="*/ 16 w 54"/>
                <a:gd name="T41" fmla="*/ 0 h 20"/>
                <a:gd name="T42" fmla="*/ 18 w 54"/>
                <a:gd name="T43" fmla="*/ 0 h 20"/>
                <a:gd name="T44" fmla="*/ 18 w 54"/>
                <a:gd name="T45" fmla="*/ 0 h 20"/>
                <a:gd name="T46" fmla="*/ 18 w 54"/>
                <a:gd name="T47" fmla="*/ 0 h 20"/>
                <a:gd name="T48" fmla="*/ 18 w 54"/>
                <a:gd name="T49" fmla="*/ 0 h 20"/>
                <a:gd name="T50" fmla="*/ 19 w 54"/>
                <a:gd name="T51" fmla="*/ 0 h 20"/>
                <a:gd name="T52" fmla="*/ 20 w 54"/>
                <a:gd name="T53" fmla="*/ 0 h 20"/>
                <a:gd name="T54" fmla="*/ 21 w 54"/>
                <a:gd name="T55" fmla="*/ 0 h 20"/>
                <a:gd name="T56" fmla="*/ 21 w 54"/>
                <a:gd name="T57" fmla="*/ 0 h 20"/>
                <a:gd name="T58" fmla="*/ 22 w 54"/>
                <a:gd name="T59" fmla="*/ 0 h 20"/>
                <a:gd name="T60" fmla="*/ 24 w 54"/>
                <a:gd name="T61" fmla="*/ 0 h 20"/>
                <a:gd name="T62" fmla="*/ 26 w 54"/>
                <a:gd name="T63" fmla="*/ 0 h 20"/>
                <a:gd name="T64" fmla="*/ 26 w 54"/>
                <a:gd name="T65" fmla="*/ 0 h 20"/>
                <a:gd name="T66" fmla="*/ 26 w 54"/>
                <a:gd name="T67" fmla="*/ 0 h 20"/>
                <a:gd name="T68" fmla="*/ 29 w 54"/>
                <a:gd name="T69" fmla="*/ 0 h 20"/>
                <a:gd name="T70" fmla="*/ 30 w 54"/>
                <a:gd name="T71" fmla="*/ 0 h 20"/>
                <a:gd name="T72" fmla="*/ 38 w 54"/>
                <a:gd name="T73" fmla="*/ 1 h 20"/>
                <a:gd name="T74" fmla="*/ 39 w 54"/>
                <a:gd name="T75" fmla="*/ 2 h 20"/>
                <a:gd name="T76" fmla="*/ 43 w 54"/>
                <a:gd name="T77" fmla="*/ 2 h 20"/>
                <a:gd name="T78" fmla="*/ 44 w 54"/>
                <a:gd name="T79" fmla="*/ 3 h 20"/>
                <a:gd name="T80" fmla="*/ 44 w 54"/>
                <a:gd name="T81" fmla="*/ 3 h 20"/>
                <a:gd name="T82" fmla="*/ 48 w 54"/>
                <a:gd name="T83" fmla="*/ 4 h 20"/>
                <a:gd name="T84" fmla="*/ 53 w 54"/>
                <a:gd name="T85" fmla="*/ 5 h 20"/>
                <a:gd name="T86" fmla="*/ 53 w 54"/>
                <a:gd name="T87" fmla="*/ 5 h 20"/>
                <a:gd name="T88" fmla="*/ 53 w 54"/>
                <a:gd name="T89" fmla="*/ 5 h 20"/>
                <a:gd name="T90" fmla="*/ 54 w 54"/>
                <a:gd name="T91" fmla="*/ 5 h 20"/>
                <a:gd name="T92" fmla="*/ 54 w 54"/>
                <a:gd name="T93" fmla="*/ 5 h 20"/>
                <a:gd name="T94" fmla="*/ 54 w 54"/>
                <a:gd name="T95" fmla="*/ 5 h 20"/>
                <a:gd name="T96" fmla="*/ 45 w 54"/>
                <a:gd name="T97" fmla="*/ 20 h 20"/>
                <a:gd name="T98" fmla="*/ 0 w 54"/>
                <a:gd name="T9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20">
                  <a:moveTo>
                    <a:pt x="0" y="3"/>
                  </a:moveTo>
                  <a:cubicBezTo>
                    <a:pt x="1" y="2"/>
                    <a:pt x="1" y="2"/>
                    <a:pt x="1" y="2"/>
                  </a:cubicBezTo>
                  <a:cubicBezTo>
                    <a:pt x="2" y="2"/>
                    <a:pt x="2" y="2"/>
                    <a:pt x="2" y="2"/>
                  </a:cubicBezTo>
                  <a:cubicBezTo>
                    <a:pt x="3" y="2"/>
                    <a:pt x="3" y="2"/>
                    <a:pt x="3" y="2"/>
                  </a:cubicBezTo>
                  <a:cubicBezTo>
                    <a:pt x="3" y="2"/>
                    <a:pt x="3" y="2"/>
                    <a:pt x="3" y="2"/>
                  </a:cubicBezTo>
                  <a:cubicBezTo>
                    <a:pt x="4" y="1"/>
                    <a:pt x="6" y="1"/>
                    <a:pt x="7" y="1"/>
                  </a:cubicBezTo>
                  <a:cubicBezTo>
                    <a:pt x="7" y="1"/>
                    <a:pt x="7" y="1"/>
                    <a:pt x="7" y="1"/>
                  </a:cubicBezTo>
                  <a:cubicBezTo>
                    <a:pt x="7" y="1"/>
                    <a:pt x="7" y="1"/>
                    <a:pt x="7" y="1"/>
                  </a:cubicBezTo>
                  <a:cubicBezTo>
                    <a:pt x="8" y="1"/>
                    <a:pt x="8" y="1"/>
                    <a:pt x="8" y="1"/>
                  </a:cubicBezTo>
                  <a:cubicBezTo>
                    <a:pt x="10" y="0"/>
                    <a:pt x="10" y="0"/>
                    <a:pt x="10" y="0"/>
                  </a:cubicBezTo>
                  <a:cubicBezTo>
                    <a:pt x="10" y="0"/>
                    <a:pt x="10" y="0"/>
                    <a:pt x="10" y="0"/>
                  </a:cubicBezTo>
                  <a:cubicBezTo>
                    <a:pt x="8" y="1"/>
                    <a:pt x="8" y="1"/>
                    <a:pt x="8" y="1"/>
                  </a:cubicBezTo>
                  <a:cubicBezTo>
                    <a:pt x="9" y="1"/>
                    <a:pt x="9" y="1"/>
                    <a:pt x="9" y="1"/>
                  </a:cubicBezTo>
                  <a:cubicBezTo>
                    <a:pt x="10" y="0"/>
                    <a:pt x="10" y="0"/>
                    <a:pt x="10" y="0"/>
                  </a:cubicBezTo>
                  <a:cubicBezTo>
                    <a:pt x="10" y="0"/>
                    <a:pt x="10" y="0"/>
                    <a:pt x="10" y="0"/>
                  </a:cubicBezTo>
                  <a:cubicBezTo>
                    <a:pt x="10" y="0"/>
                    <a:pt x="10" y="0"/>
                    <a:pt x="10" y="0"/>
                  </a:cubicBezTo>
                  <a:cubicBezTo>
                    <a:pt x="11" y="0"/>
                    <a:pt x="11" y="0"/>
                    <a:pt x="11" y="0"/>
                  </a:cubicBezTo>
                  <a:cubicBezTo>
                    <a:pt x="11" y="0"/>
                    <a:pt x="12" y="0"/>
                    <a:pt x="12" y="0"/>
                  </a:cubicBezTo>
                  <a:cubicBezTo>
                    <a:pt x="14" y="0"/>
                    <a:pt x="14" y="0"/>
                    <a:pt x="14" y="0"/>
                  </a:cubicBezTo>
                  <a:cubicBezTo>
                    <a:pt x="15" y="0"/>
                    <a:pt x="15" y="0"/>
                    <a:pt x="16" y="0"/>
                  </a:cubicBezTo>
                  <a:cubicBezTo>
                    <a:pt x="16" y="0"/>
                    <a:pt x="16" y="0"/>
                    <a:pt x="16" y="0"/>
                  </a:cubicBezTo>
                  <a:cubicBezTo>
                    <a:pt x="17" y="0"/>
                    <a:pt x="17" y="0"/>
                    <a:pt x="18" y="0"/>
                  </a:cubicBezTo>
                  <a:cubicBezTo>
                    <a:pt x="18" y="0"/>
                    <a:pt x="18" y="0"/>
                    <a:pt x="18" y="0"/>
                  </a:cubicBezTo>
                  <a:cubicBezTo>
                    <a:pt x="18" y="0"/>
                    <a:pt x="18" y="0"/>
                    <a:pt x="18" y="0"/>
                  </a:cubicBezTo>
                  <a:cubicBezTo>
                    <a:pt x="18" y="0"/>
                    <a:pt x="18" y="0"/>
                    <a:pt x="18" y="0"/>
                  </a:cubicBezTo>
                  <a:cubicBezTo>
                    <a:pt x="19" y="0"/>
                    <a:pt x="19" y="0"/>
                    <a:pt x="19" y="0"/>
                  </a:cubicBezTo>
                  <a:cubicBezTo>
                    <a:pt x="20" y="0"/>
                    <a:pt x="20" y="0"/>
                    <a:pt x="20" y="0"/>
                  </a:cubicBezTo>
                  <a:cubicBezTo>
                    <a:pt x="21" y="0"/>
                    <a:pt x="21" y="0"/>
                    <a:pt x="21" y="0"/>
                  </a:cubicBezTo>
                  <a:cubicBezTo>
                    <a:pt x="21" y="0"/>
                    <a:pt x="21" y="0"/>
                    <a:pt x="21" y="0"/>
                  </a:cubicBezTo>
                  <a:cubicBezTo>
                    <a:pt x="22" y="0"/>
                    <a:pt x="22" y="0"/>
                    <a:pt x="22" y="0"/>
                  </a:cubicBezTo>
                  <a:cubicBezTo>
                    <a:pt x="23" y="0"/>
                    <a:pt x="23" y="0"/>
                    <a:pt x="24" y="0"/>
                  </a:cubicBezTo>
                  <a:cubicBezTo>
                    <a:pt x="25" y="0"/>
                    <a:pt x="25" y="0"/>
                    <a:pt x="26" y="0"/>
                  </a:cubicBezTo>
                  <a:cubicBezTo>
                    <a:pt x="26" y="0"/>
                    <a:pt x="26" y="0"/>
                    <a:pt x="26" y="0"/>
                  </a:cubicBezTo>
                  <a:cubicBezTo>
                    <a:pt x="26" y="0"/>
                    <a:pt x="26" y="0"/>
                    <a:pt x="26" y="0"/>
                  </a:cubicBezTo>
                  <a:cubicBezTo>
                    <a:pt x="27" y="0"/>
                    <a:pt x="28" y="0"/>
                    <a:pt x="29" y="0"/>
                  </a:cubicBezTo>
                  <a:cubicBezTo>
                    <a:pt x="30" y="0"/>
                    <a:pt x="30" y="0"/>
                    <a:pt x="30" y="0"/>
                  </a:cubicBezTo>
                  <a:cubicBezTo>
                    <a:pt x="33" y="1"/>
                    <a:pt x="35" y="1"/>
                    <a:pt x="38" y="1"/>
                  </a:cubicBezTo>
                  <a:cubicBezTo>
                    <a:pt x="39" y="2"/>
                    <a:pt x="39" y="2"/>
                    <a:pt x="39" y="2"/>
                  </a:cubicBezTo>
                  <a:cubicBezTo>
                    <a:pt x="40" y="2"/>
                    <a:pt x="42" y="2"/>
                    <a:pt x="43" y="2"/>
                  </a:cubicBezTo>
                  <a:cubicBezTo>
                    <a:pt x="44" y="3"/>
                    <a:pt x="44" y="3"/>
                    <a:pt x="44" y="3"/>
                  </a:cubicBezTo>
                  <a:cubicBezTo>
                    <a:pt x="44" y="3"/>
                    <a:pt x="44" y="3"/>
                    <a:pt x="44" y="3"/>
                  </a:cubicBezTo>
                  <a:cubicBezTo>
                    <a:pt x="45" y="3"/>
                    <a:pt x="47" y="3"/>
                    <a:pt x="48" y="4"/>
                  </a:cubicBezTo>
                  <a:cubicBezTo>
                    <a:pt x="48" y="4"/>
                    <a:pt x="50" y="4"/>
                    <a:pt x="53" y="5"/>
                  </a:cubicBezTo>
                  <a:cubicBezTo>
                    <a:pt x="53" y="5"/>
                    <a:pt x="53" y="5"/>
                    <a:pt x="53" y="5"/>
                  </a:cubicBezTo>
                  <a:cubicBezTo>
                    <a:pt x="53" y="5"/>
                    <a:pt x="53" y="5"/>
                    <a:pt x="53" y="5"/>
                  </a:cubicBezTo>
                  <a:cubicBezTo>
                    <a:pt x="54" y="5"/>
                    <a:pt x="54" y="5"/>
                    <a:pt x="54" y="5"/>
                  </a:cubicBezTo>
                  <a:cubicBezTo>
                    <a:pt x="54" y="5"/>
                    <a:pt x="54" y="5"/>
                    <a:pt x="54" y="5"/>
                  </a:cubicBezTo>
                  <a:cubicBezTo>
                    <a:pt x="54" y="5"/>
                    <a:pt x="54" y="5"/>
                    <a:pt x="54" y="5"/>
                  </a:cubicBezTo>
                  <a:cubicBezTo>
                    <a:pt x="53" y="11"/>
                    <a:pt x="49" y="16"/>
                    <a:pt x="45" y="20"/>
                  </a:cubicBezTo>
                  <a:cubicBezTo>
                    <a:pt x="24" y="8"/>
                    <a:pt x="10" y="4"/>
                    <a:pt x="0" y="3"/>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íṡľiḋé"/>
            <p:cNvSpPr/>
            <p:nvPr/>
          </p:nvSpPr>
          <p:spPr bwMode="auto">
            <a:xfrm>
              <a:off x="8137898" y="4546558"/>
              <a:ext cx="491806" cy="302370"/>
            </a:xfrm>
            <a:custGeom>
              <a:avLst/>
              <a:gdLst>
                <a:gd name="T0" fmla="*/ 0 w 65"/>
                <a:gd name="T1" fmla="*/ 25 h 40"/>
                <a:gd name="T2" fmla="*/ 0 w 65"/>
                <a:gd name="T3" fmla="*/ 22 h 40"/>
                <a:gd name="T4" fmla="*/ 1 w 65"/>
                <a:gd name="T5" fmla="*/ 17 h 40"/>
                <a:gd name="T6" fmla="*/ 11 w 65"/>
                <a:gd name="T7" fmla="*/ 4 h 40"/>
                <a:gd name="T8" fmla="*/ 15 w 65"/>
                <a:gd name="T9" fmla="*/ 2 h 40"/>
                <a:gd name="T10" fmla="*/ 18 w 65"/>
                <a:gd name="T11" fmla="*/ 0 h 40"/>
                <a:gd name="T12" fmla="*/ 49 w 65"/>
                <a:gd name="T13" fmla="*/ 27 h 40"/>
                <a:gd name="T14" fmla="*/ 48 w 65"/>
                <a:gd name="T15" fmla="*/ 28 h 40"/>
                <a:gd name="T16" fmla="*/ 47 w 65"/>
                <a:gd name="T17" fmla="*/ 28 h 40"/>
                <a:gd name="T18" fmla="*/ 46 w 65"/>
                <a:gd name="T19" fmla="*/ 29 h 40"/>
                <a:gd name="T20" fmla="*/ 45 w 65"/>
                <a:gd name="T21" fmla="*/ 29 h 40"/>
                <a:gd name="T22" fmla="*/ 44 w 65"/>
                <a:gd name="T23" fmla="*/ 30 h 40"/>
                <a:gd name="T24" fmla="*/ 43 w 65"/>
                <a:gd name="T25" fmla="*/ 30 h 40"/>
                <a:gd name="T26" fmla="*/ 41 w 65"/>
                <a:gd name="T27" fmla="*/ 31 h 40"/>
                <a:gd name="T28" fmla="*/ 40 w 65"/>
                <a:gd name="T29" fmla="*/ 32 h 40"/>
                <a:gd name="T30" fmla="*/ 38 w 65"/>
                <a:gd name="T31" fmla="*/ 32 h 40"/>
                <a:gd name="T32" fmla="*/ 38 w 65"/>
                <a:gd name="T33" fmla="*/ 33 h 40"/>
                <a:gd name="T34" fmla="*/ 37 w 65"/>
                <a:gd name="T35" fmla="*/ 33 h 40"/>
                <a:gd name="T36" fmla="*/ 36 w 65"/>
                <a:gd name="T37" fmla="*/ 33 h 40"/>
                <a:gd name="T38" fmla="*/ 34 w 65"/>
                <a:gd name="T39" fmla="*/ 34 h 40"/>
                <a:gd name="T40" fmla="*/ 33 w 65"/>
                <a:gd name="T41" fmla="*/ 34 h 40"/>
                <a:gd name="T42" fmla="*/ 31 w 65"/>
                <a:gd name="T43" fmla="*/ 35 h 40"/>
                <a:gd name="T44" fmla="*/ 30 w 65"/>
                <a:gd name="T45" fmla="*/ 36 h 40"/>
                <a:gd name="T46" fmla="*/ 29 w 65"/>
                <a:gd name="T47" fmla="*/ 36 h 40"/>
                <a:gd name="T48" fmla="*/ 28 w 65"/>
                <a:gd name="T49" fmla="*/ 36 h 40"/>
                <a:gd name="T50" fmla="*/ 27 w 65"/>
                <a:gd name="T51" fmla="*/ 36 h 40"/>
                <a:gd name="T52" fmla="*/ 25 w 65"/>
                <a:gd name="T53" fmla="*/ 37 h 40"/>
                <a:gd name="T54" fmla="*/ 24 w 65"/>
                <a:gd name="T55" fmla="*/ 37 h 40"/>
                <a:gd name="T56" fmla="*/ 23 w 65"/>
                <a:gd name="T57" fmla="*/ 37 h 40"/>
                <a:gd name="T58" fmla="*/ 21 w 65"/>
                <a:gd name="T59" fmla="*/ 38 h 40"/>
                <a:gd name="T60" fmla="*/ 21 w 65"/>
                <a:gd name="T61" fmla="*/ 38 h 40"/>
                <a:gd name="T62" fmla="*/ 19 w 65"/>
                <a:gd name="T63" fmla="*/ 38 h 40"/>
                <a:gd name="T64" fmla="*/ 17 w 65"/>
                <a:gd name="T65" fmla="*/ 39 h 40"/>
                <a:gd name="T66" fmla="*/ 16 w 65"/>
                <a:gd name="T67" fmla="*/ 39 h 40"/>
                <a:gd name="T68" fmla="*/ 16 w 65"/>
                <a:gd name="T69" fmla="*/ 39 h 40"/>
                <a:gd name="T70" fmla="*/ 14 w 65"/>
                <a:gd name="T71" fmla="*/ 39 h 40"/>
                <a:gd name="T72" fmla="*/ 12 w 65"/>
                <a:gd name="T73" fmla="*/ 39 h 40"/>
                <a:gd name="T74" fmla="*/ 10 w 65"/>
                <a:gd name="T75" fmla="*/ 39 h 40"/>
                <a:gd name="T76" fmla="*/ 7 w 65"/>
                <a:gd name="T77" fmla="*/ 40 h 40"/>
                <a:gd name="T78" fmla="*/ 6 w 65"/>
                <a:gd name="T79" fmla="*/ 40 h 40"/>
                <a:gd name="T80" fmla="*/ 4 w 65"/>
                <a:gd name="T81" fmla="*/ 39 h 40"/>
                <a:gd name="T82" fmla="*/ 3 w 65"/>
                <a:gd name="T83" fmla="*/ 38 h 40"/>
                <a:gd name="T84" fmla="*/ 3 w 65"/>
                <a:gd name="T85" fmla="*/ 38 h 40"/>
                <a:gd name="T86" fmla="*/ 3 w 65"/>
                <a:gd name="T87" fmla="*/ 36 h 40"/>
                <a:gd name="T88" fmla="*/ 2 w 65"/>
                <a:gd name="T89" fmla="*/ 34 h 40"/>
                <a:gd name="T90" fmla="*/ 1 w 65"/>
                <a:gd name="T91" fmla="*/ 33 h 40"/>
                <a:gd name="T92" fmla="*/ 1 w 65"/>
                <a:gd name="T93" fmla="*/ 32 h 40"/>
                <a:gd name="T94" fmla="*/ 1 w 65"/>
                <a:gd name="T95" fmla="*/ 32 h 40"/>
                <a:gd name="T96" fmla="*/ 1 w 65"/>
                <a:gd name="T97" fmla="*/ 31 h 40"/>
                <a:gd name="T98" fmla="*/ 0 w 65"/>
                <a:gd name="T99" fmla="*/ 30 h 40"/>
                <a:gd name="T100" fmla="*/ 0 w 65"/>
                <a:gd name="T101" fmla="*/ 30 h 40"/>
                <a:gd name="T102" fmla="*/ 0 w 65"/>
                <a:gd name="T103" fmla="*/ 28 h 40"/>
                <a:gd name="T104" fmla="*/ 0 w 65"/>
                <a:gd name="T105" fmla="*/ 28 h 40"/>
                <a:gd name="T106" fmla="*/ 0 w 65"/>
                <a:gd name="T10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 h="40">
                  <a:moveTo>
                    <a:pt x="0" y="26"/>
                  </a:moveTo>
                  <a:cubicBezTo>
                    <a:pt x="0" y="25"/>
                    <a:pt x="0" y="25"/>
                    <a:pt x="0" y="25"/>
                  </a:cubicBezTo>
                  <a:cubicBezTo>
                    <a:pt x="0" y="25"/>
                    <a:pt x="0" y="25"/>
                    <a:pt x="0" y="25"/>
                  </a:cubicBezTo>
                  <a:cubicBezTo>
                    <a:pt x="0" y="24"/>
                    <a:pt x="0" y="24"/>
                    <a:pt x="0" y="23"/>
                  </a:cubicBezTo>
                  <a:cubicBezTo>
                    <a:pt x="0" y="22"/>
                    <a:pt x="0" y="22"/>
                    <a:pt x="0" y="22"/>
                  </a:cubicBezTo>
                  <a:cubicBezTo>
                    <a:pt x="0" y="22"/>
                    <a:pt x="0" y="22"/>
                    <a:pt x="0" y="22"/>
                  </a:cubicBezTo>
                  <a:cubicBezTo>
                    <a:pt x="0" y="21"/>
                    <a:pt x="0" y="21"/>
                    <a:pt x="0" y="21"/>
                  </a:cubicBezTo>
                  <a:cubicBezTo>
                    <a:pt x="0" y="22"/>
                    <a:pt x="0" y="22"/>
                    <a:pt x="0" y="22"/>
                  </a:cubicBezTo>
                  <a:cubicBezTo>
                    <a:pt x="0" y="20"/>
                    <a:pt x="1" y="19"/>
                    <a:pt x="1" y="17"/>
                  </a:cubicBezTo>
                  <a:cubicBezTo>
                    <a:pt x="1" y="17"/>
                    <a:pt x="1" y="17"/>
                    <a:pt x="1" y="17"/>
                  </a:cubicBezTo>
                  <a:cubicBezTo>
                    <a:pt x="1" y="17"/>
                    <a:pt x="1" y="17"/>
                    <a:pt x="1" y="17"/>
                  </a:cubicBezTo>
                  <a:cubicBezTo>
                    <a:pt x="3" y="11"/>
                    <a:pt x="7" y="7"/>
                    <a:pt x="11" y="4"/>
                  </a:cubicBezTo>
                  <a:cubicBezTo>
                    <a:pt x="12" y="4"/>
                    <a:pt x="12" y="3"/>
                    <a:pt x="12" y="3"/>
                  </a:cubicBezTo>
                  <a:cubicBezTo>
                    <a:pt x="13" y="2"/>
                    <a:pt x="14" y="2"/>
                    <a:pt x="15" y="1"/>
                  </a:cubicBezTo>
                  <a:cubicBezTo>
                    <a:pt x="15" y="2"/>
                    <a:pt x="15" y="2"/>
                    <a:pt x="15" y="2"/>
                  </a:cubicBezTo>
                  <a:cubicBezTo>
                    <a:pt x="15" y="1"/>
                    <a:pt x="15" y="1"/>
                    <a:pt x="15" y="1"/>
                  </a:cubicBezTo>
                  <a:cubicBezTo>
                    <a:pt x="16" y="1"/>
                    <a:pt x="16" y="1"/>
                    <a:pt x="16" y="1"/>
                  </a:cubicBezTo>
                  <a:cubicBezTo>
                    <a:pt x="18" y="0"/>
                    <a:pt x="18" y="0"/>
                    <a:pt x="18" y="0"/>
                  </a:cubicBezTo>
                  <a:cubicBezTo>
                    <a:pt x="27" y="0"/>
                    <a:pt x="42" y="3"/>
                    <a:pt x="65" y="17"/>
                  </a:cubicBezTo>
                  <a:cubicBezTo>
                    <a:pt x="62" y="20"/>
                    <a:pt x="57" y="23"/>
                    <a:pt x="53" y="25"/>
                  </a:cubicBezTo>
                  <a:cubicBezTo>
                    <a:pt x="51" y="26"/>
                    <a:pt x="50" y="27"/>
                    <a:pt x="49" y="27"/>
                  </a:cubicBezTo>
                  <a:cubicBezTo>
                    <a:pt x="49" y="27"/>
                    <a:pt x="49" y="27"/>
                    <a:pt x="49" y="27"/>
                  </a:cubicBezTo>
                  <a:cubicBezTo>
                    <a:pt x="49" y="27"/>
                    <a:pt x="49" y="27"/>
                    <a:pt x="49" y="27"/>
                  </a:cubicBezTo>
                  <a:cubicBezTo>
                    <a:pt x="48" y="28"/>
                    <a:pt x="48" y="28"/>
                    <a:pt x="48" y="28"/>
                  </a:cubicBezTo>
                  <a:cubicBezTo>
                    <a:pt x="48" y="28"/>
                    <a:pt x="48" y="28"/>
                    <a:pt x="48" y="28"/>
                  </a:cubicBezTo>
                  <a:cubicBezTo>
                    <a:pt x="48" y="28"/>
                    <a:pt x="48" y="28"/>
                    <a:pt x="48" y="28"/>
                  </a:cubicBezTo>
                  <a:cubicBezTo>
                    <a:pt x="47" y="28"/>
                    <a:pt x="47" y="28"/>
                    <a:pt x="47" y="28"/>
                  </a:cubicBezTo>
                  <a:cubicBezTo>
                    <a:pt x="47" y="28"/>
                    <a:pt x="47" y="28"/>
                    <a:pt x="47" y="28"/>
                  </a:cubicBezTo>
                  <a:cubicBezTo>
                    <a:pt x="47" y="29"/>
                    <a:pt x="47" y="29"/>
                    <a:pt x="47" y="29"/>
                  </a:cubicBezTo>
                  <a:cubicBezTo>
                    <a:pt x="46" y="29"/>
                    <a:pt x="46" y="29"/>
                    <a:pt x="46" y="29"/>
                  </a:cubicBezTo>
                  <a:cubicBezTo>
                    <a:pt x="46" y="29"/>
                    <a:pt x="46" y="29"/>
                    <a:pt x="46" y="29"/>
                  </a:cubicBezTo>
                  <a:cubicBezTo>
                    <a:pt x="45" y="29"/>
                    <a:pt x="45" y="29"/>
                    <a:pt x="45" y="29"/>
                  </a:cubicBezTo>
                  <a:cubicBezTo>
                    <a:pt x="45" y="29"/>
                    <a:pt x="45" y="29"/>
                    <a:pt x="45" y="29"/>
                  </a:cubicBezTo>
                  <a:cubicBezTo>
                    <a:pt x="45" y="29"/>
                    <a:pt x="45" y="29"/>
                    <a:pt x="45" y="29"/>
                  </a:cubicBezTo>
                  <a:cubicBezTo>
                    <a:pt x="45" y="30"/>
                    <a:pt x="45" y="30"/>
                    <a:pt x="45" y="30"/>
                  </a:cubicBezTo>
                  <a:cubicBezTo>
                    <a:pt x="44" y="30"/>
                    <a:pt x="44" y="30"/>
                    <a:pt x="44" y="30"/>
                  </a:cubicBezTo>
                  <a:cubicBezTo>
                    <a:pt x="43" y="30"/>
                    <a:pt x="43" y="30"/>
                    <a:pt x="43" y="30"/>
                  </a:cubicBezTo>
                  <a:cubicBezTo>
                    <a:pt x="43" y="30"/>
                    <a:pt x="43" y="30"/>
                    <a:pt x="43" y="30"/>
                  </a:cubicBezTo>
                  <a:cubicBezTo>
                    <a:pt x="43" y="30"/>
                    <a:pt x="43" y="30"/>
                    <a:pt x="43" y="30"/>
                  </a:cubicBezTo>
                  <a:cubicBezTo>
                    <a:pt x="42" y="31"/>
                    <a:pt x="42" y="31"/>
                    <a:pt x="42" y="31"/>
                  </a:cubicBezTo>
                  <a:cubicBezTo>
                    <a:pt x="42" y="31"/>
                    <a:pt x="42" y="31"/>
                    <a:pt x="42" y="31"/>
                  </a:cubicBezTo>
                  <a:cubicBezTo>
                    <a:pt x="41" y="31"/>
                    <a:pt x="41" y="31"/>
                    <a:pt x="41" y="31"/>
                  </a:cubicBezTo>
                  <a:cubicBezTo>
                    <a:pt x="41" y="31"/>
                    <a:pt x="41" y="31"/>
                    <a:pt x="41" y="31"/>
                  </a:cubicBezTo>
                  <a:cubicBezTo>
                    <a:pt x="40" y="32"/>
                    <a:pt x="40" y="32"/>
                    <a:pt x="40" y="32"/>
                  </a:cubicBezTo>
                  <a:cubicBezTo>
                    <a:pt x="40" y="32"/>
                    <a:pt x="40" y="32"/>
                    <a:pt x="40" y="32"/>
                  </a:cubicBezTo>
                  <a:cubicBezTo>
                    <a:pt x="39" y="32"/>
                    <a:pt x="39" y="32"/>
                    <a:pt x="39" y="32"/>
                  </a:cubicBezTo>
                  <a:cubicBezTo>
                    <a:pt x="39" y="32"/>
                    <a:pt x="39" y="32"/>
                    <a:pt x="39" y="32"/>
                  </a:cubicBezTo>
                  <a:cubicBezTo>
                    <a:pt x="38" y="32"/>
                    <a:pt x="38" y="32"/>
                    <a:pt x="38" y="32"/>
                  </a:cubicBezTo>
                  <a:cubicBezTo>
                    <a:pt x="38" y="33"/>
                    <a:pt x="38" y="33"/>
                    <a:pt x="38" y="33"/>
                  </a:cubicBezTo>
                  <a:cubicBezTo>
                    <a:pt x="38" y="33"/>
                    <a:pt x="38" y="33"/>
                    <a:pt x="38" y="33"/>
                  </a:cubicBezTo>
                  <a:cubicBezTo>
                    <a:pt x="38" y="33"/>
                    <a:pt x="38" y="33"/>
                    <a:pt x="38" y="33"/>
                  </a:cubicBezTo>
                  <a:cubicBezTo>
                    <a:pt x="37" y="33"/>
                    <a:pt x="37" y="33"/>
                    <a:pt x="37" y="33"/>
                  </a:cubicBezTo>
                  <a:cubicBezTo>
                    <a:pt x="37" y="33"/>
                    <a:pt x="37" y="33"/>
                    <a:pt x="37" y="33"/>
                  </a:cubicBezTo>
                  <a:cubicBezTo>
                    <a:pt x="37" y="33"/>
                    <a:pt x="37" y="33"/>
                    <a:pt x="37" y="33"/>
                  </a:cubicBezTo>
                  <a:cubicBezTo>
                    <a:pt x="37" y="33"/>
                    <a:pt x="37" y="33"/>
                    <a:pt x="37" y="33"/>
                  </a:cubicBezTo>
                  <a:cubicBezTo>
                    <a:pt x="36" y="33"/>
                    <a:pt x="36" y="33"/>
                    <a:pt x="36" y="33"/>
                  </a:cubicBezTo>
                  <a:cubicBezTo>
                    <a:pt x="36" y="33"/>
                    <a:pt x="36" y="33"/>
                    <a:pt x="36" y="33"/>
                  </a:cubicBezTo>
                  <a:cubicBezTo>
                    <a:pt x="35" y="34"/>
                    <a:pt x="35" y="34"/>
                    <a:pt x="35" y="34"/>
                  </a:cubicBezTo>
                  <a:cubicBezTo>
                    <a:pt x="35" y="34"/>
                    <a:pt x="35" y="34"/>
                    <a:pt x="35" y="34"/>
                  </a:cubicBezTo>
                  <a:cubicBezTo>
                    <a:pt x="34" y="34"/>
                    <a:pt x="34" y="34"/>
                    <a:pt x="34" y="34"/>
                  </a:cubicBezTo>
                  <a:cubicBezTo>
                    <a:pt x="34" y="34"/>
                    <a:pt x="34" y="34"/>
                    <a:pt x="34" y="34"/>
                  </a:cubicBezTo>
                  <a:cubicBezTo>
                    <a:pt x="34" y="34"/>
                    <a:pt x="34" y="34"/>
                    <a:pt x="34" y="34"/>
                  </a:cubicBezTo>
                  <a:cubicBezTo>
                    <a:pt x="33" y="34"/>
                    <a:pt x="33" y="34"/>
                    <a:pt x="33" y="34"/>
                  </a:cubicBezTo>
                  <a:cubicBezTo>
                    <a:pt x="33" y="35"/>
                    <a:pt x="33" y="35"/>
                    <a:pt x="33" y="35"/>
                  </a:cubicBezTo>
                  <a:cubicBezTo>
                    <a:pt x="32" y="35"/>
                    <a:pt x="32" y="35"/>
                    <a:pt x="32" y="35"/>
                  </a:cubicBezTo>
                  <a:cubicBezTo>
                    <a:pt x="32" y="35"/>
                    <a:pt x="32" y="35"/>
                    <a:pt x="31" y="35"/>
                  </a:cubicBezTo>
                  <a:cubicBezTo>
                    <a:pt x="30" y="35"/>
                    <a:pt x="30" y="35"/>
                    <a:pt x="30" y="35"/>
                  </a:cubicBezTo>
                  <a:cubicBezTo>
                    <a:pt x="30" y="36"/>
                    <a:pt x="30" y="36"/>
                    <a:pt x="30" y="36"/>
                  </a:cubicBezTo>
                  <a:cubicBezTo>
                    <a:pt x="30" y="36"/>
                    <a:pt x="30" y="36"/>
                    <a:pt x="30" y="36"/>
                  </a:cubicBezTo>
                  <a:cubicBezTo>
                    <a:pt x="29" y="36"/>
                    <a:pt x="29" y="36"/>
                    <a:pt x="29" y="36"/>
                  </a:cubicBezTo>
                  <a:cubicBezTo>
                    <a:pt x="29" y="36"/>
                    <a:pt x="29" y="36"/>
                    <a:pt x="29" y="36"/>
                  </a:cubicBezTo>
                  <a:cubicBezTo>
                    <a:pt x="29" y="36"/>
                    <a:pt x="29" y="36"/>
                    <a:pt x="29" y="36"/>
                  </a:cubicBezTo>
                  <a:cubicBezTo>
                    <a:pt x="28" y="36"/>
                    <a:pt x="28" y="36"/>
                    <a:pt x="28" y="36"/>
                  </a:cubicBezTo>
                  <a:cubicBezTo>
                    <a:pt x="28" y="36"/>
                    <a:pt x="28" y="36"/>
                    <a:pt x="28" y="36"/>
                  </a:cubicBezTo>
                  <a:cubicBezTo>
                    <a:pt x="28" y="36"/>
                    <a:pt x="28" y="36"/>
                    <a:pt x="28" y="36"/>
                  </a:cubicBezTo>
                  <a:cubicBezTo>
                    <a:pt x="28" y="36"/>
                    <a:pt x="28" y="36"/>
                    <a:pt x="28" y="36"/>
                  </a:cubicBezTo>
                  <a:cubicBezTo>
                    <a:pt x="27" y="36"/>
                    <a:pt x="27" y="36"/>
                    <a:pt x="27" y="36"/>
                  </a:cubicBezTo>
                  <a:cubicBezTo>
                    <a:pt x="27" y="36"/>
                    <a:pt x="27" y="36"/>
                    <a:pt x="27" y="36"/>
                  </a:cubicBezTo>
                  <a:cubicBezTo>
                    <a:pt x="26" y="37"/>
                    <a:pt x="26" y="37"/>
                    <a:pt x="26" y="37"/>
                  </a:cubicBezTo>
                  <a:cubicBezTo>
                    <a:pt x="25" y="37"/>
                    <a:pt x="25" y="37"/>
                    <a:pt x="25" y="37"/>
                  </a:cubicBezTo>
                  <a:cubicBezTo>
                    <a:pt x="25" y="37"/>
                    <a:pt x="25" y="37"/>
                    <a:pt x="25" y="37"/>
                  </a:cubicBezTo>
                  <a:cubicBezTo>
                    <a:pt x="25" y="37"/>
                    <a:pt x="25" y="37"/>
                    <a:pt x="25" y="37"/>
                  </a:cubicBezTo>
                  <a:cubicBezTo>
                    <a:pt x="24" y="37"/>
                    <a:pt x="24" y="37"/>
                    <a:pt x="24" y="37"/>
                  </a:cubicBezTo>
                  <a:cubicBezTo>
                    <a:pt x="24" y="37"/>
                    <a:pt x="24" y="37"/>
                    <a:pt x="24" y="37"/>
                  </a:cubicBezTo>
                  <a:cubicBezTo>
                    <a:pt x="23" y="37"/>
                    <a:pt x="23" y="37"/>
                    <a:pt x="23" y="37"/>
                  </a:cubicBezTo>
                  <a:cubicBezTo>
                    <a:pt x="23" y="37"/>
                    <a:pt x="23" y="37"/>
                    <a:pt x="23" y="37"/>
                  </a:cubicBezTo>
                  <a:cubicBezTo>
                    <a:pt x="23" y="37"/>
                    <a:pt x="23" y="37"/>
                    <a:pt x="23" y="37"/>
                  </a:cubicBezTo>
                  <a:cubicBezTo>
                    <a:pt x="22" y="38"/>
                    <a:pt x="22" y="38"/>
                    <a:pt x="22"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19" y="38"/>
                  </a:cubicBezTo>
                  <a:cubicBezTo>
                    <a:pt x="18" y="38"/>
                    <a:pt x="18" y="38"/>
                    <a:pt x="18" y="38"/>
                  </a:cubicBezTo>
                  <a:cubicBezTo>
                    <a:pt x="18" y="38"/>
                    <a:pt x="18" y="38"/>
                    <a:pt x="18" y="38"/>
                  </a:cubicBezTo>
                  <a:cubicBezTo>
                    <a:pt x="17" y="39"/>
                    <a:pt x="17" y="39"/>
                    <a:pt x="17" y="39"/>
                  </a:cubicBezTo>
                  <a:cubicBezTo>
                    <a:pt x="17" y="39"/>
                    <a:pt x="17" y="39"/>
                    <a:pt x="17" y="39"/>
                  </a:cubicBezTo>
                  <a:cubicBezTo>
                    <a:pt x="16" y="39"/>
                    <a:pt x="16" y="39"/>
                    <a:pt x="16" y="39"/>
                  </a:cubicBezTo>
                  <a:cubicBezTo>
                    <a:pt x="16" y="39"/>
                    <a:pt x="16" y="39"/>
                    <a:pt x="16" y="39"/>
                  </a:cubicBezTo>
                  <a:cubicBezTo>
                    <a:pt x="15" y="39"/>
                    <a:pt x="15" y="39"/>
                    <a:pt x="15" y="39"/>
                  </a:cubicBezTo>
                  <a:cubicBezTo>
                    <a:pt x="16" y="39"/>
                    <a:pt x="16" y="39"/>
                    <a:pt x="16" y="39"/>
                  </a:cubicBezTo>
                  <a:cubicBezTo>
                    <a:pt x="16" y="39"/>
                    <a:pt x="16" y="39"/>
                    <a:pt x="16" y="39"/>
                  </a:cubicBezTo>
                  <a:cubicBezTo>
                    <a:pt x="15" y="39"/>
                    <a:pt x="15" y="39"/>
                    <a:pt x="15" y="39"/>
                  </a:cubicBezTo>
                  <a:cubicBezTo>
                    <a:pt x="14" y="39"/>
                    <a:pt x="14" y="39"/>
                    <a:pt x="14" y="39"/>
                  </a:cubicBezTo>
                  <a:cubicBezTo>
                    <a:pt x="14" y="39"/>
                    <a:pt x="14" y="39"/>
                    <a:pt x="14" y="39"/>
                  </a:cubicBezTo>
                  <a:cubicBezTo>
                    <a:pt x="13" y="39"/>
                    <a:pt x="13" y="39"/>
                    <a:pt x="13" y="39"/>
                  </a:cubicBezTo>
                  <a:cubicBezTo>
                    <a:pt x="13" y="39"/>
                    <a:pt x="13" y="39"/>
                    <a:pt x="13" y="39"/>
                  </a:cubicBezTo>
                  <a:cubicBezTo>
                    <a:pt x="12" y="39"/>
                    <a:pt x="12" y="39"/>
                    <a:pt x="12" y="39"/>
                  </a:cubicBezTo>
                  <a:cubicBezTo>
                    <a:pt x="12" y="39"/>
                    <a:pt x="12" y="39"/>
                    <a:pt x="12" y="39"/>
                  </a:cubicBezTo>
                  <a:cubicBezTo>
                    <a:pt x="11" y="39"/>
                    <a:pt x="11" y="39"/>
                    <a:pt x="11" y="39"/>
                  </a:cubicBezTo>
                  <a:cubicBezTo>
                    <a:pt x="10" y="39"/>
                    <a:pt x="10" y="39"/>
                    <a:pt x="10" y="39"/>
                  </a:cubicBezTo>
                  <a:cubicBezTo>
                    <a:pt x="10" y="39"/>
                    <a:pt x="10" y="39"/>
                    <a:pt x="10" y="39"/>
                  </a:cubicBezTo>
                  <a:cubicBezTo>
                    <a:pt x="10" y="39"/>
                    <a:pt x="9" y="39"/>
                    <a:pt x="8" y="40"/>
                  </a:cubicBezTo>
                  <a:cubicBezTo>
                    <a:pt x="7" y="40"/>
                    <a:pt x="7" y="40"/>
                    <a:pt x="7" y="40"/>
                  </a:cubicBezTo>
                  <a:cubicBezTo>
                    <a:pt x="7" y="40"/>
                    <a:pt x="7" y="40"/>
                    <a:pt x="7" y="40"/>
                  </a:cubicBezTo>
                  <a:cubicBezTo>
                    <a:pt x="6" y="40"/>
                    <a:pt x="6" y="40"/>
                    <a:pt x="6" y="40"/>
                  </a:cubicBezTo>
                  <a:cubicBezTo>
                    <a:pt x="6" y="40"/>
                    <a:pt x="6" y="40"/>
                    <a:pt x="6" y="40"/>
                  </a:cubicBezTo>
                  <a:cubicBezTo>
                    <a:pt x="5" y="40"/>
                    <a:pt x="5" y="40"/>
                    <a:pt x="5" y="40"/>
                  </a:cubicBezTo>
                  <a:cubicBezTo>
                    <a:pt x="4" y="40"/>
                    <a:pt x="4" y="40"/>
                    <a:pt x="4" y="40"/>
                  </a:cubicBezTo>
                  <a:cubicBezTo>
                    <a:pt x="4" y="39"/>
                    <a:pt x="4" y="39"/>
                    <a:pt x="4" y="39"/>
                  </a:cubicBezTo>
                  <a:cubicBezTo>
                    <a:pt x="4" y="38"/>
                    <a:pt x="4" y="38"/>
                    <a:pt x="4" y="38"/>
                  </a:cubicBezTo>
                  <a:cubicBezTo>
                    <a:pt x="3" y="38"/>
                    <a:pt x="3" y="38"/>
                    <a:pt x="3" y="38"/>
                  </a:cubicBezTo>
                  <a:cubicBezTo>
                    <a:pt x="3" y="38"/>
                    <a:pt x="3" y="38"/>
                    <a:pt x="3" y="38"/>
                  </a:cubicBezTo>
                  <a:cubicBezTo>
                    <a:pt x="3" y="38"/>
                    <a:pt x="3" y="38"/>
                    <a:pt x="3" y="38"/>
                  </a:cubicBezTo>
                  <a:cubicBezTo>
                    <a:pt x="3" y="38"/>
                    <a:pt x="3" y="38"/>
                    <a:pt x="3" y="38"/>
                  </a:cubicBezTo>
                  <a:cubicBezTo>
                    <a:pt x="3" y="38"/>
                    <a:pt x="3" y="38"/>
                    <a:pt x="3" y="38"/>
                  </a:cubicBezTo>
                  <a:cubicBezTo>
                    <a:pt x="3" y="37"/>
                    <a:pt x="3" y="37"/>
                    <a:pt x="3" y="37"/>
                  </a:cubicBezTo>
                  <a:cubicBezTo>
                    <a:pt x="3" y="36"/>
                    <a:pt x="3" y="36"/>
                    <a:pt x="3" y="36"/>
                  </a:cubicBezTo>
                  <a:cubicBezTo>
                    <a:pt x="3" y="36"/>
                    <a:pt x="3" y="36"/>
                    <a:pt x="3" y="36"/>
                  </a:cubicBezTo>
                  <a:cubicBezTo>
                    <a:pt x="2" y="35"/>
                    <a:pt x="2" y="35"/>
                    <a:pt x="2" y="35"/>
                  </a:cubicBezTo>
                  <a:cubicBezTo>
                    <a:pt x="2" y="35"/>
                    <a:pt x="2" y="35"/>
                    <a:pt x="2" y="35"/>
                  </a:cubicBezTo>
                  <a:cubicBezTo>
                    <a:pt x="2" y="34"/>
                    <a:pt x="2" y="34"/>
                    <a:pt x="2" y="34"/>
                  </a:cubicBezTo>
                  <a:cubicBezTo>
                    <a:pt x="2" y="34"/>
                    <a:pt x="2" y="34"/>
                    <a:pt x="2" y="34"/>
                  </a:cubicBezTo>
                  <a:cubicBezTo>
                    <a:pt x="2" y="34"/>
                    <a:pt x="2" y="34"/>
                    <a:pt x="2" y="34"/>
                  </a:cubicBezTo>
                  <a:cubicBezTo>
                    <a:pt x="1" y="33"/>
                    <a:pt x="1" y="33"/>
                    <a:pt x="1" y="33"/>
                  </a:cubicBezTo>
                  <a:cubicBezTo>
                    <a:pt x="1" y="34"/>
                    <a:pt x="1" y="34"/>
                    <a:pt x="1" y="34"/>
                  </a:cubicBezTo>
                  <a:cubicBezTo>
                    <a:pt x="1" y="33"/>
                    <a:pt x="1" y="33"/>
                    <a:pt x="1" y="33"/>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1"/>
                    <a:pt x="1" y="31"/>
                    <a:pt x="1" y="31"/>
                  </a:cubicBezTo>
                  <a:cubicBezTo>
                    <a:pt x="1" y="31"/>
                    <a:pt x="1" y="31"/>
                    <a:pt x="1" y="31"/>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6"/>
                    <a:pt x="0" y="26"/>
                  </a:cubicBezTo>
                  <a:cubicBezTo>
                    <a:pt x="0" y="26"/>
                    <a:pt x="0" y="26"/>
                    <a:pt x="0" y="26"/>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888088" y="1943048"/>
            <a:ext cx="3986989" cy="2971904"/>
          </a:xfrm>
          <a:prstGeom prst="rect">
            <a:avLst/>
          </a:prstGeom>
          <a:noFill/>
        </p:spPr>
        <p:txBody>
          <a:bodyPr wrap="none" rtlCol="0">
            <a:spAutoFit/>
          </a:bodyPr>
          <a:lstStyle/>
          <a:p>
            <a:pPr marL="514350" indent="-514350">
              <a:lnSpc>
                <a:spcPct val="150000"/>
              </a:lnSpc>
              <a:buFont typeface="+mj-lt"/>
              <a:buAutoNum type="arabicPeriod"/>
            </a:pPr>
            <a:r>
              <a:rPr lang="zh-CN" altLang="en-US" sz="3200" b="1" dirty="0">
                <a:solidFill>
                  <a:srgbClr val="FF0000"/>
                </a:solidFill>
              </a:rPr>
              <a:t>盒模型的组成部分</a:t>
            </a:r>
            <a:endParaRPr lang="en-US" altLang="zh-CN" sz="3200" b="1" dirty="0">
              <a:solidFill>
                <a:srgbClr val="FF0000"/>
              </a:solidFill>
            </a:endParaRPr>
          </a:p>
          <a:p>
            <a:pPr marL="514350" indent="-514350">
              <a:lnSpc>
                <a:spcPct val="150000"/>
              </a:lnSpc>
              <a:buFont typeface="+mj-lt"/>
              <a:buAutoNum type="arabicPeriod"/>
            </a:pPr>
            <a:r>
              <a:rPr lang="en-US" altLang="zh-CN" sz="3200" dirty="0"/>
              <a:t>Padding</a:t>
            </a:r>
            <a:r>
              <a:rPr lang="zh-CN" altLang="en-US" sz="3200" dirty="0"/>
              <a:t>属性</a:t>
            </a:r>
            <a:endParaRPr lang="en-US" altLang="zh-CN" sz="3200" dirty="0"/>
          </a:p>
          <a:p>
            <a:pPr marL="514350" indent="-514350">
              <a:lnSpc>
                <a:spcPct val="150000"/>
              </a:lnSpc>
              <a:buFont typeface="+mj-lt"/>
              <a:buAutoNum type="arabicPeriod"/>
            </a:pPr>
            <a:r>
              <a:rPr lang="en-US" altLang="zh-CN" sz="3200" dirty="0"/>
              <a:t>Margin</a:t>
            </a:r>
            <a:r>
              <a:rPr lang="zh-CN" altLang="en-US" sz="3200" dirty="0"/>
              <a:t>属性</a:t>
            </a:r>
            <a:endParaRPr lang="en-US" altLang="zh-CN" sz="3200" dirty="0"/>
          </a:p>
          <a:p>
            <a:pPr marL="514350" indent="-514350">
              <a:lnSpc>
                <a:spcPct val="150000"/>
              </a:lnSpc>
              <a:buFont typeface="+mj-lt"/>
              <a:buAutoNum type="arabicPeriod"/>
            </a:pPr>
            <a:r>
              <a:rPr lang="en-US" altLang="zh-CN" sz="3200" dirty="0"/>
              <a:t>Border</a:t>
            </a:r>
            <a:r>
              <a:rPr lang="zh-CN" altLang="en-US" sz="3200" dirty="0"/>
              <a:t>属性</a:t>
            </a:r>
            <a:endParaRPr lang="en-US" altLang="zh-CN" sz="3200" dirty="0"/>
          </a:p>
        </p:txBody>
      </p:sp>
      <p:grpSp>
        <p:nvGrpSpPr>
          <p:cNvPr id="211" name="组合 2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2" y="1412776"/>
            <a:ext cx="5262563" cy="4051314"/>
            <a:chOff x="2859198" y="1173144"/>
            <a:chExt cx="6473605" cy="4983618"/>
          </a:xfrm>
        </p:grpSpPr>
        <p:sp>
          <p:nvSpPr>
            <p:cNvPr id="212" name="ï$ḷiḍe"/>
            <p:cNvSpPr/>
            <p:nvPr/>
          </p:nvSpPr>
          <p:spPr bwMode="auto">
            <a:xfrm>
              <a:off x="6848277" y="3318870"/>
              <a:ext cx="1668492" cy="1475414"/>
            </a:xfrm>
            <a:custGeom>
              <a:avLst/>
              <a:gdLst>
                <a:gd name="T0" fmla="*/ 216 w 220"/>
                <a:gd name="T1" fmla="*/ 195 h 195"/>
                <a:gd name="T2" fmla="*/ 187 w 220"/>
                <a:gd name="T3" fmla="*/ 177 h 195"/>
                <a:gd name="T4" fmla="*/ 168 w 220"/>
                <a:gd name="T5" fmla="*/ 171 h 195"/>
                <a:gd name="T6" fmla="*/ 150 w 220"/>
                <a:gd name="T7" fmla="*/ 173 h 195"/>
                <a:gd name="T8" fmla="*/ 139 w 220"/>
                <a:gd name="T9" fmla="*/ 174 h 195"/>
                <a:gd name="T10" fmla="*/ 112 w 220"/>
                <a:gd name="T11" fmla="*/ 169 h 195"/>
                <a:gd name="T12" fmla="*/ 100 w 220"/>
                <a:gd name="T13" fmla="*/ 143 h 195"/>
                <a:gd name="T14" fmla="*/ 122 w 220"/>
                <a:gd name="T15" fmla="*/ 120 h 195"/>
                <a:gd name="T16" fmla="*/ 135 w 220"/>
                <a:gd name="T17" fmla="*/ 115 h 195"/>
                <a:gd name="T18" fmla="*/ 164 w 220"/>
                <a:gd name="T19" fmla="*/ 99 h 195"/>
                <a:gd name="T20" fmla="*/ 175 w 220"/>
                <a:gd name="T21" fmla="*/ 51 h 195"/>
                <a:gd name="T22" fmla="*/ 141 w 220"/>
                <a:gd name="T23" fmla="*/ 14 h 195"/>
                <a:gd name="T24" fmla="*/ 88 w 220"/>
                <a:gd name="T25" fmla="*/ 11 h 195"/>
                <a:gd name="T26" fmla="*/ 60 w 220"/>
                <a:gd name="T27" fmla="*/ 19 h 195"/>
                <a:gd name="T28" fmla="*/ 2 w 220"/>
                <a:gd name="T29" fmla="*/ 40 h 195"/>
                <a:gd name="T30" fmla="*/ 0 w 220"/>
                <a:gd name="T31" fmla="*/ 35 h 195"/>
                <a:gd name="T32" fmla="*/ 58 w 220"/>
                <a:gd name="T33" fmla="*/ 14 h 195"/>
                <a:gd name="T34" fmla="*/ 87 w 220"/>
                <a:gd name="T35" fmla="*/ 5 h 195"/>
                <a:gd name="T36" fmla="*/ 143 w 220"/>
                <a:gd name="T37" fmla="*/ 9 h 195"/>
                <a:gd name="T38" fmla="*/ 181 w 220"/>
                <a:gd name="T39" fmla="*/ 49 h 195"/>
                <a:gd name="T40" fmla="*/ 169 w 220"/>
                <a:gd name="T41" fmla="*/ 103 h 195"/>
                <a:gd name="T42" fmla="*/ 137 w 220"/>
                <a:gd name="T43" fmla="*/ 120 h 195"/>
                <a:gd name="T44" fmla="*/ 125 w 220"/>
                <a:gd name="T45" fmla="*/ 125 h 195"/>
                <a:gd name="T46" fmla="*/ 106 w 220"/>
                <a:gd name="T47" fmla="*/ 144 h 195"/>
                <a:gd name="T48" fmla="*/ 115 w 220"/>
                <a:gd name="T49" fmla="*/ 164 h 195"/>
                <a:gd name="T50" fmla="*/ 139 w 220"/>
                <a:gd name="T51" fmla="*/ 168 h 195"/>
                <a:gd name="T52" fmla="*/ 149 w 220"/>
                <a:gd name="T53" fmla="*/ 167 h 195"/>
                <a:gd name="T54" fmla="*/ 169 w 220"/>
                <a:gd name="T55" fmla="*/ 165 h 195"/>
                <a:gd name="T56" fmla="*/ 190 w 220"/>
                <a:gd name="T57" fmla="*/ 171 h 195"/>
                <a:gd name="T58" fmla="*/ 220 w 220"/>
                <a:gd name="T59" fmla="*/ 191 h 195"/>
                <a:gd name="T60" fmla="*/ 216 w 220"/>
                <a:gd name="T6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95">
                  <a:moveTo>
                    <a:pt x="216" y="195"/>
                  </a:moveTo>
                  <a:cubicBezTo>
                    <a:pt x="208" y="186"/>
                    <a:pt x="197" y="181"/>
                    <a:pt x="187" y="177"/>
                  </a:cubicBezTo>
                  <a:cubicBezTo>
                    <a:pt x="181" y="174"/>
                    <a:pt x="175" y="172"/>
                    <a:pt x="168" y="171"/>
                  </a:cubicBezTo>
                  <a:cubicBezTo>
                    <a:pt x="163" y="170"/>
                    <a:pt x="157" y="171"/>
                    <a:pt x="150" y="173"/>
                  </a:cubicBezTo>
                  <a:cubicBezTo>
                    <a:pt x="147" y="173"/>
                    <a:pt x="143" y="174"/>
                    <a:pt x="139" y="174"/>
                  </a:cubicBezTo>
                  <a:cubicBezTo>
                    <a:pt x="132" y="175"/>
                    <a:pt x="121" y="175"/>
                    <a:pt x="112" y="169"/>
                  </a:cubicBezTo>
                  <a:cubicBezTo>
                    <a:pt x="103" y="163"/>
                    <a:pt x="98" y="152"/>
                    <a:pt x="100" y="143"/>
                  </a:cubicBezTo>
                  <a:cubicBezTo>
                    <a:pt x="102" y="133"/>
                    <a:pt x="109" y="126"/>
                    <a:pt x="122" y="120"/>
                  </a:cubicBezTo>
                  <a:cubicBezTo>
                    <a:pt x="127" y="118"/>
                    <a:pt x="131" y="116"/>
                    <a:pt x="135" y="115"/>
                  </a:cubicBezTo>
                  <a:cubicBezTo>
                    <a:pt x="146" y="110"/>
                    <a:pt x="156" y="106"/>
                    <a:pt x="164" y="99"/>
                  </a:cubicBezTo>
                  <a:cubicBezTo>
                    <a:pt x="176" y="87"/>
                    <a:pt x="181" y="68"/>
                    <a:pt x="175" y="51"/>
                  </a:cubicBezTo>
                  <a:cubicBezTo>
                    <a:pt x="170" y="35"/>
                    <a:pt x="157" y="21"/>
                    <a:pt x="141" y="14"/>
                  </a:cubicBezTo>
                  <a:cubicBezTo>
                    <a:pt x="125" y="8"/>
                    <a:pt x="107" y="7"/>
                    <a:pt x="88" y="11"/>
                  </a:cubicBezTo>
                  <a:cubicBezTo>
                    <a:pt x="79" y="13"/>
                    <a:pt x="69" y="16"/>
                    <a:pt x="60" y="19"/>
                  </a:cubicBezTo>
                  <a:cubicBezTo>
                    <a:pt x="2" y="40"/>
                    <a:pt x="2" y="40"/>
                    <a:pt x="2" y="40"/>
                  </a:cubicBezTo>
                  <a:cubicBezTo>
                    <a:pt x="0" y="35"/>
                    <a:pt x="0" y="35"/>
                    <a:pt x="0" y="35"/>
                  </a:cubicBezTo>
                  <a:cubicBezTo>
                    <a:pt x="58" y="14"/>
                    <a:pt x="58" y="14"/>
                    <a:pt x="58" y="14"/>
                  </a:cubicBezTo>
                  <a:cubicBezTo>
                    <a:pt x="68" y="10"/>
                    <a:pt x="77" y="7"/>
                    <a:pt x="87" y="5"/>
                  </a:cubicBezTo>
                  <a:cubicBezTo>
                    <a:pt x="107" y="0"/>
                    <a:pt x="127" y="2"/>
                    <a:pt x="143" y="9"/>
                  </a:cubicBezTo>
                  <a:cubicBezTo>
                    <a:pt x="161" y="17"/>
                    <a:pt x="176" y="32"/>
                    <a:pt x="181" y="49"/>
                  </a:cubicBezTo>
                  <a:cubicBezTo>
                    <a:pt x="187" y="68"/>
                    <a:pt x="182" y="90"/>
                    <a:pt x="169" y="103"/>
                  </a:cubicBezTo>
                  <a:cubicBezTo>
                    <a:pt x="160" y="111"/>
                    <a:pt x="148" y="116"/>
                    <a:pt x="137" y="120"/>
                  </a:cubicBezTo>
                  <a:cubicBezTo>
                    <a:pt x="133" y="122"/>
                    <a:pt x="129" y="123"/>
                    <a:pt x="125" y="125"/>
                  </a:cubicBezTo>
                  <a:cubicBezTo>
                    <a:pt x="114" y="130"/>
                    <a:pt x="107" y="137"/>
                    <a:pt x="106" y="144"/>
                  </a:cubicBezTo>
                  <a:cubicBezTo>
                    <a:pt x="104" y="151"/>
                    <a:pt x="108" y="159"/>
                    <a:pt x="115" y="164"/>
                  </a:cubicBezTo>
                  <a:cubicBezTo>
                    <a:pt x="123" y="169"/>
                    <a:pt x="132" y="169"/>
                    <a:pt x="139" y="168"/>
                  </a:cubicBezTo>
                  <a:cubicBezTo>
                    <a:pt x="142" y="168"/>
                    <a:pt x="146" y="167"/>
                    <a:pt x="149" y="167"/>
                  </a:cubicBezTo>
                  <a:cubicBezTo>
                    <a:pt x="156" y="165"/>
                    <a:pt x="162" y="164"/>
                    <a:pt x="169" y="165"/>
                  </a:cubicBezTo>
                  <a:cubicBezTo>
                    <a:pt x="176" y="166"/>
                    <a:pt x="183" y="169"/>
                    <a:pt x="190" y="171"/>
                  </a:cubicBezTo>
                  <a:cubicBezTo>
                    <a:pt x="200" y="176"/>
                    <a:pt x="212" y="181"/>
                    <a:pt x="220" y="191"/>
                  </a:cubicBezTo>
                  <a:lnTo>
                    <a:pt x="216" y="19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3" name="íṧliďe"/>
            <p:cNvSpPr/>
            <p:nvPr/>
          </p:nvSpPr>
          <p:spPr bwMode="auto">
            <a:xfrm>
              <a:off x="3504007" y="3978251"/>
              <a:ext cx="3730428" cy="2178511"/>
            </a:xfrm>
            <a:custGeom>
              <a:avLst/>
              <a:gdLst>
                <a:gd name="T0" fmla="*/ 511 w 1024"/>
                <a:gd name="T1" fmla="*/ 598 h 598"/>
                <a:gd name="T2" fmla="*/ 0 w 1024"/>
                <a:gd name="T3" fmla="*/ 301 h 598"/>
                <a:gd name="T4" fmla="*/ 513 w 1024"/>
                <a:gd name="T5" fmla="*/ 0 h 598"/>
                <a:gd name="T6" fmla="*/ 1024 w 1024"/>
                <a:gd name="T7" fmla="*/ 301 h 598"/>
                <a:gd name="T8" fmla="*/ 511 w 1024"/>
                <a:gd name="T9" fmla="*/ 598 h 598"/>
              </a:gdLst>
              <a:ahLst/>
              <a:cxnLst>
                <a:cxn ang="0">
                  <a:pos x="T0" y="T1"/>
                </a:cxn>
                <a:cxn ang="0">
                  <a:pos x="T2" y="T3"/>
                </a:cxn>
                <a:cxn ang="0">
                  <a:pos x="T4" y="T5"/>
                </a:cxn>
                <a:cxn ang="0">
                  <a:pos x="T6" y="T7"/>
                </a:cxn>
                <a:cxn ang="0">
                  <a:pos x="T8" y="T9"/>
                </a:cxn>
              </a:cxnLst>
              <a:rect l="0" t="0" r="r" b="b"/>
              <a:pathLst>
                <a:path w="1024" h="598">
                  <a:moveTo>
                    <a:pt x="511" y="598"/>
                  </a:moveTo>
                  <a:lnTo>
                    <a:pt x="0" y="301"/>
                  </a:lnTo>
                  <a:lnTo>
                    <a:pt x="513" y="0"/>
                  </a:lnTo>
                  <a:lnTo>
                    <a:pt x="1024" y="301"/>
                  </a:lnTo>
                  <a:lnTo>
                    <a:pt x="511" y="598"/>
                  </a:lnTo>
                  <a:close/>
                </a:path>
              </a:pathLst>
            </a:custGeom>
            <a:solidFill>
              <a:srgbClr val="D18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4" name="îšľiḑè"/>
            <p:cNvSpPr/>
            <p:nvPr/>
          </p:nvSpPr>
          <p:spPr bwMode="auto">
            <a:xfrm>
              <a:off x="3504007" y="2080251"/>
              <a:ext cx="1868858" cy="2994542"/>
            </a:xfrm>
            <a:custGeom>
              <a:avLst/>
              <a:gdLst>
                <a:gd name="T0" fmla="*/ 513 w 513"/>
                <a:gd name="T1" fmla="*/ 0 h 822"/>
                <a:gd name="T2" fmla="*/ 513 w 513"/>
                <a:gd name="T3" fmla="*/ 525 h 822"/>
                <a:gd name="T4" fmla="*/ 2 w 513"/>
                <a:gd name="T5" fmla="*/ 822 h 822"/>
                <a:gd name="T6" fmla="*/ 0 w 513"/>
                <a:gd name="T7" fmla="*/ 297 h 822"/>
                <a:gd name="T8" fmla="*/ 513 w 513"/>
                <a:gd name="T9" fmla="*/ 0 h 822"/>
              </a:gdLst>
              <a:ahLst/>
              <a:cxnLst>
                <a:cxn ang="0">
                  <a:pos x="T0" y="T1"/>
                </a:cxn>
                <a:cxn ang="0">
                  <a:pos x="T2" y="T3"/>
                </a:cxn>
                <a:cxn ang="0">
                  <a:pos x="T4" y="T5"/>
                </a:cxn>
                <a:cxn ang="0">
                  <a:pos x="T6" y="T7"/>
                </a:cxn>
                <a:cxn ang="0">
                  <a:pos x="T8" y="T9"/>
                </a:cxn>
              </a:cxnLst>
              <a:rect l="0" t="0" r="r" b="b"/>
              <a:pathLst>
                <a:path w="513" h="822">
                  <a:moveTo>
                    <a:pt x="513" y="0"/>
                  </a:moveTo>
                  <a:lnTo>
                    <a:pt x="513"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5" name="îsḻïḓè"/>
            <p:cNvSpPr/>
            <p:nvPr/>
          </p:nvSpPr>
          <p:spPr bwMode="auto">
            <a:xfrm>
              <a:off x="5372865" y="2080251"/>
              <a:ext cx="1872500" cy="2994542"/>
            </a:xfrm>
            <a:custGeom>
              <a:avLst/>
              <a:gdLst>
                <a:gd name="T0" fmla="*/ 514 w 514"/>
                <a:gd name="T1" fmla="*/ 822 h 822"/>
                <a:gd name="T2" fmla="*/ 0 w 514"/>
                <a:gd name="T3" fmla="*/ 525 h 822"/>
                <a:gd name="T4" fmla="*/ 0 w 514"/>
                <a:gd name="T5" fmla="*/ 0 h 822"/>
                <a:gd name="T6" fmla="*/ 511 w 514"/>
                <a:gd name="T7" fmla="*/ 297 h 822"/>
                <a:gd name="T8" fmla="*/ 514 w 514"/>
                <a:gd name="T9" fmla="*/ 822 h 822"/>
              </a:gdLst>
              <a:ahLst/>
              <a:cxnLst>
                <a:cxn ang="0">
                  <a:pos x="T0" y="T1"/>
                </a:cxn>
                <a:cxn ang="0">
                  <a:pos x="T2" y="T3"/>
                </a:cxn>
                <a:cxn ang="0">
                  <a:pos x="T4" y="T5"/>
                </a:cxn>
                <a:cxn ang="0">
                  <a:pos x="T6" y="T7"/>
                </a:cxn>
                <a:cxn ang="0">
                  <a:pos x="T8" y="T9"/>
                </a:cxn>
              </a:cxnLst>
              <a:rect l="0" t="0" r="r" b="b"/>
              <a:pathLst>
                <a:path w="514" h="822">
                  <a:moveTo>
                    <a:pt x="514" y="822"/>
                  </a:moveTo>
                  <a:lnTo>
                    <a:pt x="0" y="525"/>
                  </a:lnTo>
                  <a:lnTo>
                    <a:pt x="0" y="0"/>
                  </a:lnTo>
                  <a:lnTo>
                    <a:pt x="511" y="297"/>
                  </a:lnTo>
                  <a:lnTo>
                    <a:pt x="514"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6" name="ïsḻiḍé"/>
            <p:cNvSpPr/>
            <p:nvPr/>
          </p:nvSpPr>
          <p:spPr bwMode="auto">
            <a:xfrm>
              <a:off x="5372865" y="1635806"/>
              <a:ext cx="2513667" cy="1526416"/>
            </a:xfrm>
            <a:custGeom>
              <a:avLst/>
              <a:gdLst>
                <a:gd name="T0" fmla="*/ 177 w 690"/>
                <a:gd name="T1" fmla="*/ 0 h 419"/>
                <a:gd name="T2" fmla="*/ 0 w 690"/>
                <a:gd name="T3" fmla="*/ 122 h 419"/>
                <a:gd name="T4" fmla="*/ 511 w 690"/>
                <a:gd name="T5" fmla="*/ 419 h 419"/>
                <a:gd name="T6" fmla="*/ 690 w 690"/>
                <a:gd name="T7" fmla="*/ 296 h 419"/>
                <a:gd name="T8" fmla="*/ 177 w 690"/>
                <a:gd name="T9" fmla="*/ 0 h 419"/>
              </a:gdLst>
              <a:ahLst/>
              <a:cxnLst>
                <a:cxn ang="0">
                  <a:pos x="T0" y="T1"/>
                </a:cxn>
                <a:cxn ang="0">
                  <a:pos x="T2" y="T3"/>
                </a:cxn>
                <a:cxn ang="0">
                  <a:pos x="T4" y="T5"/>
                </a:cxn>
                <a:cxn ang="0">
                  <a:pos x="T6" y="T7"/>
                </a:cxn>
                <a:cxn ang="0">
                  <a:pos x="T8" y="T9"/>
                </a:cxn>
              </a:cxnLst>
              <a:rect l="0" t="0" r="r" b="b"/>
              <a:pathLst>
                <a:path w="690" h="419">
                  <a:moveTo>
                    <a:pt x="177" y="0"/>
                  </a:moveTo>
                  <a:lnTo>
                    <a:pt x="0" y="122"/>
                  </a:lnTo>
                  <a:lnTo>
                    <a:pt x="511" y="419"/>
                  </a:lnTo>
                  <a:lnTo>
                    <a:pt x="690" y="296"/>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7" name="í$ľîḋe"/>
            <p:cNvSpPr/>
            <p:nvPr/>
          </p:nvSpPr>
          <p:spPr bwMode="auto">
            <a:xfrm>
              <a:off x="2859198" y="1635806"/>
              <a:ext cx="2513667" cy="1526416"/>
            </a:xfrm>
            <a:custGeom>
              <a:avLst/>
              <a:gdLst>
                <a:gd name="T0" fmla="*/ 514 w 690"/>
                <a:gd name="T1" fmla="*/ 0 h 419"/>
                <a:gd name="T2" fmla="*/ 690 w 690"/>
                <a:gd name="T3" fmla="*/ 122 h 419"/>
                <a:gd name="T4" fmla="*/ 177 w 690"/>
                <a:gd name="T5" fmla="*/ 419 h 419"/>
                <a:gd name="T6" fmla="*/ 0 w 690"/>
                <a:gd name="T7" fmla="*/ 296 h 419"/>
                <a:gd name="T8" fmla="*/ 514 w 690"/>
                <a:gd name="T9" fmla="*/ 0 h 419"/>
              </a:gdLst>
              <a:ahLst/>
              <a:cxnLst>
                <a:cxn ang="0">
                  <a:pos x="T0" y="T1"/>
                </a:cxn>
                <a:cxn ang="0">
                  <a:pos x="T2" y="T3"/>
                </a:cxn>
                <a:cxn ang="0">
                  <a:pos x="T4" y="T5"/>
                </a:cxn>
                <a:cxn ang="0">
                  <a:pos x="T6" y="T7"/>
                </a:cxn>
                <a:cxn ang="0">
                  <a:pos x="T8" y="T9"/>
                </a:cxn>
              </a:cxnLst>
              <a:rect l="0" t="0" r="r" b="b"/>
              <a:pathLst>
                <a:path w="690" h="419">
                  <a:moveTo>
                    <a:pt x="514" y="0"/>
                  </a:moveTo>
                  <a:lnTo>
                    <a:pt x="690" y="122"/>
                  </a:lnTo>
                  <a:lnTo>
                    <a:pt x="177" y="419"/>
                  </a:lnTo>
                  <a:lnTo>
                    <a:pt x="0" y="296"/>
                  </a:lnTo>
                  <a:lnTo>
                    <a:pt x="514"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8" name="îṧlïḑè"/>
            <p:cNvSpPr/>
            <p:nvPr/>
          </p:nvSpPr>
          <p:spPr bwMode="auto">
            <a:xfrm>
              <a:off x="3722587" y="1307936"/>
              <a:ext cx="2823323" cy="3118404"/>
            </a:xfrm>
            <a:custGeom>
              <a:avLst/>
              <a:gdLst>
                <a:gd name="T0" fmla="*/ 4 w 373"/>
                <a:gd name="T1" fmla="*/ 174 h 412"/>
                <a:gd name="T2" fmla="*/ 3 w 373"/>
                <a:gd name="T3" fmla="*/ 160 h 412"/>
                <a:gd name="T4" fmla="*/ 111 w 373"/>
                <a:gd name="T5" fmla="*/ 5 h 412"/>
                <a:gd name="T6" fmla="*/ 123 w 373"/>
                <a:gd name="T7" fmla="*/ 4 h 412"/>
                <a:gd name="T8" fmla="*/ 368 w 373"/>
                <a:gd name="T9" fmla="*/ 238 h 412"/>
                <a:gd name="T10" fmla="*/ 370 w 373"/>
                <a:gd name="T11" fmla="*/ 252 h 412"/>
                <a:gd name="T12" fmla="*/ 261 w 373"/>
                <a:gd name="T13" fmla="*/ 407 h 412"/>
                <a:gd name="T14" fmla="*/ 249 w 373"/>
                <a:gd name="T15" fmla="*/ 409 h 412"/>
                <a:gd name="T16" fmla="*/ 4 w 373"/>
                <a:gd name="T17" fmla="*/ 17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12">
                  <a:moveTo>
                    <a:pt x="4" y="174"/>
                  </a:moveTo>
                  <a:cubicBezTo>
                    <a:pt x="0" y="170"/>
                    <a:pt x="0" y="164"/>
                    <a:pt x="3" y="160"/>
                  </a:cubicBezTo>
                  <a:cubicBezTo>
                    <a:pt x="111" y="5"/>
                    <a:pt x="111" y="5"/>
                    <a:pt x="111" y="5"/>
                  </a:cubicBezTo>
                  <a:cubicBezTo>
                    <a:pt x="114" y="1"/>
                    <a:pt x="120" y="0"/>
                    <a:pt x="123" y="4"/>
                  </a:cubicBezTo>
                  <a:cubicBezTo>
                    <a:pt x="368" y="238"/>
                    <a:pt x="368" y="238"/>
                    <a:pt x="368" y="238"/>
                  </a:cubicBezTo>
                  <a:cubicBezTo>
                    <a:pt x="372" y="242"/>
                    <a:pt x="373" y="248"/>
                    <a:pt x="370" y="252"/>
                  </a:cubicBezTo>
                  <a:cubicBezTo>
                    <a:pt x="261" y="407"/>
                    <a:pt x="261" y="407"/>
                    <a:pt x="261" y="407"/>
                  </a:cubicBezTo>
                  <a:cubicBezTo>
                    <a:pt x="258" y="411"/>
                    <a:pt x="253" y="412"/>
                    <a:pt x="249" y="409"/>
                  </a:cubicBezTo>
                  <a:lnTo>
                    <a:pt x="4" y="174"/>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9" name="i$ľíḋê"/>
            <p:cNvSpPr/>
            <p:nvPr/>
          </p:nvSpPr>
          <p:spPr bwMode="auto">
            <a:xfrm>
              <a:off x="4050457" y="2987356"/>
              <a:ext cx="885249" cy="1143901"/>
            </a:xfrm>
            <a:custGeom>
              <a:avLst/>
              <a:gdLst>
                <a:gd name="T0" fmla="*/ 115 w 117"/>
                <a:gd name="T1" fmla="*/ 143 h 151"/>
                <a:gd name="T2" fmla="*/ 113 w 117"/>
                <a:gd name="T3" fmla="*/ 138 h 151"/>
                <a:gd name="T4" fmla="*/ 111 w 117"/>
                <a:gd name="T5" fmla="*/ 136 h 151"/>
                <a:gd name="T6" fmla="*/ 108 w 117"/>
                <a:gd name="T7" fmla="*/ 131 h 151"/>
                <a:gd name="T8" fmla="*/ 38 w 117"/>
                <a:gd name="T9" fmla="*/ 64 h 151"/>
                <a:gd name="T10" fmla="*/ 33 w 117"/>
                <a:gd name="T11" fmla="*/ 62 h 151"/>
                <a:gd name="T12" fmla="*/ 31 w 117"/>
                <a:gd name="T13" fmla="*/ 61 h 151"/>
                <a:gd name="T14" fmla="*/ 26 w 117"/>
                <a:gd name="T15" fmla="*/ 60 h 151"/>
                <a:gd name="T16" fmla="*/ 23 w 117"/>
                <a:gd name="T17" fmla="*/ 60 h 151"/>
                <a:gd name="T18" fmla="*/ 19 w 117"/>
                <a:gd name="T19" fmla="*/ 60 h 151"/>
                <a:gd name="T20" fmla="*/ 17 w 117"/>
                <a:gd name="T21" fmla="*/ 61 h 151"/>
                <a:gd name="T22" fmla="*/ 12 w 117"/>
                <a:gd name="T23" fmla="*/ 63 h 151"/>
                <a:gd name="T24" fmla="*/ 10 w 117"/>
                <a:gd name="T25" fmla="*/ 64 h 151"/>
                <a:gd name="T26" fmla="*/ 7 w 117"/>
                <a:gd name="T27" fmla="*/ 68 h 151"/>
                <a:gd name="T28" fmla="*/ 0 w 117"/>
                <a:gd name="T29" fmla="*/ 10 h 151"/>
                <a:gd name="T30" fmla="*/ 1 w 117"/>
                <a:gd name="T31" fmla="*/ 8 h 151"/>
                <a:gd name="T32" fmla="*/ 2 w 117"/>
                <a:gd name="T33" fmla="*/ 7 h 151"/>
                <a:gd name="T34" fmla="*/ 3 w 117"/>
                <a:gd name="T35" fmla="*/ 6 h 151"/>
                <a:gd name="T36" fmla="*/ 5 w 117"/>
                <a:gd name="T37" fmla="*/ 5 h 151"/>
                <a:gd name="T38" fmla="*/ 6 w 117"/>
                <a:gd name="T39" fmla="*/ 4 h 151"/>
                <a:gd name="T40" fmla="*/ 7 w 117"/>
                <a:gd name="T41" fmla="*/ 3 h 151"/>
                <a:gd name="T42" fmla="*/ 9 w 117"/>
                <a:gd name="T43" fmla="*/ 2 h 151"/>
                <a:gd name="T44" fmla="*/ 11 w 117"/>
                <a:gd name="T45" fmla="*/ 1 h 151"/>
                <a:gd name="T46" fmla="*/ 12 w 117"/>
                <a:gd name="T47" fmla="*/ 1 h 151"/>
                <a:gd name="T48" fmla="*/ 14 w 117"/>
                <a:gd name="T49" fmla="*/ 0 h 151"/>
                <a:gd name="T50" fmla="*/ 16 w 117"/>
                <a:gd name="T51" fmla="*/ 0 h 151"/>
                <a:gd name="T52" fmla="*/ 18 w 117"/>
                <a:gd name="T53" fmla="*/ 0 h 151"/>
                <a:gd name="T54" fmla="*/ 21 w 117"/>
                <a:gd name="T55" fmla="*/ 0 h 151"/>
                <a:gd name="T56" fmla="*/ 22 w 117"/>
                <a:gd name="T57" fmla="*/ 0 h 151"/>
                <a:gd name="T58" fmla="*/ 23 w 117"/>
                <a:gd name="T59" fmla="*/ 0 h 151"/>
                <a:gd name="T60" fmla="*/ 26 w 117"/>
                <a:gd name="T61" fmla="*/ 1 h 151"/>
                <a:gd name="T62" fmla="*/ 28 w 117"/>
                <a:gd name="T63" fmla="*/ 2 h 151"/>
                <a:gd name="T64" fmla="*/ 29 w 117"/>
                <a:gd name="T65" fmla="*/ 2 h 151"/>
                <a:gd name="T66" fmla="*/ 30 w 117"/>
                <a:gd name="T67" fmla="*/ 3 h 151"/>
                <a:gd name="T68" fmla="*/ 32 w 117"/>
                <a:gd name="T69" fmla="*/ 5 h 151"/>
                <a:gd name="T70" fmla="*/ 33 w 117"/>
                <a:gd name="T71" fmla="*/ 6 h 151"/>
                <a:gd name="T72" fmla="*/ 103 w 117"/>
                <a:gd name="T73" fmla="*/ 72 h 151"/>
                <a:gd name="T74" fmla="*/ 105 w 117"/>
                <a:gd name="T75" fmla="*/ 74 h 151"/>
                <a:gd name="T76" fmla="*/ 106 w 117"/>
                <a:gd name="T77" fmla="*/ 75 h 151"/>
                <a:gd name="T78" fmla="*/ 106 w 117"/>
                <a:gd name="T79" fmla="*/ 76 h 151"/>
                <a:gd name="T80" fmla="*/ 108 w 117"/>
                <a:gd name="T81" fmla="*/ 78 h 151"/>
                <a:gd name="T82" fmla="*/ 109 w 117"/>
                <a:gd name="T83" fmla="*/ 80 h 151"/>
                <a:gd name="T84" fmla="*/ 109 w 117"/>
                <a:gd name="T85" fmla="*/ 81 h 151"/>
                <a:gd name="T86" fmla="*/ 110 w 117"/>
                <a:gd name="T87" fmla="*/ 84 h 151"/>
                <a:gd name="T88" fmla="*/ 111 w 117"/>
                <a:gd name="T89" fmla="*/ 86 h 151"/>
                <a:gd name="T90" fmla="*/ 111 w 117"/>
                <a:gd name="T91" fmla="*/ 89 h 151"/>
                <a:gd name="T92" fmla="*/ 117 w 117"/>
                <a:gd name="T93" fmla="*/ 14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7" h="151">
                  <a:moveTo>
                    <a:pt x="116" y="146"/>
                  </a:moveTo>
                  <a:cubicBezTo>
                    <a:pt x="116" y="145"/>
                    <a:pt x="116" y="144"/>
                    <a:pt x="115" y="143"/>
                  </a:cubicBezTo>
                  <a:cubicBezTo>
                    <a:pt x="115" y="143"/>
                    <a:pt x="115" y="143"/>
                    <a:pt x="115" y="143"/>
                  </a:cubicBezTo>
                  <a:cubicBezTo>
                    <a:pt x="115" y="142"/>
                    <a:pt x="115" y="141"/>
                    <a:pt x="114" y="140"/>
                  </a:cubicBezTo>
                  <a:cubicBezTo>
                    <a:pt x="114" y="140"/>
                    <a:pt x="114" y="140"/>
                    <a:pt x="114" y="140"/>
                  </a:cubicBezTo>
                  <a:cubicBezTo>
                    <a:pt x="114" y="139"/>
                    <a:pt x="113" y="139"/>
                    <a:pt x="113" y="138"/>
                  </a:cubicBezTo>
                  <a:cubicBezTo>
                    <a:pt x="113" y="138"/>
                    <a:pt x="113" y="138"/>
                    <a:pt x="113" y="138"/>
                  </a:cubicBezTo>
                  <a:cubicBezTo>
                    <a:pt x="113" y="137"/>
                    <a:pt x="112" y="136"/>
                    <a:pt x="112" y="136"/>
                  </a:cubicBezTo>
                  <a:cubicBezTo>
                    <a:pt x="111" y="136"/>
                    <a:pt x="111" y="136"/>
                    <a:pt x="111" y="136"/>
                  </a:cubicBezTo>
                  <a:cubicBezTo>
                    <a:pt x="111" y="135"/>
                    <a:pt x="110" y="134"/>
                    <a:pt x="110" y="133"/>
                  </a:cubicBezTo>
                  <a:cubicBezTo>
                    <a:pt x="110" y="133"/>
                    <a:pt x="110" y="133"/>
                    <a:pt x="110" y="133"/>
                  </a:cubicBezTo>
                  <a:cubicBezTo>
                    <a:pt x="109" y="133"/>
                    <a:pt x="109" y="132"/>
                    <a:pt x="108" y="131"/>
                  </a:cubicBezTo>
                  <a:cubicBezTo>
                    <a:pt x="40" y="66"/>
                    <a:pt x="40" y="66"/>
                    <a:pt x="40" y="66"/>
                  </a:cubicBezTo>
                  <a:cubicBezTo>
                    <a:pt x="39" y="65"/>
                    <a:pt x="38" y="65"/>
                    <a:pt x="38" y="64"/>
                  </a:cubicBezTo>
                  <a:cubicBezTo>
                    <a:pt x="38" y="64"/>
                    <a:pt x="38" y="64"/>
                    <a:pt x="38" y="64"/>
                  </a:cubicBezTo>
                  <a:cubicBezTo>
                    <a:pt x="37" y="64"/>
                    <a:pt x="36" y="63"/>
                    <a:pt x="36" y="63"/>
                  </a:cubicBezTo>
                  <a:cubicBezTo>
                    <a:pt x="35" y="63"/>
                    <a:pt x="35" y="63"/>
                    <a:pt x="35" y="63"/>
                  </a:cubicBezTo>
                  <a:cubicBezTo>
                    <a:pt x="35" y="62"/>
                    <a:pt x="34" y="62"/>
                    <a:pt x="33" y="62"/>
                  </a:cubicBezTo>
                  <a:cubicBezTo>
                    <a:pt x="33" y="62"/>
                    <a:pt x="33" y="62"/>
                    <a:pt x="33" y="62"/>
                  </a:cubicBezTo>
                  <a:cubicBezTo>
                    <a:pt x="32" y="61"/>
                    <a:pt x="32" y="61"/>
                    <a:pt x="31" y="61"/>
                  </a:cubicBezTo>
                  <a:cubicBezTo>
                    <a:pt x="31" y="61"/>
                    <a:pt x="31" y="61"/>
                    <a:pt x="31" y="61"/>
                  </a:cubicBezTo>
                  <a:cubicBezTo>
                    <a:pt x="30" y="60"/>
                    <a:pt x="29" y="60"/>
                    <a:pt x="29" y="60"/>
                  </a:cubicBezTo>
                  <a:cubicBezTo>
                    <a:pt x="29" y="60"/>
                    <a:pt x="29" y="60"/>
                    <a:pt x="29" y="60"/>
                  </a:cubicBezTo>
                  <a:cubicBezTo>
                    <a:pt x="28" y="60"/>
                    <a:pt x="27" y="60"/>
                    <a:pt x="26" y="60"/>
                  </a:cubicBezTo>
                  <a:cubicBezTo>
                    <a:pt x="26" y="60"/>
                    <a:pt x="26" y="60"/>
                    <a:pt x="26" y="60"/>
                  </a:cubicBezTo>
                  <a:cubicBezTo>
                    <a:pt x="25" y="60"/>
                    <a:pt x="25" y="59"/>
                    <a:pt x="24" y="59"/>
                  </a:cubicBezTo>
                  <a:cubicBezTo>
                    <a:pt x="24" y="59"/>
                    <a:pt x="23" y="59"/>
                    <a:pt x="23" y="60"/>
                  </a:cubicBezTo>
                  <a:cubicBezTo>
                    <a:pt x="22" y="60"/>
                    <a:pt x="22" y="60"/>
                    <a:pt x="22" y="60"/>
                  </a:cubicBezTo>
                  <a:cubicBezTo>
                    <a:pt x="21" y="60"/>
                    <a:pt x="21" y="60"/>
                    <a:pt x="21" y="60"/>
                  </a:cubicBezTo>
                  <a:cubicBezTo>
                    <a:pt x="20" y="60"/>
                    <a:pt x="20" y="60"/>
                    <a:pt x="19" y="60"/>
                  </a:cubicBezTo>
                  <a:cubicBezTo>
                    <a:pt x="19" y="60"/>
                    <a:pt x="19" y="60"/>
                    <a:pt x="19" y="60"/>
                  </a:cubicBezTo>
                  <a:cubicBezTo>
                    <a:pt x="18" y="60"/>
                    <a:pt x="18" y="60"/>
                    <a:pt x="17" y="61"/>
                  </a:cubicBezTo>
                  <a:cubicBezTo>
                    <a:pt x="17" y="61"/>
                    <a:pt x="17" y="61"/>
                    <a:pt x="17" y="61"/>
                  </a:cubicBezTo>
                  <a:cubicBezTo>
                    <a:pt x="16" y="61"/>
                    <a:pt x="15" y="61"/>
                    <a:pt x="15" y="61"/>
                  </a:cubicBezTo>
                  <a:cubicBezTo>
                    <a:pt x="15" y="62"/>
                    <a:pt x="15" y="62"/>
                    <a:pt x="15" y="62"/>
                  </a:cubicBezTo>
                  <a:cubicBezTo>
                    <a:pt x="14" y="62"/>
                    <a:pt x="13" y="62"/>
                    <a:pt x="12" y="63"/>
                  </a:cubicBezTo>
                  <a:cubicBezTo>
                    <a:pt x="12" y="63"/>
                    <a:pt x="12" y="63"/>
                    <a:pt x="12" y="63"/>
                  </a:cubicBezTo>
                  <a:cubicBezTo>
                    <a:pt x="12" y="63"/>
                    <a:pt x="11" y="64"/>
                    <a:pt x="10" y="64"/>
                  </a:cubicBezTo>
                  <a:cubicBezTo>
                    <a:pt x="10" y="64"/>
                    <a:pt x="10" y="64"/>
                    <a:pt x="10" y="64"/>
                  </a:cubicBezTo>
                  <a:cubicBezTo>
                    <a:pt x="10" y="65"/>
                    <a:pt x="9" y="65"/>
                    <a:pt x="8" y="66"/>
                  </a:cubicBezTo>
                  <a:cubicBezTo>
                    <a:pt x="8" y="66"/>
                    <a:pt x="8" y="66"/>
                    <a:pt x="8" y="66"/>
                  </a:cubicBezTo>
                  <a:cubicBezTo>
                    <a:pt x="8" y="66"/>
                    <a:pt x="7" y="67"/>
                    <a:pt x="7" y="68"/>
                  </a:cubicBezTo>
                  <a:cubicBezTo>
                    <a:pt x="6" y="68"/>
                    <a:pt x="6" y="68"/>
                    <a:pt x="6" y="68"/>
                  </a:cubicBezTo>
                  <a:cubicBezTo>
                    <a:pt x="6" y="68"/>
                    <a:pt x="5" y="69"/>
                    <a:pt x="5" y="70"/>
                  </a:cubicBezTo>
                  <a:cubicBezTo>
                    <a:pt x="0" y="10"/>
                    <a:pt x="0" y="10"/>
                    <a:pt x="0" y="10"/>
                  </a:cubicBezTo>
                  <a:cubicBezTo>
                    <a:pt x="0" y="10"/>
                    <a:pt x="0" y="10"/>
                    <a:pt x="0" y="10"/>
                  </a:cubicBezTo>
                  <a:cubicBezTo>
                    <a:pt x="1" y="9"/>
                    <a:pt x="1" y="9"/>
                    <a:pt x="1" y="9"/>
                  </a:cubicBezTo>
                  <a:cubicBezTo>
                    <a:pt x="1" y="8"/>
                    <a:pt x="1" y="8"/>
                    <a:pt x="1" y="8"/>
                  </a:cubicBezTo>
                  <a:cubicBezTo>
                    <a:pt x="1" y="8"/>
                    <a:pt x="1" y="8"/>
                    <a:pt x="1" y="8"/>
                  </a:cubicBezTo>
                  <a:cubicBezTo>
                    <a:pt x="2" y="8"/>
                    <a:pt x="2" y="8"/>
                    <a:pt x="2" y="8"/>
                  </a:cubicBezTo>
                  <a:cubicBezTo>
                    <a:pt x="2" y="7"/>
                    <a:pt x="2" y="7"/>
                    <a:pt x="2" y="7"/>
                  </a:cubicBezTo>
                  <a:cubicBezTo>
                    <a:pt x="3" y="6"/>
                    <a:pt x="3" y="6"/>
                    <a:pt x="3" y="6"/>
                  </a:cubicBezTo>
                  <a:cubicBezTo>
                    <a:pt x="3" y="6"/>
                    <a:pt x="3" y="6"/>
                    <a:pt x="3" y="6"/>
                  </a:cubicBezTo>
                  <a:cubicBezTo>
                    <a:pt x="3" y="6"/>
                    <a:pt x="3" y="6"/>
                    <a:pt x="3" y="6"/>
                  </a:cubicBezTo>
                  <a:cubicBezTo>
                    <a:pt x="4" y="6"/>
                    <a:pt x="4" y="6"/>
                    <a:pt x="4" y="6"/>
                  </a:cubicBezTo>
                  <a:cubicBezTo>
                    <a:pt x="5" y="5"/>
                    <a:pt x="5" y="5"/>
                    <a:pt x="5" y="5"/>
                  </a:cubicBezTo>
                  <a:cubicBezTo>
                    <a:pt x="5" y="5"/>
                    <a:pt x="5" y="5"/>
                    <a:pt x="5" y="5"/>
                  </a:cubicBezTo>
                  <a:cubicBezTo>
                    <a:pt x="5" y="5"/>
                    <a:pt x="5" y="5"/>
                    <a:pt x="5" y="5"/>
                  </a:cubicBezTo>
                  <a:cubicBezTo>
                    <a:pt x="6" y="4"/>
                    <a:pt x="6" y="4"/>
                    <a:pt x="6" y="4"/>
                  </a:cubicBezTo>
                  <a:cubicBezTo>
                    <a:pt x="6" y="4"/>
                    <a:pt x="6" y="4"/>
                    <a:pt x="6" y="4"/>
                  </a:cubicBezTo>
                  <a:cubicBezTo>
                    <a:pt x="7" y="3"/>
                    <a:pt x="7" y="3"/>
                    <a:pt x="7" y="3"/>
                  </a:cubicBezTo>
                  <a:cubicBezTo>
                    <a:pt x="7" y="3"/>
                    <a:pt x="7" y="3"/>
                    <a:pt x="7" y="3"/>
                  </a:cubicBezTo>
                  <a:cubicBezTo>
                    <a:pt x="7" y="3"/>
                    <a:pt x="7" y="3"/>
                    <a:pt x="7" y="3"/>
                  </a:cubicBezTo>
                  <a:cubicBezTo>
                    <a:pt x="8" y="3"/>
                    <a:pt x="8" y="3"/>
                    <a:pt x="8" y="3"/>
                  </a:cubicBezTo>
                  <a:cubicBezTo>
                    <a:pt x="9" y="2"/>
                    <a:pt x="9" y="2"/>
                    <a:pt x="9" y="2"/>
                  </a:cubicBezTo>
                  <a:cubicBezTo>
                    <a:pt x="9" y="2"/>
                    <a:pt x="9" y="2"/>
                    <a:pt x="9" y="2"/>
                  </a:cubicBezTo>
                  <a:cubicBezTo>
                    <a:pt x="9" y="2"/>
                    <a:pt x="9" y="2"/>
                    <a:pt x="9" y="2"/>
                  </a:cubicBezTo>
                  <a:cubicBezTo>
                    <a:pt x="10" y="2"/>
                    <a:pt x="10" y="2"/>
                    <a:pt x="10" y="2"/>
                  </a:cubicBezTo>
                  <a:cubicBezTo>
                    <a:pt x="11" y="1"/>
                    <a:pt x="11" y="1"/>
                    <a:pt x="11" y="1"/>
                  </a:cubicBezTo>
                  <a:cubicBezTo>
                    <a:pt x="12" y="1"/>
                    <a:pt x="12" y="1"/>
                    <a:pt x="12" y="1"/>
                  </a:cubicBezTo>
                  <a:cubicBezTo>
                    <a:pt x="12" y="1"/>
                    <a:pt x="12" y="1"/>
                    <a:pt x="12" y="1"/>
                  </a:cubicBezTo>
                  <a:cubicBezTo>
                    <a:pt x="12" y="1"/>
                    <a:pt x="12" y="1"/>
                    <a:pt x="12" y="1"/>
                  </a:cubicBezTo>
                  <a:cubicBezTo>
                    <a:pt x="13" y="1"/>
                    <a:pt x="13" y="1"/>
                    <a:pt x="13" y="1"/>
                  </a:cubicBezTo>
                  <a:cubicBezTo>
                    <a:pt x="14" y="0"/>
                    <a:pt x="14" y="0"/>
                    <a:pt x="14" y="0"/>
                  </a:cubicBezTo>
                  <a:cubicBezTo>
                    <a:pt x="14" y="0"/>
                    <a:pt x="14" y="0"/>
                    <a:pt x="14" y="0"/>
                  </a:cubicBezTo>
                  <a:cubicBezTo>
                    <a:pt x="14" y="0"/>
                    <a:pt x="14" y="0"/>
                    <a:pt x="14" y="0"/>
                  </a:cubicBezTo>
                  <a:cubicBezTo>
                    <a:pt x="15" y="0"/>
                    <a:pt x="15" y="0"/>
                    <a:pt x="15" y="0"/>
                  </a:cubicBezTo>
                  <a:cubicBezTo>
                    <a:pt x="16" y="0"/>
                    <a:pt x="16" y="0"/>
                    <a:pt x="16" y="0"/>
                  </a:cubicBezTo>
                  <a:cubicBezTo>
                    <a:pt x="16" y="0"/>
                    <a:pt x="16" y="0"/>
                    <a:pt x="16" y="0"/>
                  </a:cubicBezTo>
                  <a:cubicBezTo>
                    <a:pt x="17" y="0"/>
                    <a:pt x="17" y="0"/>
                    <a:pt x="17" y="0"/>
                  </a:cubicBezTo>
                  <a:cubicBezTo>
                    <a:pt x="18" y="0"/>
                    <a:pt x="18" y="0"/>
                    <a:pt x="18" y="0"/>
                  </a:cubicBezTo>
                  <a:cubicBezTo>
                    <a:pt x="18" y="0"/>
                    <a:pt x="18" y="0"/>
                    <a:pt x="19" y="0"/>
                  </a:cubicBezTo>
                  <a:cubicBezTo>
                    <a:pt x="19" y="0"/>
                    <a:pt x="19" y="0"/>
                    <a:pt x="19" y="0"/>
                  </a:cubicBezTo>
                  <a:cubicBezTo>
                    <a:pt x="20" y="0"/>
                    <a:pt x="20" y="0"/>
                    <a:pt x="21" y="0"/>
                  </a:cubicBezTo>
                  <a:cubicBezTo>
                    <a:pt x="21" y="0"/>
                    <a:pt x="21" y="0"/>
                    <a:pt x="21" y="0"/>
                  </a:cubicBezTo>
                  <a:cubicBezTo>
                    <a:pt x="21" y="0"/>
                    <a:pt x="21" y="0"/>
                    <a:pt x="21" y="0"/>
                  </a:cubicBezTo>
                  <a:cubicBezTo>
                    <a:pt x="22" y="0"/>
                    <a:pt x="22" y="0"/>
                    <a:pt x="22" y="0"/>
                  </a:cubicBezTo>
                  <a:cubicBezTo>
                    <a:pt x="23" y="0"/>
                    <a:pt x="23" y="0"/>
                    <a:pt x="23" y="0"/>
                  </a:cubicBezTo>
                  <a:cubicBezTo>
                    <a:pt x="23" y="0"/>
                    <a:pt x="23" y="0"/>
                    <a:pt x="23" y="0"/>
                  </a:cubicBezTo>
                  <a:cubicBezTo>
                    <a:pt x="23" y="0"/>
                    <a:pt x="23" y="0"/>
                    <a:pt x="23" y="0"/>
                  </a:cubicBezTo>
                  <a:cubicBezTo>
                    <a:pt x="25" y="1"/>
                    <a:pt x="25" y="1"/>
                    <a:pt x="25" y="1"/>
                  </a:cubicBezTo>
                  <a:cubicBezTo>
                    <a:pt x="26" y="1"/>
                    <a:pt x="26" y="1"/>
                    <a:pt x="26" y="1"/>
                  </a:cubicBezTo>
                  <a:cubicBezTo>
                    <a:pt x="26" y="1"/>
                    <a:pt x="26" y="1"/>
                    <a:pt x="26" y="1"/>
                  </a:cubicBezTo>
                  <a:cubicBezTo>
                    <a:pt x="26" y="1"/>
                    <a:pt x="26" y="1"/>
                    <a:pt x="26" y="1"/>
                  </a:cubicBezTo>
                  <a:cubicBezTo>
                    <a:pt x="27" y="1"/>
                    <a:pt x="27" y="1"/>
                    <a:pt x="27" y="1"/>
                  </a:cubicBezTo>
                  <a:cubicBezTo>
                    <a:pt x="28" y="2"/>
                    <a:pt x="28" y="2"/>
                    <a:pt x="28" y="2"/>
                  </a:cubicBezTo>
                  <a:cubicBezTo>
                    <a:pt x="28" y="2"/>
                    <a:pt x="28" y="2"/>
                    <a:pt x="28" y="2"/>
                  </a:cubicBezTo>
                  <a:cubicBezTo>
                    <a:pt x="28" y="2"/>
                    <a:pt x="28" y="2"/>
                    <a:pt x="28" y="2"/>
                  </a:cubicBezTo>
                  <a:cubicBezTo>
                    <a:pt x="29" y="2"/>
                    <a:pt x="29" y="2"/>
                    <a:pt x="29" y="2"/>
                  </a:cubicBezTo>
                  <a:cubicBezTo>
                    <a:pt x="30" y="3"/>
                    <a:pt x="30" y="3"/>
                    <a:pt x="30" y="3"/>
                  </a:cubicBezTo>
                  <a:cubicBezTo>
                    <a:pt x="30" y="3"/>
                    <a:pt x="30" y="3"/>
                    <a:pt x="30" y="3"/>
                  </a:cubicBezTo>
                  <a:cubicBezTo>
                    <a:pt x="30" y="3"/>
                    <a:pt x="30" y="3"/>
                    <a:pt x="30" y="3"/>
                  </a:cubicBezTo>
                  <a:cubicBezTo>
                    <a:pt x="31" y="4"/>
                    <a:pt x="31" y="4"/>
                    <a:pt x="31" y="4"/>
                  </a:cubicBezTo>
                  <a:cubicBezTo>
                    <a:pt x="32" y="4"/>
                    <a:pt x="32" y="4"/>
                    <a:pt x="32" y="4"/>
                  </a:cubicBezTo>
                  <a:cubicBezTo>
                    <a:pt x="32" y="5"/>
                    <a:pt x="32" y="5"/>
                    <a:pt x="32" y="5"/>
                  </a:cubicBezTo>
                  <a:cubicBezTo>
                    <a:pt x="33" y="5"/>
                    <a:pt x="33" y="5"/>
                    <a:pt x="33" y="5"/>
                  </a:cubicBezTo>
                  <a:cubicBezTo>
                    <a:pt x="33" y="5"/>
                    <a:pt x="33" y="5"/>
                    <a:pt x="33" y="5"/>
                  </a:cubicBezTo>
                  <a:cubicBezTo>
                    <a:pt x="33" y="6"/>
                    <a:pt x="33" y="6"/>
                    <a:pt x="33" y="6"/>
                  </a:cubicBezTo>
                  <a:cubicBezTo>
                    <a:pt x="34" y="6"/>
                    <a:pt x="34" y="6"/>
                    <a:pt x="34" y="6"/>
                  </a:cubicBezTo>
                  <a:cubicBezTo>
                    <a:pt x="35" y="7"/>
                    <a:pt x="35" y="7"/>
                    <a:pt x="35" y="7"/>
                  </a:cubicBezTo>
                  <a:cubicBezTo>
                    <a:pt x="103" y="72"/>
                    <a:pt x="103" y="72"/>
                    <a:pt x="103" y="72"/>
                  </a:cubicBezTo>
                  <a:cubicBezTo>
                    <a:pt x="103" y="72"/>
                    <a:pt x="103" y="72"/>
                    <a:pt x="103" y="72"/>
                  </a:cubicBezTo>
                  <a:cubicBezTo>
                    <a:pt x="104" y="73"/>
                    <a:pt x="104" y="73"/>
                    <a:pt x="104" y="73"/>
                  </a:cubicBezTo>
                  <a:cubicBezTo>
                    <a:pt x="105" y="74"/>
                    <a:pt x="105" y="74"/>
                    <a:pt x="105" y="74"/>
                  </a:cubicBezTo>
                  <a:cubicBezTo>
                    <a:pt x="105" y="74"/>
                    <a:pt x="105" y="74"/>
                    <a:pt x="105" y="74"/>
                  </a:cubicBezTo>
                  <a:cubicBezTo>
                    <a:pt x="105" y="74"/>
                    <a:pt x="105" y="74"/>
                    <a:pt x="105" y="74"/>
                  </a:cubicBezTo>
                  <a:cubicBezTo>
                    <a:pt x="106" y="75"/>
                    <a:pt x="106" y="75"/>
                    <a:pt x="106" y="75"/>
                  </a:cubicBezTo>
                  <a:cubicBezTo>
                    <a:pt x="106" y="76"/>
                    <a:pt x="106" y="76"/>
                    <a:pt x="106" y="76"/>
                  </a:cubicBezTo>
                  <a:cubicBezTo>
                    <a:pt x="106" y="76"/>
                    <a:pt x="106" y="76"/>
                    <a:pt x="106" y="76"/>
                  </a:cubicBezTo>
                  <a:cubicBezTo>
                    <a:pt x="106" y="76"/>
                    <a:pt x="106" y="76"/>
                    <a:pt x="106" y="76"/>
                  </a:cubicBezTo>
                  <a:cubicBezTo>
                    <a:pt x="107" y="77"/>
                    <a:pt x="107" y="77"/>
                    <a:pt x="107" y="77"/>
                  </a:cubicBezTo>
                  <a:cubicBezTo>
                    <a:pt x="107" y="78"/>
                    <a:pt x="107" y="78"/>
                    <a:pt x="107" y="78"/>
                  </a:cubicBezTo>
                  <a:cubicBezTo>
                    <a:pt x="108" y="78"/>
                    <a:pt x="108" y="78"/>
                    <a:pt x="108" y="78"/>
                  </a:cubicBezTo>
                  <a:cubicBezTo>
                    <a:pt x="108" y="78"/>
                    <a:pt x="108" y="78"/>
                    <a:pt x="108" y="78"/>
                  </a:cubicBezTo>
                  <a:cubicBezTo>
                    <a:pt x="108" y="79"/>
                    <a:pt x="108" y="79"/>
                    <a:pt x="108" y="79"/>
                  </a:cubicBezTo>
                  <a:cubicBezTo>
                    <a:pt x="108" y="79"/>
                    <a:pt x="108" y="80"/>
                    <a:pt x="109" y="80"/>
                  </a:cubicBezTo>
                  <a:cubicBezTo>
                    <a:pt x="109" y="81"/>
                    <a:pt x="109" y="81"/>
                    <a:pt x="109" y="81"/>
                  </a:cubicBezTo>
                  <a:cubicBezTo>
                    <a:pt x="109" y="81"/>
                    <a:pt x="109" y="81"/>
                    <a:pt x="109" y="81"/>
                  </a:cubicBezTo>
                  <a:cubicBezTo>
                    <a:pt x="109" y="81"/>
                    <a:pt x="109" y="81"/>
                    <a:pt x="109" y="81"/>
                  </a:cubicBezTo>
                  <a:cubicBezTo>
                    <a:pt x="109" y="82"/>
                    <a:pt x="110" y="82"/>
                    <a:pt x="110" y="83"/>
                  </a:cubicBezTo>
                  <a:cubicBezTo>
                    <a:pt x="110" y="83"/>
                    <a:pt x="110" y="83"/>
                    <a:pt x="110" y="83"/>
                  </a:cubicBezTo>
                  <a:cubicBezTo>
                    <a:pt x="110" y="84"/>
                    <a:pt x="110" y="84"/>
                    <a:pt x="110" y="84"/>
                  </a:cubicBezTo>
                  <a:cubicBezTo>
                    <a:pt x="110" y="84"/>
                    <a:pt x="110" y="84"/>
                    <a:pt x="110" y="84"/>
                  </a:cubicBezTo>
                  <a:cubicBezTo>
                    <a:pt x="111" y="85"/>
                    <a:pt x="111" y="85"/>
                    <a:pt x="111" y="86"/>
                  </a:cubicBezTo>
                  <a:cubicBezTo>
                    <a:pt x="111" y="86"/>
                    <a:pt x="111" y="86"/>
                    <a:pt x="111" y="86"/>
                  </a:cubicBezTo>
                  <a:cubicBezTo>
                    <a:pt x="111" y="86"/>
                    <a:pt x="111" y="86"/>
                    <a:pt x="111" y="86"/>
                  </a:cubicBezTo>
                  <a:cubicBezTo>
                    <a:pt x="111" y="87"/>
                    <a:pt x="111" y="88"/>
                    <a:pt x="111" y="88"/>
                  </a:cubicBezTo>
                  <a:cubicBezTo>
                    <a:pt x="111" y="89"/>
                    <a:pt x="111" y="89"/>
                    <a:pt x="111" y="89"/>
                  </a:cubicBezTo>
                  <a:cubicBezTo>
                    <a:pt x="112" y="90"/>
                    <a:pt x="112" y="91"/>
                    <a:pt x="112" y="92"/>
                  </a:cubicBezTo>
                  <a:cubicBezTo>
                    <a:pt x="117" y="151"/>
                    <a:pt x="117" y="151"/>
                    <a:pt x="117" y="151"/>
                  </a:cubicBezTo>
                  <a:cubicBezTo>
                    <a:pt x="117" y="150"/>
                    <a:pt x="117" y="149"/>
                    <a:pt x="117" y="148"/>
                  </a:cubicBezTo>
                  <a:cubicBezTo>
                    <a:pt x="117" y="147"/>
                    <a:pt x="116" y="147"/>
                    <a:pt x="116" y="146"/>
                  </a:cubicBez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0" name="işľídè"/>
            <p:cNvSpPr/>
            <p:nvPr/>
          </p:nvSpPr>
          <p:spPr bwMode="auto">
            <a:xfrm>
              <a:off x="4086886" y="3409943"/>
              <a:ext cx="870677" cy="877963"/>
            </a:xfrm>
            <a:custGeom>
              <a:avLst/>
              <a:gdLst>
                <a:gd name="T0" fmla="*/ 35 w 115"/>
                <a:gd name="T1" fmla="*/ 10 h 116"/>
                <a:gd name="T2" fmla="*/ 103 w 115"/>
                <a:gd name="T3" fmla="*/ 75 h 116"/>
                <a:gd name="T4" fmla="*/ 107 w 115"/>
                <a:gd name="T5" fmla="*/ 116 h 116"/>
                <a:gd name="T6" fmla="*/ 0 w 115"/>
                <a:gd name="T7" fmla="*/ 14 h 116"/>
                <a:gd name="T8" fmla="*/ 35 w 115"/>
                <a:gd name="T9" fmla="*/ 10 h 116"/>
              </a:gdLst>
              <a:ahLst/>
              <a:cxnLst>
                <a:cxn ang="0">
                  <a:pos x="T0" y="T1"/>
                </a:cxn>
                <a:cxn ang="0">
                  <a:pos x="T2" y="T3"/>
                </a:cxn>
                <a:cxn ang="0">
                  <a:pos x="T4" y="T5"/>
                </a:cxn>
                <a:cxn ang="0">
                  <a:pos x="T6" y="T7"/>
                </a:cxn>
                <a:cxn ang="0">
                  <a:pos x="T8" y="T9"/>
                </a:cxn>
              </a:cxnLst>
              <a:rect l="0" t="0" r="r" b="b"/>
              <a:pathLst>
                <a:path w="115" h="116">
                  <a:moveTo>
                    <a:pt x="35" y="10"/>
                  </a:moveTo>
                  <a:cubicBezTo>
                    <a:pt x="103" y="75"/>
                    <a:pt x="103" y="75"/>
                    <a:pt x="103" y="75"/>
                  </a:cubicBezTo>
                  <a:cubicBezTo>
                    <a:pt x="114" y="86"/>
                    <a:pt x="115" y="104"/>
                    <a:pt x="107" y="116"/>
                  </a:cubicBezTo>
                  <a:cubicBezTo>
                    <a:pt x="0" y="14"/>
                    <a:pt x="0" y="14"/>
                    <a:pt x="0" y="14"/>
                  </a:cubicBezTo>
                  <a:cubicBezTo>
                    <a:pt x="8" y="2"/>
                    <a:pt x="24" y="0"/>
                    <a:pt x="35" y="10"/>
                  </a:cubicBez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1" name="ïşļíḋè"/>
            <p:cNvSpPr/>
            <p:nvPr/>
          </p:nvSpPr>
          <p:spPr bwMode="auto">
            <a:xfrm>
              <a:off x="4534976" y="3373513"/>
              <a:ext cx="65574" cy="196722"/>
            </a:xfrm>
            <a:custGeom>
              <a:avLst/>
              <a:gdLst>
                <a:gd name="T0" fmla="*/ 18 w 18"/>
                <a:gd name="T1" fmla="*/ 31 h 54"/>
                <a:gd name="T2" fmla="*/ 2 w 18"/>
                <a:gd name="T3" fmla="*/ 54 h 54"/>
                <a:gd name="T4" fmla="*/ 0 w 18"/>
                <a:gd name="T5" fmla="*/ 23 h 54"/>
                <a:gd name="T6" fmla="*/ 14 w 18"/>
                <a:gd name="T7" fmla="*/ 0 h 54"/>
                <a:gd name="T8" fmla="*/ 18 w 18"/>
                <a:gd name="T9" fmla="*/ 31 h 54"/>
              </a:gdLst>
              <a:ahLst/>
              <a:cxnLst>
                <a:cxn ang="0">
                  <a:pos x="T0" y="T1"/>
                </a:cxn>
                <a:cxn ang="0">
                  <a:pos x="T2" y="T3"/>
                </a:cxn>
                <a:cxn ang="0">
                  <a:pos x="T4" y="T5"/>
                </a:cxn>
                <a:cxn ang="0">
                  <a:pos x="T6" y="T7"/>
                </a:cxn>
                <a:cxn ang="0">
                  <a:pos x="T8" y="T9"/>
                </a:cxn>
              </a:cxnLst>
              <a:rect l="0" t="0" r="r" b="b"/>
              <a:pathLst>
                <a:path w="18" h="54">
                  <a:moveTo>
                    <a:pt x="18" y="31"/>
                  </a:moveTo>
                  <a:lnTo>
                    <a:pt x="2" y="54"/>
                  </a:lnTo>
                  <a:lnTo>
                    <a:pt x="0" y="23"/>
                  </a:lnTo>
                  <a:lnTo>
                    <a:pt x="14" y="0"/>
                  </a:lnTo>
                  <a:lnTo>
                    <a:pt x="18" y="3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2" name="i$ľîḓé"/>
            <p:cNvSpPr/>
            <p:nvPr/>
          </p:nvSpPr>
          <p:spPr bwMode="auto">
            <a:xfrm>
              <a:off x="3751731" y="2459123"/>
              <a:ext cx="2750463" cy="1919860"/>
            </a:xfrm>
            <a:custGeom>
              <a:avLst/>
              <a:gdLst>
                <a:gd name="T0" fmla="*/ 360 w 363"/>
                <a:gd name="T1" fmla="*/ 79 h 254"/>
                <a:gd name="T2" fmla="*/ 361 w 363"/>
                <a:gd name="T3" fmla="*/ 86 h 254"/>
                <a:gd name="T4" fmla="*/ 362 w 363"/>
                <a:gd name="T5" fmla="*/ 95 h 254"/>
                <a:gd name="T6" fmla="*/ 360 w 363"/>
                <a:gd name="T7" fmla="*/ 99 h 254"/>
                <a:gd name="T8" fmla="*/ 332 w 363"/>
                <a:gd name="T9" fmla="*/ 139 h 254"/>
                <a:gd name="T10" fmla="*/ 304 w 363"/>
                <a:gd name="T11" fmla="*/ 179 h 254"/>
                <a:gd name="T12" fmla="*/ 290 w 363"/>
                <a:gd name="T13" fmla="*/ 200 h 254"/>
                <a:gd name="T14" fmla="*/ 261 w 363"/>
                <a:gd name="T15" fmla="*/ 241 h 254"/>
                <a:gd name="T16" fmla="*/ 255 w 363"/>
                <a:gd name="T17" fmla="*/ 248 h 254"/>
                <a:gd name="T18" fmla="*/ 249 w 363"/>
                <a:gd name="T19" fmla="*/ 253 h 254"/>
                <a:gd name="T20" fmla="*/ 243 w 363"/>
                <a:gd name="T21" fmla="*/ 248 h 254"/>
                <a:gd name="T22" fmla="*/ 227 w 363"/>
                <a:gd name="T23" fmla="*/ 233 h 254"/>
                <a:gd name="T24" fmla="*/ 209 w 363"/>
                <a:gd name="T25" fmla="*/ 216 h 254"/>
                <a:gd name="T26" fmla="*/ 174 w 363"/>
                <a:gd name="T27" fmla="*/ 183 h 254"/>
                <a:gd name="T28" fmla="*/ 164 w 363"/>
                <a:gd name="T29" fmla="*/ 173 h 254"/>
                <a:gd name="T30" fmla="*/ 111 w 363"/>
                <a:gd name="T31" fmla="*/ 122 h 254"/>
                <a:gd name="T32" fmla="*/ 59 w 363"/>
                <a:gd name="T33" fmla="*/ 72 h 254"/>
                <a:gd name="T34" fmla="*/ 6 w 363"/>
                <a:gd name="T35" fmla="*/ 22 h 254"/>
                <a:gd name="T36" fmla="*/ 1 w 363"/>
                <a:gd name="T37" fmla="*/ 16 h 254"/>
                <a:gd name="T38" fmla="*/ 1 w 363"/>
                <a:gd name="T39" fmla="*/ 13 h 254"/>
                <a:gd name="T40" fmla="*/ 0 w 363"/>
                <a:gd name="T41" fmla="*/ 0 h 254"/>
                <a:gd name="T42" fmla="*/ 0 w 363"/>
                <a:gd name="T43" fmla="*/ 1 h 254"/>
                <a:gd name="T44" fmla="*/ 3 w 363"/>
                <a:gd name="T45" fmla="*/ 5 h 254"/>
                <a:gd name="T46" fmla="*/ 7 w 363"/>
                <a:gd name="T47" fmla="*/ 9 h 254"/>
                <a:gd name="T48" fmla="*/ 16 w 363"/>
                <a:gd name="T49" fmla="*/ 18 h 254"/>
                <a:gd name="T50" fmla="*/ 33 w 363"/>
                <a:gd name="T51" fmla="*/ 34 h 254"/>
                <a:gd name="T52" fmla="*/ 51 w 363"/>
                <a:gd name="T53" fmla="*/ 51 h 254"/>
                <a:gd name="T54" fmla="*/ 68 w 363"/>
                <a:gd name="T55" fmla="*/ 68 h 254"/>
                <a:gd name="T56" fmla="*/ 86 w 363"/>
                <a:gd name="T57" fmla="*/ 85 h 254"/>
                <a:gd name="T58" fmla="*/ 103 w 363"/>
                <a:gd name="T59" fmla="*/ 102 h 254"/>
                <a:gd name="T60" fmla="*/ 121 w 363"/>
                <a:gd name="T61" fmla="*/ 118 h 254"/>
                <a:gd name="T62" fmla="*/ 139 w 363"/>
                <a:gd name="T63" fmla="*/ 135 h 254"/>
                <a:gd name="T64" fmla="*/ 156 w 363"/>
                <a:gd name="T65" fmla="*/ 152 h 254"/>
                <a:gd name="T66" fmla="*/ 162 w 363"/>
                <a:gd name="T67" fmla="*/ 158 h 254"/>
                <a:gd name="T68" fmla="*/ 197 w 363"/>
                <a:gd name="T69" fmla="*/ 191 h 254"/>
                <a:gd name="T70" fmla="*/ 232 w 363"/>
                <a:gd name="T71" fmla="*/ 224 h 254"/>
                <a:gd name="T72" fmla="*/ 241 w 363"/>
                <a:gd name="T73" fmla="*/ 233 h 254"/>
                <a:gd name="T74" fmla="*/ 248 w 363"/>
                <a:gd name="T75" fmla="*/ 239 h 254"/>
                <a:gd name="T76" fmla="*/ 255 w 363"/>
                <a:gd name="T77" fmla="*/ 233 h 254"/>
                <a:gd name="T78" fmla="*/ 261 w 363"/>
                <a:gd name="T79" fmla="*/ 224 h 254"/>
                <a:gd name="T80" fmla="*/ 275 w 363"/>
                <a:gd name="T81" fmla="*/ 203 h 254"/>
                <a:gd name="T82" fmla="*/ 288 w 363"/>
                <a:gd name="T83" fmla="*/ 185 h 254"/>
                <a:gd name="T84" fmla="*/ 316 w 363"/>
                <a:gd name="T85" fmla="*/ 145 h 254"/>
                <a:gd name="T86" fmla="*/ 345 w 363"/>
                <a:gd name="T87" fmla="*/ 106 h 254"/>
                <a:gd name="T88" fmla="*/ 359 w 363"/>
                <a:gd name="T89" fmla="*/ 85 h 254"/>
                <a:gd name="T90" fmla="*/ 360 w 363"/>
                <a:gd name="T91" fmla="*/ 7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 h="254">
                  <a:moveTo>
                    <a:pt x="360" y="79"/>
                  </a:moveTo>
                  <a:cubicBezTo>
                    <a:pt x="361" y="81"/>
                    <a:pt x="361" y="84"/>
                    <a:pt x="361" y="86"/>
                  </a:cubicBezTo>
                  <a:cubicBezTo>
                    <a:pt x="361" y="89"/>
                    <a:pt x="363" y="93"/>
                    <a:pt x="362" y="95"/>
                  </a:cubicBezTo>
                  <a:cubicBezTo>
                    <a:pt x="362" y="96"/>
                    <a:pt x="361" y="98"/>
                    <a:pt x="360" y="99"/>
                  </a:cubicBezTo>
                  <a:cubicBezTo>
                    <a:pt x="352" y="114"/>
                    <a:pt x="342" y="126"/>
                    <a:pt x="332" y="139"/>
                  </a:cubicBezTo>
                  <a:cubicBezTo>
                    <a:pt x="323" y="152"/>
                    <a:pt x="314" y="165"/>
                    <a:pt x="304" y="179"/>
                  </a:cubicBezTo>
                  <a:cubicBezTo>
                    <a:pt x="299" y="186"/>
                    <a:pt x="295" y="193"/>
                    <a:pt x="290" y="200"/>
                  </a:cubicBezTo>
                  <a:cubicBezTo>
                    <a:pt x="280" y="214"/>
                    <a:pt x="270" y="227"/>
                    <a:pt x="261" y="241"/>
                  </a:cubicBezTo>
                  <a:cubicBezTo>
                    <a:pt x="259" y="243"/>
                    <a:pt x="257" y="246"/>
                    <a:pt x="255" y="248"/>
                  </a:cubicBezTo>
                  <a:cubicBezTo>
                    <a:pt x="254" y="251"/>
                    <a:pt x="252" y="254"/>
                    <a:pt x="249" y="253"/>
                  </a:cubicBezTo>
                  <a:cubicBezTo>
                    <a:pt x="247" y="253"/>
                    <a:pt x="245" y="250"/>
                    <a:pt x="243" y="248"/>
                  </a:cubicBezTo>
                  <a:cubicBezTo>
                    <a:pt x="237" y="243"/>
                    <a:pt x="232" y="238"/>
                    <a:pt x="227" y="233"/>
                  </a:cubicBezTo>
                  <a:cubicBezTo>
                    <a:pt x="221" y="228"/>
                    <a:pt x="215" y="222"/>
                    <a:pt x="209" y="216"/>
                  </a:cubicBezTo>
                  <a:cubicBezTo>
                    <a:pt x="198" y="205"/>
                    <a:pt x="186" y="194"/>
                    <a:pt x="174" y="183"/>
                  </a:cubicBezTo>
                  <a:cubicBezTo>
                    <a:pt x="171" y="179"/>
                    <a:pt x="167" y="176"/>
                    <a:pt x="164" y="173"/>
                  </a:cubicBezTo>
                  <a:cubicBezTo>
                    <a:pt x="146" y="156"/>
                    <a:pt x="128" y="139"/>
                    <a:pt x="111" y="122"/>
                  </a:cubicBezTo>
                  <a:cubicBezTo>
                    <a:pt x="94" y="105"/>
                    <a:pt x="76" y="89"/>
                    <a:pt x="59" y="72"/>
                  </a:cubicBezTo>
                  <a:cubicBezTo>
                    <a:pt x="41" y="55"/>
                    <a:pt x="23" y="38"/>
                    <a:pt x="6" y="22"/>
                  </a:cubicBezTo>
                  <a:cubicBezTo>
                    <a:pt x="5" y="20"/>
                    <a:pt x="2" y="19"/>
                    <a:pt x="1" y="16"/>
                  </a:cubicBezTo>
                  <a:cubicBezTo>
                    <a:pt x="1" y="15"/>
                    <a:pt x="1" y="14"/>
                    <a:pt x="1" y="13"/>
                  </a:cubicBezTo>
                  <a:cubicBezTo>
                    <a:pt x="1" y="9"/>
                    <a:pt x="0" y="5"/>
                    <a:pt x="0" y="0"/>
                  </a:cubicBezTo>
                  <a:cubicBezTo>
                    <a:pt x="0" y="1"/>
                    <a:pt x="0" y="1"/>
                    <a:pt x="0" y="1"/>
                  </a:cubicBezTo>
                  <a:cubicBezTo>
                    <a:pt x="0" y="3"/>
                    <a:pt x="2" y="4"/>
                    <a:pt x="3" y="5"/>
                  </a:cubicBezTo>
                  <a:cubicBezTo>
                    <a:pt x="4" y="7"/>
                    <a:pt x="6" y="8"/>
                    <a:pt x="7" y="9"/>
                  </a:cubicBezTo>
                  <a:cubicBezTo>
                    <a:pt x="10" y="12"/>
                    <a:pt x="13" y="15"/>
                    <a:pt x="16" y="18"/>
                  </a:cubicBezTo>
                  <a:cubicBezTo>
                    <a:pt x="22" y="23"/>
                    <a:pt x="28" y="29"/>
                    <a:pt x="33" y="34"/>
                  </a:cubicBezTo>
                  <a:cubicBezTo>
                    <a:pt x="39" y="40"/>
                    <a:pt x="45" y="46"/>
                    <a:pt x="51" y="51"/>
                  </a:cubicBezTo>
                  <a:cubicBezTo>
                    <a:pt x="57" y="57"/>
                    <a:pt x="63" y="62"/>
                    <a:pt x="68" y="68"/>
                  </a:cubicBezTo>
                  <a:cubicBezTo>
                    <a:pt x="74" y="74"/>
                    <a:pt x="80" y="79"/>
                    <a:pt x="86" y="85"/>
                  </a:cubicBezTo>
                  <a:cubicBezTo>
                    <a:pt x="92" y="90"/>
                    <a:pt x="98" y="96"/>
                    <a:pt x="103" y="102"/>
                  </a:cubicBezTo>
                  <a:cubicBezTo>
                    <a:pt x="109" y="107"/>
                    <a:pt x="115" y="113"/>
                    <a:pt x="121" y="118"/>
                  </a:cubicBezTo>
                  <a:cubicBezTo>
                    <a:pt x="127" y="124"/>
                    <a:pt x="133" y="129"/>
                    <a:pt x="139" y="135"/>
                  </a:cubicBezTo>
                  <a:cubicBezTo>
                    <a:pt x="144" y="141"/>
                    <a:pt x="150" y="146"/>
                    <a:pt x="156" y="152"/>
                  </a:cubicBezTo>
                  <a:cubicBezTo>
                    <a:pt x="158" y="154"/>
                    <a:pt x="160" y="156"/>
                    <a:pt x="162" y="158"/>
                  </a:cubicBezTo>
                  <a:cubicBezTo>
                    <a:pt x="174" y="169"/>
                    <a:pt x="185" y="180"/>
                    <a:pt x="197" y="191"/>
                  </a:cubicBezTo>
                  <a:cubicBezTo>
                    <a:pt x="209" y="202"/>
                    <a:pt x="220" y="213"/>
                    <a:pt x="232" y="224"/>
                  </a:cubicBezTo>
                  <a:cubicBezTo>
                    <a:pt x="235" y="227"/>
                    <a:pt x="238" y="230"/>
                    <a:pt x="241" y="233"/>
                  </a:cubicBezTo>
                  <a:cubicBezTo>
                    <a:pt x="243" y="235"/>
                    <a:pt x="245" y="238"/>
                    <a:pt x="248" y="239"/>
                  </a:cubicBezTo>
                  <a:cubicBezTo>
                    <a:pt x="251" y="239"/>
                    <a:pt x="253" y="236"/>
                    <a:pt x="255" y="233"/>
                  </a:cubicBezTo>
                  <a:cubicBezTo>
                    <a:pt x="257" y="230"/>
                    <a:pt x="259" y="227"/>
                    <a:pt x="261" y="224"/>
                  </a:cubicBezTo>
                  <a:cubicBezTo>
                    <a:pt x="266" y="217"/>
                    <a:pt x="271" y="210"/>
                    <a:pt x="275" y="203"/>
                  </a:cubicBezTo>
                  <a:cubicBezTo>
                    <a:pt x="280" y="197"/>
                    <a:pt x="284" y="191"/>
                    <a:pt x="288" y="185"/>
                  </a:cubicBezTo>
                  <a:cubicBezTo>
                    <a:pt x="297" y="172"/>
                    <a:pt x="307" y="158"/>
                    <a:pt x="316" y="145"/>
                  </a:cubicBezTo>
                  <a:cubicBezTo>
                    <a:pt x="326" y="132"/>
                    <a:pt x="335" y="118"/>
                    <a:pt x="345" y="106"/>
                  </a:cubicBezTo>
                  <a:cubicBezTo>
                    <a:pt x="349" y="99"/>
                    <a:pt x="354" y="92"/>
                    <a:pt x="359" y="85"/>
                  </a:cubicBezTo>
                  <a:cubicBezTo>
                    <a:pt x="359" y="84"/>
                    <a:pt x="361" y="82"/>
                    <a:pt x="360" y="79"/>
                  </a:cubicBezTo>
                  <a:close/>
                </a:path>
              </a:pathLst>
            </a:custGeom>
            <a:solidFill>
              <a:srgbClr val="3FA59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3" name="ïsļíḍê"/>
            <p:cNvSpPr/>
            <p:nvPr/>
          </p:nvSpPr>
          <p:spPr bwMode="auto">
            <a:xfrm>
              <a:off x="3686157" y="1173144"/>
              <a:ext cx="2874325" cy="1981790"/>
            </a:xfrm>
            <a:custGeom>
              <a:avLst/>
              <a:gdLst>
                <a:gd name="T0" fmla="*/ 102 w 380"/>
                <a:gd name="T1" fmla="*/ 19 h 262"/>
                <a:gd name="T2" fmla="*/ 106 w 380"/>
                <a:gd name="T3" fmla="*/ 12 h 262"/>
                <a:gd name="T4" fmla="*/ 108 w 380"/>
                <a:gd name="T5" fmla="*/ 9 h 262"/>
                <a:gd name="T6" fmla="*/ 110 w 380"/>
                <a:gd name="T7" fmla="*/ 7 h 262"/>
                <a:gd name="T8" fmla="*/ 112 w 380"/>
                <a:gd name="T9" fmla="*/ 5 h 262"/>
                <a:gd name="T10" fmla="*/ 114 w 380"/>
                <a:gd name="T11" fmla="*/ 3 h 262"/>
                <a:gd name="T12" fmla="*/ 115 w 380"/>
                <a:gd name="T13" fmla="*/ 2 h 262"/>
                <a:gd name="T14" fmla="*/ 116 w 380"/>
                <a:gd name="T15" fmla="*/ 1 h 262"/>
                <a:gd name="T16" fmla="*/ 118 w 380"/>
                <a:gd name="T17" fmla="*/ 1 h 262"/>
                <a:gd name="T18" fmla="*/ 119 w 380"/>
                <a:gd name="T19" fmla="*/ 0 h 262"/>
                <a:gd name="T20" fmla="*/ 121 w 380"/>
                <a:gd name="T21" fmla="*/ 0 h 262"/>
                <a:gd name="T22" fmla="*/ 122 w 380"/>
                <a:gd name="T23" fmla="*/ 0 h 262"/>
                <a:gd name="T24" fmla="*/ 124 w 380"/>
                <a:gd name="T25" fmla="*/ 1 h 262"/>
                <a:gd name="T26" fmla="*/ 126 w 380"/>
                <a:gd name="T27" fmla="*/ 1 h 262"/>
                <a:gd name="T28" fmla="*/ 127 w 380"/>
                <a:gd name="T29" fmla="*/ 2 h 262"/>
                <a:gd name="T30" fmla="*/ 129 w 380"/>
                <a:gd name="T31" fmla="*/ 3 h 262"/>
                <a:gd name="T32" fmla="*/ 134 w 380"/>
                <a:gd name="T33" fmla="*/ 8 h 262"/>
                <a:gd name="T34" fmla="*/ 303 w 380"/>
                <a:gd name="T35" fmla="*/ 170 h 262"/>
                <a:gd name="T36" fmla="*/ 340 w 380"/>
                <a:gd name="T37" fmla="*/ 204 h 262"/>
                <a:gd name="T38" fmla="*/ 369 w 380"/>
                <a:gd name="T39" fmla="*/ 232 h 262"/>
                <a:gd name="T40" fmla="*/ 375 w 380"/>
                <a:gd name="T41" fmla="*/ 238 h 262"/>
                <a:gd name="T42" fmla="*/ 376 w 380"/>
                <a:gd name="T43" fmla="*/ 240 h 262"/>
                <a:gd name="T44" fmla="*/ 377 w 380"/>
                <a:gd name="T45" fmla="*/ 241 h 262"/>
                <a:gd name="T46" fmla="*/ 377 w 380"/>
                <a:gd name="T47" fmla="*/ 242 h 262"/>
                <a:gd name="T48" fmla="*/ 378 w 380"/>
                <a:gd name="T49" fmla="*/ 244 h 262"/>
                <a:gd name="T50" fmla="*/ 378 w 380"/>
                <a:gd name="T51" fmla="*/ 245 h 262"/>
                <a:gd name="T52" fmla="*/ 379 w 380"/>
                <a:gd name="T53" fmla="*/ 246 h 262"/>
                <a:gd name="T54" fmla="*/ 380 w 380"/>
                <a:gd name="T55" fmla="*/ 261 h 262"/>
                <a:gd name="T56" fmla="*/ 379 w 380"/>
                <a:gd name="T57" fmla="*/ 258 h 262"/>
                <a:gd name="T58" fmla="*/ 378 w 380"/>
                <a:gd name="T59" fmla="*/ 255 h 262"/>
                <a:gd name="T60" fmla="*/ 376 w 380"/>
                <a:gd name="T61" fmla="*/ 253 h 262"/>
                <a:gd name="T62" fmla="*/ 352 w 380"/>
                <a:gd name="T63" fmla="*/ 229 h 262"/>
                <a:gd name="T64" fmla="*/ 315 w 380"/>
                <a:gd name="T65" fmla="*/ 194 h 262"/>
                <a:gd name="T66" fmla="*/ 137 w 380"/>
                <a:gd name="T67" fmla="*/ 23 h 262"/>
                <a:gd name="T68" fmla="*/ 128 w 380"/>
                <a:gd name="T69" fmla="*/ 16 h 262"/>
                <a:gd name="T70" fmla="*/ 123 w 380"/>
                <a:gd name="T71" fmla="*/ 15 h 262"/>
                <a:gd name="T72" fmla="*/ 119 w 380"/>
                <a:gd name="T73" fmla="*/ 15 h 262"/>
                <a:gd name="T74" fmla="*/ 115 w 380"/>
                <a:gd name="T75" fmla="*/ 18 h 262"/>
                <a:gd name="T76" fmla="*/ 112 w 380"/>
                <a:gd name="T77" fmla="*/ 21 h 262"/>
                <a:gd name="T78" fmla="*/ 109 w 380"/>
                <a:gd name="T79" fmla="*/ 25 h 262"/>
                <a:gd name="T80" fmla="*/ 105 w 380"/>
                <a:gd name="T81" fmla="*/ 30 h 262"/>
                <a:gd name="T82" fmla="*/ 101 w 380"/>
                <a:gd name="T83" fmla="*/ 36 h 262"/>
                <a:gd name="T84" fmla="*/ 17 w 380"/>
                <a:gd name="T85" fmla="*/ 156 h 262"/>
                <a:gd name="T86" fmla="*/ 15 w 380"/>
                <a:gd name="T87" fmla="*/ 159 h 262"/>
                <a:gd name="T88" fmla="*/ 8 w 380"/>
                <a:gd name="T89" fmla="*/ 167 h 262"/>
                <a:gd name="T90" fmla="*/ 5 w 380"/>
                <a:gd name="T91" fmla="*/ 172 h 262"/>
                <a:gd name="T92" fmla="*/ 3 w 380"/>
                <a:gd name="T93" fmla="*/ 176 h 262"/>
                <a:gd name="T94" fmla="*/ 2 w 380"/>
                <a:gd name="T95" fmla="*/ 180 h 262"/>
                <a:gd name="T96" fmla="*/ 1 w 380"/>
                <a:gd name="T97" fmla="*/ 186 h 262"/>
                <a:gd name="T98" fmla="*/ 0 w 380"/>
                <a:gd name="T99" fmla="*/ 168 h 262"/>
                <a:gd name="T100" fmla="*/ 1 w 380"/>
                <a:gd name="T101" fmla="*/ 165 h 262"/>
                <a:gd name="T102" fmla="*/ 1 w 380"/>
                <a:gd name="T103" fmla="*/ 163 h 262"/>
                <a:gd name="T104" fmla="*/ 2 w 380"/>
                <a:gd name="T105" fmla="*/ 161 h 262"/>
                <a:gd name="T106" fmla="*/ 4 w 380"/>
                <a:gd name="T107" fmla="*/ 157 h 262"/>
                <a:gd name="T108" fmla="*/ 5 w 380"/>
                <a:gd name="T109" fmla="*/ 155 h 262"/>
                <a:gd name="T110" fmla="*/ 10 w 380"/>
                <a:gd name="T111" fmla="*/ 149 h 262"/>
                <a:gd name="T112" fmla="*/ 13 w 380"/>
                <a:gd name="T113" fmla="*/ 144 h 262"/>
                <a:gd name="T114" fmla="*/ 58 w 380"/>
                <a:gd name="T115" fmla="*/ 8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262">
                  <a:moveTo>
                    <a:pt x="99" y="22"/>
                  </a:moveTo>
                  <a:cubicBezTo>
                    <a:pt x="100" y="21"/>
                    <a:pt x="100" y="21"/>
                    <a:pt x="100" y="21"/>
                  </a:cubicBezTo>
                  <a:cubicBezTo>
                    <a:pt x="100" y="21"/>
                    <a:pt x="101" y="20"/>
                    <a:pt x="101" y="20"/>
                  </a:cubicBezTo>
                  <a:cubicBezTo>
                    <a:pt x="101" y="19"/>
                    <a:pt x="101" y="19"/>
                    <a:pt x="102" y="19"/>
                  </a:cubicBezTo>
                  <a:cubicBezTo>
                    <a:pt x="102" y="18"/>
                    <a:pt x="103" y="17"/>
                    <a:pt x="103" y="17"/>
                  </a:cubicBezTo>
                  <a:cubicBezTo>
                    <a:pt x="103" y="16"/>
                    <a:pt x="104" y="16"/>
                    <a:pt x="104" y="15"/>
                  </a:cubicBezTo>
                  <a:cubicBezTo>
                    <a:pt x="104" y="15"/>
                    <a:pt x="104" y="14"/>
                    <a:pt x="105" y="14"/>
                  </a:cubicBezTo>
                  <a:cubicBezTo>
                    <a:pt x="105" y="13"/>
                    <a:pt x="105" y="13"/>
                    <a:pt x="106" y="12"/>
                  </a:cubicBezTo>
                  <a:cubicBezTo>
                    <a:pt x="106" y="12"/>
                    <a:pt x="106" y="12"/>
                    <a:pt x="106" y="12"/>
                  </a:cubicBezTo>
                  <a:cubicBezTo>
                    <a:pt x="106" y="11"/>
                    <a:pt x="106" y="11"/>
                    <a:pt x="106" y="11"/>
                  </a:cubicBezTo>
                  <a:cubicBezTo>
                    <a:pt x="107" y="11"/>
                    <a:pt x="107" y="11"/>
                    <a:pt x="107" y="10"/>
                  </a:cubicBezTo>
                  <a:cubicBezTo>
                    <a:pt x="108" y="9"/>
                    <a:pt x="108" y="9"/>
                    <a:pt x="108" y="9"/>
                  </a:cubicBezTo>
                  <a:cubicBezTo>
                    <a:pt x="108" y="9"/>
                    <a:pt x="108" y="9"/>
                    <a:pt x="108" y="9"/>
                  </a:cubicBezTo>
                  <a:cubicBezTo>
                    <a:pt x="109" y="8"/>
                    <a:pt x="109" y="8"/>
                    <a:pt x="109" y="8"/>
                  </a:cubicBezTo>
                  <a:cubicBezTo>
                    <a:pt x="109" y="8"/>
                    <a:pt x="109" y="8"/>
                    <a:pt x="109" y="8"/>
                  </a:cubicBezTo>
                  <a:cubicBezTo>
                    <a:pt x="110" y="7"/>
                    <a:pt x="110" y="7"/>
                    <a:pt x="110" y="7"/>
                  </a:cubicBezTo>
                  <a:cubicBezTo>
                    <a:pt x="110" y="7"/>
                    <a:pt x="110" y="7"/>
                    <a:pt x="110" y="7"/>
                  </a:cubicBezTo>
                  <a:cubicBezTo>
                    <a:pt x="110" y="6"/>
                    <a:pt x="110" y="6"/>
                    <a:pt x="110" y="6"/>
                  </a:cubicBezTo>
                  <a:cubicBezTo>
                    <a:pt x="111" y="5"/>
                    <a:pt x="111" y="5"/>
                    <a:pt x="111" y="5"/>
                  </a:cubicBezTo>
                  <a:cubicBezTo>
                    <a:pt x="112" y="5"/>
                    <a:pt x="112" y="5"/>
                    <a:pt x="112" y="5"/>
                  </a:cubicBezTo>
                  <a:cubicBezTo>
                    <a:pt x="112" y="5"/>
                    <a:pt x="112" y="5"/>
                    <a:pt x="112" y="5"/>
                  </a:cubicBezTo>
                  <a:cubicBezTo>
                    <a:pt x="112" y="4"/>
                    <a:pt x="112" y="4"/>
                    <a:pt x="112" y="4"/>
                  </a:cubicBezTo>
                  <a:cubicBezTo>
                    <a:pt x="113" y="4"/>
                    <a:pt x="113" y="4"/>
                    <a:pt x="113" y="4"/>
                  </a:cubicBezTo>
                  <a:cubicBezTo>
                    <a:pt x="114" y="3"/>
                    <a:pt x="114" y="3"/>
                    <a:pt x="114" y="3"/>
                  </a:cubicBezTo>
                  <a:cubicBezTo>
                    <a:pt x="114" y="3"/>
                    <a:pt x="114" y="3"/>
                    <a:pt x="114" y="3"/>
                  </a:cubicBezTo>
                  <a:cubicBezTo>
                    <a:pt x="114" y="3"/>
                    <a:pt x="114" y="3"/>
                    <a:pt x="114" y="3"/>
                  </a:cubicBezTo>
                  <a:cubicBezTo>
                    <a:pt x="114" y="3"/>
                    <a:pt x="114" y="3"/>
                    <a:pt x="114" y="3"/>
                  </a:cubicBezTo>
                  <a:cubicBezTo>
                    <a:pt x="115" y="2"/>
                    <a:pt x="115" y="2"/>
                    <a:pt x="115" y="2"/>
                  </a:cubicBezTo>
                  <a:cubicBezTo>
                    <a:pt x="116" y="2"/>
                    <a:pt x="116" y="2"/>
                    <a:pt x="116" y="2"/>
                  </a:cubicBezTo>
                  <a:cubicBezTo>
                    <a:pt x="116" y="2"/>
                    <a:pt x="116" y="2"/>
                    <a:pt x="116" y="2"/>
                  </a:cubicBezTo>
                  <a:cubicBezTo>
                    <a:pt x="116" y="2"/>
                    <a:pt x="116" y="2"/>
                    <a:pt x="116" y="2"/>
                  </a:cubicBezTo>
                  <a:cubicBezTo>
                    <a:pt x="116" y="1"/>
                    <a:pt x="116" y="1"/>
                    <a:pt x="116" y="1"/>
                  </a:cubicBezTo>
                  <a:cubicBezTo>
                    <a:pt x="117" y="1"/>
                    <a:pt x="117" y="1"/>
                    <a:pt x="117" y="1"/>
                  </a:cubicBezTo>
                  <a:cubicBezTo>
                    <a:pt x="117" y="1"/>
                    <a:pt x="117" y="1"/>
                    <a:pt x="117" y="1"/>
                  </a:cubicBezTo>
                  <a:cubicBezTo>
                    <a:pt x="118" y="1"/>
                    <a:pt x="118" y="1"/>
                    <a:pt x="118" y="1"/>
                  </a:cubicBezTo>
                  <a:cubicBezTo>
                    <a:pt x="118" y="1"/>
                    <a:pt x="118" y="1"/>
                    <a:pt x="118" y="1"/>
                  </a:cubicBezTo>
                  <a:cubicBezTo>
                    <a:pt x="118" y="1"/>
                    <a:pt x="118" y="1"/>
                    <a:pt x="118" y="1"/>
                  </a:cubicBezTo>
                  <a:cubicBezTo>
                    <a:pt x="118" y="1"/>
                    <a:pt x="118" y="1"/>
                    <a:pt x="118" y="1"/>
                  </a:cubicBezTo>
                  <a:cubicBezTo>
                    <a:pt x="119" y="0"/>
                    <a:pt x="119" y="0"/>
                    <a:pt x="119" y="0"/>
                  </a:cubicBezTo>
                  <a:cubicBezTo>
                    <a:pt x="119" y="0"/>
                    <a:pt x="119" y="0"/>
                    <a:pt x="119"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2" y="0"/>
                    <a:pt x="122" y="0"/>
                    <a:pt x="122" y="0"/>
                  </a:cubicBezTo>
                  <a:cubicBezTo>
                    <a:pt x="122" y="0"/>
                    <a:pt x="122" y="0"/>
                    <a:pt x="122" y="0"/>
                  </a:cubicBezTo>
                  <a:cubicBezTo>
                    <a:pt x="122" y="0"/>
                    <a:pt x="122" y="0"/>
                    <a:pt x="122" y="0"/>
                  </a:cubicBezTo>
                  <a:cubicBezTo>
                    <a:pt x="123" y="0"/>
                    <a:pt x="123" y="0"/>
                    <a:pt x="123" y="0"/>
                  </a:cubicBezTo>
                  <a:cubicBezTo>
                    <a:pt x="124" y="0"/>
                    <a:pt x="124" y="0"/>
                    <a:pt x="124" y="0"/>
                  </a:cubicBezTo>
                  <a:cubicBezTo>
                    <a:pt x="124" y="0"/>
                    <a:pt x="124" y="0"/>
                    <a:pt x="124" y="0"/>
                  </a:cubicBezTo>
                  <a:cubicBezTo>
                    <a:pt x="124" y="1"/>
                    <a:pt x="124" y="1"/>
                    <a:pt x="124" y="1"/>
                  </a:cubicBezTo>
                  <a:cubicBezTo>
                    <a:pt x="124" y="1"/>
                    <a:pt x="124" y="1"/>
                    <a:pt x="124" y="1"/>
                  </a:cubicBezTo>
                  <a:cubicBezTo>
                    <a:pt x="125" y="1"/>
                    <a:pt x="125" y="1"/>
                    <a:pt x="125" y="1"/>
                  </a:cubicBezTo>
                  <a:cubicBezTo>
                    <a:pt x="125" y="1"/>
                    <a:pt x="125" y="1"/>
                    <a:pt x="125" y="1"/>
                  </a:cubicBezTo>
                  <a:cubicBezTo>
                    <a:pt x="126" y="1"/>
                    <a:pt x="126" y="1"/>
                    <a:pt x="126" y="1"/>
                  </a:cubicBezTo>
                  <a:cubicBezTo>
                    <a:pt x="126" y="1"/>
                    <a:pt x="126" y="1"/>
                    <a:pt x="126" y="1"/>
                  </a:cubicBezTo>
                  <a:cubicBezTo>
                    <a:pt x="127" y="2"/>
                    <a:pt x="127" y="2"/>
                    <a:pt x="127" y="2"/>
                  </a:cubicBezTo>
                  <a:cubicBezTo>
                    <a:pt x="127" y="2"/>
                    <a:pt x="127" y="2"/>
                    <a:pt x="127" y="2"/>
                  </a:cubicBezTo>
                  <a:cubicBezTo>
                    <a:pt x="127" y="2"/>
                    <a:pt x="127" y="2"/>
                    <a:pt x="127" y="2"/>
                  </a:cubicBezTo>
                  <a:cubicBezTo>
                    <a:pt x="128" y="2"/>
                    <a:pt x="128" y="2"/>
                    <a:pt x="128" y="2"/>
                  </a:cubicBezTo>
                  <a:cubicBezTo>
                    <a:pt x="128" y="3"/>
                    <a:pt x="128" y="3"/>
                    <a:pt x="128" y="3"/>
                  </a:cubicBezTo>
                  <a:cubicBezTo>
                    <a:pt x="129" y="3"/>
                    <a:pt x="129" y="3"/>
                    <a:pt x="129" y="3"/>
                  </a:cubicBezTo>
                  <a:cubicBezTo>
                    <a:pt x="129" y="3"/>
                    <a:pt x="129" y="3"/>
                    <a:pt x="129" y="3"/>
                  </a:cubicBezTo>
                  <a:cubicBezTo>
                    <a:pt x="130" y="4"/>
                    <a:pt x="131" y="4"/>
                    <a:pt x="131" y="5"/>
                  </a:cubicBezTo>
                  <a:cubicBezTo>
                    <a:pt x="132" y="6"/>
                    <a:pt x="132" y="6"/>
                    <a:pt x="132" y="6"/>
                  </a:cubicBezTo>
                  <a:cubicBezTo>
                    <a:pt x="132" y="6"/>
                    <a:pt x="133" y="6"/>
                    <a:pt x="133" y="7"/>
                  </a:cubicBezTo>
                  <a:cubicBezTo>
                    <a:pt x="134" y="8"/>
                    <a:pt x="134" y="8"/>
                    <a:pt x="134" y="8"/>
                  </a:cubicBezTo>
                  <a:cubicBezTo>
                    <a:pt x="135" y="9"/>
                    <a:pt x="135" y="9"/>
                    <a:pt x="135" y="9"/>
                  </a:cubicBezTo>
                  <a:cubicBezTo>
                    <a:pt x="139" y="12"/>
                    <a:pt x="143" y="17"/>
                    <a:pt x="147" y="20"/>
                  </a:cubicBezTo>
                  <a:cubicBezTo>
                    <a:pt x="161" y="34"/>
                    <a:pt x="175" y="48"/>
                    <a:pt x="190" y="61"/>
                  </a:cubicBezTo>
                  <a:cubicBezTo>
                    <a:pt x="228" y="97"/>
                    <a:pt x="266" y="134"/>
                    <a:pt x="303" y="170"/>
                  </a:cubicBezTo>
                  <a:cubicBezTo>
                    <a:pt x="307" y="173"/>
                    <a:pt x="311" y="177"/>
                    <a:pt x="315" y="181"/>
                  </a:cubicBezTo>
                  <a:cubicBezTo>
                    <a:pt x="319" y="184"/>
                    <a:pt x="323" y="188"/>
                    <a:pt x="327" y="192"/>
                  </a:cubicBezTo>
                  <a:cubicBezTo>
                    <a:pt x="331" y="196"/>
                    <a:pt x="335" y="200"/>
                    <a:pt x="339" y="203"/>
                  </a:cubicBezTo>
                  <a:cubicBezTo>
                    <a:pt x="340" y="204"/>
                    <a:pt x="340" y="204"/>
                    <a:pt x="340" y="204"/>
                  </a:cubicBezTo>
                  <a:cubicBezTo>
                    <a:pt x="344" y="208"/>
                    <a:pt x="347" y="211"/>
                    <a:pt x="350" y="214"/>
                  </a:cubicBezTo>
                  <a:cubicBezTo>
                    <a:pt x="354" y="217"/>
                    <a:pt x="357" y="221"/>
                    <a:pt x="361" y="224"/>
                  </a:cubicBezTo>
                  <a:cubicBezTo>
                    <a:pt x="362" y="225"/>
                    <a:pt x="363" y="226"/>
                    <a:pt x="364" y="228"/>
                  </a:cubicBezTo>
                  <a:cubicBezTo>
                    <a:pt x="366" y="229"/>
                    <a:pt x="367" y="231"/>
                    <a:pt x="369" y="232"/>
                  </a:cubicBezTo>
                  <a:cubicBezTo>
                    <a:pt x="371" y="234"/>
                    <a:pt x="372" y="235"/>
                    <a:pt x="373" y="237"/>
                  </a:cubicBezTo>
                  <a:cubicBezTo>
                    <a:pt x="374" y="237"/>
                    <a:pt x="374" y="237"/>
                    <a:pt x="374" y="237"/>
                  </a:cubicBezTo>
                  <a:cubicBezTo>
                    <a:pt x="375" y="238"/>
                    <a:pt x="375" y="238"/>
                    <a:pt x="375" y="238"/>
                  </a:cubicBezTo>
                  <a:cubicBezTo>
                    <a:pt x="375" y="238"/>
                    <a:pt x="375" y="238"/>
                    <a:pt x="375" y="238"/>
                  </a:cubicBezTo>
                  <a:cubicBezTo>
                    <a:pt x="375" y="238"/>
                    <a:pt x="375" y="238"/>
                    <a:pt x="375" y="238"/>
                  </a:cubicBezTo>
                  <a:cubicBezTo>
                    <a:pt x="375" y="239"/>
                    <a:pt x="375" y="239"/>
                    <a:pt x="375" y="239"/>
                  </a:cubicBezTo>
                  <a:cubicBezTo>
                    <a:pt x="376" y="240"/>
                    <a:pt x="376" y="240"/>
                    <a:pt x="376" y="240"/>
                  </a:cubicBezTo>
                  <a:cubicBezTo>
                    <a:pt x="376" y="240"/>
                    <a:pt x="376" y="240"/>
                    <a:pt x="376" y="240"/>
                  </a:cubicBezTo>
                  <a:cubicBezTo>
                    <a:pt x="376" y="240"/>
                    <a:pt x="376" y="240"/>
                    <a:pt x="376" y="240"/>
                  </a:cubicBezTo>
                  <a:cubicBezTo>
                    <a:pt x="376" y="240"/>
                    <a:pt x="376" y="240"/>
                    <a:pt x="376" y="240"/>
                  </a:cubicBezTo>
                  <a:cubicBezTo>
                    <a:pt x="377" y="241"/>
                    <a:pt x="377" y="241"/>
                    <a:pt x="377" y="241"/>
                  </a:cubicBezTo>
                  <a:cubicBezTo>
                    <a:pt x="377" y="241"/>
                    <a:pt x="377" y="241"/>
                    <a:pt x="377" y="241"/>
                  </a:cubicBezTo>
                  <a:cubicBezTo>
                    <a:pt x="377" y="241"/>
                    <a:pt x="377" y="241"/>
                    <a:pt x="377" y="241"/>
                  </a:cubicBezTo>
                  <a:cubicBezTo>
                    <a:pt x="377" y="242"/>
                    <a:pt x="377" y="242"/>
                    <a:pt x="377" y="242"/>
                  </a:cubicBezTo>
                  <a:cubicBezTo>
                    <a:pt x="377" y="242"/>
                    <a:pt x="377" y="242"/>
                    <a:pt x="377" y="242"/>
                  </a:cubicBezTo>
                  <a:cubicBezTo>
                    <a:pt x="377" y="242"/>
                    <a:pt x="377" y="242"/>
                    <a:pt x="377" y="242"/>
                  </a:cubicBezTo>
                  <a:cubicBezTo>
                    <a:pt x="377" y="242"/>
                    <a:pt x="377" y="242"/>
                    <a:pt x="377" y="242"/>
                  </a:cubicBezTo>
                  <a:cubicBezTo>
                    <a:pt x="378" y="243"/>
                    <a:pt x="378" y="243"/>
                    <a:pt x="378" y="243"/>
                  </a:cubicBezTo>
                  <a:cubicBezTo>
                    <a:pt x="378" y="244"/>
                    <a:pt x="378" y="244"/>
                    <a:pt x="378" y="244"/>
                  </a:cubicBezTo>
                  <a:cubicBezTo>
                    <a:pt x="378" y="244"/>
                    <a:pt x="378" y="244"/>
                    <a:pt x="378" y="244"/>
                  </a:cubicBezTo>
                  <a:cubicBezTo>
                    <a:pt x="378" y="244"/>
                    <a:pt x="378" y="244"/>
                    <a:pt x="378" y="244"/>
                  </a:cubicBezTo>
                  <a:cubicBezTo>
                    <a:pt x="378" y="244"/>
                    <a:pt x="378" y="244"/>
                    <a:pt x="378" y="244"/>
                  </a:cubicBezTo>
                  <a:cubicBezTo>
                    <a:pt x="378" y="245"/>
                    <a:pt x="378" y="245"/>
                    <a:pt x="378" y="245"/>
                  </a:cubicBezTo>
                  <a:cubicBezTo>
                    <a:pt x="378" y="245"/>
                    <a:pt x="378" y="245"/>
                    <a:pt x="378" y="245"/>
                  </a:cubicBezTo>
                  <a:cubicBezTo>
                    <a:pt x="378" y="245"/>
                    <a:pt x="378" y="245"/>
                    <a:pt x="378" y="245"/>
                  </a:cubicBezTo>
                  <a:cubicBezTo>
                    <a:pt x="379" y="246"/>
                    <a:pt x="379" y="246"/>
                    <a:pt x="379" y="246"/>
                  </a:cubicBezTo>
                  <a:cubicBezTo>
                    <a:pt x="379" y="246"/>
                    <a:pt x="379" y="246"/>
                    <a:pt x="379" y="246"/>
                  </a:cubicBezTo>
                  <a:cubicBezTo>
                    <a:pt x="379" y="246"/>
                    <a:pt x="379" y="246"/>
                    <a:pt x="379" y="246"/>
                  </a:cubicBezTo>
                  <a:cubicBezTo>
                    <a:pt x="379" y="247"/>
                    <a:pt x="379" y="247"/>
                    <a:pt x="379" y="247"/>
                  </a:cubicBezTo>
                  <a:cubicBezTo>
                    <a:pt x="380" y="262"/>
                    <a:pt x="380" y="262"/>
                    <a:pt x="380" y="262"/>
                  </a:cubicBezTo>
                  <a:cubicBezTo>
                    <a:pt x="380" y="262"/>
                    <a:pt x="380" y="261"/>
                    <a:pt x="380" y="261"/>
                  </a:cubicBezTo>
                  <a:cubicBezTo>
                    <a:pt x="380" y="261"/>
                    <a:pt x="380" y="261"/>
                    <a:pt x="380" y="261"/>
                  </a:cubicBezTo>
                  <a:cubicBezTo>
                    <a:pt x="380" y="260"/>
                    <a:pt x="380" y="260"/>
                    <a:pt x="379" y="259"/>
                  </a:cubicBezTo>
                  <a:cubicBezTo>
                    <a:pt x="379" y="259"/>
                    <a:pt x="379" y="259"/>
                    <a:pt x="379" y="259"/>
                  </a:cubicBezTo>
                  <a:cubicBezTo>
                    <a:pt x="379" y="259"/>
                    <a:pt x="379" y="258"/>
                    <a:pt x="379" y="258"/>
                  </a:cubicBezTo>
                  <a:cubicBezTo>
                    <a:pt x="379" y="258"/>
                    <a:pt x="379" y="258"/>
                    <a:pt x="379" y="258"/>
                  </a:cubicBezTo>
                  <a:cubicBezTo>
                    <a:pt x="379" y="258"/>
                    <a:pt x="379" y="257"/>
                    <a:pt x="379" y="257"/>
                  </a:cubicBezTo>
                  <a:cubicBezTo>
                    <a:pt x="378" y="257"/>
                    <a:pt x="378" y="257"/>
                    <a:pt x="378" y="257"/>
                  </a:cubicBezTo>
                  <a:cubicBezTo>
                    <a:pt x="378" y="256"/>
                    <a:pt x="378" y="256"/>
                    <a:pt x="378" y="255"/>
                  </a:cubicBezTo>
                  <a:cubicBezTo>
                    <a:pt x="378" y="255"/>
                    <a:pt x="378" y="255"/>
                    <a:pt x="378" y="255"/>
                  </a:cubicBezTo>
                  <a:cubicBezTo>
                    <a:pt x="378" y="255"/>
                    <a:pt x="377" y="255"/>
                    <a:pt x="377" y="254"/>
                  </a:cubicBezTo>
                  <a:cubicBezTo>
                    <a:pt x="377" y="254"/>
                    <a:pt x="377" y="254"/>
                    <a:pt x="377" y="254"/>
                  </a:cubicBezTo>
                  <a:cubicBezTo>
                    <a:pt x="377" y="254"/>
                    <a:pt x="376" y="253"/>
                    <a:pt x="376" y="253"/>
                  </a:cubicBezTo>
                  <a:cubicBezTo>
                    <a:pt x="376" y="253"/>
                    <a:pt x="376" y="253"/>
                    <a:pt x="376" y="253"/>
                  </a:cubicBezTo>
                  <a:cubicBezTo>
                    <a:pt x="375" y="252"/>
                    <a:pt x="375" y="252"/>
                    <a:pt x="375" y="251"/>
                  </a:cubicBezTo>
                  <a:cubicBezTo>
                    <a:pt x="372" y="248"/>
                    <a:pt x="369" y="245"/>
                    <a:pt x="365" y="242"/>
                  </a:cubicBezTo>
                  <a:cubicBezTo>
                    <a:pt x="364" y="241"/>
                    <a:pt x="363" y="240"/>
                    <a:pt x="362" y="239"/>
                  </a:cubicBezTo>
                  <a:cubicBezTo>
                    <a:pt x="359" y="235"/>
                    <a:pt x="355" y="232"/>
                    <a:pt x="352" y="229"/>
                  </a:cubicBezTo>
                  <a:cubicBezTo>
                    <a:pt x="348" y="225"/>
                    <a:pt x="344" y="221"/>
                    <a:pt x="340" y="218"/>
                  </a:cubicBezTo>
                  <a:cubicBezTo>
                    <a:pt x="336" y="214"/>
                    <a:pt x="332" y="210"/>
                    <a:pt x="328" y="206"/>
                  </a:cubicBezTo>
                  <a:cubicBezTo>
                    <a:pt x="324" y="202"/>
                    <a:pt x="320" y="199"/>
                    <a:pt x="316" y="195"/>
                  </a:cubicBezTo>
                  <a:cubicBezTo>
                    <a:pt x="315" y="194"/>
                    <a:pt x="315" y="194"/>
                    <a:pt x="315" y="194"/>
                  </a:cubicBezTo>
                  <a:cubicBezTo>
                    <a:pt x="312" y="191"/>
                    <a:pt x="308" y="188"/>
                    <a:pt x="305" y="184"/>
                  </a:cubicBezTo>
                  <a:cubicBezTo>
                    <a:pt x="267" y="148"/>
                    <a:pt x="229" y="112"/>
                    <a:pt x="191" y="76"/>
                  </a:cubicBezTo>
                  <a:cubicBezTo>
                    <a:pt x="177" y="62"/>
                    <a:pt x="162" y="48"/>
                    <a:pt x="148" y="35"/>
                  </a:cubicBezTo>
                  <a:cubicBezTo>
                    <a:pt x="144" y="31"/>
                    <a:pt x="141" y="27"/>
                    <a:pt x="137" y="23"/>
                  </a:cubicBezTo>
                  <a:cubicBezTo>
                    <a:pt x="136" y="23"/>
                    <a:pt x="135" y="22"/>
                    <a:pt x="135" y="21"/>
                  </a:cubicBezTo>
                  <a:cubicBezTo>
                    <a:pt x="134" y="21"/>
                    <a:pt x="134" y="20"/>
                    <a:pt x="133" y="20"/>
                  </a:cubicBezTo>
                  <a:cubicBezTo>
                    <a:pt x="132" y="19"/>
                    <a:pt x="131" y="18"/>
                    <a:pt x="130" y="18"/>
                  </a:cubicBezTo>
                  <a:cubicBezTo>
                    <a:pt x="130" y="17"/>
                    <a:pt x="129" y="17"/>
                    <a:pt x="128" y="16"/>
                  </a:cubicBezTo>
                  <a:cubicBezTo>
                    <a:pt x="128" y="16"/>
                    <a:pt x="128" y="16"/>
                    <a:pt x="128" y="16"/>
                  </a:cubicBezTo>
                  <a:cubicBezTo>
                    <a:pt x="127" y="16"/>
                    <a:pt x="126" y="15"/>
                    <a:pt x="126" y="15"/>
                  </a:cubicBezTo>
                  <a:cubicBezTo>
                    <a:pt x="126" y="15"/>
                    <a:pt x="126" y="15"/>
                    <a:pt x="126" y="15"/>
                  </a:cubicBezTo>
                  <a:cubicBezTo>
                    <a:pt x="125" y="15"/>
                    <a:pt x="124" y="15"/>
                    <a:pt x="123" y="15"/>
                  </a:cubicBezTo>
                  <a:cubicBezTo>
                    <a:pt x="123" y="15"/>
                    <a:pt x="123" y="15"/>
                    <a:pt x="123" y="15"/>
                  </a:cubicBezTo>
                  <a:cubicBezTo>
                    <a:pt x="123" y="15"/>
                    <a:pt x="122" y="15"/>
                    <a:pt x="121" y="15"/>
                  </a:cubicBezTo>
                  <a:cubicBezTo>
                    <a:pt x="121" y="15"/>
                    <a:pt x="121" y="15"/>
                    <a:pt x="121" y="15"/>
                  </a:cubicBezTo>
                  <a:cubicBezTo>
                    <a:pt x="120" y="15"/>
                    <a:pt x="120" y="15"/>
                    <a:pt x="119" y="15"/>
                  </a:cubicBezTo>
                  <a:cubicBezTo>
                    <a:pt x="119" y="15"/>
                    <a:pt x="119" y="15"/>
                    <a:pt x="119" y="15"/>
                  </a:cubicBezTo>
                  <a:cubicBezTo>
                    <a:pt x="118" y="16"/>
                    <a:pt x="118" y="16"/>
                    <a:pt x="117" y="16"/>
                  </a:cubicBezTo>
                  <a:cubicBezTo>
                    <a:pt x="117" y="16"/>
                    <a:pt x="117" y="16"/>
                    <a:pt x="117" y="16"/>
                  </a:cubicBezTo>
                  <a:cubicBezTo>
                    <a:pt x="116" y="17"/>
                    <a:pt x="116" y="17"/>
                    <a:pt x="115" y="18"/>
                  </a:cubicBezTo>
                  <a:cubicBezTo>
                    <a:pt x="115" y="18"/>
                    <a:pt x="115" y="18"/>
                    <a:pt x="115" y="18"/>
                  </a:cubicBezTo>
                  <a:cubicBezTo>
                    <a:pt x="114" y="18"/>
                    <a:pt x="114" y="19"/>
                    <a:pt x="113" y="19"/>
                  </a:cubicBezTo>
                  <a:cubicBezTo>
                    <a:pt x="113" y="19"/>
                    <a:pt x="113" y="19"/>
                    <a:pt x="113" y="19"/>
                  </a:cubicBezTo>
                  <a:cubicBezTo>
                    <a:pt x="113" y="20"/>
                    <a:pt x="112" y="20"/>
                    <a:pt x="112" y="21"/>
                  </a:cubicBezTo>
                  <a:cubicBezTo>
                    <a:pt x="111" y="21"/>
                    <a:pt x="111" y="21"/>
                    <a:pt x="111" y="21"/>
                  </a:cubicBezTo>
                  <a:cubicBezTo>
                    <a:pt x="111" y="22"/>
                    <a:pt x="110" y="22"/>
                    <a:pt x="110" y="23"/>
                  </a:cubicBezTo>
                  <a:cubicBezTo>
                    <a:pt x="110" y="23"/>
                    <a:pt x="110" y="23"/>
                    <a:pt x="110" y="23"/>
                  </a:cubicBezTo>
                  <a:cubicBezTo>
                    <a:pt x="109" y="24"/>
                    <a:pt x="109" y="24"/>
                    <a:pt x="109" y="25"/>
                  </a:cubicBezTo>
                  <a:cubicBezTo>
                    <a:pt x="108" y="25"/>
                    <a:pt x="108" y="25"/>
                    <a:pt x="108" y="26"/>
                  </a:cubicBezTo>
                  <a:cubicBezTo>
                    <a:pt x="107" y="27"/>
                    <a:pt x="107" y="27"/>
                    <a:pt x="107" y="27"/>
                  </a:cubicBezTo>
                  <a:cubicBezTo>
                    <a:pt x="107" y="27"/>
                    <a:pt x="106" y="28"/>
                    <a:pt x="106" y="28"/>
                  </a:cubicBezTo>
                  <a:cubicBezTo>
                    <a:pt x="105" y="30"/>
                    <a:pt x="105" y="30"/>
                    <a:pt x="105" y="30"/>
                  </a:cubicBezTo>
                  <a:cubicBezTo>
                    <a:pt x="105" y="30"/>
                    <a:pt x="105" y="31"/>
                    <a:pt x="104" y="31"/>
                  </a:cubicBezTo>
                  <a:cubicBezTo>
                    <a:pt x="104" y="32"/>
                    <a:pt x="103" y="32"/>
                    <a:pt x="103" y="33"/>
                  </a:cubicBezTo>
                  <a:cubicBezTo>
                    <a:pt x="103" y="33"/>
                    <a:pt x="103" y="34"/>
                    <a:pt x="102" y="34"/>
                  </a:cubicBezTo>
                  <a:cubicBezTo>
                    <a:pt x="102" y="35"/>
                    <a:pt x="102" y="35"/>
                    <a:pt x="101" y="36"/>
                  </a:cubicBezTo>
                  <a:cubicBezTo>
                    <a:pt x="101" y="36"/>
                    <a:pt x="101" y="36"/>
                    <a:pt x="101" y="36"/>
                  </a:cubicBezTo>
                  <a:cubicBezTo>
                    <a:pt x="101" y="36"/>
                    <a:pt x="101" y="36"/>
                    <a:pt x="101" y="36"/>
                  </a:cubicBezTo>
                  <a:cubicBezTo>
                    <a:pt x="87" y="56"/>
                    <a:pt x="73" y="75"/>
                    <a:pt x="60" y="95"/>
                  </a:cubicBezTo>
                  <a:cubicBezTo>
                    <a:pt x="45" y="115"/>
                    <a:pt x="31" y="136"/>
                    <a:pt x="17" y="156"/>
                  </a:cubicBezTo>
                  <a:cubicBezTo>
                    <a:pt x="16" y="156"/>
                    <a:pt x="16" y="157"/>
                    <a:pt x="16" y="157"/>
                  </a:cubicBezTo>
                  <a:cubicBezTo>
                    <a:pt x="15" y="158"/>
                    <a:pt x="15" y="158"/>
                    <a:pt x="15" y="158"/>
                  </a:cubicBezTo>
                  <a:cubicBezTo>
                    <a:pt x="15" y="159"/>
                    <a:pt x="15" y="159"/>
                    <a:pt x="15" y="159"/>
                  </a:cubicBezTo>
                  <a:cubicBezTo>
                    <a:pt x="15" y="159"/>
                    <a:pt x="15" y="159"/>
                    <a:pt x="15" y="159"/>
                  </a:cubicBezTo>
                  <a:cubicBezTo>
                    <a:pt x="14" y="160"/>
                    <a:pt x="14" y="160"/>
                    <a:pt x="13" y="161"/>
                  </a:cubicBezTo>
                  <a:cubicBezTo>
                    <a:pt x="12" y="162"/>
                    <a:pt x="12" y="162"/>
                    <a:pt x="11" y="163"/>
                  </a:cubicBezTo>
                  <a:cubicBezTo>
                    <a:pt x="11" y="164"/>
                    <a:pt x="11" y="164"/>
                    <a:pt x="11" y="164"/>
                  </a:cubicBezTo>
                  <a:cubicBezTo>
                    <a:pt x="10" y="165"/>
                    <a:pt x="9" y="166"/>
                    <a:pt x="8" y="167"/>
                  </a:cubicBezTo>
                  <a:cubicBezTo>
                    <a:pt x="8" y="168"/>
                    <a:pt x="8" y="168"/>
                    <a:pt x="8" y="168"/>
                  </a:cubicBezTo>
                  <a:cubicBezTo>
                    <a:pt x="8" y="168"/>
                    <a:pt x="7" y="169"/>
                    <a:pt x="7" y="170"/>
                  </a:cubicBezTo>
                  <a:cubicBezTo>
                    <a:pt x="6" y="171"/>
                    <a:pt x="6" y="171"/>
                    <a:pt x="6" y="171"/>
                  </a:cubicBezTo>
                  <a:cubicBezTo>
                    <a:pt x="5" y="172"/>
                    <a:pt x="5" y="172"/>
                    <a:pt x="5" y="172"/>
                  </a:cubicBezTo>
                  <a:cubicBezTo>
                    <a:pt x="5" y="172"/>
                    <a:pt x="5" y="173"/>
                    <a:pt x="4" y="174"/>
                  </a:cubicBezTo>
                  <a:cubicBezTo>
                    <a:pt x="4" y="174"/>
                    <a:pt x="4" y="174"/>
                    <a:pt x="4" y="174"/>
                  </a:cubicBezTo>
                  <a:cubicBezTo>
                    <a:pt x="4" y="175"/>
                    <a:pt x="4" y="175"/>
                    <a:pt x="3" y="176"/>
                  </a:cubicBezTo>
                  <a:cubicBezTo>
                    <a:pt x="3" y="176"/>
                    <a:pt x="3" y="176"/>
                    <a:pt x="3" y="176"/>
                  </a:cubicBezTo>
                  <a:cubicBezTo>
                    <a:pt x="3" y="177"/>
                    <a:pt x="3" y="177"/>
                    <a:pt x="2" y="178"/>
                  </a:cubicBezTo>
                  <a:cubicBezTo>
                    <a:pt x="2" y="178"/>
                    <a:pt x="2" y="178"/>
                    <a:pt x="2" y="178"/>
                  </a:cubicBezTo>
                  <a:cubicBezTo>
                    <a:pt x="2" y="179"/>
                    <a:pt x="2" y="179"/>
                    <a:pt x="2" y="180"/>
                  </a:cubicBezTo>
                  <a:cubicBezTo>
                    <a:pt x="2" y="180"/>
                    <a:pt x="2" y="180"/>
                    <a:pt x="2" y="180"/>
                  </a:cubicBezTo>
                  <a:cubicBezTo>
                    <a:pt x="2" y="181"/>
                    <a:pt x="1" y="181"/>
                    <a:pt x="1" y="182"/>
                  </a:cubicBezTo>
                  <a:cubicBezTo>
                    <a:pt x="1" y="182"/>
                    <a:pt x="1" y="183"/>
                    <a:pt x="1" y="183"/>
                  </a:cubicBezTo>
                  <a:cubicBezTo>
                    <a:pt x="1" y="184"/>
                    <a:pt x="1" y="184"/>
                    <a:pt x="1" y="184"/>
                  </a:cubicBezTo>
                  <a:cubicBezTo>
                    <a:pt x="1" y="185"/>
                    <a:pt x="1" y="185"/>
                    <a:pt x="1" y="186"/>
                  </a:cubicBezTo>
                  <a:cubicBezTo>
                    <a:pt x="0" y="172"/>
                    <a:pt x="0" y="172"/>
                    <a:pt x="0" y="172"/>
                  </a:cubicBezTo>
                  <a:cubicBezTo>
                    <a:pt x="0" y="171"/>
                    <a:pt x="0" y="170"/>
                    <a:pt x="0" y="170"/>
                  </a:cubicBezTo>
                  <a:cubicBezTo>
                    <a:pt x="0" y="169"/>
                    <a:pt x="0" y="169"/>
                    <a:pt x="0" y="169"/>
                  </a:cubicBezTo>
                  <a:cubicBezTo>
                    <a:pt x="0" y="168"/>
                    <a:pt x="0" y="168"/>
                    <a:pt x="0" y="168"/>
                  </a:cubicBezTo>
                  <a:cubicBezTo>
                    <a:pt x="0" y="167"/>
                    <a:pt x="0" y="167"/>
                    <a:pt x="0" y="167"/>
                  </a:cubicBezTo>
                  <a:cubicBezTo>
                    <a:pt x="0" y="167"/>
                    <a:pt x="0" y="166"/>
                    <a:pt x="0" y="166"/>
                  </a:cubicBezTo>
                  <a:cubicBezTo>
                    <a:pt x="0" y="166"/>
                    <a:pt x="0" y="166"/>
                    <a:pt x="0" y="166"/>
                  </a:cubicBezTo>
                  <a:cubicBezTo>
                    <a:pt x="1" y="165"/>
                    <a:pt x="1" y="165"/>
                    <a:pt x="1" y="165"/>
                  </a:cubicBezTo>
                  <a:cubicBezTo>
                    <a:pt x="1" y="165"/>
                    <a:pt x="1" y="165"/>
                    <a:pt x="1" y="165"/>
                  </a:cubicBezTo>
                  <a:cubicBezTo>
                    <a:pt x="1" y="164"/>
                    <a:pt x="1" y="164"/>
                    <a:pt x="1" y="164"/>
                  </a:cubicBezTo>
                  <a:cubicBezTo>
                    <a:pt x="1" y="163"/>
                    <a:pt x="1" y="163"/>
                    <a:pt x="1" y="163"/>
                  </a:cubicBezTo>
                  <a:cubicBezTo>
                    <a:pt x="1" y="163"/>
                    <a:pt x="1" y="163"/>
                    <a:pt x="1" y="163"/>
                  </a:cubicBezTo>
                  <a:cubicBezTo>
                    <a:pt x="1" y="163"/>
                    <a:pt x="2" y="162"/>
                    <a:pt x="2" y="162"/>
                  </a:cubicBezTo>
                  <a:cubicBezTo>
                    <a:pt x="2" y="162"/>
                    <a:pt x="2" y="162"/>
                    <a:pt x="2" y="162"/>
                  </a:cubicBezTo>
                  <a:cubicBezTo>
                    <a:pt x="2" y="161"/>
                    <a:pt x="2" y="161"/>
                    <a:pt x="2" y="161"/>
                  </a:cubicBezTo>
                  <a:cubicBezTo>
                    <a:pt x="2" y="161"/>
                    <a:pt x="2" y="161"/>
                    <a:pt x="2" y="161"/>
                  </a:cubicBezTo>
                  <a:cubicBezTo>
                    <a:pt x="3" y="160"/>
                    <a:pt x="3" y="160"/>
                    <a:pt x="3" y="160"/>
                  </a:cubicBezTo>
                  <a:cubicBezTo>
                    <a:pt x="3" y="159"/>
                    <a:pt x="3" y="159"/>
                    <a:pt x="3" y="159"/>
                  </a:cubicBezTo>
                  <a:cubicBezTo>
                    <a:pt x="3" y="159"/>
                    <a:pt x="3" y="159"/>
                    <a:pt x="3" y="159"/>
                  </a:cubicBezTo>
                  <a:cubicBezTo>
                    <a:pt x="3" y="159"/>
                    <a:pt x="4" y="158"/>
                    <a:pt x="4" y="157"/>
                  </a:cubicBezTo>
                  <a:cubicBezTo>
                    <a:pt x="4" y="157"/>
                    <a:pt x="4" y="157"/>
                    <a:pt x="4" y="157"/>
                  </a:cubicBezTo>
                  <a:cubicBezTo>
                    <a:pt x="5" y="156"/>
                    <a:pt x="5" y="156"/>
                    <a:pt x="5" y="156"/>
                  </a:cubicBezTo>
                  <a:cubicBezTo>
                    <a:pt x="5" y="155"/>
                    <a:pt x="5" y="155"/>
                    <a:pt x="5" y="155"/>
                  </a:cubicBezTo>
                  <a:cubicBezTo>
                    <a:pt x="5" y="155"/>
                    <a:pt x="5" y="155"/>
                    <a:pt x="5" y="155"/>
                  </a:cubicBezTo>
                  <a:cubicBezTo>
                    <a:pt x="6" y="155"/>
                    <a:pt x="6" y="154"/>
                    <a:pt x="7" y="153"/>
                  </a:cubicBezTo>
                  <a:cubicBezTo>
                    <a:pt x="7" y="153"/>
                    <a:pt x="7" y="153"/>
                    <a:pt x="7" y="153"/>
                  </a:cubicBezTo>
                  <a:cubicBezTo>
                    <a:pt x="7" y="153"/>
                    <a:pt x="7" y="153"/>
                    <a:pt x="7" y="153"/>
                  </a:cubicBezTo>
                  <a:cubicBezTo>
                    <a:pt x="8" y="151"/>
                    <a:pt x="9" y="150"/>
                    <a:pt x="10" y="149"/>
                  </a:cubicBezTo>
                  <a:cubicBezTo>
                    <a:pt x="10" y="149"/>
                    <a:pt x="10" y="149"/>
                    <a:pt x="10" y="149"/>
                  </a:cubicBezTo>
                  <a:cubicBezTo>
                    <a:pt x="10" y="148"/>
                    <a:pt x="10" y="148"/>
                    <a:pt x="10" y="148"/>
                  </a:cubicBezTo>
                  <a:cubicBezTo>
                    <a:pt x="11" y="148"/>
                    <a:pt x="11" y="147"/>
                    <a:pt x="12" y="147"/>
                  </a:cubicBezTo>
                  <a:cubicBezTo>
                    <a:pt x="12" y="146"/>
                    <a:pt x="13" y="145"/>
                    <a:pt x="13" y="144"/>
                  </a:cubicBezTo>
                  <a:cubicBezTo>
                    <a:pt x="14" y="143"/>
                    <a:pt x="14" y="143"/>
                    <a:pt x="14" y="143"/>
                  </a:cubicBezTo>
                  <a:cubicBezTo>
                    <a:pt x="15" y="143"/>
                    <a:pt x="15" y="143"/>
                    <a:pt x="15" y="143"/>
                  </a:cubicBezTo>
                  <a:cubicBezTo>
                    <a:pt x="15" y="142"/>
                    <a:pt x="15" y="142"/>
                    <a:pt x="16" y="141"/>
                  </a:cubicBezTo>
                  <a:cubicBezTo>
                    <a:pt x="30" y="121"/>
                    <a:pt x="44" y="101"/>
                    <a:pt x="58" y="80"/>
                  </a:cubicBezTo>
                  <a:cubicBezTo>
                    <a:pt x="72" y="61"/>
                    <a:pt x="86" y="41"/>
                    <a:pt x="99" y="22"/>
                  </a:cubicBezTo>
                  <a:close/>
                </a:path>
              </a:pathLst>
            </a:custGeom>
            <a:solidFill>
              <a:srgbClr val="61D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4" name="iṧļíḓè"/>
            <p:cNvSpPr/>
            <p:nvPr/>
          </p:nvSpPr>
          <p:spPr bwMode="auto">
            <a:xfrm>
              <a:off x="3638799" y="1227790"/>
              <a:ext cx="2961757" cy="3249552"/>
            </a:xfrm>
            <a:custGeom>
              <a:avLst/>
              <a:gdLst>
                <a:gd name="T0" fmla="*/ 66 w 391"/>
                <a:gd name="T1" fmla="*/ 88 h 430"/>
                <a:gd name="T2" fmla="*/ 23 w 391"/>
                <a:gd name="T3" fmla="*/ 149 h 430"/>
                <a:gd name="T4" fmla="*/ 11 w 391"/>
                <a:gd name="T5" fmla="*/ 188 h 430"/>
                <a:gd name="T6" fmla="*/ 11 w 391"/>
                <a:gd name="T7" fmla="*/ 189 h 430"/>
                <a:gd name="T8" fmla="*/ 16 w 391"/>
                <a:gd name="T9" fmla="*/ 193 h 430"/>
                <a:gd name="T10" fmla="*/ 127 w 391"/>
                <a:gd name="T11" fmla="*/ 299 h 430"/>
                <a:gd name="T12" fmla="*/ 119 w 391"/>
                <a:gd name="T13" fmla="*/ 310 h 430"/>
                <a:gd name="T14" fmla="*/ 134 w 391"/>
                <a:gd name="T15" fmla="*/ 324 h 430"/>
                <a:gd name="T16" fmla="*/ 141 w 391"/>
                <a:gd name="T17" fmla="*/ 313 h 430"/>
                <a:gd name="T18" fmla="*/ 210 w 391"/>
                <a:gd name="T19" fmla="*/ 378 h 430"/>
                <a:gd name="T20" fmla="*/ 246 w 391"/>
                <a:gd name="T21" fmla="*/ 413 h 430"/>
                <a:gd name="T22" fmla="*/ 252 w 391"/>
                <a:gd name="T23" fmla="*/ 419 h 430"/>
                <a:gd name="T24" fmla="*/ 272 w 391"/>
                <a:gd name="T25" fmla="*/ 424 h 430"/>
                <a:gd name="T26" fmla="*/ 280 w 391"/>
                <a:gd name="T27" fmla="*/ 414 h 430"/>
                <a:gd name="T28" fmla="*/ 295 w 391"/>
                <a:gd name="T29" fmla="*/ 392 h 430"/>
                <a:gd name="T30" fmla="*/ 340 w 391"/>
                <a:gd name="T31" fmla="*/ 328 h 430"/>
                <a:gd name="T32" fmla="*/ 378 w 391"/>
                <a:gd name="T33" fmla="*/ 275 h 430"/>
                <a:gd name="T34" fmla="*/ 381 w 391"/>
                <a:gd name="T35" fmla="*/ 244 h 430"/>
                <a:gd name="T36" fmla="*/ 358 w 391"/>
                <a:gd name="T37" fmla="*/ 222 h 430"/>
                <a:gd name="T38" fmla="*/ 311 w 391"/>
                <a:gd name="T39" fmla="*/ 177 h 430"/>
                <a:gd name="T40" fmla="*/ 197 w 391"/>
                <a:gd name="T41" fmla="*/ 69 h 430"/>
                <a:gd name="T42" fmla="*/ 154 w 391"/>
                <a:gd name="T43" fmla="*/ 28 h 430"/>
                <a:gd name="T44" fmla="*/ 143 w 391"/>
                <a:gd name="T45" fmla="*/ 16 h 430"/>
                <a:gd name="T46" fmla="*/ 136 w 391"/>
                <a:gd name="T47" fmla="*/ 11 h 430"/>
                <a:gd name="T48" fmla="*/ 107 w 391"/>
                <a:gd name="T49" fmla="*/ 29 h 430"/>
                <a:gd name="T50" fmla="*/ 66 w 391"/>
                <a:gd name="T51" fmla="*/ 88 h 430"/>
                <a:gd name="T52" fmla="*/ 125 w 391"/>
                <a:gd name="T53" fmla="*/ 20 h 430"/>
                <a:gd name="T54" fmla="*/ 135 w 391"/>
                <a:gd name="T55" fmla="*/ 23 h 430"/>
                <a:gd name="T56" fmla="*/ 142 w 391"/>
                <a:gd name="T57" fmla="*/ 29 h 430"/>
                <a:gd name="T58" fmla="*/ 333 w 391"/>
                <a:gd name="T59" fmla="*/ 212 h 430"/>
                <a:gd name="T60" fmla="*/ 367 w 391"/>
                <a:gd name="T61" fmla="*/ 245 h 430"/>
                <a:gd name="T62" fmla="*/ 373 w 391"/>
                <a:gd name="T63" fmla="*/ 250 h 430"/>
                <a:gd name="T64" fmla="*/ 375 w 391"/>
                <a:gd name="T65" fmla="*/ 261 h 430"/>
                <a:gd name="T66" fmla="*/ 347 w 391"/>
                <a:gd name="T67" fmla="*/ 301 h 430"/>
                <a:gd name="T68" fmla="*/ 304 w 391"/>
                <a:gd name="T69" fmla="*/ 363 h 430"/>
                <a:gd name="T70" fmla="*/ 271 w 391"/>
                <a:gd name="T71" fmla="*/ 410 h 430"/>
                <a:gd name="T72" fmla="*/ 262 w 391"/>
                <a:gd name="T73" fmla="*/ 415 h 430"/>
                <a:gd name="T74" fmla="*/ 260 w 391"/>
                <a:gd name="T75" fmla="*/ 414 h 430"/>
                <a:gd name="T76" fmla="*/ 257 w 391"/>
                <a:gd name="T77" fmla="*/ 410 h 430"/>
                <a:gd name="T78" fmla="*/ 178 w 391"/>
                <a:gd name="T79" fmla="*/ 335 h 430"/>
                <a:gd name="T80" fmla="*/ 17 w 391"/>
                <a:gd name="T81" fmla="*/ 181 h 430"/>
                <a:gd name="T82" fmla="*/ 21 w 391"/>
                <a:gd name="T83" fmla="*/ 167 h 430"/>
                <a:gd name="T84" fmla="*/ 99 w 391"/>
                <a:gd name="T85" fmla="*/ 57 h 430"/>
                <a:gd name="T86" fmla="*/ 125 w 391"/>
                <a:gd name="T87" fmla="*/ 2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430">
                  <a:moveTo>
                    <a:pt x="66" y="88"/>
                  </a:moveTo>
                  <a:cubicBezTo>
                    <a:pt x="51" y="108"/>
                    <a:pt x="37" y="129"/>
                    <a:pt x="23" y="149"/>
                  </a:cubicBezTo>
                  <a:cubicBezTo>
                    <a:pt x="16" y="159"/>
                    <a:pt x="0" y="174"/>
                    <a:pt x="11" y="188"/>
                  </a:cubicBezTo>
                  <a:cubicBezTo>
                    <a:pt x="11" y="189"/>
                    <a:pt x="11" y="189"/>
                    <a:pt x="11" y="189"/>
                  </a:cubicBezTo>
                  <a:cubicBezTo>
                    <a:pt x="13" y="190"/>
                    <a:pt x="14" y="191"/>
                    <a:pt x="16" y="193"/>
                  </a:cubicBezTo>
                  <a:cubicBezTo>
                    <a:pt x="53" y="228"/>
                    <a:pt x="90" y="263"/>
                    <a:pt x="127" y="299"/>
                  </a:cubicBezTo>
                  <a:cubicBezTo>
                    <a:pt x="119" y="310"/>
                    <a:pt x="119" y="310"/>
                    <a:pt x="119" y="310"/>
                  </a:cubicBezTo>
                  <a:cubicBezTo>
                    <a:pt x="134" y="324"/>
                    <a:pt x="134" y="324"/>
                    <a:pt x="134" y="324"/>
                  </a:cubicBezTo>
                  <a:cubicBezTo>
                    <a:pt x="141" y="313"/>
                    <a:pt x="141" y="313"/>
                    <a:pt x="141" y="313"/>
                  </a:cubicBezTo>
                  <a:cubicBezTo>
                    <a:pt x="164" y="335"/>
                    <a:pt x="187" y="356"/>
                    <a:pt x="210" y="378"/>
                  </a:cubicBezTo>
                  <a:cubicBezTo>
                    <a:pt x="222" y="390"/>
                    <a:pt x="234" y="402"/>
                    <a:pt x="246" y="413"/>
                  </a:cubicBezTo>
                  <a:cubicBezTo>
                    <a:pt x="248" y="415"/>
                    <a:pt x="250" y="417"/>
                    <a:pt x="252" y="419"/>
                  </a:cubicBezTo>
                  <a:cubicBezTo>
                    <a:pt x="258" y="425"/>
                    <a:pt x="265" y="430"/>
                    <a:pt x="272" y="424"/>
                  </a:cubicBezTo>
                  <a:cubicBezTo>
                    <a:pt x="275" y="422"/>
                    <a:pt x="277" y="417"/>
                    <a:pt x="280" y="414"/>
                  </a:cubicBezTo>
                  <a:cubicBezTo>
                    <a:pt x="285" y="407"/>
                    <a:pt x="290" y="399"/>
                    <a:pt x="295" y="392"/>
                  </a:cubicBezTo>
                  <a:cubicBezTo>
                    <a:pt x="310" y="371"/>
                    <a:pt x="325" y="349"/>
                    <a:pt x="340" y="328"/>
                  </a:cubicBezTo>
                  <a:cubicBezTo>
                    <a:pt x="353" y="310"/>
                    <a:pt x="365" y="293"/>
                    <a:pt x="378" y="275"/>
                  </a:cubicBezTo>
                  <a:cubicBezTo>
                    <a:pt x="384" y="265"/>
                    <a:pt x="391" y="255"/>
                    <a:pt x="381" y="244"/>
                  </a:cubicBezTo>
                  <a:cubicBezTo>
                    <a:pt x="373" y="237"/>
                    <a:pt x="365" y="229"/>
                    <a:pt x="358" y="222"/>
                  </a:cubicBezTo>
                  <a:cubicBezTo>
                    <a:pt x="342" y="207"/>
                    <a:pt x="326" y="192"/>
                    <a:pt x="311" y="177"/>
                  </a:cubicBezTo>
                  <a:cubicBezTo>
                    <a:pt x="273" y="141"/>
                    <a:pt x="235" y="105"/>
                    <a:pt x="197" y="69"/>
                  </a:cubicBezTo>
                  <a:cubicBezTo>
                    <a:pt x="183" y="55"/>
                    <a:pt x="168" y="41"/>
                    <a:pt x="154" y="28"/>
                  </a:cubicBezTo>
                  <a:cubicBezTo>
                    <a:pt x="150" y="24"/>
                    <a:pt x="147" y="20"/>
                    <a:pt x="143" y="16"/>
                  </a:cubicBezTo>
                  <a:cubicBezTo>
                    <a:pt x="141" y="14"/>
                    <a:pt x="139" y="12"/>
                    <a:pt x="136" y="11"/>
                  </a:cubicBezTo>
                  <a:cubicBezTo>
                    <a:pt x="123" y="0"/>
                    <a:pt x="114" y="19"/>
                    <a:pt x="107" y="29"/>
                  </a:cubicBezTo>
                  <a:cubicBezTo>
                    <a:pt x="93" y="49"/>
                    <a:pt x="79" y="68"/>
                    <a:pt x="66" y="88"/>
                  </a:cubicBezTo>
                  <a:close/>
                  <a:moveTo>
                    <a:pt x="125" y="20"/>
                  </a:moveTo>
                  <a:cubicBezTo>
                    <a:pt x="128" y="17"/>
                    <a:pt x="132" y="19"/>
                    <a:pt x="135" y="23"/>
                  </a:cubicBezTo>
                  <a:cubicBezTo>
                    <a:pt x="138" y="25"/>
                    <a:pt x="140" y="27"/>
                    <a:pt x="142" y="29"/>
                  </a:cubicBezTo>
                  <a:cubicBezTo>
                    <a:pt x="205" y="90"/>
                    <a:pt x="269" y="151"/>
                    <a:pt x="333" y="212"/>
                  </a:cubicBezTo>
                  <a:cubicBezTo>
                    <a:pt x="344" y="223"/>
                    <a:pt x="356" y="234"/>
                    <a:pt x="367" y="245"/>
                  </a:cubicBezTo>
                  <a:cubicBezTo>
                    <a:pt x="369" y="246"/>
                    <a:pt x="371" y="248"/>
                    <a:pt x="373" y="250"/>
                  </a:cubicBezTo>
                  <a:cubicBezTo>
                    <a:pt x="376" y="253"/>
                    <a:pt x="378" y="256"/>
                    <a:pt x="375" y="261"/>
                  </a:cubicBezTo>
                  <a:cubicBezTo>
                    <a:pt x="368" y="276"/>
                    <a:pt x="357" y="288"/>
                    <a:pt x="347" y="301"/>
                  </a:cubicBezTo>
                  <a:cubicBezTo>
                    <a:pt x="333" y="322"/>
                    <a:pt x="319" y="342"/>
                    <a:pt x="304" y="363"/>
                  </a:cubicBezTo>
                  <a:cubicBezTo>
                    <a:pt x="293" y="379"/>
                    <a:pt x="282" y="394"/>
                    <a:pt x="271" y="410"/>
                  </a:cubicBezTo>
                  <a:cubicBezTo>
                    <a:pt x="269" y="413"/>
                    <a:pt x="267" y="418"/>
                    <a:pt x="262" y="415"/>
                  </a:cubicBezTo>
                  <a:cubicBezTo>
                    <a:pt x="261" y="415"/>
                    <a:pt x="261" y="414"/>
                    <a:pt x="260" y="414"/>
                  </a:cubicBezTo>
                  <a:cubicBezTo>
                    <a:pt x="259" y="413"/>
                    <a:pt x="258" y="411"/>
                    <a:pt x="257" y="410"/>
                  </a:cubicBezTo>
                  <a:cubicBezTo>
                    <a:pt x="231" y="385"/>
                    <a:pt x="204" y="360"/>
                    <a:pt x="178" y="335"/>
                  </a:cubicBezTo>
                  <a:cubicBezTo>
                    <a:pt x="125" y="284"/>
                    <a:pt x="71" y="232"/>
                    <a:pt x="17" y="181"/>
                  </a:cubicBezTo>
                  <a:cubicBezTo>
                    <a:pt x="14" y="176"/>
                    <a:pt x="19" y="171"/>
                    <a:pt x="21" y="167"/>
                  </a:cubicBezTo>
                  <a:cubicBezTo>
                    <a:pt x="47" y="130"/>
                    <a:pt x="73" y="94"/>
                    <a:pt x="99" y="57"/>
                  </a:cubicBezTo>
                  <a:cubicBezTo>
                    <a:pt x="107" y="45"/>
                    <a:pt x="115" y="31"/>
                    <a:pt x="125" y="20"/>
                  </a:cubicBezTo>
                  <a:close/>
                </a:path>
              </a:pathLst>
            </a:custGeom>
            <a:solidFill>
              <a:srgbClr val="41C2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5" name="iṥḻiḋè"/>
            <p:cNvSpPr/>
            <p:nvPr/>
          </p:nvSpPr>
          <p:spPr bwMode="auto">
            <a:xfrm>
              <a:off x="5675233" y="2535624"/>
              <a:ext cx="1734066" cy="1843356"/>
            </a:xfrm>
            <a:custGeom>
              <a:avLst/>
              <a:gdLst>
                <a:gd name="T0" fmla="*/ 229 w 229"/>
                <a:gd name="T1" fmla="*/ 36 h 244"/>
                <a:gd name="T2" fmla="*/ 228 w 229"/>
                <a:gd name="T3" fmla="*/ 28 h 244"/>
                <a:gd name="T4" fmla="*/ 219 w 229"/>
                <a:gd name="T5" fmla="*/ 31 h 244"/>
                <a:gd name="T6" fmla="*/ 146 w 229"/>
                <a:gd name="T7" fmla="*/ 1 h 244"/>
                <a:gd name="T8" fmla="*/ 144 w 229"/>
                <a:gd name="T9" fmla="*/ 1 h 244"/>
                <a:gd name="T10" fmla="*/ 10 w 229"/>
                <a:gd name="T11" fmla="*/ 195 h 244"/>
                <a:gd name="T12" fmla="*/ 0 w 229"/>
                <a:gd name="T13" fmla="*/ 199 h 244"/>
                <a:gd name="T14" fmla="*/ 1 w 229"/>
                <a:gd name="T15" fmla="*/ 208 h 244"/>
                <a:gd name="T16" fmla="*/ 1 w 229"/>
                <a:gd name="T17" fmla="*/ 208 h 244"/>
                <a:gd name="T18" fmla="*/ 2 w 229"/>
                <a:gd name="T19" fmla="*/ 208 h 244"/>
                <a:gd name="T20" fmla="*/ 85 w 229"/>
                <a:gd name="T21" fmla="*/ 244 h 244"/>
                <a:gd name="T22" fmla="*/ 86 w 229"/>
                <a:gd name="T23" fmla="*/ 243 h 244"/>
                <a:gd name="T24" fmla="*/ 229 w 229"/>
                <a:gd name="T25" fmla="*/ 37 h 244"/>
                <a:gd name="T26" fmla="*/ 229 w 229"/>
                <a:gd name="T2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44">
                  <a:moveTo>
                    <a:pt x="229" y="36"/>
                  </a:moveTo>
                  <a:cubicBezTo>
                    <a:pt x="228" y="28"/>
                    <a:pt x="228" y="28"/>
                    <a:pt x="228" y="28"/>
                  </a:cubicBezTo>
                  <a:cubicBezTo>
                    <a:pt x="219" y="31"/>
                    <a:pt x="219" y="31"/>
                    <a:pt x="219" y="31"/>
                  </a:cubicBezTo>
                  <a:cubicBezTo>
                    <a:pt x="181" y="15"/>
                    <a:pt x="184" y="17"/>
                    <a:pt x="146" y="1"/>
                  </a:cubicBezTo>
                  <a:cubicBezTo>
                    <a:pt x="145" y="0"/>
                    <a:pt x="144" y="1"/>
                    <a:pt x="144" y="1"/>
                  </a:cubicBezTo>
                  <a:cubicBezTo>
                    <a:pt x="99" y="66"/>
                    <a:pt x="55" y="130"/>
                    <a:pt x="10" y="195"/>
                  </a:cubicBezTo>
                  <a:cubicBezTo>
                    <a:pt x="0" y="199"/>
                    <a:pt x="0" y="199"/>
                    <a:pt x="0" y="199"/>
                  </a:cubicBezTo>
                  <a:cubicBezTo>
                    <a:pt x="1" y="208"/>
                    <a:pt x="1" y="208"/>
                    <a:pt x="1" y="208"/>
                  </a:cubicBezTo>
                  <a:cubicBezTo>
                    <a:pt x="1" y="208"/>
                    <a:pt x="1" y="208"/>
                    <a:pt x="1" y="208"/>
                  </a:cubicBezTo>
                  <a:cubicBezTo>
                    <a:pt x="2" y="208"/>
                    <a:pt x="2" y="208"/>
                    <a:pt x="2" y="208"/>
                  </a:cubicBezTo>
                  <a:cubicBezTo>
                    <a:pt x="43" y="226"/>
                    <a:pt x="43" y="226"/>
                    <a:pt x="85" y="244"/>
                  </a:cubicBezTo>
                  <a:cubicBezTo>
                    <a:pt x="85" y="244"/>
                    <a:pt x="86" y="243"/>
                    <a:pt x="86" y="243"/>
                  </a:cubicBezTo>
                  <a:cubicBezTo>
                    <a:pt x="134" y="174"/>
                    <a:pt x="182" y="106"/>
                    <a:pt x="229" y="37"/>
                  </a:cubicBezTo>
                  <a:lnTo>
                    <a:pt x="229" y="36"/>
                  </a:lnTo>
                  <a:close/>
                </a:path>
              </a:pathLst>
            </a:custGeom>
            <a:solidFill>
              <a:srgbClr val="28A0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6" name="iš1iḓè"/>
            <p:cNvSpPr/>
            <p:nvPr/>
          </p:nvSpPr>
          <p:spPr bwMode="auto">
            <a:xfrm>
              <a:off x="5675233" y="2473695"/>
              <a:ext cx="1734066" cy="1836070"/>
            </a:xfrm>
            <a:custGeom>
              <a:avLst/>
              <a:gdLst>
                <a:gd name="T0" fmla="*/ 85 w 229"/>
                <a:gd name="T1" fmla="*/ 242 h 243"/>
                <a:gd name="T2" fmla="*/ 228 w 229"/>
                <a:gd name="T3" fmla="*/ 37 h 243"/>
                <a:gd name="T4" fmla="*/ 228 w 229"/>
                <a:gd name="T5" fmla="*/ 35 h 243"/>
                <a:gd name="T6" fmla="*/ 145 w 229"/>
                <a:gd name="T7" fmla="*/ 0 h 243"/>
                <a:gd name="T8" fmla="*/ 143 w 229"/>
                <a:gd name="T9" fmla="*/ 1 h 243"/>
                <a:gd name="T10" fmla="*/ 0 w 229"/>
                <a:gd name="T11" fmla="*/ 206 h 243"/>
                <a:gd name="T12" fmla="*/ 1 w 229"/>
                <a:gd name="T13" fmla="*/ 208 h 243"/>
                <a:gd name="T14" fmla="*/ 84 w 229"/>
                <a:gd name="T15" fmla="*/ 243 h 243"/>
                <a:gd name="T16" fmla="*/ 85 w 229"/>
                <a:gd name="T17"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43">
                  <a:moveTo>
                    <a:pt x="85" y="242"/>
                  </a:moveTo>
                  <a:cubicBezTo>
                    <a:pt x="133" y="174"/>
                    <a:pt x="181" y="105"/>
                    <a:pt x="228" y="37"/>
                  </a:cubicBezTo>
                  <a:cubicBezTo>
                    <a:pt x="229" y="36"/>
                    <a:pt x="228" y="35"/>
                    <a:pt x="228" y="35"/>
                  </a:cubicBezTo>
                  <a:cubicBezTo>
                    <a:pt x="187" y="17"/>
                    <a:pt x="186" y="18"/>
                    <a:pt x="145" y="0"/>
                  </a:cubicBezTo>
                  <a:cubicBezTo>
                    <a:pt x="144" y="0"/>
                    <a:pt x="143" y="0"/>
                    <a:pt x="143" y="1"/>
                  </a:cubicBezTo>
                  <a:cubicBezTo>
                    <a:pt x="95" y="69"/>
                    <a:pt x="48" y="138"/>
                    <a:pt x="0" y="206"/>
                  </a:cubicBezTo>
                  <a:cubicBezTo>
                    <a:pt x="0" y="207"/>
                    <a:pt x="0" y="207"/>
                    <a:pt x="1" y="208"/>
                  </a:cubicBezTo>
                  <a:cubicBezTo>
                    <a:pt x="42" y="225"/>
                    <a:pt x="42" y="226"/>
                    <a:pt x="84" y="243"/>
                  </a:cubicBezTo>
                  <a:cubicBezTo>
                    <a:pt x="84" y="243"/>
                    <a:pt x="85" y="243"/>
                    <a:pt x="85" y="242"/>
                  </a:cubicBezTo>
                  <a:close/>
                </a:path>
              </a:pathLst>
            </a:custGeom>
            <a:solidFill>
              <a:srgbClr val="83D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7" name="í$ļïḓè"/>
            <p:cNvSpPr/>
            <p:nvPr/>
          </p:nvSpPr>
          <p:spPr bwMode="auto">
            <a:xfrm>
              <a:off x="6418404" y="3191364"/>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8" name="iṣľïḓe"/>
            <p:cNvSpPr/>
            <p:nvPr/>
          </p:nvSpPr>
          <p:spPr bwMode="auto">
            <a:xfrm>
              <a:off x="6480336" y="3100290"/>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9" name="iŝľîḋè"/>
            <p:cNvSpPr/>
            <p:nvPr/>
          </p:nvSpPr>
          <p:spPr bwMode="auto">
            <a:xfrm>
              <a:off x="6538624" y="3016500"/>
              <a:ext cx="120220" cy="109290"/>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0" name="îṡliḍé"/>
            <p:cNvSpPr/>
            <p:nvPr/>
          </p:nvSpPr>
          <p:spPr bwMode="auto">
            <a:xfrm>
              <a:off x="6356474" y="3275154"/>
              <a:ext cx="123862"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1" name="ís1ïḍê"/>
            <p:cNvSpPr/>
            <p:nvPr/>
          </p:nvSpPr>
          <p:spPr bwMode="auto">
            <a:xfrm>
              <a:off x="6298186" y="336622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6" y="3"/>
                    <a:pt x="16" y="3"/>
                    <a:pt x="16"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2" name="îṣľiďè"/>
            <p:cNvSpPr/>
            <p:nvPr/>
          </p:nvSpPr>
          <p:spPr bwMode="auto">
            <a:xfrm>
              <a:off x="6826419" y="2699560"/>
              <a:ext cx="244082" cy="316942"/>
            </a:xfrm>
            <a:custGeom>
              <a:avLst/>
              <a:gdLst>
                <a:gd name="T0" fmla="*/ 9 w 32"/>
                <a:gd name="T1" fmla="*/ 42 h 42"/>
                <a:gd name="T2" fmla="*/ 32 w 32"/>
                <a:gd name="T3" fmla="*/ 9 h 42"/>
                <a:gd name="T4" fmla="*/ 31 w 32"/>
                <a:gd name="T5" fmla="*/ 8 h 42"/>
                <a:gd name="T6" fmla="*/ 12 w 32"/>
                <a:gd name="T7" fmla="*/ 0 h 42"/>
                <a:gd name="T8" fmla="*/ 11 w 32"/>
                <a:gd name="T9" fmla="*/ 0 h 42"/>
                <a:gd name="T10" fmla="*/ 1 w 32"/>
                <a:gd name="T11" fmla="*/ 15 h 42"/>
                <a:gd name="T12" fmla="*/ 1 w 32"/>
                <a:gd name="T13" fmla="*/ 16 h 42"/>
                <a:gd name="T14" fmla="*/ 12 w 32"/>
                <a:gd name="T15" fmla="*/ 20 h 42"/>
                <a:gd name="T16" fmla="*/ 0 w 32"/>
                <a:gd name="T17" fmla="*/ 37 h 42"/>
                <a:gd name="T18" fmla="*/ 0 w 32"/>
                <a:gd name="T19" fmla="*/ 38 h 42"/>
                <a:gd name="T20" fmla="*/ 8 w 32"/>
                <a:gd name="T21" fmla="*/ 42 h 42"/>
                <a:gd name="T22" fmla="*/ 9 w 3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2">
                  <a:moveTo>
                    <a:pt x="9" y="42"/>
                  </a:moveTo>
                  <a:cubicBezTo>
                    <a:pt x="17" y="31"/>
                    <a:pt x="24" y="20"/>
                    <a:pt x="32" y="9"/>
                  </a:cubicBezTo>
                  <a:cubicBezTo>
                    <a:pt x="31" y="8"/>
                    <a:pt x="31" y="8"/>
                    <a:pt x="31" y="8"/>
                  </a:cubicBezTo>
                  <a:cubicBezTo>
                    <a:pt x="25" y="6"/>
                    <a:pt x="18" y="3"/>
                    <a:pt x="12" y="0"/>
                  </a:cubicBezTo>
                  <a:cubicBezTo>
                    <a:pt x="11" y="0"/>
                    <a:pt x="11" y="0"/>
                    <a:pt x="11" y="0"/>
                  </a:cubicBezTo>
                  <a:cubicBezTo>
                    <a:pt x="7" y="6"/>
                    <a:pt x="5" y="9"/>
                    <a:pt x="1" y="15"/>
                  </a:cubicBezTo>
                  <a:cubicBezTo>
                    <a:pt x="1" y="16"/>
                    <a:pt x="1" y="16"/>
                    <a:pt x="1" y="16"/>
                  </a:cubicBezTo>
                  <a:cubicBezTo>
                    <a:pt x="5" y="17"/>
                    <a:pt x="7" y="18"/>
                    <a:pt x="12" y="20"/>
                  </a:cubicBezTo>
                  <a:cubicBezTo>
                    <a:pt x="8" y="26"/>
                    <a:pt x="4" y="32"/>
                    <a:pt x="0" y="37"/>
                  </a:cubicBezTo>
                  <a:cubicBezTo>
                    <a:pt x="0" y="38"/>
                    <a:pt x="0" y="38"/>
                    <a:pt x="0" y="38"/>
                  </a:cubicBezTo>
                  <a:cubicBezTo>
                    <a:pt x="3" y="40"/>
                    <a:pt x="5" y="41"/>
                    <a:pt x="8" y="42"/>
                  </a:cubicBezTo>
                  <a:lnTo>
                    <a:pt x="9" y="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3" name="iś1íḋe"/>
            <p:cNvSpPr/>
            <p:nvPr/>
          </p:nvSpPr>
          <p:spPr bwMode="auto">
            <a:xfrm>
              <a:off x="6600554" y="2929068"/>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4" name="ï$ḷîďè"/>
            <p:cNvSpPr/>
            <p:nvPr/>
          </p:nvSpPr>
          <p:spPr bwMode="auto">
            <a:xfrm>
              <a:off x="6698916" y="3085718"/>
              <a:ext cx="120220"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1"/>
                    <a:pt x="1" y="11"/>
                    <a:pt x="1" y="11"/>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5" name="ïṣļïḍè"/>
            <p:cNvSpPr/>
            <p:nvPr/>
          </p:nvSpPr>
          <p:spPr bwMode="auto">
            <a:xfrm>
              <a:off x="6658842" y="2663130"/>
              <a:ext cx="244082" cy="280512"/>
            </a:xfrm>
            <a:custGeom>
              <a:avLst/>
              <a:gdLst>
                <a:gd name="T0" fmla="*/ 23 w 32"/>
                <a:gd name="T1" fmla="*/ 0 h 37"/>
                <a:gd name="T2" fmla="*/ 22 w 32"/>
                <a:gd name="T3" fmla="*/ 1 h 37"/>
                <a:gd name="T4" fmla="*/ 0 w 32"/>
                <a:gd name="T5" fmla="*/ 33 h 37"/>
                <a:gd name="T6" fmla="*/ 0 w 32"/>
                <a:gd name="T7" fmla="*/ 34 h 37"/>
                <a:gd name="T8" fmla="*/ 8 w 32"/>
                <a:gd name="T9" fmla="*/ 37 h 37"/>
                <a:gd name="T10" fmla="*/ 9 w 32"/>
                <a:gd name="T11" fmla="*/ 37 h 37"/>
                <a:gd name="T12" fmla="*/ 32 w 32"/>
                <a:gd name="T13" fmla="*/ 5 h 37"/>
                <a:gd name="T14" fmla="*/ 32 w 32"/>
                <a:gd name="T15" fmla="*/ 4 h 37"/>
                <a:gd name="T16" fmla="*/ 23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23" y="0"/>
                  </a:moveTo>
                  <a:cubicBezTo>
                    <a:pt x="22" y="1"/>
                    <a:pt x="22" y="1"/>
                    <a:pt x="22" y="1"/>
                  </a:cubicBezTo>
                  <a:cubicBezTo>
                    <a:pt x="15" y="11"/>
                    <a:pt x="7" y="22"/>
                    <a:pt x="0" y="33"/>
                  </a:cubicBezTo>
                  <a:cubicBezTo>
                    <a:pt x="0" y="34"/>
                    <a:pt x="0" y="34"/>
                    <a:pt x="0" y="34"/>
                  </a:cubicBezTo>
                  <a:cubicBezTo>
                    <a:pt x="3" y="35"/>
                    <a:pt x="5" y="36"/>
                    <a:pt x="8" y="37"/>
                  </a:cubicBezTo>
                  <a:cubicBezTo>
                    <a:pt x="9" y="37"/>
                    <a:pt x="9" y="37"/>
                    <a:pt x="9" y="37"/>
                  </a:cubicBezTo>
                  <a:cubicBezTo>
                    <a:pt x="17" y="26"/>
                    <a:pt x="24" y="16"/>
                    <a:pt x="32" y="5"/>
                  </a:cubicBezTo>
                  <a:cubicBezTo>
                    <a:pt x="32" y="4"/>
                    <a:pt x="32" y="4"/>
                    <a:pt x="32" y="4"/>
                  </a:cubicBezTo>
                  <a:cubicBezTo>
                    <a:pt x="28" y="3"/>
                    <a:pt x="26" y="2"/>
                    <a:pt x="23"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6" name="iṡḻïḍé"/>
            <p:cNvSpPr/>
            <p:nvPr/>
          </p:nvSpPr>
          <p:spPr bwMode="auto">
            <a:xfrm>
              <a:off x="6760846" y="3001928"/>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1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3" y="10"/>
                    <a:pt x="14" y="8"/>
                    <a:pt x="16"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7" name="í$lîde"/>
            <p:cNvSpPr/>
            <p:nvPr/>
          </p:nvSpPr>
          <p:spPr bwMode="auto">
            <a:xfrm>
              <a:off x="5933887" y="3879891"/>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8" name="ïSḷiḍe"/>
            <p:cNvSpPr/>
            <p:nvPr/>
          </p:nvSpPr>
          <p:spPr bwMode="auto">
            <a:xfrm>
              <a:off x="6159752" y="3865319"/>
              <a:ext cx="123862" cy="105648"/>
            </a:xfrm>
            <a:custGeom>
              <a:avLst/>
              <a:gdLst>
                <a:gd name="T0" fmla="*/ 9 w 16"/>
                <a:gd name="T1" fmla="*/ 14 h 14"/>
                <a:gd name="T2" fmla="*/ 10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4"/>
                    <a:pt x="10" y="14"/>
                    <a:pt x="10" y="14"/>
                  </a:cubicBezTo>
                  <a:cubicBezTo>
                    <a:pt x="12" y="10"/>
                    <a:pt x="14" y="8"/>
                    <a:pt x="16" y="5"/>
                  </a:cubicBezTo>
                  <a:cubicBezTo>
                    <a:pt x="16" y="4"/>
                    <a:pt x="16" y="4"/>
                    <a:pt x="16" y="4"/>
                  </a:cubicBezTo>
                  <a:cubicBezTo>
                    <a:pt x="13" y="2"/>
                    <a:pt x="11" y="2"/>
                    <a:pt x="7" y="0"/>
                  </a:cubicBezTo>
                  <a:cubicBezTo>
                    <a:pt x="6" y="1"/>
                    <a:pt x="6" y="1"/>
                    <a:pt x="6" y="1"/>
                  </a:cubicBezTo>
                  <a:cubicBezTo>
                    <a:pt x="4" y="4"/>
                    <a:pt x="3" y="6"/>
                    <a:pt x="0" y="10"/>
                  </a:cubicBezTo>
                  <a:cubicBezTo>
                    <a:pt x="0" y="10"/>
                    <a:pt x="0" y="10"/>
                    <a:pt x="0" y="10"/>
                  </a:cubicBezTo>
                  <a:cubicBezTo>
                    <a:pt x="4" y="12"/>
                    <a:pt x="5"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9" name="íṩ1ide"/>
            <p:cNvSpPr/>
            <p:nvPr/>
          </p:nvSpPr>
          <p:spPr bwMode="auto">
            <a:xfrm>
              <a:off x="6046818" y="3872605"/>
              <a:ext cx="120220" cy="105648"/>
            </a:xfrm>
            <a:custGeom>
              <a:avLst/>
              <a:gdLst>
                <a:gd name="T0" fmla="*/ 9 w 16"/>
                <a:gd name="T1" fmla="*/ 14 h 14"/>
                <a:gd name="T2" fmla="*/ 10 w 16"/>
                <a:gd name="T3" fmla="*/ 13 h 14"/>
                <a:gd name="T4" fmla="*/ 16 w 16"/>
                <a:gd name="T5" fmla="*/ 4 h 14"/>
                <a:gd name="T6" fmla="*/ 16 w 16"/>
                <a:gd name="T7" fmla="*/ 3 h 14"/>
                <a:gd name="T8" fmla="*/ 8 w 16"/>
                <a:gd name="T9" fmla="*/ 0 h 14"/>
                <a:gd name="T10" fmla="*/ 7 w 16"/>
                <a:gd name="T11" fmla="*/ 0 h 14"/>
                <a:gd name="T12" fmla="*/ 0 w 16"/>
                <a:gd name="T13" fmla="*/ 9 h 14"/>
                <a:gd name="T14" fmla="*/ 1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3" y="10"/>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0" name="ïṧlîďê"/>
            <p:cNvSpPr/>
            <p:nvPr/>
          </p:nvSpPr>
          <p:spPr bwMode="auto">
            <a:xfrm>
              <a:off x="6283614" y="385074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3"/>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1" name="íṧlidè"/>
            <p:cNvSpPr/>
            <p:nvPr/>
          </p:nvSpPr>
          <p:spPr bwMode="auto">
            <a:xfrm>
              <a:off x="6341902" y="3766957"/>
              <a:ext cx="120220" cy="105648"/>
            </a:xfrm>
            <a:custGeom>
              <a:avLst/>
              <a:gdLst>
                <a:gd name="T0" fmla="*/ 9 w 16"/>
                <a:gd name="T1" fmla="*/ 13 h 14"/>
                <a:gd name="T2" fmla="*/ 16 w 16"/>
                <a:gd name="T3" fmla="*/ 4 h 14"/>
                <a:gd name="T4" fmla="*/ 15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2" name="íśḻíďe"/>
            <p:cNvSpPr/>
            <p:nvPr/>
          </p:nvSpPr>
          <p:spPr bwMode="auto">
            <a:xfrm>
              <a:off x="6236254" y="345001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3" name="ïṩ1îďê"/>
            <p:cNvSpPr/>
            <p:nvPr/>
          </p:nvSpPr>
          <p:spPr bwMode="auto">
            <a:xfrm>
              <a:off x="6116036" y="362488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4"/>
                    <a:pt x="16" y="4"/>
                    <a:pt x="16" y="4"/>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4" name="îṧ1îḑe"/>
            <p:cNvSpPr/>
            <p:nvPr/>
          </p:nvSpPr>
          <p:spPr bwMode="auto">
            <a:xfrm>
              <a:off x="6174324" y="353380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9"/>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5" name="í$lïdé"/>
            <p:cNvSpPr/>
            <p:nvPr/>
          </p:nvSpPr>
          <p:spPr bwMode="auto">
            <a:xfrm>
              <a:off x="5995816" y="379610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6" name="íṧlíḋè"/>
            <p:cNvSpPr/>
            <p:nvPr/>
          </p:nvSpPr>
          <p:spPr bwMode="auto">
            <a:xfrm>
              <a:off x="6054104" y="3705027"/>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7" name="ïŝ1íḓe"/>
            <p:cNvSpPr/>
            <p:nvPr/>
          </p:nvSpPr>
          <p:spPr bwMode="auto">
            <a:xfrm>
              <a:off x="6713488" y="2918140"/>
              <a:ext cx="120220" cy="109290"/>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3"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8" name="išľïdé"/>
            <p:cNvSpPr/>
            <p:nvPr/>
          </p:nvSpPr>
          <p:spPr bwMode="auto">
            <a:xfrm>
              <a:off x="6531338" y="3176792"/>
              <a:ext cx="120220"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10"/>
                  </a:cubicBezTo>
                  <a:cubicBezTo>
                    <a:pt x="0" y="10"/>
                    <a:pt x="0" y="10"/>
                    <a:pt x="0" y="10"/>
                  </a:cubicBezTo>
                  <a:cubicBezTo>
                    <a:pt x="4"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9" name="i$ḻíďe"/>
            <p:cNvSpPr/>
            <p:nvPr/>
          </p:nvSpPr>
          <p:spPr bwMode="auto">
            <a:xfrm>
              <a:off x="6473050" y="3267868"/>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5"/>
                    <a:pt x="0" y="9"/>
                  </a:cubicBezTo>
                  <a:cubicBezTo>
                    <a:pt x="0" y="10"/>
                    <a:pt x="0" y="10"/>
                    <a:pt x="0" y="10"/>
                  </a:cubicBezTo>
                  <a:cubicBezTo>
                    <a:pt x="4" y="11"/>
                    <a:pt x="5" y="12"/>
                    <a:pt x="9" y="14"/>
                  </a:cubicBezTo>
                  <a:cubicBezTo>
                    <a:pt x="10" y="13"/>
                    <a:pt x="10" y="13"/>
                    <a:pt x="10" y="13"/>
                  </a:cubicBezTo>
                  <a:cubicBezTo>
                    <a:pt x="12" y="10"/>
                    <a:pt x="14"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0" name="îŝliḓê"/>
            <p:cNvSpPr/>
            <p:nvPr/>
          </p:nvSpPr>
          <p:spPr bwMode="auto">
            <a:xfrm>
              <a:off x="6593268" y="3093004"/>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4"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1" name="iŝlíde"/>
            <p:cNvSpPr/>
            <p:nvPr/>
          </p:nvSpPr>
          <p:spPr bwMode="auto">
            <a:xfrm>
              <a:off x="6411118" y="3351655"/>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4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9"/>
                  </a:cubicBezTo>
                  <a:cubicBezTo>
                    <a:pt x="0" y="10"/>
                    <a:pt x="0" y="10"/>
                    <a:pt x="0" y="10"/>
                  </a:cubicBezTo>
                  <a:cubicBezTo>
                    <a:pt x="4" y="12"/>
                    <a:pt x="5" y="12"/>
                    <a:pt x="9" y="14"/>
                  </a:cubicBezTo>
                  <a:cubicBezTo>
                    <a:pt x="10" y="14"/>
                    <a:pt x="10" y="14"/>
                    <a:pt x="10" y="14"/>
                  </a:cubicBezTo>
                  <a:cubicBezTo>
                    <a:pt x="12" y="10"/>
                    <a:pt x="14" y="8"/>
                    <a:pt x="16" y="4"/>
                  </a:cubicBezTo>
                  <a:cubicBezTo>
                    <a:pt x="16" y="4"/>
                    <a:pt x="16" y="4"/>
                    <a:pt x="16" y="4"/>
                  </a:cubicBezTo>
                  <a:cubicBezTo>
                    <a:pt x="13"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2" name="ïṩ1îḓe"/>
            <p:cNvSpPr/>
            <p:nvPr/>
          </p:nvSpPr>
          <p:spPr bwMode="auto">
            <a:xfrm>
              <a:off x="6349188" y="343544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3" y="6"/>
                    <a:pt x="0" y="10"/>
                  </a:cubicBezTo>
                  <a:cubicBezTo>
                    <a:pt x="0" y="11"/>
                    <a:pt x="0" y="11"/>
                    <a:pt x="0" y="11"/>
                  </a:cubicBezTo>
                  <a:cubicBezTo>
                    <a:pt x="4" y="12"/>
                    <a:pt x="5" y="13"/>
                    <a:pt x="9" y="14"/>
                  </a:cubicBezTo>
                  <a:cubicBezTo>
                    <a:pt x="10" y="14"/>
                    <a:pt x="10" y="14"/>
                    <a:pt x="10" y="14"/>
                  </a:cubicBezTo>
                  <a:cubicBezTo>
                    <a:pt x="12" y="10"/>
                    <a:pt x="14" y="9"/>
                    <a:pt x="16" y="5"/>
                  </a:cubicBezTo>
                  <a:cubicBezTo>
                    <a:pt x="16" y="4"/>
                    <a:pt x="16" y="4"/>
                    <a:pt x="16" y="4"/>
                  </a:cubicBezTo>
                  <a:cubicBezTo>
                    <a:pt x="13" y="3"/>
                    <a:pt x="11" y="2"/>
                    <a:pt x="8"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3" name="ïś1ïḍé"/>
            <p:cNvSpPr/>
            <p:nvPr/>
          </p:nvSpPr>
          <p:spPr bwMode="auto">
            <a:xfrm>
              <a:off x="6651556" y="3001928"/>
              <a:ext cx="123862"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10"/>
                  </a:cubicBezTo>
                  <a:cubicBezTo>
                    <a:pt x="0" y="10"/>
                    <a:pt x="0" y="10"/>
                    <a:pt x="0" y="10"/>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4" name="îś1îḓê"/>
            <p:cNvSpPr/>
            <p:nvPr/>
          </p:nvSpPr>
          <p:spPr bwMode="auto">
            <a:xfrm>
              <a:off x="7092359" y="2684988"/>
              <a:ext cx="120220"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5" name="îšḻiďé"/>
            <p:cNvSpPr/>
            <p:nvPr/>
          </p:nvSpPr>
          <p:spPr bwMode="auto">
            <a:xfrm>
              <a:off x="6396546" y="3683169"/>
              <a:ext cx="120220" cy="98362"/>
            </a:xfrm>
            <a:custGeom>
              <a:avLst/>
              <a:gdLst>
                <a:gd name="T0" fmla="*/ 10 w 16"/>
                <a:gd name="T1" fmla="*/ 13 h 13"/>
                <a:gd name="T2" fmla="*/ 16 w 16"/>
                <a:gd name="T3" fmla="*/ 4 h 13"/>
                <a:gd name="T4" fmla="*/ 16 w 16"/>
                <a:gd name="T5" fmla="*/ 3 h 13"/>
                <a:gd name="T6" fmla="*/ 8 w 16"/>
                <a:gd name="T7" fmla="*/ 0 h 13"/>
                <a:gd name="T8" fmla="*/ 7 w 16"/>
                <a:gd name="T9" fmla="*/ 0 h 13"/>
                <a:gd name="T10" fmla="*/ 0 w 16"/>
                <a:gd name="T11" fmla="*/ 9 h 13"/>
                <a:gd name="T12" fmla="*/ 1 w 16"/>
                <a:gd name="T13" fmla="*/ 10 h 13"/>
                <a:gd name="T14" fmla="*/ 9 w 16"/>
                <a:gd name="T15" fmla="*/ 13 h 13"/>
                <a:gd name="T16" fmla="*/ 10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0" y="13"/>
                  </a:moveTo>
                  <a:cubicBezTo>
                    <a:pt x="13" y="9"/>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3"/>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6" name="iŝḻiḋe"/>
            <p:cNvSpPr/>
            <p:nvPr/>
          </p:nvSpPr>
          <p:spPr bwMode="auto">
            <a:xfrm>
              <a:off x="6644270" y="3176792"/>
              <a:ext cx="116576" cy="105648"/>
            </a:xfrm>
            <a:custGeom>
              <a:avLst/>
              <a:gdLst>
                <a:gd name="T0" fmla="*/ 9 w 15"/>
                <a:gd name="T1" fmla="*/ 13 h 14"/>
                <a:gd name="T2" fmla="*/ 15 w 15"/>
                <a:gd name="T3" fmla="*/ 4 h 14"/>
                <a:gd name="T4" fmla="*/ 15 w 15"/>
                <a:gd name="T5" fmla="*/ 3 h 14"/>
                <a:gd name="T6" fmla="*/ 7 w 15"/>
                <a:gd name="T7" fmla="*/ 0 h 14"/>
                <a:gd name="T8" fmla="*/ 6 w 15"/>
                <a:gd name="T9" fmla="*/ 0 h 14"/>
                <a:gd name="T10" fmla="*/ 0 w 15"/>
                <a:gd name="T11" fmla="*/ 9 h 14"/>
                <a:gd name="T12" fmla="*/ 0 w 15"/>
                <a:gd name="T13" fmla="*/ 10 h 14"/>
                <a:gd name="T14" fmla="*/ 8 w 15"/>
                <a:gd name="T15" fmla="*/ 14 h 14"/>
                <a:gd name="T16" fmla="*/ 9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9" y="13"/>
                  </a:moveTo>
                  <a:cubicBezTo>
                    <a:pt x="12" y="10"/>
                    <a:pt x="13" y="8"/>
                    <a:pt x="15" y="4"/>
                  </a:cubicBezTo>
                  <a:cubicBezTo>
                    <a:pt x="15" y="3"/>
                    <a:pt x="15" y="3"/>
                    <a:pt x="15" y="3"/>
                  </a:cubicBezTo>
                  <a:cubicBezTo>
                    <a:pt x="12" y="2"/>
                    <a:pt x="10" y="1"/>
                    <a:pt x="7" y="0"/>
                  </a:cubicBezTo>
                  <a:cubicBezTo>
                    <a:pt x="6" y="0"/>
                    <a:pt x="6" y="0"/>
                    <a:pt x="6" y="0"/>
                  </a:cubicBezTo>
                  <a:cubicBezTo>
                    <a:pt x="3" y="4"/>
                    <a:pt x="2" y="6"/>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7" name="ïṧḷídé"/>
            <p:cNvSpPr/>
            <p:nvPr/>
          </p:nvSpPr>
          <p:spPr bwMode="auto">
            <a:xfrm>
              <a:off x="6775418" y="2830708"/>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2"/>
                    <a:pt x="11" y="1"/>
                    <a:pt x="7" y="0"/>
                  </a:cubicBezTo>
                  <a:cubicBezTo>
                    <a:pt x="6" y="0"/>
                    <a:pt x="6" y="0"/>
                    <a:pt x="6" y="0"/>
                  </a:cubicBezTo>
                  <a:cubicBezTo>
                    <a:pt x="4" y="4"/>
                    <a:pt x="2" y="6"/>
                    <a:pt x="0" y="10"/>
                  </a:cubicBezTo>
                  <a:cubicBezTo>
                    <a:pt x="0" y="10"/>
                    <a:pt x="0" y="10"/>
                    <a:pt x="0" y="10"/>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8" name="îśľîḓé"/>
            <p:cNvSpPr/>
            <p:nvPr/>
          </p:nvSpPr>
          <p:spPr bwMode="auto">
            <a:xfrm>
              <a:off x="6290900" y="3526519"/>
              <a:ext cx="120220"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9" name="iṣlîḑè"/>
            <p:cNvSpPr/>
            <p:nvPr/>
          </p:nvSpPr>
          <p:spPr bwMode="auto">
            <a:xfrm>
              <a:off x="6403832" y="3515591"/>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3"/>
                    <a:pt x="11" y="2"/>
                    <a:pt x="7" y="0"/>
                  </a:cubicBezTo>
                  <a:cubicBezTo>
                    <a:pt x="6" y="1"/>
                    <a:pt x="6" y="1"/>
                    <a:pt x="6" y="1"/>
                  </a:cubicBezTo>
                  <a:cubicBezTo>
                    <a:pt x="4" y="4"/>
                    <a:pt x="2" y="6"/>
                    <a:pt x="0" y="10"/>
                  </a:cubicBezTo>
                  <a:cubicBezTo>
                    <a:pt x="0" y="11"/>
                    <a:pt x="0" y="11"/>
                    <a:pt x="0" y="11"/>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0" name="îṩḻíḓe"/>
            <p:cNvSpPr/>
            <p:nvPr/>
          </p:nvSpPr>
          <p:spPr bwMode="auto">
            <a:xfrm>
              <a:off x="6462120" y="3435445"/>
              <a:ext cx="123862" cy="105648"/>
            </a:xfrm>
            <a:custGeom>
              <a:avLst/>
              <a:gdLst>
                <a:gd name="T0" fmla="*/ 9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4"/>
                  </a:cubicBezTo>
                  <a:cubicBezTo>
                    <a:pt x="16" y="4"/>
                    <a:pt x="16" y="4"/>
                    <a:pt x="16" y="4"/>
                  </a:cubicBezTo>
                  <a:cubicBezTo>
                    <a:pt x="12" y="2"/>
                    <a:pt x="10" y="1"/>
                    <a:pt x="7" y="0"/>
                  </a:cubicBezTo>
                  <a:cubicBezTo>
                    <a:pt x="6" y="0"/>
                    <a:pt x="6" y="0"/>
                    <a:pt x="6" y="0"/>
                  </a:cubicBezTo>
                  <a:cubicBezTo>
                    <a:pt x="4" y="4"/>
                    <a:pt x="2" y="6"/>
                    <a:pt x="0" y="9"/>
                  </a:cubicBezTo>
                  <a:cubicBezTo>
                    <a:pt x="0" y="10"/>
                    <a:pt x="0" y="10"/>
                    <a:pt x="0" y="10"/>
                  </a:cubicBezTo>
                  <a:cubicBezTo>
                    <a:pt x="3" y="12"/>
                    <a:pt x="5" y="12"/>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1" name="íŝļîḓe"/>
            <p:cNvSpPr/>
            <p:nvPr/>
          </p:nvSpPr>
          <p:spPr bwMode="auto">
            <a:xfrm>
              <a:off x="6585982" y="3260582"/>
              <a:ext cx="120220" cy="105648"/>
            </a:xfrm>
            <a:custGeom>
              <a:avLst/>
              <a:gdLst>
                <a:gd name="T0" fmla="*/ 9 w 16"/>
                <a:gd name="T1" fmla="*/ 14 h 14"/>
                <a:gd name="T2" fmla="*/ 16 w 16"/>
                <a:gd name="T3" fmla="*/ 5 h 14"/>
                <a:gd name="T4" fmla="*/ 15 w 16"/>
                <a:gd name="T5" fmla="*/ 4 h 14"/>
                <a:gd name="T6" fmla="*/ 7 w 16"/>
                <a:gd name="T7" fmla="*/ 0 h 14"/>
                <a:gd name="T8" fmla="*/ 6 w 16"/>
                <a:gd name="T9" fmla="*/ 1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2" name="íṣ1ïdé"/>
            <p:cNvSpPr/>
            <p:nvPr/>
          </p:nvSpPr>
          <p:spPr bwMode="auto">
            <a:xfrm>
              <a:off x="6228968" y="3606665"/>
              <a:ext cx="120220" cy="105648"/>
            </a:xfrm>
            <a:custGeom>
              <a:avLst/>
              <a:gdLst>
                <a:gd name="T0" fmla="*/ 7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3" name="ïślídè"/>
            <p:cNvSpPr/>
            <p:nvPr/>
          </p:nvSpPr>
          <p:spPr bwMode="auto">
            <a:xfrm>
              <a:off x="6524052" y="3351655"/>
              <a:ext cx="120220" cy="105648"/>
            </a:xfrm>
            <a:custGeom>
              <a:avLst/>
              <a:gdLst>
                <a:gd name="T0" fmla="*/ 9 w 16"/>
                <a:gd name="T1" fmla="*/ 13 h 14"/>
                <a:gd name="T2" fmla="*/ 16 w 16"/>
                <a:gd name="T3" fmla="*/ 4 h 14"/>
                <a:gd name="T4" fmla="*/ 15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3"/>
                    <a:pt x="15" y="3"/>
                    <a:pt x="15"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4" name="íSlíďe"/>
            <p:cNvSpPr/>
            <p:nvPr/>
          </p:nvSpPr>
          <p:spPr bwMode="auto">
            <a:xfrm>
              <a:off x="6341902" y="3606665"/>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cubicBezTo>
                    <a:pt x="0" y="10"/>
                    <a:pt x="0" y="10"/>
                    <a:pt x="0" y="10"/>
                  </a:cubicBezTo>
                  <a:cubicBezTo>
                    <a:pt x="4" y="12"/>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5" name="íṡ1íḍé"/>
            <p:cNvSpPr/>
            <p:nvPr/>
          </p:nvSpPr>
          <p:spPr bwMode="auto">
            <a:xfrm>
              <a:off x="6283614" y="3690455"/>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2" y="2"/>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6" name="iṥ1îďè"/>
            <p:cNvSpPr/>
            <p:nvPr/>
          </p:nvSpPr>
          <p:spPr bwMode="auto">
            <a:xfrm>
              <a:off x="6167038" y="3697741"/>
              <a:ext cx="123862"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1"/>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7" name="işļíḋe"/>
            <p:cNvSpPr/>
            <p:nvPr/>
          </p:nvSpPr>
          <p:spPr bwMode="auto">
            <a:xfrm>
              <a:off x="6108750" y="3781529"/>
              <a:ext cx="120220" cy="105648"/>
            </a:xfrm>
            <a:custGeom>
              <a:avLst/>
              <a:gdLst>
                <a:gd name="T0" fmla="*/ 7 w 16"/>
                <a:gd name="T1" fmla="*/ 1 h 14"/>
                <a:gd name="T2" fmla="*/ 0 w 16"/>
                <a:gd name="T3" fmla="*/ 10 h 14"/>
                <a:gd name="T4" fmla="*/ 1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1" y="11"/>
                    <a:pt x="1" y="11"/>
                    <a:pt x="1"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8" name="í$ļîďè"/>
            <p:cNvSpPr/>
            <p:nvPr/>
          </p:nvSpPr>
          <p:spPr bwMode="auto">
            <a:xfrm>
              <a:off x="6221682" y="3781529"/>
              <a:ext cx="120220" cy="105648"/>
            </a:xfrm>
            <a:custGeom>
              <a:avLst/>
              <a:gdLst>
                <a:gd name="T0" fmla="*/ 9 w 16"/>
                <a:gd name="T1" fmla="*/ 14 h 14"/>
                <a:gd name="T2" fmla="*/ 10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2" y="10"/>
                    <a:pt x="14" y="8"/>
                    <a:pt x="16" y="4"/>
                  </a:cubicBezTo>
                  <a:cubicBezTo>
                    <a:pt x="16" y="3"/>
                    <a:pt x="16" y="3"/>
                    <a:pt x="16" y="3"/>
                  </a:cubicBezTo>
                  <a:cubicBezTo>
                    <a:pt x="13" y="2"/>
                    <a:pt x="11" y="1"/>
                    <a:pt x="7" y="0"/>
                  </a:cubicBezTo>
                  <a:cubicBezTo>
                    <a:pt x="6" y="0"/>
                    <a:pt x="6" y="0"/>
                    <a:pt x="6" y="0"/>
                  </a:cubicBezTo>
                  <a:cubicBezTo>
                    <a:pt x="4" y="4"/>
                    <a:pt x="3" y="6"/>
                    <a:pt x="0" y="9"/>
                  </a:cubicBezTo>
                  <a:cubicBezTo>
                    <a:pt x="0" y="10"/>
                    <a:pt x="0" y="10"/>
                    <a:pt x="0" y="10"/>
                  </a:cubicBezTo>
                  <a:cubicBezTo>
                    <a:pt x="4" y="11"/>
                    <a:pt x="5"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9" name="iśľíďé"/>
            <p:cNvSpPr/>
            <p:nvPr/>
          </p:nvSpPr>
          <p:spPr bwMode="auto">
            <a:xfrm>
              <a:off x="6276328" y="3238724"/>
              <a:ext cx="120220"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9"/>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0" name="işḷídè"/>
            <p:cNvSpPr/>
            <p:nvPr/>
          </p:nvSpPr>
          <p:spPr bwMode="auto">
            <a:xfrm>
              <a:off x="6123322" y="3941821"/>
              <a:ext cx="218580" cy="240438"/>
            </a:xfrm>
            <a:custGeom>
              <a:avLst/>
              <a:gdLst>
                <a:gd name="T0" fmla="*/ 28 w 29"/>
                <a:gd name="T1" fmla="*/ 4 h 32"/>
                <a:gd name="T2" fmla="*/ 20 w 29"/>
                <a:gd name="T3" fmla="*/ 0 h 32"/>
                <a:gd name="T4" fmla="*/ 19 w 29"/>
                <a:gd name="T5" fmla="*/ 0 h 32"/>
                <a:gd name="T6" fmla="*/ 0 w 29"/>
                <a:gd name="T7" fmla="*/ 27 h 32"/>
                <a:gd name="T8" fmla="*/ 0 w 29"/>
                <a:gd name="T9" fmla="*/ 28 h 32"/>
                <a:gd name="T10" fmla="*/ 9 w 29"/>
                <a:gd name="T11" fmla="*/ 32 h 32"/>
                <a:gd name="T12" fmla="*/ 10 w 29"/>
                <a:gd name="T13" fmla="*/ 31 h 32"/>
                <a:gd name="T14" fmla="*/ 29 w 29"/>
                <a:gd name="T15" fmla="*/ 4 h 32"/>
                <a:gd name="T16" fmla="*/ 28 w 29"/>
                <a:gd name="T17"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8" y="4"/>
                  </a:moveTo>
                  <a:cubicBezTo>
                    <a:pt x="25" y="2"/>
                    <a:pt x="23" y="1"/>
                    <a:pt x="20" y="0"/>
                  </a:cubicBezTo>
                  <a:cubicBezTo>
                    <a:pt x="19" y="0"/>
                    <a:pt x="19" y="0"/>
                    <a:pt x="19" y="0"/>
                  </a:cubicBezTo>
                  <a:cubicBezTo>
                    <a:pt x="13" y="9"/>
                    <a:pt x="6" y="18"/>
                    <a:pt x="0" y="27"/>
                  </a:cubicBezTo>
                  <a:cubicBezTo>
                    <a:pt x="0" y="28"/>
                    <a:pt x="0" y="28"/>
                    <a:pt x="0" y="28"/>
                  </a:cubicBezTo>
                  <a:cubicBezTo>
                    <a:pt x="4" y="30"/>
                    <a:pt x="5" y="30"/>
                    <a:pt x="9" y="32"/>
                  </a:cubicBezTo>
                  <a:cubicBezTo>
                    <a:pt x="10" y="31"/>
                    <a:pt x="10" y="31"/>
                    <a:pt x="10" y="31"/>
                  </a:cubicBezTo>
                  <a:cubicBezTo>
                    <a:pt x="16" y="22"/>
                    <a:pt x="22" y="13"/>
                    <a:pt x="29" y="4"/>
                  </a:cubicBezTo>
                  <a:lnTo>
                    <a:pt x="28"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1" name="išlíḓè"/>
            <p:cNvSpPr/>
            <p:nvPr/>
          </p:nvSpPr>
          <p:spPr bwMode="auto">
            <a:xfrm>
              <a:off x="5871955" y="3970965"/>
              <a:ext cx="123862" cy="105648"/>
            </a:xfrm>
            <a:custGeom>
              <a:avLst/>
              <a:gdLst>
                <a:gd name="T0" fmla="*/ 16 w 16"/>
                <a:gd name="T1" fmla="*/ 3 h 14"/>
                <a:gd name="T2" fmla="*/ 7 w 16"/>
                <a:gd name="T3" fmla="*/ 0 h 14"/>
                <a:gd name="T4" fmla="*/ 6 w 16"/>
                <a:gd name="T5" fmla="*/ 0 h 14"/>
                <a:gd name="T6" fmla="*/ 0 w 16"/>
                <a:gd name="T7" fmla="*/ 9 h 14"/>
                <a:gd name="T8" fmla="*/ 0 w 16"/>
                <a:gd name="T9" fmla="*/ 10 h 14"/>
                <a:gd name="T10" fmla="*/ 9 w 16"/>
                <a:gd name="T11" fmla="*/ 14 h 14"/>
                <a:gd name="T12" fmla="*/ 10 w 16"/>
                <a:gd name="T13" fmla="*/ 13 h 14"/>
                <a:gd name="T14" fmla="*/ 16 w 16"/>
                <a:gd name="T15" fmla="*/ 4 h 14"/>
                <a:gd name="T16" fmla="*/ 16 w 16"/>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3"/>
                  </a:moveTo>
                  <a:cubicBezTo>
                    <a:pt x="12" y="2"/>
                    <a:pt x="11" y="1"/>
                    <a:pt x="7" y="0"/>
                  </a:cubicBezTo>
                  <a:cubicBezTo>
                    <a:pt x="6" y="0"/>
                    <a:pt x="6" y="0"/>
                    <a:pt x="6" y="0"/>
                  </a:cubicBez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lnTo>
                    <a:pt x="16"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2" name="î$lïḍe"/>
            <p:cNvSpPr/>
            <p:nvPr/>
          </p:nvSpPr>
          <p:spPr bwMode="auto">
            <a:xfrm>
              <a:off x="5791809" y="3934535"/>
              <a:ext cx="120220" cy="105648"/>
            </a:xfrm>
            <a:custGeom>
              <a:avLst/>
              <a:gdLst>
                <a:gd name="T0" fmla="*/ 16 w 16"/>
                <a:gd name="T1" fmla="*/ 4 h 14"/>
                <a:gd name="T2" fmla="*/ 7 w 16"/>
                <a:gd name="T3" fmla="*/ 0 h 14"/>
                <a:gd name="T4" fmla="*/ 6 w 16"/>
                <a:gd name="T5" fmla="*/ 0 h 14"/>
                <a:gd name="T6" fmla="*/ 0 w 16"/>
                <a:gd name="T7" fmla="*/ 10 h 14"/>
                <a:gd name="T8" fmla="*/ 0 w 16"/>
                <a:gd name="T9" fmla="*/ 10 h 14"/>
                <a:gd name="T10" fmla="*/ 8 w 16"/>
                <a:gd name="T11" fmla="*/ 14 h 14"/>
                <a:gd name="T12" fmla="*/ 9 w 16"/>
                <a:gd name="T13" fmla="*/ 14 h 14"/>
                <a:gd name="T14" fmla="*/ 16 w 16"/>
                <a:gd name="T15" fmla="*/ 5 h 14"/>
                <a:gd name="T16" fmla="*/ 16 w 1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4"/>
                  </a:move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lnTo>
                    <a:pt x="16"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3" name="ï$ḷiďê"/>
            <p:cNvSpPr/>
            <p:nvPr/>
          </p:nvSpPr>
          <p:spPr bwMode="auto">
            <a:xfrm>
              <a:off x="6039532" y="3956393"/>
              <a:ext cx="182150" cy="189436"/>
            </a:xfrm>
            <a:custGeom>
              <a:avLst/>
              <a:gdLst>
                <a:gd name="T0" fmla="*/ 24 w 24"/>
                <a:gd name="T1" fmla="*/ 3 h 25"/>
                <a:gd name="T2" fmla="*/ 15 w 24"/>
                <a:gd name="T3" fmla="*/ 0 h 25"/>
                <a:gd name="T4" fmla="*/ 14 w 24"/>
                <a:gd name="T5" fmla="*/ 0 h 25"/>
                <a:gd name="T6" fmla="*/ 0 w 24"/>
                <a:gd name="T7" fmla="*/ 21 h 25"/>
                <a:gd name="T8" fmla="*/ 0 w 24"/>
                <a:gd name="T9" fmla="*/ 22 h 25"/>
                <a:gd name="T10" fmla="*/ 9 w 24"/>
                <a:gd name="T11" fmla="*/ 25 h 25"/>
                <a:gd name="T12" fmla="*/ 10 w 24"/>
                <a:gd name="T13" fmla="*/ 25 h 25"/>
                <a:gd name="T14" fmla="*/ 24 w 24"/>
                <a:gd name="T15" fmla="*/ 4 h 25"/>
                <a:gd name="T16" fmla="*/ 24 w 24"/>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4" y="3"/>
                  </a:moveTo>
                  <a:cubicBezTo>
                    <a:pt x="20" y="2"/>
                    <a:pt x="19" y="1"/>
                    <a:pt x="15" y="0"/>
                  </a:cubicBezTo>
                  <a:cubicBezTo>
                    <a:pt x="14" y="0"/>
                    <a:pt x="14" y="0"/>
                    <a:pt x="14" y="0"/>
                  </a:cubicBezTo>
                  <a:cubicBezTo>
                    <a:pt x="10" y="7"/>
                    <a:pt x="5" y="14"/>
                    <a:pt x="0" y="21"/>
                  </a:cubicBezTo>
                  <a:cubicBezTo>
                    <a:pt x="0" y="22"/>
                    <a:pt x="0" y="22"/>
                    <a:pt x="0" y="22"/>
                  </a:cubicBezTo>
                  <a:cubicBezTo>
                    <a:pt x="4" y="23"/>
                    <a:pt x="5" y="24"/>
                    <a:pt x="9" y="25"/>
                  </a:cubicBezTo>
                  <a:cubicBezTo>
                    <a:pt x="10" y="25"/>
                    <a:pt x="10" y="25"/>
                    <a:pt x="10" y="25"/>
                  </a:cubicBezTo>
                  <a:cubicBezTo>
                    <a:pt x="15" y="18"/>
                    <a:pt x="19" y="11"/>
                    <a:pt x="24" y="4"/>
                  </a:cubicBezTo>
                  <a:lnTo>
                    <a:pt x="24"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4" name="îšļîḋe"/>
            <p:cNvSpPr/>
            <p:nvPr/>
          </p:nvSpPr>
          <p:spPr bwMode="auto">
            <a:xfrm>
              <a:off x="5955745" y="3956393"/>
              <a:ext cx="153006" cy="156650"/>
            </a:xfrm>
            <a:custGeom>
              <a:avLst/>
              <a:gdLst>
                <a:gd name="T0" fmla="*/ 20 w 20"/>
                <a:gd name="T1" fmla="*/ 4 h 21"/>
                <a:gd name="T2" fmla="*/ 12 w 20"/>
                <a:gd name="T3" fmla="*/ 0 h 21"/>
                <a:gd name="T4" fmla="*/ 11 w 20"/>
                <a:gd name="T5" fmla="*/ 1 h 21"/>
                <a:gd name="T6" fmla="*/ 0 w 20"/>
                <a:gd name="T7" fmla="*/ 16 h 21"/>
                <a:gd name="T8" fmla="*/ 0 w 20"/>
                <a:gd name="T9" fmla="*/ 17 h 21"/>
                <a:gd name="T10" fmla="*/ 9 w 20"/>
                <a:gd name="T11" fmla="*/ 21 h 21"/>
                <a:gd name="T12" fmla="*/ 10 w 20"/>
                <a:gd name="T13" fmla="*/ 20 h 21"/>
                <a:gd name="T14" fmla="*/ 20 w 20"/>
                <a:gd name="T15" fmla="*/ 5 h 21"/>
                <a:gd name="T16" fmla="*/ 20 w 20"/>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4"/>
                  </a:moveTo>
                  <a:cubicBezTo>
                    <a:pt x="17" y="2"/>
                    <a:pt x="15" y="2"/>
                    <a:pt x="12" y="0"/>
                  </a:cubicBezTo>
                  <a:cubicBezTo>
                    <a:pt x="11" y="1"/>
                    <a:pt x="11" y="1"/>
                    <a:pt x="11" y="1"/>
                  </a:cubicBezTo>
                  <a:cubicBezTo>
                    <a:pt x="7" y="6"/>
                    <a:pt x="3" y="11"/>
                    <a:pt x="0" y="16"/>
                  </a:cubicBezTo>
                  <a:cubicBezTo>
                    <a:pt x="0" y="17"/>
                    <a:pt x="0" y="17"/>
                    <a:pt x="0" y="17"/>
                  </a:cubicBezTo>
                  <a:cubicBezTo>
                    <a:pt x="3" y="18"/>
                    <a:pt x="5" y="19"/>
                    <a:pt x="9" y="21"/>
                  </a:cubicBezTo>
                  <a:cubicBezTo>
                    <a:pt x="10" y="20"/>
                    <a:pt x="10" y="20"/>
                    <a:pt x="10" y="20"/>
                  </a:cubicBezTo>
                  <a:cubicBezTo>
                    <a:pt x="13" y="15"/>
                    <a:pt x="17" y="10"/>
                    <a:pt x="20" y="5"/>
                  </a:cubicBezTo>
                  <a:lnTo>
                    <a:pt x="20"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5" name="íŝļíḑe"/>
            <p:cNvSpPr/>
            <p:nvPr/>
          </p:nvSpPr>
          <p:spPr bwMode="auto">
            <a:xfrm>
              <a:off x="5850097" y="385074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6" name="îṣḷiḋè"/>
            <p:cNvSpPr/>
            <p:nvPr/>
          </p:nvSpPr>
          <p:spPr bwMode="auto">
            <a:xfrm>
              <a:off x="5912029" y="3759671"/>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7" name="ïSľiďé"/>
            <p:cNvSpPr/>
            <p:nvPr/>
          </p:nvSpPr>
          <p:spPr bwMode="auto">
            <a:xfrm>
              <a:off x="6094178" y="3501019"/>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8" name="iṡḷiḑé"/>
            <p:cNvSpPr/>
            <p:nvPr/>
          </p:nvSpPr>
          <p:spPr bwMode="auto">
            <a:xfrm>
              <a:off x="6032246" y="358480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9" name="ïš1ïḓè"/>
            <p:cNvSpPr/>
            <p:nvPr/>
          </p:nvSpPr>
          <p:spPr bwMode="auto">
            <a:xfrm>
              <a:off x="5970317" y="3675883"/>
              <a:ext cx="123862"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0" name="ïṡḷide"/>
            <p:cNvSpPr/>
            <p:nvPr/>
          </p:nvSpPr>
          <p:spPr bwMode="auto">
            <a:xfrm>
              <a:off x="6327330" y="3162220"/>
              <a:ext cx="659383" cy="877963"/>
            </a:xfrm>
            <a:custGeom>
              <a:avLst/>
              <a:gdLst>
                <a:gd name="T0" fmla="*/ 79 w 87"/>
                <a:gd name="T1" fmla="*/ 0 h 116"/>
                <a:gd name="T2" fmla="*/ 78 w 87"/>
                <a:gd name="T3" fmla="*/ 0 h 116"/>
                <a:gd name="T4" fmla="*/ 0 w 87"/>
                <a:gd name="T5" fmla="*/ 112 h 116"/>
                <a:gd name="T6" fmla="*/ 1 w 87"/>
                <a:gd name="T7" fmla="*/ 112 h 116"/>
                <a:gd name="T8" fmla="*/ 9 w 87"/>
                <a:gd name="T9" fmla="*/ 116 h 116"/>
                <a:gd name="T10" fmla="*/ 10 w 87"/>
                <a:gd name="T11" fmla="*/ 116 h 116"/>
                <a:gd name="T12" fmla="*/ 87 w 87"/>
                <a:gd name="T13" fmla="*/ 4 h 116"/>
                <a:gd name="T14" fmla="*/ 87 w 87"/>
                <a:gd name="T15" fmla="*/ 3 h 116"/>
                <a:gd name="T16" fmla="*/ 79 w 87"/>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6">
                  <a:moveTo>
                    <a:pt x="79" y="0"/>
                  </a:moveTo>
                  <a:cubicBezTo>
                    <a:pt x="78" y="0"/>
                    <a:pt x="78" y="0"/>
                    <a:pt x="78" y="0"/>
                  </a:cubicBezTo>
                  <a:cubicBezTo>
                    <a:pt x="52" y="37"/>
                    <a:pt x="26" y="75"/>
                    <a:pt x="0" y="112"/>
                  </a:cubicBezTo>
                  <a:cubicBezTo>
                    <a:pt x="1" y="112"/>
                    <a:pt x="1" y="112"/>
                    <a:pt x="1" y="112"/>
                  </a:cubicBezTo>
                  <a:cubicBezTo>
                    <a:pt x="4" y="114"/>
                    <a:pt x="6" y="115"/>
                    <a:pt x="9" y="116"/>
                  </a:cubicBezTo>
                  <a:cubicBezTo>
                    <a:pt x="10" y="116"/>
                    <a:pt x="10" y="116"/>
                    <a:pt x="10" y="116"/>
                  </a:cubicBezTo>
                  <a:cubicBezTo>
                    <a:pt x="36" y="79"/>
                    <a:pt x="62" y="41"/>
                    <a:pt x="87" y="4"/>
                  </a:cubicBezTo>
                  <a:cubicBezTo>
                    <a:pt x="87" y="3"/>
                    <a:pt x="87" y="3"/>
                    <a:pt x="87" y="3"/>
                  </a:cubicBezTo>
                  <a:cubicBezTo>
                    <a:pt x="84" y="2"/>
                    <a:pt x="82" y="1"/>
                    <a:pt x="79"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1" name="ï$ļíḋê"/>
            <p:cNvSpPr/>
            <p:nvPr/>
          </p:nvSpPr>
          <p:spPr bwMode="auto">
            <a:xfrm>
              <a:off x="7168861" y="2714132"/>
              <a:ext cx="127506" cy="116576"/>
            </a:xfrm>
            <a:custGeom>
              <a:avLst/>
              <a:gdLst>
                <a:gd name="T0" fmla="*/ 8 w 17"/>
                <a:gd name="T1" fmla="*/ 0 h 15"/>
                <a:gd name="T2" fmla="*/ 7 w 17"/>
                <a:gd name="T3" fmla="*/ 1 h 15"/>
                <a:gd name="T4" fmla="*/ 0 w 17"/>
                <a:gd name="T5" fmla="*/ 10 h 15"/>
                <a:gd name="T6" fmla="*/ 1 w 17"/>
                <a:gd name="T7" fmla="*/ 11 h 15"/>
                <a:gd name="T8" fmla="*/ 9 w 17"/>
                <a:gd name="T9" fmla="*/ 15 h 15"/>
                <a:gd name="T10" fmla="*/ 10 w 17"/>
                <a:gd name="T11" fmla="*/ 14 h 15"/>
                <a:gd name="T12" fmla="*/ 17 w 17"/>
                <a:gd name="T13" fmla="*/ 5 h 15"/>
                <a:gd name="T14" fmla="*/ 16 w 17"/>
                <a:gd name="T15" fmla="*/ 4 h 15"/>
                <a:gd name="T16" fmla="*/ 8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8" y="0"/>
                  </a:moveTo>
                  <a:cubicBezTo>
                    <a:pt x="8" y="0"/>
                    <a:pt x="7" y="0"/>
                    <a:pt x="7" y="1"/>
                  </a:cubicBezTo>
                  <a:cubicBezTo>
                    <a:pt x="4" y="4"/>
                    <a:pt x="3" y="6"/>
                    <a:pt x="0" y="10"/>
                  </a:cubicBezTo>
                  <a:cubicBezTo>
                    <a:pt x="1" y="11"/>
                    <a:pt x="1" y="11"/>
                    <a:pt x="1" y="11"/>
                  </a:cubicBezTo>
                  <a:cubicBezTo>
                    <a:pt x="4" y="12"/>
                    <a:pt x="6" y="13"/>
                    <a:pt x="9" y="15"/>
                  </a:cubicBezTo>
                  <a:cubicBezTo>
                    <a:pt x="9" y="15"/>
                    <a:pt x="10" y="15"/>
                    <a:pt x="10" y="14"/>
                  </a:cubicBezTo>
                  <a:cubicBezTo>
                    <a:pt x="13" y="10"/>
                    <a:pt x="14" y="9"/>
                    <a:pt x="17" y="5"/>
                  </a:cubicBezTo>
                  <a:cubicBezTo>
                    <a:pt x="17" y="4"/>
                    <a:pt x="17"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2" name="íṣḻíḋê"/>
            <p:cNvSpPr/>
            <p:nvPr/>
          </p:nvSpPr>
          <p:spPr bwMode="auto">
            <a:xfrm>
              <a:off x="7106931" y="280520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3" name="íṩ1ïḑê"/>
            <p:cNvSpPr/>
            <p:nvPr/>
          </p:nvSpPr>
          <p:spPr bwMode="auto">
            <a:xfrm>
              <a:off x="7044999" y="2896282"/>
              <a:ext cx="123862" cy="105648"/>
            </a:xfrm>
            <a:custGeom>
              <a:avLst/>
              <a:gdLst>
                <a:gd name="T0" fmla="*/ 8 w 16"/>
                <a:gd name="T1" fmla="*/ 0 h 14"/>
                <a:gd name="T2" fmla="*/ 7 w 16"/>
                <a:gd name="T3" fmla="*/ 0 h 14"/>
                <a:gd name="T4" fmla="*/ 0 w 16"/>
                <a:gd name="T5" fmla="*/ 10 h 14"/>
                <a:gd name="T6" fmla="*/ 0 w 16"/>
                <a:gd name="T7" fmla="*/ 10 h 14"/>
                <a:gd name="T8" fmla="*/ 9 w 16"/>
                <a:gd name="T9" fmla="*/ 14 h 14"/>
                <a:gd name="T10" fmla="*/ 10 w 16"/>
                <a:gd name="T11" fmla="*/ 14 h 14"/>
                <a:gd name="T12" fmla="*/ 16 w 16"/>
                <a:gd name="T13" fmla="*/ 4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10"/>
                  </a:cubicBezTo>
                  <a:cubicBezTo>
                    <a:pt x="0" y="10"/>
                    <a:pt x="0" y="10"/>
                    <a:pt x="0" y="10"/>
                  </a:cubicBezTo>
                  <a:cubicBezTo>
                    <a:pt x="4" y="12"/>
                    <a:pt x="5" y="13"/>
                    <a:pt x="9" y="14"/>
                  </a:cubicBezTo>
                  <a:cubicBezTo>
                    <a:pt x="10" y="14"/>
                    <a:pt x="10" y="14"/>
                    <a:pt x="10" y="14"/>
                  </a:cubicBezTo>
                  <a:cubicBezTo>
                    <a:pt x="12" y="10"/>
                    <a:pt x="14" y="8"/>
                    <a:pt x="16" y="4"/>
                  </a:cubicBezTo>
                  <a:cubicBezTo>
                    <a:pt x="16" y="4"/>
                    <a:pt x="16" y="4"/>
                    <a:pt x="16" y="4"/>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4" name="ís1ïḍé"/>
            <p:cNvSpPr/>
            <p:nvPr/>
          </p:nvSpPr>
          <p:spPr bwMode="auto">
            <a:xfrm>
              <a:off x="6207110" y="4105757"/>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5" name="ïŝḻîḍê"/>
            <p:cNvSpPr/>
            <p:nvPr/>
          </p:nvSpPr>
          <p:spPr bwMode="auto">
            <a:xfrm>
              <a:off x="6986711" y="2987356"/>
              <a:ext cx="120220"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5"/>
                    <a:pt x="0" y="9"/>
                  </a:cubicBezTo>
                  <a:cubicBezTo>
                    <a:pt x="0" y="10"/>
                    <a:pt x="0" y="10"/>
                    <a:pt x="0" y="10"/>
                  </a:cubicBezTo>
                  <a:cubicBezTo>
                    <a:pt x="4" y="12"/>
                    <a:pt x="5" y="12"/>
                    <a:pt x="9" y="14"/>
                  </a:cubicBezTo>
                  <a:cubicBezTo>
                    <a:pt x="10" y="13"/>
                    <a:pt x="10" y="13"/>
                    <a:pt x="10" y="13"/>
                  </a:cubicBezTo>
                  <a:cubicBezTo>
                    <a:pt x="12"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6" name="îš1iḍé"/>
            <p:cNvSpPr/>
            <p:nvPr/>
          </p:nvSpPr>
          <p:spPr bwMode="auto">
            <a:xfrm>
              <a:off x="6265398" y="4025611"/>
              <a:ext cx="123862"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7" name="ïṧ1iďê"/>
            <p:cNvSpPr/>
            <p:nvPr/>
          </p:nvSpPr>
          <p:spPr bwMode="auto">
            <a:xfrm>
              <a:off x="6152466" y="3409943"/>
              <a:ext cx="123862"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8" name="ïŝļíḍè"/>
            <p:cNvSpPr/>
            <p:nvPr/>
          </p:nvSpPr>
          <p:spPr bwMode="auto">
            <a:xfrm>
              <a:off x="6924782" y="307114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5" y="13"/>
                    <a:pt x="9" y="14"/>
                  </a:cubicBezTo>
                  <a:cubicBezTo>
                    <a:pt x="10" y="14"/>
                    <a:pt x="10" y="14"/>
                    <a:pt x="10" y="14"/>
                  </a:cubicBezTo>
                  <a:cubicBezTo>
                    <a:pt x="12"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9" name="išḷïḓê"/>
            <p:cNvSpPr/>
            <p:nvPr/>
          </p:nvSpPr>
          <p:spPr bwMode="auto">
            <a:xfrm>
              <a:off x="6881066" y="2859852"/>
              <a:ext cx="204008" cy="233152"/>
            </a:xfrm>
            <a:custGeom>
              <a:avLst/>
              <a:gdLst>
                <a:gd name="T0" fmla="*/ 10 w 27"/>
                <a:gd name="T1" fmla="*/ 30 h 31"/>
                <a:gd name="T2" fmla="*/ 27 w 27"/>
                <a:gd name="T3" fmla="*/ 5 h 31"/>
                <a:gd name="T4" fmla="*/ 27 w 27"/>
                <a:gd name="T5" fmla="*/ 4 h 31"/>
                <a:gd name="T6" fmla="*/ 19 w 27"/>
                <a:gd name="T7" fmla="*/ 0 h 31"/>
                <a:gd name="T8" fmla="*/ 18 w 27"/>
                <a:gd name="T9" fmla="*/ 1 h 31"/>
                <a:gd name="T10" fmla="*/ 0 w 27"/>
                <a:gd name="T11" fmla="*/ 26 h 31"/>
                <a:gd name="T12" fmla="*/ 0 w 27"/>
                <a:gd name="T13" fmla="*/ 27 h 31"/>
                <a:gd name="T14" fmla="*/ 9 w 27"/>
                <a:gd name="T15" fmla="*/ 31 h 31"/>
                <a:gd name="T16" fmla="*/ 10 w 27"/>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1">
                  <a:moveTo>
                    <a:pt x="10" y="30"/>
                  </a:moveTo>
                  <a:cubicBezTo>
                    <a:pt x="15" y="22"/>
                    <a:pt x="21" y="13"/>
                    <a:pt x="27" y="5"/>
                  </a:cubicBezTo>
                  <a:cubicBezTo>
                    <a:pt x="27" y="4"/>
                    <a:pt x="27" y="4"/>
                    <a:pt x="27" y="4"/>
                  </a:cubicBezTo>
                  <a:cubicBezTo>
                    <a:pt x="24" y="3"/>
                    <a:pt x="22" y="2"/>
                    <a:pt x="19" y="0"/>
                  </a:cubicBezTo>
                  <a:cubicBezTo>
                    <a:pt x="18" y="1"/>
                    <a:pt x="18" y="1"/>
                    <a:pt x="18" y="1"/>
                  </a:cubicBezTo>
                  <a:cubicBezTo>
                    <a:pt x="12" y="9"/>
                    <a:pt x="6" y="18"/>
                    <a:pt x="0" y="26"/>
                  </a:cubicBezTo>
                  <a:cubicBezTo>
                    <a:pt x="0" y="27"/>
                    <a:pt x="0" y="27"/>
                    <a:pt x="0" y="27"/>
                  </a:cubicBezTo>
                  <a:cubicBezTo>
                    <a:pt x="4" y="28"/>
                    <a:pt x="5" y="29"/>
                    <a:pt x="9" y="31"/>
                  </a:cubicBezTo>
                  <a:lnTo>
                    <a:pt x="10" y="3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0" name="işḻïḍé"/>
            <p:cNvSpPr/>
            <p:nvPr/>
          </p:nvSpPr>
          <p:spPr bwMode="auto">
            <a:xfrm>
              <a:off x="6760846" y="3162220"/>
              <a:ext cx="120220" cy="105648"/>
            </a:xfrm>
            <a:custGeom>
              <a:avLst/>
              <a:gdLst>
                <a:gd name="T0" fmla="*/ 9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6" y="4"/>
                    <a:pt x="16" y="4"/>
                    <a:pt x="16" y="4"/>
                  </a:cubicBezTo>
                  <a:cubicBezTo>
                    <a:pt x="12" y="2"/>
                    <a:pt x="11" y="2"/>
                    <a:pt x="7" y="0"/>
                  </a:cubicBezTo>
                  <a:cubicBezTo>
                    <a:pt x="6" y="0"/>
                    <a:pt x="6" y="0"/>
                    <a:pt x="6" y="0"/>
                  </a:cubicBezTo>
                  <a:cubicBezTo>
                    <a:pt x="4"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1" name="ïṧliḑè"/>
            <p:cNvSpPr/>
            <p:nvPr/>
          </p:nvSpPr>
          <p:spPr bwMode="auto">
            <a:xfrm>
              <a:off x="6454834" y="3592093"/>
              <a:ext cx="123862"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0"/>
                    <a:pt x="1" y="10"/>
                    <a:pt x="1" y="10"/>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2" name="î$1íďê"/>
            <p:cNvSpPr/>
            <p:nvPr/>
          </p:nvSpPr>
          <p:spPr bwMode="auto">
            <a:xfrm>
              <a:off x="6819133" y="3078432"/>
              <a:ext cx="120220" cy="105648"/>
            </a:xfrm>
            <a:custGeom>
              <a:avLst/>
              <a:gdLst>
                <a:gd name="T0" fmla="*/ 9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6" y="3"/>
                    <a:pt x="16" y="3"/>
                    <a:pt x="16" y="3"/>
                  </a:cubicBezTo>
                  <a:cubicBezTo>
                    <a:pt x="12" y="2"/>
                    <a:pt x="10" y="1"/>
                    <a:pt x="7" y="0"/>
                  </a:cubicBezTo>
                  <a:cubicBezTo>
                    <a:pt x="6" y="0"/>
                    <a:pt x="6" y="0"/>
                    <a:pt x="6" y="0"/>
                  </a:cubicBezTo>
                  <a:cubicBezTo>
                    <a:pt x="4"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3" name="îślidé"/>
            <p:cNvSpPr/>
            <p:nvPr/>
          </p:nvSpPr>
          <p:spPr bwMode="auto">
            <a:xfrm>
              <a:off x="7008569" y="2648558"/>
              <a:ext cx="120220" cy="105648"/>
            </a:xfrm>
            <a:custGeom>
              <a:avLst/>
              <a:gdLst>
                <a:gd name="T0" fmla="*/ 0 w 16"/>
                <a:gd name="T1" fmla="*/ 11 h 14"/>
                <a:gd name="T2" fmla="*/ 8 w 16"/>
                <a:gd name="T3" fmla="*/ 14 h 14"/>
                <a:gd name="T4" fmla="*/ 9 w 16"/>
                <a:gd name="T5" fmla="*/ 14 h 14"/>
                <a:gd name="T6" fmla="*/ 16 w 16"/>
                <a:gd name="T7" fmla="*/ 4 h 14"/>
                <a:gd name="T8" fmla="*/ 16 w 16"/>
                <a:gd name="T9" fmla="*/ 4 h 14"/>
                <a:gd name="T10" fmla="*/ 7 w 16"/>
                <a:gd name="T11" fmla="*/ 0 h 14"/>
                <a:gd name="T12" fmla="*/ 6 w 16"/>
                <a:gd name="T13" fmla="*/ 0 h 14"/>
                <a:gd name="T14" fmla="*/ 0 w 16"/>
                <a:gd name="T15" fmla="*/ 10 h 14"/>
                <a:gd name="T16" fmla="*/ 0 w 16"/>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1"/>
                  </a:moveTo>
                  <a:cubicBezTo>
                    <a:pt x="3" y="12"/>
                    <a:pt x="5" y="13"/>
                    <a:pt x="8" y="14"/>
                  </a:cubicBezTo>
                  <a:cubicBezTo>
                    <a:pt x="9" y="14"/>
                    <a:pt x="9" y="14"/>
                    <a:pt x="9" y="14"/>
                  </a:cubicBezTo>
                  <a:cubicBezTo>
                    <a:pt x="12" y="10"/>
                    <a:pt x="13" y="8"/>
                    <a:pt x="16" y="4"/>
                  </a:cubicBezTo>
                  <a:cubicBezTo>
                    <a:pt x="16" y="4"/>
                    <a:pt x="16" y="4"/>
                    <a:pt x="16" y="4"/>
                  </a:cubicBezTo>
                  <a:cubicBezTo>
                    <a:pt x="12" y="2"/>
                    <a:pt x="11" y="1"/>
                    <a:pt x="7" y="0"/>
                  </a:cubicBezTo>
                  <a:cubicBezTo>
                    <a:pt x="6" y="0"/>
                    <a:pt x="6" y="0"/>
                    <a:pt x="6" y="0"/>
                  </a:cubicBezTo>
                  <a:cubicBezTo>
                    <a:pt x="4" y="4"/>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4" name="iŝlîḋé"/>
            <p:cNvSpPr/>
            <p:nvPr/>
          </p:nvSpPr>
          <p:spPr bwMode="auto">
            <a:xfrm>
              <a:off x="6924782" y="2608484"/>
              <a:ext cx="120220" cy="116576"/>
            </a:xfrm>
            <a:custGeom>
              <a:avLst/>
              <a:gdLst>
                <a:gd name="T0" fmla="*/ 0 w 16"/>
                <a:gd name="T1" fmla="*/ 11 h 15"/>
                <a:gd name="T2" fmla="*/ 8 w 16"/>
                <a:gd name="T3" fmla="*/ 15 h 15"/>
                <a:gd name="T4" fmla="*/ 9 w 16"/>
                <a:gd name="T5" fmla="*/ 14 h 15"/>
                <a:gd name="T6" fmla="*/ 16 w 16"/>
                <a:gd name="T7" fmla="*/ 5 h 15"/>
                <a:gd name="T8" fmla="*/ 16 w 16"/>
                <a:gd name="T9" fmla="*/ 4 h 15"/>
                <a:gd name="T10" fmla="*/ 7 w 16"/>
                <a:gd name="T11" fmla="*/ 0 h 15"/>
                <a:gd name="T12" fmla="*/ 6 w 16"/>
                <a:gd name="T13" fmla="*/ 1 h 15"/>
                <a:gd name="T14" fmla="*/ 0 w 16"/>
                <a:gd name="T15" fmla="*/ 10 h 15"/>
                <a:gd name="T16" fmla="*/ 0 w 16"/>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0" y="11"/>
                  </a:moveTo>
                  <a:cubicBezTo>
                    <a:pt x="3" y="12"/>
                    <a:pt x="5" y="13"/>
                    <a:pt x="8" y="15"/>
                  </a:cubicBezTo>
                  <a:cubicBezTo>
                    <a:pt x="9" y="14"/>
                    <a:pt x="9" y="14"/>
                    <a:pt x="9" y="14"/>
                  </a:cubicBezTo>
                  <a:cubicBezTo>
                    <a:pt x="12" y="10"/>
                    <a:pt x="13" y="9"/>
                    <a:pt x="16" y="5"/>
                  </a:cubicBezTo>
                  <a:cubicBezTo>
                    <a:pt x="16" y="4"/>
                    <a:pt x="16" y="4"/>
                    <a:pt x="16" y="4"/>
                  </a:cubicBezTo>
                  <a:cubicBezTo>
                    <a:pt x="12" y="3"/>
                    <a:pt x="11" y="2"/>
                    <a:pt x="7" y="0"/>
                  </a:cubicBezTo>
                  <a:cubicBezTo>
                    <a:pt x="6" y="1"/>
                    <a:pt x="6" y="1"/>
                    <a:pt x="6" y="1"/>
                  </a:cubicBezTo>
                  <a:cubicBezTo>
                    <a:pt x="4" y="5"/>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5" name="iṧ1iḋè"/>
            <p:cNvSpPr/>
            <p:nvPr/>
          </p:nvSpPr>
          <p:spPr bwMode="auto">
            <a:xfrm>
              <a:off x="7023141" y="2768776"/>
              <a:ext cx="120220" cy="112934"/>
            </a:xfrm>
            <a:custGeom>
              <a:avLst/>
              <a:gdLst>
                <a:gd name="T0" fmla="*/ 10 w 16"/>
                <a:gd name="T1" fmla="*/ 14 h 15"/>
                <a:gd name="T2" fmla="*/ 16 w 16"/>
                <a:gd name="T3" fmla="*/ 5 h 15"/>
                <a:gd name="T4" fmla="*/ 16 w 16"/>
                <a:gd name="T5" fmla="*/ 4 h 15"/>
                <a:gd name="T6" fmla="*/ 8 w 16"/>
                <a:gd name="T7" fmla="*/ 0 h 15"/>
                <a:gd name="T8" fmla="*/ 7 w 16"/>
                <a:gd name="T9" fmla="*/ 1 h 15"/>
                <a:gd name="T10" fmla="*/ 0 w 16"/>
                <a:gd name="T11" fmla="*/ 10 h 15"/>
                <a:gd name="T12" fmla="*/ 1 w 16"/>
                <a:gd name="T13" fmla="*/ 11 h 15"/>
                <a:gd name="T14" fmla="*/ 9 w 16"/>
                <a:gd name="T15" fmla="*/ 15 h 15"/>
                <a:gd name="T16" fmla="*/ 10 w 1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0" y="14"/>
                  </a:moveTo>
                  <a:cubicBezTo>
                    <a:pt x="13" y="11"/>
                    <a:pt x="14" y="9"/>
                    <a:pt x="16" y="5"/>
                  </a:cubicBezTo>
                  <a:cubicBezTo>
                    <a:pt x="16" y="4"/>
                    <a:pt x="16" y="4"/>
                    <a:pt x="16" y="4"/>
                  </a:cubicBezTo>
                  <a:cubicBezTo>
                    <a:pt x="13" y="3"/>
                    <a:pt x="11" y="2"/>
                    <a:pt x="8" y="0"/>
                  </a:cubicBezTo>
                  <a:cubicBezTo>
                    <a:pt x="7" y="1"/>
                    <a:pt x="7" y="1"/>
                    <a:pt x="7" y="1"/>
                  </a:cubicBezTo>
                  <a:cubicBezTo>
                    <a:pt x="4" y="5"/>
                    <a:pt x="3" y="6"/>
                    <a:pt x="0" y="10"/>
                  </a:cubicBezTo>
                  <a:cubicBezTo>
                    <a:pt x="1" y="11"/>
                    <a:pt x="1" y="11"/>
                    <a:pt x="1" y="11"/>
                  </a:cubicBezTo>
                  <a:cubicBezTo>
                    <a:pt x="4" y="13"/>
                    <a:pt x="6" y="13"/>
                    <a:pt x="9" y="15"/>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6" name="ïSľîde"/>
            <p:cNvSpPr/>
            <p:nvPr/>
          </p:nvSpPr>
          <p:spPr bwMode="auto">
            <a:xfrm>
              <a:off x="6516766" y="3508305"/>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4" y="8"/>
                    <a:pt x="16" y="4"/>
                  </a:cubicBezTo>
                  <a:cubicBezTo>
                    <a:pt x="16" y="3"/>
                    <a:pt x="16" y="3"/>
                    <a:pt x="16" y="3"/>
                  </a:cubicBezTo>
                  <a:cubicBezTo>
                    <a:pt x="13" y="2"/>
                    <a:pt x="11" y="1"/>
                    <a:pt x="8" y="0"/>
                  </a:cubicBezTo>
                  <a:cubicBezTo>
                    <a:pt x="7" y="0"/>
                    <a:pt x="7" y="0"/>
                    <a:pt x="7" y="0"/>
                  </a:cubicBezTo>
                  <a:cubicBezTo>
                    <a:pt x="4" y="4"/>
                    <a:pt x="3" y="6"/>
                    <a:pt x="0" y="9"/>
                  </a:cubicBezTo>
                  <a:cubicBezTo>
                    <a:pt x="0" y="10"/>
                    <a:pt x="0" y="10"/>
                    <a:pt x="0" y="10"/>
                  </a:cubicBezTo>
                  <a:cubicBezTo>
                    <a:pt x="4" y="11"/>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7" name="îṣ1iḑè"/>
            <p:cNvSpPr/>
            <p:nvPr/>
          </p:nvSpPr>
          <p:spPr bwMode="auto">
            <a:xfrm>
              <a:off x="6214396" y="332979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8" name="iṧḻïḋè"/>
            <p:cNvSpPr/>
            <p:nvPr/>
          </p:nvSpPr>
          <p:spPr bwMode="auto">
            <a:xfrm>
              <a:off x="6698916" y="3253296"/>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5"/>
                    <a:pt x="0" y="9"/>
                  </a:cubicBezTo>
                  <a:cubicBezTo>
                    <a:pt x="0" y="10"/>
                    <a:pt x="0" y="10"/>
                    <a:pt x="0" y="10"/>
                  </a:cubicBezTo>
                  <a:cubicBezTo>
                    <a:pt x="3" y="11"/>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9" name="îṧḷiḓé"/>
            <p:cNvSpPr/>
            <p:nvPr/>
          </p:nvSpPr>
          <p:spPr bwMode="auto">
            <a:xfrm>
              <a:off x="6636984" y="3337083"/>
              <a:ext cx="123862" cy="105648"/>
            </a:xfrm>
            <a:custGeom>
              <a:avLst/>
              <a:gdLst>
                <a:gd name="T0" fmla="*/ 10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4"/>
                  </a:cubicBezTo>
                  <a:cubicBezTo>
                    <a:pt x="16" y="4"/>
                    <a:pt x="16" y="4"/>
                    <a:pt x="16" y="4"/>
                  </a:cubicBezTo>
                  <a:cubicBezTo>
                    <a:pt x="12" y="2"/>
                    <a:pt x="11" y="1"/>
                    <a:pt x="7" y="0"/>
                  </a:cubicBezTo>
                  <a:cubicBezTo>
                    <a:pt x="6" y="0"/>
                    <a:pt x="6" y="0"/>
                    <a:pt x="6" y="0"/>
                  </a:cubicBezTo>
                  <a:cubicBezTo>
                    <a:pt x="4" y="4"/>
                    <a:pt x="3" y="6"/>
                    <a:pt x="0" y="9"/>
                  </a:cubicBezTo>
                  <a:cubicBezTo>
                    <a:pt x="0" y="10"/>
                    <a:pt x="0" y="10"/>
                    <a:pt x="0" y="10"/>
                  </a:cubicBezTo>
                  <a:cubicBezTo>
                    <a:pt x="4" y="12"/>
                    <a:pt x="5" y="12"/>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0" name="íṩļîdé"/>
            <p:cNvSpPr/>
            <p:nvPr/>
          </p:nvSpPr>
          <p:spPr bwMode="auto">
            <a:xfrm>
              <a:off x="6578696" y="3417229"/>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3" y="3"/>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1" name="íṥ1îḑê"/>
            <p:cNvSpPr/>
            <p:nvPr/>
          </p:nvSpPr>
          <p:spPr bwMode="auto">
            <a:xfrm>
              <a:off x="6389260" y="3063860"/>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2" name="ísliḑé"/>
            <p:cNvSpPr/>
            <p:nvPr/>
          </p:nvSpPr>
          <p:spPr bwMode="auto">
            <a:xfrm>
              <a:off x="6447548" y="2980070"/>
              <a:ext cx="131148" cy="105648"/>
            </a:xfrm>
            <a:custGeom>
              <a:avLst/>
              <a:gdLst>
                <a:gd name="T0" fmla="*/ 9 w 17"/>
                <a:gd name="T1" fmla="*/ 14 h 14"/>
                <a:gd name="T2" fmla="*/ 10 w 17"/>
                <a:gd name="T3" fmla="*/ 14 h 14"/>
                <a:gd name="T4" fmla="*/ 17 w 17"/>
                <a:gd name="T5" fmla="*/ 4 h 14"/>
                <a:gd name="T6" fmla="*/ 16 w 17"/>
                <a:gd name="T7" fmla="*/ 4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4"/>
                    <a:pt x="16" y="4"/>
                    <a:pt x="16" y="4"/>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3" name="îš1ïḋè"/>
            <p:cNvSpPr/>
            <p:nvPr/>
          </p:nvSpPr>
          <p:spPr bwMode="auto">
            <a:xfrm>
              <a:off x="6334616" y="3154934"/>
              <a:ext cx="120220" cy="105648"/>
            </a:xfrm>
            <a:custGeom>
              <a:avLst/>
              <a:gdLst>
                <a:gd name="T0" fmla="*/ 8 w 16"/>
                <a:gd name="T1" fmla="*/ 14 h 14"/>
                <a:gd name="T2" fmla="*/ 9 w 16"/>
                <a:gd name="T3" fmla="*/ 13 h 14"/>
                <a:gd name="T4" fmla="*/ 16 w 16"/>
                <a:gd name="T5" fmla="*/ 4 h 14"/>
                <a:gd name="T6" fmla="*/ 15 w 16"/>
                <a:gd name="T7" fmla="*/ 4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4" name="îsļîḑè"/>
            <p:cNvSpPr/>
            <p:nvPr/>
          </p:nvSpPr>
          <p:spPr bwMode="auto">
            <a:xfrm>
              <a:off x="6509480" y="2888996"/>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5" name="îṣlïdé"/>
            <p:cNvSpPr/>
            <p:nvPr/>
          </p:nvSpPr>
          <p:spPr bwMode="auto">
            <a:xfrm>
              <a:off x="6636984" y="2714132"/>
              <a:ext cx="123862"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6" name="îSľíďê"/>
            <p:cNvSpPr/>
            <p:nvPr/>
          </p:nvSpPr>
          <p:spPr bwMode="auto">
            <a:xfrm>
              <a:off x="6571410" y="2805206"/>
              <a:ext cx="127506" cy="105648"/>
            </a:xfrm>
            <a:custGeom>
              <a:avLst/>
              <a:gdLst>
                <a:gd name="T0" fmla="*/ 9 w 17"/>
                <a:gd name="T1" fmla="*/ 14 h 14"/>
                <a:gd name="T2" fmla="*/ 10 w 17"/>
                <a:gd name="T3" fmla="*/ 14 h 14"/>
                <a:gd name="T4" fmla="*/ 17 w 17"/>
                <a:gd name="T5" fmla="*/ 4 h 14"/>
                <a:gd name="T6" fmla="*/ 16 w 17"/>
                <a:gd name="T7" fmla="*/ 3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7" name="íṥlïḑe"/>
            <p:cNvSpPr/>
            <p:nvPr/>
          </p:nvSpPr>
          <p:spPr bwMode="auto">
            <a:xfrm>
              <a:off x="6698916" y="2633986"/>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8" name="iṡlíḑê"/>
            <p:cNvSpPr/>
            <p:nvPr/>
          </p:nvSpPr>
          <p:spPr bwMode="auto">
            <a:xfrm>
              <a:off x="6760846" y="2542910"/>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1"/>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9" name="îṩliďê"/>
            <p:cNvSpPr/>
            <p:nvPr/>
          </p:nvSpPr>
          <p:spPr bwMode="auto">
            <a:xfrm>
              <a:off x="6840991" y="2579340"/>
              <a:ext cx="123862"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0" name="iṥḻîdê"/>
            <p:cNvSpPr/>
            <p:nvPr/>
          </p:nvSpPr>
          <p:spPr bwMode="auto">
            <a:xfrm>
              <a:off x="5351007" y="2233257"/>
              <a:ext cx="765029" cy="1132973"/>
            </a:xfrm>
            <a:custGeom>
              <a:avLst/>
              <a:gdLst>
                <a:gd name="T0" fmla="*/ 90 w 101"/>
                <a:gd name="T1" fmla="*/ 134 h 150"/>
                <a:gd name="T2" fmla="*/ 84 w 101"/>
                <a:gd name="T3" fmla="*/ 129 h 150"/>
                <a:gd name="T4" fmla="*/ 100 w 101"/>
                <a:gd name="T5" fmla="*/ 15 h 150"/>
                <a:gd name="T6" fmla="*/ 90 w 101"/>
                <a:gd name="T7" fmla="*/ 5 h 150"/>
                <a:gd name="T8" fmla="*/ 40 w 101"/>
                <a:gd name="T9" fmla="*/ 8 h 150"/>
                <a:gd name="T10" fmla="*/ 39 w 101"/>
                <a:gd name="T11" fmla="*/ 0 h 150"/>
                <a:gd name="T12" fmla="*/ 22 w 101"/>
                <a:gd name="T13" fmla="*/ 6 h 150"/>
                <a:gd name="T14" fmla="*/ 22 w 101"/>
                <a:gd name="T15" fmla="*/ 6 h 150"/>
                <a:gd name="T16" fmla="*/ 17 w 101"/>
                <a:gd name="T17" fmla="*/ 14 h 150"/>
                <a:gd name="T18" fmla="*/ 1 w 101"/>
                <a:gd name="T19" fmla="*/ 140 h 150"/>
                <a:gd name="T20" fmla="*/ 11 w 101"/>
                <a:gd name="T21" fmla="*/ 150 h 150"/>
                <a:gd name="T22" fmla="*/ 71 w 101"/>
                <a:gd name="T23" fmla="*/ 146 h 150"/>
                <a:gd name="T24" fmla="*/ 79 w 101"/>
                <a:gd name="T25" fmla="*/ 142 h 150"/>
                <a:gd name="T26" fmla="*/ 79 w 101"/>
                <a:gd name="T27" fmla="*/ 142 h 150"/>
                <a:gd name="T28" fmla="*/ 90 w 101"/>
                <a:gd name="T29"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90" y="134"/>
                  </a:moveTo>
                  <a:cubicBezTo>
                    <a:pt x="84" y="129"/>
                    <a:pt x="84" y="129"/>
                    <a:pt x="84" y="129"/>
                  </a:cubicBezTo>
                  <a:cubicBezTo>
                    <a:pt x="100" y="15"/>
                    <a:pt x="100" y="15"/>
                    <a:pt x="100" y="15"/>
                  </a:cubicBezTo>
                  <a:cubicBezTo>
                    <a:pt x="101" y="9"/>
                    <a:pt x="97" y="4"/>
                    <a:pt x="90" y="5"/>
                  </a:cubicBezTo>
                  <a:cubicBezTo>
                    <a:pt x="40" y="8"/>
                    <a:pt x="40" y="8"/>
                    <a:pt x="40" y="8"/>
                  </a:cubicBezTo>
                  <a:cubicBezTo>
                    <a:pt x="39" y="0"/>
                    <a:pt x="39" y="0"/>
                    <a:pt x="39" y="0"/>
                  </a:cubicBezTo>
                  <a:cubicBezTo>
                    <a:pt x="39" y="0"/>
                    <a:pt x="25" y="4"/>
                    <a:pt x="22" y="6"/>
                  </a:cubicBezTo>
                  <a:cubicBezTo>
                    <a:pt x="22" y="6"/>
                    <a:pt x="22" y="6"/>
                    <a:pt x="22" y="6"/>
                  </a:cubicBezTo>
                  <a:cubicBezTo>
                    <a:pt x="20" y="8"/>
                    <a:pt x="18" y="11"/>
                    <a:pt x="17" y="14"/>
                  </a:cubicBezTo>
                  <a:cubicBezTo>
                    <a:pt x="1" y="140"/>
                    <a:pt x="1" y="140"/>
                    <a:pt x="1" y="140"/>
                  </a:cubicBezTo>
                  <a:cubicBezTo>
                    <a:pt x="0" y="146"/>
                    <a:pt x="5" y="150"/>
                    <a:pt x="11" y="150"/>
                  </a:cubicBezTo>
                  <a:cubicBezTo>
                    <a:pt x="71" y="146"/>
                    <a:pt x="71" y="146"/>
                    <a:pt x="71" y="146"/>
                  </a:cubicBezTo>
                  <a:cubicBezTo>
                    <a:pt x="74" y="146"/>
                    <a:pt x="77" y="144"/>
                    <a:pt x="79" y="142"/>
                  </a:cubicBezTo>
                  <a:cubicBezTo>
                    <a:pt x="79" y="142"/>
                    <a:pt x="79" y="142"/>
                    <a:pt x="79" y="142"/>
                  </a:cubicBezTo>
                  <a:lnTo>
                    <a:pt x="90" y="134"/>
                  </a:lnTo>
                  <a:close/>
                </a:path>
              </a:pathLst>
            </a:custGeom>
            <a:solidFill>
              <a:srgbClr val="D354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1" name="ïṥḻïḑè"/>
            <p:cNvSpPr/>
            <p:nvPr/>
          </p:nvSpPr>
          <p:spPr bwMode="auto">
            <a:xfrm>
              <a:off x="5434795" y="2200469"/>
              <a:ext cx="765029" cy="1096543"/>
            </a:xfrm>
            <a:custGeom>
              <a:avLst/>
              <a:gdLst>
                <a:gd name="T0" fmla="*/ 84 w 101"/>
                <a:gd name="T1" fmla="*/ 130 h 145"/>
                <a:gd name="T2" fmla="*/ 71 w 101"/>
                <a:gd name="T3" fmla="*/ 141 h 145"/>
                <a:gd name="T4" fmla="*/ 11 w 101"/>
                <a:gd name="T5" fmla="*/ 145 h 145"/>
                <a:gd name="T6" fmla="*/ 1 w 101"/>
                <a:gd name="T7" fmla="*/ 135 h 145"/>
                <a:gd name="T8" fmla="*/ 18 w 101"/>
                <a:gd name="T9" fmla="*/ 15 h 145"/>
                <a:gd name="T10" fmla="*/ 30 w 101"/>
                <a:gd name="T11" fmla="*/ 4 h 145"/>
                <a:gd name="T12" fmla="*/ 90 w 101"/>
                <a:gd name="T13" fmla="*/ 0 h 145"/>
                <a:gd name="T14" fmla="*/ 100 w 101"/>
                <a:gd name="T15" fmla="*/ 10 h 145"/>
                <a:gd name="T16" fmla="*/ 84 w 101"/>
                <a:gd name="T17"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45">
                  <a:moveTo>
                    <a:pt x="84" y="130"/>
                  </a:moveTo>
                  <a:cubicBezTo>
                    <a:pt x="83" y="136"/>
                    <a:pt x="77" y="141"/>
                    <a:pt x="71" y="141"/>
                  </a:cubicBezTo>
                  <a:cubicBezTo>
                    <a:pt x="11" y="145"/>
                    <a:pt x="11" y="145"/>
                    <a:pt x="11" y="145"/>
                  </a:cubicBezTo>
                  <a:cubicBezTo>
                    <a:pt x="5" y="145"/>
                    <a:pt x="0" y="141"/>
                    <a:pt x="1" y="135"/>
                  </a:cubicBezTo>
                  <a:cubicBezTo>
                    <a:pt x="18" y="15"/>
                    <a:pt x="18" y="15"/>
                    <a:pt x="18" y="15"/>
                  </a:cubicBezTo>
                  <a:cubicBezTo>
                    <a:pt x="19" y="10"/>
                    <a:pt x="24" y="4"/>
                    <a:pt x="30" y="4"/>
                  </a:cubicBezTo>
                  <a:cubicBezTo>
                    <a:pt x="90" y="0"/>
                    <a:pt x="90" y="0"/>
                    <a:pt x="90" y="0"/>
                  </a:cubicBezTo>
                  <a:cubicBezTo>
                    <a:pt x="97" y="0"/>
                    <a:pt x="101" y="4"/>
                    <a:pt x="100" y="10"/>
                  </a:cubicBezTo>
                  <a:lnTo>
                    <a:pt x="84" y="130"/>
                  </a:lnTo>
                  <a:close/>
                </a:path>
              </a:pathLst>
            </a:custGeom>
            <a:solidFill>
              <a:srgbClr val="FF8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2" name="i$ḻiḑê"/>
            <p:cNvSpPr/>
            <p:nvPr/>
          </p:nvSpPr>
          <p:spPr bwMode="auto">
            <a:xfrm>
              <a:off x="5449367" y="2207755"/>
              <a:ext cx="735885" cy="1081971"/>
            </a:xfrm>
            <a:custGeom>
              <a:avLst/>
              <a:gdLst>
                <a:gd name="T0" fmla="*/ 9 w 97"/>
                <a:gd name="T1" fmla="*/ 142 h 143"/>
                <a:gd name="T2" fmla="*/ 1 w 97"/>
                <a:gd name="T3" fmla="*/ 134 h 143"/>
                <a:gd name="T4" fmla="*/ 17 w 97"/>
                <a:gd name="T5" fmla="*/ 14 h 143"/>
                <a:gd name="T6" fmla="*/ 28 w 97"/>
                <a:gd name="T7" fmla="*/ 5 h 143"/>
                <a:gd name="T8" fmla="*/ 88 w 97"/>
                <a:gd name="T9" fmla="*/ 1 h 143"/>
                <a:gd name="T10" fmla="*/ 96 w 97"/>
                <a:gd name="T11" fmla="*/ 9 h 143"/>
                <a:gd name="T12" fmla="*/ 80 w 97"/>
                <a:gd name="T13" fmla="*/ 129 h 143"/>
                <a:gd name="T14" fmla="*/ 69 w 97"/>
                <a:gd name="T15" fmla="*/ 138 h 143"/>
                <a:gd name="T16" fmla="*/ 9 w 97"/>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3">
                  <a:moveTo>
                    <a:pt x="9" y="142"/>
                  </a:moveTo>
                  <a:cubicBezTo>
                    <a:pt x="4" y="143"/>
                    <a:pt x="0" y="139"/>
                    <a:pt x="1" y="134"/>
                  </a:cubicBezTo>
                  <a:cubicBezTo>
                    <a:pt x="17" y="14"/>
                    <a:pt x="17" y="14"/>
                    <a:pt x="17" y="14"/>
                  </a:cubicBezTo>
                  <a:cubicBezTo>
                    <a:pt x="18" y="9"/>
                    <a:pt x="23" y="5"/>
                    <a:pt x="28" y="5"/>
                  </a:cubicBezTo>
                  <a:cubicBezTo>
                    <a:pt x="88" y="1"/>
                    <a:pt x="88" y="1"/>
                    <a:pt x="88" y="1"/>
                  </a:cubicBezTo>
                  <a:cubicBezTo>
                    <a:pt x="93" y="0"/>
                    <a:pt x="97" y="4"/>
                    <a:pt x="96" y="9"/>
                  </a:cubicBezTo>
                  <a:cubicBezTo>
                    <a:pt x="80" y="129"/>
                    <a:pt x="80" y="129"/>
                    <a:pt x="80" y="129"/>
                  </a:cubicBezTo>
                  <a:cubicBezTo>
                    <a:pt x="79" y="134"/>
                    <a:pt x="74" y="138"/>
                    <a:pt x="69" y="138"/>
                  </a:cubicBezTo>
                  <a:lnTo>
                    <a:pt x="9" y="1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3" name="íṧľîḑe"/>
            <p:cNvSpPr/>
            <p:nvPr/>
          </p:nvSpPr>
          <p:spPr bwMode="auto">
            <a:xfrm>
              <a:off x="5493083" y="2368047"/>
              <a:ext cx="652097" cy="772315"/>
            </a:xfrm>
            <a:custGeom>
              <a:avLst/>
              <a:gdLst>
                <a:gd name="T0" fmla="*/ 150 w 179"/>
                <a:gd name="T1" fmla="*/ 201 h 212"/>
                <a:gd name="T2" fmla="*/ 0 w 179"/>
                <a:gd name="T3" fmla="*/ 212 h 212"/>
                <a:gd name="T4" fmla="*/ 27 w 179"/>
                <a:gd name="T5" fmla="*/ 10 h 212"/>
                <a:gd name="T6" fmla="*/ 179 w 179"/>
                <a:gd name="T7" fmla="*/ 0 h 212"/>
                <a:gd name="T8" fmla="*/ 150 w 179"/>
                <a:gd name="T9" fmla="*/ 201 h 212"/>
              </a:gdLst>
              <a:ahLst/>
              <a:cxnLst>
                <a:cxn ang="0">
                  <a:pos x="T0" y="T1"/>
                </a:cxn>
                <a:cxn ang="0">
                  <a:pos x="T2" y="T3"/>
                </a:cxn>
                <a:cxn ang="0">
                  <a:pos x="T4" y="T5"/>
                </a:cxn>
                <a:cxn ang="0">
                  <a:pos x="T6" y="T7"/>
                </a:cxn>
                <a:cxn ang="0">
                  <a:pos x="T8" y="T9"/>
                </a:cxn>
              </a:cxnLst>
              <a:rect l="0" t="0" r="r" b="b"/>
              <a:pathLst>
                <a:path w="179" h="212">
                  <a:moveTo>
                    <a:pt x="150" y="201"/>
                  </a:moveTo>
                  <a:lnTo>
                    <a:pt x="0" y="212"/>
                  </a:lnTo>
                  <a:lnTo>
                    <a:pt x="27" y="10"/>
                  </a:lnTo>
                  <a:lnTo>
                    <a:pt x="179" y="0"/>
                  </a:lnTo>
                  <a:lnTo>
                    <a:pt x="150" y="20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4" name="iś1íḋé"/>
            <p:cNvSpPr/>
            <p:nvPr/>
          </p:nvSpPr>
          <p:spPr bwMode="auto">
            <a:xfrm>
              <a:off x="4185249" y="2929068"/>
              <a:ext cx="2051008" cy="1486342"/>
            </a:xfrm>
            <a:custGeom>
              <a:avLst/>
              <a:gdLst>
                <a:gd name="T0" fmla="*/ 271 w 271"/>
                <a:gd name="T1" fmla="*/ 6 h 197"/>
                <a:gd name="T2" fmla="*/ 268 w 271"/>
                <a:gd name="T3" fmla="*/ 0 h 197"/>
                <a:gd name="T4" fmla="*/ 258 w 271"/>
                <a:gd name="T5" fmla="*/ 5 h 197"/>
                <a:gd name="T6" fmla="*/ 114 w 271"/>
                <a:gd name="T7" fmla="*/ 6 h 197"/>
                <a:gd name="T8" fmla="*/ 112 w 271"/>
                <a:gd name="T9" fmla="*/ 7 h 197"/>
                <a:gd name="T10" fmla="*/ 10 w 271"/>
                <a:gd name="T11" fmla="*/ 185 h 197"/>
                <a:gd name="T12" fmla="*/ 0 w 271"/>
                <a:gd name="T13" fmla="*/ 191 h 197"/>
                <a:gd name="T14" fmla="*/ 4 w 271"/>
                <a:gd name="T15" fmla="*/ 197 h 197"/>
                <a:gd name="T16" fmla="*/ 4 w 271"/>
                <a:gd name="T17" fmla="*/ 197 h 197"/>
                <a:gd name="T18" fmla="*/ 5 w 271"/>
                <a:gd name="T19" fmla="*/ 197 h 197"/>
                <a:gd name="T20" fmla="*/ 161 w 271"/>
                <a:gd name="T21" fmla="*/ 197 h 197"/>
                <a:gd name="T22" fmla="*/ 162 w 271"/>
                <a:gd name="T23" fmla="*/ 196 h 197"/>
                <a:gd name="T24" fmla="*/ 271 w 271"/>
                <a:gd name="T25"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197">
                  <a:moveTo>
                    <a:pt x="271" y="6"/>
                  </a:moveTo>
                  <a:cubicBezTo>
                    <a:pt x="268" y="0"/>
                    <a:pt x="268" y="0"/>
                    <a:pt x="268" y="0"/>
                  </a:cubicBezTo>
                  <a:cubicBezTo>
                    <a:pt x="258" y="5"/>
                    <a:pt x="258" y="5"/>
                    <a:pt x="258" y="5"/>
                  </a:cubicBezTo>
                  <a:cubicBezTo>
                    <a:pt x="210" y="5"/>
                    <a:pt x="162" y="6"/>
                    <a:pt x="114" y="6"/>
                  </a:cubicBezTo>
                  <a:cubicBezTo>
                    <a:pt x="114" y="6"/>
                    <a:pt x="113" y="6"/>
                    <a:pt x="112" y="7"/>
                  </a:cubicBezTo>
                  <a:cubicBezTo>
                    <a:pt x="78" y="66"/>
                    <a:pt x="44" y="126"/>
                    <a:pt x="10" y="185"/>
                  </a:cubicBezTo>
                  <a:cubicBezTo>
                    <a:pt x="0" y="191"/>
                    <a:pt x="0" y="191"/>
                    <a:pt x="0" y="191"/>
                  </a:cubicBezTo>
                  <a:cubicBezTo>
                    <a:pt x="4" y="197"/>
                    <a:pt x="4" y="197"/>
                    <a:pt x="4" y="197"/>
                  </a:cubicBezTo>
                  <a:cubicBezTo>
                    <a:pt x="4" y="197"/>
                    <a:pt x="4" y="197"/>
                    <a:pt x="4" y="197"/>
                  </a:cubicBezTo>
                  <a:cubicBezTo>
                    <a:pt x="5" y="197"/>
                    <a:pt x="5" y="197"/>
                    <a:pt x="5" y="197"/>
                  </a:cubicBezTo>
                  <a:cubicBezTo>
                    <a:pt x="57" y="197"/>
                    <a:pt x="108" y="197"/>
                    <a:pt x="161" y="197"/>
                  </a:cubicBezTo>
                  <a:cubicBezTo>
                    <a:pt x="161" y="197"/>
                    <a:pt x="162" y="197"/>
                    <a:pt x="162" y="196"/>
                  </a:cubicBezTo>
                  <a:cubicBezTo>
                    <a:pt x="199" y="133"/>
                    <a:pt x="235" y="70"/>
                    <a:pt x="271" y="6"/>
                  </a:cubicBezTo>
                  <a:close/>
                </a:path>
              </a:pathLst>
            </a:custGeom>
            <a:solidFill>
              <a:srgbClr val="D4D7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5" name="íṥ1îḋè"/>
            <p:cNvSpPr/>
            <p:nvPr/>
          </p:nvSpPr>
          <p:spPr bwMode="auto">
            <a:xfrm>
              <a:off x="4163391" y="2918140"/>
              <a:ext cx="845175" cy="1453556"/>
            </a:xfrm>
            <a:custGeom>
              <a:avLst/>
              <a:gdLst>
                <a:gd name="T0" fmla="*/ 8 w 232"/>
                <a:gd name="T1" fmla="*/ 399 h 399"/>
                <a:gd name="T2" fmla="*/ 232 w 232"/>
                <a:gd name="T3" fmla="*/ 11 h 399"/>
                <a:gd name="T4" fmla="*/ 222 w 232"/>
                <a:gd name="T5" fmla="*/ 0 h 399"/>
                <a:gd name="T6" fmla="*/ 0 w 232"/>
                <a:gd name="T7" fmla="*/ 389 h 399"/>
                <a:gd name="T8" fmla="*/ 8 w 232"/>
                <a:gd name="T9" fmla="*/ 399 h 399"/>
              </a:gdLst>
              <a:ahLst/>
              <a:cxnLst>
                <a:cxn ang="0">
                  <a:pos x="T0" y="T1"/>
                </a:cxn>
                <a:cxn ang="0">
                  <a:pos x="T2" y="T3"/>
                </a:cxn>
                <a:cxn ang="0">
                  <a:pos x="T4" y="T5"/>
                </a:cxn>
                <a:cxn ang="0">
                  <a:pos x="T6" y="T7"/>
                </a:cxn>
                <a:cxn ang="0">
                  <a:pos x="T8" y="T9"/>
                </a:cxn>
              </a:cxnLst>
              <a:rect l="0" t="0" r="r" b="b"/>
              <a:pathLst>
                <a:path w="232" h="399">
                  <a:moveTo>
                    <a:pt x="8" y="399"/>
                  </a:moveTo>
                  <a:lnTo>
                    <a:pt x="232" y="11"/>
                  </a:lnTo>
                  <a:lnTo>
                    <a:pt x="222" y="0"/>
                  </a:lnTo>
                  <a:lnTo>
                    <a:pt x="0" y="389"/>
                  </a:lnTo>
                  <a:lnTo>
                    <a:pt x="8" y="399"/>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6" name="iŝľide"/>
            <p:cNvSpPr/>
            <p:nvPr/>
          </p:nvSpPr>
          <p:spPr bwMode="auto">
            <a:xfrm>
              <a:off x="3547723" y="1854385"/>
              <a:ext cx="1453557" cy="2517311"/>
            </a:xfrm>
            <a:custGeom>
              <a:avLst/>
              <a:gdLst>
                <a:gd name="T0" fmla="*/ 3 w 192"/>
                <a:gd name="T1" fmla="*/ 185 h 333"/>
                <a:gd name="T2" fmla="*/ 2 w 192"/>
                <a:gd name="T3" fmla="*/ 200 h 333"/>
                <a:gd name="T4" fmla="*/ 77 w 192"/>
                <a:gd name="T5" fmla="*/ 329 h 333"/>
                <a:gd name="T6" fmla="*/ 86 w 192"/>
                <a:gd name="T7" fmla="*/ 328 h 333"/>
                <a:gd name="T8" fmla="*/ 189 w 192"/>
                <a:gd name="T9" fmla="*/ 148 h 333"/>
                <a:gd name="T10" fmla="*/ 190 w 192"/>
                <a:gd name="T11" fmla="*/ 132 h 333"/>
                <a:gd name="T12" fmla="*/ 115 w 192"/>
                <a:gd name="T13" fmla="*/ 4 h 333"/>
                <a:gd name="T14" fmla="*/ 106 w 192"/>
                <a:gd name="T15" fmla="*/ 5 h 333"/>
                <a:gd name="T16" fmla="*/ 3 w 192"/>
                <a:gd name="T17" fmla="*/ 18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333">
                  <a:moveTo>
                    <a:pt x="3" y="185"/>
                  </a:moveTo>
                  <a:cubicBezTo>
                    <a:pt x="0" y="189"/>
                    <a:pt x="0" y="196"/>
                    <a:pt x="2" y="200"/>
                  </a:cubicBezTo>
                  <a:cubicBezTo>
                    <a:pt x="77" y="329"/>
                    <a:pt x="77" y="329"/>
                    <a:pt x="77" y="329"/>
                  </a:cubicBezTo>
                  <a:cubicBezTo>
                    <a:pt x="79" y="333"/>
                    <a:pt x="83" y="332"/>
                    <a:pt x="86" y="328"/>
                  </a:cubicBezTo>
                  <a:cubicBezTo>
                    <a:pt x="189" y="148"/>
                    <a:pt x="189" y="148"/>
                    <a:pt x="189" y="148"/>
                  </a:cubicBezTo>
                  <a:cubicBezTo>
                    <a:pt x="192" y="143"/>
                    <a:pt x="192" y="136"/>
                    <a:pt x="190" y="132"/>
                  </a:cubicBezTo>
                  <a:cubicBezTo>
                    <a:pt x="115" y="4"/>
                    <a:pt x="115" y="4"/>
                    <a:pt x="115" y="4"/>
                  </a:cubicBezTo>
                  <a:cubicBezTo>
                    <a:pt x="112" y="0"/>
                    <a:pt x="109" y="0"/>
                    <a:pt x="106" y="5"/>
                  </a:cubicBezTo>
                  <a:lnTo>
                    <a:pt x="3" y="185"/>
                  </a:ln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7" name="iṡḷïḋè"/>
            <p:cNvSpPr/>
            <p:nvPr/>
          </p:nvSpPr>
          <p:spPr bwMode="auto">
            <a:xfrm>
              <a:off x="3547723" y="1861671"/>
              <a:ext cx="1446271" cy="2495453"/>
            </a:xfrm>
            <a:custGeom>
              <a:avLst/>
              <a:gdLst>
                <a:gd name="T0" fmla="*/ 77 w 191"/>
                <a:gd name="T1" fmla="*/ 327 h 330"/>
                <a:gd name="T2" fmla="*/ 85 w 191"/>
                <a:gd name="T3" fmla="*/ 326 h 330"/>
                <a:gd name="T4" fmla="*/ 188 w 191"/>
                <a:gd name="T5" fmla="*/ 146 h 330"/>
                <a:gd name="T6" fmla="*/ 189 w 191"/>
                <a:gd name="T7" fmla="*/ 132 h 330"/>
                <a:gd name="T8" fmla="*/ 114 w 191"/>
                <a:gd name="T9" fmla="*/ 4 h 330"/>
                <a:gd name="T10" fmla="*/ 106 w 191"/>
                <a:gd name="T11" fmla="*/ 5 h 330"/>
                <a:gd name="T12" fmla="*/ 3 w 191"/>
                <a:gd name="T13" fmla="*/ 185 h 330"/>
                <a:gd name="T14" fmla="*/ 2 w 191"/>
                <a:gd name="T15" fmla="*/ 198 h 330"/>
                <a:gd name="T16" fmla="*/ 77 w 191"/>
                <a:gd name="T17" fmla="*/ 32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330">
                  <a:moveTo>
                    <a:pt x="77" y="327"/>
                  </a:moveTo>
                  <a:cubicBezTo>
                    <a:pt x="79" y="330"/>
                    <a:pt x="83" y="330"/>
                    <a:pt x="85" y="326"/>
                  </a:cubicBezTo>
                  <a:cubicBezTo>
                    <a:pt x="188" y="146"/>
                    <a:pt x="188" y="146"/>
                    <a:pt x="188" y="146"/>
                  </a:cubicBezTo>
                  <a:cubicBezTo>
                    <a:pt x="191" y="142"/>
                    <a:pt x="191" y="136"/>
                    <a:pt x="189" y="132"/>
                  </a:cubicBezTo>
                  <a:cubicBezTo>
                    <a:pt x="114" y="4"/>
                    <a:pt x="114" y="4"/>
                    <a:pt x="114" y="4"/>
                  </a:cubicBezTo>
                  <a:cubicBezTo>
                    <a:pt x="112" y="0"/>
                    <a:pt x="109" y="1"/>
                    <a:pt x="106" y="5"/>
                  </a:cubicBezTo>
                  <a:cubicBezTo>
                    <a:pt x="3" y="185"/>
                    <a:pt x="3" y="185"/>
                    <a:pt x="3" y="185"/>
                  </a:cubicBezTo>
                  <a:cubicBezTo>
                    <a:pt x="1" y="189"/>
                    <a:pt x="0" y="195"/>
                    <a:pt x="2" y="198"/>
                  </a:cubicBezTo>
                  <a:lnTo>
                    <a:pt x="77" y="3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8" name="ïṡḷíḓe"/>
            <p:cNvSpPr/>
            <p:nvPr/>
          </p:nvSpPr>
          <p:spPr bwMode="auto">
            <a:xfrm>
              <a:off x="3595083" y="1945459"/>
              <a:ext cx="1355195" cy="2335161"/>
            </a:xfrm>
            <a:custGeom>
              <a:avLst/>
              <a:gdLst>
                <a:gd name="T0" fmla="*/ 0 w 372"/>
                <a:gd name="T1" fmla="*/ 375 h 641"/>
                <a:gd name="T2" fmla="*/ 156 w 372"/>
                <a:gd name="T3" fmla="*/ 641 h 641"/>
                <a:gd name="T4" fmla="*/ 372 w 372"/>
                <a:gd name="T5" fmla="*/ 265 h 641"/>
                <a:gd name="T6" fmla="*/ 218 w 372"/>
                <a:gd name="T7" fmla="*/ 0 h 641"/>
                <a:gd name="T8" fmla="*/ 0 w 372"/>
                <a:gd name="T9" fmla="*/ 375 h 641"/>
              </a:gdLst>
              <a:ahLst/>
              <a:cxnLst>
                <a:cxn ang="0">
                  <a:pos x="T0" y="T1"/>
                </a:cxn>
                <a:cxn ang="0">
                  <a:pos x="T2" y="T3"/>
                </a:cxn>
                <a:cxn ang="0">
                  <a:pos x="T4" y="T5"/>
                </a:cxn>
                <a:cxn ang="0">
                  <a:pos x="T6" y="T7"/>
                </a:cxn>
                <a:cxn ang="0">
                  <a:pos x="T8" y="T9"/>
                </a:cxn>
              </a:cxnLst>
              <a:rect l="0" t="0" r="r" b="b"/>
              <a:pathLst>
                <a:path w="372" h="641">
                  <a:moveTo>
                    <a:pt x="0" y="375"/>
                  </a:moveTo>
                  <a:lnTo>
                    <a:pt x="156" y="641"/>
                  </a:lnTo>
                  <a:lnTo>
                    <a:pt x="372" y="265"/>
                  </a:lnTo>
                  <a:lnTo>
                    <a:pt x="218" y="0"/>
                  </a:lnTo>
                  <a:lnTo>
                    <a:pt x="0" y="37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9" name="îṣḻîḍê"/>
            <p:cNvSpPr/>
            <p:nvPr/>
          </p:nvSpPr>
          <p:spPr bwMode="auto">
            <a:xfrm>
              <a:off x="4185249" y="2918140"/>
              <a:ext cx="2029150" cy="1460842"/>
            </a:xfrm>
            <a:custGeom>
              <a:avLst/>
              <a:gdLst>
                <a:gd name="T0" fmla="*/ 159 w 268"/>
                <a:gd name="T1" fmla="*/ 191 h 193"/>
                <a:gd name="T2" fmla="*/ 268 w 268"/>
                <a:gd name="T3" fmla="*/ 2 h 193"/>
                <a:gd name="T4" fmla="*/ 267 w 268"/>
                <a:gd name="T5" fmla="*/ 0 h 193"/>
                <a:gd name="T6" fmla="*/ 111 w 268"/>
                <a:gd name="T7" fmla="*/ 1 h 193"/>
                <a:gd name="T8" fmla="*/ 109 w 268"/>
                <a:gd name="T9" fmla="*/ 2 h 193"/>
                <a:gd name="T10" fmla="*/ 0 w 268"/>
                <a:gd name="T11" fmla="*/ 191 h 193"/>
                <a:gd name="T12" fmla="*/ 1 w 268"/>
                <a:gd name="T13" fmla="*/ 192 h 193"/>
                <a:gd name="T14" fmla="*/ 157 w 268"/>
                <a:gd name="T15" fmla="*/ 192 h 193"/>
                <a:gd name="T16" fmla="*/ 159 w 268"/>
                <a:gd name="T17"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3">
                  <a:moveTo>
                    <a:pt x="159" y="191"/>
                  </a:moveTo>
                  <a:cubicBezTo>
                    <a:pt x="196" y="128"/>
                    <a:pt x="232" y="65"/>
                    <a:pt x="268" y="2"/>
                  </a:cubicBezTo>
                  <a:cubicBezTo>
                    <a:pt x="268" y="1"/>
                    <a:pt x="268" y="0"/>
                    <a:pt x="267" y="0"/>
                  </a:cubicBezTo>
                  <a:cubicBezTo>
                    <a:pt x="215" y="0"/>
                    <a:pt x="163" y="1"/>
                    <a:pt x="111" y="1"/>
                  </a:cubicBezTo>
                  <a:cubicBezTo>
                    <a:pt x="110" y="1"/>
                    <a:pt x="109" y="1"/>
                    <a:pt x="109" y="2"/>
                  </a:cubicBezTo>
                  <a:cubicBezTo>
                    <a:pt x="73" y="65"/>
                    <a:pt x="37" y="128"/>
                    <a:pt x="0" y="191"/>
                  </a:cubicBezTo>
                  <a:cubicBezTo>
                    <a:pt x="0" y="192"/>
                    <a:pt x="0" y="192"/>
                    <a:pt x="1" y="192"/>
                  </a:cubicBezTo>
                  <a:cubicBezTo>
                    <a:pt x="53" y="193"/>
                    <a:pt x="105" y="193"/>
                    <a:pt x="157" y="192"/>
                  </a:cubicBezTo>
                  <a:cubicBezTo>
                    <a:pt x="158" y="192"/>
                    <a:pt x="159" y="192"/>
                    <a:pt x="159" y="1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0" name="ïṥlíḍe"/>
            <p:cNvSpPr/>
            <p:nvPr/>
          </p:nvSpPr>
          <p:spPr bwMode="auto">
            <a:xfrm>
              <a:off x="5336435" y="3493733"/>
              <a:ext cx="484520" cy="324228"/>
            </a:xfrm>
            <a:custGeom>
              <a:avLst/>
              <a:gdLst>
                <a:gd name="T0" fmla="*/ 41 w 64"/>
                <a:gd name="T1" fmla="*/ 41 h 43"/>
                <a:gd name="T2" fmla="*/ 64 w 64"/>
                <a:gd name="T3" fmla="*/ 1 h 43"/>
                <a:gd name="T4" fmla="*/ 63 w 64"/>
                <a:gd name="T5" fmla="*/ 0 h 43"/>
                <a:gd name="T6" fmla="*/ 25 w 64"/>
                <a:gd name="T7" fmla="*/ 0 h 43"/>
                <a:gd name="T8" fmla="*/ 23 w 64"/>
                <a:gd name="T9" fmla="*/ 1 h 43"/>
                <a:gd name="T10" fmla="*/ 0 w 64"/>
                <a:gd name="T11" fmla="*/ 42 h 43"/>
                <a:gd name="T12" fmla="*/ 1 w 64"/>
                <a:gd name="T13" fmla="*/ 43 h 43"/>
                <a:gd name="T14" fmla="*/ 39 w 64"/>
                <a:gd name="T15" fmla="*/ 42 h 43"/>
                <a:gd name="T16" fmla="*/ 41 w 64"/>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41" y="41"/>
                  </a:moveTo>
                  <a:cubicBezTo>
                    <a:pt x="48" y="28"/>
                    <a:pt x="56" y="14"/>
                    <a:pt x="64" y="1"/>
                  </a:cubicBezTo>
                  <a:cubicBezTo>
                    <a:pt x="64" y="0"/>
                    <a:pt x="64" y="0"/>
                    <a:pt x="63" y="0"/>
                  </a:cubicBezTo>
                  <a:cubicBezTo>
                    <a:pt x="54" y="0"/>
                    <a:pt x="34" y="0"/>
                    <a:pt x="25" y="0"/>
                  </a:cubicBezTo>
                  <a:cubicBezTo>
                    <a:pt x="24" y="0"/>
                    <a:pt x="24" y="0"/>
                    <a:pt x="23" y="1"/>
                  </a:cubicBezTo>
                  <a:cubicBezTo>
                    <a:pt x="16" y="14"/>
                    <a:pt x="8" y="28"/>
                    <a:pt x="0" y="42"/>
                  </a:cubicBezTo>
                  <a:cubicBezTo>
                    <a:pt x="0" y="42"/>
                    <a:pt x="0" y="43"/>
                    <a:pt x="1" y="43"/>
                  </a:cubicBezTo>
                  <a:cubicBezTo>
                    <a:pt x="10" y="42"/>
                    <a:pt x="30" y="42"/>
                    <a:pt x="39" y="42"/>
                  </a:cubicBezTo>
                  <a:cubicBezTo>
                    <a:pt x="39" y="42"/>
                    <a:pt x="40" y="42"/>
                    <a:pt x="41" y="41"/>
                  </a:cubicBezTo>
                  <a:close/>
                </a:path>
              </a:pathLst>
            </a:custGeom>
            <a:solidFill>
              <a:srgbClr val="EB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1" name="íṥḻîdê"/>
            <p:cNvSpPr/>
            <p:nvPr/>
          </p:nvSpPr>
          <p:spPr bwMode="auto">
            <a:xfrm>
              <a:off x="4957564" y="3548377"/>
              <a:ext cx="120220" cy="65574"/>
            </a:xfrm>
            <a:custGeom>
              <a:avLst/>
              <a:gdLst>
                <a:gd name="T0" fmla="*/ 5 w 16"/>
                <a:gd name="T1" fmla="*/ 0 h 9"/>
                <a:gd name="T2" fmla="*/ 0 w 16"/>
                <a:gd name="T3" fmla="*/ 8 h 9"/>
                <a:gd name="T4" fmla="*/ 0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2" name="íSļíḍè"/>
            <p:cNvSpPr/>
            <p:nvPr/>
          </p:nvSpPr>
          <p:spPr bwMode="auto">
            <a:xfrm>
              <a:off x="5001280" y="3471875"/>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3" name="îṩ1îḋê"/>
            <p:cNvSpPr/>
            <p:nvPr/>
          </p:nvSpPr>
          <p:spPr bwMode="auto">
            <a:xfrm>
              <a:off x="5041351" y="3395371"/>
              <a:ext cx="120220" cy="69218"/>
            </a:xfrm>
            <a:custGeom>
              <a:avLst/>
              <a:gdLst>
                <a:gd name="T0" fmla="*/ 5 w 16"/>
                <a:gd name="T1" fmla="*/ 1 h 9"/>
                <a:gd name="T2" fmla="*/ 0 w 16"/>
                <a:gd name="T3" fmla="*/ 9 h 9"/>
                <a:gd name="T4" fmla="*/ 1 w 16"/>
                <a:gd name="T5" fmla="*/ 9 h 9"/>
                <a:gd name="T6" fmla="*/ 10 w 16"/>
                <a:gd name="T7" fmla="*/ 9 h 9"/>
                <a:gd name="T8" fmla="*/ 11 w 16"/>
                <a:gd name="T9" fmla="*/ 9 h 9"/>
                <a:gd name="T10" fmla="*/ 16 w 16"/>
                <a:gd name="T11" fmla="*/ 1 h 9"/>
                <a:gd name="T12" fmla="*/ 15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6" y="9"/>
                    <a:pt x="10" y="9"/>
                  </a:cubicBezTo>
                  <a:cubicBezTo>
                    <a:pt x="11" y="9"/>
                    <a:pt x="11" y="9"/>
                    <a:pt x="11" y="9"/>
                  </a:cubicBezTo>
                  <a:cubicBezTo>
                    <a:pt x="13" y="6"/>
                    <a:pt x="14" y="4"/>
                    <a:pt x="16" y="1"/>
                  </a:cubicBezTo>
                  <a:cubicBezTo>
                    <a:pt x="16" y="1"/>
                    <a:pt x="16" y="1"/>
                    <a:pt x="15" y="1"/>
                  </a:cubicBezTo>
                  <a:cubicBezTo>
                    <a:pt x="11" y="1"/>
                    <a:pt x="10" y="1"/>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4" name="ïšḷïdé"/>
            <p:cNvSpPr/>
            <p:nvPr/>
          </p:nvSpPr>
          <p:spPr bwMode="auto">
            <a:xfrm>
              <a:off x="4910204" y="3624881"/>
              <a:ext cx="123862" cy="58288"/>
            </a:xfrm>
            <a:custGeom>
              <a:avLst/>
              <a:gdLst>
                <a:gd name="T0" fmla="*/ 5 w 16"/>
                <a:gd name="T1" fmla="*/ 0 h 8"/>
                <a:gd name="T2" fmla="*/ 1 w 16"/>
                <a:gd name="T3" fmla="*/ 8 h 8"/>
                <a:gd name="T4" fmla="*/ 1 w 16"/>
                <a:gd name="T5" fmla="*/ 8 h 8"/>
                <a:gd name="T6" fmla="*/ 11 w 16"/>
                <a:gd name="T7" fmla="*/ 8 h 8"/>
                <a:gd name="T8" fmla="*/ 12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1" y="8"/>
                  </a:cubicBezTo>
                  <a:cubicBezTo>
                    <a:pt x="0" y="8"/>
                    <a:pt x="1" y="8"/>
                    <a:pt x="1" y="8"/>
                  </a:cubicBezTo>
                  <a:cubicBezTo>
                    <a:pt x="5" y="8"/>
                    <a:pt x="7" y="8"/>
                    <a:pt x="11" y="8"/>
                  </a:cubicBez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5" name="îṡlîḋé"/>
            <p:cNvSpPr/>
            <p:nvPr/>
          </p:nvSpPr>
          <p:spPr bwMode="auto">
            <a:xfrm>
              <a:off x="4873774" y="3690455"/>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6" name="ïŝḻîḍé"/>
            <p:cNvSpPr/>
            <p:nvPr/>
          </p:nvSpPr>
          <p:spPr bwMode="auto">
            <a:xfrm>
              <a:off x="5289075" y="3107576"/>
              <a:ext cx="229510" cy="211294"/>
            </a:xfrm>
            <a:custGeom>
              <a:avLst/>
              <a:gdLst>
                <a:gd name="T0" fmla="*/ 15 w 30"/>
                <a:gd name="T1" fmla="*/ 27 h 28"/>
                <a:gd name="T2" fmla="*/ 30 w 30"/>
                <a:gd name="T3" fmla="*/ 0 h 28"/>
                <a:gd name="T4" fmla="*/ 30 w 30"/>
                <a:gd name="T5" fmla="*/ 0 h 28"/>
                <a:gd name="T6" fmla="*/ 8 w 30"/>
                <a:gd name="T7" fmla="*/ 0 h 28"/>
                <a:gd name="T8" fmla="*/ 7 w 30"/>
                <a:gd name="T9" fmla="*/ 0 h 28"/>
                <a:gd name="T10" fmla="*/ 0 w 30"/>
                <a:gd name="T11" fmla="*/ 12 h 28"/>
                <a:gd name="T12" fmla="*/ 0 w 30"/>
                <a:gd name="T13" fmla="*/ 13 h 28"/>
                <a:gd name="T14" fmla="*/ 12 w 30"/>
                <a:gd name="T15" fmla="*/ 13 h 28"/>
                <a:gd name="T16" fmla="*/ 4 w 30"/>
                <a:gd name="T17" fmla="*/ 27 h 28"/>
                <a:gd name="T18" fmla="*/ 4 w 30"/>
                <a:gd name="T19" fmla="*/ 28 h 28"/>
                <a:gd name="T20" fmla="*/ 14 w 30"/>
                <a:gd name="T21" fmla="*/ 28 h 28"/>
                <a:gd name="T22" fmla="*/ 15 w 30"/>
                <a:gd name="T2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8">
                  <a:moveTo>
                    <a:pt x="15" y="27"/>
                  </a:moveTo>
                  <a:cubicBezTo>
                    <a:pt x="20" y="18"/>
                    <a:pt x="25" y="9"/>
                    <a:pt x="30" y="0"/>
                  </a:cubicBezTo>
                  <a:cubicBezTo>
                    <a:pt x="30" y="0"/>
                    <a:pt x="30" y="0"/>
                    <a:pt x="30" y="0"/>
                  </a:cubicBezTo>
                  <a:cubicBezTo>
                    <a:pt x="22" y="0"/>
                    <a:pt x="15" y="0"/>
                    <a:pt x="8" y="0"/>
                  </a:cubicBezTo>
                  <a:cubicBezTo>
                    <a:pt x="7" y="0"/>
                    <a:pt x="7" y="0"/>
                    <a:pt x="7" y="0"/>
                  </a:cubicBezTo>
                  <a:cubicBezTo>
                    <a:pt x="4" y="5"/>
                    <a:pt x="2" y="7"/>
                    <a:pt x="0" y="12"/>
                  </a:cubicBezTo>
                  <a:cubicBezTo>
                    <a:pt x="0" y="12"/>
                    <a:pt x="0" y="13"/>
                    <a:pt x="0" y="13"/>
                  </a:cubicBezTo>
                  <a:cubicBezTo>
                    <a:pt x="5" y="13"/>
                    <a:pt x="7" y="13"/>
                    <a:pt x="12" y="13"/>
                  </a:cubicBezTo>
                  <a:cubicBezTo>
                    <a:pt x="9" y="18"/>
                    <a:pt x="6" y="22"/>
                    <a:pt x="4" y="27"/>
                  </a:cubicBezTo>
                  <a:cubicBezTo>
                    <a:pt x="3" y="28"/>
                    <a:pt x="4" y="28"/>
                    <a:pt x="4" y="28"/>
                  </a:cubicBezTo>
                  <a:cubicBezTo>
                    <a:pt x="8" y="28"/>
                    <a:pt x="10" y="28"/>
                    <a:pt x="14" y="28"/>
                  </a:cubicBezTo>
                  <a:cubicBezTo>
                    <a:pt x="14" y="28"/>
                    <a:pt x="14" y="28"/>
                    <a:pt x="15" y="27"/>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7" name="íṩlïdé"/>
            <p:cNvSpPr/>
            <p:nvPr/>
          </p:nvSpPr>
          <p:spPr bwMode="auto">
            <a:xfrm>
              <a:off x="5085067" y="3329797"/>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0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8" name="îs1îdê"/>
            <p:cNvSpPr/>
            <p:nvPr/>
          </p:nvSpPr>
          <p:spPr bwMode="auto">
            <a:xfrm>
              <a:off x="5230787" y="3402657"/>
              <a:ext cx="120220"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8 h 9"/>
                <a:gd name="T14" fmla="*/ 10 w 16"/>
                <a:gd name="T15" fmla="*/ 8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0" y="8"/>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9" name="î$líḍé"/>
            <p:cNvSpPr/>
            <p:nvPr/>
          </p:nvSpPr>
          <p:spPr bwMode="auto">
            <a:xfrm>
              <a:off x="5125141" y="3100290"/>
              <a:ext cx="204008" cy="218580"/>
            </a:xfrm>
            <a:custGeom>
              <a:avLst/>
              <a:gdLst>
                <a:gd name="T0" fmla="*/ 17 w 27"/>
                <a:gd name="T1" fmla="*/ 0 h 29"/>
                <a:gd name="T2" fmla="*/ 16 w 27"/>
                <a:gd name="T3" fmla="*/ 1 h 29"/>
                <a:gd name="T4" fmla="*/ 1 w 27"/>
                <a:gd name="T5" fmla="*/ 28 h 29"/>
                <a:gd name="T6" fmla="*/ 1 w 27"/>
                <a:gd name="T7" fmla="*/ 29 h 29"/>
                <a:gd name="T8" fmla="*/ 11 w 27"/>
                <a:gd name="T9" fmla="*/ 29 h 29"/>
                <a:gd name="T10" fmla="*/ 12 w 27"/>
                <a:gd name="T11" fmla="*/ 28 h 29"/>
                <a:gd name="T12" fmla="*/ 27 w 27"/>
                <a:gd name="T13" fmla="*/ 1 h 29"/>
                <a:gd name="T14" fmla="*/ 27 w 27"/>
                <a:gd name="T15" fmla="*/ 1 h 29"/>
                <a:gd name="T16" fmla="*/ 17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17" y="0"/>
                  </a:moveTo>
                  <a:cubicBezTo>
                    <a:pt x="17" y="0"/>
                    <a:pt x="16" y="1"/>
                    <a:pt x="16" y="1"/>
                  </a:cubicBezTo>
                  <a:cubicBezTo>
                    <a:pt x="11" y="10"/>
                    <a:pt x="6" y="19"/>
                    <a:pt x="1" y="28"/>
                  </a:cubicBezTo>
                  <a:cubicBezTo>
                    <a:pt x="0" y="28"/>
                    <a:pt x="1" y="29"/>
                    <a:pt x="1" y="29"/>
                  </a:cubicBezTo>
                  <a:cubicBezTo>
                    <a:pt x="5" y="29"/>
                    <a:pt x="7" y="29"/>
                    <a:pt x="11" y="29"/>
                  </a:cubicBezTo>
                  <a:cubicBezTo>
                    <a:pt x="11" y="29"/>
                    <a:pt x="11" y="28"/>
                    <a:pt x="12" y="28"/>
                  </a:cubicBezTo>
                  <a:cubicBezTo>
                    <a:pt x="17" y="19"/>
                    <a:pt x="22" y="10"/>
                    <a:pt x="27" y="1"/>
                  </a:cubicBezTo>
                  <a:cubicBezTo>
                    <a:pt x="27" y="1"/>
                    <a:pt x="27" y="1"/>
                    <a:pt x="27" y="1"/>
                  </a:cubicBezTo>
                  <a:cubicBezTo>
                    <a:pt x="23" y="0"/>
                    <a:pt x="21" y="0"/>
                    <a:pt x="17"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0" name="íṡļíďé"/>
            <p:cNvSpPr/>
            <p:nvPr/>
          </p:nvSpPr>
          <p:spPr bwMode="auto">
            <a:xfrm>
              <a:off x="5274503" y="3329797"/>
              <a:ext cx="120220"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1" name="îṧḷiḑé"/>
            <p:cNvSpPr/>
            <p:nvPr/>
          </p:nvSpPr>
          <p:spPr bwMode="auto">
            <a:xfrm>
              <a:off x="4615122" y="4131256"/>
              <a:ext cx="123862" cy="65574"/>
            </a:xfrm>
            <a:custGeom>
              <a:avLst/>
              <a:gdLst>
                <a:gd name="T0" fmla="*/ 5 w 16"/>
                <a:gd name="T1" fmla="*/ 1 h 9"/>
                <a:gd name="T2" fmla="*/ 1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1" y="8"/>
                  </a:cubicBezTo>
                  <a:cubicBezTo>
                    <a:pt x="0" y="9"/>
                    <a:pt x="1" y="9"/>
                    <a:pt x="1" y="9"/>
                  </a:cubicBezTo>
                  <a:cubicBezTo>
                    <a:pt x="5" y="9"/>
                    <a:pt x="7" y="9"/>
                    <a:pt x="11" y="9"/>
                  </a:cubicBez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2" name="íş1íḋê"/>
            <p:cNvSpPr/>
            <p:nvPr/>
          </p:nvSpPr>
          <p:spPr bwMode="auto">
            <a:xfrm>
              <a:off x="4859202" y="4054755"/>
              <a:ext cx="112934" cy="65574"/>
            </a:xfrm>
            <a:custGeom>
              <a:avLst/>
              <a:gdLst>
                <a:gd name="T0" fmla="*/ 10 w 15"/>
                <a:gd name="T1" fmla="*/ 9 h 9"/>
                <a:gd name="T2" fmla="*/ 11 w 15"/>
                <a:gd name="T3" fmla="*/ 9 h 9"/>
                <a:gd name="T4" fmla="*/ 15 w 15"/>
                <a:gd name="T5" fmla="*/ 1 h 9"/>
                <a:gd name="T6" fmla="*/ 15 w 15"/>
                <a:gd name="T7" fmla="*/ 0 h 9"/>
                <a:gd name="T8" fmla="*/ 5 w 15"/>
                <a:gd name="T9" fmla="*/ 0 h 9"/>
                <a:gd name="T10" fmla="*/ 4 w 15"/>
                <a:gd name="T11" fmla="*/ 1 h 9"/>
                <a:gd name="T12" fmla="*/ 0 w 15"/>
                <a:gd name="T13" fmla="*/ 9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9"/>
                  </a:cubicBezTo>
                  <a:cubicBezTo>
                    <a:pt x="13" y="6"/>
                    <a:pt x="14" y="4"/>
                    <a:pt x="15" y="1"/>
                  </a:cubicBezTo>
                  <a:cubicBezTo>
                    <a:pt x="15" y="1"/>
                    <a:pt x="15" y="0"/>
                    <a:pt x="15" y="0"/>
                  </a:cubicBezTo>
                  <a:cubicBezTo>
                    <a:pt x="11" y="0"/>
                    <a:pt x="9" y="0"/>
                    <a:pt x="5" y="0"/>
                  </a:cubicBezTo>
                  <a:cubicBezTo>
                    <a:pt x="5" y="0"/>
                    <a:pt x="4" y="1"/>
                    <a:pt x="4" y="1"/>
                  </a:cubicBezTo>
                  <a:cubicBezTo>
                    <a:pt x="2" y="4"/>
                    <a:pt x="1"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3" name="îSḻiḍê"/>
            <p:cNvSpPr/>
            <p:nvPr/>
          </p:nvSpPr>
          <p:spPr bwMode="auto">
            <a:xfrm>
              <a:off x="4738984" y="4091185"/>
              <a:ext cx="120220" cy="69218"/>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4" name="îSlíďe"/>
            <p:cNvSpPr/>
            <p:nvPr/>
          </p:nvSpPr>
          <p:spPr bwMode="auto">
            <a:xfrm>
              <a:off x="4972136" y="4014681"/>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5" name="íṥlídê"/>
            <p:cNvSpPr/>
            <p:nvPr/>
          </p:nvSpPr>
          <p:spPr bwMode="auto">
            <a:xfrm>
              <a:off x="5019493" y="3941821"/>
              <a:ext cx="120220" cy="65574"/>
            </a:xfrm>
            <a:custGeom>
              <a:avLst/>
              <a:gdLst>
                <a:gd name="T0" fmla="*/ 11 w 16"/>
                <a:gd name="T1" fmla="*/ 9 h 9"/>
                <a:gd name="T2" fmla="*/ 16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6" y="1"/>
                  </a:cubicBezTo>
                  <a:cubicBezTo>
                    <a:pt x="16" y="1"/>
                    <a:pt x="16" y="0"/>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1"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6" name="isļîdè"/>
            <p:cNvSpPr/>
            <p:nvPr/>
          </p:nvSpPr>
          <p:spPr bwMode="auto">
            <a:xfrm>
              <a:off x="4830058" y="3766957"/>
              <a:ext cx="120220" cy="69218"/>
            </a:xfrm>
            <a:custGeom>
              <a:avLst/>
              <a:gdLst>
                <a:gd name="T0" fmla="*/ 5 w 16"/>
                <a:gd name="T1" fmla="*/ 0 h 9"/>
                <a:gd name="T2" fmla="*/ 0 w 16"/>
                <a:gd name="T3" fmla="*/ 8 h 9"/>
                <a:gd name="T4" fmla="*/ 1 w 16"/>
                <a:gd name="T5" fmla="*/ 9 h 9"/>
                <a:gd name="T6" fmla="*/ 11 w 16"/>
                <a:gd name="T7" fmla="*/ 9 h 9"/>
                <a:gd name="T8" fmla="*/ 12 w 16"/>
                <a:gd name="T9" fmla="*/ 8 h 9"/>
                <a:gd name="T10" fmla="*/ 16 w 16"/>
                <a:gd name="T11" fmla="*/ 0 h 9"/>
                <a:gd name="T12" fmla="*/ 16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5" y="9"/>
                    <a:pt x="7" y="9"/>
                    <a:pt x="11" y="9"/>
                  </a:cubicBezTo>
                  <a:cubicBezTo>
                    <a:pt x="11" y="9"/>
                    <a:pt x="12" y="8"/>
                    <a:pt x="12"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7" name="ïṩļíde"/>
            <p:cNvSpPr/>
            <p:nvPr/>
          </p:nvSpPr>
          <p:spPr bwMode="auto">
            <a:xfrm>
              <a:off x="4746270" y="3909035"/>
              <a:ext cx="120220" cy="69218"/>
            </a:xfrm>
            <a:custGeom>
              <a:avLst/>
              <a:gdLst>
                <a:gd name="T0" fmla="*/ 5 w 16"/>
                <a:gd name="T1" fmla="*/ 1 h 9"/>
                <a:gd name="T2" fmla="*/ 0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1" y="9"/>
                  </a:cubicBez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8" name="ï$ḻíḑè"/>
            <p:cNvSpPr/>
            <p:nvPr/>
          </p:nvSpPr>
          <p:spPr bwMode="auto">
            <a:xfrm>
              <a:off x="4789986" y="3843461"/>
              <a:ext cx="120220" cy="58288"/>
            </a:xfrm>
            <a:custGeom>
              <a:avLst/>
              <a:gdLst>
                <a:gd name="T0" fmla="*/ 4 w 16"/>
                <a:gd name="T1" fmla="*/ 0 h 8"/>
                <a:gd name="T2" fmla="*/ 0 w 16"/>
                <a:gd name="T3" fmla="*/ 8 h 8"/>
                <a:gd name="T4" fmla="*/ 0 w 16"/>
                <a:gd name="T5" fmla="*/ 8 h 8"/>
                <a:gd name="T6" fmla="*/ 10 w 16"/>
                <a:gd name="T7" fmla="*/ 8 h 8"/>
                <a:gd name="T8" fmla="*/ 11 w 16"/>
                <a:gd name="T9" fmla="*/ 8 h 8"/>
                <a:gd name="T10" fmla="*/ 16 w 16"/>
                <a:gd name="T11" fmla="*/ 0 h 8"/>
                <a:gd name="T12" fmla="*/ 15 w 16"/>
                <a:gd name="T13" fmla="*/ 0 h 8"/>
                <a:gd name="T14" fmla="*/ 5 w 16"/>
                <a:gd name="T15" fmla="*/ 0 h 8"/>
                <a:gd name="T16" fmla="*/ 4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0"/>
                  </a:moveTo>
                  <a:cubicBezTo>
                    <a:pt x="3" y="3"/>
                    <a:pt x="2" y="5"/>
                    <a:pt x="0" y="8"/>
                  </a:cubicBezTo>
                  <a:cubicBezTo>
                    <a:pt x="0" y="8"/>
                    <a:pt x="0" y="8"/>
                    <a:pt x="0" y="8"/>
                  </a:cubicBezTo>
                  <a:cubicBezTo>
                    <a:pt x="4" y="8"/>
                    <a:pt x="6" y="8"/>
                    <a:pt x="10" y="8"/>
                  </a:cubicBezTo>
                  <a:cubicBezTo>
                    <a:pt x="11" y="8"/>
                    <a:pt x="11" y="8"/>
                    <a:pt x="11" y="8"/>
                  </a:cubicBezTo>
                  <a:cubicBezTo>
                    <a:pt x="13" y="5"/>
                    <a:pt x="14" y="3"/>
                    <a:pt x="16" y="0"/>
                  </a:cubicBezTo>
                  <a:cubicBezTo>
                    <a:pt x="16" y="0"/>
                    <a:pt x="16" y="0"/>
                    <a:pt x="15" y="0"/>
                  </a:cubicBezTo>
                  <a:cubicBezTo>
                    <a:pt x="11" y="0"/>
                    <a:pt x="9" y="0"/>
                    <a:pt x="5" y="0"/>
                  </a:cubicBezTo>
                  <a:cubicBezTo>
                    <a:pt x="5" y="0"/>
                    <a:pt x="5"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9" name="îṡḻîḓê"/>
            <p:cNvSpPr/>
            <p:nvPr/>
          </p:nvSpPr>
          <p:spPr bwMode="auto">
            <a:xfrm>
              <a:off x="4662480" y="4062041"/>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7" y="8"/>
                    <a:pt x="10" y="8"/>
                  </a:cubicBezTo>
                  <a:cubicBezTo>
                    <a:pt x="11" y="8"/>
                    <a:pt x="11" y="8"/>
                    <a:pt x="11"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0" name="íṡḻîḓê"/>
            <p:cNvSpPr/>
            <p:nvPr/>
          </p:nvSpPr>
          <p:spPr bwMode="auto">
            <a:xfrm>
              <a:off x="4706196" y="3985537"/>
              <a:ext cx="123862" cy="69218"/>
            </a:xfrm>
            <a:custGeom>
              <a:avLst/>
              <a:gdLst>
                <a:gd name="T0" fmla="*/ 4 w 16"/>
                <a:gd name="T1" fmla="*/ 0 h 9"/>
                <a:gd name="T2" fmla="*/ 0 w 16"/>
                <a:gd name="T3" fmla="*/ 8 h 9"/>
                <a:gd name="T4" fmla="*/ 0 w 16"/>
                <a:gd name="T5" fmla="*/ 9 h 9"/>
                <a:gd name="T6" fmla="*/ 10 w 16"/>
                <a:gd name="T7" fmla="*/ 9 h 9"/>
                <a:gd name="T8" fmla="*/ 11 w 16"/>
                <a:gd name="T9" fmla="*/ 8 h 9"/>
                <a:gd name="T10" fmla="*/ 15 w 16"/>
                <a:gd name="T11" fmla="*/ 0 h 9"/>
                <a:gd name="T12" fmla="*/ 15 w 16"/>
                <a:gd name="T13" fmla="*/ 0 h 9"/>
                <a:gd name="T14" fmla="*/ 5 w 16"/>
                <a:gd name="T15" fmla="*/ 0 h 9"/>
                <a:gd name="T16" fmla="*/ 4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1" name="íşḻiḋe"/>
            <p:cNvSpPr/>
            <p:nvPr/>
          </p:nvSpPr>
          <p:spPr bwMode="auto">
            <a:xfrm>
              <a:off x="5198001" y="3282440"/>
              <a:ext cx="123862" cy="69218"/>
            </a:xfrm>
            <a:custGeom>
              <a:avLst/>
              <a:gdLst>
                <a:gd name="T0" fmla="*/ 5 w 16"/>
                <a:gd name="T1" fmla="*/ 1 h 9"/>
                <a:gd name="T2" fmla="*/ 0 w 16"/>
                <a:gd name="T3" fmla="*/ 9 h 9"/>
                <a:gd name="T4" fmla="*/ 1 w 16"/>
                <a:gd name="T5" fmla="*/ 9 h 9"/>
                <a:gd name="T6" fmla="*/ 11 w 16"/>
                <a:gd name="T7" fmla="*/ 9 h 9"/>
                <a:gd name="T8" fmla="*/ 12 w 16"/>
                <a:gd name="T9" fmla="*/ 9 h 9"/>
                <a:gd name="T10" fmla="*/ 16 w 16"/>
                <a:gd name="T11" fmla="*/ 1 h 9"/>
                <a:gd name="T12" fmla="*/ 16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7" y="9"/>
                    <a:pt x="11" y="9"/>
                  </a:cubicBezTo>
                  <a:cubicBezTo>
                    <a:pt x="11" y="9"/>
                    <a:pt x="11" y="9"/>
                    <a:pt x="12" y="9"/>
                  </a:cubicBezTo>
                  <a:cubicBezTo>
                    <a:pt x="13" y="6"/>
                    <a:pt x="14" y="4"/>
                    <a:pt x="16" y="1"/>
                  </a:cubicBezTo>
                  <a:cubicBezTo>
                    <a:pt x="16" y="1"/>
                    <a:pt x="16" y="1"/>
                    <a:pt x="16" y="1"/>
                  </a:cubicBezTo>
                  <a:cubicBezTo>
                    <a:pt x="12" y="1"/>
                    <a:pt x="10" y="1"/>
                    <a:pt x="6" y="0"/>
                  </a:cubicBezTo>
                  <a:cubicBezTo>
                    <a:pt x="6"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2" name="ísḻîdê"/>
            <p:cNvSpPr/>
            <p:nvPr/>
          </p:nvSpPr>
          <p:spPr bwMode="auto">
            <a:xfrm>
              <a:off x="5077781" y="3508305"/>
              <a:ext cx="112934" cy="61932"/>
            </a:xfrm>
            <a:custGeom>
              <a:avLst/>
              <a:gdLst>
                <a:gd name="T0" fmla="*/ 4 w 15"/>
                <a:gd name="T1" fmla="*/ 0 h 8"/>
                <a:gd name="T2" fmla="*/ 0 w 15"/>
                <a:gd name="T3" fmla="*/ 8 h 8"/>
                <a:gd name="T4" fmla="*/ 0 w 15"/>
                <a:gd name="T5" fmla="*/ 8 h 8"/>
                <a:gd name="T6" fmla="*/ 10 w 15"/>
                <a:gd name="T7" fmla="*/ 8 h 8"/>
                <a:gd name="T8" fmla="*/ 11 w 15"/>
                <a:gd name="T9" fmla="*/ 8 h 8"/>
                <a:gd name="T10" fmla="*/ 15 w 15"/>
                <a:gd name="T11" fmla="*/ 0 h 8"/>
                <a:gd name="T12" fmla="*/ 15 w 15"/>
                <a:gd name="T13" fmla="*/ 0 h 8"/>
                <a:gd name="T14" fmla="*/ 5 w 15"/>
                <a:gd name="T15" fmla="*/ 0 h 8"/>
                <a:gd name="T16" fmla="*/ 4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0"/>
                  </a:moveTo>
                  <a:cubicBezTo>
                    <a:pt x="2" y="3"/>
                    <a:pt x="2" y="5"/>
                    <a:pt x="0" y="8"/>
                  </a:cubicBezTo>
                  <a:cubicBezTo>
                    <a:pt x="0" y="8"/>
                    <a:pt x="0" y="8"/>
                    <a:pt x="0" y="8"/>
                  </a:cubicBezTo>
                  <a:cubicBezTo>
                    <a:pt x="4" y="8"/>
                    <a:pt x="6" y="8"/>
                    <a:pt x="10" y="8"/>
                  </a:cubicBezTo>
                  <a:cubicBezTo>
                    <a:pt x="10" y="8"/>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3" name="ísḻiḍé"/>
            <p:cNvSpPr/>
            <p:nvPr/>
          </p:nvSpPr>
          <p:spPr bwMode="auto">
            <a:xfrm>
              <a:off x="5034065" y="3577521"/>
              <a:ext cx="120220" cy="69218"/>
            </a:xfrm>
            <a:custGeom>
              <a:avLst/>
              <a:gdLst>
                <a:gd name="T0" fmla="*/ 5 w 16"/>
                <a:gd name="T1" fmla="*/ 1 h 9"/>
                <a:gd name="T2" fmla="*/ 0 w 16"/>
                <a:gd name="T3" fmla="*/ 8 h 9"/>
                <a:gd name="T4" fmla="*/ 1 w 16"/>
                <a:gd name="T5" fmla="*/ 9 h 9"/>
                <a:gd name="T6" fmla="*/ 10 w 16"/>
                <a:gd name="T7" fmla="*/ 9 h 9"/>
                <a:gd name="T8" fmla="*/ 11 w 16"/>
                <a:gd name="T9" fmla="*/ 9 h 9"/>
                <a:gd name="T10" fmla="*/ 16 w 16"/>
                <a:gd name="T11" fmla="*/ 1 h 9"/>
                <a:gd name="T12" fmla="*/ 15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0" y="9"/>
                  </a:cubicBezTo>
                  <a:cubicBezTo>
                    <a:pt x="11" y="9"/>
                    <a:pt x="11" y="9"/>
                    <a:pt x="11" y="9"/>
                  </a:cubicBezTo>
                  <a:cubicBezTo>
                    <a:pt x="13" y="5"/>
                    <a:pt x="14" y="4"/>
                    <a:pt x="16" y="1"/>
                  </a:cubicBezTo>
                  <a:cubicBezTo>
                    <a:pt x="16" y="1"/>
                    <a:pt x="16" y="0"/>
                    <a:pt x="15" y="0"/>
                  </a:cubicBezTo>
                  <a:cubicBezTo>
                    <a:pt x="12" y="0"/>
                    <a:pt x="10" y="0"/>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4" name="išḻïḓé"/>
            <p:cNvSpPr/>
            <p:nvPr/>
          </p:nvSpPr>
          <p:spPr bwMode="auto">
            <a:xfrm>
              <a:off x="5117856" y="3435445"/>
              <a:ext cx="120220" cy="65574"/>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1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4"/>
                    <a:pt x="2" y="5"/>
                    <a:pt x="0" y="8"/>
                  </a:cubicBezTo>
                  <a:cubicBezTo>
                    <a:pt x="0" y="8"/>
                    <a:pt x="0" y="9"/>
                    <a:pt x="1" y="9"/>
                  </a:cubicBezTo>
                  <a:cubicBezTo>
                    <a:pt x="5" y="9"/>
                    <a:pt x="7" y="9"/>
                    <a:pt x="10" y="9"/>
                  </a:cubicBezTo>
                  <a:cubicBezTo>
                    <a:pt x="11" y="9"/>
                    <a:pt x="11" y="9"/>
                    <a:pt x="11" y="8"/>
                  </a:cubicBezTo>
                  <a:cubicBezTo>
                    <a:pt x="13" y="5"/>
                    <a:pt x="14" y="4"/>
                    <a:pt x="16" y="1"/>
                  </a:cubicBezTo>
                  <a:cubicBezTo>
                    <a:pt x="16" y="0"/>
                    <a:pt x="16" y="0"/>
                    <a:pt x="15"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5" name="iṩľîdê"/>
            <p:cNvSpPr/>
            <p:nvPr/>
          </p:nvSpPr>
          <p:spPr bwMode="auto">
            <a:xfrm>
              <a:off x="4993994" y="3654025"/>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4"/>
                    <a:pt x="2" y="5"/>
                    <a:pt x="0" y="8"/>
                  </a:cubicBezTo>
                  <a:cubicBezTo>
                    <a:pt x="0" y="8"/>
                    <a:pt x="0" y="9"/>
                    <a:pt x="0" y="9"/>
                  </a:cubicBezTo>
                  <a:cubicBezTo>
                    <a:pt x="4" y="9"/>
                    <a:pt x="6" y="9"/>
                    <a:pt x="10" y="9"/>
                  </a:cubicBezTo>
                  <a:cubicBezTo>
                    <a:pt x="10" y="9"/>
                    <a:pt x="11" y="8"/>
                    <a:pt x="11" y="8"/>
                  </a:cubicBezTo>
                  <a:cubicBezTo>
                    <a:pt x="13" y="5"/>
                    <a:pt x="14" y="4"/>
                    <a:pt x="15" y="1"/>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6" name="í$ḷîďe"/>
            <p:cNvSpPr/>
            <p:nvPr/>
          </p:nvSpPr>
          <p:spPr bwMode="auto">
            <a:xfrm>
              <a:off x="4950278" y="3730527"/>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5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6" y="8"/>
                    <a:pt x="10" y="8"/>
                  </a:cubicBezTo>
                  <a:cubicBezTo>
                    <a:pt x="11" y="8"/>
                    <a:pt x="11" y="8"/>
                    <a:pt x="11" y="8"/>
                  </a:cubicBezTo>
                  <a:cubicBezTo>
                    <a:pt x="13" y="5"/>
                    <a:pt x="14" y="3"/>
                    <a:pt x="16" y="0"/>
                  </a:cubicBezTo>
                  <a:cubicBezTo>
                    <a:pt x="16" y="0"/>
                    <a:pt x="16" y="0"/>
                    <a:pt x="15" y="0"/>
                  </a:cubicBezTo>
                  <a:cubicBezTo>
                    <a:pt x="11"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7" name="íšḻïdè"/>
            <p:cNvSpPr/>
            <p:nvPr/>
          </p:nvSpPr>
          <p:spPr bwMode="auto">
            <a:xfrm>
              <a:off x="5161571" y="3358941"/>
              <a:ext cx="120220" cy="69218"/>
            </a:xfrm>
            <a:custGeom>
              <a:avLst/>
              <a:gdLst>
                <a:gd name="T0" fmla="*/ 4 w 16"/>
                <a:gd name="T1" fmla="*/ 1 h 9"/>
                <a:gd name="T2" fmla="*/ 0 w 16"/>
                <a:gd name="T3" fmla="*/ 8 h 9"/>
                <a:gd name="T4" fmla="*/ 0 w 16"/>
                <a:gd name="T5" fmla="*/ 9 h 9"/>
                <a:gd name="T6" fmla="*/ 10 w 16"/>
                <a:gd name="T7" fmla="*/ 9 h 9"/>
                <a:gd name="T8" fmla="*/ 11 w 16"/>
                <a:gd name="T9" fmla="*/ 9 h 9"/>
                <a:gd name="T10" fmla="*/ 15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0" y="9"/>
                    <a:pt x="11" y="9"/>
                    <a:pt x="11" y="9"/>
                  </a:cubicBezTo>
                  <a:cubicBezTo>
                    <a:pt x="13" y="5"/>
                    <a:pt x="14" y="4"/>
                    <a:pt x="15" y="1"/>
                  </a:cubicBezTo>
                  <a:cubicBezTo>
                    <a:pt x="16"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8" name="îSlïḋé"/>
            <p:cNvSpPr/>
            <p:nvPr/>
          </p:nvSpPr>
          <p:spPr bwMode="auto">
            <a:xfrm>
              <a:off x="5540443"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9" name="iṩḻiḑê"/>
            <p:cNvSpPr/>
            <p:nvPr/>
          </p:nvSpPr>
          <p:spPr bwMode="auto">
            <a:xfrm>
              <a:off x="5055923" y="3872605"/>
              <a:ext cx="120220" cy="69218"/>
            </a:xfrm>
            <a:custGeom>
              <a:avLst/>
              <a:gdLst>
                <a:gd name="T0" fmla="*/ 12 w 16"/>
                <a:gd name="T1" fmla="*/ 8 h 9"/>
                <a:gd name="T2" fmla="*/ 16 w 16"/>
                <a:gd name="T3" fmla="*/ 0 h 9"/>
                <a:gd name="T4" fmla="*/ 16 w 16"/>
                <a:gd name="T5" fmla="*/ 0 h 9"/>
                <a:gd name="T6" fmla="*/ 6 w 16"/>
                <a:gd name="T7" fmla="*/ 0 h 9"/>
                <a:gd name="T8" fmla="*/ 5 w 16"/>
                <a:gd name="T9" fmla="*/ 0 h 9"/>
                <a:gd name="T10" fmla="*/ 1 w 16"/>
                <a:gd name="T11" fmla="*/ 8 h 9"/>
                <a:gd name="T12" fmla="*/ 1 w 16"/>
                <a:gd name="T13" fmla="*/ 9 h 9"/>
                <a:gd name="T14" fmla="*/ 11 w 16"/>
                <a:gd name="T15" fmla="*/ 8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9"/>
                    <a:pt x="1" y="9"/>
                  </a:cubicBezTo>
                  <a:cubicBezTo>
                    <a:pt x="5" y="8"/>
                    <a:pt x="7" y="8"/>
                    <a:pt x="11" y="8"/>
                  </a:cubicBezTo>
                  <a:cubicBezTo>
                    <a:pt x="11" y="8"/>
                    <a:pt x="12"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0" name="iṣlidê"/>
            <p:cNvSpPr/>
            <p:nvPr/>
          </p:nvSpPr>
          <p:spPr bwMode="auto">
            <a:xfrm>
              <a:off x="5190715" y="3471875"/>
              <a:ext cx="116576" cy="69218"/>
            </a:xfrm>
            <a:custGeom>
              <a:avLst/>
              <a:gdLst>
                <a:gd name="T0" fmla="*/ 11 w 15"/>
                <a:gd name="T1" fmla="*/ 9 h 9"/>
                <a:gd name="T2" fmla="*/ 15 w 15"/>
                <a:gd name="T3" fmla="*/ 1 h 9"/>
                <a:gd name="T4" fmla="*/ 15 w 15"/>
                <a:gd name="T5" fmla="*/ 0 h 9"/>
                <a:gd name="T6" fmla="*/ 5 w 15"/>
                <a:gd name="T7" fmla="*/ 0 h 9"/>
                <a:gd name="T8" fmla="*/ 4 w 15"/>
                <a:gd name="T9" fmla="*/ 1 h 9"/>
                <a:gd name="T10" fmla="*/ 0 w 15"/>
                <a:gd name="T11" fmla="*/ 9 h 9"/>
                <a:gd name="T12" fmla="*/ 0 w 15"/>
                <a:gd name="T13" fmla="*/ 9 h 9"/>
                <a:gd name="T14" fmla="*/ 10 w 15"/>
                <a:gd name="T15" fmla="*/ 9 h 9"/>
                <a:gd name="T16" fmla="*/ 11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1" y="9"/>
                  </a:moveTo>
                  <a:cubicBezTo>
                    <a:pt x="13" y="6"/>
                    <a:pt x="14" y="4"/>
                    <a:pt x="15" y="1"/>
                  </a:cubicBezTo>
                  <a:cubicBezTo>
                    <a:pt x="15" y="1"/>
                    <a:pt x="15"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1" name="îṧ1iḋê"/>
            <p:cNvSpPr/>
            <p:nvPr/>
          </p:nvSpPr>
          <p:spPr bwMode="auto">
            <a:xfrm>
              <a:off x="5245359" y="3213222"/>
              <a:ext cx="120220" cy="69218"/>
            </a:xfrm>
            <a:custGeom>
              <a:avLst/>
              <a:gdLst>
                <a:gd name="T0" fmla="*/ 11 w 16"/>
                <a:gd name="T1" fmla="*/ 8 h 9"/>
                <a:gd name="T2" fmla="*/ 16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2" name="iṧlîḓé"/>
            <p:cNvSpPr/>
            <p:nvPr/>
          </p:nvSpPr>
          <p:spPr bwMode="auto">
            <a:xfrm>
              <a:off x="4910204" y="3796101"/>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0"/>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3" name="ïśḷîḋé"/>
            <p:cNvSpPr/>
            <p:nvPr/>
          </p:nvSpPr>
          <p:spPr bwMode="auto">
            <a:xfrm>
              <a:off x="5026779" y="3766957"/>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4" y="0"/>
                    <a:pt x="4" y="0"/>
                  </a:cubicBezTo>
                  <a:cubicBezTo>
                    <a:pt x="2" y="4"/>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4" name="íSlïḍé"/>
            <p:cNvSpPr/>
            <p:nvPr/>
          </p:nvSpPr>
          <p:spPr bwMode="auto">
            <a:xfrm>
              <a:off x="5063209" y="3690455"/>
              <a:ext cx="120220" cy="69218"/>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1"/>
                    <a:pt x="16" y="0"/>
                    <a:pt x="15" y="0"/>
                  </a:cubicBezTo>
                  <a:cubicBezTo>
                    <a:pt x="12" y="0"/>
                    <a:pt x="10" y="0"/>
                    <a:pt x="6" y="0"/>
                  </a:cubicBezTo>
                  <a:cubicBezTo>
                    <a:pt x="5" y="0"/>
                    <a:pt x="5" y="1"/>
                    <a:pt x="5" y="1"/>
                  </a:cubicBezTo>
                  <a:cubicBezTo>
                    <a:pt x="3" y="4"/>
                    <a:pt x="2" y="5"/>
                    <a:pt x="0" y="8"/>
                  </a:cubicBezTo>
                  <a:cubicBezTo>
                    <a:pt x="0" y="9"/>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5" name="ïśḷïḑè"/>
            <p:cNvSpPr/>
            <p:nvPr/>
          </p:nvSpPr>
          <p:spPr bwMode="auto">
            <a:xfrm>
              <a:off x="5146999" y="3548377"/>
              <a:ext cx="120220" cy="65574"/>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2" y="0"/>
                    <a:pt x="10" y="0"/>
                    <a:pt x="6" y="0"/>
                  </a:cubicBezTo>
                  <a:cubicBezTo>
                    <a:pt x="5" y="0"/>
                    <a:pt x="5" y="0"/>
                    <a:pt x="5" y="1"/>
                  </a:cubicBezTo>
                  <a:cubicBezTo>
                    <a:pt x="3" y="4"/>
                    <a:pt x="2" y="5"/>
                    <a:pt x="0" y="8"/>
                  </a:cubicBezTo>
                  <a:cubicBezTo>
                    <a:pt x="0" y="8"/>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6" name="ï$ḷidè"/>
            <p:cNvSpPr/>
            <p:nvPr/>
          </p:nvSpPr>
          <p:spPr bwMode="auto">
            <a:xfrm>
              <a:off x="4866488" y="3872605"/>
              <a:ext cx="120220" cy="69218"/>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4" y="9"/>
                    <a:pt x="6" y="9"/>
                    <a:pt x="10" y="9"/>
                  </a:cubicBez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7" name="íṡḻíḓé"/>
            <p:cNvSpPr/>
            <p:nvPr/>
          </p:nvSpPr>
          <p:spPr bwMode="auto">
            <a:xfrm>
              <a:off x="5106925" y="3624881"/>
              <a:ext cx="116576" cy="58288"/>
            </a:xfrm>
            <a:custGeom>
              <a:avLst/>
              <a:gdLst>
                <a:gd name="T0" fmla="*/ 11 w 15"/>
                <a:gd name="T1" fmla="*/ 8 h 8"/>
                <a:gd name="T2" fmla="*/ 15 w 15"/>
                <a:gd name="T3" fmla="*/ 0 h 8"/>
                <a:gd name="T4" fmla="*/ 15 w 15"/>
                <a:gd name="T5" fmla="*/ 0 h 8"/>
                <a:gd name="T6" fmla="*/ 5 w 15"/>
                <a:gd name="T7" fmla="*/ 0 h 8"/>
                <a:gd name="T8" fmla="*/ 4 w 15"/>
                <a:gd name="T9" fmla="*/ 0 h 8"/>
                <a:gd name="T10" fmla="*/ 0 w 15"/>
                <a:gd name="T11" fmla="*/ 8 h 8"/>
                <a:gd name="T12" fmla="*/ 0 w 15"/>
                <a:gd name="T13" fmla="*/ 8 h 8"/>
                <a:gd name="T14" fmla="*/ 10 w 15"/>
                <a:gd name="T15" fmla="*/ 8 h 8"/>
                <a:gd name="T16" fmla="*/ 11 w 1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1" y="8"/>
                  </a:moveTo>
                  <a:cubicBezTo>
                    <a:pt x="13" y="5"/>
                    <a:pt x="14" y="3"/>
                    <a:pt x="15" y="0"/>
                  </a:cubicBezTo>
                  <a:cubicBezTo>
                    <a:pt x="15" y="0"/>
                    <a:pt x="15" y="0"/>
                    <a:pt x="15" y="0"/>
                  </a:cubicBezTo>
                  <a:cubicBezTo>
                    <a:pt x="11" y="0"/>
                    <a:pt x="9" y="0"/>
                    <a:pt x="5" y="0"/>
                  </a:cubicBezTo>
                  <a:cubicBezTo>
                    <a:pt x="5" y="0"/>
                    <a:pt x="4" y="0"/>
                    <a:pt x="4" y="0"/>
                  </a:cubicBezTo>
                  <a:cubicBezTo>
                    <a:pt x="2" y="3"/>
                    <a:pt x="2" y="5"/>
                    <a:pt x="0" y="8"/>
                  </a:cubicBezTo>
                  <a:cubicBezTo>
                    <a:pt x="0" y="8"/>
                    <a:pt x="0" y="8"/>
                    <a:pt x="0" y="8"/>
                  </a:cubicBezTo>
                  <a:cubicBezTo>
                    <a:pt x="4" y="8"/>
                    <a:pt x="6" y="8"/>
                    <a:pt x="10" y="8"/>
                  </a:cubicBezTo>
                  <a:cubicBezTo>
                    <a:pt x="10"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8" name="íṩḷíḍe"/>
            <p:cNvSpPr/>
            <p:nvPr/>
          </p:nvSpPr>
          <p:spPr bwMode="auto">
            <a:xfrm>
              <a:off x="4979422" y="3843461"/>
              <a:ext cx="120220" cy="58288"/>
            </a:xfrm>
            <a:custGeom>
              <a:avLst/>
              <a:gdLst>
                <a:gd name="T0" fmla="*/ 11 w 16"/>
                <a:gd name="T1" fmla="*/ 8 h 8"/>
                <a:gd name="T2" fmla="*/ 16 w 16"/>
                <a:gd name="T3" fmla="*/ 0 h 8"/>
                <a:gd name="T4" fmla="*/ 15 w 16"/>
                <a:gd name="T5" fmla="*/ 0 h 8"/>
                <a:gd name="T6" fmla="*/ 6 w 16"/>
                <a:gd name="T7" fmla="*/ 0 h 8"/>
                <a:gd name="T8" fmla="*/ 5 w 16"/>
                <a:gd name="T9" fmla="*/ 0 h 8"/>
                <a:gd name="T10" fmla="*/ 0 w 16"/>
                <a:gd name="T11" fmla="*/ 8 h 8"/>
                <a:gd name="T12" fmla="*/ 1 w 16"/>
                <a:gd name="T13" fmla="*/ 8 h 8"/>
                <a:gd name="T14" fmla="*/ 1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ubicBezTo>
                    <a:pt x="11"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9" name="ïṥlîḑê"/>
            <p:cNvSpPr/>
            <p:nvPr/>
          </p:nvSpPr>
          <p:spPr bwMode="auto">
            <a:xfrm>
              <a:off x="4942992" y="3909035"/>
              <a:ext cx="120220" cy="69218"/>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4" y="0"/>
                    <a:pt x="4" y="1"/>
                  </a:cubicBezTo>
                  <a:cubicBezTo>
                    <a:pt x="2"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0" name="îšlîḍê"/>
            <p:cNvSpPr/>
            <p:nvPr/>
          </p:nvSpPr>
          <p:spPr bwMode="auto">
            <a:xfrm>
              <a:off x="4822772" y="3941821"/>
              <a:ext cx="120220" cy="65574"/>
            </a:xfrm>
            <a:custGeom>
              <a:avLst/>
              <a:gdLst>
                <a:gd name="T0" fmla="*/ 5 w 16"/>
                <a:gd name="T1" fmla="*/ 1 h 9"/>
                <a:gd name="T2" fmla="*/ 1 w 16"/>
                <a:gd name="T3" fmla="*/ 9 h 9"/>
                <a:gd name="T4" fmla="*/ 1 w 16"/>
                <a:gd name="T5" fmla="*/ 9 h 9"/>
                <a:gd name="T6" fmla="*/ 11 w 16"/>
                <a:gd name="T7" fmla="*/ 9 h 9"/>
                <a:gd name="T8" fmla="*/ 12 w 16"/>
                <a:gd name="T9" fmla="*/ 9 h 9"/>
                <a:gd name="T10" fmla="*/ 16 w 16"/>
                <a:gd name="T11" fmla="*/ 1 h 9"/>
                <a:gd name="T12" fmla="*/ 16 w 16"/>
                <a:gd name="T13" fmla="*/ 0 h 9"/>
                <a:gd name="T14" fmla="*/ 6 w 16"/>
                <a:gd name="T15" fmla="*/ 1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1" y="9"/>
                  </a:cubicBezTo>
                  <a:cubicBezTo>
                    <a:pt x="0" y="9"/>
                    <a:pt x="1" y="9"/>
                    <a:pt x="1" y="9"/>
                  </a:cubicBezTo>
                  <a:cubicBezTo>
                    <a:pt x="5" y="9"/>
                    <a:pt x="7" y="9"/>
                    <a:pt x="11" y="9"/>
                  </a:cubicBezTo>
                  <a:cubicBezTo>
                    <a:pt x="11" y="9"/>
                    <a:pt x="12" y="9"/>
                    <a:pt x="12" y="9"/>
                  </a:cubicBezTo>
                  <a:cubicBezTo>
                    <a:pt x="14" y="6"/>
                    <a:pt x="14" y="4"/>
                    <a:pt x="16" y="1"/>
                  </a:cubicBezTo>
                  <a:cubicBezTo>
                    <a:pt x="16" y="1"/>
                    <a:pt x="16" y="0"/>
                    <a:pt x="16" y="0"/>
                  </a:cubicBezTo>
                  <a:cubicBezTo>
                    <a:pt x="12" y="1"/>
                    <a:pt x="10" y="1"/>
                    <a:pt x="6" y="1"/>
                  </a:cubicBezTo>
                  <a:cubicBezTo>
                    <a:pt x="6" y="1"/>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1" name="i$lïḓè"/>
            <p:cNvSpPr/>
            <p:nvPr/>
          </p:nvSpPr>
          <p:spPr bwMode="auto">
            <a:xfrm>
              <a:off x="4782700" y="4014681"/>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2" name="îŝlíḋê"/>
            <p:cNvSpPr/>
            <p:nvPr/>
          </p:nvSpPr>
          <p:spPr bwMode="auto">
            <a:xfrm>
              <a:off x="4895632" y="3985537"/>
              <a:ext cx="123862" cy="69218"/>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3" name="ïSlîḍê"/>
            <p:cNvSpPr/>
            <p:nvPr/>
          </p:nvSpPr>
          <p:spPr bwMode="auto">
            <a:xfrm>
              <a:off x="4822772" y="3613951"/>
              <a:ext cx="120220" cy="69218"/>
            </a:xfrm>
            <a:custGeom>
              <a:avLst/>
              <a:gdLst>
                <a:gd name="T0" fmla="*/ 10 w 16"/>
                <a:gd name="T1" fmla="*/ 9 h 9"/>
                <a:gd name="T2" fmla="*/ 11 w 16"/>
                <a:gd name="T3" fmla="*/ 9 h 9"/>
                <a:gd name="T4" fmla="*/ 15 w 16"/>
                <a:gd name="T5" fmla="*/ 1 h 9"/>
                <a:gd name="T6" fmla="*/ 15 w 16"/>
                <a:gd name="T7" fmla="*/ 1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5" y="1"/>
                  </a:cubicBezTo>
                  <a:cubicBezTo>
                    <a:pt x="16" y="1"/>
                    <a:pt x="15" y="1"/>
                    <a:pt x="15" y="1"/>
                  </a:cubicBezTo>
                  <a:cubicBezTo>
                    <a:pt x="11" y="0"/>
                    <a:pt x="9" y="0"/>
                    <a:pt x="5" y="0"/>
                  </a:cubicBezTo>
                  <a:cubicBezTo>
                    <a:pt x="5" y="0"/>
                    <a:pt x="4" y="1"/>
                    <a:pt x="4" y="1"/>
                  </a:cubicBezTo>
                  <a:cubicBezTo>
                    <a:pt x="2"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4" name="ïśḻíde"/>
            <p:cNvSpPr/>
            <p:nvPr/>
          </p:nvSpPr>
          <p:spPr bwMode="auto">
            <a:xfrm>
              <a:off x="4866488" y="4091185"/>
              <a:ext cx="189436" cy="182150"/>
            </a:xfrm>
            <a:custGeom>
              <a:avLst/>
              <a:gdLst>
                <a:gd name="T0" fmla="*/ 24 w 25"/>
                <a:gd name="T1" fmla="*/ 0 h 24"/>
                <a:gd name="T2" fmla="*/ 14 w 25"/>
                <a:gd name="T3" fmla="*/ 0 h 24"/>
                <a:gd name="T4" fmla="*/ 13 w 25"/>
                <a:gd name="T5" fmla="*/ 0 h 24"/>
                <a:gd name="T6" fmla="*/ 0 w 25"/>
                <a:gd name="T7" fmla="*/ 23 h 24"/>
                <a:gd name="T8" fmla="*/ 1 w 25"/>
                <a:gd name="T9" fmla="*/ 24 h 24"/>
                <a:gd name="T10" fmla="*/ 10 w 25"/>
                <a:gd name="T11" fmla="*/ 24 h 24"/>
                <a:gd name="T12" fmla="*/ 11 w 25"/>
                <a:gd name="T13" fmla="*/ 23 h 24"/>
                <a:gd name="T14" fmla="*/ 24 w 25"/>
                <a:gd name="T15" fmla="*/ 0 h 24"/>
                <a:gd name="T16" fmla="*/ 24 w 2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24" y="0"/>
                  </a:moveTo>
                  <a:cubicBezTo>
                    <a:pt x="20" y="0"/>
                    <a:pt x="18" y="0"/>
                    <a:pt x="14" y="0"/>
                  </a:cubicBezTo>
                  <a:cubicBezTo>
                    <a:pt x="14" y="0"/>
                    <a:pt x="13" y="0"/>
                    <a:pt x="13" y="0"/>
                  </a:cubicBezTo>
                  <a:cubicBezTo>
                    <a:pt x="9" y="8"/>
                    <a:pt x="5" y="16"/>
                    <a:pt x="0" y="23"/>
                  </a:cubicBezTo>
                  <a:cubicBezTo>
                    <a:pt x="0" y="23"/>
                    <a:pt x="0" y="24"/>
                    <a:pt x="1" y="24"/>
                  </a:cubicBezTo>
                  <a:cubicBezTo>
                    <a:pt x="4" y="24"/>
                    <a:pt x="6" y="24"/>
                    <a:pt x="10" y="24"/>
                  </a:cubicBezTo>
                  <a:cubicBezTo>
                    <a:pt x="11" y="24"/>
                    <a:pt x="11" y="23"/>
                    <a:pt x="11" y="23"/>
                  </a:cubicBezTo>
                  <a:cubicBezTo>
                    <a:pt x="16" y="16"/>
                    <a:pt x="20" y="8"/>
                    <a:pt x="24" y="0"/>
                  </a:cubicBezTo>
                  <a:cubicBezTo>
                    <a:pt x="25" y="0"/>
                    <a:pt x="24" y="0"/>
                    <a:pt x="2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5" name="iṩļïḍè"/>
            <p:cNvSpPr/>
            <p:nvPr/>
          </p:nvSpPr>
          <p:spPr bwMode="auto">
            <a:xfrm>
              <a:off x="4578692" y="4204116"/>
              <a:ext cx="120220" cy="69218"/>
            </a:xfrm>
            <a:custGeom>
              <a:avLst/>
              <a:gdLst>
                <a:gd name="T0" fmla="*/ 15 w 16"/>
                <a:gd name="T1" fmla="*/ 0 h 9"/>
                <a:gd name="T2" fmla="*/ 5 w 16"/>
                <a:gd name="T3" fmla="*/ 0 h 9"/>
                <a:gd name="T4" fmla="*/ 5 w 16"/>
                <a:gd name="T5" fmla="*/ 0 h 9"/>
                <a:gd name="T6" fmla="*/ 0 w 16"/>
                <a:gd name="T7" fmla="*/ 8 h 9"/>
                <a:gd name="T8" fmla="*/ 0 w 16"/>
                <a:gd name="T9" fmla="*/ 9 h 9"/>
                <a:gd name="T10" fmla="*/ 10 w 16"/>
                <a:gd name="T11" fmla="*/ 9 h 9"/>
                <a:gd name="T12" fmla="*/ 11 w 16"/>
                <a:gd name="T13" fmla="*/ 8 h 9"/>
                <a:gd name="T14" fmla="*/ 16 w 16"/>
                <a:gd name="T15" fmla="*/ 0 h 9"/>
                <a:gd name="T16" fmla="*/ 1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0"/>
                  </a:moveTo>
                  <a:cubicBezTo>
                    <a:pt x="11" y="0"/>
                    <a:pt x="9" y="0"/>
                    <a:pt x="5" y="0"/>
                  </a:cubicBezTo>
                  <a:cubicBezTo>
                    <a:pt x="5" y="0"/>
                    <a:pt x="5" y="0"/>
                    <a:pt x="5" y="0"/>
                  </a:cubicBezTo>
                  <a:cubicBezTo>
                    <a:pt x="3" y="4"/>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iṧ1ïḋé"/>
            <p:cNvSpPr/>
            <p:nvPr/>
          </p:nvSpPr>
          <p:spPr bwMode="auto">
            <a:xfrm>
              <a:off x="4480330" y="4204116"/>
              <a:ext cx="120220" cy="69218"/>
            </a:xfrm>
            <a:custGeom>
              <a:avLst/>
              <a:gdLst>
                <a:gd name="T0" fmla="*/ 16 w 16"/>
                <a:gd name="T1" fmla="*/ 0 h 9"/>
                <a:gd name="T2" fmla="*/ 6 w 16"/>
                <a:gd name="T3" fmla="*/ 0 h 9"/>
                <a:gd name="T4" fmla="*/ 5 w 16"/>
                <a:gd name="T5" fmla="*/ 0 h 9"/>
                <a:gd name="T6" fmla="*/ 0 w 16"/>
                <a:gd name="T7" fmla="*/ 8 h 9"/>
                <a:gd name="T8" fmla="*/ 1 w 16"/>
                <a:gd name="T9" fmla="*/ 9 h 9"/>
                <a:gd name="T10" fmla="*/ 11 w 16"/>
                <a:gd name="T11" fmla="*/ 9 h 9"/>
                <a:gd name="T12" fmla="*/ 12 w 16"/>
                <a:gd name="T13" fmla="*/ 8 h 9"/>
                <a:gd name="T14" fmla="*/ 16 w 16"/>
                <a:gd name="T15" fmla="*/ 0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cubicBezTo>
                    <a:pt x="12" y="0"/>
                    <a:pt x="10" y="0"/>
                    <a:pt x="6" y="0"/>
                  </a:cubicBezTo>
                  <a:cubicBezTo>
                    <a:pt x="5" y="0"/>
                    <a:pt x="5" y="0"/>
                    <a:pt x="5" y="0"/>
                  </a:cubicBezTo>
                  <a:cubicBezTo>
                    <a:pt x="3" y="4"/>
                    <a:pt x="2" y="5"/>
                    <a:pt x="0" y="8"/>
                  </a:cubicBezTo>
                  <a:cubicBezTo>
                    <a:pt x="0" y="8"/>
                    <a:pt x="0" y="9"/>
                    <a:pt x="1" y="9"/>
                  </a:cubicBezTo>
                  <a:cubicBezTo>
                    <a:pt x="5" y="9"/>
                    <a:pt x="7" y="9"/>
                    <a:pt x="11" y="9"/>
                  </a:cubicBezTo>
                  <a:cubicBezTo>
                    <a:pt x="11" y="9"/>
                    <a:pt x="11" y="8"/>
                    <a:pt x="12" y="8"/>
                  </a:cubicBezTo>
                  <a:cubicBezTo>
                    <a:pt x="13" y="5"/>
                    <a:pt x="14" y="4"/>
                    <a:pt x="16" y="0"/>
                  </a:cubicBezTo>
                  <a:cubicBezTo>
                    <a:pt x="16" y="0"/>
                    <a:pt x="16" y="0"/>
                    <a:pt x="1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íṥḷiḓé"/>
            <p:cNvSpPr/>
            <p:nvPr/>
          </p:nvSpPr>
          <p:spPr bwMode="auto">
            <a:xfrm>
              <a:off x="4768128" y="4131256"/>
              <a:ext cx="167578" cy="142078"/>
            </a:xfrm>
            <a:custGeom>
              <a:avLst/>
              <a:gdLst>
                <a:gd name="T0" fmla="*/ 21 w 22"/>
                <a:gd name="T1" fmla="*/ 0 h 19"/>
                <a:gd name="T2" fmla="*/ 11 w 22"/>
                <a:gd name="T3" fmla="*/ 0 h 19"/>
                <a:gd name="T4" fmla="*/ 10 w 22"/>
                <a:gd name="T5" fmla="*/ 1 h 19"/>
                <a:gd name="T6" fmla="*/ 0 w 22"/>
                <a:gd name="T7" fmla="*/ 18 h 19"/>
                <a:gd name="T8" fmla="*/ 1 w 22"/>
                <a:gd name="T9" fmla="*/ 19 h 19"/>
                <a:gd name="T10" fmla="*/ 11 w 22"/>
                <a:gd name="T11" fmla="*/ 19 h 19"/>
                <a:gd name="T12" fmla="*/ 12 w 22"/>
                <a:gd name="T13" fmla="*/ 18 h 19"/>
                <a:gd name="T14" fmla="*/ 22 w 22"/>
                <a:gd name="T15" fmla="*/ 1 h 19"/>
                <a:gd name="T16" fmla="*/ 21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1" y="0"/>
                  </a:moveTo>
                  <a:cubicBezTo>
                    <a:pt x="17" y="0"/>
                    <a:pt x="15" y="0"/>
                    <a:pt x="11" y="0"/>
                  </a:cubicBezTo>
                  <a:cubicBezTo>
                    <a:pt x="11" y="0"/>
                    <a:pt x="11" y="1"/>
                    <a:pt x="10" y="1"/>
                  </a:cubicBezTo>
                  <a:cubicBezTo>
                    <a:pt x="7" y="7"/>
                    <a:pt x="4" y="12"/>
                    <a:pt x="0" y="18"/>
                  </a:cubicBezTo>
                  <a:cubicBezTo>
                    <a:pt x="0" y="18"/>
                    <a:pt x="0" y="19"/>
                    <a:pt x="1" y="19"/>
                  </a:cubicBezTo>
                  <a:cubicBezTo>
                    <a:pt x="5" y="19"/>
                    <a:pt x="7" y="19"/>
                    <a:pt x="11" y="19"/>
                  </a:cubicBezTo>
                  <a:cubicBezTo>
                    <a:pt x="11" y="19"/>
                    <a:pt x="12" y="18"/>
                    <a:pt x="12" y="18"/>
                  </a:cubicBezTo>
                  <a:cubicBezTo>
                    <a:pt x="15" y="12"/>
                    <a:pt x="18" y="7"/>
                    <a:pt x="22" y="1"/>
                  </a:cubicBezTo>
                  <a:cubicBezTo>
                    <a:pt x="22" y="1"/>
                    <a:pt x="22" y="0"/>
                    <a:pt x="21"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iṥľíḓé"/>
            <p:cNvSpPr/>
            <p:nvPr/>
          </p:nvSpPr>
          <p:spPr bwMode="auto">
            <a:xfrm>
              <a:off x="4677052" y="4167686"/>
              <a:ext cx="145720" cy="105648"/>
            </a:xfrm>
            <a:custGeom>
              <a:avLst/>
              <a:gdLst>
                <a:gd name="T0" fmla="*/ 18 w 19"/>
                <a:gd name="T1" fmla="*/ 0 h 14"/>
                <a:gd name="T2" fmla="*/ 8 w 19"/>
                <a:gd name="T3" fmla="*/ 0 h 14"/>
                <a:gd name="T4" fmla="*/ 7 w 19"/>
                <a:gd name="T5" fmla="*/ 0 h 14"/>
                <a:gd name="T6" fmla="*/ 0 w 19"/>
                <a:gd name="T7" fmla="*/ 13 h 14"/>
                <a:gd name="T8" fmla="*/ 0 w 19"/>
                <a:gd name="T9" fmla="*/ 14 h 14"/>
                <a:gd name="T10" fmla="*/ 10 w 19"/>
                <a:gd name="T11" fmla="*/ 14 h 14"/>
                <a:gd name="T12" fmla="*/ 11 w 19"/>
                <a:gd name="T13" fmla="*/ 13 h 14"/>
                <a:gd name="T14" fmla="*/ 18 w 19"/>
                <a:gd name="T15" fmla="*/ 0 h 14"/>
                <a:gd name="T16" fmla="*/ 18 w 1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18" y="0"/>
                  </a:moveTo>
                  <a:cubicBezTo>
                    <a:pt x="14" y="0"/>
                    <a:pt x="12" y="0"/>
                    <a:pt x="8" y="0"/>
                  </a:cubicBezTo>
                  <a:cubicBezTo>
                    <a:pt x="8" y="0"/>
                    <a:pt x="7" y="0"/>
                    <a:pt x="7" y="0"/>
                  </a:cubicBezTo>
                  <a:cubicBezTo>
                    <a:pt x="5" y="4"/>
                    <a:pt x="2" y="9"/>
                    <a:pt x="0" y="13"/>
                  </a:cubicBezTo>
                  <a:cubicBezTo>
                    <a:pt x="0" y="13"/>
                    <a:pt x="0" y="14"/>
                    <a:pt x="0" y="14"/>
                  </a:cubicBezTo>
                  <a:cubicBezTo>
                    <a:pt x="4" y="14"/>
                    <a:pt x="6" y="14"/>
                    <a:pt x="10" y="14"/>
                  </a:cubicBezTo>
                  <a:cubicBezTo>
                    <a:pt x="10" y="14"/>
                    <a:pt x="11" y="13"/>
                    <a:pt x="11" y="13"/>
                  </a:cubicBezTo>
                  <a:cubicBezTo>
                    <a:pt x="13" y="9"/>
                    <a:pt x="16" y="4"/>
                    <a:pt x="18" y="0"/>
                  </a:cubicBezTo>
                  <a:cubicBezTo>
                    <a:pt x="19" y="0"/>
                    <a:pt x="19" y="0"/>
                    <a:pt x="1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îSľíḑe"/>
            <p:cNvSpPr/>
            <p:nvPr/>
          </p:nvSpPr>
          <p:spPr bwMode="auto">
            <a:xfrm>
              <a:off x="4524046" y="4131256"/>
              <a:ext cx="123862" cy="65574"/>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4"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ŝliḓè"/>
            <p:cNvSpPr/>
            <p:nvPr/>
          </p:nvSpPr>
          <p:spPr bwMode="auto">
            <a:xfrm>
              <a:off x="4564120" y="4062041"/>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ïšľïḍè"/>
            <p:cNvSpPr/>
            <p:nvPr/>
          </p:nvSpPr>
          <p:spPr bwMode="auto">
            <a:xfrm>
              <a:off x="4691624" y="3836175"/>
              <a:ext cx="120220" cy="65574"/>
            </a:xfrm>
            <a:custGeom>
              <a:avLst/>
              <a:gdLst>
                <a:gd name="T0" fmla="*/ 10 w 16"/>
                <a:gd name="T1" fmla="*/ 9 h 9"/>
                <a:gd name="T2" fmla="*/ 11 w 16"/>
                <a:gd name="T3" fmla="*/ 9 h 9"/>
                <a:gd name="T4" fmla="*/ 16 w 16"/>
                <a:gd name="T5" fmla="*/ 1 h 9"/>
                <a:gd name="T6" fmla="*/ 15 w 16"/>
                <a:gd name="T7" fmla="*/ 1 h 9"/>
                <a:gd name="T8" fmla="*/ 6 w 16"/>
                <a:gd name="T9" fmla="*/ 0 h 9"/>
                <a:gd name="T10" fmla="*/ 5 w 16"/>
                <a:gd name="T11" fmla="*/ 1 h 9"/>
                <a:gd name="T12" fmla="*/ 0 w 16"/>
                <a:gd name="T13" fmla="*/ 9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6"/>
                    <a:pt x="14" y="4"/>
                    <a:pt x="16" y="1"/>
                  </a:cubicBezTo>
                  <a:cubicBezTo>
                    <a:pt x="16" y="1"/>
                    <a:pt x="16" y="1"/>
                    <a:pt x="15" y="1"/>
                  </a:cubicBezTo>
                  <a:cubicBezTo>
                    <a:pt x="12" y="1"/>
                    <a:pt x="10" y="1"/>
                    <a:pt x="6" y="0"/>
                  </a:cubicBezTo>
                  <a:cubicBezTo>
                    <a:pt x="5" y="0"/>
                    <a:pt x="5" y="1"/>
                    <a:pt x="5" y="1"/>
                  </a:cubicBezTo>
                  <a:cubicBezTo>
                    <a:pt x="3" y="4"/>
                    <a:pt x="2" y="6"/>
                    <a:pt x="0" y="9"/>
                  </a:cubicBezTo>
                  <a:cubicBezTo>
                    <a:pt x="0" y="9"/>
                    <a:pt x="0" y="9"/>
                    <a:pt x="1" y="9"/>
                  </a:cubicBezTo>
                  <a:cubicBezTo>
                    <a:pt x="5"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ïṧḻîḍê"/>
            <p:cNvSpPr/>
            <p:nvPr/>
          </p:nvSpPr>
          <p:spPr bwMode="auto">
            <a:xfrm>
              <a:off x="4647908" y="390903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1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ubicBezTo>
                    <a:pt x="3" y="4"/>
                    <a:pt x="2" y="5"/>
                    <a:pt x="1" y="8"/>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íṣļíḍè"/>
            <p:cNvSpPr/>
            <p:nvPr/>
          </p:nvSpPr>
          <p:spPr bwMode="auto">
            <a:xfrm>
              <a:off x="4607836" y="3985537"/>
              <a:ext cx="123862" cy="69218"/>
            </a:xfrm>
            <a:custGeom>
              <a:avLst/>
              <a:gdLst>
                <a:gd name="T0" fmla="*/ 10 w 16"/>
                <a:gd name="T1" fmla="*/ 9 h 9"/>
                <a:gd name="T2" fmla="*/ 11 w 16"/>
                <a:gd name="T3" fmla="*/ 8 h 9"/>
                <a:gd name="T4" fmla="*/ 16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îŝḷidè"/>
            <p:cNvSpPr/>
            <p:nvPr/>
          </p:nvSpPr>
          <p:spPr bwMode="auto">
            <a:xfrm>
              <a:off x="5048637" y="3402657"/>
              <a:ext cx="491806" cy="717671"/>
            </a:xfrm>
            <a:custGeom>
              <a:avLst/>
              <a:gdLst>
                <a:gd name="T0" fmla="*/ 55 w 65"/>
                <a:gd name="T1" fmla="*/ 0 h 95"/>
                <a:gd name="T2" fmla="*/ 54 w 65"/>
                <a:gd name="T3" fmla="*/ 0 h 95"/>
                <a:gd name="T4" fmla="*/ 0 w 65"/>
                <a:gd name="T5" fmla="*/ 94 h 95"/>
                <a:gd name="T6" fmla="*/ 1 w 65"/>
                <a:gd name="T7" fmla="*/ 95 h 95"/>
                <a:gd name="T8" fmla="*/ 10 w 65"/>
                <a:gd name="T9" fmla="*/ 95 h 95"/>
                <a:gd name="T10" fmla="*/ 11 w 65"/>
                <a:gd name="T11" fmla="*/ 94 h 95"/>
                <a:gd name="T12" fmla="*/ 65 w 65"/>
                <a:gd name="T13" fmla="*/ 1 h 95"/>
                <a:gd name="T14" fmla="*/ 64 w 65"/>
                <a:gd name="T15" fmla="*/ 0 h 95"/>
                <a:gd name="T16" fmla="*/ 55 w 65"/>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95">
                  <a:moveTo>
                    <a:pt x="55" y="0"/>
                  </a:moveTo>
                  <a:cubicBezTo>
                    <a:pt x="54" y="0"/>
                    <a:pt x="54" y="0"/>
                    <a:pt x="54" y="0"/>
                  </a:cubicBezTo>
                  <a:cubicBezTo>
                    <a:pt x="36" y="32"/>
                    <a:pt x="18" y="63"/>
                    <a:pt x="0" y="94"/>
                  </a:cubicBezTo>
                  <a:cubicBezTo>
                    <a:pt x="0" y="95"/>
                    <a:pt x="0" y="95"/>
                    <a:pt x="1" y="95"/>
                  </a:cubicBezTo>
                  <a:cubicBezTo>
                    <a:pt x="5" y="95"/>
                    <a:pt x="6" y="95"/>
                    <a:pt x="10" y="95"/>
                  </a:cubicBezTo>
                  <a:cubicBezTo>
                    <a:pt x="11" y="95"/>
                    <a:pt x="11" y="95"/>
                    <a:pt x="11" y="94"/>
                  </a:cubicBezTo>
                  <a:cubicBezTo>
                    <a:pt x="29" y="63"/>
                    <a:pt x="47" y="32"/>
                    <a:pt x="65" y="1"/>
                  </a:cubicBezTo>
                  <a:cubicBezTo>
                    <a:pt x="65" y="0"/>
                    <a:pt x="65" y="0"/>
                    <a:pt x="64" y="0"/>
                  </a:cubicBezTo>
                  <a:cubicBezTo>
                    <a:pt x="61" y="0"/>
                    <a:pt x="59" y="0"/>
                    <a:pt x="5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ïŝlïdè"/>
            <p:cNvSpPr/>
            <p:nvPr/>
          </p:nvSpPr>
          <p:spPr bwMode="auto">
            <a:xfrm>
              <a:off x="5631517" y="3034716"/>
              <a:ext cx="120220" cy="65574"/>
            </a:xfrm>
            <a:custGeom>
              <a:avLst/>
              <a:gdLst>
                <a:gd name="T0" fmla="*/ 6 w 16"/>
                <a:gd name="T1" fmla="*/ 0 h 9"/>
                <a:gd name="T2" fmla="*/ 5 w 16"/>
                <a:gd name="T3" fmla="*/ 0 h 9"/>
                <a:gd name="T4" fmla="*/ 0 w 16"/>
                <a:gd name="T5" fmla="*/ 8 h 9"/>
                <a:gd name="T6" fmla="*/ 1 w 16"/>
                <a:gd name="T7" fmla="*/ 9 h 9"/>
                <a:gd name="T8" fmla="*/ 10 w 16"/>
                <a:gd name="T9" fmla="*/ 9 h 9"/>
                <a:gd name="T10" fmla="*/ 11 w 16"/>
                <a:gd name="T11" fmla="*/ 8 h 9"/>
                <a:gd name="T12" fmla="*/ 16 w 16"/>
                <a:gd name="T13" fmla="*/ 0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0"/>
                  </a:cubicBezTo>
                  <a:cubicBezTo>
                    <a:pt x="3" y="3"/>
                    <a:pt x="2" y="5"/>
                    <a:pt x="0" y="8"/>
                  </a:cubicBezTo>
                  <a:cubicBezTo>
                    <a:pt x="0" y="8"/>
                    <a:pt x="0" y="9"/>
                    <a:pt x="1" y="9"/>
                  </a:cubicBez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íSḷíḋê"/>
            <p:cNvSpPr/>
            <p:nvPr/>
          </p:nvSpPr>
          <p:spPr bwMode="auto">
            <a:xfrm>
              <a:off x="5591445" y="3107576"/>
              <a:ext cx="116576" cy="69218"/>
            </a:xfrm>
            <a:custGeom>
              <a:avLst/>
              <a:gdLst>
                <a:gd name="T0" fmla="*/ 5 w 15"/>
                <a:gd name="T1" fmla="*/ 0 h 9"/>
                <a:gd name="T2" fmla="*/ 4 w 15"/>
                <a:gd name="T3" fmla="*/ 0 h 9"/>
                <a:gd name="T4" fmla="*/ 0 w 15"/>
                <a:gd name="T5" fmla="*/ 8 h 9"/>
                <a:gd name="T6" fmla="*/ 0 w 15"/>
                <a:gd name="T7" fmla="*/ 9 h 9"/>
                <a:gd name="T8" fmla="*/ 10 w 15"/>
                <a:gd name="T9" fmla="*/ 9 h 9"/>
                <a:gd name="T10" fmla="*/ 11 w 15"/>
                <a:gd name="T11" fmla="*/ 8 h 9"/>
                <a:gd name="T12" fmla="*/ 15 w 15"/>
                <a:gd name="T13" fmla="*/ 0 h 9"/>
                <a:gd name="T14" fmla="*/ 15 w 15"/>
                <a:gd name="T15" fmla="*/ 0 h 9"/>
                <a:gd name="T16" fmla="*/ 5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5" y="0"/>
                  </a:moveTo>
                  <a:cubicBezTo>
                    <a:pt x="5" y="0"/>
                    <a:pt x="4" y="0"/>
                    <a:pt x="4" y="0"/>
                  </a:cubicBezTo>
                  <a:cubicBezTo>
                    <a:pt x="2" y="3"/>
                    <a:pt x="1" y="5"/>
                    <a:pt x="0" y="8"/>
                  </a:cubicBezTo>
                  <a:cubicBezTo>
                    <a:pt x="0" y="8"/>
                    <a:pt x="0" y="9"/>
                    <a:pt x="0" y="9"/>
                  </a:cubicBezTo>
                  <a:cubicBezTo>
                    <a:pt x="4" y="9"/>
                    <a:pt x="6" y="9"/>
                    <a:pt x="10" y="9"/>
                  </a:cubicBezTo>
                  <a:cubicBezTo>
                    <a:pt x="10" y="9"/>
                    <a:pt x="11" y="8"/>
                    <a:pt x="11" y="8"/>
                  </a:cubicBezTo>
                  <a:cubicBezTo>
                    <a:pt x="13" y="5"/>
                    <a:pt x="13" y="3"/>
                    <a:pt x="15" y="0"/>
                  </a:cubicBezTo>
                  <a:cubicBezTo>
                    <a:pt x="15"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s1iḍê"/>
            <p:cNvSpPr/>
            <p:nvPr/>
          </p:nvSpPr>
          <p:spPr bwMode="auto">
            <a:xfrm>
              <a:off x="5547729" y="3184078"/>
              <a:ext cx="120220" cy="69218"/>
            </a:xfrm>
            <a:custGeom>
              <a:avLst/>
              <a:gdLst>
                <a:gd name="T0" fmla="*/ 6 w 16"/>
                <a:gd name="T1" fmla="*/ 0 h 9"/>
                <a:gd name="T2" fmla="*/ 5 w 16"/>
                <a:gd name="T3" fmla="*/ 0 h 9"/>
                <a:gd name="T4" fmla="*/ 0 w 16"/>
                <a:gd name="T5" fmla="*/ 8 h 9"/>
                <a:gd name="T6" fmla="*/ 0 w 16"/>
                <a:gd name="T7" fmla="*/ 8 h 9"/>
                <a:gd name="T8" fmla="*/ 10 w 16"/>
                <a:gd name="T9" fmla="*/ 9 h 9"/>
                <a:gd name="T10" fmla="*/ 11 w 16"/>
                <a:gd name="T11" fmla="*/ 8 h 9"/>
                <a:gd name="T12" fmla="*/ 16 w 16"/>
                <a:gd name="T13" fmla="*/ 0 h 9"/>
                <a:gd name="T14" fmla="*/ 15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5" y="0"/>
                    <a:pt x="5" y="0"/>
                    <a:pt x="5" y="0"/>
                  </a:cubicBezTo>
                  <a:cubicBezTo>
                    <a:pt x="3" y="3"/>
                    <a:pt x="2" y="5"/>
                    <a:pt x="0" y="8"/>
                  </a:cubicBezTo>
                  <a:cubicBezTo>
                    <a:pt x="0" y="8"/>
                    <a:pt x="0" y="8"/>
                    <a:pt x="0" y="8"/>
                  </a:cubicBezTo>
                  <a:cubicBezTo>
                    <a:pt x="4" y="8"/>
                    <a:pt x="6" y="8"/>
                    <a:pt x="10" y="9"/>
                  </a:cubicBezTo>
                  <a:cubicBezTo>
                    <a:pt x="11" y="9"/>
                    <a:pt x="11" y="8"/>
                    <a:pt x="11" y="8"/>
                  </a:cubicBezTo>
                  <a:cubicBezTo>
                    <a:pt x="13" y="5"/>
                    <a:pt x="14" y="3"/>
                    <a:pt x="16" y="0"/>
                  </a:cubicBezTo>
                  <a:cubicBezTo>
                    <a:pt x="16" y="0"/>
                    <a:pt x="16" y="0"/>
                    <a:pt x="15" y="0"/>
                  </a:cubicBezTo>
                  <a:cubicBezTo>
                    <a:pt x="11" y="0"/>
                    <a:pt x="9"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îşļîde"/>
            <p:cNvSpPr/>
            <p:nvPr/>
          </p:nvSpPr>
          <p:spPr bwMode="auto">
            <a:xfrm>
              <a:off x="4964850" y="4204116"/>
              <a:ext cx="120220" cy="69218"/>
            </a:xfrm>
            <a:custGeom>
              <a:avLst/>
              <a:gdLst>
                <a:gd name="T0" fmla="*/ 5 w 16"/>
                <a:gd name="T1" fmla="*/ 0 h 9"/>
                <a:gd name="T2" fmla="*/ 4 w 16"/>
                <a:gd name="T3" fmla="*/ 0 h 9"/>
                <a:gd name="T4" fmla="*/ 0 w 16"/>
                <a:gd name="T5" fmla="*/ 8 h 9"/>
                <a:gd name="T6" fmla="*/ 0 w 16"/>
                <a:gd name="T7" fmla="*/ 9 h 9"/>
                <a:gd name="T8" fmla="*/ 10 w 16"/>
                <a:gd name="T9" fmla="*/ 9 h 9"/>
                <a:gd name="T10" fmla="*/ 11 w 16"/>
                <a:gd name="T11" fmla="*/ 8 h 9"/>
                <a:gd name="T12" fmla="*/ 16 w 16"/>
                <a:gd name="T13" fmla="*/ 0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0"/>
                  </a:cubicBezTo>
                  <a:cubicBezTo>
                    <a:pt x="3" y="3"/>
                    <a:pt x="2" y="5"/>
                    <a:pt x="0" y="8"/>
                  </a:cubicBezTo>
                  <a:cubicBezTo>
                    <a:pt x="0" y="8"/>
                    <a:pt x="0" y="9"/>
                    <a:pt x="0" y="9"/>
                  </a:cubicBezTo>
                  <a:cubicBezTo>
                    <a:pt x="4" y="9"/>
                    <a:pt x="6" y="9"/>
                    <a:pt x="10" y="9"/>
                  </a:cubicBezTo>
                  <a:cubicBezTo>
                    <a:pt x="10" y="9"/>
                    <a:pt x="11" y="8"/>
                    <a:pt x="11" y="8"/>
                  </a:cubicBezTo>
                  <a:cubicBezTo>
                    <a:pt x="13" y="5"/>
                    <a:pt x="14" y="3"/>
                    <a:pt x="16" y="0"/>
                  </a:cubicBezTo>
                  <a:cubicBezTo>
                    <a:pt x="16" y="0"/>
                    <a:pt x="16"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ṣlïḑe"/>
            <p:cNvSpPr/>
            <p:nvPr/>
          </p:nvSpPr>
          <p:spPr bwMode="auto">
            <a:xfrm>
              <a:off x="5504013" y="3253296"/>
              <a:ext cx="120220" cy="65574"/>
            </a:xfrm>
            <a:custGeom>
              <a:avLst/>
              <a:gdLst>
                <a:gd name="T0" fmla="*/ 6 w 16"/>
                <a:gd name="T1" fmla="*/ 0 h 9"/>
                <a:gd name="T2" fmla="*/ 5 w 16"/>
                <a:gd name="T3" fmla="*/ 1 h 9"/>
                <a:gd name="T4" fmla="*/ 1 w 16"/>
                <a:gd name="T5" fmla="*/ 9 h 9"/>
                <a:gd name="T6" fmla="*/ 1 w 16"/>
                <a:gd name="T7" fmla="*/ 9 h 9"/>
                <a:gd name="T8" fmla="*/ 11 w 16"/>
                <a:gd name="T9" fmla="*/ 9 h 9"/>
                <a:gd name="T10" fmla="*/ 12 w 16"/>
                <a:gd name="T11" fmla="*/ 9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1"/>
                    <a:pt x="5" y="1"/>
                  </a:cubicBezTo>
                  <a:cubicBezTo>
                    <a:pt x="3" y="4"/>
                    <a:pt x="2" y="6"/>
                    <a:pt x="1" y="9"/>
                  </a:cubicBezTo>
                  <a:cubicBezTo>
                    <a:pt x="0" y="9"/>
                    <a:pt x="0" y="9"/>
                    <a:pt x="1" y="9"/>
                  </a:cubicBezTo>
                  <a:cubicBezTo>
                    <a:pt x="5" y="9"/>
                    <a:pt x="7" y="9"/>
                    <a:pt x="11" y="9"/>
                  </a:cubicBezTo>
                  <a:cubicBezTo>
                    <a:pt x="11" y="9"/>
                    <a:pt x="11" y="9"/>
                    <a:pt x="12" y="9"/>
                  </a:cubicBezTo>
                  <a:cubicBezTo>
                    <a:pt x="13" y="6"/>
                    <a:pt x="14" y="4"/>
                    <a:pt x="16" y="1"/>
                  </a:cubicBezTo>
                  <a:cubicBezTo>
                    <a:pt x="16" y="1"/>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îšḷidé"/>
            <p:cNvSpPr/>
            <p:nvPr/>
          </p:nvSpPr>
          <p:spPr bwMode="auto">
            <a:xfrm>
              <a:off x="5001280" y="4131256"/>
              <a:ext cx="123862" cy="65574"/>
            </a:xfrm>
            <a:custGeom>
              <a:avLst/>
              <a:gdLst>
                <a:gd name="T0" fmla="*/ 6 w 16"/>
                <a:gd name="T1" fmla="*/ 0 h 9"/>
                <a:gd name="T2" fmla="*/ 5 w 16"/>
                <a:gd name="T3" fmla="*/ 1 h 9"/>
                <a:gd name="T4" fmla="*/ 1 w 16"/>
                <a:gd name="T5" fmla="*/ 8 h 9"/>
                <a:gd name="T6" fmla="*/ 1 w 16"/>
                <a:gd name="T7" fmla="*/ 9 h 9"/>
                <a:gd name="T8" fmla="*/ 11 w 16"/>
                <a:gd name="T9" fmla="*/ 9 h 9"/>
                <a:gd name="T10" fmla="*/ 12 w 16"/>
                <a:gd name="T11" fmla="*/ 8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1"/>
                  </a:cubicBezTo>
                  <a:cubicBezTo>
                    <a:pt x="3" y="4"/>
                    <a:pt x="2" y="5"/>
                    <a:pt x="1" y="8"/>
                  </a:cubicBezTo>
                  <a:cubicBezTo>
                    <a:pt x="0" y="9"/>
                    <a:pt x="1" y="9"/>
                    <a:pt x="1" y="9"/>
                  </a:cubicBezTo>
                  <a:cubicBezTo>
                    <a:pt x="5" y="9"/>
                    <a:pt x="7" y="9"/>
                    <a:pt x="11" y="9"/>
                  </a:cubicBezTo>
                  <a:cubicBezTo>
                    <a:pt x="11" y="9"/>
                    <a:pt x="12" y="9"/>
                    <a:pt x="12" y="8"/>
                  </a:cubicBezTo>
                  <a:cubicBezTo>
                    <a:pt x="13" y="5"/>
                    <a:pt x="14" y="4"/>
                    <a:pt x="16" y="1"/>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Sḷíḍè"/>
            <p:cNvSpPr/>
            <p:nvPr/>
          </p:nvSpPr>
          <p:spPr bwMode="auto">
            <a:xfrm>
              <a:off x="4738984" y="3766957"/>
              <a:ext cx="120220" cy="69218"/>
            </a:xfrm>
            <a:custGeom>
              <a:avLst/>
              <a:gdLst>
                <a:gd name="T0" fmla="*/ 10 w 16"/>
                <a:gd name="T1" fmla="*/ 9 h 9"/>
                <a:gd name="T2" fmla="*/ 11 w 16"/>
                <a:gd name="T3" fmla="*/ 8 h 9"/>
                <a:gd name="T4" fmla="*/ 15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iṧlîdè"/>
            <p:cNvSpPr/>
            <p:nvPr/>
          </p:nvSpPr>
          <p:spPr bwMode="auto">
            <a:xfrm>
              <a:off x="5463939" y="3329797"/>
              <a:ext cx="120220" cy="65574"/>
            </a:xfrm>
            <a:custGeom>
              <a:avLst/>
              <a:gdLst>
                <a:gd name="T0" fmla="*/ 5 w 16"/>
                <a:gd name="T1" fmla="*/ 0 h 9"/>
                <a:gd name="T2" fmla="*/ 4 w 16"/>
                <a:gd name="T3" fmla="*/ 1 h 9"/>
                <a:gd name="T4" fmla="*/ 0 w 16"/>
                <a:gd name="T5" fmla="*/ 8 h 9"/>
                <a:gd name="T6" fmla="*/ 0 w 16"/>
                <a:gd name="T7" fmla="*/ 9 h 9"/>
                <a:gd name="T8" fmla="*/ 10 w 16"/>
                <a:gd name="T9" fmla="*/ 9 h 9"/>
                <a:gd name="T10" fmla="*/ 11 w 16"/>
                <a:gd name="T11" fmla="*/ 8 h 9"/>
                <a:gd name="T12" fmla="*/ 15 w 16"/>
                <a:gd name="T13" fmla="*/ 1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1"/>
                  </a:cubicBezTo>
                  <a:cubicBezTo>
                    <a:pt x="3" y="4"/>
                    <a:pt x="2" y="5"/>
                    <a:pt x="0" y="8"/>
                  </a:cubicBezTo>
                  <a:cubicBezTo>
                    <a:pt x="0" y="9"/>
                    <a:pt x="0" y="9"/>
                    <a:pt x="0" y="9"/>
                  </a:cubicBezTo>
                  <a:cubicBezTo>
                    <a:pt x="4" y="9"/>
                    <a:pt x="6" y="9"/>
                    <a:pt x="10" y="9"/>
                  </a:cubicBezTo>
                  <a:cubicBezTo>
                    <a:pt x="10" y="9"/>
                    <a:pt x="11" y="9"/>
                    <a:pt x="11" y="8"/>
                  </a:cubicBezTo>
                  <a:cubicBezTo>
                    <a:pt x="13" y="5"/>
                    <a:pt x="14" y="4"/>
                    <a:pt x="15" y="1"/>
                  </a:cubicBezTo>
                  <a:cubicBezTo>
                    <a:pt x="16"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ṣľïḍe"/>
            <p:cNvSpPr/>
            <p:nvPr/>
          </p:nvSpPr>
          <p:spPr bwMode="auto">
            <a:xfrm>
              <a:off x="5394723" y="3184078"/>
              <a:ext cx="174864" cy="167578"/>
            </a:xfrm>
            <a:custGeom>
              <a:avLst/>
              <a:gdLst>
                <a:gd name="T0" fmla="*/ 11 w 23"/>
                <a:gd name="T1" fmla="*/ 22 h 22"/>
                <a:gd name="T2" fmla="*/ 23 w 23"/>
                <a:gd name="T3" fmla="*/ 0 h 22"/>
                <a:gd name="T4" fmla="*/ 23 w 23"/>
                <a:gd name="T5" fmla="*/ 0 h 22"/>
                <a:gd name="T6" fmla="*/ 13 w 23"/>
                <a:gd name="T7" fmla="*/ 0 h 22"/>
                <a:gd name="T8" fmla="*/ 12 w 23"/>
                <a:gd name="T9" fmla="*/ 0 h 22"/>
                <a:gd name="T10" fmla="*/ 0 w 23"/>
                <a:gd name="T11" fmla="*/ 22 h 22"/>
                <a:gd name="T12" fmla="*/ 0 w 23"/>
                <a:gd name="T13" fmla="*/ 22 h 22"/>
                <a:gd name="T14" fmla="*/ 10 w 23"/>
                <a:gd name="T15" fmla="*/ 22 h 22"/>
                <a:gd name="T16" fmla="*/ 11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1" y="22"/>
                  </a:moveTo>
                  <a:cubicBezTo>
                    <a:pt x="15" y="15"/>
                    <a:pt x="19" y="7"/>
                    <a:pt x="23" y="0"/>
                  </a:cubicBezTo>
                  <a:cubicBezTo>
                    <a:pt x="23" y="0"/>
                    <a:pt x="23" y="0"/>
                    <a:pt x="23" y="0"/>
                  </a:cubicBezTo>
                  <a:cubicBezTo>
                    <a:pt x="19" y="0"/>
                    <a:pt x="17" y="0"/>
                    <a:pt x="13" y="0"/>
                  </a:cubicBezTo>
                  <a:cubicBezTo>
                    <a:pt x="12" y="0"/>
                    <a:pt x="12" y="0"/>
                    <a:pt x="12" y="0"/>
                  </a:cubicBezTo>
                  <a:cubicBezTo>
                    <a:pt x="8" y="7"/>
                    <a:pt x="4" y="14"/>
                    <a:pt x="0" y="22"/>
                  </a:cubicBezTo>
                  <a:cubicBezTo>
                    <a:pt x="0" y="22"/>
                    <a:pt x="0" y="22"/>
                    <a:pt x="0" y="22"/>
                  </a:cubicBezTo>
                  <a:cubicBezTo>
                    <a:pt x="4" y="22"/>
                    <a:pt x="6" y="22"/>
                    <a:pt x="10" y="22"/>
                  </a:cubicBezTo>
                  <a:cubicBezTo>
                    <a:pt x="10" y="22"/>
                    <a:pt x="11" y="22"/>
                    <a:pt x="11" y="22"/>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ṡļiḍè"/>
            <p:cNvSpPr/>
            <p:nvPr/>
          </p:nvSpPr>
          <p:spPr bwMode="auto">
            <a:xfrm>
              <a:off x="5307291" y="3435445"/>
              <a:ext cx="120220" cy="65574"/>
            </a:xfrm>
            <a:custGeom>
              <a:avLst/>
              <a:gdLst>
                <a:gd name="T0" fmla="*/ 12 w 16"/>
                <a:gd name="T1" fmla="*/ 8 h 9"/>
                <a:gd name="T2" fmla="*/ 16 w 16"/>
                <a:gd name="T3" fmla="*/ 1 h 9"/>
                <a:gd name="T4" fmla="*/ 16 w 16"/>
                <a:gd name="T5" fmla="*/ 0 h 9"/>
                <a:gd name="T6" fmla="*/ 6 w 16"/>
                <a:gd name="T7" fmla="*/ 0 h 9"/>
                <a:gd name="T8" fmla="*/ 5 w 16"/>
                <a:gd name="T9" fmla="*/ 1 h 9"/>
                <a:gd name="T10" fmla="*/ 0 w 16"/>
                <a:gd name="T11" fmla="*/ 8 h 9"/>
                <a:gd name="T12" fmla="*/ 1 w 16"/>
                <a:gd name="T13" fmla="*/ 9 h 9"/>
                <a:gd name="T14" fmla="*/ 11 w 16"/>
                <a:gd name="T15" fmla="*/ 9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ubicBezTo>
                    <a:pt x="11" y="9"/>
                    <a:pt x="11" y="9"/>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iṥľîďè"/>
            <p:cNvSpPr/>
            <p:nvPr/>
          </p:nvSpPr>
          <p:spPr bwMode="auto">
            <a:xfrm>
              <a:off x="5099639" y="3796101"/>
              <a:ext cx="123862" cy="69218"/>
            </a:xfrm>
            <a:custGeom>
              <a:avLst/>
              <a:gdLst>
                <a:gd name="T0" fmla="*/ 11 w 16"/>
                <a:gd name="T1" fmla="*/ 8 h 9"/>
                <a:gd name="T2" fmla="*/ 16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1íḓè"/>
            <p:cNvSpPr/>
            <p:nvPr/>
          </p:nvSpPr>
          <p:spPr bwMode="auto">
            <a:xfrm>
              <a:off x="5351007" y="3358941"/>
              <a:ext cx="120220" cy="69218"/>
            </a:xfrm>
            <a:custGeom>
              <a:avLst/>
              <a:gdLst>
                <a:gd name="T0" fmla="*/ 11 w 16"/>
                <a:gd name="T1" fmla="*/ 9 h 9"/>
                <a:gd name="T2" fmla="*/ 15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5" y="1"/>
                  </a:cubicBezTo>
                  <a:cubicBezTo>
                    <a:pt x="16" y="1"/>
                    <a:pt x="15" y="1"/>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i$ļíḋe"/>
            <p:cNvSpPr/>
            <p:nvPr/>
          </p:nvSpPr>
          <p:spPr bwMode="auto">
            <a:xfrm>
              <a:off x="5442081" y="3034716"/>
              <a:ext cx="120220" cy="65574"/>
            </a:xfrm>
            <a:custGeom>
              <a:avLst/>
              <a:gdLst>
                <a:gd name="T0" fmla="*/ 1 w 16"/>
                <a:gd name="T1" fmla="*/ 9 h 9"/>
                <a:gd name="T2" fmla="*/ 10 w 16"/>
                <a:gd name="T3" fmla="*/ 9 h 9"/>
                <a:gd name="T4" fmla="*/ 11 w 16"/>
                <a:gd name="T5" fmla="*/ 8 h 9"/>
                <a:gd name="T6" fmla="*/ 16 w 16"/>
                <a:gd name="T7" fmla="*/ 0 h 9"/>
                <a:gd name="T8" fmla="*/ 16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îşļïḍê"/>
            <p:cNvSpPr/>
            <p:nvPr/>
          </p:nvSpPr>
          <p:spPr bwMode="auto">
            <a:xfrm>
              <a:off x="5351007"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ṧļîḋé"/>
            <p:cNvSpPr/>
            <p:nvPr/>
          </p:nvSpPr>
          <p:spPr bwMode="auto">
            <a:xfrm>
              <a:off x="5493083" y="3107576"/>
              <a:ext cx="123862"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10" y="0"/>
                    <a:pt x="6" y="0"/>
                  </a:cubicBezTo>
                  <a:cubicBezTo>
                    <a:pt x="5" y="0"/>
                    <a:pt x="5" y="0"/>
                    <a:pt x="5" y="0"/>
                  </a:cubicBezTo>
                  <a:cubicBezTo>
                    <a:pt x="3" y="3"/>
                    <a:pt x="2" y="5"/>
                    <a:pt x="0" y="8"/>
                  </a:cubicBezTo>
                  <a:cubicBezTo>
                    <a:pt x="0" y="8"/>
                    <a:pt x="0" y="9"/>
                    <a:pt x="1"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Sļíḋê"/>
            <p:cNvSpPr/>
            <p:nvPr/>
          </p:nvSpPr>
          <p:spPr bwMode="auto">
            <a:xfrm>
              <a:off x="5139713" y="3730527"/>
              <a:ext cx="120220" cy="58288"/>
            </a:xfrm>
            <a:custGeom>
              <a:avLst/>
              <a:gdLst>
                <a:gd name="T0" fmla="*/ 12 w 16"/>
                <a:gd name="T1" fmla="*/ 8 h 8"/>
                <a:gd name="T2" fmla="*/ 16 w 16"/>
                <a:gd name="T3" fmla="*/ 0 h 8"/>
                <a:gd name="T4" fmla="*/ 16 w 16"/>
                <a:gd name="T5" fmla="*/ 0 h 8"/>
                <a:gd name="T6" fmla="*/ 6 w 16"/>
                <a:gd name="T7" fmla="*/ 0 h 8"/>
                <a:gd name="T8" fmla="*/ 5 w 16"/>
                <a:gd name="T9" fmla="*/ 0 h 8"/>
                <a:gd name="T10" fmla="*/ 1 w 16"/>
                <a:gd name="T11" fmla="*/ 8 h 8"/>
                <a:gd name="T12" fmla="*/ 1 w 16"/>
                <a:gd name="T13" fmla="*/ 8 h 8"/>
                <a:gd name="T14" fmla="*/ 11 w 16"/>
                <a:gd name="T15" fmla="*/ 8 h 8"/>
                <a:gd name="T16" fmla="*/ 12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8"/>
                    <a:pt x="1" y="8"/>
                  </a:cubicBezTo>
                  <a:cubicBezTo>
                    <a:pt x="5" y="8"/>
                    <a:pt x="7" y="8"/>
                    <a:pt x="11" y="8"/>
                  </a:cubicBezTo>
                  <a:cubicBezTo>
                    <a:pt x="11" y="8"/>
                    <a:pt x="11"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ïṣḻïḍê"/>
            <p:cNvSpPr/>
            <p:nvPr/>
          </p:nvSpPr>
          <p:spPr bwMode="auto">
            <a:xfrm>
              <a:off x="4775414" y="369045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işḷïḓe"/>
            <p:cNvSpPr/>
            <p:nvPr/>
          </p:nvSpPr>
          <p:spPr bwMode="auto">
            <a:xfrm>
              <a:off x="5267217" y="3508305"/>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8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8"/>
                    <a:pt x="0" y="8"/>
                  </a:cubicBezTo>
                  <a:cubicBezTo>
                    <a:pt x="4" y="8"/>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îṡ1íḍè"/>
            <p:cNvSpPr/>
            <p:nvPr/>
          </p:nvSpPr>
          <p:spPr bwMode="auto">
            <a:xfrm>
              <a:off x="5223501" y="3577521"/>
              <a:ext cx="120220" cy="69218"/>
            </a:xfrm>
            <a:custGeom>
              <a:avLst/>
              <a:gdLst>
                <a:gd name="T0" fmla="*/ 12 w 16"/>
                <a:gd name="T1" fmla="*/ 9 h 9"/>
                <a:gd name="T2" fmla="*/ 16 w 16"/>
                <a:gd name="T3" fmla="*/ 1 h 9"/>
                <a:gd name="T4" fmla="*/ 16 w 16"/>
                <a:gd name="T5" fmla="*/ 0 h 9"/>
                <a:gd name="T6" fmla="*/ 6 w 16"/>
                <a:gd name="T7" fmla="*/ 0 h 9"/>
                <a:gd name="T8" fmla="*/ 5 w 16"/>
                <a:gd name="T9" fmla="*/ 1 h 9"/>
                <a:gd name="T10" fmla="*/ 0 w 16"/>
                <a:gd name="T11" fmla="*/ 9 h 9"/>
                <a:gd name="T12" fmla="*/ 1 w 16"/>
                <a:gd name="T13" fmla="*/ 9 h 9"/>
                <a:gd name="T14" fmla="*/ 11 w 16"/>
                <a:gd name="T15" fmla="*/ 9 h 9"/>
                <a:gd name="T16" fmla="*/ 1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9"/>
                  </a:moveTo>
                  <a:cubicBezTo>
                    <a:pt x="13" y="6"/>
                    <a:pt x="14" y="4"/>
                    <a:pt x="16" y="1"/>
                  </a:cubicBezTo>
                  <a:cubicBezTo>
                    <a:pt x="16" y="1"/>
                    <a:pt x="16" y="0"/>
                    <a:pt x="16" y="0"/>
                  </a:cubicBezTo>
                  <a:cubicBezTo>
                    <a:pt x="12" y="0"/>
                    <a:pt x="10" y="0"/>
                    <a:pt x="6" y="0"/>
                  </a:cubicBezTo>
                  <a:cubicBezTo>
                    <a:pt x="5" y="0"/>
                    <a:pt x="5" y="1"/>
                    <a:pt x="5" y="1"/>
                  </a:cubicBezTo>
                  <a:cubicBezTo>
                    <a:pt x="3" y="4"/>
                    <a:pt x="2" y="6"/>
                    <a:pt x="0" y="9"/>
                  </a:cubicBezTo>
                  <a:cubicBezTo>
                    <a:pt x="0" y="9"/>
                    <a:pt x="0" y="9"/>
                    <a:pt x="1" y="9"/>
                  </a:cubicBezTo>
                  <a:cubicBezTo>
                    <a:pt x="5" y="9"/>
                    <a:pt x="7" y="9"/>
                    <a:pt x="11" y="9"/>
                  </a:cubicBezTo>
                  <a:cubicBezTo>
                    <a:pt x="11" y="9"/>
                    <a:pt x="11" y="9"/>
                    <a:pt x="12"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ï$1îďe"/>
            <p:cNvSpPr/>
            <p:nvPr/>
          </p:nvSpPr>
          <p:spPr bwMode="auto">
            <a:xfrm>
              <a:off x="5183429" y="3654025"/>
              <a:ext cx="123862"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8"/>
                    <a:pt x="0" y="9"/>
                    <a:pt x="0"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ïṥḻíḋê"/>
            <p:cNvSpPr/>
            <p:nvPr/>
          </p:nvSpPr>
          <p:spPr bwMode="auto">
            <a:xfrm>
              <a:off x="4902918" y="3471875"/>
              <a:ext cx="123862" cy="69218"/>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îŝḻïḍé"/>
            <p:cNvSpPr/>
            <p:nvPr/>
          </p:nvSpPr>
          <p:spPr bwMode="auto">
            <a:xfrm>
              <a:off x="4942992" y="3395371"/>
              <a:ext cx="120220" cy="69218"/>
            </a:xfrm>
            <a:custGeom>
              <a:avLst/>
              <a:gdLst>
                <a:gd name="T0" fmla="*/ 11 w 16"/>
                <a:gd name="T1" fmla="*/ 9 h 9"/>
                <a:gd name="T2" fmla="*/ 12 w 16"/>
                <a:gd name="T3" fmla="*/ 9 h 9"/>
                <a:gd name="T4" fmla="*/ 16 w 16"/>
                <a:gd name="T5" fmla="*/ 1 h 9"/>
                <a:gd name="T6" fmla="*/ 16 w 16"/>
                <a:gd name="T7" fmla="*/ 0 h 9"/>
                <a:gd name="T8" fmla="*/ 6 w 16"/>
                <a:gd name="T9" fmla="*/ 0 h 9"/>
                <a:gd name="T10" fmla="*/ 5 w 16"/>
                <a:gd name="T11" fmla="*/ 1 h 9"/>
                <a:gd name="T12" fmla="*/ 1 w 16"/>
                <a:gd name="T13" fmla="*/ 9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9"/>
                  </a:cubicBezTo>
                  <a:cubicBezTo>
                    <a:pt x="13" y="6"/>
                    <a:pt x="14" y="4"/>
                    <a:pt x="16" y="1"/>
                  </a:cubicBezTo>
                  <a:cubicBezTo>
                    <a:pt x="16" y="1"/>
                    <a:pt x="16" y="0"/>
                    <a:pt x="16" y="0"/>
                  </a:cubicBezTo>
                  <a:cubicBezTo>
                    <a:pt x="12" y="0"/>
                    <a:pt x="10" y="0"/>
                    <a:pt x="6" y="0"/>
                  </a:cubicBezTo>
                  <a:cubicBezTo>
                    <a:pt x="6" y="0"/>
                    <a:pt x="5" y="1"/>
                    <a:pt x="5" y="1"/>
                  </a:cubicBezTo>
                  <a:cubicBezTo>
                    <a:pt x="3" y="4"/>
                    <a:pt x="2" y="5"/>
                    <a:pt x="1" y="9"/>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šļîḓé"/>
            <p:cNvSpPr/>
            <p:nvPr/>
          </p:nvSpPr>
          <p:spPr bwMode="auto">
            <a:xfrm>
              <a:off x="4859202" y="3548377"/>
              <a:ext cx="120220" cy="65574"/>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8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iŝ1ídê"/>
            <p:cNvSpPr/>
            <p:nvPr/>
          </p:nvSpPr>
          <p:spPr bwMode="auto">
            <a:xfrm>
              <a:off x="4986708" y="3329797"/>
              <a:ext cx="120220" cy="65574"/>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0 w 16"/>
                <a:gd name="T15" fmla="*/ 8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ubicBezTo>
                    <a:pt x="3" y="3"/>
                    <a:pt x="2" y="5"/>
                    <a:pt x="0" y="8"/>
                  </a:cubicBezTo>
                  <a:cubicBezTo>
                    <a:pt x="0" y="8"/>
                    <a:pt x="0" y="8"/>
                    <a:pt x="0" y="8"/>
                  </a:cubicBezTo>
                  <a:cubicBezTo>
                    <a:pt x="4" y="8"/>
                    <a:pt x="6" y="8"/>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îŝļiḑe"/>
            <p:cNvSpPr/>
            <p:nvPr/>
          </p:nvSpPr>
          <p:spPr bwMode="auto">
            <a:xfrm>
              <a:off x="5070495" y="3176792"/>
              <a:ext cx="120220" cy="69218"/>
            </a:xfrm>
            <a:custGeom>
              <a:avLst/>
              <a:gdLst>
                <a:gd name="T0" fmla="*/ 10 w 16"/>
                <a:gd name="T1" fmla="*/ 9 h 9"/>
                <a:gd name="T2" fmla="*/ 11 w 16"/>
                <a:gd name="T3" fmla="*/ 9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îśḷïdê"/>
            <p:cNvSpPr/>
            <p:nvPr/>
          </p:nvSpPr>
          <p:spPr bwMode="auto">
            <a:xfrm>
              <a:off x="5034065" y="3253296"/>
              <a:ext cx="112934" cy="65574"/>
            </a:xfrm>
            <a:custGeom>
              <a:avLst/>
              <a:gdLst>
                <a:gd name="T0" fmla="*/ 10 w 15"/>
                <a:gd name="T1" fmla="*/ 9 h 9"/>
                <a:gd name="T2" fmla="*/ 11 w 15"/>
                <a:gd name="T3" fmla="*/ 8 h 9"/>
                <a:gd name="T4" fmla="*/ 15 w 15"/>
                <a:gd name="T5" fmla="*/ 1 h 9"/>
                <a:gd name="T6" fmla="*/ 15 w 15"/>
                <a:gd name="T7" fmla="*/ 0 h 9"/>
                <a:gd name="T8" fmla="*/ 5 w 15"/>
                <a:gd name="T9" fmla="*/ 0 h 9"/>
                <a:gd name="T10" fmla="*/ 4 w 15"/>
                <a:gd name="T11" fmla="*/ 0 h 9"/>
                <a:gd name="T12" fmla="*/ 0 w 15"/>
                <a:gd name="T13" fmla="*/ 8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8"/>
                  </a:cubicBezTo>
                  <a:cubicBezTo>
                    <a:pt x="13" y="5"/>
                    <a:pt x="14" y="4"/>
                    <a:pt x="15" y="1"/>
                  </a:cubicBezTo>
                  <a:cubicBezTo>
                    <a:pt x="15" y="0"/>
                    <a:pt x="15" y="0"/>
                    <a:pt x="15" y="0"/>
                  </a:cubicBezTo>
                  <a:cubicBezTo>
                    <a:pt x="11" y="0"/>
                    <a:pt x="9" y="0"/>
                    <a:pt x="5" y="0"/>
                  </a:cubicBezTo>
                  <a:cubicBezTo>
                    <a:pt x="5" y="0"/>
                    <a:pt x="4" y="0"/>
                    <a:pt x="4" y="0"/>
                  </a:cubicBezTo>
                  <a:cubicBezTo>
                    <a:pt x="2" y="4"/>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ŝļiḋe"/>
            <p:cNvSpPr/>
            <p:nvPr/>
          </p:nvSpPr>
          <p:spPr bwMode="auto">
            <a:xfrm>
              <a:off x="5117856" y="3100290"/>
              <a:ext cx="120220" cy="69218"/>
            </a:xfrm>
            <a:custGeom>
              <a:avLst/>
              <a:gdLst>
                <a:gd name="T0" fmla="*/ 10 w 16"/>
                <a:gd name="T1" fmla="*/ 9 h 9"/>
                <a:gd name="T2" fmla="*/ 11 w 16"/>
                <a:gd name="T3" fmla="*/ 9 h 9"/>
                <a:gd name="T4" fmla="*/ 16 w 16"/>
                <a:gd name="T5" fmla="*/ 1 h 9"/>
                <a:gd name="T6" fmla="*/ 15 w 16"/>
                <a:gd name="T7" fmla="*/ 0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6" y="1"/>
                  </a:cubicBezTo>
                  <a:cubicBezTo>
                    <a:pt x="16" y="1"/>
                    <a:pt x="16"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iŝḻídé"/>
            <p:cNvSpPr/>
            <p:nvPr/>
          </p:nvSpPr>
          <p:spPr bwMode="auto">
            <a:xfrm>
              <a:off x="5154285" y="3034716"/>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ï$ľîḍe"/>
            <p:cNvSpPr/>
            <p:nvPr/>
          </p:nvSpPr>
          <p:spPr bwMode="auto">
            <a:xfrm>
              <a:off x="5252645" y="3034716"/>
              <a:ext cx="120220" cy="65574"/>
            </a:xfrm>
            <a:custGeom>
              <a:avLst/>
              <a:gdLst>
                <a:gd name="T0" fmla="*/ 1 w 16"/>
                <a:gd name="T1" fmla="*/ 9 h 9"/>
                <a:gd name="T2" fmla="*/ 10 w 16"/>
                <a:gd name="T3" fmla="*/ 9 h 9"/>
                <a:gd name="T4" fmla="*/ 11 w 16"/>
                <a:gd name="T5" fmla="*/ 8 h 9"/>
                <a:gd name="T6" fmla="*/ 16 w 16"/>
                <a:gd name="T7" fmla="*/ 0 h 9"/>
                <a:gd name="T8" fmla="*/ 15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4" y="9"/>
                    <a:pt x="6" y="9"/>
                    <a:pt x="10" y="9"/>
                  </a:cubicBez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ïṡľïďé"/>
            <p:cNvSpPr/>
            <p:nvPr/>
          </p:nvSpPr>
          <p:spPr bwMode="auto">
            <a:xfrm>
              <a:off x="3504007" y="3162220"/>
              <a:ext cx="1868858" cy="2994542"/>
            </a:xfrm>
            <a:custGeom>
              <a:avLst/>
              <a:gdLst>
                <a:gd name="T0" fmla="*/ 513 w 513"/>
                <a:gd name="T1" fmla="*/ 822 h 822"/>
                <a:gd name="T2" fmla="*/ 2 w 513"/>
                <a:gd name="T3" fmla="*/ 525 h 822"/>
                <a:gd name="T4" fmla="*/ 0 w 513"/>
                <a:gd name="T5" fmla="*/ 0 h 822"/>
                <a:gd name="T6" fmla="*/ 511 w 513"/>
                <a:gd name="T7" fmla="*/ 297 h 822"/>
                <a:gd name="T8" fmla="*/ 513 w 513"/>
                <a:gd name="T9" fmla="*/ 822 h 822"/>
              </a:gdLst>
              <a:ahLst/>
              <a:cxnLst>
                <a:cxn ang="0">
                  <a:pos x="T0" y="T1"/>
                </a:cxn>
                <a:cxn ang="0">
                  <a:pos x="T2" y="T3"/>
                </a:cxn>
                <a:cxn ang="0">
                  <a:pos x="T4" y="T5"/>
                </a:cxn>
                <a:cxn ang="0">
                  <a:pos x="T6" y="T7"/>
                </a:cxn>
                <a:cxn ang="0">
                  <a:pos x="T8" y="T9"/>
                </a:cxn>
              </a:cxnLst>
              <a:rect l="0" t="0" r="r" b="b"/>
              <a:pathLst>
                <a:path w="513" h="822">
                  <a:moveTo>
                    <a:pt x="513" y="822"/>
                  </a:moveTo>
                  <a:lnTo>
                    <a:pt x="2" y="525"/>
                  </a:lnTo>
                  <a:lnTo>
                    <a:pt x="0" y="0"/>
                  </a:lnTo>
                  <a:lnTo>
                    <a:pt x="511" y="297"/>
                  </a:lnTo>
                  <a:lnTo>
                    <a:pt x="513"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ṩ1ïde"/>
            <p:cNvSpPr/>
            <p:nvPr/>
          </p:nvSpPr>
          <p:spPr bwMode="auto">
            <a:xfrm>
              <a:off x="5365579" y="3162220"/>
              <a:ext cx="1879786" cy="2994542"/>
            </a:xfrm>
            <a:custGeom>
              <a:avLst/>
              <a:gdLst>
                <a:gd name="T0" fmla="*/ 513 w 516"/>
                <a:gd name="T1" fmla="*/ 0 h 822"/>
                <a:gd name="T2" fmla="*/ 516 w 516"/>
                <a:gd name="T3" fmla="*/ 525 h 822"/>
                <a:gd name="T4" fmla="*/ 2 w 516"/>
                <a:gd name="T5" fmla="*/ 822 h 822"/>
                <a:gd name="T6" fmla="*/ 0 w 516"/>
                <a:gd name="T7" fmla="*/ 297 h 822"/>
                <a:gd name="T8" fmla="*/ 513 w 516"/>
                <a:gd name="T9" fmla="*/ 0 h 822"/>
              </a:gdLst>
              <a:ahLst/>
              <a:cxnLst>
                <a:cxn ang="0">
                  <a:pos x="T0" y="T1"/>
                </a:cxn>
                <a:cxn ang="0">
                  <a:pos x="T2" y="T3"/>
                </a:cxn>
                <a:cxn ang="0">
                  <a:pos x="T4" y="T5"/>
                </a:cxn>
                <a:cxn ang="0">
                  <a:pos x="T6" y="T7"/>
                </a:cxn>
                <a:cxn ang="0">
                  <a:pos x="T8" y="T9"/>
                </a:cxn>
              </a:cxnLst>
              <a:rect l="0" t="0" r="r" b="b"/>
              <a:pathLst>
                <a:path w="516" h="822">
                  <a:moveTo>
                    <a:pt x="513" y="0"/>
                  </a:moveTo>
                  <a:lnTo>
                    <a:pt x="516"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ïśḻîḓe"/>
            <p:cNvSpPr/>
            <p:nvPr/>
          </p:nvSpPr>
          <p:spPr bwMode="auto">
            <a:xfrm>
              <a:off x="2859198" y="3162220"/>
              <a:ext cx="2506381" cy="1533702"/>
            </a:xfrm>
            <a:custGeom>
              <a:avLst/>
              <a:gdLst>
                <a:gd name="T0" fmla="*/ 177 w 688"/>
                <a:gd name="T1" fmla="*/ 0 h 421"/>
                <a:gd name="T2" fmla="*/ 0 w 688"/>
                <a:gd name="T3" fmla="*/ 124 h 421"/>
                <a:gd name="T4" fmla="*/ 511 w 688"/>
                <a:gd name="T5" fmla="*/ 421 h 421"/>
                <a:gd name="T6" fmla="*/ 688 w 688"/>
                <a:gd name="T7" fmla="*/ 297 h 421"/>
                <a:gd name="T8" fmla="*/ 177 w 688"/>
                <a:gd name="T9" fmla="*/ 0 h 421"/>
              </a:gdLst>
              <a:ahLst/>
              <a:cxnLst>
                <a:cxn ang="0">
                  <a:pos x="T0" y="T1"/>
                </a:cxn>
                <a:cxn ang="0">
                  <a:pos x="T2" y="T3"/>
                </a:cxn>
                <a:cxn ang="0">
                  <a:pos x="T4" y="T5"/>
                </a:cxn>
                <a:cxn ang="0">
                  <a:pos x="T6" y="T7"/>
                </a:cxn>
                <a:cxn ang="0">
                  <a:pos x="T8" y="T9"/>
                </a:cxn>
              </a:cxnLst>
              <a:rect l="0" t="0" r="r" b="b"/>
              <a:pathLst>
                <a:path w="688" h="421">
                  <a:moveTo>
                    <a:pt x="177" y="0"/>
                  </a:moveTo>
                  <a:lnTo>
                    <a:pt x="0" y="124"/>
                  </a:lnTo>
                  <a:lnTo>
                    <a:pt x="511" y="421"/>
                  </a:lnTo>
                  <a:lnTo>
                    <a:pt x="688" y="297"/>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ïSľiḍè"/>
            <p:cNvSpPr/>
            <p:nvPr/>
          </p:nvSpPr>
          <p:spPr bwMode="auto">
            <a:xfrm>
              <a:off x="6010388" y="4597560"/>
              <a:ext cx="688527" cy="448090"/>
            </a:xfrm>
            <a:custGeom>
              <a:avLst/>
              <a:gdLst>
                <a:gd name="T0" fmla="*/ 87 w 91"/>
                <a:gd name="T1" fmla="*/ 2 h 59"/>
                <a:gd name="T2" fmla="*/ 91 w 91"/>
                <a:gd name="T3" fmla="*/ 4 h 59"/>
                <a:gd name="T4" fmla="*/ 87 w 91"/>
                <a:gd name="T5" fmla="*/ 10 h 59"/>
                <a:gd name="T6" fmla="*/ 4 w 91"/>
                <a:gd name="T7" fmla="*/ 58 h 59"/>
                <a:gd name="T8" fmla="*/ 0 w 91"/>
                <a:gd name="T9" fmla="*/ 56 h 59"/>
                <a:gd name="T10" fmla="*/ 4 w 91"/>
                <a:gd name="T11" fmla="*/ 50 h 59"/>
                <a:gd name="T12" fmla="*/ 87 w 91"/>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91" h="59">
                  <a:moveTo>
                    <a:pt x="87" y="2"/>
                  </a:moveTo>
                  <a:cubicBezTo>
                    <a:pt x="89" y="0"/>
                    <a:pt x="91" y="1"/>
                    <a:pt x="91" y="4"/>
                  </a:cubicBezTo>
                  <a:cubicBezTo>
                    <a:pt x="91" y="6"/>
                    <a:pt x="89" y="9"/>
                    <a:pt x="87" y="10"/>
                  </a:cubicBezTo>
                  <a:cubicBezTo>
                    <a:pt x="4" y="58"/>
                    <a:pt x="4" y="58"/>
                    <a:pt x="4" y="58"/>
                  </a:cubicBezTo>
                  <a:cubicBezTo>
                    <a:pt x="2" y="59"/>
                    <a:pt x="0" y="58"/>
                    <a:pt x="0" y="56"/>
                  </a:cubicBezTo>
                  <a:cubicBezTo>
                    <a:pt x="0" y="54"/>
                    <a:pt x="2" y="51"/>
                    <a:pt x="4" y="50"/>
                  </a:cubicBezTo>
                  <a:lnTo>
                    <a:pt x="87" y="2"/>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isļiḋè"/>
            <p:cNvSpPr/>
            <p:nvPr/>
          </p:nvSpPr>
          <p:spPr bwMode="auto">
            <a:xfrm>
              <a:off x="6086892" y="4801568"/>
              <a:ext cx="535522" cy="364300"/>
            </a:xfrm>
            <a:custGeom>
              <a:avLst/>
              <a:gdLst>
                <a:gd name="T0" fmla="*/ 68 w 71"/>
                <a:gd name="T1" fmla="*/ 1 h 48"/>
                <a:gd name="T2" fmla="*/ 71 w 71"/>
                <a:gd name="T3" fmla="*/ 3 h 48"/>
                <a:gd name="T4" fmla="*/ 68 w 71"/>
                <a:gd name="T5" fmla="*/ 10 h 48"/>
                <a:gd name="T6" fmla="*/ 4 w 71"/>
                <a:gd name="T7" fmla="*/ 47 h 48"/>
                <a:gd name="T8" fmla="*/ 0 w 71"/>
                <a:gd name="T9" fmla="*/ 45 h 48"/>
                <a:gd name="T10" fmla="*/ 4 w 71"/>
                <a:gd name="T11" fmla="*/ 38 h 48"/>
                <a:gd name="T12" fmla="*/ 68 w 71"/>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71" h="48">
                  <a:moveTo>
                    <a:pt x="68" y="1"/>
                  </a:moveTo>
                  <a:cubicBezTo>
                    <a:pt x="70" y="0"/>
                    <a:pt x="71" y="1"/>
                    <a:pt x="71" y="3"/>
                  </a:cubicBezTo>
                  <a:cubicBezTo>
                    <a:pt x="71" y="6"/>
                    <a:pt x="70" y="8"/>
                    <a:pt x="68" y="10"/>
                  </a:cubicBezTo>
                  <a:cubicBezTo>
                    <a:pt x="4" y="47"/>
                    <a:pt x="4" y="47"/>
                    <a:pt x="4" y="47"/>
                  </a:cubicBezTo>
                  <a:cubicBezTo>
                    <a:pt x="2" y="48"/>
                    <a:pt x="0" y="47"/>
                    <a:pt x="0" y="45"/>
                  </a:cubicBezTo>
                  <a:cubicBezTo>
                    <a:pt x="0" y="42"/>
                    <a:pt x="2" y="40"/>
                    <a:pt x="4" y="38"/>
                  </a:cubicBezTo>
                  <a:lnTo>
                    <a:pt x="68" y="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ḻîďé"/>
            <p:cNvSpPr/>
            <p:nvPr/>
          </p:nvSpPr>
          <p:spPr bwMode="auto">
            <a:xfrm>
              <a:off x="5729879" y="3970965"/>
              <a:ext cx="1468129" cy="1639348"/>
            </a:xfrm>
            <a:custGeom>
              <a:avLst/>
              <a:gdLst>
                <a:gd name="T0" fmla="*/ 191 w 194"/>
                <a:gd name="T1" fmla="*/ 1 h 217"/>
                <a:gd name="T2" fmla="*/ 194 w 194"/>
                <a:gd name="T3" fmla="*/ 3 h 217"/>
                <a:gd name="T4" fmla="*/ 191 w 194"/>
                <a:gd name="T5" fmla="*/ 9 h 217"/>
                <a:gd name="T6" fmla="*/ 177 w 194"/>
                <a:gd name="T7" fmla="*/ 17 h 217"/>
                <a:gd name="T8" fmla="*/ 128 w 194"/>
                <a:gd name="T9" fmla="*/ 149 h 217"/>
                <a:gd name="T10" fmla="*/ 129 w 194"/>
                <a:gd name="T11" fmla="*/ 150 h 217"/>
                <a:gd name="T12" fmla="*/ 130 w 194"/>
                <a:gd name="T13" fmla="*/ 154 h 217"/>
                <a:gd name="T14" fmla="*/ 120 w 194"/>
                <a:gd name="T15" fmla="*/ 171 h 217"/>
                <a:gd name="T16" fmla="*/ 111 w 194"/>
                <a:gd name="T17" fmla="*/ 170 h 217"/>
                <a:gd name="T18" fmla="*/ 111 w 194"/>
                <a:gd name="T19" fmla="*/ 169 h 217"/>
                <a:gd name="T20" fmla="*/ 55 w 194"/>
                <a:gd name="T21" fmla="*/ 202 h 217"/>
                <a:gd name="T22" fmla="*/ 54 w 194"/>
                <a:gd name="T23" fmla="*/ 203 h 217"/>
                <a:gd name="T24" fmla="*/ 46 w 194"/>
                <a:gd name="T25" fmla="*/ 214 h 217"/>
                <a:gd name="T26" fmla="*/ 36 w 194"/>
                <a:gd name="T27" fmla="*/ 208 h 217"/>
                <a:gd name="T28" fmla="*/ 46 w 194"/>
                <a:gd name="T29" fmla="*/ 192 h 217"/>
                <a:gd name="T30" fmla="*/ 54 w 194"/>
                <a:gd name="T31" fmla="*/ 192 h 217"/>
                <a:gd name="T32" fmla="*/ 55 w 194"/>
                <a:gd name="T33" fmla="*/ 193 h 217"/>
                <a:gd name="T34" fmla="*/ 111 w 194"/>
                <a:gd name="T35" fmla="*/ 161 h 217"/>
                <a:gd name="T36" fmla="*/ 111 w 194"/>
                <a:gd name="T37" fmla="*/ 160 h 217"/>
                <a:gd name="T38" fmla="*/ 120 w 194"/>
                <a:gd name="T39" fmla="*/ 149 h 217"/>
                <a:gd name="T40" fmla="*/ 120 w 194"/>
                <a:gd name="T41" fmla="*/ 149 h 217"/>
                <a:gd name="T42" fmla="*/ 122 w 194"/>
                <a:gd name="T43" fmla="*/ 148 h 217"/>
                <a:gd name="T44" fmla="*/ 127 w 194"/>
                <a:gd name="T45" fmla="*/ 134 h 217"/>
                <a:gd name="T46" fmla="*/ 35 w 194"/>
                <a:gd name="T47" fmla="*/ 187 h 217"/>
                <a:gd name="T48" fmla="*/ 31 w 194"/>
                <a:gd name="T49" fmla="*/ 187 h 217"/>
                <a:gd name="T50" fmla="*/ 0 w 194"/>
                <a:gd name="T51" fmla="*/ 141 h 217"/>
                <a:gd name="T52" fmla="*/ 0 w 194"/>
                <a:gd name="T53" fmla="*/ 138 h 217"/>
                <a:gd name="T54" fmla="*/ 2 w 194"/>
                <a:gd name="T55" fmla="*/ 135 h 217"/>
                <a:gd name="T56" fmla="*/ 3 w 194"/>
                <a:gd name="T57" fmla="*/ 133 h 217"/>
                <a:gd name="T58" fmla="*/ 161 w 194"/>
                <a:gd name="T59" fmla="*/ 42 h 217"/>
                <a:gd name="T60" fmla="*/ 172 w 194"/>
                <a:gd name="T61" fmla="*/ 14 h 217"/>
                <a:gd name="T62" fmla="*/ 172 w 194"/>
                <a:gd name="T63" fmla="*/ 13 h 217"/>
                <a:gd name="T64" fmla="*/ 173 w 194"/>
                <a:gd name="T65" fmla="*/ 12 h 217"/>
                <a:gd name="T66" fmla="*/ 173 w 194"/>
                <a:gd name="T67" fmla="*/ 11 h 217"/>
                <a:gd name="T68" fmla="*/ 175 w 194"/>
                <a:gd name="T69" fmla="*/ 11 h 217"/>
                <a:gd name="T70" fmla="*/ 191 w 194"/>
                <a:gd name="T71" fmla="*/ 1 h 217"/>
                <a:gd name="T72" fmla="*/ 131 w 194"/>
                <a:gd name="T73" fmla="*/ 123 h 217"/>
                <a:gd name="T74" fmla="*/ 157 w 194"/>
                <a:gd name="T75" fmla="*/ 52 h 217"/>
                <a:gd name="T76" fmla="*/ 10 w 194"/>
                <a:gd name="T77" fmla="*/ 138 h 217"/>
                <a:gd name="T78" fmla="*/ 36 w 194"/>
                <a:gd name="T79" fmla="*/ 178 h 217"/>
                <a:gd name="T80" fmla="*/ 131 w 194"/>
                <a:gd name="T81" fmla="*/ 12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217">
                  <a:moveTo>
                    <a:pt x="191" y="1"/>
                  </a:moveTo>
                  <a:cubicBezTo>
                    <a:pt x="193" y="0"/>
                    <a:pt x="194" y="1"/>
                    <a:pt x="194" y="3"/>
                  </a:cubicBezTo>
                  <a:cubicBezTo>
                    <a:pt x="194" y="5"/>
                    <a:pt x="193" y="8"/>
                    <a:pt x="191" y="9"/>
                  </a:cubicBezTo>
                  <a:cubicBezTo>
                    <a:pt x="177" y="17"/>
                    <a:pt x="177" y="17"/>
                    <a:pt x="177" y="17"/>
                  </a:cubicBezTo>
                  <a:cubicBezTo>
                    <a:pt x="128" y="149"/>
                    <a:pt x="128" y="149"/>
                    <a:pt x="128" y="149"/>
                  </a:cubicBezTo>
                  <a:cubicBezTo>
                    <a:pt x="129" y="150"/>
                    <a:pt x="129" y="150"/>
                    <a:pt x="129" y="150"/>
                  </a:cubicBezTo>
                  <a:cubicBezTo>
                    <a:pt x="129" y="151"/>
                    <a:pt x="130" y="153"/>
                    <a:pt x="130" y="154"/>
                  </a:cubicBezTo>
                  <a:cubicBezTo>
                    <a:pt x="130" y="160"/>
                    <a:pt x="125" y="168"/>
                    <a:pt x="120" y="171"/>
                  </a:cubicBezTo>
                  <a:cubicBezTo>
                    <a:pt x="116" y="173"/>
                    <a:pt x="113" y="173"/>
                    <a:pt x="111" y="170"/>
                  </a:cubicBezTo>
                  <a:cubicBezTo>
                    <a:pt x="111" y="169"/>
                    <a:pt x="111" y="169"/>
                    <a:pt x="111" y="169"/>
                  </a:cubicBezTo>
                  <a:cubicBezTo>
                    <a:pt x="55" y="202"/>
                    <a:pt x="55" y="202"/>
                    <a:pt x="55" y="202"/>
                  </a:cubicBezTo>
                  <a:cubicBezTo>
                    <a:pt x="54" y="203"/>
                    <a:pt x="54" y="203"/>
                    <a:pt x="54" y="203"/>
                  </a:cubicBezTo>
                  <a:cubicBezTo>
                    <a:pt x="53" y="208"/>
                    <a:pt x="49" y="212"/>
                    <a:pt x="46" y="214"/>
                  </a:cubicBezTo>
                  <a:cubicBezTo>
                    <a:pt x="41" y="217"/>
                    <a:pt x="36" y="214"/>
                    <a:pt x="36" y="208"/>
                  </a:cubicBezTo>
                  <a:cubicBezTo>
                    <a:pt x="36" y="202"/>
                    <a:pt x="41" y="195"/>
                    <a:pt x="46" y="192"/>
                  </a:cubicBezTo>
                  <a:cubicBezTo>
                    <a:pt x="49" y="189"/>
                    <a:pt x="53" y="190"/>
                    <a:pt x="54" y="192"/>
                  </a:cubicBezTo>
                  <a:cubicBezTo>
                    <a:pt x="55" y="193"/>
                    <a:pt x="55" y="193"/>
                    <a:pt x="55" y="193"/>
                  </a:cubicBezTo>
                  <a:cubicBezTo>
                    <a:pt x="111" y="161"/>
                    <a:pt x="111" y="161"/>
                    <a:pt x="111" y="161"/>
                  </a:cubicBezTo>
                  <a:cubicBezTo>
                    <a:pt x="111" y="160"/>
                    <a:pt x="111" y="160"/>
                    <a:pt x="111" y="160"/>
                  </a:cubicBezTo>
                  <a:cubicBezTo>
                    <a:pt x="113" y="155"/>
                    <a:pt x="116" y="151"/>
                    <a:pt x="120" y="149"/>
                  </a:cubicBezTo>
                  <a:cubicBezTo>
                    <a:pt x="120" y="149"/>
                    <a:pt x="120" y="149"/>
                    <a:pt x="120" y="149"/>
                  </a:cubicBezTo>
                  <a:cubicBezTo>
                    <a:pt x="122" y="148"/>
                    <a:pt x="122" y="148"/>
                    <a:pt x="122" y="148"/>
                  </a:cubicBezTo>
                  <a:cubicBezTo>
                    <a:pt x="127" y="134"/>
                    <a:pt x="127" y="134"/>
                    <a:pt x="127" y="134"/>
                  </a:cubicBezTo>
                  <a:cubicBezTo>
                    <a:pt x="35" y="187"/>
                    <a:pt x="35" y="187"/>
                    <a:pt x="35" y="187"/>
                  </a:cubicBezTo>
                  <a:cubicBezTo>
                    <a:pt x="33" y="188"/>
                    <a:pt x="32" y="188"/>
                    <a:pt x="31" y="187"/>
                  </a:cubicBezTo>
                  <a:cubicBezTo>
                    <a:pt x="0" y="141"/>
                    <a:pt x="0" y="141"/>
                    <a:pt x="0" y="141"/>
                  </a:cubicBezTo>
                  <a:cubicBezTo>
                    <a:pt x="0" y="140"/>
                    <a:pt x="0" y="139"/>
                    <a:pt x="0" y="138"/>
                  </a:cubicBezTo>
                  <a:cubicBezTo>
                    <a:pt x="0" y="137"/>
                    <a:pt x="1" y="136"/>
                    <a:pt x="2" y="135"/>
                  </a:cubicBezTo>
                  <a:cubicBezTo>
                    <a:pt x="2" y="134"/>
                    <a:pt x="3" y="134"/>
                    <a:pt x="3" y="133"/>
                  </a:cubicBezTo>
                  <a:cubicBezTo>
                    <a:pt x="161" y="42"/>
                    <a:pt x="161" y="42"/>
                    <a:pt x="161" y="42"/>
                  </a:cubicBezTo>
                  <a:cubicBezTo>
                    <a:pt x="172" y="14"/>
                    <a:pt x="172" y="14"/>
                    <a:pt x="172" y="14"/>
                  </a:cubicBezTo>
                  <a:cubicBezTo>
                    <a:pt x="172" y="13"/>
                    <a:pt x="172" y="13"/>
                    <a:pt x="172" y="13"/>
                  </a:cubicBezTo>
                  <a:cubicBezTo>
                    <a:pt x="173" y="12"/>
                    <a:pt x="173" y="12"/>
                    <a:pt x="173" y="12"/>
                  </a:cubicBezTo>
                  <a:cubicBezTo>
                    <a:pt x="173" y="12"/>
                    <a:pt x="173" y="12"/>
                    <a:pt x="173" y="11"/>
                  </a:cubicBezTo>
                  <a:cubicBezTo>
                    <a:pt x="174" y="11"/>
                    <a:pt x="174" y="11"/>
                    <a:pt x="175" y="11"/>
                  </a:cubicBezTo>
                  <a:lnTo>
                    <a:pt x="191" y="1"/>
                  </a:lnTo>
                  <a:close/>
                  <a:moveTo>
                    <a:pt x="131" y="123"/>
                  </a:moveTo>
                  <a:cubicBezTo>
                    <a:pt x="157" y="52"/>
                    <a:pt x="157" y="52"/>
                    <a:pt x="157" y="52"/>
                  </a:cubicBezTo>
                  <a:cubicBezTo>
                    <a:pt x="10" y="138"/>
                    <a:pt x="10" y="138"/>
                    <a:pt x="10" y="138"/>
                  </a:cubicBezTo>
                  <a:cubicBezTo>
                    <a:pt x="36" y="178"/>
                    <a:pt x="36" y="178"/>
                    <a:pt x="36" y="178"/>
                  </a:cubicBezTo>
                  <a:cubicBezTo>
                    <a:pt x="131" y="123"/>
                    <a:pt x="131" y="123"/>
                    <a:pt x="131" y="123"/>
                  </a:cubicBezTo>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íşḻiďê"/>
            <p:cNvSpPr/>
            <p:nvPr/>
          </p:nvSpPr>
          <p:spPr bwMode="auto">
            <a:xfrm>
              <a:off x="5365579" y="3162220"/>
              <a:ext cx="2513667" cy="1533702"/>
            </a:xfrm>
            <a:custGeom>
              <a:avLst/>
              <a:gdLst>
                <a:gd name="T0" fmla="*/ 513 w 690"/>
                <a:gd name="T1" fmla="*/ 0 h 421"/>
                <a:gd name="T2" fmla="*/ 690 w 690"/>
                <a:gd name="T3" fmla="*/ 124 h 421"/>
                <a:gd name="T4" fmla="*/ 177 w 690"/>
                <a:gd name="T5" fmla="*/ 421 h 421"/>
                <a:gd name="T6" fmla="*/ 0 w 690"/>
                <a:gd name="T7" fmla="*/ 297 h 421"/>
                <a:gd name="T8" fmla="*/ 513 w 690"/>
                <a:gd name="T9" fmla="*/ 0 h 421"/>
              </a:gdLst>
              <a:ahLst/>
              <a:cxnLst>
                <a:cxn ang="0">
                  <a:pos x="T0" y="T1"/>
                </a:cxn>
                <a:cxn ang="0">
                  <a:pos x="T2" y="T3"/>
                </a:cxn>
                <a:cxn ang="0">
                  <a:pos x="T4" y="T5"/>
                </a:cxn>
                <a:cxn ang="0">
                  <a:pos x="T6" y="T7"/>
                </a:cxn>
                <a:cxn ang="0">
                  <a:pos x="T8" y="T9"/>
                </a:cxn>
              </a:cxnLst>
              <a:rect l="0" t="0" r="r" b="b"/>
              <a:pathLst>
                <a:path w="690" h="421">
                  <a:moveTo>
                    <a:pt x="513" y="0"/>
                  </a:moveTo>
                  <a:lnTo>
                    <a:pt x="690" y="124"/>
                  </a:lnTo>
                  <a:lnTo>
                    <a:pt x="177" y="421"/>
                  </a:lnTo>
                  <a:lnTo>
                    <a:pt x="0" y="297"/>
                  </a:lnTo>
                  <a:lnTo>
                    <a:pt x="513"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ï$ļîḑê"/>
            <p:cNvSpPr/>
            <p:nvPr/>
          </p:nvSpPr>
          <p:spPr bwMode="auto">
            <a:xfrm>
              <a:off x="8105112" y="4779710"/>
              <a:ext cx="1227691" cy="553735"/>
            </a:xfrm>
            <a:custGeom>
              <a:avLst/>
              <a:gdLst>
                <a:gd name="T0" fmla="*/ 1 w 162"/>
                <a:gd name="T1" fmla="*/ 4 h 73"/>
                <a:gd name="T2" fmla="*/ 4 w 162"/>
                <a:gd name="T3" fmla="*/ 13 h 73"/>
                <a:gd name="T4" fmla="*/ 6 w 162"/>
                <a:gd name="T5" fmla="*/ 16 h 73"/>
                <a:gd name="T6" fmla="*/ 9 w 162"/>
                <a:gd name="T7" fmla="*/ 19 h 73"/>
                <a:gd name="T8" fmla="*/ 11 w 162"/>
                <a:gd name="T9" fmla="*/ 22 h 73"/>
                <a:gd name="T10" fmla="*/ 15 w 162"/>
                <a:gd name="T11" fmla="*/ 26 h 73"/>
                <a:gd name="T12" fmla="*/ 23 w 162"/>
                <a:gd name="T13" fmla="*/ 32 h 73"/>
                <a:gd name="T14" fmla="*/ 27 w 162"/>
                <a:gd name="T15" fmla="*/ 35 h 73"/>
                <a:gd name="T16" fmla="*/ 32 w 162"/>
                <a:gd name="T17" fmla="*/ 38 h 73"/>
                <a:gd name="T18" fmla="*/ 82 w 162"/>
                <a:gd name="T19" fmla="*/ 61 h 73"/>
                <a:gd name="T20" fmla="*/ 89 w 162"/>
                <a:gd name="T21" fmla="*/ 63 h 73"/>
                <a:gd name="T22" fmla="*/ 98 w 162"/>
                <a:gd name="T23" fmla="*/ 65 h 73"/>
                <a:gd name="T24" fmla="*/ 103 w 162"/>
                <a:gd name="T25" fmla="*/ 66 h 73"/>
                <a:gd name="T26" fmla="*/ 108 w 162"/>
                <a:gd name="T27" fmla="*/ 67 h 73"/>
                <a:gd name="T28" fmla="*/ 115 w 162"/>
                <a:gd name="T29" fmla="*/ 67 h 73"/>
                <a:gd name="T30" fmla="*/ 120 w 162"/>
                <a:gd name="T31" fmla="*/ 66 h 73"/>
                <a:gd name="T32" fmla="*/ 124 w 162"/>
                <a:gd name="T33" fmla="*/ 66 h 73"/>
                <a:gd name="T34" fmla="*/ 130 w 162"/>
                <a:gd name="T35" fmla="*/ 64 h 73"/>
                <a:gd name="T36" fmla="*/ 136 w 162"/>
                <a:gd name="T37" fmla="*/ 62 h 73"/>
                <a:gd name="T38" fmla="*/ 141 w 162"/>
                <a:gd name="T39" fmla="*/ 60 h 73"/>
                <a:gd name="T40" fmla="*/ 146 w 162"/>
                <a:gd name="T41" fmla="*/ 57 h 73"/>
                <a:gd name="T42" fmla="*/ 162 w 162"/>
                <a:gd name="T43" fmla="*/ 40 h 73"/>
                <a:gd name="T44" fmla="*/ 161 w 162"/>
                <a:gd name="T45" fmla="*/ 44 h 73"/>
                <a:gd name="T46" fmla="*/ 160 w 162"/>
                <a:gd name="T47" fmla="*/ 47 h 73"/>
                <a:gd name="T48" fmla="*/ 158 w 162"/>
                <a:gd name="T49" fmla="*/ 51 h 73"/>
                <a:gd name="T50" fmla="*/ 154 w 162"/>
                <a:gd name="T51" fmla="*/ 56 h 73"/>
                <a:gd name="T52" fmla="*/ 152 w 162"/>
                <a:gd name="T53" fmla="*/ 57 h 73"/>
                <a:gd name="T54" fmla="*/ 149 w 162"/>
                <a:gd name="T55" fmla="*/ 60 h 73"/>
                <a:gd name="T56" fmla="*/ 140 w 162"/>
                <a:gd name="T57" fmla="*/ 65 h 73"/>
                <a:gd name="T58" fmla="*/ 137 w 162"/>
                <a:gd name="T59" fmla="*/ 67 h 73"/>
                <a:gd name="T60" fmla="*/ 134 w 162"/>
                <a:gd name="T61" fmla="*/ 68 h 73"/>
                <a:gd name="T62" fmla="*/ 130 w 162"/>
                <a:gd name="T63" fmla="*/ 70 h 73"/>
                <a:gd name="T64" fmla="*/ 125 w 162"/>
                <a:gd name="T65" fmla="*/ 71 h 73"/>
                <a:gd name="T66" fmla="*/ 121 w 162"/>
                <a:gd name="T67" fmla="*/ 72 h 73"/>
                <a:gd name="T68" fmla="*/ 121 w 162"/>
                <a:gd name="T69" fmla="*/ 72 h 73"/>
                <a:gd name="T70" fmla="*/ 117 w 162"/>
                <a:gd name="T71" fmla="*/ 72 h 73"/>
                <a:gd name="T72" fmla="*/ 113 w 162"/>
                <a:gd name="T73" fmla="*/ 73 h 73"/>
                <a:gd name="T74" fmla="*/ 109 w 162"/>
                <a:gd name="T75" fmla="*/ 72 h 73"/>
                <a:gd name="T76" fmla="*/ 105 w 162"/>
                <a:gd name="T77" fmla="*/ 72 h 73"/>
                <a:gd name="T78" fmla="*/ 104 w 162"/>
                <a:gd name="T79" fmla="*/ 72 h 73"/>
                <a:gd name="T80" fmla="*/ 100 w 162"/>
                <a:gd name="T81" fmla="*/ 71 h 73"/>
                <a:gd name="T82" fmla="*/ 98 w 162"/>
                <a:gd name="T83" fmla="*/ 71 h 73"/>
                <a:gd name="T84" fmla="*/ 88 w 162"/>
                <a:gd name="T85" fmla="*/ 68 h 73"/>
                <a:gd name="T86" fmla="*/ 85 w 162"/>
                <a:gd name="T87" fmla="*/ 67 h 73"/>
                <a:gd name="T88" fmla="*/ 82 w 162"/>
                <a:gd name="T89" fmla="*/ 66 h 73"/>
                <a:gd name="T90" fmla="*/ 53 w 162"/>
                <a:gd name="T91" fmla="*/ 54 h 73"/>
                <a:gd name="T92" fmla="*/ 28 w 162"/>
                <a:gd name="T93" fmla="*/ 40 h 73"/>
                <a:gd name="T94" fmla="*/ 24 w 162"/>
                <a:gd name="T95" fmla="*/ 37 h 73"/>
                <a:gd name="T96" fmla="*/ 19 w 162"/>
                <a:gd name="T97" fmla="*/ 33 h 73"/>
                <a:gd name="T98" fmla="*/ 7 w 162"/>
                <a:gd name="T99" fmla="*/ 19 h 73"/>
                <a:gd name="T100" fmla="*/ 5 w 162"/>
                <a:gd name="T101" fmla="*/ 17 h 73"/>
                <a:gd name="T102" fmla="*/ 5 w 162"/>
                <a:gd name="T103" fmla="*/ 17 h 73"/>
                <a:gd name="T104" fmla="*/ 3 w 162"/>
                <a:gd name="T105" fmla="*/ 14 h 73"/>
                <a:gd name="T106" fmla="*/ 3 w 162"/>
                <a:gd name="T107" fmla="*/ 11 h 73"/>
                <a:gd name="T108" fmla="*/ 2 w 162"/>
                <a:gd name="T109" fmla="*/ 10 h 73"/>
                <a:gd name="T110" fmla="*/ 1 w 162"/>
                <a:gd name="T111" fmla="*/ 5 h 73"/>
                <a:gd name="T112" fmla="*/ 1 w 162"/>
                <a:gd name="T11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73">
                  <a:moveTo>
                    <a:pt x="0" y="1"/>
                  </a:moveTo>
                  <a:cubicBezTo>
                    <a:pt x="0" y="0"/>
                    <a:pt x="0" y="0"/>
                    <a:pt x="0" y="0"/>
                  </a:cubicBezTo>
                  <a:cubicBezTo>
                    <a:pt x="0" y="2"/>
                    <a:pt x="1" y="3"/>
                    <a:pt x="1" y="4"/>
                  </a:cubicBezTo>
                  <a:cubicBezTo>
                    <a:pt x="1" y="6"/>
                    <a:pt x="2" y="8"/>
                    <a:pt x="3" y="10"/>
                  </a:cubicBezTo>
                  <a:cubicBezTo>
                    <a:pt x="3" y="11"/>
                    <a:pt x="3" y="11"/>
                    <a:pt x="3" y="11"/>
                  </a:cubicBezTo>
                  <a:cubicBezTo>
                    <a:pt x="3" y="12"/>
                    <a:pt x="4" y="12"/>
                    <a:pt x="4" y="13"/>
                  </a:cubicBezTo>
                  <a:cubicBezTo>
                    <a:pt x="4" y="13"/>
                    <a:pt x="4" y="13"/>
                    <a:pt x="4" y="13"/>
                  </a:cubicBezTo>
                  <a:cubicBezTo>
                    <a:pt x="5" y="14"/>
                    <a:pt x="5" y="14"/>
                    <a:pt x="5" y="15"/>
                  </a:cubicBezTo>
                  <a:cubicBezTo>
                    <a:pt x="6" y="16"/>
                    <a:pt x="6" y="16"/>
                    <a:pt x="6" y="16"/>
                  </a:cubicBezTo>
                  <a:cubicBezTo>
                    <a:pt x="7" y="17"/>
                    <a:pt x="7" y="18"/>
                    <a:pt x="8" y="19"/>
                  </a:cubicBezTo>
                  <a:cubicBezTo>
                    <a:pt x="8" y="19"/>
                    <a:pt x="8" y="19"/>
                    <a:pt x="8" y="19"/>
                  </a:cubicBezTo>
                  <a:cubicBezTo>
                    <a:pt x="9" y="19"/>
                    <a:pt x="9" y="19"/>
                    <a:pt x="9" y="19"/>
                  </a:cubicBezTo>
                  <a:cubicBezTo>
                    <a:pt x="9" y="20"/>
                    <a:pt x="10" y="21"/>
                    <a:pt x="10" y="22"/>
                  </a:cubicBezTo>
                  <a:cubicBezTo>
                    <a:pt x="10" y="22"/>
                    <a:pt x="10" y="22"/>
                    <a:pt x="10" y="22"/>
                  </a:cubicBezTo>
                  <a:cubicBezTo>
                    <a:pt x="11" y="22"/>
                    <a:pt x="11" y="22"/>
                    <a:pt x="11" y="22"/>
                  </a:cubicBezTo>
                  <a:cubicBezTo>
                    <a:pt x="12" y="23"/>
                    <a:pt x="13" y="24"/>
                    <a:pt x="14" y="25"/>
                  </a:cubicBezTo>
                  <a:cubicBezTo>
                    <a:pt x="14" y="25"/>
                    <a:pt x="14" y="25"/>
                    <a:pt x="14" y="25"/>
                  </a:cubicBezTo>
                  <a:cubicBezTo>
                    <a:pt x="15" y="26"/>
                    <a:pt x="15" y="26"/>
                    <a:pt x="15" y="26"/>
                  </a:cubicBezTo>
                  <a:cubicBezTo>
                    <a:pt x="15" y="26"/>
                    <a:pt x="16" y="27"/>
                    <a:pt x="17" y="28"/>
                  </a:cubicBezTo>
                  <a:cubicBezTo>
                    <a:pt x="17" y="28"/>
                    <a:pt x="17" y="28"/>
                    <a:pt x="17" y="28"/>
                  </a:cubicBezTo>
                  <a:cubicBezTo>
                    <a:pt x="19" y="29"/>
                    <a:pt x="21" y="31"/>
                    <a:pt x="23" y="32"/>
                  </a:cubicBezTo>
                  <a:cubicBezTo>
                    <a:pt x="24" y="33"/>
                    <a:pt x="24" y="33"/>
                    <a:pt x="24" y="33"/>
                  </a:cubicBezTo>
                  <a:cubicBezTo>
                    <a:pt x="24" y="33"/>
                    <a:pt x="25" y="33"/>
                    <a:pt x="25" y="34"/>
                  </a:cubicBezTo>
                  <a:cubicBezTo>
                    <a:pt x="26" y="34"/>
                    <a:pt x="26" y="34"/>
                    <a:pt x="27" y="35"/>
                  </a:cubicBezTo>
                  <a:cubicBezTo>
                    <a:pt x="27" y="35"/>
                    <a:pt x="28" y="36"/>
                    <a:pt x="29" y="36"/>
                  </a:cubicBezTo>
                  <a:cubicBezTo>
                    <a:pt x="30" y="36"/>
                    <a:pt x="31" y="37"/>
                    <a:pt x="32" y="38"/>
                  </a:cubicBezTo>
                  <a:cubicBezTo>
                    <a:pt x="32" y="38"/>
                    <a:pt x="32" y="38"/>
                    <a:pt x="32" y="38"/>
                  </a:cubicBezTo>
                  <a:cubicBezTo>
                    <a:pt x="34" y="39"/>
                    <a:pt x="35" y="40"/>
                    <a:pt x="36" y="40"/>
                  </a:cubicBezTo>
                  <a:cubicBezTo>
                    <a:pt x="54" y="50"/>
                    <a:pt x="68" y="56"/>
                    <a:pt x="81" y="61"/>
                  </a:cubicBezTo>
                  <a:cubicBezTo>
                    <a:pt x="81" y="61"/>
                    <a:pt x="81" y="61"/>
                    <a:pt x="82" y="61"/>
                  </a:cubicBezTo>
                  <a:cubicBezTo>
                    <a:pt x="82" y="61"/>
                    <a:pt x="83" y="61"/>
                    <a:pt x="83" y="62"/>
                  </a:cubicBezTo>
                  <a:cubicBezTo>
                    <a:pt x="85" y="62"/>
                    <a:pt x="86" y="62"/>
                    <a:pt x="87" y="63"/>
                  </a:cubicBezTo>
                  <a:cubicBezTo>
                    <a:pt x="88" y="63"/>
                    <a:pt x="88" y="63"/>
                    <a:pt x="89" y="63"/>
                  </a:cubicBezTo>
                  <a:cubicBezTo>
                    <a:pt x="90" y="64"/>
                    <a:pt x="91" y="64"/>
                    <a:pt x="93" y="64"/>
                  </a:cubicBezTo>
                  <a:cubicBezTo>
                    <a:pt x="93" y="64"/>
                    <a:pt x="93" y="64"/>
                    <a:pt x="93" y="64"/>
                  </a:cubicBezTo>
                  <a:cubicBezTo>
                    <a:pt x="95" y="65"/>
                    <a:pt x="96" y="65"/>
                    <a:pt x="98" y="65"/>
                  </a:cubicBezTo>
                  <a:cubicBezTo>
                    <a:pt x="98" y="65"/>
                    <a:pt x="99" y="65"/>
                    <a:pt x="99" y="65"/>
                  </a:cubicBezTo>
                  <a:cubicBezTo>
                    <a:pt x="100" y="66"/>
                    <a:pt x="101" y="66"/>
                    <a:pt x="102" y="66"/>
                  </a:cubicBezTo>
                  <a:cubicBezTo>
                    <a:pt x="103" y="66"/>
                    <a:pt x="103" y="66"/>
                    <a:pt x="103" y="66"/>
                  </a:cubicBezTo>
                  <a:cubicBezTo>
                    <a:pt x="104" y="66"/>
                    <a:pt x="104" y="66"/>
                    <a:pt x="104" y="66"/>
                  </a:cubicBezTo>
                  <a:cubicBezTo>
                    <a:pt x="105" y="66"/>
                    <a:pt x="106" y="66"/>
                    <a:pt x="107" y="66"/>
                  </a:cubicBezTo>
                  <a:cubicBezTo>
                    <a:pt x="107" y="67"/>
                    <a:pt x="108" y="67"/>
                    <a:pt x="108" y="67"/>
                  </a:cubicBezTo>
                  <a:cubicBezTo>
                    <a:pt x="109" y="67"/>
                    <a:pt x="110" y="67"/>
                    <a:pt x="111" y="67"/>
                  </a:cubicBezTo>
                  <a:cubicBezTo>
                    <a:pt x="112" y="67"/>
                    <a:pt x="114" y="67"/>
                    <a:pt x="115" y="67"/>
                  </a:cubicBezTo>
                  <a:cubicBezTo>
                    <a:pt x="115" y="67"/>
                    <a:pt x="115" y="67"/>
                    <a:pt x="115" y="67"/>
                  </a:cubicBezTo>
                  <a:cubicBezTo>
                    <a:pt x="116" y="67"/>
                    <a:pt x="116" y="67"/>
                    <a:pt x="117" y="67"/>
                  </a:cubicBezTo>
                  <a:cubicBezTo>
                    <a:pt x="118" y="67"/>
                    <a:pt x="119" y="66"/>
                    <a:pt x="120" y="66"/>
                  </a:cubicBezTo>
                  <a:cubicBezTo>
                    <a:pt x="120" y="66"/>
                    <a:pt x="120" y="66"/>
                    <a:pt x="120" y="66"/>
                  </a:cubicBezTo>
                  <a:cubicBezTo>
                    <a:pt x="121" y="66"/>
                    <a:pt x="121" y="66"/>
                    <a:pt x="122" y="66"/>
                  </a:cubicBezTo>
                  <a:cubicBezTo>
                    <a:pt x="123" y="66"/>
                    <a:pt x="124" y="66"/>
                    <a:pt x="124" y="66"/>
                  </a:cubicBezTo>
                  <a:cubicBezTo>
                    <a:pt x="124" y="66"/>
                    <a:pt x="124" y="66"/>
                    <a:pt x="124" y="66"/>
                  </a:cubicBezTo>
                  <a:cubicBezTo>
                    <a:pt x="125" y="66"/>
                    <a:pt x="126" y="65"/>
                    <a:pt x="126" y="65"/>
                  </a:cubicBezTo>
                  <a:cubicBezTo>
                    <a:pt x="128" y="65"/>
                    <a:pt x="129" y="65"/>
                    <a:pt x="130" y="64"/>
                  </a:cubicBezTo>
                  <a:cubicBezTo>
                    <a:pt x="130" y="64"/>
                    <a:pt x="130" y="64"/>
                    <a:pt x="130" y="64"/>
                  </a:cubicBezTo>
                  <a:cubicBezTo>
                    <a:pt x="131" y="64"/>
                    <a:pt x="131" y="64"/>
                    <a:pt x="132" y="64"/>
                  </a:cubicBezTo>
                  <a:cubicBezTo>
                    <a:pt x="133" y="63"/>
                    <a:pt x="134" y="63"/>
                    <a:pt x="135" y="62"/>
                  </a:cubicBezTo>
                  <a:cubicBezTo>
                    <a:pt x="136" y="62"/>
                    <a:pt x="136" y="62"/>
                    <a:pt x="136" y="62"/>
                  </a:cubicBezTo>
                  <a:cubicBezTo>
                    <a:pt x="137" y="62"/>
                    <a:pt x="138" y="61"/>
                    <a:pt x="139" y="61"/>
                  </a:cubicBezTo>
                  <a:cubicBezTo>
                    <a:pt x="140" y="60"/>
                    <a:pt x="140" y="60"/>
                    <a:pt x="140" y="60"/>
                  </a:cubicBezTo>
                  <a:cubicBezTo>
                    <a:pt x="141" y="60"/>
                    <a:pt x="141" y="60"/>
                    <a:pt x="141" y="60"/>
                  </a:cubicBezTo>
                  <a:cubicBezTo>
                    <a:pt x="141" y="60"/>
                    <a:pt x="141" y="60"/>
                    <a:pt x="141" y="60"/>
                  </a:cubicBezTo>
                  <a:cubicBezTo>
                    <a:pt x="141" y="60"/>
                    <a:pt x="141" y="60"/>
                    <a:pt x="141" y="60"/>
                  </a:cubicBezTo>
                  <a:cubicBezTo>
                    <a:pt x="143" y="59"/>
                    <a:pt x="144" y="58"/>
                    <a:pt x="146" y="57"/>
                  </a:cubicBezTo>
                  <a:cubicBezTo>
                    <a:pt x="154" y="53"/>
                    <a:pt x="160" y="47"/>
                    <a:pt x="162" y="40"/>
                  </a:cubicBezTo>
                  <a:cubicBezTo>
                    <a:pt x="162" y="40"/>
                    <a:pt x="162" y="39"/>
                    <a:pt x="162" y="38"/>
                  </a:cubicBezTo>
                  <a:cubicBezTo>
                    <a:pt x="162" y="39"/>
                    <a:pt x="162" y="39"/>
                    <a:pt x="162" y="40"/>
                  </a:cubicBezTo>
                  <a:cubicBezTo>
                    <a:pt x="162" y="41"/>
                    <a:pt x="161" y="42"/>
                    <a:pt x="161" y="43"/>
                  </a:cubicBezTo>
                  <a:cubicBezTo>
                    <a:pt x="161" y="43"/>
                    <a:pt x="161" y="43"/>
                    <a:pt x="161" y="43"/>
                  </a:cubicBezTo>
                  <a:cubicBezTo>
                    <a:pt x="161" y="44"/>
                    <a:pt x="161" y="44"/>
                    <a:pt x="161" y="44"/>
                  </a:cubicBezTo>
                  <a:cubicBezTo>
                    <a:pt x="161" y="45"/>
                    <a:pt x="160" y="46"/>
                    <a:pt x="160" y="47"/>
                  </a:cubicBezTo>
                  <a:cubicBezTo>
                    <a:pt x="160" y="47"/>
                    <a:pt x="160" y="47"/>
                    <a:pt x="160" y="47"/>
                  </a:cubicBezTo>
                  <a:cubicBezTo>
                    <a:pt x="160" y="47"/>
                    <a:pt x="160" y="47"/>
                    <a:pt x="160" y="47"/>
                  </a:cubicBezTo>
                  <a:cubicBezTo>
                    <a:pt x="160" y="47"/>
                    <a:pt x="160" y="48"/>
                    <a:pt x="159" y="49"/>
                  </a:cubicBezTo>
                  <a:cubicBezTo>
                    <a:pt x="159" y="49"/>
                    <a:pt x="159" y="49"/>
                    <a:pt x="159" y="49"/>
                  </a:cubicBezTo>
                  <a:cubicBezTo>
                    <a:pt x="159" y="49"/>
                    <a:pt x="158" y="50"/>
                    <a:pt x="158" y="51"/>
                  </a:cubicBezTo>
                  <a:cubicBezTo>
                    <a:pt x="158" y="51"/>
                    <a:pt x="158" y="51"/>
                    <a:pt x="158" y="51"/>
                  </a:cubicBezTo>
                  <a:cubicBezTo>
                    <a:pt x="157" y="52"/>
                    <a:pt x="156" y="53"/>
                    <a:pt x="156" y="53"/>
                  </a:cubicBezTo>
                  <a:cubicBezTo>
                    <a:pt x="155" y="54"/>
                    <a:pt x="154" y="55"/>
                    <a:pt x="154" y="56"/>
                  </a:cubicBezTo>
                  <a:cubicBezTo>
                    <a:pt x="153" y="56"/>
                    <a:pt x="153" y="56"/>
                    <a:pt x="153" y="56"/>
                  </a:cubicBezTo>
                  <a:cubicBezTo>
                    <a:pt x="153" y="56"/>
                    <a:pt x="153" y="56"/>
                    <a:pt x="153" y="56"/>
                  </a:cubicBezTo>
                  <a:cubicBezTo>
                    <a:pt x="153" y="56"/>
                    <a:pt x="152" y="57"/>
                    <a:pt x="152" y="57"/>
                  </a:cubicBezTo>
                  <a:cubicBezTo>
                    <a:pt x="151" y="58"/>
                    <a:pt x="151" y="58"/>
                    <a:pt x="151" y="58"/>
                  </a:cubicBezTo>
                  <a:cubicBezTo>
                    <a:pt x="151" y="58"/>
                    <a:pt x="151" y="58"/>
                    <a:pt x="151" y="58"/>
                  </a:cubicBezTo>
                  <a:cubicBezTo>
                    <a:pt x="150" y="58"/>
                    <a:pt x="150" y="59"/>
                    <a:pt x="149" y="60"/>
                  </a:cubicBezTo>
                  <a:cubicBezTo>
                    <a:pt x="148" y="60"/>
                    <a:pt x="148" y="60"/>
                    <a:pt x="148" y="60"/>
                  </a:cubicBezTo>
                  <a:cubicBezTo>
                    <a:pt x="148" y="60"/>
                    <a:pt x="148" y="60"/>
                    <a:pt x="148" y="60"/>
                  </a:cubicBezTo>
                  <a:cubicBezTo>
                    <a:pt x="146" y="62"/>
                    <a:pt x="143" y="64"/>
                    <a:pt x="140" y="65"/>
                  </a:cubicBezTo>
                  <a:cubicBezTo>
                    <a:pt x="140" y="65"/>
                    <a:pt x="140" y="65"/>
                    <a:pt x="140" y="65"/>
                  </a:cubicBezTo>
                  <a:cubicBezTo>
                    <a:pt x="140" y="65"/>
                    <a:pt x="140" y="65"/>
                    <a:pt x="140" y="65"/>
                  </a:cubicBezTo>
                  <a:cubicBezTo>
                    <a:pt x="139" y="66"/>
                    <a:pt x="138" y="66"/>
                    <a:pt x="137" y="67"/>
                  </a:cubicBezTo>
                  <a:cubicBezTo>
                    <a:pt x="137" y="67"/>
                    <a:pt x="137" y="67"/>
                    <a:pt x="137" y="67"/>
                  </a:cubicBezTo>
                  <a:cubicBezTo>
                    <a:pt x="136" y="67"/>
                    <a:pt x="136" y="67"/>
                    <a:pt x="136" y="67"/>
                  </a:cubicBezTo>
                  <a:cubicBezTo>
                    <a:pt x="135" y="68"/>
                    <a:pt x="134" y="68"/>
                    <a:pt x="134" y="68"/>
                  </a:cubicBezTo>
                  <a:cubicBezTo>
                    <a:pt x="133" y="68"/>
                    <a:pt x="133" y="68"/>
                    <a:pt x="133" y="68"/>
                  </a:cubicBezTo>
                  <a:cubicBezTo>
                    <a:pt x="133" y="69"/>
                    <a:pt x="133" y="69"/>
                    <a:pt x="133" y="69"/>
                  </a:cubicBezTo>
                  <a:cubicBezTo>
                    <a:pt x="132" y="69"/>
                    <a:pt x="131" y="69"/>
                    <a:pt x="130" y="70"/>
                  </a:cubicBezTo>
                  <a:cubicBezTo>
                    <a:pt x="130" y="70"/>
                    <a:pt x="130" y="70"/>
                    <a:pt x="130" y="70"/>
                  </a:cubicBezTo>
                  <a:cubicBezTo>
                    <a:pt x="129" y="70"/>
                    <a:pt x="129" y="70"/>
                    <a:pt x="129" y="70"/>
                  </a:cubicBezTo>
                  <a:cubicBezTo>
                    <a:pt x="128" y="70"/>
                    <a:pt x="127" y="71"/>
                    <a:pt x="125" y="71"/>
                  </a:cubicBezTo>
                  <a:cubicBezTo>
                    <a:pt x="125" y="71"/>
                    <a:pt x="125" y="71"/>
                    <a:pt x="125" y="71"/>
                  </a:cubicBezTo>
                  <a:cubicBezTo>
                    <a:pt x="124" y="71"/>
                    <a:pt x="124" y="71"/>
                    <a:pt x="124" y="71"/>
                  </a:cubicBezTo>
                  <a:cubicBezTo>
                    <a:pt x="123" y="72"/>
                    <a:pt x="122" y="72"/>
                    <a:pt x="121" y="72"/>
                  </a:cubicBezTo>
                  <a:cubicBezTo>
                    <a:pt x="121" y="72"/>
                    <a:pt x="121" y="72"/>
                    <a:pt x="121" y="72"/>
                  </a:cubicBezTo>
                  <a:cubicBezTo>
                    <a:pt x="121" y="72"/>
                    <a:pt x="121" y="72"/>
                    <a:pt x="121" y="72"/>
                  </a:cubicBezTo>
                  <a:cubicBezTo>
                    <a:pt x="121" y="72"/>
                    <a:pt x="121" y="72"/>
                    <a:pt x="121" y="72"/>
                  </a:cubicBezTo>
                  <a:cubicBezTo>
                    <a:pt x="121" y="72"/>
                    <a:pt x="120" y="72"/>
                    <a:pt x="120" y="72"/>
                  </a:cubicBezTo>
                  <a:cubicBezTo>
                    <a:pt x="119" y="72"/>
                    <a:pt x="118" y="72"/>
                    <a:pt x="118" y="72"/>
                  </a:cubicBezTo>
                  <a:cubicBezTo>
                    <a:pt x="117" y="72"/>
                    <a:pt x="117" y="72"/>
                    <a:pt x="117" y="72"/>
                  </a:cubicBezTo>
                  <a:cubicBezTo>
                    <a:pt x="116" y="73"/>
                    <a:pt x="115" y="73"/>
                    <a:pt x="113" y="73"/>
                  </a:cubicBezTo>
                  <a:cubicBezTo>
                    <a:pt x="113" y="73"/>
                    <a:pt x="113" y="73"/>
                    <a:pt x="113" y="73"/>
                  </a:cubicBezTo>
                  <a:cubicBezTo>
                    <a:pt x="113" y="73"/>
                    <a:pt x="113" y="73"/>
                    <a:pt x="113" y="73"/>
                  </a:cubicBezTo>
                  <a:cubicBezTo>
                    <a:pt x="113" y="73"/>
                    <a:pt x="113" y="73"/>
                    <a:pt x="113" y="73"/>
                  </a:cubicBezTo>
                  <a:cubicBezTo>
                    <a:pt x="113" y="73"/>
                    <a:pt x="113" y="73"/>
                    <a:pt x="113" y="73"/>
                  </a:cubicBezTo>
                  <a:cubicBezTo>
                    <a:pt x="112" y="73"/>
                    <a:pt x="110" y="73"/>
                    <a:pt x="109" y="72"/>
                  </a:cubicBezTo>
                  <a:cubicBezTo>
                    <a:pt x="109" y="72"/>
                    <a:pt x="109" y="72"/>
                    <a:pt x="109" y="72"/>
                  </a:cubicBezTo>
                  <a:cubicBezTo>
                    <a:pt x="109" y="72"/>
                    <a:pt x="108" y="72"/>
                    <a:pt x="108" y="72"/>
                  </a:cubicBezTo>
                  <a:cubicBezTo>
                    <a:pt x="107" y="72"/>
                    <a:pt x="106"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1" y="72"/>
                    <a:pt x="100" y="71"/>
                  </a:cubicBezTo>
                  <a:cubicBezTo>
                    <a:pt x="99" y="71"/>
                    <a:pt x="99" y="71"/>
                    <a:pt x="99" y="71"/>
                  </a:cubicBezTo>
                  <a:cubicBezTo>
                    <a:pt x="99" y="71"/>
                    <a:pt x="99" y="71"/>
                    <a:pt x="99" y="71"/>
                  </a:cubicBezTo>
                  <a:cubicBezTo>
                    <a:pt x="98" y="71"/>
                    <a:pt x="98" y="71"/>
                    <a:pt x="98" y="71"/>
                  </a:cubicBezTo>
                  <a:cubicBezTo>
                    <a:pt x="95" y="70"/>
                    <a:pt x="92" y="69"/>
                    <a:pt x="88" y="68"/>
                  </a:cubicBezTo>
                  <a:cubicBezTo>
                    <a:pt x="88" y="68"/>
                    <a:pt x="88" y="68"/>
                    <a:pt x="88" y="68"/>
                  </a:cubicBezTo>
                  <a:cubicBezTo>
                    <a:pt x="88" y="68"/>
                    <a:pt x="88" y="68"/>
                    <a:pt x="88" y="68"/>
                  </a:cubicBezTo>
                  <a:cubicBezTo>
                    <a:pt x="87" y="68"/>
                    <a:pt x="87" y="68"/>
                    <a:pt x="87" y="68"/>
                  </a:cubicBezTo>
                  <a:cubicBezTo>
                    <a:pt x="86" y="68"/>
                    <a:pt x="86" y="68"/>
                    <a:pt x="86" y="68"/>
                  </a:cubicBezTo>
                  <a:cubicBezTo>
                    <a:pt x="85" y="67"/>
                    <a:pt x="85" y="67"/>
                    <a:pt x="85" y="67"/>
                  </a:cubicBezTo>
                  <a:cubicBezTo>
                    <a:pt x="84" y="67"/>
                    <a:pt x="83" y="67"/>
                    <a:pt x="82" y="66"/>
                  </a:cubicBezTo>
                  <a:cubicBezTo>
                    <a:pt x="82" y="66"/>
                    <a:pt x="82" y="66"/>
                    <a:pt x="82" y="66"/>
                  </a:cubicBezTo>
                  <a:cubicBezTo>
                    <a:pt x="82" y="66"/>
                    <a:pt x="82" y="66"/>
                    <a:pt x="82" y="66"/>
                  </a:cubicBezTo>
                  <a:cubicBezTo>
                    <a:pt x="81" y="66"/>
                    <a:pt x="81" y="66"/>
                    <a:pt x="81" y="66"/>
                  </a:cubicBezTo>
                  <a:cubicBezTo>
                    <a:pt x="71" y="63"/>
                    <a:pt x="60" y="57"/>
                    <a:pt x="53" y="54"/>
                  </a:cubicBezTo>
                  <a:cubicBezTo>
                    <a:pt x="53" y="54"/>
                    <a:pt x="53" y="54"/>
                    <a:pt x="53" y="54"/>
                  </a:cubicBezTo>
                  <a:cubicBezTo>
                    <a:pt x="47" y="51"/>
                    <a:pt x="41" y="48"/>
                    <a:pt x="36" y="44"/>
                  </a:cubicBezTo>
                  <a:cubicBezTo>
                    <a:pt x="34" y="44"/>
                    <a:pt x="33" y="43"/>
                    <a:pt x="32" y="42"/>
                  </a:cubicBezTo>
                  <a:cubicBezTo>
                    <a:pt x="30" y="41"/>
                    <a:pt x="29" y="41"/>
                    <a:pt x="28" y="40"/>
                  </a:cubicBezTo>
                  <a:cubicBezTo>
                    <a:pt x="27" y="39"/>
                    <a:pt x="27" y="39"/>
                    <a:pt x="27" y="39"/>
                  </a:cubicBezTo>
                  <a:cubicBezTo>
                    <a:pt x="27" y="39"/>
                    <a:pt x="27" y="39"/>
                    <a:pt x="27" y="39"/>
                  </a:cubicBezTo>
                  <a:cubicBezTo>
                    <a:pt x="26" y="38"/>
                    <a:pt x="25" y="37"/>
                    <a:pt x="24" y="37"/>
                  </a:cubicBezTo>
                  <a:cubicBezTo>
                    <a:pt x="23" y="36"/>
                    <a:pt x="23" y="36"/>
                    <a:pt x="23" y="36"/>
                  </a:cubicBezTo>
                  <a:cubicBezTo>
                    <a:pt x="23" y="36"/>
                    <a:pt x="22" y="36"/>
                    <a:pt x="22" y="35"/>
                  </a:cubicBezTo>
                  <a:cubicBezTo>
                    <a:pt x="21" y="35"/>
                    <a:pt x="20" y="34"/>
                    <a:pt x="19" y="33"/>
                  </a:cubicBezTo>
                  <a:cubicBezTo>
                    <a:pt x="18" y="32"/>
                    <a:pt x="17" y="31"/>
                    <a:pt x="16" y="30"/>
                  </a:cubicBezTo>
                  <a:cubicBezTo>
                    <a:pt x="12" y="27"/>
                    <a:pt x="10" y="24"/>
                    <a:pt x="7" y="20"/>
                  </a:cubicBezTo>
                  <a:cubicBezTo>
                    <a:pt x="7" y="19"/>
                    <a:pt x="7" y="19"/>
                    <a:pt x="7" y="19"/>
                  </a:cubicBezTo>
                  <a:cubicBezTo>
                    <a:pt x="6" y="19"/>
                    <a:pt x="6" y="19"/>
                    <a:pt x="6" y="19"/>
                  </a:cubicBezTo>
                  <a:cubicBezTo>
                    <a:pt x="6" y="19"/>
                    <a:pt x="6" y="19"/>
                    <a:pt x="6" y="19"/>
                  </a:cubicBezTo>
                  <a:cubicBezTo>
                    <a:pt x="6" y="18"/>
                    <a:pt x="6" y="18"/>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4" y="15"/>
                    <a:pt x="4" y="14"/>
                  </a:cubicBezTo>
                  <a:cubicBezTo>
                    <a:pt x="3" y="14"/>
                    <a:pt x="3" y="14"/>
                    <a:pt x="3" y="14"/>
                  </a:cubicBezTo>
                  <a:cubicBezTo>
                    <a:pt x="3" y="13"/>
                    <a:pt x="3" y="13"/>
                    <a:pt x="3" y="13"/>
                  </a:cubicBezTo>
                  <a:cubicBezTo>
                    <a:pt x="3" y="13"/>
                    <a:pt x="3" y="12"/>
                    <a:pt x="3" y="12"/>
                  </a:cubicBezTo>
                  <a:cubicBezTo>
                    <a:pt x="3" y="11"/>
                    <a:pt x="3" y="11"/>
                    <a:pt x="3" y="11"/>
                  </a:cubicBezTo>
                  <a:cubicBezTo>
                    <a:pt x="3" y="11"/>
                    <a:pt x="3" y="11"/>
                    <a:pt x="3" y="11"/>
                  </a:cubicBezTo>
                  <a:cubicBezTo>
                    <a:pt x="2" y="11"/>
                    <a:pt x="2" y="11"/>
                    <a:pt x="2" y="10"/>
                  </a:cubicBezTo>
                  <a:cubicBezTo>
                    <a:pt x="2" y="10"/>
                    <a:pt x="2" y="10"/>
                    <a:pt x="2" y="10"/>
                  </a:cubicBezTo>
                  <a:cubicBezTo>
                    <a:pt x="2" y="10"/>
                    <a:pt x="2" y="10"/>
                    <a:pt x="2" y="10"/>
                  </a:cubicBezTo>
                  <a:cubicBezTo>
                    <a:pt x="2" y="9"/>
                    <a:pt x="2" y="9"/>
                    <a:pt x="1" y="8"/>
                  </a:cubicBezTo>
                  <a:cubicBezTo>
                    <a:pt x="1" y="7"/>
                    <a:pt x="1" y="6"/>
                    <a:pt x="1" y="5"/>
                  </a:cubicBezTo>
                  <a:cubicBezTo>
                    <a:pt x="1" y="5"/>
                    <a:pt x="1" y="5"/>
                    <a:pt x="1" y="5"/>
                  </a:cubicBezTo>
                  <a:cubicBezTo>
                    <a:pt x="1" y="5"/>
                    <a:pt x="1" y="5"/>
                    <a:pt x="1" y="5"/>
                  </a:cubicBezTo>
                  <a:cubicBezTo>
                    <a:pt x="1" y="4"/>
                    <a:pt x="1" y="4"/>
                    <a:pt x="1" y="3"/>
                  </a:cubicBezTo>
                  <a:cubicBezTo>
                    <a:pt x="0" y="3"/>
                    <a:pt x="0" y="2"/>
                    <a:pt x="0" y="1"/>
                  </a:cubicBezTo>
                  <a:cubicBezTo>
                    <a:pt x="0" y="1"/>
                    <a:pt x="0" y="1"/>
                    <a:pt x="0" y="1"/>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î$ľíḓè"/>
            <p:cNvSpPr/>
            <p:nvPr/>
          </p:nvSpPr>
          <p:spPr bwMode="auto">
            <a:xfrm>
              <a:off x="8105112" y="4491914"/>
              <a:ext cx="1227691" cy="750457"/>
            </a:xfrm>
            <a:custGeom>
              <a:avLst/>
              <a:gdLst>
                <a:gd name="T0" fmla="*/ 1 w 162"/>
                <a:gd name="T1" fmla="*/ 29 h 99"/>
                <a:gd name="T2" fmla="*/ 12 w 162"/>
                <a:gd name="T3" fmla="*/ 10 h 99"/>
                <a:gd name="T4" fmla="*/ 21 w 162"/>
                <a:gd name="T5" fmla="*/ 5 h 99"/>
                <a:gd name="T6" fmla="*/ 25 w 162"/>
                <a:gd name="T7" fmla="*/ 3 h 99"/>
                <a:gd name="T8" fmla="*/ 32 w 162"/>
                <a:gd name="T9" fmla="*/ 1 h 99"/>
                <a:gd name="T10" fmla="*/ 34 w 162"/>
                <a:gd name="T11" fmla="*/ 1 h 99"/>
                <a:gd name="T12" fmla="*/ 38 w 162"/>
                <a:gd name="T13" fmla="*/ 0 h 99"/>
                <a:gd name="T14" fmla="*/ 44 w 162"/>
                <a:gd name="T15" fmla="*/ 0 h 99"/>
                <a:gd name="T16" fmla="*/ 48 w 162"/>
                <a:gd name="T17" fmla="*/ 0 h 99"/>
                <a:gd name="T18" fmla="*/ 57 w 162"/>
                <a:gd name="T19" fmla="*/ 0 h 99"/>
                <a:gd name="T20" fmla="*/ 76 w 162"/>
                <a:gd name="T21" fmla="*/ 4 h 99"/>
                <a:gd name="T22" fmla="*/ 84 w 162"/>
                <a:gd name="T23" fmla="*/ 6 h 99"/>
                <a:gd name="T24" fmla="*/ 86 w 162"/>
                <a:gd name="T25" fmla="*/ 7 h 99"/>
                <a:gd name="T26" fmla="*/ 93 w 162"/>
                <a:gd name="T27" fmla="*/ 10 h 99"/>
                <a:gd name="T28" fmla="*/ 112 w 162"/>
                <a:gd name="T29" fmla="*/ 20 h 99"/>
                <a:gd name="T30" fmla="*/ 120 w 162"/>
                <a:gd name="T31" fmla="*/ 25 h 99"/>
                <a:gd name="T32" fmla="*/ 126 w 162"/>
                <a:gd name="T33" fmla="*/ 29 h 99"/>
                <a:gd name="T34" fmla="*/ 142 w 162"/>
                <a:gd name="T35" fmla="*/ 40 h 99"/>
                <a:gd name="T36" fmla="*/ 160 w 162"/>
                <a:gd name="T37" fmla="*/ 62 h 99"/>
                <a:gd name="T38" fmla="*/ 162 w 162"/>
                <a:gd name="T39" fmla="*/ 71 h 99"/>
                <a:gd name="T40" fmla="*/ 143 w 162"/>
                <a:gd name="T41" fmla="*/ 92 h 99"/>
                <a:gd name="T42" fmla="*/ 141 w 162"/>
                <a:gd name="T43" fmla="*/ 93 h 99"/>
                <a:gd name="T44" fmla="*/ 140 w 162"/>
                <a:gd name="T45" fmla="*/ 93 h 99"/>
                <a:gd name="T46" fmla="*/ 138 w 162"/>
                <a:gd name="T47" fmla="*/ 94 h 99"/>
                <a:gd name="T48" fmla="*/ 136 w 162"/>
                <a:gd name="T49" fmla="*/ 95 h 99"/>
                <a:gd name="T50" fmla="*/ 135 w 162"/>
                <a:gd name="T51" fmla="*/ 95 h 99"/>
                <a:gd name="T52" fmla="*/ 134 w 162"/>
                <a:gd name="T53" fmla="*/ 96 h 99"/>
                <a:gd name="T54" fmla="*/ 131 w 162"/>
                <a:gd name="T55" fmla="*/ 97 h 99"/>
                <a:gd name="T56" fmla="*/ 130 w 162"/>
                <a:gd name="T57" fmla="*/ 97 h 99"/>
                <a:gd name="T58" fmla="*/ 128 w 162"/>
                <a:gd name="T59" fmla="*/ 98 h 99"/>
                <a:gd name="T60" fmla="*/ 127 w 162"/>
                <a:gd name="T61" fmla="*/ 98 h 99"/>
                <a:gd name="T62" fmla="*/ 125 w 162"/>
                <a:gd name="T63" fmla="*/ 98 h 99"/>
                <a:gd name="T64" fmla="*/ 123 w 162"/>
                <a:gd name="T65" fmla="*/ 99 h 99"/>
                <a:gd name="T66" fmla="*/ 122 w 162"/>
                <a:gd name="T67" fmla="*/ 99 h 99"/>
                <a:gd name="T68" fmla="*/ 120 w 162"/>
                <a:gd name="T69" fmla="*/ 99 h 99"/>
                <a:gd name="T70" fmla="*/ 118 w 162"/>
                <a:gd name="T71" fmla="*/ 99 h 99"/>
                <a:gd name="T72" fmla="*/ 114 w 162"/>
                <a:gd name="T73" fmla="*/ 99 h 99"/>
                <a:gd name="T74" fmla="*/ 112 w 162"/>
                <a:gd name="T75" fmla="*/ 99 h 99"/>
                <a:gd name="T76" fmla="*/ 109 w 162"/>
                <a:gd name="T77" fmla="*/ 99 h 99"/>
                <a:gd name="T78" fmla="*/ 105 w 162"/>
                <a:gd name="T79" fmla="*/ 99 h 99"/>
                <a:gd name="T80" fmla="*/ 99 w 162"/>
                <a:gd name="T81" fmla="*/ 98 h 99"/>
                <a:gd name="T82" fmla="*/ 93 w 162"/>
                <a:gd name="T83" fmla="*/ 97 h 99"/>
                <a:gd name="T84" fmla="*/ 83 w 162"/>
                <a:gd name="T85" fmla="*/ 94 h 99"/>
                <a:gd name="T86" fmla="*/ 27 w 162"/>
                <a:gd name="T87" fmla="*/ 67 h 99"/>
                <a:gd name="T88" fmla="*/ 18 w 162"/>
                <a:gd name="T89" fmla="*/ 61 h 99"/>
                <a:gd name="T90" fmla="*/ 14 w 162"/>
                <a:gd name="T91" fmla="*/ 58 h 99"/>
                <a:gd name="T92" fmla="*/ 8 w 162"/>
                <a:gd name="T93" fmla="*/ 52 h 99"/>
                <a:gd name="T94" fmla="*/ 7 w 162"/>
                <a:gd name="T95" fmla="*/ 50 h 99"/>
                <a:gd name="T96" fmla="*/ 5 w 162"/>
                <a:gd name="T97" fmla="*/ 47 h 99"/>
                <a:gd name="T98" fmla="*/ 4 w 162"/>
                <a:gd name="T99" fmla="*/ 46 h 99"/>
                <a:gd name="T100" fmla="*/ 2 w 162"/>
                <a:gd name="T101" fmla="*/ 42 h 99"/>
                <a:gd name="T102" fmla="*/ 1 w 162"/>
                <a:gd name="T103" fmla="*/ 40 h 99"/>
                <a:gd name="T104" fmla="*/ 1 w 162"/>
                <a:gd name="T105" fmla="*/ 38 h 99"/>
                <a:gd name="T106" fmla="*/ 1 w 162"/>
                <a:gd name="T107" fmla="*/ 37 h 99"/>
                <a:gd name="T108" fmla="*/ 0 w 162"/>
                <a:gd name="T10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99">
                  <a:moveTo>
                    <a:pt x="0" y="33"/>
                  </a:moveTo>
                  <a:cubicBezTo>
                    <a:pt x="0" y="32"/>
                    <a:pt x="0" y="32"/>
                    <a:pt x="0" y="32"/>
                  </a:cubicBezTo>
                  <a:cubicBezTo>
                    <a:pt x="0" y="32"/>
                    <a:pt x="0" y="32"/>
                    <a:pt x="0" y="32"/>
                  </a:cubicBezTo>
                  <a:cubicBezTo>
                    <a:pt x="0" y="31"/>
                    <a:pt x="0" y="30"/>
                    <a:pt x="1" y="29"/>
                  </a:cubicBezTo>
                  <a:cubicBezTo>
                    <a:pt x="1" y="29"/>
                    <a:pt x="1" y="29"/>
                    <a:pt x="1" y="29"/>
                  </a:cubicBezTo>
                  <a:cubicBezTo>
                    <a:pt x="1" y="29"/>
                    <a:pt x="1" y="29"/>
                    <a:pt x="1" y="29"/>
                  </a:cubicBezTo>
                  <a:cubicBezTo>
                    <a:pt x="1" y="28"/>
                    <a:pt x="1" y="28"/>
                    <a:pt x="1" y="28"/>
                  </a:cubicBezTo>
                  <a:cubicBezTo>
                    <a:pt x="1" y="28"/>
                    <a:pt x="1" y="28"/>
                    <a:pt x="1" y="28"/>
                  </a:cubicBezTo>
                  <a:cubicBezTo>
                    <a:pt x="1" y="27"/>
                    <a:pt x="1" y="25"/>
                    <a:pt x="2" y="24"/>
                  </a:cubicBezTo>
                  <a:cubicBezTo>
                    <a:pt x="2" y="24"/>
                    <a:pt x="2" y="24"/>
                    <a:pt x="2" y="24"/>
                  </a:cubicBezTo>
                  <a:cubicBezTo>
                    <a:pt x="2" y="24"/>
                    <a:pt x="2" y="24"/>
                    <a:pt x="2" y="24"/>
                  </a:cubicBezTo>
                  <a:cubicBezTo>
                    <a:pt x="4" y="17"/>
                    <a:pt x="8" y="13"/>
                    <a:pt x="12" y="10"/>
                  </a:cubicBezTo>
                  <a:cubicBezTo>
                    <a:pt x="13" y="9"/>
                    <a:pt x="13" y="9"/>
                    <a:pt x="14" y="9"/>
                  </a:cubicBezTo>
                  <a:cubicBezTo>
                    <a:pt x="15" y="8"/>
                    <a:pt x="16" y="7"/>
                    <a:pt x="17" y="7"/>
                  </a:cubicBezTo>
                  <a:cubicBezTo>
                    <a:pt x="16" y="7"/>
                    <a:pt x="16" y="7"/>
                    <a:pt x="16" y="7"/>
                  </a:cubicBezTo>
                  <a:cubicBezTo>
                    <a:pt x="17" y="7"/>
                    <a:pt x="17" y="7"/>
                    <a:pt x="17" y="7"/>
                  </a:cubicBezTo>
                  <a:cubicBezTo>
                    <a:pt x="17" y="6"/>
                    <a:pt x="17" y="6"/>
                    <a:pt x="17" y="6"/>
                  </a:cubicBezTo>
                  <a:cubicBezTo>
                    <a:pt x="21" y="5"/>
                    <a:pt x="21" y="5"/>
                    <a:pt x="21" y="5"/>
                  </a:cubicBezTo>
                  <a:cubicBezTo>
                    <a:pt x="22" y="4"/>
                    <a:pt x="23" y="4"/>
                    <a:pt x="24" y="3"/>
                  </a:cubicBezTo>
                  <a:cubicBezTo>
                    <a:pt x="24" y="3"/>
                    <a:pt x="24" y="3"/>
                    <a:pt x="24" y="3"/>
                  </a:cubicBezTo>
                  <a:cubicBezTo>
                    <a:pt x="24" y="3"/>
                    <a:pt x="24" y="3"/>
                    <a:pt x="24" y="3"/>
                  </a:cubicBezTo>
                  <a:cubicBezTo>
                    <a:pt x="24" y="3"/>
                    <a:pt x="24" y="3"/>
                    <a:pt x="24" y="3"/>
                  </a:cubicBezTo>
                  <a:cubicBezTo>
                    <a:pt x="25" y="3"/>
                    <a:pt x="25" y="3"/>
                    <a:pt x="25" y="3"/>
                  </a:cubicBezTo>
                  <a:cubicBezTo>
                    <a:pt x="25" y="3"/>
                    <a:pt x="25" y="3"/>
                    <a:pt x="25" y="3"/>
                  </a:cubicBezTo>
                  <a:cubicBezTo>
                    <a:pt x="26" y="3"/>
                    <a:pt x="26" y="3"/>
                    <a:pt x="26" y="3"/>
                  </a:cubicBezTo>
                  <a:cubicBezTo>
                    <a:pt x="26" y="3"/>
                    <a:pt x="26" y="3"/>
                    <a:pt x="26" y="3"/>
                  </a:cubicBezTo>
                  <a:cubicBezTo>
                    <a:pt x="27" y="2"/>
                    <a:pt x="27" y="2"/>
                    <a:pt x="27" y="2"/>
                  </a:cubicBezTo>
                  <a:cubicBezTo>
                    <a:pt x="28" y="2"/>
                    <a:pt x="28" y="2"/>
                    <a:pt x="28" y="2"/>
                  </a:cubicBezTo>
                  <a:cubicBezTo>
                    <a:pt x="28" y="2"/>
                    <a:pt x="28" y="2"/>
                    <a:pt x="28" y="2"/>
                  </a:cubicBezTo>
                  <a:cubicBezTo>
                    <a:pt x="30" y="2"/>
                    <a:pt x="31" y="1"/>
                    <a:pt x="32" y="1"/>
                  </a:cubicBezTo>
                  <a:cubicBezTo>
                    <a:pt x="32" y="1"/>
                    <a:pt x="32" y="1"/>
                    <a:pt x="32" y="1"/>
                  </a:cubicBezTo>
                  <a:cubicBezTo>
                    <a:pt x="32" y="1"/>
                    <a:pt x="32" y="1"/>
                    <a:pt x="32" y="1"/>
                  </a:cubicBezTo>
                  <a:cubicBezTo>
                    <a:pt x="33" y="1"/>
                    <a:pt x="33" y="1"/>
                    <a:pt x="34" y="1"/>
                  </a:cubicBezTo>
                  <a:cubicBezTo>
                    <a:pt x="35" y="0"/>
                    <a:pt x="35" y="0"/>
                    <a:pt x="35" y="0"/>
                  </a:cubicBezTo>
                  <a:cubicBezTo>
                    <a:pt x="35" y="0"/>
                    <a:pt x="35" y="0"/>
                    <a:pt x="35" y="0"/>
                  </a:cubicBezTo>
                  <a:cubicBezTo>
                    <a:pt x="34" y="1"/>
                    <a:pt x="34" y="1"/>
                    <a:pt x="34" y="1"/>
                  </a:cubicBezTo>
                  <a:cubicBezTo>
                    <a:pt x="35" y="1"/>
                    <a:pt x="35" y="1"/>
                    <a:pt x="35" y="1"/>
                  </a:cubicBezTo>
                  <a:cubicBezTo>
                    <a:pt x="36" y="0"/>
                    <a:pt x="36" y="0"/>
                    <a:pt x="36" y="0"/>
                  </a:cubicBezTo>
                  <a:cubicBezTo>
                    <a:pt x="35" y="0"/>
                    <a:pt x="35" y="0"/>
                    <a:pt x="35" y="0"/>
                  </a:cubicBezTo>
                  <a:cubicBezTo>
                    <a:pt x="36" y="0"/>
                    <a:pt x="36" y="0"/>
                    <a:pt x="36" y="0"/>
                  </a:cubicBezTo>
                  <a:cubicBezTo>
                    <a:pt x="37" y="0"/>
                    <a:pt x="37" y="0"/>
                    <a:pt x="37" y="0"/>
                  </a:cubicBezTo>
                  <a:cubicBezTo>
                    <a:pt x="37" y="0"/>
                    <a:pt x="38" y="0"/>
                    <a:pt x="38" y="0"/>
                  </a:cubicBezTo>
                  <a:cubicBezTo>
                    <a:pt x="40" y="0"/>
                    <a:pt x="40" y="0"/>
                    <a:pt x="40" y="0"/>
                  </a:cubicBezTo>
                  <a:cubicBezTo>
                    <a:pt x="41" y="0"/>
                    <a:pt x="41" y="0"/>
                    <a:pt x="42" y="0"/>
                  </a:cubicBezTo>
                  <a:cubicBezTo>
                    <a:pt x="42" y="0"/>
                    <a:pt x="42" y="0"/>
                    <a:pt x="42" y="0"/>
                  </a:cubicBezTo>
                  <a:cubicBezTo>
                    <a:pt x="43" y="0"/>
                    <a:pt x="43" y="0"/>
                    <a:pt x="44" y="0"/>
                  </a:cubicBezTo>
                  <a:cubicBezTo>
                    <a:pt x="44" y="0"/>
                    <a:pt x="44" y="0"/>
                    <a:pt x="44" y="0"/>
                  </a:cubicBezTo>
                  <a:cubicBezTo>
                    <a:pt x="44" y="0"/>
                    <a:pt x="44" y="0"/>
                    <a:pt x="44" y="0"/>
                  </a:cubicBezTo>
                  <a:cubicBezTo>
                    <a:pt x="44" y="0"/>
                    <a:pt x="44" y="0"/>
                    <a:pt x="44" y="0"/>
                  </a:cubicBezTo>
                  <a:cubicBezTo>
                    <a:pt x="45" y="0"/>
                    <a:pt x="45" y="0"/>
                    <a:pt x="45" y="0"/>
                  </a:cubicBezTo>
                  <a:cubicBezTo>
                    <a:pt x="46" y="0"/>
                    <a:pt x="46" y="0"/>
                    <a:pt x="46" y="0"/>
                  </a:cubicBezTo>
                  <a:cubicBezTo>
                    <a:pt x="47" y="0"/>
                    <a:pt x="47" y="0"/>
                    <a:pt x="47" y="0"/>
                  </a:cubicBezTo>
                  <a:cubicBezTo>
                    <a:pt x="47" y="0"/>
                    <a:pt x="47" y="0"/>
                    <a:pt x="47" y="0"/>
                  </a:cubicBezTo>
                  <a:cubicBezTo>
                    <a:pt x="48" y="0"/>
                    <a:pt x="48" y="0"/>
                    <a:pt x="48" y="0"/>
                  </a:cubicBezTo>
                  <a:cubicBezTo>
                    <a:pt x="49" y="0"/>
                    <a:pt x="50" y="0"/>
                    <a:pt x="51" y="0"/>
                  </a:cubicBezTo>
                  <a:cubicBezTo>
                    <a:pt x="51" y="0"/>
                    <a:pt x="52" y="0"/>
                    <a:pt x="52" y="0"/>
                  </a:cubicBezTo>
                  <a:cubicBezTo>
                    <a:pt x="53" y="0"/>
                    <a:pt x="53" y="0"/>
                    <a:pt x="53" y="0"/>
                  </a:cubicBezTo>
                  <a:cubicBezTo>
                    <a:pt x="53" y="0"/>
                    <a:pt x="53" y="0"/>
                    <a:pt x="53" y="0"/>
                  </a:cubicBezTo>
                  <a:cubicBezTo>
                    <a:pt x="54" y="0"/>
                    <a:pt x="55" y="0"/>
                    <a:pt x="56" y="0"/>
                  </a:cubicBezTo>
                  <a:cubicBezTo>
                    <a:pt x="57" y="0"/>
                    <a:pt x="57" y="0"/>
                    <a:pt x="57" y="0"/>
                  </a:cubicBezTo>
                  <a:cubicBezTo>
                    <a:pt x="60" y="1"/>
                    <a:pt x="63" y="1"/>
                    <a:pt x="66" y="2"/>
                  </a:cubicBezTo>
                  <a:cubicBezTo>
                    <a:pt x="67" y="2"/>
                    <a:pt x="67" y="2"/>
                    <a:pt x="67" y="2"/>
                  </a:cubicBezTo>
                  <a:cubicBezTo>
                    <a:pt x="68" y="2"/>
                    <a:pt x="70" y="2"/>
                    <a:pt x="71" y="3"/>
                  </a:cubicBezTo>
                  <a:cubicBezTo>
                    <a:pt x="71" y="3"/>
                    <a:pt x="71" y="3"/>
                    <a:pt x="71" y="3"/>
                  </a:cubicBezTo>
                  <a:cubicBezTo>
                    <a:pt x="72" y="3"/>
                    <a:pt x="72" y="3"/>
                    <a:pt x="72" y="3"/>
                  </a:cubicBezTo>
                  <a:cubicBezTo>
                    <a:pt x="73" y="3"/>
                    <a:pt x="75" y="4"/>
                    <a:pt x="76" y="4"/>
                  </a:cubicBezTo>
                  <a:cubicBezTo>
                    <a:pt x="76" y="4"/>
                    <a:pt x="78" y="4"/>
                    <a:pt x="81" y="5"/>
                  </a:cubicBezTo>
                  <a:cubicBezTo>
                    <a:pt x="81" y="5"/>
                    <a:pt x="81" y="5"/>
                    <a:pt x="81" y="5"/>
                  </a:cubicBezTo>
                  <a:cubicBezTo>
                    <a:pt x="81" y="5"/>
                    <a:pt x="81" y="5"/>
                    <a:pt x="81" y="5"/>
                  </a:cubicBezTo>
                  <a:cubicBezTo>
                    <a:pt x="82" y="5"/>
                    <a:pt x="82" y="6"/>
                    <a:pt x="82" y="6"/>
                  </a:cubicBezTo>
                  <a:cubicBezTo>
                    <a:pt x="82" y="6"/>
                    <a:pt x="82" y="6"/>
                    <a:pt x="82" y="6"/>
                  </a:cubicBezTo>
                  <a:cubicBezTo>
                    <a:pt x="83" y="6"/>
                    <a:pt x="83" y="6"/>
                    <a:pt x="84" y="6"/>
                  </a:cubicBezTo>
                  <a:cubicBezTo>
                    <a:pt x="85" y="6"/>
                    <a:pt x="85" y="6"/>
                    <a:pt x="85" y="6"/>
                  </a:cubicBezTo>
                  <a:cubicBezTo>
                    <a:pt x="85" y="7"/>
                    <a:pt x="85" y="7"/>
                    <a:pt x="85" y="7"/>
                  </a:cubicBezTo>
                  <a:cubicBezTo>
                    <a:pt x="85" y="7"/>
                    <a:pt x="85" y="7"/>
                    <a:pt x="85" y="7"/>
                  </a:cubicBezTo>
                  <a:cubicBezTo>
                    <a:pt x="86" y="7"/>
                    <a:pt x="86" y="7"/>
                    <a:pt x="86" y="7"/>
                  </a:cubicBezTo>
                  <a:cubicBezTo>
                    <a:pt x="86" y="7"/>
                    <a:pt x="86" y="7"/>
                    <a:pt x="86" y="7"/>
                  </a:cubicBezTo>
                  <a:cubicBezTo>
                    <a:pt x="86" y="7"/>
                    <a:pt x="86" y="7"/>
                    <a:pt x="86" y="7"/>
                  </a:cubicBezTo>
                  <a:cubicBezTo>
                    <a:pt x="86" y="7"/>
                    <a:pt x="86" y="7"/>
                    <a:pt x="86" y="7"/>
                  </a:cubicBezTo>
                  <a:cubicBezTo>
                    <a:pt x="87" y="7"/>
                    <a:pt x="87" y="7"/>
                    <a:pt x="87" y="7"/>
                  </a:cubicBezTo>
                  <a:cubicBezTo>
                    <a:pt x="87" y="7"/>
                    <a:pt x="88" y="8"/>
                    <a:pt x="88" y="8"/>
                  </a:cubicBezTo>
                  <a:cubicBezTo>
                    <a:pt x="89" y="8"/>
                    <a:pt x="89" y="8"/>
                    <a:pt x="89" y="8"/>
                  </a:cubicBezTo>
                  <a:cubicBezTo>
                    <a:pt x="90" y="8"/>
                    <a:pt x="91" y="9"/>
                    <a:pt x="91" y="9"/>
                  </a:cubicBezTo>
                  <a:cubicBezTo>
                    <a:pt x="93" y="10"/>
                    <a:pt x="93" y="10"/>
                    <a:pt x="93" y="10"/>
                  </a:cubicBezTo>
                  <a:cubicBezTo>
                    <a:pt x="94" y="10"/>
                    <a:pt x="95" y="11"/>
                    <a:pt x="96" y="11"/>
                  </a:cubicBezTo>
                  <a:cubicBezTo>
                    <a:pt x="96" y="11"/>
                    <a:pt x="98" y="12"/>
                    <a:pt x="101" y="13"/>
                  </a:cubicBezTo>
                  <a:cubicBezTo>
                    <a:pt x="101" y="13"/>
                    <a:pt x="101" y="13"/>
                    <a:pt x="101" y="13"/>
                  </a:cubicBezTo>
                  <a:cubicBezTo>
                    <a:pt x="101" y="14"/>
                    <a:pt x="101" y="14"/>
                    <a:pt x="101" y="14"/>
                  </a:cubicBezTo>
                  <a:cubicBezTo>
                    <a:pt x="103" y="14"/>
                    <a:pt x="104" y="15"/>
                    <a:pt x="106" y="16"/>
                  </a:cubicBezTo>
                  <a:cubicBezTo>
                    <a:pt x="107" y="17"/>
                    <a:pt x="110" y="18"/>
                    <a:pt x="112" y="20"/>
                  </a:cubicBezTo>
                  <a:cubicBezTo>
                    <a:pt x="112" y="20"/>
                    <a:pt x="112" y="20"/>
                    <a:pt x="112" y="20"/>
                  </a:cubicBezTo>
                  <a:cubicBezTo>
                    <a:pt x="112" y="20"/>
                    <a:pt x="112" y="20"/>
                    <a:pt x="112" y="20"/>
                  </a:cubicBezTo>
                  <a:cubicBezTo>
                    <a:pt x="112" y="20"/>
                    <a:pt x="113" y="20"/>
                    <a:pt x="113" y="21"/>
                  </a:cubicBezTo>
                  <a:cubicBezTo>
                    <a:pt x="115" y="22"/>
                    <a:pt x="118" y="23"/>
                    <a:pt x="120" y="25"/>
                  </a:cubicBezTo>
                  <a:cubicBezTo>
                    <a:pt x="120" y="25"/>
                    <a:pt x="120" y="25"/>
                    <a:pt x="120" y="25"/>
                  </a:cubicBezTo>
                  <a:cubicBezTo>
                    <a:pt x="120" y="25"/>
                    <a:pt x="120" y="25"/>
                    <a:pt x="120" y="25"/>
                  </a:cubicBezTo>
                  <a:cubicBezTo>
                    <a:pt x="121" y="25"/>
                    <a:pt x="121" y="25"/>
                    <a:pt x="121" y="25"/>
                  </a:cubicBezTo>
                  <a:cubicBezTo>
                    <a:pt x="121" y="25"/>
                    <a:pt x="121" y="25"/>
                    <a:pt x="121" y="25"/>
                  </a:cubicBezTo>
                  <a:cubicBezTo>
                    <a:pt x="121" y="25"/>
                    <a:pt x="121" y="25"/>
                    <a:pt x="121" y="25"/>
                  </a:cubicBezTo>
                  <a:cubicBezTo>
                    <a:pt x="121" y="26"/>
                    <a:pt x="122" y="26"/>
                    <a:pt x="122" y="26"/>
                  </a:cubicBezTo>
                  <a:cubicBezTo>
                    <a:pt x="122" y="26"/>
                    <a:pt x="122" y="26"/>
                    <a:pt x="122" y="26"/>
                  </a:cubicBezTo>
                  <a:cubicBezTo>
                    <a:pt x="124" y="27"/>
                    <a:pt x="125" y="28"/>
                    <a:pt x="126" y="29"/>
                  </a:cubicBezTo>
                  <a:cubicBezTo>
                    <a:pt x="127" y="30"/>
                    <a:pt x="128" y="30"/>
                    <a:pt x="128" y="30"/>
                  </a:cubicBezTo>
                  <a:cubicBezTo>
                    <a:pt x="130" y="32"/>
                    <a:pt x="130" y="32"/>
                    <a:pt x="130" y="32"/>
                  </a:cubicBezTo>
                  <a:cubicBezTo>
                    <a:pt x="132" y="33"/>
                    <a:pt x="134" y="34"/>
                    <a:pt x="135" y="35"/>
                  </a:cubicBezTo>
                  <a:cubicBezTo>
                    <a:pt x="138" y="37"/>
                    <a:pt x="140" y="39"/>
                    <a:pt x="141" y="40"/>
                  </a:cubicBezTo>
                  <a:cubicBezTo>
                    <a:pt x="142" y="40"/>
                    <a:pt x="142" y="40"/>
                    <a:pt x="142" y="40"/>
                  </a:cubicBezTo>
                  <a:cubicBezTo>
                    <a:pt x="142" y="40"/>
                    <a:pt x="142" y="40"/>
                    <a:pt x="142" y="40"/>
                  </a:cubicBezTo>
                  <a:cubicBezTo>
                    <a:pt x="144" y="42"/>
                    <a:pt x="145" y="44"/>
                    <a:pt x="146" y="45"/>
                  </a:cubicBezTo>
                  <a:cubicBezTo>
                    <a:pt x="147" y="45"/>
                    <a:pt x="148" y="46"/>
                    <a:pt x="149" y="47"/>
                  </a:cubicBezTo>
                  <a:cubicBezTo>
                    <a:pt x="150" y="48"/>
                    <a:pt x="150" y="48"/>
                    <a:pt x="150" y="48"/>
                  </a:cubicBezTo>
                  <a:cubicBezTo>
                    <a:pt x="151" y="48"/>
                    <a:pt x="151" y="48"/>
                    <a:pt x="151" y="48"/>
                  </a:cubicBezTo>
                  <a:cubicBezTo>
                    <a:pt x="154" y="53"/>
                    <a:pt x="157" y="56"/>
                    <a:pt x="159" y="59"/>
                  </a:cubicBezTo>
                  <a:cubicBezTo>
                    <a:pt x="159" y="60"/>
                    <a:pt x="160" y="61"/>
                    <a:pt x="160" y="62"/>
                  </a:cubicBezTo>
                  <a:cubicBezTo>
                    <a:pt x="160" y="62"/>
                    <a:pt x="160" y="62"/>
                    <a:pt x="160" y="62"/>
                  </a:cubicBezTo>
                  <a:cubicBezTo>
                    <a:pt x="160" y="62"/>
                    <a:pt x="160" y="62"/>
                    <a:pt x="160" y="62"/>
                  </a:cubicBezTo>
                  <a:cubicBezTo>
                    <a:pt x="160" y="63"/>
                    <a:pt x="161" y="64"/>
                    <a:pt x="161" y="64"/>
                  </a:cubicBezTo>
                  <a:cubicBezTo>
                    <a:pt x="161" y="65"/>
                    <a:pt x="161" y="66"/>
                    <a:pt x="161" y="66"/>
                  </a:cubicBezTo>
                  <a:cubicBezTo>
                    <a:pt x="161" y="67"/>
                    <a:pt x="161" y="67"/>
                    <a:pt x="162" y="68"/>
                  </a:cubicBezTo>
                  <a:cubicBezTo>
                    <a:pt x="162" y="69"/>
                    <a:pt x="162" y="70"/>
                    <a:pt x="162" y="71"/>
                  </a:cubicBezTo>
                  <a:cubicBezTo>
                    <a:pt x="162" y="79"/>
                    <a:pt x="155" y="85"/>
                    <a:pt x="146" y="90"/>
                  </a:cubicBezTo>
                  <a:cubicBezTo>
                    <a:pt x="145" y="90"/>
                    <a:pt x="144" y="91"/>
                    <a:pt x="143" y="91"/>
                  </a:cubicBezTo>
                  <a:cubicBezTo>
                    <a:pt x="143" y="91"/>
                    <a:pt x="143" y="91"/>
                    <a:pt x="143" y="91"/>
                  </a:cubicBezTo>
                  <a:cubicBezTo>
                    <a:pt x="143" y="92"/>
                    <a:pt x="143" y="92"/>
                    <a:pt x="143" y="92"/>
                  </a:cubicBezTo>
                  <a:cubicBezTo>
                    <a:pt x="143" y="92"/>
                    <a:pt x="143" y="92"/>
                    <a:pt x="143" y="92"/>
                  </a:cubicBezTo>
                  <a:cubicBezTo>
                    <a:pt x="143" y="92"/>
                    <a:pt x="143" y="92"/>
                    <a:pt x="143" y="92"/>
                  </a:cubicBezTo>
                  <a:cubicBezTo>
                    <a:pt x="142" y="92"/>
                    <a:pt x="142" y="92"/>
                    <a:pt x="142" y="92"/>
                  </a:cubicBezTo>
                  <a:cubicBezTo>
                    <a:pt x="142" y="92"/>
                    <a:pt x="142" y="92"/>
                    <a:pt x="142" y="92"/>
                  </a:cubicBezTo>
                  <a:cubicBezTo>
                    <a:pt x="142" y="92"/>
                    <a:pt x="142" y="92"/>
                    <a:pt x="142" y="92"/>
                  </a:cubicBezTo>
                  <a:cubicBezTo>
                    <a:pt x="142" y="92"/>
                    <a:pt x="142" y="92"/>
                    <a:pt x="142" y="92"/>
                  </a:cubicBezTo>
                  <a:cubicBezTo>
                    <a:pt x="141" y="92"/>
                    <a:pt x="141" y="92"/>
                    <a:pt x="141" y="92"/>
                  </a:cubicBezTo>
                  <a:cubicBezTo>
                    <a:pt x="141" y="93"/>
                    <a:pt x="141" y="93"/>
                    <a:pt x="141" y="93"/>
                  </a:cubicBezTo>
                  <a:cubicBezTo>
                    <a:pt x="141" y="93"/>
                    <a:pt x="141" y="93"/>
                    <a:pt x="141" y="93"/>
                  </a:cubicBezTo>
                  <a:cubicBezTo>
                    <a:pt x="141" y="93"/>
                    <a:pt x="141" y="93"/>
                    <a:pt x="141" y="93"/>
                  </a:cubicBezTo>
                  <a:cubicBezTo>
                    <a:pt x="141" y="93"/>
                    <a:pt x="141" y="93"/>
                    <a:pt x="141" y="93"/>
                  </a:cubicBezTo>
                  <a:cubicBezTo>
                    <a:pt x="140" y="93"/>
                    <a:pt x="140" y="93"/>
                    <a:pt x="140" y="93"/>
                  </a:cubicBezTo>
                  <a:cubicBezTo>
                    <a:pt x="140" y="93"/>
                    <a:pt x="140" y="93"/>
                    <a:pt x="140" y="93"/>
                  </a:cubicBezTo>
                  <a:cubicBezTo>
                    <a:pt x="140" y="93"/>
                    <a:pt x="140" y="93"/>
                    <a:pt x="140" y="93"/>
                  </a:cubicBezTo>
                  <a:cubicBezTo>
                    <a:pt x="139" y="93"/>
                    <a:pt x="139" y="93"/>
                    <a:pt x="139" y="93"/>
                  </a:cubicBezTo>
                  <a:cubicBezTo>
                    <a:pt x="139" y="93"/>
                    <a:pt x="139" y="93"/>
                    <a:pt x="139" y="93"/>
                  </a:cubicBezTo>
                  <a:cubicBezTo>
                    <a:pt x="139" y="94"/>
                    <a:pt x="139" y="94"/>
                    <a:pt x="139" y="94"/>
                  </a:cubicBezTo>
                  <a:cubicBezTo>
                    <a:pt x="139" y="94"/>
                    <a:pt x="139" y="94"/>
                    <a:pt x="139"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4"/>
                    <a:pt x="137" y="94"/>
                    <a:pt x="137" y="94"/>
                  </a:cubicBezTo>
                  <a:cubicBezTo>
                    <a:pt x="137" y="95"/>
                    <a:pt x="137" y="95"/>
                    <a:pt x="137"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3" y="96"/>
                    <a:pt x="133" y="96"/>
                    <a:pt x="133" y="96"/>
                  </a:cubicBezTo>
                  <a:cubicBezTo>
                    <a:pt x="133" y="96"/>
                    <a:pt x="133" y="96"/>
                    <a:pt x="133" y="96"/>
                  </a:cubicBezTo>
                  <a:cubicBezTo>
                    <a:pt x="133" y="96"/>
                    <a:pt x="133" y="96"/>
                    <a:pt x="133" y="96"/>
                  </a:cubicBezTo>
                  <a:cubicBezTo>
                    <a:pt x="132" y="96"/>
                    <a:pt x="132" y="96"/>
                    <a:pt x="132" y="96"/>
                  </a:cubicBezTo>
                  <a:cubicBezTo>
                    <a:pt x="131" y="97"/>
                    <a:pt x="131" y="97"/>
                    <a:pt x="131" y="97"/>
                  </a:cubicBezTo>
                  <a:cubicBezTo>
                    <a:pt x="131" y="97"/>
                    <a:pt x="131" y="97"/>
                    <a:pt x="131" y="97"/>
                  </a:cubicBezTo>
                  <a:cubicBezTo>
                    <a:pt x="131" y="97"/>
                    <a:pt x="131" y="97"/>
                    <a:pt x="131" y="97"/>
                  </a:cubicBezTo>
                  <a:cubicBezTo>
                    <a:pt x="131" y="97"/>
                    <a:pt x="131" y="97"/>
                    <a:pt x="131"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29" y="97"/>
                    <a:pt x="129" y="97"/>
                    <a:pt x="129" y="97"/>
                  </a:cubicBezTo>
                  <a:cubicBezTo>
                    <a:pt x="129" y="97"/>
                    <a:pt x="129" y="97"/>
                    <a:pt x="129" y="97"/>
                  </a:cubicBezTo>
                  <a:cubicBezTo>
                    <a:pt x="128" y="98"/>
                    <a:pt x="128" y="98"/>
                    <a:pt x="128" y="98"/>
                  </a:cubicBezTo>
                  <a:cubicBezTo>
                    <a:pt x="128" y="98"/>
                    <a:pt x="128" y="98"/>
                    <a:pt x="128" y="98"/>
                  </a:cubicBezTo>
                  <a:cubicBezTo>
                    <a:pt x="128" y="98"/>
                    <a:pt x="128" y="98"/>
                    <a:pt x="128"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6" y="98"/>
                    <a:pt x="126" y="98"/>
                    <a:pt x="126" y="98"/>
                  </a:cubicBezTo>
                  <a:cubicBezTo>
                    <a:pt x="126" y="98"/>
                    <a:pt x="126" y="98"/>
                    <a:pt x="126"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3" y="99"/>
                    <a:pt x="123" y="99"/>
                    <a:pt x="123" y="99"/>
                  </a:cubicBez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1" y="99"/>
                    <a:pt x="121" y="99"/>
                    <a:pt x="121" y="99"/>
                  </a:cubicBezTo>
                  <a:cubicBezTo>
                    <a:pt x="121" y="99"/>
                    <a:pt x="121" y="99"/>
                    <a:pt x="121" y="99"/>
                  </a:cubicBezTo>
                  <a:cubicBezTo>
                    <a:pt x="120" y="99"/>
                    <a:pt x="120" y="99"/>
                    <a:pt x="120" y="99"/>
                  </a:cubicBezTo>
                  <a:cubicBezTo>
                    <a:pt x="120" y="99"/>
                    <a:pt x="120" y="99"/>
                    <a:pt x="120" y="99"/>
                  </a:cubicBezTo>
                  <a:cubicBezTo>
                    <a:pt x="120" y="99"/>
                    <a:pt x="120" y="99"/>
                    <a:pt x="120" y="99"/>
                  </a:cubicBezTo>
                  <a:cubicBezTo>
                    <a:pt x="119" y="99"/>
                    <a:pt x="119" y="99"/>
                    <a:pt x="119" y="99"/>
                  </a:cubicBezTo>
                  <a:cubicBezTo>
                    <a:pt x="119" y="99"/>
                    <a:pt x="119" y="99"/>
                    <a:pt x="119" y="99"/>
                  </a:cubicBezTo>
                  <a:cubicBezTo>
                    <a:pt x="119" y="99"/>
                    <a:pt x="119" y="99"/>
                    <a:pt x="119" y="99"/>
                  </a:cubicBezTo>
                  <a:cubicBezTo>
                    <a:pt x="118" y="99"/>
                    <a:pt x="118" y="99"/>
                    <a:pt x="118" y="99"/>
                  </a:cubicBezTo>
                  <a:cubicBezTo>
                    <a:pt x="118" y="99"/>
                    <a:pt x="118" y="99"/>
                    <a:pt x="118" y="99"/>
                  </a:cubicBezTo>
                  <a:cubicBezTo>
                    <a:pt x="117" y="99"/>
                    <a:pt x="117" y="99"/>
                    <a:pt x="117" y="99"/>
                  </a:cubicBezTo>
                  <a:cubicBezTo>
                    <a:pt x="116" y="99"/>
                    <a:pt x="116" y="99"/>
                    <a:pt x="116" y="99"/>
                  </a:cubicBezTo>
                  <a:cubicBezTo>
                    <a:pt x="116" y="99"/>
                    <a:pt x="116" y="99"/>
                    <a:pt x="116" y="99"/>
                  </a:cubicBezTo>
                  <a:cubicBezTo>
                    <a:pt x="116" y="99"/>
                    <a:pt x="116" y="99"/>
                    <a:pt x="116" y="99"/>
                  </a:cubicBezTo>
                  <a:cubicBezTo>
                    <a:pt x="115" y="99"/>
                    <a:pt x="115" y="99"/>
                    <a:pt x="115" y="99"/>
                  </a:cubicBezTo>
                  <a:cubicBezTo>
                    <a:pt x="114" y="99"/>
                    <a:pt x="114" y="99"/>
                    <a:pt x="114" y="99"/>
                  </a:cubicBezTo>
                  <a:cubicBezTo>
                    <a:pt x="114" y="99"/>
                    <a:pt x="114" y="99"/>
                    <a:pt x="114" y="99"/>
                  </a:cubicBezTo>
                  <a:cubicBezTo>
                    <a:pt x="114" y="99"/>
                    <a:pt x="114" y="99"/>
                    <a:pt x="114" y="99"/>
                  </a:cubicBezTo>
                  <a:cubicBezTo>
                    <a:pt x="114" y="99"/>
                    <a:pt x="114" y="99"/>
                    <a:pt x="114" y="99"/>
                  </a:cubicBezTo>
                  <a:cubicBezTo>
                    <a:pt x="113" y="99"/>
                    <a:pt x="113" y="99"/>
                    <a:pt x="113" y="99"/>
                  </a:cubicBezTo>
                  <a:cubicBezTo>
                    <a:pt x="112" y="99"/>
                    <a:pt x="112" y="99"/>
                    <a:pt x="112" y="99"/>
                  </a:cubicBezTo>
                  <a:cubicBezTo>
                    <a:pt x="112" y="99"/>
                    <a:pt x="112" y="99"/>
                    <a:pt x="112" y="99"/>
                  </a:cubicBezTo>
                  <a:cubicBezTo>
                    <a:pt x="111" y="99"/>
                    <a:pt x="111" y="99"/>
                    <a:pt x="111" y="99"/>
                  </a:cubicBezTo>
                  <a:cubicBezTo>
                    <a:pt x="110" y="99"/>
                    <a:pt x="110" y="99"/>
                    <a:pt x="110" y="99"/>
                  </a:cubicBezTo>
                  <a:cubicBezTo>
                    <a:pt x="110" y="99"/>
                    <a:pt x="110" y="99"/>
                    <a:pt x="110" y="99"/>
                  </a:cubicBezTo>
                  <a:cubicBezTo>
                    <a:pt x="110" y="99"/>
                    <a:pt x="110" y="99"/>
                    <a:pt x="110" y="99"/>
                  </a:cubicBezTo>
                  <a:cubicBezTo>
                    <a:pt x="110" y="99"/>
                    <a:pt x="110" y="99"/>
                    <a:pt x="110" y="99"/>
                  </a:cubicBezTo>
                  <a:cubicBezTo>
                    <a:pt x="109" y="99"/>
                    <a:pt x="109" y="99"/>
                    <a:pt x="109" y="99"/>
                  </a:cubicBezTo>
                  <a:cubicBezTo>
                    <a:pt x="108" y="99"/>
                    <a:pt x="108" y="99"/>
                    <a:pt x="108" y="99"/>
                  </a:cubicBezTo>
                  <a:cubicBezTo>
                    <a:pt x="108" y="99"/>
                    <a:pt x="108" y="99"/>
                    <a:pt x="108" y="99"/>
                  </a:cubicBezTo>
                  <a:cubicBezTo>
                    <a:pt x="108" y="99"/>
                    <a:pt x="108" y="99"/>
                    <a:pt x="108" y="99"/>
                  </a:cubicBezTo>
                  <a:cubicBezTo>
                    <a:pt x="107" y="99"/>
                    <a:pt x="107" y="99"/>
                    <a:pt x="107" y="99"/>
                  </a:cubicBezTo>
                  <a:cubicBezTo>
                    <a:pt x="106" y="99"/>
                    <a:pt x="106" y="99"/>
                    <a:pt x="106" y="99"/>
                  </a:cubicBezTo>
                  <a:cubicBezTo>
                    <a:pt x="105" y="99"/>
                    <a:pt x="105" y="99"/>
                    <a:pt x="105" y="99"/>
                  </a:cubicBezTo>
                  <a:cubicBezTo>
                    <a:pt x="105" y="99"/>
                    <a:pt x="105" y="99"/>
                    <a:pt x="105" y="99"/>
                  </a:cubicBezTo>
                  <a:cubicBezTo>
                    <a:pt x="105" y="99"/>
                    <a:pt x="105" y="99"/>
                    <a:pt x="105" y="99"/>
                  </a:cubicBezTo>
                  <a:cubicBezTo>
                    <a:pt x="105" y="99"/>
                    <a:pt x="104" y="99"/>
                    <a:pt x="104" y="99"/>
                  </a:cubicBezTo>
                  <a:cubicBezTo>
                    <a:pt x="103" y="99"/>
                    <a:pt x="103" y="99"/>
                    <a:pt x="103" y="99"/>
                  </a:cubicBezTo>
                  <a:cubicBezTo>
                    <a:pt x="102" y="99"/>
                    <a:pt x="102" y="99"/>
                    <a:pt x="102" y="99"/>
                  </a:cubicBezTo>
                  <a:cubicBezTo>
                    <a:pt x="101" y="98"/>
                    <a:pt x="100" y="98"/>
                    <a:pt x="99" y="98"/>
                  </a:cubicBezTo>
                  <a:cubicBezTo>
                    <a:pt x="99" y="98"/>
                    <a:pt x="99" y="98"/>
                    <a:pt x="99" y="98"/>
                  </a:cubicBezTo>
                  <a:cubicBezTo>
                    <a:pt x="98" y="98"/>
                    <a:pt x="98" y="98"/>
                    <a:pt x="98" y="98"/>
                  </a:cubicBezTo>
                  <a:cubicBezTo>
                    <a:pt x="98" y="98"/>
                    <a:pt x="98" y="98"/>
                    <a:pt x="98" y="98"/>
                  </a:cubicBezTo>
                  <a:cubicBezTo>
                    <a:pt x="98" y="98"/>
                    <a:pt x="98" y="98"/>
                    <a:pt x="98" y="98"/>
                  </a:cubicBezTo>
                  <a:cubicBezTo>
                    <a:pt x="98" y="98"/>
                    <a:pt x="98" y="98"/>
                    <a:pt x="98" y="98"/>
                  </a:cubicBezTo>
                  <a:cubicBezTo>
                    <a:pt x="96" y="98"/>
                    <a:pt x="95" y="97"/>
                    <a:pt x="93" y="97"/>
                  </a:cubicBezTo>
                  <a:cubicBezTo>
                    <a:pt x="93" y="97"/>
                    <a:pt x="93" y="97"/>
                    <a:pt x="93" y="97"/>
                  </a:cubicBezTo>
                  <a:cubicBezTo>
                    <a:pt x="91" y="97"/>
                    <a:pt x="90" y="96"/>
                    <a:pt x="89" y="96"/>
                  </a:cubicBezTo>
                  <a:cubicBezTo>
                    <a:pt x="88" y="96"/>
                    <a:pt x="88" y="96"/>
                    <a:pt x="87" y="95"/>
                  </a:cubicBezTo>
                  <a:cubicBezTo>
                    <a:pt x="86" y="95"/>
                    <a:pt x="85" y="95"/>
                    <a:pt x="84" y="94"/>
                  </a:cubicBezTo>
                  <a:cubicBezTo>
                    <a:pt x="83" y="94"/>
                    <a:pt x="83" y="94"/>
                    <a:pt x="82" y="94"/>
                  </a:cubicBezTo>
                  <a:cubicBezTo>
                    <a:pt x="83" y="94"/>
                    <a:pt x="83" y="94"/>
                    <a:pt x="83" y="94"/>
                  </a:cubicBezTo>
                  <a:cubicBezTo>
                    <a:pt x="76" y="92"/>
                    <a:pt x="67" y="88"/>
                    <a:pt x="57" y="84"/>
                  </a:cubicBezTo>
                  <a:cubicBezTo>
                    <a:pt x="49" y="80"/>
                    <a:pt x="40" y="75"/>
                    <a:pt x="31" y="70"/>
                  </a:cubicBezTo>
                  <a:cubicBezTo>
                    <a:pt x="31" y="70"/>
                    <a:pt x="30" y="69"/>
                    <a:pt x="29" y="69"/>
                  </a:cubicBezTo>
                  <a:cubicBezTo>
                    <a:pt x="28" y="68"/>
                    <a:pt x="28" y="68"/>
                    <a:pt x="27" y="67"/>
                  </a:cubicBezTo>
                  <a:cubicBezTo>
                    <a:pt x="27" y="68"/>
                    <a:pt x="28" y="68"/>
                    <a:pt x="28" y="68"/>
                  </a:cubicBezTo>
                  <a:cubicBezTo>
                    <a:pt x="28" y="68"/>
                    <a:pt x="27" y="68"/>
                    <a:pt x="27" y="67"/>
                  </a:cubicBezTo>
                  <a:cubicBezTo>
                    <a:pt x="26" y="67"/>
                    <a:pt x="26" y="67"/>
                    <a:pt x="25" y="66"/>
                  </a:cubicBezTo>
                  <a:cubicBezTo>
                    <a:pt x="25" y="66"/>
                    <a:pt x="24" y="66"/>
                    <a:pt x="24" y="65"/>
                  </a:cubicBezTo>
                  <a:cubicBezTo>
                    <a:pt x="23" y="65"/>
                    <a:pt x="23" y="65"/>
                    <a:pt x="22" y="64"/>
                  </a:cubicBezTo>
                  <a:cubicBezTo>
                    <a:pt x="22" y="64"/>
                    <a:pt x="21" y="64"/>
                    <a:pt x="21" y="63"/>
                  </a:cubicBezTo>
                  <a:cubicBezTo>
                    <a:pt x="20" y="63"/>
                    <a:pt x="20" y="63"/>
                    <a:pt x="19" y="62"/>
                  </a:cubicBezTo>
                  <a:cubicBezTo>
                    <a:pt x="19" y="62"/>
                    <a:pt x="18" y="61"/>
                    <a:pt x="18" y="61"/>
                  </a:cubicBezTo>
                  <a:cubicBezTo>
                    <a:pt x="17" y="61"/>
                    <a:pt x="17" y="60"/>
                    <a:pt x="16" y="60"/>
                  </a:cubicBezTo>
                  <a:cubicBezTo>
                    <a:pt x="16" y="60"/>
                    <a:pt x="16" y="59"/>
                    <a:pt x="15" y="59"/>
                  </a:cubicBezTo>
                  <a:cubicBezTo>
                    <a:pt x="15" y="58"/>
                    <a:pt x="14" y="58"/>
                    <a:pt x="14" y="58"/>
                  </a:cubicBezTo>
                  <a:cubicBezTo>
                    <a:pt x="14" y="58"/>
                    <a:pt x="14" y="58"/>
                    <a:pt x="14" y="58"/>
                  </a:cubicBezTo>
                  <a:cubicBezTo>
                    <a:pt x="14" y="58"/>
                    <a:pt x="14" y="58"/>
                    <a:pt x="14" y="58"/>
                  </a:cubicBezTo>
                  <a:cubicBezTo>
                    <a:pt x="14" y="58"/>
                    <a:pt x="14" y="58"/>
                    <a:pt x="14" y="58"/>
                  </a:cubicBezTo>
                  <a:cubicBezTo>
                    <a:pt x="13" y="57"/>
                    <a:pt x="13" y="57"/>
                    <a:pt x="13" y="57"/>
                  </a:cubicBezTo>
                  <a:cubicBezTo>
                    <a:pt x="12" y="56"/>
                    <a:pt x="12" y="56"/>
                    <a:pt x="12" y="56"/>
                  </a:cubicBezTo>
                  <a:cubicBezTo>
                    <a:pt x="11" y="55"/>
                    <a:pt x="11" y="55"/>
                    <a:pt x="11" y="55"/>
                  </a:cubicBezTo>
                  <a:cubicBezTo>
                    <a:pt x="10" y="54"/>
                    <a:pt x="10" y="54"/>
                    <a:pt x="10" y="54"/>
                  </a:cubicBezTo>
                  <a:cubicBezTo>
                    <a:pt x="9" y="53"/>
                    <a:pt x="9" y="53"/>
                    <a:pt x="9" y="53"/>
                  </a:cubicBezTo>
                  <a:cubicBezTo>
                    <a:pt x="9" y="53"/>
                    <a:pt x="9" y="52"/>
                    <a:pt x="8" y="52"/>
                  </a:cubicBezTo>
                  <a:cubicBezTo>
                    <a:pt x="8" y="51"/>
                    <a:pt x="8" y="51"/>
                    <a:pt x="8" y="51"/>
                  </a:cubicBezTo>
                  <a:cubicBezTo>
                    <a:pt x="8" y="51"/>
                    <a:pt x="8" y="51"/>
                    <a:pt x="8" y="51"/>
                  </a:cubicBezTo>
                  <a:cubicBezTo>
                    <a:pt x="8" y="51"/>
                    <a:pt x="8" y="51"/>
                    <a:pt x="8" y="51"/>
                  </a:cubicBezTo>
                  <a:cubicBezTo>
                    <a:pt x="8" y="51"/>
                    <a:pt x="8" y="51"/>
                    <a:pt x="8" y="51"/>
                  </a:cubicBezTo>
                  <a:cubicBezTo>
                    <a:pt x="8" y="51"/>
                    <a:pt x="8" y="51"/>
                    <a:pt x="8" y="51"/>
                  </a:cubicBezTo>
                  <a:cubicBezTo>
                    <a:pt x="7" y="51"/>
                    <a:pt x="7" y="50"/>
                    <a:pt x="7" y="50"/>
                  </a:cubicBezTo>
                  <a:cubicBezTo>
                    <a:pt x="6" y="49"/>
                    <a:pt x="6" y="49"/>
                    <a:pt x="6" y="49"/>
                  </a:cubicBezTo>
                  <a:cubicBezTo>
                    <a:pt x="6" y="49"/>
                    <a:pt x="6" y="49"/>
                    <a:pt x="6" y="49"/>
                  </a:cubicBezTo>
                  <a:cubicBezTo>
                    <a:pt x="6" y="48"/>
                    <a:pt x="6" y="48"/>
                    <a:pt x="6" y="48"/>
                  </a:cubicBezTo>
                  <a:cubicBezTo>
                    <a:pt x="6" y="48"/>
                    <a:pt x="6" y="48"/>
                    <a:pt x="6" y="48"/>
                  </a:cubicBezTo>
                  <a:cubicBezTo>
                    <a:pt x="5" y="47"/>
                    <a:pt x="5" y="47"/>
                    <a:pt x="5" y="47"/>
                  </a:cubicBezTo>
                  <a:cubicBezTo>
                    <a:pt x="5" y="47"/>
                    <a:pt x="5" y="47"/>
                    <a:pt x="5" y="47"/>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5"/>
                    <a:pt x="4" y="45"/>
                    <a:pt x="4" y="45"/>
                  </a:cubicBezTo>
                  <a:cubicBezTo>
                    <a:pt x="3" y="44"/>
                    <a:pt x="3" y="44"/>
                    <a:pt x="3" y="44"/>
                  </a:cubicBezTo>
                  <a:cubicBezTo>
                    <a:pt x="3" y="44"/>
                    <a:pt x="3" y="44"/>
                    <a:pt x="3" y="44"/>
                  </a:cubicBezTo>
                  <a:cubicBezTo>
                    <a:pt x="3" y="44"/>
                    <a:pt x="3" y="43"/>
                    <a:pt x="3" y="43"/>
                  </a:cubicBezTo>
                  <a:cubicBezTo>
                    <a:pt x="2" y="42"/>
                    <a:pt x="2" y="42"/>
                    <a:pt x="2" y="42"/>
                  </a:cubicBezTo>
                  <a:cubicBezTo>
                    <a:pt x="2" y="42"/>
                    <a:pt x="2" y="42"/>
                    <a:pt x="2" y="42"/>
                  </a:cubicBezTo>
                  <a:cubicBezTo>
                    <a:pt x="2" y="42"/>
                    <a:pt x="2" y="42"/>
                    <a:pt x="2" y="42"/>
                  </a:cubicBezTo>
                  <a:cubicBezTo>
                    <a:pt x="2" y="42"/>
                    <a:pt x="2" y="42"/>
                    <a:pt x="2" y="42"/>
                  </a:cubicBezTo>
                  <a:cubicBezTo>
                    <a:pt x="2" y="41"/>
                    <a:pt x="2" y="41"/>
                    <a:pt x="2" y="41"/>
                  </a:cubicBezTo>
                  <a:cubicBezTo>
                    <a:pt x="2" y="41"/>
                    <a:pt x="2" y="41"/>
                    <a:pt x="2" y="41"/>
                  </a:cubicBezTo>
                  <a:cubicBezTo>
                    <a:pt x="2" y="40"/>
                    <a:pt x="2" y="40"/>
                    <a:pt x="2" y="40"/>
                  </a:cubicBezTo>
                  <a:cubicBezTo>
                    <a:pt x="1" y="40"/>
                    <a:pt x="1" y="40"/>
                    <a:pt x="1"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8"/>
                    <a:pt x="1" y="38"/>
                    <a:pt x="1" y="38"/>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6"/>
                    <a:pt x="1" y="36"/>
                    <a:pt x="1" y="36"/>
                  </a:cubicBezTo>
                  <a:cubicBezTo>
                    <a:pt x="1" y="36"/>
                    <a:pt x="1" y="36"/>
                    <a:pt x="1" y="36"/>
                  </a:cubicBezTo>
                  <a:cubicBezTo>
                    <a:pt x="1" y="35"/>
                    <a:pt x="1" y="35"/>
                    <a:pt x="1" y="35"/>
                  </a:cubicBezTo>
                  <a:cubicBezTo>
                    <a:pt x="0" y="35"/>
                    <a:pt x="0" y="35"/>
                    <a:pt x="0" y="35"/>
                  </a:cubicBezTo>
                  <a:cubicBezTo>
                    <a:pt x="0" y="35"/>
                    <a:pt x="0" y="35"/>
                    <a:pt x="0" y="35"/>
                  </a:cubicBezTo>
                  <a:cubicBezTo>
                    <a:pt x="0" y="35"/>
                    <a:pt x="0" y="35"/>
                    <a:pt x="0" y="35"/>
                  </a:cubicBezTo>
                  <a:cubicBezTo>
                    <a:pt x="0" y="35"/>
                    <a:pt x="0" y="35"/>
                    <a:pt x="0" y="35"/>
                  </a:cubicBezTo>
                  <a:cubicBezTo>
                    <a:pt x="0" y="34"/>
                    <a:pt x="0" y="34"/>
                    <a:pt x="0" y="33"/>
                  </a:cubicBezTo>
                  <a:cubicBezTo>
                    <a:pt x="0" y="33"/>
                    <a:pt x="0" y="33"/>
                    <a:pt x="0" y="33"/>
                  </a:cubicBez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îšḻiďé"/>
            <p:cNvSpPr/>
            <p:nvPr/>
          </p:nvSpPr>
          <p:spPr bwMode="auto">
            <a:xfrm>
              <a:off x="8105112" y="4743280"/>
              <a:ext cx="1227691" cy="542807"/>
            </a:xfrm>
            <a:custGeom>
              <a:avLst/>
              <a:gdLst>
                <a:gd name="T0" fmla="*/ 0 w 162"/>
                <a:gd name="T1" fmla="*/ 2 h 72"/>
                <a:gd name="T2" fmla="*/ 1 w 162"/>
                <a:gd name="T3" fmla="*/ 6 h 72"/>
                <a:gd name="T4" fmla="*/ 3 w 162"/>
                <a:gd name="T5" fmla="*/ 10 h 72"/>
                <a:gd name="T6" fmla="*/ 4 w 162"/>
                <a:gd name="T7" fmla="*/ 13 h 72"/>
                <a:gd name="T8" fmla="*/ 8 w 162"/>
                <a:gd name="T9" fmla="*/ 18 h 72"/>
                <a:gd name="T10" fmla="*/ 11 w 162"/>
                <a:gd name="T11" fmla="*/ 22 h 72"/>
                <a:gd name="T12" fmla="*/ 17 w 162"/>
                <a:gd name="T13" fmla="*/ 27 h 72"/>
                <a:gd name="T14" fmla="*/ 21 w 162"/>
                <a:gd name="T15" fmla="*/ 31 h 72"/>
                <a:gd name="T16" fmla="*/ 27 w 162"/>
                <a:gd name="T17" fmla="*/ 34 h 72"/>
                <a:gd name="T18" fmla="*/ 38 w 162"/>
                <a:gd name="T19" fmla="*/ 41 h 72"/>
                <a:gd name="T20" fmla="*/ 50 w 162"/>
                <a:gd name="T21" fmla="*/ 47 h 72"/>
                <a:gd name="T22" fmla="*/ 59 w 162"/>
                <a:gd name="T23" fmla="*/ 52 h 72"/>
                <a:gd name="T24" fmla="*/ 70 w 162"/>
                <a:gd name="T25" fmla="*/ 56 h 72"/>
                <a:gd name="T26" fmla="*/ 77 w 162"/>
                <a:gd name="T27" fmla="*/ 59 h 72"/>
                <a:gd name="T28" fmla="*/ 86 w 162"/>
                <a:gd name="T29" fmla="*/ 62 h 72"/>
                <a:gd name="T30" fmla="*/ 92 w 162"/>
                <a:gd name="T31" fmla="*/ 64 h 72"/>
                <a:gd name="T32" fmla="*/ 98 w 162"/>
                <a:gd name="T33" fmla="*/ 65 h 72"/>
                <a:gd name="T34" fmla="*/ 103 w 162"/>
                <a:gd name="T35" fmla="*/ 66 h 72"/>
                <a:gd name="T36" fmla="*/ 110 w 162"/>
                <a:gd name="T37" fmla="*/ 66 h 72"/>
                <a:gd name="T38" fmla="*/ 115 w 162"/>
                <a:gd name="T39" fmla="*/ 66 h 72"/>
                <a:gd name="T40" fmla="*/ 121 w 162"/>
                <a:gd name="T41" fmla="*/ 66 h 72"/>
                <a:gd name="T42" fmla="*/ 126 w 162"/>
                <a:gd name="T43" fmla="*/ 65 h 72"/>
                <a:gd name="T44" fmla="*/ 135 w 162"/>
                <a:gd name="T45" fmla="*/ 62 h 72"/>
                <a:gd name="T46" fmla="*/ 141 w 162"/>
                <a:gd name="T47" fmla="*/ 60 h 72"/>
                <a:gd name="T48" fmla="*/ 162 w 162"/>
                <a:gd name="T49" fmla="*/ 38 h 72"/>
                <a:gd name="T50" fmla="*/ 141 w 162"/>
                <a:gd name="T51" fmla="*/ 65 h 72"/>
                <a:gd name="T52" fmla="*/ 135 w 162"/>
                <a:gd name="T53" fmla="*/ 68 h 72"/>
                <a:gd name="T54" fmla="*/ 130 w 162"/>
                <a:gd name="T55" fmla="*/ 69 h 72"/>
                <a:gd name="T56" fmla="*/ 125 w 162"/>
                <a:gd name="T57" fmla="*/ 70 h 72"/>
                <a:gd name="T58" fmla="*/ 122 w 162"/>
                <a:gd name="T59" fmla="*/ 71 h 72"/>
                <a:gd name="T60" fmla="*/ 118 w 162"/>
                <a:gd name="T61" fmla="*/ 72 h 72"/>
                <a:gd name="T62" fmla="*/ 114 w 162"/>
                <a:gd name="T63" fmla="*/ 72 h 72"/>
                <a:gd name="T64" fmla="*/ 110 w 162"/>
                <a:gd name="T65" fmla="*/ 72 h 72"/>
                <a:gd name="T66" fmla="*/ 105 w 162"/>
                <a:gd name="T67" fmla="*/ 71 h 72"/>
                <a:gd name="T68" fmla="*/ 101 w 162"/>
                <a:gd name="T69" fmla="*/ 71 h 72"/>
                <a:gd name="T70" fmla="*/ 98 w 162"/>
                <a:gd name="T71" fmla="*/ 70 h 72"/>
                <a:gd name="T72" fmla="*/ 92 w 162"/>
                <a:gd name="T73" fmla="*/ 69 h 72"/>
                <a:gd name="T74" fmla="*/ 86 w 162"/>
                <a:gd name="T75" fmla="*/ 67 h 72"/>
                <a:gd name="T76" fmla="*/ 82 w 162"/>
                <a:gd name="T77" fmla="*/ 66 h 72"/>
                <a:gd name="T78" fmla="*/ 72 w 162"/>
                <a:gd name="T79" fmla="*/ 62 h 72"/>
                <a:gd name="T80" fmla="*/ 64 w 162"/>
                <a:gd name="T81" fmla="*/ 59 h 72"/>
                <a:gd name="T82" fmla="*/ 52 w 162"/>
                <a:gd name="T83" fmla="*/ 54 h 72"/>
                <a:gd name="T84" fmla="*/ 43 w 162"/>
                <a:gd name="T85" fmla="*/ 49 h 72"/>
                <a:gd name="T86" fmla="*/ 29 w 162"/>
                <a:gd name="T87" fmla="*/ 41 h 72"/>
                <a:gd name="T88" fmla="*/ 25 w 162"/>
                <a:gd name="T89" fmla="*/ 38 h 72"/>
                <a:gd name="T90" fmla="*/ 20 w 162"/>
                <a:gd name="T91" fmla="*/ 35 h 72"/>
                <a:gd name="T92" fmla="*/ 14 w 162"/>
                <a:gd name="T93" fmla="*/ 30 h 72"/>
                <a:gd name="T94" fmla="*/ 11 w 162"/>
                <a:gd name="T95" fmla="*/ 27 h 72"/>
                <a:gd name="T96" fmla="*/ 8 w 162"/>
                <a:gd name="T97" fmla="*/ 23 h 72"/>
                <a:gd name="T98" fmla="*/ 5 w 162"/>
                <a:gd name="T99" fmla="*/ 20 h 72"/>
                <a:gd name="T100" fmla="*/ 4 w 162"/>
                <a:gd name="T101" fmla="*/ 17 h 72"/>
                <a:gd name="T102" fmla="*/ 2 w 162"/>
                <a:gd name="T103" fmla="*/ 14 h 72"/>
                <a:gd name="T104" fmla="*/ 1 w 162"/>
                <a:gd name="T105" fmla="*/ 12 h 72"/>
                <a:gd name="T106" fmla="*/ 1 w 162"/>
                <a:gd name="T107" fmla="*/ 9 h 72"/>
                <a:gd name="T108" fmla="*/ 0 w 162"/>
                <a:gd name="T109"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72">
                  <a:moveTo>
                    <a:pt x="0" y="0"/>
                  </a:moveTo>
                  <a:cubicBezTo>
                    <a:pt x="0" y="0"/>
                    <a:pt x="0" y="1"/>
                    <a:pt x="0" y="2"/>
                  </a:cubicBezTo>
                  <a:cubicBezTo>
                    <a:pt x="0" y="2"/>
                    <a:pt x="0" y="2"/>
                    <a:pt x="0" y="2"/>
                  </a:cubicBezTo>
                  <a:cubicBezTo>
                    <a:pt x="1" y="3"/>
                    <a:pt x="1" y="3"/>
                    <a:pt x="1" y="4"/>
                  </a:cubicBezTo>
                  <a:cubicBezTo>
                    <a:pt x="1" y="5"/>
                    <a:pt x="1" y="5"/>
                    <a:pt x="1" y="5"/>
                  </a:cubicBezTo>
                  <a:cubicBezTo>
                    <a:pt x="1" y="5"/>
                    <a:pt x="1" y="6"/>
                    <a:pt x="1" y="6"/>
                  </a:cubicBezTo>
                  <a:cubicBezTo>
                    <a:pt x="2" y="7"/>
                    <a:pt x="2" y="7"/>
                    <a:pt x="2" y="7"/>
                  </a:cubicBezTo>
                  <a:cubicBezTo>
                    <a:pt x="2" y="8"/>
                    <a:pt x="2" y="8"/>
                    <a:pt x="2" y="9"/>
                  </a:cubicBezTo>
                  <a:cubicBezTo>
                    <a:pt x="2" y="9"/>
                    <a:pt x="2" y="9"/>
                    <a:pt x="3" y="10"/>
                  </a:cubicBezTo>
                  <a:cubicBezTo>
                    <a:pt x="3" y="10"/>
                    <a:pt x="3" y="10"/>
                    <a:pt x="3" y="11"/>
                  </a:cubicBezTo>
                  <a:cubicBezTo>
                    <a:pt x="3" y="11"/>
                    <a:pt x="4" y="12"/>
                    <a:pt x="4" y="12"/>
                  </a:cubicBezTo>
                  <a:cubicBezTo>
                    <a:pt x="4" y="12"/>
                    <a:pt x="4" y="13"/>
                    <a:pt x="4" y="13"/>
                  </a:cubicBezTo>
                  <a:cubicBezTo>
                    <a:pt x="5" y="14"/>
                    <a:pt x="5" y="14"/>
                    <a:pt x="5" y="15"/>
                  </a:cubicBezTo>
                  <a:cubicBezTo>
                    <a:pt x="6" y="16"/>
                    <a:pt x="6" y="16"/>
                    <a:pt x="6" y="16"/>
                  </a:cubicBezTo>
                  <a:cubicBezTo>
                    <a:pt x="6" y="16"/>
                    <a:pt x="7" y="17"/>
                    <a:pt x="8" y="18"/>
                  </a:cubicBezTo>
                  <a:cubicBezTo>
                    <a:pt x="8" y="18"/>
                    <a:pt x="8" y="18"/>
                    <a:pt x="8" y="18"/>
                  </a:cubicBezTo>
                  <a:cubicBezTo>
                    <a:pt x="9" y="19"/>
                    <a:pt x="9" y="20"/>
                    <a:pt x="10" y="21"/>
                  </a:cubicBezTo>
                  <a:cubicBezTo>
                    <a:pt x="11" y="22"/>
                    <a:pt x="11" y="22"/>
                    <a:pt x="11" y="22"/>
                  </a:cubicBezTo>
                  <a:cubicBezTo>
                    <a:pt x="12" y="23"/>
                    <a:pt x="13" y="24"/>
                    <a:pt x="14" y="25"/>
                  </a:cubicBezTo>
                  <a:cubicBezTo>
                    <a:pt x="14" y="25"/>
                    <a:pt x="14" y="25"/>
                    <a:pt x="14" y="25"/>
                  </a:cubicBezTo>
                  <a:cubicBezTo>
                    <a:pt x="15" y="26"/>
                    <a:pt x="16" y="27"/>
                    <a:pt x="17" y="27"/>
                  </a:cubicBezTo>
                  <a:cubicBezTo>
                    <a:pt x="18" y="28"/>
                    <a:pt x="18" y="28"/>
                    <a:pt x="18" y="28"/>
                  </a:cubicBezTo>
                  <a:cubicBezTo>
                    <a:pt x="18" y="29"/>
                    <a:pt x="19" y="29"/>
                    <a:pt x="20" y="30"/>
                  </a:cubicBezTo>
                  <a:cubicBezTo>
                    <a:pt x="20" y="30"/>
                    <a:pt x="21" y="30"/>
                    <a:pt x="21" y="31"/>
                  </a:cubicBezTo>
                  <a:cubicBezTo>
                    <a:pt x="22" y="31"/>
                    <a:pt x="22" y="32"/>
                    <a:pt x="23" y="32"/>
                  </a:cubicBezTo>
                  <a:cubicBezTo>
                    <a:pt x="24" y="32"/>
                    <a:pt x="24" y="33"/>
                    <a:pt x="25" y="33"/>
                  </a:cubicBezTo>
                  <a:cubicBezTo>
                    <a:pt x="25" y="34"/>
                    <a:pt x="26" y="34"/>
                    <a:pt x="27" y="34"/>
                  </a:cubicBezTo>
                  <a:cubicBezTo>
                    <a:pt x="28" y="35"/>
                    <a:pt x="28" y="35"/>
                    <a:pt x="29" y="36"/>
                  </a:cubicBezTo>
                  <a:cubicBezTo>
                    <a:pt x="32" y="37"/>
                    <a:pt x="34" y="39"/>
                    <a:pt x="36" y="40"/>
                  </a:cubicBezTo>
                  <a:cubicBezTo>
                    <a:pt x="37" y="40"/>
                    <a:pt x="38" y="41"/>
                    <a:pt x="38" y="41"/>
                  </a:cubicBezTo>
                  <a:cubicBezTo>
                    <a:pt x="40" y="42"/>
                    <a:pt x="42" y="43"/>
                    <a:pt x="43" y="44"/>
                  </a:cubicBezTo>
                  <a:cubicBezTo>
                    <a:pt x="44" y="44"/>
                    <a:pt x="45" y="45"/>
                    <a:pt x="45" y="45"/>
                  </a:cubicBezTo>
                  <a:cubicBezTo>
                    <a:pt x="47" y="46"/>
                    <a:pt x="49" y="47"/>
                    <a:pt x="50" y="47"/>
                  </a:cubicBezTo>
                  <a:cubicBezTo>
                    <a:pt x="51" y="48"/>
                    <a:pt x="51" y="48"/>
                    <a:pt x="52" y="48"/>
                  </a:cubicBezTo>
                  <a:cubicBezTo>
                    <a:pt x="54" y="49"/>
                    <a:pt x="56" y="50"/>
                    <a:pt x="58" y="51"/>
                  </a:cubicBezTo>
                  <a:cubicBezTo>
                    <a:pt x="59" y="51"/>
                    <a:pt x="59" y="52"/>
                    <a:pt x="59" y="52"/>
                  </a:cubicBezTo>
                  <a:cubicBezTo>
                    <a:pt x="61" y="53"/>
                    <a:pt x="63" y="53"/>
                    <a:pt x="64" y="54"/>
                  </a:cubicBezTo>
                  <a:cubicBezTo>
                    <a:pt x="65" y="54"/>
                    <a:pt x="65" y="54"/>
                    <a:pt x="66" y="55"/>
                  </a:cubicBezTo>
                  <a:cubicBezTo>
                    <a:pt x="67" y="55"/>
                    <a:pt x="69" y="56"/>
                    <a:pt x="70" y="56"/>
                  </a:cubicBezTo>
                  <a:cubicBezTo>
                    <a:pt x="70" y="57"/>
                    <a:pt x="71" y="57"/>
                    <a:pt x="72" y="57"/>
                  </a:cubicBezTo>
                  <a:cubicBezTo>
                    <a:pt x="73" y="58"/>
                    <a:pt x="75" y="58"/>
                    <a:pt x="76" y="59"/>
                  </a:cubicBezTo>
                  <a:cubicBezTo>
                    <a:pt x="77" y="59"/>
                    <a:pt x="77" y="59"/>
                    <a:pt x="77" y="59"/>
                  </a:cubicBezTo>
                  <a:cubicBezTo>
                    <a:pt x="79" y="60"/>
                    <a:pt x="80" y="60"/>
                    <a:pt x="82" y="61"/>
                  </a:cubicBezTo>
                  <a:cubicBezTo>
                    <a:pt x="83" y="61"/>
                    <a:pt x="83" y="61"/>
                    <a:pt x="84" y="61"/>
                  </a:cubicBezTo>
                  <a:cubicBezTo>
                    <a:pt x="85" y="62"/>
                    <a:pt x="85" y="62"/>
                    <a:pt x="86" y="62"/>
                  </a:cubicBezTo>
                  <a:cubicBezTo>
                    <a:pt x="87" y="62"/>
                    <a:pt x="87" y="63"/>
                    <a:pt x="88" y="63"/>
                  </a:cubicBezTo>
                  <a:cubicBezTo>
                    <a:pt x="89" y="63"/>
                    <a:pt x="90" y="63"/>
                    <a:pt x="90" y="63"/>
                  </a:cubicBezTo>
                  <a:cubicBezTo>
                    <a:pt x="91" y="63"/>
                    <a:pt x="91" y="64"/>
                    <a:pt x="92" y="64"/>
                  </a:cubicBezTo>
                  <a:cubicBezTo>
                    <a:pt x="93" y="64"/>
                    <a:pt x="93" y="64"/>
                    <a:pt x="94" y="64"/>
                  </a:cubicBezTo>
                  <a:cubicBezTo>
                    <a:pt x="95" y="64"/>
                    <a:pt x="95" y="64"/>
                    <a:pt x="96" y="65"/>
                  </a:cubicBezTo>
                  <a:cubicBezTo>
                    <a:pt x="97" y="65"/>
                    <a:pt x="97" y="65"/>
                    <a:pt x="98" y="65"/>
                  </a:cubicBezTo>
                  <a:cubicBezTo>
                    <a:pt x="98" y="65"/>
                    <a:pt x="99" y="65"/>
                    <a:pt x="100" y="65"/>
                  </a:cubicBezTo>
                  <a:cubicBezTo>
                    <a:pt x="100" y="65"/>
                    <a:pt x="101" y="65"/>
                    <a:pt x="101" y="66"/>
                  </a:cubicBezTo>
                  <a:cubicBezTo>
                    <a:pt x="102" y="66"/>
                    <a:pt x="103" y="66"/>
                    <a:pt x="103" y="66"/>
                  </a:cubicBezTo>
                  <a:cubicBezTo>
                    <a:pt x="104" y="66"/>
                    <a:pt x="104" y="66"/>
                    <a:pt x="105" y="66"/>
                  </a:cubicBezTo>
                  <a:cubicBezTo>
                    <a:pt x="105" y="66"/>
                    <a:pt x="106" y="66"/>
                    <a:pt x="106" y="66"/>
                  </a:cubicBezTo>
                  <a:cubicBezTo>
                    <a:pt x="107" y="66"/>
                    <a:pt x="109" y="66"/>
                    <a:pt x="110" y="66"/>
                  </a:cubicBezTo>
                  <a:cubicBezTo>
                    <a:pt x="111" y="66"/>
                    <a:pt x="111" y="66"/>
                    <a:pt x="111" y="66"/>
                  </a:cubicBezTo>
                  <a:cubicBezTo>
                    <a:pt x="112" y="66"/>
                    <a:pt x="113" y="66"/>
                    <a:pt x="114" y="66"/>
                  </a:cubicBezTo>
                  <a:cubicBezTo>
                    <a:pt x="115" y="66"/>
                    <a:pt x="115" y="66"/>
                    <a:pt x="115" y="66"/>
                  </a:cubicBezTo>
                  <a:cubicBezTo>
                    <a:pt x="116" y="66"/>
                    <a:pt x="117" y="66"/>
                    <a:pt x="118" y="66"/>
                  </a:cubicBezTo>
                  <a:cubicBezTo>
                    <a:pt x="118" y="66"/>
                    <a:pt x="118" y="66"/>
                    <a:pt x="119" y="66"/>
                  </a:cubicBezTo>
                  <a:cubicBezTo>
                    <a:pt x="119" y="66"/>
                    <a:pt x="120" y="66"/>
                    <a:pt x="121" y="66"/>
                  </a:cubicBezTo>
                  <a:cubicBezTo>
                    <a:pt x="122" y="66"/>
                    <a:pt x="122" y="66"/>
                    <a:pt x="122" y="66"/>
                  </a:cubicBezTo>
                  <a:cubicBezTo>
                    <a:pt x="123" y="66"/>
                    <a:pt x="124" y="65"/>
                    <a:pt x="125" y="65"/>
                  </a:cubicBezTo>
                  <a:cubicBezTo>
                    <a:pt x="126" y="65"/>
                    <a:pt x="126" y="65"/>
                    <a:pt x="126" y="65"/>
                  </a:cubicBezTo>
                  <a:cubicBezTo>
                    <a:pt x="127" y="65"/>
                    <a:pt x="128" y="65"/>
                    <a:pt x="129" y="64"/>
                  </a:cubicBezTo>
                  <a:cubicBezTo>
                    <a:pt x="130" y="64"/>
                    <a:pt x="130" y="64"/>
                    <a:pt x="130" y="64"/>
                  </a:cubicBezTo>
                  <a:cubicBezTo>
                    <a:pt x="131" y="64"/>
                    <a:pt x="133" y="63"/>
                    <a:pt x="135" y="62"/>
                  </a:cubicBezTo>
                  <a:cubicBezTo>
                    <a:pt x="135" y="62"/>
                    <a:pt x="135" y="62"/>
                    <a:pt x="135" y="62"/>
                  </a:cubicBezTo>
                  <a:cubicBezTo>
                    <a:pt x="137" y="62"/>
                    <a:pt x="139" y="61"/>
                    <a:pt x="140" y="60"/>
                  </a:cubicBezTo>
                  <a:cubicBezTo>
                    <a:pt x="141" y="60"/>
                    <a:pt x="141" y="60"/>
                    <a:pt x="141" y="60"/>
                  </a:cubicBezTo>
                  <a:cubicBezTo>
                    <a:pt x="142" y="59"/>
                    <a:pt x="144" y="58"/>
                    <a:pt x="146" y="57"/>
                  </a:cubicBezTo>
                  <a:cubicBezTo>
                    <a:pt x="150" y="54"/>
                    <a:pt x="154" y="52"/>
                    <a:pt x="157" y="49"/>
                  </a:cubicBezTo>
                  <a:cubicBezTo>
                    <a:pt x="160" y="45"/>
                    <a:pt x="162" y="42"/>
                    <a:pt x="162" y="38"/>
                  </a:cubicBezTo>
                  <a:cubicBezTo>
                    <a:pt x="162" y="43"/>
                    <a:pt x="162" y="43"/>
                    <a:pt x="162" y="43"/>
                  </a:cubicBezTo>
                  <a:cubicBezTo>
                    <a:pt x="162" y="51"/>
                    <a:pt x="155" y="57"/>
                    <a:pt x="146" y="62"/>
                  </a:cubicBezTo>
                  <a:cubicBezTo>
                    <a:pt x="144" y="63"/>
                    <a:pt x="142" y="64"/>
                    <a:pt x="141" y="65"/>
                  </a:cubicBezTo>
                  <a:cubicBezTo>
                    <a:pt x="140" y="65"/>
                    <a:pt x="140" y="65"/>
                    <a:pt x="140" y="65"/>
                  </a:cubicBezTo>
                  <a:cubicBezTo>
                    <a:pt x="139" y="66"/>
                    <a:pt x="137" y="67"/>
                    <a:pt x="135" y="67"/>
                  </a:cubicBezTo>
                  <a:cubicBezTo>
                    <a:pt x="135" y="68"/>
                    <a:pt x="135" y="68"/>
                    <a:pt x="135" y="68"/>
                  </a:cubicBezTo>
                  <a:cubicBezTo>
                    <a:pt x="135" y="68"/>
                    <a:pt x="135" y="68"/>
                    <a:pt x="135" y="68"/>
                  </a:cubicBezTo>
                  <a:cubicBezTo>
                    <a:pt x="133" y="68"/>
                    <a:pt x="131" y="69"/>
                    <a:pt x="130" y="69"/>
                  </a:cubicBezTo>
                  <a:cubicBezTo>
                    <a:pt x="130" y="69"/>
                    <a:pt x="130" y="69"/>
                    <a:pt x="130" y="69"/>
                  </a:cubicBezTo>
                  <a:cubicBezTo>
                    <a:pt x="129" y="70"/>
                    <a:pt x="129" y="70"/>
                    <a:pt x="129" y="70"/>
                  </a:cubicBezTo>
                  <a:cubicBezTo>
                    <a:pt x="128" y="70"/>
                    <a:pt x="127" y="70"/>
                    <a:pt x="126" y="70"/>
                  </a:cubicBezTo>
                  <a:cubicBezTo>
                    <a:pt x="125" y="70"/>
                    <a:pt x="125" y="70"/>
                    <a:pt x="125" y="70"/>
                  </a:cubicBezTo>
                  <a:cubicBezTo>
                    <a:pt x="125" y="71"/>
                    <a:pt x="125" y="71"/>
                    <a:pt x="125" y="71"/>
                  </a:cubicBezTo>
                  <a:cubicBezTo>
                    <a:pt x="124" y="71"/>
                    <a:pt x="123" y="71"/>
                    <a:pt x="122" y="71"/>
                  </a:cubicBezTo>
                  <a:cubicBezTo>
                    <a:pt x="122" y="71"/>
                    <a:pt x="122" y="71"/>
                    <a:pt x="122" y="71"/>
                  </a:cubicBezTo>
                  <a:cubicBezTo>
                    <a:pt x="121" y="71"/>
                    <a:pt x="121" y="71"/>
                    <a:pt x="121" y="71"/>
                  </a:cubicBezTo>
                  <a:cubicBezTo>
                    <a:pt x="120" y="71"/>
                    <a:pt x="119" y="71"/>
                    <a:pt x="119" y="71"/>
                  </a:cubicBezTo>
                  <a:cubicBezTo>
                    <a:pt x="118" y="72"/>
                    <a:pt x="118" y="72"/>
                    <a:pt x="118" y="72"/>
                  </a:cubicBezTo>
                  <a:cubicBezTo>
                    <a:pt x="118" y="72"/>
                    <a:pt x="118" y="72"/>
                    <a:pt x="118" y="72"/>
                  </a:cubicBezTo>
                  <a:cubicBezTo>
                    <a:pt x="117" y="72"/>
                    <a:pt x="116" y="72"/>
                    <a:pt x="115" y="72"/>
                  </a:cubicBezTo>
                  <a:cubicBezTo>
                    <a:pt x="114" y="72"/>
                    <a:pt x="114" y="72"/>
                    <a:pt x="114" y="72"/>
                  </a:cubicBezTo>
                  <a:cubicBezTo>
                    <a:pt x="114" y="72"/>
                    <a:pt x="114" y="72"/>
                    <a:pt x="114" y="72"/>
                  </a:cubicBezTo>
                  <a:cubicBezTo>
                    <a:pt x="113" y="72"/>
                    <a:pt x="112" y="72"/>
                    <a:pt x="111" y="72"/>
                  </a:cubicBezTo>
                  <a:cubicBezTo>
                    <a:pt x="110" y="72"/>
                    <a:pt x="110" y="72"/>
                    <a:pt x="110" y="72"/>
                  </a:cubicBezTo>
                  <a:cubicBezTo>
                    <a:pt x="110" y="72"/>
                    <a:pt x="110" y="72"/>
                    <a:pt x="110" y="72"/>
                  </a:cubicBezTo>
                  <a:cubicBezTo>
                    <a:pt x="109" y="72"/>
                    <a:pt x="107" y="72"/>
                    <a:pt x="106" y="71"/>
                  </a:cubicBezTo>
                  <a:cubicBezTo>
                    <a:pt x="105" y="71"/>
                    <a:pt x="105" y="71"/>
                    <a:pt x="105" y="71"/>
                  </a:cubicBezTo>
                  <a:cubicBezTo>
                    <a:pt x="105" y="71"/>
                    <a:pt x="105" y="71"/>
                    <a:pt x="105" y="71"/>
                  </a:cubicBezTo>
                  <a:cubicBezTo>
                    <a:pt x="104" y="71"/>
                    <a:pt x="104" y="71"/>
                    <a:pt x="103" y="71"/>
                  </a:cubicBezTo>
                  <a:cubicBezTo>
                    <a:pt x="103" y="71"/>
                    <a:pt x="102" y="71"/>
                    <a:pt x="101" y="71"/>
                  </a:cubicBezTo>
                  <a:cubicBezTo>
                    <a:pt x="101" y="71"/>
                    <a:pt x="100" y="71"/>
                    <a:pt x="100" y="71"/>
                  </a:cubicBezTo>
                  <a:cubicBezTo>
                    <a:pt x="99" y="71"/>
                    <a:pt x="99" y="70"/>
                    <a:pt x="98" y="70"/>
                  </a:cubicBezTo>
                  <a:cubicBezTo>
                    <a:pt x="98" y="70"/>
                    <a:pt x="98" y="70"/>
                    <a:pt x="98" y="70"/>
                  </a:cubicBezTo>
                  <a:cubicBezTo>
                    <a:pt x="97" y="70"/>
                    <a:pt x="97" y="70"/>
                    <a:pt x="96" y="70"/>
                  </a:cubicBezTo>
                  <a:cubicBezTo>
                    <a:pt x="95" y="70"/>
                    <a:pt x="95" y="70"/>
                    <a:pt x="94" y="70"/>
                  </a:cubicBezTo>
                  <a:cubicBezTo>
                    <a:pt x="93" y="69"/>
                    <a:pt x="93" y="69"/>
                    <a:pt x="92" y="69"/>
                  </a:cubicBezTo>
                  <a:cubicBezTo>
                    <a:pt x="91" y="69"/>
                    <a:pt x="91" y="69"/>
                    <a:pt x="90" y="69"/>
                  </a:cubicBezTo>
                  <a:cubicBezTo>
                    <a:pt x="90" y="68"/>
                    <a:pt x="89" y="68"/>
                    <a:pt x="88" y="68"/>
                  </a:cubicBezTo>
                  <a:cubicBezTo>
                    <a:pt x="88" y="68"/>
                    <a:pt x="87" y="68"/>
                    <a:pt x="86" y="67"/>
                  </a:cubicBezTo>
                  <a:cubicBezTo>
                    <a:pt x="85" y="67"/>
                    <a:pt x="85" y="67"/>
                    <a:pt x="84" y="67"/>
                  </a:cubicBezTo>
                  <a:cubicBezTo>
                    <a:pt x="83" y="67"/>
                    <a:pt x="83" y="66"/>
                    <a:pt x="82" y="66"/>
                  </a:cubicBezTo>
                  <a:cubicBezTo>
                    <a:pt x="82" y="66"/>
                    <a:pt x="82" y="66"/>
                    <a:pt x="82" y="66"/>
                  </a:cubicBezTo>
                  <a:cubicBezTo>
                    <a:pt x="80" y="66"/>
                    <a:pt x="79" y="65"/>
                    <a:pt x="77" y="64"/>
                  </a:cubicBezTo>
                  <a:cubicBezTo>
                    <a:pt x="76" y="64"/>
                    <a:pt x="76" y="64"/>
                    <a:pt x="76" y="64"/>
                  </a:cubicBezTo>
                  <a:cubicBezTo>
                    <a:pt x="75" y="64"/>
                    <a:pt x="73" y="63"/>
                    <a:pt x="72" y="62"/>
                  </a:cubicBezTo>
                  <a:cubicBezTo>
                    <a:pt x="71" y="62"/>
                    <a:pt x="70" y="62"/>
                    <a:pt x="70" y="62"/>
                  </a:cubicBezTo>
                  <a:cubicBezTo>
                    <a:pt x="69" y="61"/>
                    <a:pt x="67" y="61"/>
                    <a:pt x="66" y="60"/>
                  </a:cubicBezTo>
                  <a:cubicBezTo>
                    <a:pt x="65" y="60"/>
                    <a:pt x="65" y="59"/>
                    <a:pt x="64" y="59"/>
                  </a:cubicBezTo>
                  <a:cubicBezTo>
                    <a:pt x="63" y="59"/>
                    <a:pt x="61" y="58"/>
                    <a:pt x="59" y="57"/>
                  </a:cubicBezTo>
                  <a:cubicBezTo>
                    <a:pt x="59" y="57"/>
                    <a:pt x="59" y="57"/>
                    <a:pt x="58" y="57"/>
                  </a:cubicBezTo>
                  <a:cubicBezTo>
                    <a:pt x="56" y="56"/>
                    <a:pt x="54" y="55"/>
                    <a:pt x="52" y="54"/>
                  </a:cubicBezTo>
                  <a:cubicBezTo>
                    <a:pt x="51" y="53"/>
                    <a:pt x="51" y="53"/>
                    <a:pt x="50" y="53"/>
                  </a:cubicBezTo>
                  <a:cubicBezTo>
                    <a:pt x="49" y="52"/>
                    <a:pt x="47" y="51"/>
                    <a:pt x="45" y="50"/>
                  </a:cubicBezTo>
                  <a:cubicBezTo>
                    <a:pt x="45" y="50"/>
                    <a:pt x="44" y="49"/>
                    <a:pt x="43" y="49"/>
                  </a:cubicBezTo>
                  <a:cubicBezTo>
                    <a:pt x="42" y="48"/>
                    <a:pt x="40" y="47"/>
                    <a:pt x="38" y="46"/>
                  </a:cubicBezTo>
                  <a:cubicBezTo>
                    <a:pt x="38" y="46"/>
                    <a:pt x="37" y="46"/>
                    <a:pt x="36" y="45"/>
                  </a:cubicBezTo>
                  <a:cubicBezTo>
                    <a:pt x="34" y="44"/>
                    <a:pt x="32" y="43"/>
                    <a:pt x="29" y="41"/>
                  </a:cubicBezTo>
                  <a:cubicBezTo>
                    <a:pt x="29" y="41"/>
                    <a:pt x="28" y="41"/>
                    <a:pt x="28" y="40"/>
                  </a:cubicBezTo>
                  <a:cubicBezTo>
                    <a:pt x="27" y="40"/>
                    <a:pt x="27" y="40"/>
                    <a:pt x="27" y="40"/>
                  </a:cubicBezTo>
                  <a:cubicBezTo>
                    <a:pt x="26" y="39"/>
                    <a:pt x="25" y="39"/>
                    <a:pt x="25" y="38"/>
                  </a:cubicBezTo>
                  <a:cubicBezTo>
                    <a:pt x="24" y="38"/>
                    <a:pt x="24" y="38"/>
                    <a:pt x="23" y="37"/>
                  </a:cubicBezTo>
                  <a:cubicBezTo>
                    <a:pt x="23" y="37"/>
                    <a:pt x="22" y="36"/>
                    <a:pt x="21" y="36"/>
                  </a:cubicBezTo>
                  <a:cubicBezTo>
                    <a:pt x="21" y="36"/>
                    <a:pt x="20" y="35"/>
                    <a:pt x="20" y="35"/>
                  </a:cubicBezTo>
                  <a:cubicBezTo>
                    <a:pt x="19" y="34"/>
                    <a:pt x="18" y="34"/>
                    <a:pt x="18" y="33"/>
                  </a:cubicBezTo>
                  <a:cubicBezTo>
                    <a:pt x="17" y="33"/>
                    <a:pt x="17" y="33"/>
                    <a:pt x="17" y="33"/>
                  </a:cubicBezTo>
                  <a:cubicBezTo>
                    <a:pt x="16" y="32"/>
                    <a:pt x="15" y="31"/>
                    <a:pt x="14" y="30"/>
                  </a:cubicBezTo>
                  <a:cubicBezTo>
                    <a:pt x="14" y="30"/>
                    <a:pt x="14" y="30"/>
                    <a:pt x="14" y="30"/>
                  </a:cubicBezTo>
                  <a:cubicBezTo>
                    <a:pt x="14" y="30"/>
                    <a:pt x="14" y="30"/>
                    <a:pt x="14" y="30"/>
                  </a:cubicBezTo>
                  <a:cubicBezTo>
                    <a:pt x="13" y="29"/>
                    <a:pt x="12" y="28"/>
                    <a:pt x="11" y="27"/>
                  </a:cubicBezTo>
                  <a:cubicBezTo>
                    <a:pt x="10" y="26"/>
                    <a:pt x="10" y="26"/>
                    <a:pt x="10" y="26"/>
                  </a:cubicBezTo>
                  <a:cubicBezTo>
                    <a:pt x="9" y="26"/>
                    <a:pt x="9" y="25"/>
                    <a:pt x="8" y="24"/>
                  </a:cubicBezTo>
                  <a:cubicBezTo>
                    <a:pt x="8" y="23"/>
                    <a:pt x="8" y="23"/>
                    <a:pt x="8" y="23"/>
                  </a:cubicBezTo>
                  <a:cubicBezTo>
                    <a:pt x="8" y="23"/>
                    <a:pt x="8" y="23"/>
                    <a:pt x="8" y="23"/>
                  </a:cubicBezTo>
                  <a:cubicBezTo>
                    <a:pt x="7" y="23"/>
                    <a:pt x="6" y="22"/>
                    <a:pt x="6" y="21"/>
                  </a:cubicBezTo>
                  <a:cubicBezTo>
                    <a:pt x="5" y="20"/>
                    <a:pt x="5" y="20"/>
                    <a:pt x="5" y="20"/>
                  </a:cubicBezTo>
                  <a:cubicBezTo>
                    <a:pt x="5" y="20"/>
                    <a:pt x="5" y="19"/>
                    <a:pt x="4" y="18"/>
                  </a:cubicBezTo>
                  <a:cubicBezTo>
                    <a:pt x="4" y="18"/>
                    <a:pt x="4" y="18"/>
                    <a:pt x="4" y="18"/>
                  </a:cubicBezTo>
                  <a:cubicBezTo>
                    <a:pt x="4" y="17"/>
                    <a:pt x="4" y="17"/>
                    <a:pt x="4" y="17"/>
                  </a:cubicBezTo>
                  <a:cubicBezTo>
                    <a:pt x="4" y="17"/>
                    <a:pt x="3" y="17"/>
                    <a:pt x="3" y="16"/>
                  </a:cubicBezTo>
                  <a:cubicBezTo>
                    <a:pt x="3" y="16"/>
                    <a:pt x="3" y="15"/>
                    <a:pt x="3" y="15"/>
                  </a:cubicBezTo>
                  <a:cubicBezTo>
                    <a:pt x="2" y="15"/>
                    <a:pt x="2" y="14"/>
                    <a:pt x="2" y="14"/>
                  </a:cubicBezTo>
                  <a:cubicBezTo>
                    <a:pt x="2" y="14"/>
                    <a:pt x="2" y="14"/>
                    <a:pt x="2" y="14"/>
                  </a:cubicBezTo>
                  <a:cubicBezTo>
                    <a:pt x="2" y="12"/>
                    <a:pt x="2" y="12"/>
                    <a:pt x="2" y="12"/>
                  </a:cubicBezTo>
                  <a:cubicBezTo>
                    <a:pt x="1" y="12"/>
                    <a:pt x="1" y="12"/>
                    <a:pt x="1" y="12"/>
                  </a:cubicBezTo>
                  <a:cubicBezTo>
                    <a:pt x="1" y="11"/>
                    <a:pt x="1" y="11"/>
                    <a:pt x="1" y="10"/>
                  </a:cubicBezTo>
                  <a:cubicBezTo>
                    <a:pt x="1" y="9"/>
                    <a:pt x="1" y="9"/>
                    <a:pt x="1" y="9"/>
                  </a:cubicBezTo>
                  <a:cubicBezTo>
                    <a:pt x="1" y="9"/>
                    <a:pt x="1" y="9"/>
                    <a:pt x="1" y="9"/>
                  </a:cubicBezTo>
                  <a:cubicBezTo>
                    <a:pt x="1" y="9"/>
                    <a:pt x="1" y="8"/>
                    <a:pt x="0" y="7"/>
                  </a:cubicBezTo>
                  <a:cubicBezTo>
                    <a:pt x="0" y="7"/>
                    <a:pt x="0" y="7"/>
                    <a:pt x="0" y="7"/>
                  </a:cubicBezTo>
                  <a:cubicBezTo>
                    <a:pt x="0" y="6"/>
                    <a:pt x="0" y="6"/>
                    <a:pt x="0" y="6"/>
                  </a:cubicBezTo>
                  <a:cubicBezTo>
                    <a:pt x="0" y="5"/>
                    <a:pt x="0" y="5"/>
                    <a:pt x="0" y="5"/>
                  </a:cubicBezTo>
                  <a:lnTo>
                    <a:pt x="0" y="0"/>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ïS1îḋe"/>
            <p:cNvSpPr/>
            <p:nvPr/>
          </p:nvSpPr>
          <p:spPr bwMode="auto">
            <a:xfrm>
              <a:off x="8312762" y="4506486"/>
              <a:ext cx="408016" cy="153006"/>
            </a:xfrm>
            <a:custGeom>
              <a:avLst/>
              <a:gdLst>
                <a:gd name="T0" fmla="*/ 0 w 54"/>
                <a:gd name="T1" fmla="*/ 3 h 20"/>
                <a:gd name="T2" fmla="*/ 1 w 54"/>
                <a:gd name="T3" fmla="*/ 2 h 20"/>
                <a:gd name="T4" fmla="*/ 2 w 54"/>
                <a:gd name="T5" fmla="*/ 2 h 20"/>
                <a:gd name="T6" fmla="*/ 3 w 54"/>
                <a:gd name="T7" fmla="*/ 2 h 20"/>
                <a:gd name="T8" fmla="*/ 3 w 54"/>
                <a:gd name="T9" fmla="*/ 2 h 20"/>
                <a:gd name="T10" fmla="*/ 7 w 54"/>
                <a:gd name="T11" fmla="*/ 1 h 20"/>
                <a:gd name="T12" fmla="*/ 7 w 54"/>
                <a:gd name="T13" fmla="*/ 1 h 20"/>
                <a:gd name="T14" fmla="*/ 7 w 54"/>
                <a:gd name="T15" fmla="*/ 1 h 20"/>
                <a:gd name="T16" fmla="*/ 8 w 54"/>
                <a:gd name="T17" fmla="*/ 1 h 20"/>
                <a:gd name="T18" fmla="*/ 10 w 54"/>
                <a:gd name="T19" fmla="*/ 0 h 20"/>
                <a:gd name="T20" fmla="*/ 10 w 54"/>
                <a:gd name="T21" fmla="*/ 0 h 20"/>
                <a:gd name="T22" fmla="*/ 8 w 54"/>
                <a:gd name="T23" fmla="*/ 1 h 20"/>
                <a:gd name="T24" fmla="*/ 9 w 54"/>
                <a:gd name="T25" fmla="*/ 1 h 20"/>
                <a:gd name="T26" fmla="*/ 10 w 54"/>
                <a:gd name="T27" fmla="*/ 0 h 20"/>
                <a:gd name="T28" fmla="*/ 10 w 54"/>
                <a:gd name="T29" fmla="*/ 0 h 20"/>
                <a:gd name="T30" fmla="*/ 10 w 54"/>
                <a:gd name="T31" fmla="*/ 0 h 20"/>
                <a:gd name="T32" fmla="*/ 11 w 54"/>
                <a:gd name="T33" fmla="*/ 0 h 20"/>
                <a:gd name="T34" fmla="*/ 12 w 54"/>
                <a:gd name="T35" fmla="*/ 0 h 20"/>
                <a:gd name="T36" fmla="*/ 14 w 54"/>
                <a:gd name="T37" fmla="*/ 0 h 20"/>
                <a:gd name="T38" fmla="*/ 16 w 54"/>
                <a:gd name="T39" fmla="*/ 0 h 20"/>
                <a:gd name="T40" fmla="*/ 16 w 54"/>
                <a:gd name="T41" fmla="*/ 0 h 20"/>
                <a:gd name="T42" fmla="*/ 18 w 54"/>
                <a:gd name="T43" fmla="*/ 0 h 20"/>
                <a:gd name="T44" fmla="*/ 18 w 54"/>
                <a:gd name="T45" fmla="*/ 0 h 20"/>
                <a:gd name="T46" fmla="*/ 18 w 54"/>
                <a:gd name="T47" fmla="*/ 0 h 20"/>
                <a:gd name="T48" fmla="*/ 18 w 54"/>
                <a:gd name="T49" fmla="*/ 0 h 20"/>
                <a:gd name="T50" fmla="*/ 19 w 54"/>
                <a:gd name="T51" fmla="*/ 0 h 20"/>
                <a:gd name="T52" fmla="*/ 20 w 54"/>
                <a:gd name="T53" fmla="*/ 0 h 20"/>
                <a:gd name="T54" fmla="*/ 21 w 54"/>
                <a:gd name="T55" fmla="*/ 0 h 20"/>
                <a:gd name="T56" fmla="*/ 21 w 54"/>
                <a:gd name="T57" fmla="*/ 0 h 20"/>
                <a:gd name="T58" fmla="*/ 22 w 54"/>
                <a:gd name="T59" fmla="*/ 0 h 20"/>
                <a:gd name="T60" fmla="*/ 24 w 54"/>
                <a:gd name="T61" fmla="*/ 0 h 20"/>
                <a:gd name="T62" fmla="*/ 26 w 54"/>
                <a:gd name="T63" fmla="*/ 0 h 20"/>
                <a:gd name="T64" fmla="*/ 26 w 54"/>
                <a:gd name="T65" fmla="*/ 0 h 20"/>
                <a:gd name="T66" fmla="*/ 26 w 54"/>
                <a:gd name="T67" fmla="*/ 0 h 20"/>
                <a:gd name="T68" fmla="*/ 29 w 54"/>
                <a:gd name="T69" fmla="*/ 0 h 20"/>
                <a:gd name="T70" fmla="*/ 30 w 54"/>
                <a:gd name="T71" fmla="*/ 0 h 20"/>
                <a:gd name="T72" fmla="*/ 38 w 54"/>
                <a:gd name="T73" fmla="*/ 1 h 20"/>
                <a:gd name="T74" fmla="*/ 39 w 54"/>
                <a:gd name="T75" fmla="*/ 2 h 20"/>
                <a:gd name="T76" fmla="*/ 43 w 54"/>
                <a:gd name="T77" fmla="*/ 2 h 20"/>
                <a:gd name="T78" fmla="*/ 44 w 54"/>
                <a:gd name="T79" fmla="*/ 3 h 20"/>
                <a:gd name="T80" fmla="*/ 44 w 54"/>
                <a:gd name="T81" fmla="*/ 3 h 20"/>
                <a:gd name="T82" fmla="*/ 48 w 54"/>
                <a:gd name="T83" fmla="*/ 4 h 20"/>
                <a:gd name="T84" fmla="*/ 53 w 54"/>
                <a:gd name="T85" fmla="*/ 5 h 20"/>
                <a:gd name="T86" fmla="*/ 53 w 54"/>
                <a:gd name="T87" fmla="*/ 5 h 20"/>
                <a:gd name="T88" fmla="*/ 53 w 54"/>
                <a:gd name="T89" fmla="*/ 5 h 20"/>
                <a:gd name="T90" fmla="*/ 54 w 54"/>
                <a:gd name="T91" fmla="*/ 5 h 20"/>
                <a:gd name="T92" fmla="*/ 54 w 54"/>
                <a:gd name="T93" fmla="*/ 5 h 20"/>
                <a:gd name="T94" fmla="*/ 54 w 54"/>
                <a:gd name="T95" fmla="*/ 5 h 20"/>
                <a:gd name="T96" fmla="*/ 45 w 54"/>
                <a:gd name="T97" fmla="*/ 20 h 20"/>
                <a:gd name="T98" fmla="*/ 0 w 54"/>
                <a:gd name="T9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20">
                  <a:moveTo>
                    <a:pt x="0" y="3"/>
                  </a:moveTo>
                  <a:cubicBezTo>
                    <a:pt x="1" y="2"/>
                    <a:pt x="1" y="2"/>
                    <a:pt x="1" y="2"/>
                  </a:cubicBezTo>
                  <a:cubicBezTo>
                    <a:pt x="2" y="2"/>
                    <a:pt x="2" y="2"/>
                    <a:pt x="2" y="2"/>
                  </a:cubicBezTo>
                  <a:cubicBezTo>
                    <a:pt x="3" y="2"/>
                    <a:pt x="3" y="2"/>
                    <a:pt x="3" y="2"/>
                  </a:cubicBezTo>
                  <a:cubicBezTo>
                    <a:pt x="3" y="2"/>
                    <a:pt x="3" y="2"/>
                    <a:pt x="3" y="2"/>
                  </a:cubicBezTo>
                  <a:cubicBezTo>
                    <a:pt x="4" y="1"/>
                    <a:pt x="6" y="1"/>
                    <a:pt x="7" y="1"/>
                  </a:cubicBezTo>
                  <a:cubicBezTo>
                    <a:pt x="7" y="1"/>
                    <a:pt x="7" y="1"/>
                    <a:pt x="7" y="1"/>
                  </a:cubicBezTo>
                  <a:cubicBezTo>
                    <a:pt x="7" y="1"/>
                    <a:pt x="7" y="1"/>
                    <a:pt x="7" y="1"/>
                  </a:cubicBezTo>
                  <a:cubicBezTo>
                    <a:pt x="8" y="1"/>
                    <a:pt x="8" y="1"/>
                    <a:pt x="8" y="1"/>
                  </a:cubicBezTo>
                  <a:cubicBezTo>
                    <a:pt x="10" y="0"/>
                    <a:pt x="10" y="0"/>
                    <a:pt x="10" y="0"/>
                  </a:cubicBezTo>
                  <a:cubicBezTo>
                    <a:pt x="10" y="0"/>
                    <a:pt x="10" y="0"/>
                    <a:pt x="10" y="0"/>
                  </a:cubicBezTo>
                  <a:cubicBezTo>
                    <a:pt x="8" y="1"/>
                    <a:pt x="8" y="1"/>
                    <a:pt x="8" y="1"/>
                  </a:cubicBezTo>
                  <a:cubicBezTo>
                    <a:pt x="9" y="1"/>
                    <a:pt x="9" y="1"/>
                    <a:pt x="9" y="1"/>
                  </a:cubicBezTo>
                  <a:cubicBezTo>
                    <a:pt x="10" y="0"/>
                    <a:pt x="10" y="0"/>
                    <a:pt x="10" y="0"/>
                  </a:cubicBezTo>
                  <a:cubicBezTo>
                    <a:pt x="10" y="0"/>
                    <a:pt x="10" y="0"/>
                    <a:pt x="10" y="0"/>
                  </a:cubicBezTo>
                  <a:cubicBezTo>
                    <a:pt x="10" y="0"/>
                    <a:pt x="10" y="0"/>
                    <a:pt x="10" y="0"/>
                  </a:cubicBezTo>
                  <a:cubicBezTo>
                    <a:pt x="11" y="0"/>
                    <a:pt x="11" y="0"/>
                    <a:pt x="11" y="0"/>
                  </a:cubicBezTo>
                  <a:cubicBezTo>
                    <a:pt x="11" y="0"/>
                    <a:pt x="12" y="0"/>
                    <a:pt x="12" y="0"/>
                  </a:cubicBezTo>
                  <a:cubicBezTo>
                    <a:pt x="14" y="0"/>
                    <a:pt x="14" y="0"/>
                    <a:pt x="14" y="0"/>
                  </a:cubicBezTo>
                  <a:cubicBezTo>
                    <a:pt x="15" y="0"/>
                    <a:pt x="15" y="0"/>
                    <a:pt x="16" y="0"/>
                  </a:cubicBezTo>
                  <a:cubicBezTo>
                    <a:pt x="16" y="0"/>
                    <a:pt x="16" y="0"/>
                    <a:pt x="16" y="0"/>
                  </a:cubicBezTo>
                  <a:cubicBezTo>
                    <a:pt x="17" y="0"/>
                    <a:pt x="17" y="0"/>
                    <a:pt x="18" y="0"/>
                  </a:cubicBezTo>
                  <a:cubicBezTo>
                    <a:pt x="18" y="0"/>
                    <a:pt x="18" y="0"/>
                    <a:pt x="18" y="0"/>
                  </a:cubicBezTo>
                  <a:cubicBezTo>
                    <a:pt x="18" y="0"/>
                    <a:pt x="18" y="0"/>
                    <a:pt x="18" y="0"/>
                  </a:cubicBezTo>
                  <a:cubicBezTo>
                    <a:pt x="18" y="0"/>
                    <a:pt x="18" y="0"/>
                    <a:pt x="18" y="0"/>
                  </a:cubicBezTo>
                  <a:cubicBezTo>
                    <a:pt x="19" y="0"/>
                    <a:pt x="19" y="0"/>
                    <a:pt x="19" y="0"/>
                  </a:cubicBezTo>
                  <a:cubicBezTo>
                    <a:pt x="20" y="0"/>
                    <a:pt x="20" y="0"/>
                    <a:pt x="20" y="0"/>
                  </a:cubicBezTo>
                  <a:cubicBezTo>
                    <a:pt x="21" y="0"/>
                    <a:pt x="21" y="0"/>
                    <a:pt x="21" y="0"/>
                  </a:cubicBezTo>
                  <a:cubicBezTo>
                    <a:pt x="21" y="0"/>
                    <a:pt x="21" y="0"/>
                    <a:pt x="21" y="0"/>
                  </a:cubicBezTo>
                  <a:cubicBezTo>
                    <a:pt x="22" y="0"/>
                    <a:pt x="22" y="0"/>
                    <a:pt x="22" y="0"/>
                  </a:cubicBezTo>
                  <a:cubicBezTo>
                    <a:pt x="23" y="0"/>
                    <a:pt x="23" y="0"/>
                    <a:pt x="24" y="0"/>
                  </a:cubicBezTo>
                  <a:cubicBezTo>
                    <a:pt x="25" y="0"/>
                    <a:pt x="25" y="0"/>
                    <a:pt x="26" y="0"/>
                  </a:cubicBezTo>
                  <a:cubicBezTo>
                    <a:pt x="26" y="0"/>
                    <a:pt x="26" y="0"/>
                    <a:pt x="26" y="0"/>
                  </a:cubicBezTo>
                  <a:cubicBezTo>
                    <a:pt x="26" y="0"/>
                    <a:pt x="26" y="0"/>
                    <a:pt x="26" y="0"/>
                  </a:cubicBezTo>
                  <a:cubicBezTo>
                    <a:pt x="27" y="0"/>
                    <a:pt x="28" y="0"/>
                    <a:pt x="29" y="0"/>
                  </a:cubicBezTo>
                  <a:cubicBezTo>
                    <a:pt x="30" y="0"/>
                    <a:pt x="30" y="0"/>
                    <a:pt x="30" y="0"/>
                  </a:cubicBezTo>
                  <a:cubicBezTo>
                    <a:pt x="33" y="1"/>
                    <a:pt x="35" y="1"/>
                    <a:pt x="38" y="1"/>
                  </a:cubicBezTo>
                  <a:cubicBezTo>
                    <a:pt x="39" y="2"/>
                    <a:pt x="39" y="2"/>
                    <a:pt x="39" y="2"/>
                  </a:cubicBezTo>
                  <a:cubicBezTo>
                    <a:pt x="40" y="2"/>
                    <a:pt x="42" y="2"/>
                    <a:pt x="43" y="2"/>
                  </a:cubicBezTo>
                  <a:cubicBezTo>
                    <a:pt x="44" y="3"/>
                    <a:pt x="44" y="3"/>
                    <a:pt x="44" y="3"/>
                  </a:cubicBezTo>
                  <a:cubicBezTo>
                    <a:pt x="44" y="3"/>
                    <a:pt x="44" y="3"/>
                    <a:pt x="44" y="3"/>
                  </a:cubicBezTo>
                  <a:cubicBezTo>
                    <a:pt x="45" y="3"/>
                    <a:pt x="47" y="3"/>
                    <a:pt x="48" y="4"/>
                  </a:cubicBezTo>
                  <a:cubicBezTo>
                    <a:pt x="48" y="4"/>
                    <a:pt x="50" y="4"/>
                    <a:pt x="53" y="5"/>
                  </a:cubicBezTo>
                  <a:cubicBezTo>
                    <a:pt x="53" y="5"/>
                    <a:pt x="53" y="5"/>
                    <a:pt x="53" y="5"/>
                  </a:cubicBezTo>
                  <a:cubicBezTo>
                    <a:pt x="53" y="5"/>
                    <a:pt x="53" y="5"/>
                    <a:pt x="53" y="5"/>
                  </a:cubicBezTo>
                  <a:cubicBezTo>
                    <a:pt x="54" y="5"/>
                    <a:pt x="54" y="5"/>
                    <a:pt x="54" y="5"/>
                  </a:cubicBezTo>
                  <a:cubicBezTo>
                    <a:pt x="54" y="5"/>
                    <a:pt x="54" y="5"/>
                    <a:pt x="54" y="5"/>
                  </a:cubicBezTo>
                  <a:cubicBezTo>
                    <a:pt x="54" y="5"/>
                    <a:pt x="54" y="5"/>
                    <a:pt x="54" y="5"/>
                  </a:cubicBezTo>
                  <a:cubicBezTo>
                    <a:pt x="53" y="11"/>
                    <a:pt x="49" y="16"/>
                    <a:pt x="45" y="20"/>
                  </a:cubicBezTo>
                  <a:cubicBezTo>
                    <a:pt x="24" y="8"/>
                    <a:pt x="10" y="4"/>
                    <a:pt x="0" y="3"/>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íṡľiḋé"/>
            <p:cNvSpPr/>
            <p:nvPr/>
          </p:nvSpPr>
          <p:spPr bwMode="auto">
            <a:xfrm>
              <a:off x="8137898" y="4546558"/>
              <a:ext cx="491806" cy="302370"/>
            </a:xfrm>
            <a:custGeom>
              <a:avLst/>
              <a:gdLst>
                <a:gd name="T0" fmla="*/ 0 w 65"/>
                <a:gd name="T1" fmla="*/ 25 h 40"/>
                <a:gd name="T2" fmla="*/ 0 w 65"/>
                <a:gd name="T3" fmla="*/ 22 h 40"/>
                <a:gd name="T4" fmla="*/ 1 w 65"/>
                <a:gd name="T5" fmla="*/ 17 h 40"/>
                <a:gd name="T6" fmla="*/ 11 w 65"/>
                <a:gd name="T7" fmla="*/ 4 h 40"/>
                <a:gd name="T8" fmla="*/ 15 w 65"/>
                <a:gd name="T9" fmla="*/ 2 h 40"/>
                <a:gd name="T10" fmla="*/ 18 w 65"/>
                <a:gd name="T11" fmla="*/ 0 h 40"/>
                <a:gd name="T12" fmla="*/ 49 w 65"/>
                <a:gd name="T13" fmla="*/ 27 h 40"/>
                <a:gd name="T14" fmla="*/ 48 w 65"/>
                <a:gd name="T15" fmla="*/ 28 h 40"/>
                <a:gd name="T16" fmla="*/ 47 w 65"/>
                <a:gd name="T17" fmla="*/ 28 h 40"/>
                <a:gd name="T18" fmla="*/ 46 w 65"/>
                <a:gd name="T19" fmla="*/ 29 h 40"/>
                <a:gd name="T20" fmla="*/ 45 w 65"/>
                <a:gd name="T21" fmla="*/ 29 h 40"/>
                <a:gd name="T22" fmla="*/ 44 w 65"/>
                <a:gd name="T23" fmla="*/ 30 h 40"/>
                <a:gd name="T24" fmla="*/ 43 w 65"/>
                <a:gd name="T25" fmla="*/ 30 h 40"/>
                <a:gd name="T26" fmla="*/ 41 w 65"/>
                <a:gd name="T27" fmla="*/ 31 h 40"/>
                <a:gd name="T28" fmla="*/ 40 w 65"/>
                <a:gd name="T29" fmla="*/ 32 h 40"/>
                <a:gd name="T30" fmla="*/ 38 w 65"/>
                <a:gd name="T31" fmla="*/ 32 h 40"/>
                <a:gd name="T32" fmla="*/ 38 w 65"/>
                <a:gd name="T33" fmla="*/ 33 h 40"/>
                <a:gd name="T34" fmla="*/ 37 w 65"/>
                <a:gd name="T35" fmla="*/ 33 h 40"/>
                <a:gd name="T36" fmla="*/ 36 w 65"/>
                <a:gd name="T37" fmla="*/ 33 h 40"/>
                <a:gd name="T38" fmla="*/ 34 w 65"/>
                <a:gd name="T39" fmla="*/ 34 h 40"/>
                <a:gd name="T40" fmla="*/ 33 w 65"/>
                <a:gd name="T41" fmla="*/ 34 h 40"/>
                <a:gd name="T42" fmla="*/ 31 w 65"/>
                <a:gd name="T43" fmla="*/ 35 h 40"/>
                <a:gd name="T44" fmla="*/ 30 w 65"/>
                <a:gd name="T45" fmla="*/ 36 h 40"/>
                <a:gd name="T46" fmla="*/ 29 w 65"/>
                <a:gd name="T47" fmla="*/ 36 h 40"/>
                <a:gd name="T48" fmla="*/ 28 w 65"/>
                <a:gd name="T49" fmla="*/ 36 h 40"/>
                <a:gd name="T50" fmla="*/ 27 w 65"/>
                <a:gd name="T51" fmla="*/ 36 h 40"/>
                <a:gd name="T52" fmla="*/ 25 w 65"/>
                <a:gd name="T53" fmla="*/ 37 h 40"/>
                <a:gd name="T54" fmla="*/ 24 w 65"/>
                <a:gd name="T55" fmla="*/ 37 h 40"/>
                <a:gd name="T56" fmla="*/ 23 w 65"/>
                <a:gd name="T57" fmla="*/ 37 h 40"/>
                <a:gd name="T58" fmla="*/ 21 w 65"/>
                <a:gd name="T59" fmla="*/ 38 h 40"/>
                <a:gd name="T60" fmla="*/ 21 w 65"/>
                <a:gd name="T61" fmla="*/ 38 h 40"/>
                <a:gd name="T62" fmla="*/ 19 w 65"/>
                <a:gd name="T63" fmla="*/ 38 h 40"/>
                <a:gd name="T64" fmla="*/ 17 w 65"/>
                <a:gd name="T65" fmla="*/ 39 h 40"/>
                <a:gd name="T66" fmla="*/ 16 w 65"/>
                <a:gd name="T67" fmla="*/ 39 h 40"/>
                <a:gd name="T68" fmla="*/ 16 w 65"/>
                <a:gd name="T69" fmla="*/ 39 h 40"/>
                <a:gd name="T70" fmla="*/ 14 w 65"/>
                <a:gd name="T71" fmla="*/ 39 h 40"/>
                <a:gd name="T72" fmla="*/ 12 w 65"/>
                <a:gd name="T73" fmla="*/ 39 h 40"/>
                <a:gd name="T74" fmla="*/ 10 w 65"/>
                <a:gd name="T75" fmla="*/ 39 h 40"/>
                <a:gd name="T76" fmla="*/ 7 w 65"/>
                <a:gd name="T77" fmla="*/ 40 h 40"/>
                <a:gd name="T78" fmla="*/ 6 w 65"/>
                <a:gd name="T79" fmla="*/ 40 h 40"/>
                <a:gd name="T80" fmla="*/ 4 w 65"/>
                <a:gd name="T81" fmla="*/ 39 h 40"/>
                <a:gd name="T82" fmla="*/ 3 w 65"/>
                <a:gd name="T83" fmla="*/ 38 h 40"/>
                <a:gd name="T84" fmla="*/ 3 w 65"/>
                <a:gd name="T85" fmla="*/ 38 h 40"/>
                <a:gd name="T86" fmla="*/ 3 w 65"/>
                <a:gd name="T87" fmla="*/ 36 h 40"/>
                <a:gd name="T88" fmla="*/ 2 w 65"/>
                <a:gd name="T89" fmla="*/ 34 h 40"/>
                <a:gd name="T90" fmla="*/ 1 w 65"/>
                <a:gd name="T91" fmla="*/ 33 h 40"/>
                <a:gd name="T92" fmla="*/ 1 w 65"/>
                <a:gd name="T93" fmla="*/ 32 h 40"/>
                <a:gd name="T94" fmla="*/ 1 w 65"/>
                <a:gd name="T95" fmla="*/ 32 h 40"/>
                <a:gd name="T96" fmla="*/ 1 w 65"/>
                <a:gd name="T97" fmla="*/ 31 h 40"/>
                <a:gd name="T98" fmla="*/ 0 w 65"/>
                <a:gd name="T99" fmla="*/ 30 h 40"/>
                <a:gd name="T100" fmla="*/ 0 w 65"/>
                <a:gd name="T101" fmla="*/ 30 h 40"/>
                <a:gd name="T102" fmla="*/ 0 w 65"/>
                <a:gd name="T103" fmla="*/ 28 h 40"/>
                <a:gd name="T104" fmla="*/ 0 w 65"/>
                <a:gd name="T105" fmla="*/ 28 h 40"/>
                <a:gd name="T106" fmla="*/ 0 w 65"/>
                <a:gd name="T10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 h="40">
                  <a:moveTo>
                    <a:pt x="0" y="26"/>
                  </a:moveTo>
                  <a:cubicBezTo>
                    <a:pt x="0" y="25"/>
                    <a:pt x="0" y="25"/>
                    <a:pt x="0" y="25"/>
                  </a:cubicBezTo>
                  <a:cubicBezTo>
                    <a:pt x="0" y="25"/>
                    <a:pt x="0" y="25"/>
                    <a:pt x="0" y="25"/>
                  </a:cubicBezTo>
                  <a:cubicBezTo>
                    <a:pt x="0" y="24"/>
                    <a:pt x="0" y="24"/>
                    <a:pt x="0" y="23"/>
                  </a:cubicBezTo>
                  <a:cubicBezTo>
                    <a:pt x="0" y="22"/>
                    <a:pt x="0" y="22"/>
                    <a:pt x="0" y="22"/>
                  </a:cubicBezTo>
                  <a:cubicBezTo>
                    <a:pt x="0" y="22"/>
                    <a:pt x="0" y="22"/>
                    <a:pt x="0" y="22"/>
                  </a:cubicBezTo>
                  <a:cubicBezTo>
                    <a:pt x="0" y="21"/>
                    <a:pt x="0" y="21"/>
                    <a:pt x="0" y="21"/>
                  </a:cubicBezTo>
                  <a:cubicBezTo>
                    <a:pt x="0" y="22"/>
                    <a:pt x="0" y="22"/>
                    <a:pt x="0" y="22"/>
                  </a:cubicBezTo>
                  <a:cubicBezTo>
                    <a:pt x="0" y="20"/>
                    <a:pt x="1" y="19"/>
                    <a:pt x="1" y="17"/>
                  </a:cubicBezTo>
                  <a:cubicBezTo>
                    <a:pt x="1" y="17"/>
                    <a:pt x="1" y="17"/>
                    <a:pt x="1" y="17"/>
                  </a:cubicBezTo>
                  <a:cubicBezTo>
                    <a:pt x="1" y="17"/>
                    <a:pt x="1" y="17"/>
                    <a:pt x="1" y="17"/>
                  </a:cubicBezTo>
                  <a:cubicBezTo>
                    <a:pt x="3" y="11"/>
                    <a:pt x="7" y="7"/>
                    <a:pt x="11" y="4"/>
                  </a:cubicBezTo>
                  <a:cubicBezTo>
                    <a:pt x="12" y="4"/>
                    <a:pt x="12" y="3"/>
                    <a:pt x="12" y="3"/>
                  </a:cubicBezTo>
                  <a:cubicBezTo>
                    <a:pt x="13" y="2"/>
                    <a:pt x="14" y="2"/>
                    <a:pt x="15" y="1"/>
                  </a:cubicBezTo>
                  <a:cubicBezTo>
                    <a:pt x="15" y="2"/>
                    <a:pt x="15" y="2"/>
                    <a:pt x="15" y="2"/>
                  </a:cubicBezTo>
                  <a:cubicBezTo>
                    <a:pt x="15" y="1"/>
                    <a:pt x="15" y="1"/>
                    <a:pt x="15" y="1"/>
                  </a:cubicBezTo>
                  <a:cubicBezTo>
                    <a:pt x="16" y="1"/>
                    <a:pt x="16" y="1"/>
                    <a:pt x="16" y="1"/>
                  </a:cubicBezTo>
                  <a:cubicBezTo>
                    <a:pt x="18" y="0"/>
                    <a:pt x="18" y="0"/>
                    <a:pt x="18" y="0"/>
                  </a:cubicBezTo>
                  <a:cubicBezTo>
                    <a:pt x="27" y="0"/>
                    <a:pt x="42" y="3"/>
                    <a:pt x="65" y="17"/>
                  </a:cubicBezTo>
                  <a:cubicBezTo>
                    <a:pt x="62" y="20"/>
                    <a:pt x="57" y="23"/>
                    <a:pt x="53" y="25"/>
                  </a:cubicBezTo>
                  <a:cubicBezTo>
                    <a:pt x="51" y="26"/>
                    <a:pt x="50" y="27"/>
                    <a:pt x="49" y="27"/>
                  </a:cubicBezTo>
                  <a:cubicBezTo>
                    <a:pt x="49" y="27"/>
                    <a:pt x="49" y="27"/>
                    <a:pt x="49" y="27"/>
                  </a:cubicBezTo>
                  <a:cubicBezTo>
                    <a:pt x="49" y="27"/>
                    <a:pt x="49" y="27"/>
                    <a:pt x="49" y="27"/>
                  </a:cubicBezTo>
                  <a:cubicBezTo>
                    <a:pt x="48" y="28"/>
                    <a:pt x="48" y="28"/>
                    <a:pt x="48" y="28"/>
                  </a:cubicBezTo>
                  <a:cubicBezTo>
                    <a:pt x="48" y="28"/>
                    <a:pt x="48" y="28"/>
                    <a:pt x="48" y="28"/>
                  </a:cubicBezTo>
                  <a:cubicBezTo>
                    <a:pt x="48" y="28"/>
                    <a:pt x="48" y="28"/>
                    <a:pt x="48" y="28"/>
                  </a:cubicBezTo>
                  <a:cubicBezTo>
                    <a:pt x="47" y="28"/>
                    <a:pt x="47" y="28"/>
                    <a:pt x="47" y="28"/>
                  </a:cubicBezTo>
                  <a:cubicBezTo>
                    <a:pt x="47" y="28"/>
                    <a:pt x="47" y="28"/>
                    <a:pt x="47" y="28"/>
                  </a:cubicBezTo>
                  <a:cubicBezTo>
                    <a:pt x="47" y="29"/>
                    <a:pt x="47" y="29"/>
                    <a:pt x="47" y="29"/>
                  </a:cubicBezTo>
                  <a:cubicBezTo>
                    <a:pt x="46" y="29"/>
                    <a:pt x="46" y="29"/>
                    <a:pt x="46" y="29"/>
                  </a:cubicBezTo>
                  <a:cubicBezTo>
                    <a:pt x="46" y="29"/>
                    <a:pt x="46" y="29"/>
                    <a:pt x="46" y="29"/>
                  </a:cubicBezTo>
                  <a:cubicBezTo>
                    <a:pt x="45" y="29"/>
                    <a:pt x="45" y="29"/>
                    <a:pt x="45" y="29"/>
                  </a:cubicBezTo>
                  <a:cubicBezTo>
                    <a:pt x="45" y="29"/>
                    <a:pt x="45" y="29"/>
                    <a:pt x="45" y="29"/>
                  </a:cubicBezTo>
                  <a:cubicBezTo>
                    <a:pt x="45" y="29"/>
                    <a:pt x="45" y="29"/>
                    <a:pt x="45" y="29"/>
                  </a:cubicBezTo>
                  <a:cubicBezTo>
                    <a:pt x="45" y="30"/>
                    <a:pt x="45" y="30"/>
                    <a:pt x="45" y="30"/>
                  </a:cubicBezTo>
                  <a:cubicBezTo>
                    <a:pt x="44" y="30"/>
                    <a:pt x="44" y="30"/>
                    <a:pt x="44" y="30"/>
                  </a:cubicBezTo>
                  <a:cubicBezTo>
                    <a:pt x="43" y="30"/>
                    <a:pt x="43" y="30"/>
                    <a:pt x="43" y="30"/>
                  </a:cubicBezTo>
                  <a:cubicBezTo>
                    <a:pt x="43" y="30"/>
                    <a:pt x="43" y="30"/>
                    <a:pt x="43" y="30"/>
                  </a:cubicBezTo>
                  <a:cubicBezTo>
                    <a:pt x="43" y="30"/>
                    <a:pt x="43" y="30"/>
                    <a:pt x="43" y="30"/>
                  </a:cubicBezTo>
                  <a:cubicBezTo>
                    <a:pt x="42" y="31"/>
                    <a:pt x="42" y="31"/>
                    <a:pt x="42" y="31"/>
                  </a:cubicBezTo>
                  <a:cubicBezTo>
                    <a:pt x="42" y="31"/>
                    <a:pt x="42" y="31"/>
                    <a:pt x="42" y="31"/>
                  </a:cubicBezTo>
                  <a:cubicBezTo>
                    <a:pt x="41" y="31"/>
                    <a:pt x="41" y="31"/>
                    <a:pt x="41" y="31"/>
                  </a:cubicBezTo>
                  <a:cubicBezTo>
                    <a:pt x="41" y="31"/>
                    <a:pt x="41" y="31"/>
                    <a:pt x="41" y="31"/>
                  </a:cubicBezTo>
                  <a:cubicBezTo>
                    <a:pt x="40" y="32"/>
                    <a:pt x="40" y="32"/>
                    <a:pt x="40" y="32"/>
                  </a:cubicBezTo>
                  <a:cubicBezTo>
                    <a:pt x="40" y="32"/>
                    <a:pt x="40" y="32"/>
                    <a:pt x="40" y="32"/>
                  </a:cubicBezTo>
                  <a:cubicBezTo>
                    <a:pt x="39" y="32"/>
                    <a:pt x="39" y="32"/>
                    <a:pt x="39" y="32"/>
                  </a:cubicBezTo>
                  <a:cubicBezTo>
                    <a:pt x="39" y="32"/>
                    <a:pt x="39" y="32"/>
                    <a:pt x="39" y="32"/>
                  </a:cubicBezTo>
                  <a:cubicBezTo>
                    <a:pt x="38" y="32"/>
                    <a:pt x="38" y="32"/>
                    <a:pt x="38" y="32"/>
                  </a:cubicBezTo>
                  <a:cubicBezTo>
                    <a:pt x="38" y="33"/>
                    <a:pt x="38" y="33"/>
                    <a:pt x="38" y="33"/>
                  </a:cubicBezTo>
                  <a:cubicBezTo>
                    <a:pt x="38" y="33"/>
                    <a:pt x="38" y="33"/>
                    <a:pt x="38" y="33"/>
                  </a:cubicBezTo>
                  <a:cubicBezTo>
                    <a:pt x="38" y="33"/>
                    <a:pt x="38" y="33"/>
                    <a:pt x="38" y="33"/>
                  </a:cubicBezTo>
                  <a:cubicBezTo>
                    <a:pt x="37" y="33"/>
                    <a:pt x="37" y="33"/>
                    <a:pt x="37" y="33"/>
                  </a:cubicBezTo>
                  <a:cubicBezTo>
                    <a:pt x="37" y="33"/>
                    <a:pt x="37" y="33"/>
                    <a:pt x="37" y="33"/>
                  </a:cubicBezTo>
                  <a:cubicBezTo>
                    <a:pt x="37" y="33"/>
                    <a:pt x="37" y="33"/>
                    <a:pt x="37" y="33"/>
                  </a:cubicBezTo>
                  <a:cubicBezTo>
                    <a:pt x="37" y="33"/>
                    <a:pt x="37" y="33"/>
                    <a:pt x="37" y="33"/>
                  </a:cubicBezTo>
                  <a:cubicBezTo>
                    <a:pt x="36" y="33"/>
                    <a:pt x="36" y="33"/>
                    <a:pt x="36" y="33"/>
                  </a:cubicBezTo>
                  <a:cubicBezTo>
                    <a:pt x="36" y="33"/>
                    <a:pt x="36" y="33"/>
                    <a:pt x="36" y="33"/>
                  </a:cubicBezTo>
                  <a:cubicBezTo>
                    <a:pt x="35" y="34"/>
                    <a:pt x="35" y="34"/>
                    <a:pt x="35" y="34"/>
                  </a:cubicBezTo>
                  <a:cubicBezTo>
                    <a:pt x="35" y="34"/>
                    <a:pt x="35" y="34"/>
                    <a:pt x="35" y="34"/>
                  </a:cubicBezTo>
                  <a:cubicBezTo>
                    <a:pt x="34" y="34"/>
                    <a:pt x="34" y="34"/>
                    <a:pt x="34" y="34"/>
                  </a:cubicBezTo>
                  <a:cubicBezTo>
                    <a:pt x="34" y="34"/>
                    <a:pt x="34" y="34"/>
                    <a:pt x="34" y="34"/>
                  </a:cubicBezTo>
                  <a:cubicBezTo>
                    <a:pt x="34" y="34"/>
                    <a:pt x="34" y="34"/>
                    <a:pt x="34" y="34"/>
                  </a:cubicBezTo>
                  <a:cubicBezTo>
                    <a:pt x="33" y="34"/>
                    <a:pt x="33" y="34"/>
                    <a:pt x="33" y="34"/>
                  </a:cubicBezTo>
                  <a:cubicBezTo>
                    <a:pt x="33" y="35"/>
                    <a:pt x="33" y="35"/>
                    <a:pt x="33" y="35"/>
                  </a:cubicBezTo>
                  <a:cubicBezTo>
                    <a:pt x="32" y="35"/>
                    <a:pt x="32" y="35"/>
                    <a:pt x="32" y="35"/>
                  </a:cubicBezTo>
                  <a:cubicBezTo>
                    <a:pt x="32" y="35"/>
                    <a:pt x="32" y="35"/>
                    <a:pt x="31" y="35"/>
                  </a:cubicBezTo>
                  <a:cubicBezTo>
                    <a:pt x="30" y="35"/>
                    <a:pt x="30" y="35"/>
                    <a:pt x="30" y="35"/>
                  </a:cubicBezTo>
                  <a:cubicBezTo>
                    <a:pt x="30" y="36"/>
                    <a:pt x="30" y="36"/>
                    <a:pt x="30" y="36"/>
                  </a:cubicBezTo>
                  <a:cubicBezTo>
                    <a:pt x="30" y="36"/>
                    <a:pt x="30" y="36"/>
                    <a:pt x="30" y="36"/>
                  </a:cubicBezTo>
                  <a:cubicBezTo>
                    <a:pt x="29" y="36"/>
                    <a:pt x="29" y="36"/>
                    <a:pt x="29" y="36"/>
                  </a:cubicBezTo>
                  <a:cubicBezTo>
                    <a:pt x="29" y="36"/>
                    <a:pt x="29" y="36"/>
                    <a:pt x="29" y="36"/>
                  </a:cubicBezTo>
                  <a:cubicBezTo>
                    <a:pt x="29" y="36"/>
                    <a:pt x="29" y="36"/>
                    <a:pt x="29" y="36"/>
                  </a:cubicBezTo>
                  <a:cubicBezTo>
                    <a:pt x="28" y="36"/>
                    <a:pt x="28" y="36"/>
                    <a:pt x="28" y="36"/>
                  </a:cubicBezTo>
                  <a:cubicBezTo>
                    <a:pt x="28" y="36"/>
                    <a:pt x="28" y="36"/>
                    <a:pt x="28" y="36"/>
                  </a:cubicBezTo>
                  <a:cubicBezTo>
                    <a:pt x="28" y="36"/>
                    <a:pt x="28" y="36"/>
                    <a:pt x="28" y="36"/>
                  </a:cubicBezTo>
                  <a:cubicBezTo>
                    <a:pt x="28" y="36"/>
                    <a:pt x="28" y="36"/>
                    <a:pt x="28" y="36"/>
                  </a:cubicBezTo>
                  <a:cubicBezTo>
                    <a:pt x="27" y="36"/>
                    <a:pt x="27" y="36"/>
                    <a:pt x="27" y="36"/>
                  </a:cubicBezTo>
                  <a:cubicBezTo>
                    <a:pt x="27" y="36"/>
                    <a:pt x="27" y="36"/>
                    <a:pt x="27" y="36"/>
                  </a:cubicBezTo>
                  <a:cubicBezTo>
                    <a:pt x="26" y="37"/>
                    <a:pt x="26" y="37"/>
                    <a:pt x="26" y="37"/>
                  </a:cubicBezTo>
                  <a:cubicBezTo>
                    <a:pt x="25" y="37"/>
                    <a:pt x="25" y="37"/>
                    <a:pt x="25" y="37"/>
                  </a:cubicBezTo>
                  <a:cubicBezTo>
                    <a:pt x="25" y="37"/>
                    <a:pt x="25" y="37"/>
                    <a:pt x="25" y="37"/>
                  </a:cubicBezTo>
                  <a:cubicBezTo>
                    <a:pt x="25" y="37"/>
                    <a:pt x="25" y="37"/>
                    <a:pt x="25" y="37"/>
                  </a:cubicBezTo>
                  <a:cubicBezTo>
                    <a:pt x="24" y="37"/>
                    <a:pt x="24" y="37"/>
                    <a:pt x="24" y="37"/>
                  </a:cubicBezTo>
                  <a:cubicBezTo>
                    <a:pt x="24" y="37"/>
                    <a:pt x="24" y="37"/>
                    <a:pt x="24" y="37"/>
                  </a:cubicBezTo>
                  <a:cubicBezTo>
                    <a:pt x="23" y="37"/>
                    <a:pt x="23" y="37"/>
                    <a:pt x="23" y="37"/>
                  </a:cubicBezTo>
                  <a:cubicBezTo>
                    <a:pt x="23" y="37"/>
                    <a:pt x="23" y="37"/>
                    <a:pt x="23" y="37"/>
                  </a:cubicBezTo>
                  <a:cubicBezTo>
                    <a:pt x="23" y="37"/>
                    <a:pt x="23" y="37"/>
                    <a:pt x="23" y="37"/>
                  </a:cubicBezTo>
                  <a:cubicBezTo>
                    <a:pt x="22" y="38"/>
                    <a:pt x="22" y="38"/>
                    <a:pt x="22"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19" y="38"/>
                  </a:cubicBezTo>
                  <a:cubicBezTo>
                    <a:pt x="18" y="38"/>
                    <a:pt x="18" y="38"/>
                    <a:pt x="18" y="38"/>
                  </a:cubicBezTo>
                  <a:cubicBezTo>
                    <a:pt x="18" y="38"/>
                    <a:pt x="18" y="38"/>
                    <a:pt x="18" y="38"/>
                  </a:cubicBezTo>
                  <a:cubicBezTo>
                    <a:pt x="17" y="39"/>
                    <a:pt x="17" y="39"/>
                    <a:pt x="17" y="39"/>
                  </a:cubicBezTo>
                  <a:cubicBezTo>
                    <a:pt x="17" y="39"/>
                    <a:pt x="17" y="39"/>
                    <a:pt x="17" y="39"/>
                  </a:cubicBezTo>
                  <a:cubicBezTo>
                    <a:pt x="16" y="39"/>
                    <a:pt x="16" y="39"/>
                    <a:pt x="16" y="39"/>
                  </a:cubicBezTo>
                  <a:cubicBezTo>
                    <a:pt x="16" y="39"/>
                    <a:pt x="16" y="39"/>
                    <a:pt x="16" y="39"/>
                  </a:cubicBezTo>
                  <a:cubicBezTo>
                    <a:pt x="15" y="39"/>
                    <a:pt x="15" y="39"/>
                    <a:pt x="15" y="39"/>
                  </a:cubicBezTo>
                  <a:cubicBezTo>
                    <a:pt x="16" y="39"/>
                    <a:pt x="16" y="39"/>
                    <a:pt x="16" y="39"/>
                  </a:cubicBezTo>
                  <a:cubicBezTo>
                    <a:pt x="16" y="39"/>
                    <a:pt x="16" y="39"/>
                    <a:pt x="16" y="39"/>
                  </a:cubicBezTo>
                  <a:cubicBezTo>
                    <a:pt x="15" y="39"/>
                    <a:pt x="15" y="39"/>
                    <a:pt x="15" y="39"/>
                  </a:cubicBezTo>
                  <a:cubicBezTo>
                    <a:pt x="14" y="39"/>
                    <a:pt x="14" y="39"/>
                    <a:pt x="14" y="39"/>
                  </a:cubicBezTo>
                  <a:cubicBezTo>
                    <a:pt x="14" y="39"/>
                    <a:pt x="14" y="39"/>
                    <a:pt x="14" y="39"/>
                  </a:cubicBezTo>
                  <a:cubicBezTo>
                    <a:pt x="13" y="39"/>
                    <a:pt x="13" y="39"/>
                    <a:pt x="13" y="39"/>
                  </a:cubicBezTo>
                  <a:cubicBezTo>
                    <a:pt x="13" y="39"/>
                    <a:pt x="13" y="39"/>
                    <a:pt x="13" y="39"/>
                  </a:cubicBezTo>
                  <a:cubicBezTo>
                    <a:pt x="12" y="39"/>
                    <a:pt x="12" y="39"/>
                    <a:pt x="12" y="39"/>
                  </a:cubicBezTo>
                  <a:cubicBezTo>
                    <a:pt x="12" y="39"/>
                    <a:pt x="12" y="39"/>
                    <a:pt x="12" y="39"/>
                  </a:cubicBezTo>
                  <a:cubicBezTo>
                    <a:pt x="11" y="39"/>
                    <a:pt x="11" y="39"/>
                    <a:pt x="11" y="39"/>
                  </a:cubicBezTo>
                  <a:cubicBezTo>
                    <a:pt x="10" y="39"/>
                    <a:pt x="10" y="39"/>
                    <a:pt x="10" y="39"/>
                  </a:cubicBezTo>
                  <a:cubicBezTo>
                    <a:pt x="10" y="39"/>
                    <a:pt x="10" y="39"/>
                    <a:pt x="10" y="39"/>
                  </a:cubicBezTo>
                  <a:cubicBezTo>
                    <a:pt x="10" y="39"/>
                    <a:pt x="9" y="39"/>
                    <a:pt x="8" y="40"/>
                  </a:cubicBezTo>
                  <a:cubicBezTo>
                    <a:pt x="7" y="40"/>
                    <a:pt x="7" y="40"/>
                    <a:pt x="7" y="40"/>
                  </a:cubicBezTo>
                  <a:cubicBezTo>
                    <a:pt x="7" y="40"/>
                    <a:pt x="7" y="40"/>
                    <a:pt x="7" y="40"/>
                  </a:cubicBezTo>
                  <a:cubicBezTo>
                    <a:pt x="6" y="40"/>
                    <a:pt x="6" y="40"/>
                    <a:pt x="6" y="40"/>
                  </a:cubicBezTo>
                  <a:cubicBezTo>
                    <a:pt x="6" y="40"/>
                    <a:pt x="6" y="40"/>
                    <a:pt x="6" y="40"/>
                  </a:cubicBezTo>
                  <a:cubicBezTo>
                    <a:pt x="5" y="40"/>
                    <a:pt x="5" y="40"/>
                    <a:pt x="5" y="40"/>
                  </a:cubicBezTo>
                  <a:cubicBezTo>
                    <a:pt x="4" y="40"/>
                    <a:pt x="4" y="40"/>
                    <a:pt x="4" y="40"/>
                  </a:cubicBezTo>
                  <a:cubicBezTo>
                    <a:pt x="4" y="39"/>
                    <a:pt x="4" y="39"/>
                    <a:pt x="4" y="39"/>
                  </a:cubicBezTo>
                  <a:cubicBezTo>
                    <a:pt x="4" y="38"/>
                    <a:pt x="4" y="38"/>
                    <a:pt x="4" y="38"/>
                  </a:cubicBezTo>
                  <a:cubicBezTo>
                    <a:pt x="3" y="38"/>
                    <a:pt x="3" y="38"/>
                    <a:pt x="3" y="38"/>
                  </a:cubicBezTo>
                  <a:cubicBezTo>
                    <a:pt x="3" y="38"/>
                    <a:pt x="3" y="38"/>
                    <a:pt x="3" y="38"/>
                  </a:cubicBezTo>
                  <a:cubicBezTo>
                    <a:pt x="3" y="38"/>
                    <a:pt x="3" y="38"/>
                    <a:pt x="3" y="38"/>
                  </a:cubicBezTo>
                  <a:cubicBezTo>
                    <a:pt x="3" y="38"/>
                    <a:pt x="3" y="38"/>
                    <a:pt x="3" y="38"/>
                  </a:cubicBezTo>
                  <a:cubicBezTo>
                    <a:pt x="3" y="38"/>
                    <a:pt x="3" y="38"/>
                    <a:pt x="3" y="38"/>
                  </a:cubicBezTo>
                  <a:cubicBezTo>
                    <a:pt x="3" y="37"/>
                    <a:pt x="3" y="37"/>
                    <a:pt x="3" y="37"/>
                  </a:cubicBezTo>
                  <a:cubicBezTo>
                    <a:pt x="3" y="36"/>
                    <a:pt x="3" y="36"/>
                    <a:pt x="3" y="36"/>
                  </a:cubicBezTo>
                  <a:cubicBezTo>
                    <a:pt x="3" y="36"/>
                    <a:pt x="3" y="36"/>
                    <a:pt x="3" y="36"/>
                  </a:cubicBezTo>
                  <a:cubicBezTo>
                    <a:pt x="2" y="35"/>
                    <a:pt x="2" y="35"/>
                    <a:pt x="2" y="35"/>
                  </a:cubicBezTo>
                  <a:cubicBezTo>
                    <a:pt x="2" y="35"/>
                    <a:pt x="2" y="35"/>
                    <a:pt x="2" y="35"/>
                  </a:cubicBezTo>
                  <a:cubicBezTo>
                    <a:pt x="2" y="34"/>
                    <a:pt x="2" y="34"/>
                    <a:pt x="2" y="34"/>
                  </a:cubicBezTo>
                  <a:cubicBezTo>
                    <a:pt x="2" y="34"/>
                    <a:pt x="2" y="34"/>
                    <a:pt x="2" y="34"/>
                  </a:cubicBezTo>
                  <a:cubicBezTo>
                    <a:pt x="2" y="34"/>
                    <a:pt x="2" y="34"/>
                    <a:pt x="2" y="34"/>
                  </a:cubicBezTo>
                  <a:cubicBezTo>
                    <a:pt x="1" y="33"/>
                    <a:pt x="1" y="33"/>
                    <a:pt x="1" y="33"/>
                  </a:cubicBezTo>
                  <a:cubicBezTo>
                    <a:pt x="1" y="34"/>
                    <a:pt x="1" y="34"/>
                    <a:pt x="1" y="34"/>
                  </a:cubicBezTo>
                  <a:cubicBezTo>
                    <a:pt x="1" y="33"/>
                    <a:pt x="1" y="33"/>
                    <a:pt x="1" y="33"/>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1"/>
                    <a:pt x="1" y="31"/>
                    <a:pt x="1" y="31"/>
                  </a:cubicBezTo>
                  <a:cubicBezTo>
                    <a:pt x="1" y="31"/>
                    <a:pt x="1" y="31"/>
                    <a:pt x="1" y="31"/>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6"/>
                    <a:pt x="0" y="26"/>
                  </a:cubicBezTo>
                  <a:cubicBezTo>
                    <a:pt x="0" y="26"/>
                    <a:pt x="0" y="26"/>
                    <a:pt x="0" y="26"/>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12509" y="567180"/>
            <a:ext cx="3057247" cy="584775"/>
          </a:xfrm>
          <a:prstGeom prst="rect">
            <a:avLst/>
          </a:prstGeom>
        </p:spPr>
        <p:txBody>
          <a:bodyPr wrap="none">
            <a:spAutoFit/>
          </a:bodyPr>
          <a:lstStyle/>
          <a:p>
            <a:pPr lvl="0" algn="ctr" fontAlgn="base">
              <a:spcBef>
                <a:spcPct val="0"/>
              </a:spcBef>
              <a:spcAft>
                <a:spcPct val="0"/>
              </a:spcAft>
              <a:defRPr/>
            </a:pPr>
            <a:r>
              <a:rPr lang="zh-CN" altLang="en-US" sz="3200" b="1" dirty="0">
                <a:solidFill>
                  <a:srgbClr val="0F6FC6"/>
                </a:solidFill>
                <a:latin typeface="微软雅黑" panose="020B0503020204020204" pitchFamily="34" charset="-122"/>
                <a:ea typeface="微软雅黑" panose="020B0503020204020204" pitchFamily="34" charset="-122"/>
              </a:rPr>
              <a:t>盒子模型的组成</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028561" y="1484784"/>
            <a:ext cx="10225136" cy="1430456"/>
          </a:xfrm>
          <a:prstGeom prst="rect">
            <a:avLst/>
          </a:prstGeom>
          <a:noFill/>
        </p:spPr>
        <p:txBody>
          <a:bodyPr wrap="square" rtlCol="0">
            <a:spAutoFit/>
          </a:bodyPr>
          <a:lstStyle/>
          <a:p>
            <a:pPr indent="720090">
              <a:lnSpc>
                <a:spcPct val="150000"/>
              </a:lnSpc>
            </a:pPr>
            <a:r>
              <a:rPr lang="zh-CN" altLang="en-US" sz="2000" dirty="0"/>
              <a:t>盒模型是</a:t>
            </a:r>
            <a:r>
              <a:rPr lang="en-US" altLang="zh-CN" sz="2000" dirty="0" err="1"/>
              <a:t>css</a:t>
            </a:r>
            <a:r>
              <a:rPr lang="zh-CN" altLang="en-US" sz="2000" dirty="0"/>
              <a:t>布局的基石，它规定了网页元素如何显示以及元素间相互关系。</a:t>
            </a:r>
            <a:r>
              <a:rPr lang="en-US" altLang="zh-CN" sz="2000" dirty="0" err="1"/>
              <a:t>css</a:t>
            </a:r>
            <a:r>
              <a:rPr lang="zh-CN" altLang="en-US" sz="2000" dirty="0"/>
              <a:t>定义所有的元素都可以拥有像盒子一样的外形和平面空间，即都包含边框、边界、补白、内容区，这就是盒模型。</a:t>
            </a:r>
            <a:endParaRPr lang="zh-CN" altLang="en-US" sz="2000" dirty="0"/>
          </a:p>
        </p:txBody>
      </p:sp>
      <p:pic>
        <p:nvPicPr>
          <p:cNvPr id="16" name="图片 15"/>
          <p:cNvPicPr>
            <a:picLocks noChangeAspect="1"/>
          </p:cNvPicPr>
          <p:nvPr/>
        </p:nvPicPr>
        <p:blipFill>
          <a:blip r:embed="rId1"/>
          <a:stretch>
            <a:fillRect/>
          </a:stretch>
        </p:blipFill>
        <p:spPr>
          <a:xfrm>
            <a:off x="3620848" y="2695747"/>
            <a:ext cx="5499487" cy="339754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888088" y="1943048"/>
            <a:ext cx="3986989" cy="2971904"/>
          </a:xfrm>
          <a:prstGeom prst="rect">
            <a:avLst/>
          </a:prstGeom>
          <a:noFill/>
        </p:spPr>
        <p:txBody>
          <a:bodyPr wrap="none" rtlCol="0">
            <a:spAutoFit/>
          </a:bodyPr>
          <a:lstStyle/>
          <a:p>
            <a:pPr marL="514350" indent="-514350">
              <a:lnSpc>
                <a:spcPct val="150000"/>
              </a:lnSpc>
              <a:buFont typeface="+mj-lt"/>
              <a:buAutoNum type="arabicPeriod"/>
            </a:pPr>
            <a:r>
              <a:rPr lang="zh-CN" altLang="en-US" sz="3200" dirty="0"/>
              <a:t>盒模型的组成部分</a:t>
            </a:r>
            <a:endParaRPr lang="en-US" altLang="zh-CN" sz="3200" dirty="0"/>
          </a:p>
          <a:p>
            <a:pPr marL="514350" indent="-514350">
              <a:lnSpc>
                <a:spcPct val="150000"/>
              </a:lnSpc>
              <a:buFont typeface="+mj-lt"/>
              <a:buAutoNum type="arabicPeriod"/>
            </a:pPr>
            <a:r>
              <a:rPr lang="en-US" altLang="zh-CN" sz="3200" b="1" dirty="0">
                <a:solidFill>
                  <a:srgbClr val="FF0000"/>
                </a:solidFill>
              </a:rPr>
              <a:t>Padding</a:t>
            </a:r>
            <a:r>
              <a:rPr lang="zh-CN" altLang="en-US" sz="3200" b="1" dirty="0">
                <a:solidFill>
                  <a:srgbClr val="FF0000"/>
                </a:solidFill>
              </a:rPr>
              <a:t>属性</a:t>
            </a:r>
            <a:endParaRPr lang="en-US" altLang="zh-CN" sz="3200" b="1" dirty="0">
              <a:solidFill>
                <a:srgbClr val="FF0000"/>
              </a:solidFill>
            </a:endParaRPr>
          </a:p>
          <a:p>
            <a:pPr marL="514350" indent="-514350">
              <a:lnSpc>
                <a:spcPct val="150000"/>
              </a:lnSpc>
              <a:buFont typeface="+mj-lt"/>
              <a:buAutoNum type="arabicPeriod"/>
            </a:pPr>
            <a:r>
              <a:rPr lang="en-US" altLang="zh-CN" sz="3200" dirty="0"/>
              <a:t>Margin</a:t>
            </a:r>
            <a:r>
              <a:rPr lang="zh-CN" altLang="en-US" sz="3200" dirty="0"/>
              <a:t>属性</a:t>
            </a:r>
            <a:endParaRPr lang="en-US" altLang="zh-CN" sz="3200" dirty="0"/>
          </a:p>
          <a:p>
            <a:pPr marL="514350" indent="-514350">
              <a:lnSpc>
                <a:spcPct val="150000"/>
              </a:lnSpc>
              <a:buFont typeface="+mj-lt"/>
              <a:buAutoNum type="arabicPeriod"/>
            </a:pPr>
            <a:r>
              <a:rPr lang="en-US" altLang="zh-CN" sz="3200" dirty="0"/>
              <a:t>Border</a:t>
            </a:r>
            <a:r>
              <a:rPr lang="zh-CN" altLang="en-US" sz="3200" dirty="0"/>
              <a:t>属性</a:t>
            </a:r>
            <a:endParaRPr lang="en-US" altLang="zh-CN" sz="3200" dirty="0"/>
          </a:p>
        </p:txBody>
      </p:sp>
      <p:grpSp>
        <p:nvGrpSpPr>
          <p:cNvPr id="211" name="组合 2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2" y="1412776"/>
            <a:ext cx="5262563" cy="4051314"/>
            <a:chOff x="2859198" y="1173144"/>
            <a:chExt cx="6473605" cy="4983618"/>
          </a:xfrm>
        </p:grpSpPr>
        <p:sp>
          <p:nvSpPr>
            <p:cNvPr id="212" name="ï$ḷiḍe"/>
            <p:cNvSpPr/>
            <p:nvPr/>
          </p:nvSpPr>
          <p:spPr bwMode="auto">
            <a:xfrm>
              <a:off x="6848277" y="3318870"/>
              <a:ext cx="1668492" cy="1475414"/>
            </a:xfrm>
            <a:custGeom>
              <a:avLst/>
              <a:gdLst>
                <a:gd name="T0" fmla="*/ 216 w 220"/>
                <a:gd name="T1" fmla="*/ 195 h 195"/>
                <a:gd name="T2" fmla="*/ 187 w 220"/>
                <a:gd name="T3" fmla="*/ 177 h 195"/>
                <a:gd name="T4" fmla="*/ 168 w 220"/>
                <a:gd name="T5" fmla="*/ 171 h 195"/>
                <a:gd name="T6" fmla="*/ 150 w 220"/>
                <a:gd name="T7" fmla="*/ 173 h 195"/>
                <a:gd name="T8" fmla="*/ 139 w 220"/>
                <a:gd name="T9" fmla="*/ 174 h 195"/>
                <a:gd name="T10" fmla="*/ 112 w 220"/>
                <a:gd name="T11" fmla="*/ 169 h 195"/>
                <a:gd name="T12" fmla="*/ 100 w 220"/>
                <a:gd name="T13" fmla="*/ 143 h 195"/>
                <a:gd name="T14" fmla="*/ 122 w 220"/>
                <a:gd name="T15" fmla="*/ 120 h 195"/>
                <a:gd name="T16" fmla="*/ 135 w 220"/>
                <a:gd name="T17" fmla="*/ 115 h 195"/>
                <a:gd name="T18" fmla="*/ 164 w 220"/>
                <a:gd name="T19" fmla="*/ 99 h 195"/>
                <a:gd name="T20" fmla="*/ 175 w 220"/>
                <a:gd name="T21" fmla="*/ 51 h 195"/>
                <a:gd name="T22" fmla="*/ 141 w 220"/>
                <a:gd name="T23" fmla="*/ 14 h 195"/>
                <a:gd name="T24" fmla="*/ 88 w 220"/>
                <a:gd name="T25" fmla="*/ 11 h 195"/>
                <a:gd name="T26" fmla="*/ 60 w 220"/>
                <a:gd name="T27" fmla="*/ 19 h 195"/>
                <a:gd name="T28" fmla="*/ 2 w 220"/>
                <a:gd name="T29" fmla="*/ 40 h 195"/>
                <a:gd name="T30" fmla="*/ 0 w 220"/>
                <a:gd name="T31" fmla="*/ 35 h 195"/>
                <a:gd name="T32" fmla="*/ 58 w 220"/>
                <a:gd name="T33" fmla="*/ 14 h 195"/>
                <a:gd name="T34" fmla="*/ 87 w 220"/>
                <a:gd name="T35" fmla="*/ 5 h 195"/>
                <a:gd name="T36" fmla="*/ 143 w 220"/>
                <a:gd name="T37" fmla="*/ 9 h 195"/>
                <a:gd name="T38" fmla="*/ 181 w 220"/>
                <a:gd name="T39" fmla="*/ 49 h 195"/>
                <a:gd name="T40" fmla="*/ 169 w 220"/>
                <a:gd name="T41" fmla="*/ 103 h 195"/>
                <a:gd name="T42" fmla="*/ 137 w 220"/>
                <a:gd name="T43" fmla="*/ 120 h 195"/>
                <a:gd name="T44" fmla="*/ 125 w 220"/>
                <a:gd name="T45" fmla="*/ 125 h 195"/>
                <a:gd name="T46" fmla="*/ 106 w 220"/>
                <a:gd name="T47" fmla="*/ 144 h 195"/>
                <a:gd name="T48" fmla="*/ 115 w 220"/>
                <a:gd name="T49" fmla="*/ 164 h 195"/>
                <a:gd name="T50" fmla="*/ 139 w 220"/>
                <a:gd name="T51" fmla="*/ 168 h 195"/>
                <a:gd name="T52" fmla="*/ 149 w 220"/>
                <a:gd name="T53" fmla="*/ 167 h 195"/>
                <a:gd name="T54" fmla="*/ 169 w 220"/>
                <a:gd name="T55" fmla="*/ 165 h 195"/>
                <a:gd name="T56" fmla="*/ 190 w 220"/>
                <a:gd name="T57" fmla="*/ 171 h 195"/>
                <a:gd name="T58" fmla="*/ 220 w 220"/>
                <a:gd name="T59" fmla="*/ 191 h 195"/>
                <a:gd name="T60" fmla="*/ 216 w 220"/>
                <a:gd name="T6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95">
                  <a:moveTo>
                    <a:pt x="216" y="195"/>
                  </a:moveTo>
                  <a:cubicBezTo>
                    <a:pt x="208" y="186"/>
                    <a:pt x="197" y="181"/>
                    <a:pt x="187" y="177"/>
                  </a:cubicBezTo>
                  <a:cubicBezTo>
                    <a:pt x="181" y="174"/>
                    <a:pt x="175" y="172"/>
                    <a:pt x="168" y="171"/>
                  </a:cubicBezTo>
                  <a:cubicBezTo>
                    <a:pt x="163" y="170"/>
                    <a:pt x="157" y="171"/>
                    <a:pt x="150" y="173"/>
                  </a:cubicBezTo>
                  <a:cubicBezTo>
                    <a:pt x="147" y="173"/>
                    <a:pt x="143" y="174"/>
                    <a:pt x="139" y="174"/>
                  </a:cubicBezTo>
                  <a:cubicBezTo>
                    <a:pt x="132" y="175"/>
                    <a:pt x="121" y="175"/>
                    <a:pt x="112" y="169"/>
                  </a:cubicBezTo>
                  <a:cubicBezTo>
                    <a:pt x="103" y="163"/>
                    <a:pt x="98" y="152"/>
                    <a:pt x="100" y="143"/>
                  </a:cubicBezTo>
                  <a:cubicBezTo>
                    <a:pt x="102" y="133"/>
                    <a:pt x="109" y="126"/>
                    <a:pt x="122" y="120"/>
                  </a:cubicBezTo>
                  <a:cubicBezTo>
                    <a:pt x="127" y="118"/>
                    <a:pt x="131" y="116"/>
                    <a:pt x="135" y="115"/>
                  </a:cubicBezTo>
                  <a:cubicBezTo>
                    <a:pt x="146" y="110"/>
                    <a:pt x="156" y="106"/>
                    <a:pt x="164" y="99"/>
                  </a:cubicBezTo>
                  <a:cubicBezTo>
                    <a:pt x="176" y="87"/>
                    <a:pt x="181" y="68"/>
                    <a:pt x="175" y="51"/>
                  </a:cubicBezTo>
                  <a:cubicBezTo>
                    <a:pt x="170" y="35"/>
                    <a:pt x="157" y="21"/>
                    <a:pt x="141" y="14"/>
                  </a:cubicBezTo>
                  <a:cubicBezTo>
                    <a:pt x="125" y="8"/>
                    <a:pt x="107" y="7"/>
                    <a:pt x="88" y="11"/>
                  </a:cubicBezTo>
                  <a:cubicBezTo>
                    <a:pt x="79" y="13"/>
                    <a:pt x="69" y="16"/>
                    <a:pt x="60" y="19"/>
                  </a:cubicBezTo>
                  <a:cubicBezTo>
                    <a:pt x="2" y="40"/>
                    <a:pt x="2" y="40"/>
                    <a:pt x="2" y="40"/>
                  </a:cubicBezTo>
                  <a:cubicBezTo>
                    <a:pt x="0" y="35"/>
                    <a:pt x="0" y="35"/>
                    <a:pt x="0" y="35"/>
                  </a:cubicBezTo>
                  <a:cubicBezTo>
                    <a:pt x="58" y="14"/>
                    <a:pt x="58" y="14"/>
                    <a:pt x="58" y="14"/>
                  </a:cubicBezTo>
                  <a:cubicBezTo>
                    <a:pt x="68" y="10"/>
                    <a:pt x="77" y="7"/>
                    <a:pt x="87" y="5"/>
                  </a:cubicBezTo>
                  <a:cubicBezTo>
                    <a:pt x="107" y="0"/>
                    <a:pt x="127" y="2"/>
                    <a:pt x="143" y="9"/>
                  </a:cubicBezTo>
                  <a:cubicBezTo>
                    <a:pt x="161" y="17"/>
                    <a:pt x="176" y="32"/>
                    <a:pt x="181" y="49"/>
                  </a:cubicBezTo>
                  <a:cubicBezTo>
                    <a:pt x="187" y="68"/>
                    <a:pt x="182" y="90"/>
                    <a:pt x="169" y="103"/>
                  </a:cubicBezTo>
                  <a:cubicBezTo>
                    <a:pt x="160" y="111"/>
                    <a:pt x="148" y="116"/>
                    <a:pt x="137" y="120"/>
                  </a:cubicBezTo>
                  <a:cubicBezTo>
                    <a:pt x="133" y="122"/>
                    <a:pt x="129" y="123"/>
                    <a:pt x="125" y="125"/>
                  </a:cubicBezTo>
                  <a:cubicBezTo>
                    <a:pt x="114" y="130"/>
                    <a:pt x="107" y="137"/>
                    <a:pt x="106" y="144"/>
                  </a:cubicBezTo>
                  <a:cubicBezTo>
                    <a:pt x="104" y="151"/>
                    <a:pt x="108" y="159"/>
                    <a:pt x="115" y="164"/>
                  </a:cubicBezTo>
                  <a:cubicBezTo>
                    <a:pt x="123" y="169"/>
                    <a:pt x="132" y="169"/>
                    <a:pt x="139" y="168"/>
                  </a:cubicBezTo>
                  <a:cubicBezTo>
                    <a:pt x="142" y="168"/>
                    <a:pt x="146" y="167"/>
                    <a:pt x="149" y="167"/>
                  </a:cubicBezTo>
                  <a:cubicBezTo>
                    <a:pt x="156" y="165"/>
                    <a:pt x="162" y="164"/>
                    <a:pt x="169" y="165"/>
                  </a:cubicBezTo>
                  <a:cubicBezTo>
                    <a:pt x="176" y="166"/>
                    <a:pt x="183" y="169"/>
                    <a:pt x="190" y="171"/>
                  </a:cubicBezTo>
                  <a:cubicBezTo>
                    <a:pt x="200" y="176"/>
                    <a:pt x="212" y="181"/>
                    <a:pt x="220" y="191"/>
                  </a:cubicBezTo>
                  <a:lnTo>
                    <a:pt x="216" y="19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3" name="íṧliďe"/>
            <p:cNvSpPr/>
            <p:nvPr/>
          </p:nvSpPr>
          <p:spPr bwMode="auto">
            <a:xfrm>
              <a:off x="3504007" y="3978251"/>
              <a:ext cx="3730428" cy="2178511"/>
            </a:xfrm>
            <a:custGeom>
              <a:avLst/>
              <a:gdLst>
                <a:gd name="T0" fmla="*/ 511 w 1024"/>
                <a:gd name="T1" fmla="*/ 598 h 598"/>
                <a:gd name="T2" fmla="*/ 0 w 1024"/>
                <a:gd name="T3" fmla="*/ 301 h 598"/>
                <a:gd name="T4" fmla="*/ 513 w 1024"/>
                <a:gd name="T5" fmla="*/ 0 h 598"/>
                <a:gd name="T6" fmla="*/ 1024 w 1024"/>
                <a:gd name="T7" fmla="*/ 301 h 598"/>
                <a:gd name="T8" fmla="*/ 511 w 1024"/>
                <a:gd name="T9" fmla="*/ 598 h 598"/>
              </a:gdLst>
              <a:ahLst/>
              <a:cxnLst>
                <a:cxn ang="0">
                  <a:pos x="T0" y="T1"/>
                </a:cxn>
                <a:cxn ang="0">
                  <a:pos x="T2" y="T3"/>
                </a:cxn>
                <a:cxn ang="0">
                  <a:pos x="T4" y="T5"/>
                </a:cxn>
                <a:cxn ang="0">
                  <a:pos x="T6" y="T7"/>
                </a:cxn>
                <a:cxn ang="0">
                  <a:pos x="T8" y="T9"/>
                </a:cxn>
              </a:cxnLst>
              <a:rect l="0" t="0" r="r" b="b"/>
              <a:pathLst>
                <a:path w="1024" h="598">
                  <a:moveTo>
                    <a:pt x="511" y="598"/>
                  </a:moveTo>
                  <a:lnTo>
                    <a:pt x="0" y="301"/>
                  </a:lnTo>
                  <a:lnTo>
                    <a:pt x="513" y="0"/>
                  </a:lnTo>
                  <a:lnTo>
                    <a:pt x="1024" y="301"/>
                  </a:lnTo>
                  <a:lnTo>
                    <a:pt x="511" y="598"/>
                  </a:lnTo>
                  <a:close/>
                </a:path>
              </a:pathLst>
            </a:custGeom>
            <a:solidFill>
              <a:srgbClr val="D18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4" name="îšľiḑè"/>
            <p:cNvSpPr/>
            <p:nvPr/>
          </p:nvSpPr>
          <p:spPr bwMode="auto">
            <a:xfrm>
              <a:off x="3504007" y="2080251"/>
              <a:ext cx="1868858" cy="2994542"/>
            </a:xfrm>
            <a:custGeom>
              <a:avLst/>
              <a:gdLst>
                <a:gd name="T0" fmla="*/ 513 w 513"/>
                <a:gd name="T1" fmla="*/ 0 h 822"/>
                <a:gd name="T2" fmla="*/ 513 w 513"/>
                <a:gd name="T3" fmla="*/ 525 h 822"/>
                <a:gd name="T4" fmla="*/ 2 w 513"/>
                <a:gd name="T5" fmla="*/ 822 h 822"/>
                <a:gd name="T6" fmla="*/ 0 w 513"/>
                <a:gd name="T7" fmla="*/ 297 h 822"/>
                <a:gd name="T8" fmla="*/ 513 w 513"/>
                <a:gd name="T9" fmla="*/ 0 h 822"/>
              </a:gdLst>
              <a:ahLst/>
              <a:cxnLst>
                <a:cxn ang="0">
                  <a:pos x="T0" y="T1"/>
                </a:cxn>
                <a:cxn ang="0">
                  <a:pos x="T2" y="T3"/>
                </a:cxn>
                <a:cxn ang="0">
                  <a:pos x="T4" y="T5"/>
                </a:cxn>
                <a:cxn ang="0">
                  <a:pos x="T6" y="T7"/>
                </a:cxn>
                <a:cxn ang="0">
                  <a:pos x="T8" y="T9"/>
                </a:cxn>
              </a:cxnLst>
              <a:rect l="0" t="0" r="r" b="b"/>
              <a:pathLst>
                <a:path w="513" h="822">
                  <a:moveTo>
                    <a:pt x="513" y="0"/>
                  </a:moveTo>
                  <a:lnTo>
                    <a:pt x="513"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5" name="îsḻïḓè"/>
            <p:cNvSpPr/>
            <p:nvPr/>
          </p:nvSpPr>
          <p:spPr bwMode="auto">
            <a:xfrm>
              <a:off x="5372865" y="2080251"/>
              <a:ext cx="1872500" cy="2994542"/>
            </a:xfrm>
            <a:custGeom>
              <a:avLst/>
              <a:gdLst>
                <a:gd name="T0" fmla="*/ 514 w 514"/>
                <a:gd name="T1" fmla="*/ 822 h 822"/>
                <a:gd name="T2" fmla="*/ 0 w 514"/>
                <a:gd name="T3" fmla="*/ 525 h 822"/>
                <a:gd name="T4" fmla="*/ 0 w 514"/>
                <a:gd name="T5" fmla="*/ 0 h 822"/>
                <a:gd name="T6" fmla="*/ 511 w 514"/>
                <a:gd name="T7" fmla="*/ 297 h 822"/>
                <a:gd name="T8" fmla="*/ 514 w 514"/>
                <a:gd name="T9" fmla="*/ 822 h 822"/>
              </a:gdLst>
              <a:ahLst/>
              <a:cxnLst>
                <a:cxn ang="0">
                  <a:pos x="T0" y="T1"/>
                </a:cxn>
                <a:cxn ang="0">
                  <a:pos x="T2" y="T3"/>
                </a:cxn>
                <a:cxn ang="0">
                  <a:pos x="T4" y="T5"/>
                </a:cxn>
                <a:cxn ang="0">
                  <a:pos x="T6" y="T7"/>
                </a:cxn>
                <a:cxn ang="0">
                  <a:pos x="T8" y="T9"/>
                </a:cxn>
              </a:cxnLst>
              <a:rect l="0" t="0" r="r" b="b"/>
              <a:pathLst>
                <a:path w="514" h="822">
                  <a:moveTo>
                    <a:pt x="514" y="822"/>
                  </a:moveTo>
                  <a:lnTo>
                    <a:pt x="0" y="525"/>
                  </a:lnTo>
                  <a:lnTo>
                    <a:pt x="0" y="0"/>
                  </a:lnTo>
                  <a:lnTo>
                    <a:pt x="511" y="297"/>
                  </a:lnTo>
                  <a:lnTo>
                    <a:pt x="514"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6" name="ïsḻiḍé"/>
            <p:cNvSpPr/>
            <p:nvPr/>
          </p:nvSpPr>
          <p:spPr bwMode="auto">
            <a:xfrm>
              <a:off x="5372865" y="1635806"/>
              <a:ext cx="2513667" cy="1526416"/>
            </a:xfrm>
            <a:custGeom>
              <a:avLst/>
              <a:gdLst>
                <a:gd name="T0" fmla="*/ 177 w 690"/>
                <a:gd name="T1" fmla="*/ 0 h 419"/>
                <a:gd name="T2" fmla="*/ 0 w 690"/>
                <a:gd name="T3" fmla="*/ 122 h 419"/>
                <a:gd name="T4" fmla="*/ 511 w 690"/>
                <a:gd name="T5" fmla="*/ 419 h 419"/>
                <a:gd name="T6" fmla="*/ 690 w 690"/>
                <a:gd name="T7" fmla="*/ 296 h 419"/>
                <a:gd name="T8" fmla="*/ 177 w 690"/>
                <a:gd name="T9" fmla="*/ 0 h 419"/>
              </a:gdLst>
              <a:ahLst/>
              <a:cxnLst>
                <a:cxn ang="0">
                  <a:pos x="T0" y="T1"/>
                </a:cxn>
                <a:cxn ang="0">
                  <a:pos x="T2" y="T3"/>
                </a:cxn>
                <a:cxn ang="0">
                  <a:pos x="T4" y="T5"/>
                </a:cxn>
                <a:cxn ang="0">
                  <a:pos x="T6" y="T7"/>
                </a:cxn>
                <a:cxn ang="0">
                  <a:pos x="T8" y="T9"/>
                </a:cxn>
              </a:cxnLst>
              <a:rect l="0" t="0" r="r" b="b"/>
              <a:pathLst>
                <a:path w="690" h="419">
                  <a:moveTo>
                    <a:pt x="177" y="0"/>
                  </a:moveTo>
                  <a:lnTo>
                    <a:pt x="0" y="122"/>
                  </a:lnTo>
                  <a:lnTo>
                    <a:pt x="511" y="419"/>
                  </a:lnTo>
                  <a:lnTo>
                    <a:pt x="690" y="296"/>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7" name="í$ľîḋe"/>
            <p:cNvSpPr/>
            <p:nvPr/>
          </p:nvSpPr>
          <p:spPr bwMode="auto">
            <a:xfrm>
              <a:off x="2859198" y="1635806"/>
              <a:ext cx="2513667" cy="1526416"/>
            </a:xfrm>
            <a:custGeom>
              <a:avLst/>
              <a:gdLst>
                <a:gd name="T0" fmla="*/ 514 w 690"/>
                <a:gd name="T1" fmla="*/ 0 h 419"/>
                <a:gd name="T2" fmla="*/ 690 w 690"/>
                <a:gd name="T3" fmla="*/ 122 h 419"/>
                <a:gd name="T4" fmla="*/ 177 w 690"/>
                <a:gd name="T5" fmla="*/ 419 h 419"/>
                <a:gd name="T6" fmla="*/ 0 w 690"/>
                <a:gd name="T7" fmla="*/ 296 h 419"/>
                <a:gd name="T8" fmla="*/ 514 w 690"/>
                <a:gd name="T9" fmla="*/ 0 h 419"/>
              </a:gdLst>
              <a:ahLst/>
              <a:cxnLst>
                <a:cxn ang="0">
                  <a:pos x="T0" y="T1"/>
                </a:cxn>
                <a:cxn ang="0">
                  <a:pos x="T2" y="T3"/>
                </a:cxn>
                <a:cxn ang="0">
                  <a:pos x="T4" y="T5"/>
                </a:cxn>
                <a:cxn ang="0">
                  <a:pos x="T6" y="T7"/>
                </a:cxn>
                <a:cxn ang="0">
                  <a:pos x="T8" y="T9"/>
                </a:cxn>
              </a:cxnLst>
              <a:rect l="0" t="0" r="r" b="b"/>
              <a:pathLst>
                <a:path w="690" h="419">
                  <a:moveTo>
                    <a:pt x="514" y="0"/>
                  </a:moveTo>
                  <a:lnTo>
                    <a:pt x="690" y="122"/>
                  </a:lnTo>
                  <a:lnTo>
                    <a:pt x="177" y="419"/>
                  </a:lnTo>
                  <a:lnTo>
                    <a:pt x="0" y="296"/>
                  </a:lnTo>
                  <a:lnTo>
                    <a:pt x="514"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8" name="îṧlïḑè"/>
            <p:cNvSpPr/>
            <p:nvPr/>
          </p:nvSpPr>
          <p:spPr bwMode="auto">
            <a:xfrm>
              <a:off x="3722587" y="1307936"/>
              <a:ext cx="2823323" cy="3118404"/>
            </a:xfrm>
            <a:custGeom>
              <a:avLst/>
              <a:gdLst>
                <a:gd name="T0" fmla="*/ 4 w 373"/>
                <a:gd name="T1" fmla="*/ 174 h 412"/>
                <a:gd name="T2" fmla="*/ 3 w 373"/>
                <a:gd name="T3" fmla="*/ 160 h 412"/>
                <a:gd name="T4" fmla="*/ 111 w 373"/>
                <a:gd name="T5" fmla="*/ 5 h 412"/>
                <a:gd name="T6" fmla="*/ 123 w 373"/>
                <a:gd name="T7" fmla="*/ 4 h 412"/>
                <a:gd name="T8" fmla="*/ 368 w 373"/>
                <a:gd name="T9" fmla="*/ 238 h 412"/>
                <a:gd name="T10" fmla="*/ 370 w 373"/>
                <a:gd name="T11" fmla="*/ 252 h 412"/>
                <a:gd name="T12" fmla="*/ 261 w 373"/>
                <a:gd name="T13" fmla="*/ 407 h 412"/>
                <a:gd name="T14" fmla="*/ 249 w 373"/>
                <a:gd name="T15" fmla="*/ 409 h 412"/>
                <a:gd name="T16" fmla="*/ 4 w 373"/>
                <a:gd name="T17" fmla="*/ 17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12">
                  <a:moveTo>
                    <a:pt x="4" y="174"/>
                  </a:moveTo>
                  <a:cubicBezTo>
                    <a:pt x="0" y="170"/>
                    <a:pt x="0" y="164"/>
                    <a:pt x="3" y="160"/>
                  </a:cubicBezTo>
                  <a:cubicBezTo>
                    <a:pt x="111" y="5"/>
                    <a:pt x="111" y="5"/>
                    <a:pt x="111" y="5"/>
                  </a:cubicBezTo>
                  <a:cubicBezTo>
                    <a:pt x="114" y="1"/>
                    <a:pt x="120" y="0"/>
                    <a:pt x="123" y="4"/>
                  </a:cubicBezTo>
                  <a:cubicBezTo>
                    <a:pt x="368" y="238"/>
                    <a:pt x="368" y="238"/>
                    <a:pt x="368" y="238"/>
                  </a:cubicBezTo>
                  <a:cubicBezTo>
                    <a:pt x="372" y="242"/>
                    <a:pt x="373" y="248"/>
                    <a:pt x="370" y="252"/>
                  </a:cubicBezTo>
                  <a:cubicBezTo>
                    <a:pt x="261" y="407"/>
                    <a:pt x="261" y="407"/>
                    <a:pt x="261" y="407"/>
                  </a:cubicBezTo>
                  <a:cubicBezTo>
                    <a:pt x="258" y="411"/>
                    <a:pt x="253" y="412"/>
                    <a:pt x="249" y="409"/>
                  </a:cubicBezTo>
                  <a:lnTo>
                    <a:pt x="4" y="174"/>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9" name="i$ľíḋê"/>
            <p:cNvSpPr/>
            <p:nvPr/>
          </p:nvSpPr>
          <p:spPr bwMode="auto">
            <a:xfrm>
              <a:off x="4050457" y="2987356"/>
              <a:ext cx="885249" cy="1143901"/>
            </a:xfrm>
            <a:custGeom>
              <a:avLst/>
              <a:gdLst>
                <a:gd name="T0" fmla="*/ 115 w 117"/>
                <a:gd name="T1" fmla="*/ 143 h 151"/>
                <a:gd name="T2" fmla="*/ 113 w 117"/>
                <a:gd name="T3" fmla="*/ 138 h 151"/>
                <a:gd name="T4" fmla="*/ 111 w 117"/>
                <a:gd name="T5" fmla="*/ 136 h 151"/>
                <a:gd name="T6" fmla="*/ 108 w 117"/>
                <a:gd name="T7" fmla="*/ 131 h 151"/>
                <a:gd name="T8" fmla="*/ 38 w 117"/>
                <a:gd name="T9" fmla="*/ 64 h 151"/>
                <a:gd name="T10" fmla="*/ 33 w 117"/>
                <a:gd name="T11" fmla="*/ 62 h 151"/>
                <a:gd name="T12" fmla="*/ 31 w 117"/>
                <a:gd name="T13" fmla="*/ 61 h 151"/>
                <a:gd name="T14" fmla="*/ 26 w 117"/>
                <a:gd name="T15" fmla="*/ 60 h 151"/>
                <a:gd name="T16" fmla="*/ 23 w 117"/>
                <a:gd name="T17" fmla="*/ 60 h 151"/>
                <a:gd name="T18" fmla="*/ 19 w 117"/>
                <a:gd name="T19" fmla="*/ 60 h 151"/>
                <a:gd name="T20" fmla="*/ 17 w 117"/>
                <a:gd name="T21" fmla="*/ 61 h 151"/>
                <a:gd name="T22" fmla="*/ 12 w 117"/>
                <a:gd name="T23" fmla="*/ 63 h 151"/>
                <a:gd name="T24" fmla="*/ 10 w 117"/>
                <a:gd name="T25" fmla="*/ 64 h 151"/>
                <a:gd name="T26" fmla="*/ 7 w 117"/>
                <a:gd name="T27" fmla="*/ 68 h 151"/>
                <a:gd name="T28" fmla="*/ 0 w 117"/>
                <a:gd name="T29" fmla="*/ 10 h 151"/>
                <a:gd name="T30" fmla="*/ 1 w 117"/>
                <a:gd name="T31" fmla="*/ 8 h 151"/>
                <a:gd name="T32" fmla="*/ 2 w 117"/>
                <a:gd name="T33" fmla="*/ 7 h 151"/>
                <a:gd name="T34" fmla="*/ 3 w 117"/>
                <a:gd name="T35" fmla="*/ 6 h 151"/>
                <a:gd name="T36" fmla="*/ 5 w 117"/>
                <a:gd name="T37" fmla="*/ 5 h 151"/>
                <a:gd name="T38" fmla="*/ 6 w 117"/>
                <a:gd name="T39" fmla="*/ 4 h 151"/>
                <a:gd name="T40" fmla="*/ 7 w 117"/>
                <a:gd name="T41" fmla="*/ 3 h 151"/>
                <a:gd name="T42" fmla="*/ 9 w 117"/>
                <a:gd name="T43" fmla="*/ 2 h 151"/>
                <a:gd name="T44" fmla="*/ 11 w 117"/>
                <a:gd name="T45" fmla="*/ 1 h 151"/>
                <a:gd name="T46" fmla="*/ 12 w 117"/>
                <a:gd name="T47" fmla="*/ 1 h 151"/>
                <a:gd name="T48" fmla="*/ 14 w 117"/>
                <a:gd name="T49" fmla="*/ 0 h 151"/>
                <a:gd name="T50" fmla="*/ 16 w 117"/>
                <a:gd name="T51" fmla="*/ 0 h 151"/>
                <a:gd name="T52" fmla="*/ 18 w 117"/>
                <a:gd name="T53" fmla="*/ 0 h 151"/>
                <a:gd name="T54" fmla="*/ 21 w 117"/>
                <a:gd name="T55" fmla="*/ 0 h 151"/>
                <a:gd name="T56" fmla="*/ 22 w 117"/>
                <a:gd name="T57" fmla="*/ 0 h 151"/>
                <a:gd name="T58" fmla="*/ 23 w 117"/>
                <a:gd name="T59" fmla="*/ 0 h 151"/>
                <a:gd name="T60" fmla="*/ 26 w 117"/>
                <a:gd name="T61" fmla="*/ 1 h 151"/>
                <a:gd name="T62" fmla="*/ 28 w 117"/>
                <a:gd name="T63" fmla="*/ 2 h 151"/>
                <a:gd name="T64" fmla="*/ 29 w 117"/>
                <a:gd name="T65" fmla="*/ 2 h 151"/>
                <a:gd name="T66" fmla="*/ 30 w 117"/>
                <a:gd name="T67" fmla="*/ 3 h 151"/>
                <a:gd name="T68" fmla="*/ 32 w 117"/>
                <a:gd name="T69" fmla="*/ 5 h 151"/>
                <a:gd name="T70" fmla="*/ 33 w 117"/>
                <a:gd name="T71" fmla="*/ 6 h 151"/>
                <a:gd name="T72" fmla="*/ 103 w 117"/>
                <a:gd name="T73" fmla="*/ 72 h 151"/>
                <a:gd name="T74" fmla="*/ 105 w 117"/>
                <a:gd name="T75" fmla="*/ 74 h 151"/>
                <a:gd name="T76" fmla="*/ 106 w 117"/>
                <a:gd name="T77" fmla="*/ 75 h 151"/>
                <a:gd name="T78" fmla="*/ 106 w 117"/>
                <a:gd name="T79" fmla="*/ 76 h 151"/>
                <a:gd name="T80" fmla="*/ 108 w 117"/>
                <a:gd name="T81" fmla="*/ 78 h 151"/>
                <a:gd name="T82" fmla="*/ 109 w 117"/>
                <a:gd name="T83" fmla="*/ 80 h 151"/>
                <a:gd name="T84" fmla="*/ 109 w 117"/>
                <a:gd name="T85" fmla="*/ 81 h 151"/>
                <a:gd name="T86" fmla="*/ 110 w 117"/>
                <a:gd name="T87" fmla="*/ 84 h 151"/>
                <a:gd name="T88" fmla="*/ 111 w 117"/>
                <a:gd name="T89" fmla="*/ 86 h 151"/>
                <a:gd name="T90" fmla="*/ 111 w 117"/>
                <a:gd name="T91" fmla="*/ 89 h 151"/>
                <a:gd name="T92" fmla="*/ 117 w 117"/>
                <a:gd name="T93" fmla="*/ 14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7" h="151">
                  <a:moveTo>
                    <a:pt x="116" y="146"/>
                  </a:moveTo>
                  <a:cubicBezTo>
                    <a:pt x="116" y="145"/>
                    <a:pt x="116" y="144"/>
                    <a:pt x="115" y="143"/>
                  </a:cubicBezTo>
                  <a:cubicBezTo>
                    <a:pt x="115" y="143"/>
                    <a:pt x="115" y="143"/>
                    <a:pt x="115" y="143"/>
                  </a:cubicBezTo>
                  <a:cubicBezTo>
                    <a:pt x="115" y="142"/>
                    <a:pt x="115" y="141"/>
                    <a:pt x="114" y="140"/>
                  </a:cubicBezTo>
                  <a:cubicBezTo>
                    <a:pt x="114" y="140"/>
                    <a:pt x="114" y="140"/>
                    <a:pt x="114" y="140"/>
                  </a:cubicBezTo>
                  <a:cubicBezTo>
                    <a:pt x="114" y="139"/>
                    <a:pt x="113" y="139"/>
                    <a:pt x="113" y="138"/>
                  </a:cubicBezTo>
                  <a:cubicBezTo>
                    <a:pt x="113" y="138"/>
                    <a:pt x="113" y="138"/>
                    <a:pt x="113" y="138"/>
                  </a:cubicBezTo>
                  <a:cubicBezTo>
                    <a:pt x="113" y="137"/>
                    <a:pt x="112" y="136"/>
                    <a:pt x="112" y="136"/>
                  </a:cubicBezTo>
                  <a:cubicBezTo>
                    <a:pt x="111" y="136"/>
                    <a:pt x="111" y="136"/>
                    <a:pt x="111" y="136"/>
                  </a:cubicBezTo>
                  <a:cubicBezTo>
                    <a:pt x="111" y="135"/>
                    <a:pt x="110" y="134"/>
                    <a:pt x="110" y="133"/>
                  </a:cubicBezTo>
                  <a:cubicBezTo>
                    <a:pt x="110" y="133"/>
                    <a:pt x="110" y="133"/>
                    <a:pt x="110" y="133"/>
                  </a:cubicBezTo>
                  <a:cubicBezTo>
                    <a:pt x="109" y="133"/>
                    <a:pt x="109" y="132"/>
                    <a:pt x="108" y="131"/>
                  </a:cubicBezTo>
                  <a:cubicBezTo>
                    <a:pt x="40" y="66"/>
                    <a:pt x="40" y="66"/>
                    <a:pt x="40" y="66"/>
                  </a:cubicBezTo>
                  <a:cubicBezTo>
                    <a:pt x="39" y="65"/>
                    <a:pt x="38" y="65"/>
                    <a:pt x="38" y="64"/>
                  </a:cubicBezTo>
                  <a:cubicBezTo>
                    <a:pt x="38" y="64"/>
                    <a:pt x="38" y="64"/>
                    <a:pt x="38" y="64"/>
                  </a:cubicBezTo>
                  <a:cubicBezTo>
                    <a:pt x="37" y="64"/>
                    <a:pt x="36" y="63"/>
                    <a:pt x="36" y="63"/>
                  </a:cubicBezTo>
                  <a:cubicBezTo>
                    <a:pt x="35" y="63"/>
                    <a:pt x="35" y="63"/>
                    <a:pt x="35" y="63"/>
                  </a:cubicBezTo>
                  <a:cubicBezTo>
                    <a:pt x="35" y="62"/>
                    <a:pt x="34" y="62"/>
                    <a:pt x="33" y="62"/>
                  </a:cubicBezTo>
                  <a:cubicBezTo>
                    <a:pt x="33" y="62"/>
                    <a:pt x="33" y="62"/>
                    <a:pt x="33" y="62"/>
                  </a:cubicBezTo>
                  <a:cubicBezTo>
                    <a:pt x="32" y="61"/>
                    <a:pt x="32" y="61"/>
                    <a:pt x="31" y="61"/>
                  </a:cubicBezTo>
                  <a:cubicBezTo>
                    <a:pt x="31" y="61"/>
                    <a:pt x="31" y="61"/>
                    <a:pt x="31" y="61"/>
                  </a:cubicBezTo>
                  <a:cubicBezTo>
                    <a:pt x="30" y="60"/>
                    <a:pt x="29" y="60"/>
                    <a:pt x="29" y="60"/>
                  </a:cubicBezTo>
                  <a:cubicBezTo>
                    <a:pt x="29" y="60"/>
                    <a:pt x="29" y="60"/>
                    <a:pt x="29" y="60"/>
                  </a:cubicBezTo>
                  <a:cubicBezTo>
                    <a:pt x="28" y="60"/>
                    <a:pt x="27" y="60"/>
                    <a:pt x="26" y="60"/>
                  </a:cubicBezTo>
                  <a:cubicBezTo>
                    <a:pt x="26" y="60"/>
                    <a:pt x="26" y="60"/>
                    <a:pt x="26" y="60"/>
                  </a:cubicBezTo>
                  <a:cubicBezTo>
                    <a:pt x="25" y="60"/>
                    <a:pt x="25" y="59"/>
                    <a:pt x="24" y="59"/>
                  </a:cubicBezTo>
                  <a:cubicBezTo>
                    <a:pt x="24" y="59"/>
                    <a:pt x="23" y="59"/>
                    <a:pt x="23" y="60"/>
                  </a:cubicBezTo>
                  <a:cubicBezTo>
                    <a:pt x="22" y="60"/>
                    <a:pt x="22" y="60"/>
                    <a:pt x="22" y="60"/>
                  </a:cubicBezTo>
                  <a:cubicBezTo>
                    <a:pt x="21" y="60"/>
                    <a:pt x="21" y="60"/>
                    <a:pt x="21" y="60"/>
                  </a:cubicBezTo>
                  <a:cubicBezTo>
                    <a:pt x="20" y="60"/>
                    <a:pt x="20" y="60"/>
                    <a:pt x="19" y="60"/>
                  </a:cubicBezTo>
                  <a:cubicBezTo>
                    <a:pt x="19" y="60"/>
                    <a:pt x="19" y="60"/>
                    <a:pt x="19" y="60"/>
                  </a:cubicBezTo>
                  <a:cubicBezTo>
                    <a:pt x="18" y="60"/>
                    <a:pt x="18" y="60"/>
                    <a:pt x="17" y="61"/>
                  </a:cubicBezTo>
                  <a:cubicBezTo>
                    <a:pt x="17" y="61"/>
                    <a:pt x="17" y="61"/>
                    <a:pt x="17" y="61"/>
                  </a:cubicBezTo>
                  <a:cubicBezTo>
                    <a:pt x="16" y="61"/>
                    <a:pt x="15" y="61"/>
                    <a:pt x="15" y="61"/>
                  </a:cubicBezTo>
                  <a:cubicBezTo>
                    <a:pt x="15" y="62"/>
                    <a:pt x="15" y="62"/>
                    <a:pt x="15" y="62"/>
                  </a:cubicBezTo>
                  <a:cubicBezTo>
                    <a:pt x="14" y="62"/>
                    <a:pt x="13" y="62"/>
                    <a:pt x="12" y="63"/>
                  </a:cubicBezTo>
                  <a:cubicBezTo>
                    <a:pt x="12" y="63"/>
                    <a:pt x="12" y="63"/>
                    <a:pt x="12" y="63"/>
                  </a:cubicBezTo>
                  <a:cubicBezTo>
                    <a:pt x="12" y="63"/>
                    <a:pt x="11" y="64"/>
                    <a:pt x="10" y="64"/>
                  </a:cubicBezTo>
                  <a:cubicBezTo>
                    <a:pt x="10" y="64"/>
                    <a:pt x="10" y="64"/>
                    <a:pt x="10" y="64"/>
                  </a:cubicBezTo>
                  <a:cubicBezTo>
                    <a:pt x="10" y="65"/>
                    <a:pt x="9" y="65"/>
                    <a:pt x="8" y="66"/>
                  </a:cubicBezTo>
                  <a:cubicBezTo>
                    <a:pt x="8" y="66"/>
                    <a:pt x="8" y="66"/>
                    <a:pt x="8" y="66"/>
                  </a:cubicBezTo>
                  <a:cubicBezTo>
                    <a:pt x="8" y="66"/>
                    <a:pt x="7" y="67"/>
                    <a:pt x="7" y="68"/>
                  </a:cubicBezTo>
                  <a:cubicBezTo>
                    <a:pt x="6" y="68"/>
                    <a:pt x="6" y="68"/>
                    <a:pt x="6" y="68"/>
                  </a:cubicBezTo>
                  <a:cubicBezTo>
                    <a:pt x="6" y="68"/>
                    <a:pt x="5" y="69"/>
                    <a:pt x="5" y="70"/>
                  </a:cubicBezTo>
                  <a:cubicBezTo>
                    <a:pt x="0" y="10"/>
                    <a:pt x="0" y="10"/>
                    <a:pt x="0" y="10"/>
                  </a:cubicBezTo>
                  <a:cubicBezTo>
                    <a:pt x="0" y="10"/>
                    <a:pt x="0" y="10"/>
                    <a:pt x="0" y="10"/>
                  </a:cubicBezTo>
                  <a:cubicBezTo>
                    <a:pt x="1" y="9"/>
                    <a:pt x="1" y="9"/>
                    <a:pt x="1" y="9"/>
                  </a:cubicBezTo>
                  <a:cubicBezTo>
                    <a:pt x="1" y="8"/>
                    <a:pt x="1" y="8"/>
                    <a:pt x="1" y="8"/>
                  </a:cubicBezTo>
                  <a:cubicBezTo>
                    <a:pt x="1" y="8"/>
                    <a:pt x="1" y="8"/>
                    <a:pt x="1" y="8"/>
                  </a:cubicBezTo>
                  <a:cubicBezTo>
                    <a:pt x="2" y="8"/>
                    <a:pt x="2" y="8"/>
                    <a:pt x="2" y="8"/>
                  </a:cubicBezTo>
                  <a:cubicBezTo>
                    <a:pt x="2" y="7"/>
                    <a:pt x="2" y="7"/>
                    <a:pt x="2" y="7"/>
                  </a:cubicBezTo>
                  <a:cubicBezTo>
                    <a:pt x="3" y="6"/>
                    <a:pt x="3" y="6"/>
                    <a:pt x="3" y="6"/>
                  </a:cubicBezTo>
                  <a:cubicBezTo>
                    <a:pt x="3" y="6"/>
                    <a:pt x="3" y="6"/>
                    <a:pt x="3" y="6"/>
                  </a:cubicBezTo>
                  <a:cubicBezTo>
                    <a:pt x="3" y="6"/>
                    <a:pt x="3" y="6"/>
                    <a:pt x="3" y="6"/>
                  </a:cubicBezTo>
                  <a:cubicBezTo>
                    <a:pt x="4" y="6"/>
                    <a:pt x="4" y="6"/>
                    <a:pt x="4" y="6"/>
                  </a:cubicBezTo>
                  <a:cubicBezTo>
                    <a:pt x="5" y="5"/>
                    <a:pt x="5" y="5"/>
                    <a:pt x="5" y="5"/>
                  </a:cubicBezTo>
                  <a:cubicBezTo>
                    <a:pt x="5" y="5"/>
                    <a:pt x="5" y="5"/>
                    <a:pt x="5" y="5"/>
                  </a:cubicBezTo>
                  <a:cubicBezTo>
                    <a:pt x="5" y="5"/>
                    <a:pt x="5" y="5"/>
                    <a:pt x="5" y="5"/>
                  </a:cubicBezTo>
                  <a:cubicBezTo>
                    <a:pt x="6" y="4"/>
                    <a:pt x="6" y="4"/>
                    <a:pt x="6" y="4"/>
                  </a:cubicBezTo>
                  <a:cubicBezTo>
                    <a:pt x="6" y="4"/>
                    <a:pt x="6" y="4"/>
                    <a:pt x="6" y="4"/>
                  </a:cubicBezTo>
                  <a:cubicBezTo>
                    <a:pt x="7" y="3"/>
                    <a:pt x="7" y="3"/>
                    <a:pt x="7" y="3"/>
                  </a:cubicBezTo>
                  <a:cubicBezTo>
                    <a:pt x="7" y="3"/>
                    <a:pt x="7" y="3"/>
                    <a:pt x="7" y="3"/>
                  </a:cubicBezTo>
                  <a:cubicBezTo>
                    <a:pt x="7" y="3"/>
                    <a:pt x="7" y="3"/>
                    <a:pt x="7" y="3"/>
                  </a:cubicBezTo>
                  <a:cubicBezTo>
                    <a:pt x="8" y="3"/>
                    <a:pt x="8" y="3"/>
                    <a:pt x="8" y="3"/>
                  </a:cubicBezTo>
                  <a:cubicBezTo>
                    <a:pt x="9" y="2"/>
                    <a:pt x="9" y="2"/>
                    <a:pt x="9" y="2"/>
                  </a:cubicBezTo>
                  <a:cubicBezTo>
                    <a:pt x="9" y="2"/>
                    <a:pt x="9" y="2"/>
                    <a:pt x="9" y="2"/>
                  </a:cubicBezTo>
                  <a:cubicBezTo>
                    <a:pt x="9" y="2"/>
                    <a:pt x="9" y="2"/>
                    <a:pt x="9" y="2"/>
                  </a:cubicBezTo>
                  <a:cubicBezTo>
                    <a:pt x="10" y="2"/>
                    <a:pt x="10" y="2"/>
                    <a:pt x="10" y="2"/>
                  </a:cubicBezTo>
                  <a:cubicBezTo>
                    <a:pt x="11" y="1"/>
                    <a:pt x="11" y="1"/>
                    <a:pt x="11" y="1"/>
                  </a:cubicBezTo>
                  <a:cubicBezTo>
                    <a:pt x="12" y="1"/>
                    <a:pt x="12" y="1"/>
                    <a:pt x="12" y="1"/>
                  </a:cubicBezTo>
                  <a:cubicBezTo>
                    <a:pt x="12" y="1"/>
                    <a:pt x="12" y="1"/>
                    <a:pt x="12" y="1"/>
                  </a:cubicBezTo>
                  <a:cubicBezTo>
                    <a:pt x="12" y="1"/>
                    <a:pt x="12" y="1"/>
                    <a:pt x="12" y="1"/>
                  </a:cubicBezTo>
                  <a:cubicBezTo>
                    <a:pt x="13" y="1"/>
                    <a:pt x="13" y="1"/>
                    <a:pt x="13" y="1"/>
                  </a:cubicBezTo>
                  <a:cubicBezTo>
                    <a:pt x="14" y="0"/>
                    <a:pt x="14" y="0"/>
                    <a:pt x="14" y="0"/>
                  </a:cubicBezTo>
                  <a:cubicBezTo>
                    <a:pt x="14" y="0"/>
                    <a:pt x="14" y="0"/>
                    <a:pt x="14" y="0"/>
                  </a:cubicBezTo>
                  <a:cubicBezTo>
                    <a:pt x="14" y="0"/>
                    <a:pt x="14" y="0"/>
                    <a:pt x="14" y="0"/>
                  </a:cubicBezTo>
                  <a:cubicBezTo>
                    <a:pt x="15" y="0"/>
                    <a:pt x="15" y="0"/>
                    <a:pt x="15" y="0"/>
                  </a:cubicBezTo>
                  <a:cubicBezTo>
                    <a:pt x="16" y="0"/>
                    <a:pt x="16" y="0"/>
                    <a:pt x="16" y="0"/>
                  </a:cubicBezTo>
                  <a:cubicBezTo>
                    <a:pt x="16" y="0"/>
                    <a:pt x="16" y="0"/>
                    <a:pt x="16" y="0"/>
                  </a:cubicBezTo>
                  <a:cubicBezTo>
                    <a:pt x="17" y="0"/>
                    <a:pt x="17" y="0"/>
                    <a:pt x="17" y="0"/>
                  </a:cubicBezTo>
                  <a:cubicBezTo>
                    <a:pt x="18" y="0"/>
                    <a:pt x="18" y="0"/>
                    <a:pt x="18" y="0"/>
                  </a:cubicBezTo>
                  <a:cubicBezTo>
                    <a:pt x="18" y="0"/>
                    <a:pt x="18" y="0"/>
                    <a:pt x="19" y="0"/>
                  </a:cubicBezTo>
                  <a:cubicBezTo>
                    <a:pt x="19" y="0"/>
                    <a:pt x="19" y="0"/>
                    <a:pt x="19" y="0"/>
                  </a:cubicBezTo>
                  <a:cubicBezTo>
                    <a:pt x="20" y="0"/>
                    <a:pt x="20" y="0"/>
                    <a:pt x="21" y="0"/>
                  </a:cubicBezTo>
                  <a:cubicBezTo>
                    <a:pt x="21" y="0"/>
                    <a:pt x="21" y="0"/>
                    <a:pt x="21" y="0"/>
                  </a:cubicBezTo>
                  <a:cubicBezTo>
                    <a:pt x="21" y="0"/>
                    <a:pt x="21" y="0"/>
                    <a:pt x="21" y="0"/>
                  </a:cubicBezTo>
                  <a:cubicBezTo>
                    <a:pt x="22" y="0"/>
                    <a:pt x="22" y="0"/>
                    <a:pt x="22" y="0"/>
                  </a:cubicBezTo>
                  <a:cubicBezTo>
                    <a:pt x="23" y="0"/>
                    <a:pt x="23" y="0"/>
                    <a:pt x="23" y="0"/>
                  </a:cubicBezTo>
                  <a:cubicBezTo>
                    <a:pt x="23" y="0"/>
                    <a:pt x="23" y="0"/>
                    <a:pt x="23" y="0"/>
                  </a:cubicBezTo>
                  <a:cubicBezTo>
                    <a:pt x="23" y="0"/>
                    <a:pt x="23" y="0"/>
                    <a:pt x="23" y="0"/>
                  </a:cubicBezTo>
                  <a:cubicBezTo>
                    <a:pt x="25" y="1"/>
                    <a:pt x="25" y="1"/>
                    <a:pt x="25" y="1"/>
                  </a:cubicBezTo>
                  <a:cubicBezTo>
                    <a:pt x="26" y="1"/>
                    <a:pt x="26" y="1"/>
                    <a:pt x="26" y="1"/>
                  </a:cubicBezTo>
                  <a:cubicBezTo>
                    <a:pt x="26" y="1"/>
                    <a:pt x="26" y="1"/>
                    <a:pt x="26" y="1"/>
                  </a:cubicBezTo>
                  <a:cubicBezTo>
                    <a:pt x="26" y="1"/>
                    <a:pt x="26" y="1"/>
                    <a:pt x="26" y="1"/>
                  </a:cubicBezTo>
                  <a:cubicBezTo>
                    <a:pt x="27" y="1"/>
                    <a:pt x="27" y="1"/>
                    <a:pt x="27" y="1"/>
                  </a:cubicBezTo>
                  <a:cubicBezTo>
                    <a:pt x="28" y="2"/>
                    <a:pt x="28" y="2"/>
                    <a:pt x="28" y="2"/>
                  </a:cubicBezTo>
                  <a:cubicBezTo>
                    <a:pt x="28" y="2"/>
                    <a:pt x="28" y="2"/>
                    <a:pt x="28" y="2"/>
                  </a:cubicBezTo>
                  <a:cubicBezTo>
                    <a:pt x="28" y="2"/>
                    <a:pt x="28" y="2"/>
                    <a:pt x="28" y="2"/>
                  </a:cubicBezTo>
                  <a:cubicBezTo>
                    <a:pt x="29" y="2"/>
                    <a:pt x="29" y="2"/>
                    <a:pt x="29" y="2"/>
                  </a:cubicBezTo>
                  <a:cubicBezTo>
                    <a:pt x="30" y="3"/>
                    <a:pt x="30" y="3"/>
                    <a:pt x="30" y="3"/>
                  </a:cubicBezTo>
                  <a:cubicBezTo>
                    <a:pt x="30" y="3"/>
                    <a:pt x="30" y="3"/>
                    <a:pt x="30" y="3"/>
                  </a:cubicBezTo>
                  <a:cubicBezTo>
                    <a:pt x="30" y="3"/>
                    <a:pt x="30" y="3"/>
                    <a:pt x="30" y="3"/>
                  </a:cubicBezTo>
                  <a:cubicBezTo>
                    <a:pt x="31" y="4"/>
                    <a:pt x="31" y="4"/>
                    <a:pt x="31" y="4"/>
                  </a:cubicBezTo>
                  <a:cubicBezTo>
                    <a:pt x="32" y="4"/>
                    <a:pt x="32" y="4"/>
                    <a:pt x="32" y="4"/>
                  </a:cubicBezTo>
                  <a:cubicBezTo>
                    <a:pt x="32" y="5"/>
                    <a:pt x="32" y="5"/>
                    <a:pt x="32" y="5"/>
                  </a:cubicBezTo>
                  <a:cubicBezTo>
                    <a:pt x="33" y="5"/>
                    <a:pt x="33" y="5"/>
                    <a:pt x="33" y="5"/>
                  </a:cubicBezTo>
                  <a:cubicBezTo>
                    <a:pt x="33" y="5"/>
                    <a:pt x="33" y="5"/>
                    <a:pt x="33" y="5"/>
                  </a:cubicBezTo>
                  <a:cubicBezTo>
                    <a:pt x="33" y="6"/>
                    <a:pt x="33" y="6"/>
                    <a:pt x="33" y="6"/>
                  </a:cubicBezTo>
                  <a:cubicBezTo>
                    <a:pt x="34" y="6"/>
                    <a:pt x="34" y="6"/>
                    <a:pt x="34" y="6"/>
                  </a:cubicBezTo>
                  <a:cubicBezTo>
                    <a:pt x="35" y="7"/>
                    <a:pt x="35" y="7"/>
                    <a:pt x="35" y="7"/>
                  </a:cubicBezTo>
                  <a:cubicBezTo>
                    <a:pt x="103" y="72"/>
                    <a:pt x="103" y="72"/>
                    <a:pt x="103" y="72"/>
                  </a:cubicBezTo>
                  <a:cubicBezTo>
                    <a:pt x="103" y="72"/>
                    <a:pt x="103" y="72"/>
                    <a:pt x="103" y="72"/>
                  </a:cubicBezTo>
                  <a:cubicBezTo>
                    <a:pt x="104" y="73"/>
                    <a:pt x="104" y="73"/>
                    <a:pt x="104" y="73"/>
                  </a:cubicBezTo>
                  <a:cubicBezTo>
                    <a:pt x="105" y="74"/>
                    <a:pt x="105" y="74"/>
                    <a:pt x="105" y="74"/>
                  </a:cubicBezTo>
                  <a:cubicBezTo>
                    <a:pt x="105" y="74"/>
                    <a:pt x="105" y="74"/>
                    <a:pt x="105" y="74"/>
                  </a:cubicBezTo>
                  <a:cubicBezTo>
                    <a:pt x="105" y="74"/>
                    <a:pt x="105" y="74"/>
                    <a:pt x="105" y="74"/>
                  </a:cubicBezTo>
                  <a:cubicBezTo>
                    <a:pt x="106" y="75"/>
                    <a:pt x="106" y="75"/>
                    <a:pt x="106" y="75"/>
                  </a:cubicBezTo>
                  <a:cubicBezTo>
                    <a:pt x="106" y="76"/>
                    <a:pt x="106" y="76"/>
                    <a:pt x="106" y="76"/>
                  </a:cubicBezTo>
                  <a:cubicBezTo>
                    <a:pt x="106" y="76"/>
                    <a:pt x="106" y="76"/>
                    <a:pt x="106" y="76"/>
                  </a:cubicBezTo>
                  <a:cubicBezTo>
                    <a:pt x="106" y="76"/>
                    <a:pt x="106" y="76"/>
                    <a:pt x="106" y="76"/>
                  </a:cubicBezTo>
                  <a:cubicBezTo>
                    <a:pt x="107" y="77"/>
                    <a:pt x="107" y="77"/>
                    <a:pt x="107" y="77"/>
                  </a:cubicBezTo>
                  <a:cubicBezTo>
                    <a:pt x="107" y="78"/>
                    <a:pt x="107" y="78"/>
                    <a:pt x="107" y="78"/>
                  </a:cubicBezTo>
                  <a:cubicBezTo>
                    <a:pt x="108" y="78"/>
                    <a:pt x="108" y="78"/>
                    <a:pt x="108" y="78"/>
                  </a:cubicBezTo>
                  <a:cubicBezTo>
                    <a:pt x="108" y="78"/>
                    <a:pt x="108" y="78"/>
                    <a:pt x="108" y="78"/>
                  </a:cubicBezTo>
                  <a:cubicBezTo>
                    <a:pt x="108" y="79"/>
                    <a:pt x="108" y="79"/>
                    <a:pt x="108" y="79"/>
                  </a:cubicBezTo>
                  <a:cubicBezTo>
                    <a:pt x="108" y="79"/>
                    <a:pt x="108" y="80"/>
                    <a:pt x="109" y="80"/>
                  </a:cubicBezTo>
                  <a:cubicBezTo>
                    <a:pt x="109" y="81"/>
                    <a:pt x="109" y="81"/>
                    <a:pt x="109" y="81"/>
                  </a:cubicBezTo>
                  <a:cubicBezTo>
                    <a:pt x="109" y="81"/>
                    <a:pt x="109" y="81"/>
                    <a:pt x="109" y="81"/>
                  </a:cubicBezTo>
                  <a:cubicBezTo>
                    <a:pt x="109" y="81"/>
                    <a:pt x="109" y="81"/>
                    <a:pt x="109" y="81"/>
                  </a:cubicBezTo>
                  <a:cubicBezTo>
                    <a:pt x="109" y="82"/>
                    <a:pt x="110" y="82"/>
                    <a:pt x="110" y="83"/>
                  </a:cubicBezTo>
                  <a:cubicBezTo>
                    <a:pt x="110" y="83"/>
                    <a:pt x="110" y="83"/>
                    <a:pt x="110" y="83"/>
                  </a:cubicBezTo>
                  <a:cubicBezTo>
                    <a:pt x="110" y="84"/>
                    <a:pt x="110" y="84"/>
                    <a:pt x="110" y="84"/>
                  </a:cubicBezTo>
                  <a:cubicBezTo>
                    <a:pt x="110" y="84"/>
                    <a:pt x="110" y="84"/>
                    <a:pt x="110" y="84"/>
                  </a:cubicBezTo>
                  <a:cubicBezTo>
                    <a:pt x="111" y="85"/>
                    <a:pt x="111" y="85"/>
                    <a:pt x="111" y="86"/>
                  </a:cubicBezTo>
                  <a:cubicBezTo>
                    <a:pt x="111" y="86"/>
                    <a:pt x="111" y="86"/>
                    <a:pt x="111" y="86"/>
                  </a:cubicBezTo>
                  <a:cubicBezTo>
                    <a:pt x="111" y="86"/>
                    <a:pt x="111" y="86"/>
                    <a:pt x="111" y="86"/>
                  </a:cubicBezTo>
                  <a:cubicBezTo>
                    <a:pt x="111" y="87"/>
                    <a:pt x="111" y="88"/>
                    <a:pt x="111" y="88"/>
                  </a:cubicBezTo>
                  <a:cubicBezTo>
                    <a:pt x="111" y="89"/>
                    <a:pt x="111" y="89"/>
                    <a:pt x="111" y="89"/>
                  </a:cubicBezTo>
                  <a:cubicBezTo>
                    <a:pt x="112" y="90"/>
                    <a:pt x="112" y="91"/>
                    <a:pt x="112" y="92"/>
                  </a:cubicBezTo>
                  <a:cubicBezTo>
                    <a:pt x="117" y="151"/>
                    <a:pt x="117" y="151"/>
                    <a:pt x="117" y="151"/>
                  </a:cubicBezTo>
                  <a:cubicBezTo>
                    <a:pt x="117" y="150"/>
                    <a:pt x="117" y="149"/>
                    <a:pt x="117" y="148"/>
                  </a:cubicBezTo>
                  <a:cubicBezTo>
                    <a:pt x="117" y="147"/>
                    <a:pt x="116" y="147"/>
                    <a:pt x="116" y="146"/>
                  </a:cubicBez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0" name="işľídè"/>
            <p:cNvSpPr/>
            <p:nvPr/>
          </p:nvSpPr>
          <p:spPr bwMode="auto">
            <a:xfrm>
              <a:off x="4086886" y="3409943"/>
              <a:ext cx="870677" cy="877963"/>
            </a:xfrm>
            <a:custGeom>
              <a:avLst/>
              <a:gdLst>
                <a:gd name="T0" fmla="*/ 35 w 115"/>
                <a:gd name="T1" fmla="*/ 10 h 116"/>
                <a:gd name="T2" fmla="*/ 103 w 115"/>
                <a:gd name="T3" fmla="*/ 75 h 116"/>
                <a:gd name="T4" fmla="*/ 107 w 115"/>
                <a:gd name="T5" fmla="*/ 116 h 116"/>
                <a:gd name="T6" fmla="*/ 0 w 115"/>
                <a:gd name="T7" fmla="*/ 14 h 116"/>
                <a:gd name="T8" fmla="*/ 35 w 115"/>
                <a:gd name="T9" fmla="*/ 10 h 116"/>
              </a:gdLst>
              <a:ahLst/>
              <a:cxnLst>
                <a:cxn ang="0">
                  <a:pos x="T0" y="T1"/>
                </a:cxn>
                <a:cxn ang="0">
                  <a:pos x="T2" y="T3"/>
                </a:cxn>
                <a:cxn ang="0">
                  <a:pos x="T4" y="T5"/>
                </a:cxn>
                <a:cxn ang="0">
                  <a:pos x="T6" y="T7"/>
                </a:cxn>
                <a:cxn ang="0">
                  <a:pos x="T8" y="T9"/>
                </a:cxn>
              </a:cxnLst>
              <a:rect l="0" t="0" r="r" b="b"/>
              <a:pathLst>
                <a:path w="115" h="116">
                  <a:moveTo>
                    <a:pt x="35" y="10"/>
                  </a:moveTo>
                  <a:cubicBezTo>
                    <a:pt x="103" y="75"/>
                    <a:pt x="103" y="75"/>
                    <a:pt x="103" y="75"/>
                  </a:cubicBezTo>
                  <a:cubicBezTo>
                    <a:pt x="114" y="86"/>
                    <a:pt x="115" y="104"/>
                    <a:pt x="107" y="116"/>
                  </a:cubicBezTo>
                  <a:cubicBezTo>
                    <a:pt x="0" y="14"/>
                    <a:pt x="0" y="14"/>
                    <a:pt x="0" y="14"/>
                  </a:cubicBezTo>
                  <a:cubicBezTo>
                    <a:pt x="8" y="2"/>
                    <a:pt x="24" y="0"/>
                    <a:pt x="35" y="10"/>
                  </a:cubicBez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1" name="ïşļíḋè"/>
            <p:cNvSpPr/>
            <p:nvPr/>
          </p:nvSpPr>
          <p:spPr bwMode="auto">
            <a:xfrm>
              <a:off x="4534976" y="3373513"/>
              <a:ext cx="65574" cy="196722"/>
            </a:xfrm>
            <a:custGeom>
              <a:avLst/>
              <a:gdLst>
                <a:gd name="T0" fmla="*/ 18 w 18"/>
                <a:gd name="T1" fmla="*/ 31 h 54"/>
                <a:gd name="T2" fmla="*/ 2 w 18"/>
                <a:gd name="T3" fmla="*/ 54 h 54"/>
                <a:gd name="T4" fmla="*/ 0 w 18"/>
                <a:gd name="T5" fmla="*/ 23 h 54"/>
                <a:gd name="T6" fmla="*/ 14 w 18"/>
                <a:gd name="T7" fmla="*/ 0 h 54"/>
                <a:gd name="T8" fmla="*/ 18 w 18"/>
                <a:gd name="T9" fmla="*/ 31 h 54"/>
              </a:gdLst>
              <a:ahLst/>
              <a:cxnLst>
                <a:cxn ang="0">
                  <a:pos x="T0" y="T1"/>
                </a:cxn>
                <a:cxn ang="0">
                  <a:pos x="T2" y="T3"/>
                </a:cxn>
                <a:cxn ang="0">
                  <a:pos x="T4" y="T5"/>
                </a:cxn>
                <a:cxn ang="0">
                  <a:pos x="T6" y="T7"/>
                </a:cxn>
                <a:cxn ang="0">
                  <a:pos x="T8" y="T9"/>
                </a:cxn>
              </a:cxnLst>
              <a:rect l="0" t="0" r="r" b="b"/>
              <a:pathLst>
                <a:path w="18" h="54">
                  <a:moveTo>
                    <a:pt x="18" y="31"/>
                  </a:moveTo>
                  <a:lnTo>
                    <a:pt x="2" y="54"/>
                  </a:lnTo>
                  <a:lnTo>
                    <a:pt x="0" y="23"/>
                  </a:lnTo>
                  <a:lnTo>
                    <a:pt x="14" y="0"/>
                  </a:lnTo>
                  <a:lnTo>
                    <a:pt x="18" y="3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2" name="i$ľîḓé"/>
            <p:cNvSpPr/>
            <p:nvPr/>
          </p:nvSpPr>
          <p:spPr bwMode="auto">
            <a:xfrm>
              <a:off x="3751731" y="2459123"/>
              <a:ext cx="2750463" cy="1919860"/>
            </a:xfrm>
            <a:custGeom>
              <a:avLst/>
              <a:gdLst>
                <a:gd name="T0" fmla="*/ 360 w 363"/>
                <a:gd name="T1" fmla="*/ 79 h 254"/>
                <a:gd name="T2" fmla="*/ 361 w 363"/>
                <a:gd name="T3" fmla="*/ 86 h 254"/>
                <a:gd name="T4" fmla="*/ 362 w 363"/>
                <a:gd name="T5" fmla="*/ 95 h 254"/>
                <a:gd name="T6" fmla="*/ 360 w 363"/>
                <a:gd name="T7" fmla="*/ 99 h 254"/>
                <a:gd name="T8" fmla="*/ 332 w 363"/>
                <a:gd name="T9" fmla="*/ 139 h 254"/>
                <a:gd name="T10" fmla="*/ 304 w 363"/>
                <a:gd name="T11" fmla="*/ 179 h 254"/>
                <a:gd name="T12" fmla="*/ 290 w 363"/>
                <a:gd name="T13" fmla="*/ 200 h 254"/>
                <a:gd name="T14" fmla="*/ 261 w 363"/>
                <a:gd name="T15" fmla="*/ 241 h 254"/>
                <a:gd name="T16" fmla="*/ 255 w 363"/>
                <a:gd name="T17" fmla="*/ 248 h 254"/>
                <a:gd name="T18" fmla="*/ 249 w 363"/>
                <a:gd name="T19" fmla="*/ 253 h 254"/>
                <a:gd name="T20" fmla="*/ 243 w 363"/>
                <a:gd name="T21" fmla="*/ 248 h 254"/>
                <a:gd name="T22" fmla="*/ 227 w 363"/>
                <a:gd name="T23" fmla="*/ 233 h 254"/>
                <a:gd name="T24" fmla="*/ 209 w 363"/>
                <a:gd name="T25" fmla="*/ 216 h 254"/>
                <a:gd name="T26" fmla="*/ 174 w 363"/>
                <a:gd name="T27" fmla="*/ 183 h 254"/>
                <a:gd name="T28" fmla="*/ 164 w 363"/>
                <a:gd name="T29" fmla="*/ 173 h 254"/>
                <a:gd name="T30" fmla="*/ 111 w 363"/>
                <a:gd name="T31" fmla="*/ 122 h 254"/>
                <a:gd name="T32" fmla="*/ 59 w 363"/>
                <a:gd name="T33" fmla="*/ 72 h 254"/>
                <a:gd name="T34" fmla="*/ 6 w 363"/>
                <a:gd name="T35" fmla="*/ 22 h 254"/>
                <a:gd name="T36" fmla="*/ 1 w 363"/>
                <a:gd name="T37" fmla="*/ 16 h 254"/>
                <a:gd name="T38" fmla="*/ 1 w 363"/>
                <a:gd name="T39" fmla="*/ 13 h 254"/>
                <a:gd name="T40" fmla="*/ 0 w 363"/>
                <a:gd name="T41" fmla="*/ 0 h 254"/>
                <a:gd name="T42" fmla="*/ 0 w 363"/>
                <a:gd name="T43" fmla="*/ 1 h 254"/>
                <a:gd name="T44" fmla="*/ 3 w 363"/>
                <a:gd name="T45" fmla="*/ 5 h 254"/>
                <a:gd name="T46" fmla="*/ 7 w 363"/>
                <a:gd name="T47" fmla="*/ 9 h 254"/>
                <a:gd name="T48" fmla="*/ 16 w 363"/>
                <a:gd name="T49" fmla="*/ 18 h 254"/>
                <a:gd name="T50" fmla="*/ 33 w 363"/>
                <a:gd name="T51" fmla="*/ 34 h 254"/>
                <a:gd name="T52" fmla="*/ 51 w 363"/>
                <a:gd name="T53" fmla="*/ 51 h 254"/>
                <a:gd name="T54" fmla="*/ 68 w 363"/>
                <a:gd name="T55" fmla="*/ 68 h 254"/>
                <a:gd name="T56" fmla="*/ 86 w 363"/>
                <a:gd name="T57" fmla="*/ 85 h 254"/>
                <a:gd name="T58" fmla="*/ 103 w 363"/>
                <a:gd name="T59" fmla="*/ 102 h 254"/>
                <a:gd name="T60" fmla="*/ 121 w 363"/>
                <a:gd name="T61" fmla="*/ 118 h 254"/>
                <a:gd name="T62" fmla="*/ 139 w 363"/>
                <a:gd name="T63" fmla="*/ 135 h 254"/>
                <a:gd name="T64" fmla="*/ 156 w 363"/>
                <a:gd name="T65" fmla="*/ 152 h 254"/>
                <a:gd name="T66" fmla="*/ 162 w 363"/>
                <a:gd name="T67" fmla="*/ 158 h 254"/>
                <a:gd name="T68" fmla="*/ 197 w 363"/>
                <a:gd name="T69" fmla="*/ 191 h 254"/>
                <a:gd name="T70" fmla="*/ 232 w 363"/>
                <a:gd name="T71" fmla="*/ 224 h 254"/>
                <a:gd name="T72" fmla="*/ 241 w 363"/>
                <a:gd name="T73" fmla="*/ 233 h 254"/>
                <a:gd name="T74" fmla="*/ 248 w 363"/>
                <a:gd name="T75" fmla="*/ 239 h 254"/>
                <a:gd name="T76" fmla="*/ 255 w 363"/>
                <a:gd name="T77" fmla="*/ 233 h 254"/>
                <a:gd name="T78" fmla="*/ 261 w 363"/>
                <a:gd name="T79" fmla="*/ 224 h 254"/>
                <a:gd name="T80" fmla="*/ 275 w 363"/>
                <a:gd name="T81" fmla="*/ 203 h 254"/>
                <a:gd name="T82" fmla="*/ 288 w 363"/>
                <a:gd name="T83" fmla="*/ 185 h 254"/>
                <a:gd name="T84" fmla="*/ 316 w 363"/>
                <a:gd name="T85" fmla="*/ 145 h 254"/>
                <a:gd name="T86" fmla="*/ 345 w 363"/>
                <a:gd name="T87" fmla="*/ 106 h 254"/>
                <a:gd name="T88" fmla="*/ 359 w 363"/>
                <a:gd name="T89" fmla="*/ 85 h 254"/>
                <a:gd name="T90" fmla="*/ 360 w 363"/>
                <a:gd name="T91" fmla="*/ 7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 h="254">
                  <a:moveTo>
                    <a:pt x="360" y="79"/>
                  </a:moveTo>
                  <a:cubicBezTo>
                    <a:pt x="361" y="81"/>
                    <a:pt x="361" y="84"/>
                    <a:pt x="361" y="86"/>
                  </a:cubicBezTo>
                  <a:cubicBezTo>
                    <a:pt x="361" y="89"/>
                    <a:pt x="363" y="93"/>
                    <a:pt x="362" y="95"/>
                  </a:cubicBezTo>
                  <a:cubicBezTo>
                    <a:pt x="362" y="96"/>
                    <a:pt x="361" y="98"/>
                    <a:pt x="360" y="99"/>
                  </a:cubicBezTo>
                  <a:cubicBezTo>
                    <a:pt x="352" y="114"/>
                    <a:pt x="342" y="126"/>
                    <a:pt x="332" y="139"/>
                  </a:cubicBezTo>
                  <a:cubicBezTo>
                    <a:pt x="323" y="152"/>
                    <a:pt x="314" y="165"/>
                    <a:pt x="304" y="179"/>
                  </a:cubicBezTo>
                  <a:cubicBezTo>
                    <a:pt x="299" y="186"/>
                    <a:pt x="295" y="193"/>
                    <a:pt x="290" y="200"/>
                  </a:cubicBezTo>
                  <a:cubicBezTo>
                    <a:pt x="280" y="214"/>
                    <a:pt x="270" y="227"/>
                    <a:pt x="261" y="241"/>
                  </a:cubicBezTo>
                  <a:cubicBezTo>
                    <a:pt x="259" y="243"/>
                    <a:pt x="257" y="246"/>
                    <a:pt x="255" y="248"/>
                  </a:cubicBezTo>
                  <a:cubicBezTo>
                    <a:pt x="254" y="251"/>
                    <a:pt x="252" y="254"/>
                    <a:pt x="249" y="253"/>
                  </a:cubicBezTo>
                  <a:cubicBezTo>
                    <a:pt x="247" y="253"/>
                    <a:pt x="245" y="250"/>
                    <a:pt x="243" y="248"/>
                  </a:cubicBezTo>
                  <a:cubicBezTo>
                    <a:pt x="237" y="243"/>
                    <a:pt x="232" y="238"/>
                    <a:pt x="227" y="233"/>
                  </a:cubicBezTo>
                  <a:cubicBezTo>
                    <a:pt x="221" y="228"/>
                    <a:pt x="215" y="222"/>
                    <a:pt x="209" y="216"/>
                  </a:cubicBezTo>
                  <a:cubicBezTo>
                    <a:pt x="198" y="205"/>
                    <a:pt x="186" y="194"/>
                    <a:pt x="174" y="183"/>
                  </a:cubicBezTo>
                  <a:cubicBezTo>
                    <a:pt x="171" y="179"/>
                    <a:pt x="167" y="176"/>
                    <a:pt x="164" y="173"/>
                  </a:cubicBezTo>
                  <a:cubicBezTo>
                    <a:pt x="146" y="156"/>
                    <a:pt x="128" y="139"/>
                    <a:pt x="111" y="122"/>
                  </a:cubicBezTo>
                  <a:cubicBezTo>
                    <a:pt x="94" y="105"/>
                    <a:pt x="76" y="89"/>
                    <a:pt x="59" y="72"/>
                  </a:cubicBezTo>
                  <a:cubicBezTo>
                    <a:pt x="41" y="55"/>
                    <a:pt x="23" y="38"/>
                    <a:pt x="6" y="22"/>
                  </a:cubicBezTo>
                  <a:cubicBezTo>
                    <a:pt x="5" y="20"/>
                    <a:pt x="2" y="19"/>
                    <a:pt x="1" y="16"/>
                  </a:cubicBezTo>
                  <a:cubicBezTo>
                    <a:pt x="1" y="15"/>
                    <a:pt x="1" y="14"/>
                    <a:pt x="1" y="13"/>
                  </a:cubicBezTo>
                  <a:cubicBezTo>
                    <a:pt x="1" y="9"/>
                    <a:pt x="0" y="5"/>
                    <a:pt x="0" y="0"/>
                  </a:cubicBezTo>
                  <a:cubicBezTo>
                    <a:pt x="0" y="1"/>
                    <a:pt x="0" y="1"/>
                    <a:pt x="0" y="1"/>
                  </a:cubicBezTo>
                  <a:cubicBezTo>
                    <a:pt x="0" y="3"/>
                    <a:pt x="2" y="4"/>
                    <a:pt x="3" y="5"/>
                  </a:cubicBezTo>
                  <a:cubicBezTo>
                    <a:pt x="4" y="7"/>
                    <a:pt x="6" y="8"/>
                    <a:pt x="7" y="9"/>
                  </a:cubicBezTo>
                  <a:cubicBezTo>
                    <a:pt x="10" y="12"/>
                    <a:pt x="13" y="15"/>
                    <a:pt x="16" y="18"/>
                  </a:cubicBezTo>
                  <a:cubicBezTo>
                    <a:pt x="22" y="23"/>
                    <a:pt x="28" y="29"/>
                    <a:pt x="33" y="34"/>
                  </a:cubicBezTo>
                  <a:cubicBezTo>
                    <a:pt x="39" y="40"/>
                    <a:pt x="45" y="46"/>
                    <a:pt x="51" y="51"/>
                  </a:cubicBezTo>
                  <a:cubicBezTo>
                    <a:pt x="57" y="57"/>
                    <a:pt x="63" y="62"/>
                    <a:pt x="68" y="68"/>
                  </a:cubicBezTo>
                  <a:cubicBezTo>
                    <a:pt x="74" y="74"/>
                    <a:pt x="80" y="79"/>
                    <a:pt x="86" y="85"/>
                  </a:cubicBezTo>
                  <a:cubicBezTo>
                    <a:pt x="92" y="90"/>
                    <a:pt x="98" y="96"/>
                    <a:pt x="103" y="102"/>
                  </a:cubicBezTo>
                  <a:cubicBezTo>
                    <a:pt x="109" y="107"/>
                    <a:pt x="115" y="113"/>
                    <a:pt x="121" y="118"/>
                  </a:cubicBezTo>
                  <a:cubicBezTo>
                    <a:pt x="127" y="124"/>
                    <a:pt x="133" y="129"/>
                    <a:pt x="139" y="135"/>
                  </a:cubicBezTo>
                  <a:cubicBezTo>
                    <a:pt x="144" y="141"/>
                    <a:pt x="150" y="146"/>
                    <a:pt x="156" y="152"/>
                  </a:cubicBezTo>
                  <a:cubicBezTo>
                    <a:pt x="158" y="154"/>
                    <a:pt x="160" y="156"/>
                    <a:pt x="162" y="158"/>
                  </a:cubicBezTo>
                  <a:cubicBezTo>
                    <a:pt x="174" y="169"/>
                    <a:pt x="185" y="180"/>
                    <a:pt x="197" y="191"/>
                  </a:cubicBezTo>
                  <a:cubicBezTo>
                    <a:pt x="209" y="202"/>
                    <a:pt x="220" y="213"/>
                    <a:pt x="232" y="224"/>
                  </a:cubicBezTo>
                  <a:cubicBezTo>
                    <a:pt x="235" y="227"/>
                    <a:pt x="238" y="230"/>
                    <a:pt x="241" y="233"/>
                  </a:cubicBezTo>
                  <a:cubicBezTo>
                    <a:pt x="243" y="235"/>
                    <a:pt x="245" y="238"/>
                    <a:pt x="248" y="239"/>
                  </a:cubicBezTo>
                  <a:cubicBezTo>
                    <a:pt x="251" y="239"/>
                    <a:pt x="253" y="236"/>
                    <a:pt x="255" y="233"/>
                  </a:cubicBezTo>
                  <a:cubicBezTo>
                    <a:pt x="257" y="230"/>
                    <a:pt x="259" y="227"/>
                    <a:pt x="261" y="224"/>
                  </a:cubicBezTo>
                  <a:cubicBezTo>
                    <a:pt x="266" y="217"/>
                    <a:pt x="271" y="210"/>
                    <a:pt x="275" y="203"/>
                  </a:cubicBezTo>
                  <a:cubicBezTo>
                    <a:pt x="280" y="197"/>
                    <a:pt x="284" y="191"/>
                    <a:pt x="288" y="185"/>
                  </a:cubicBezTo>
                  <a:cubicBezTo>
                    <a:pt x="297" y="172"/>
                    <a:pt x="307" y="158"/>
                    <a:pt x="316" y="145"/>
                  </a:cubicBezTo>
                  <a:cubicBezTo>
                    <a:pt x="326" y="132"/>
                    <a:pt x="335" y="118"/>
                    <a:pt x="345" y="106"/>
                  </a:cubicBezTo>
                  <a:cubicBezTo>
                    <a:pt x="349" y="99"/>
                    <a:pt x="354" y="92"/>
                    <a:pt x="359" y="85"/>
                  </a:cubicBezTo>
                  <a:cubicBezTo>
                    <a:pt x="359" y="84"/>
                    <a:pt x="361" y="82"/>
                    <a:pt x="360" y="79"/>
                  </a:cubicBezTo>
                  <a:close/>
                </a:path>
              </a:pathLst>
            </a:custGeom>
            <a:solidFill>
              <a:srgbClr val="3FA59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3" name="ïsļíḍê"/>
            <p:cNvSpPr/>
            <p:nvPr/>
          </p:nvSpPr>
          <p:spPr bwMode="auto">
            <a:xfrm>
              <a:off x="3686157" y="1173144"/>
              <a:ext cx="2874325" cy="1981790"/>
            </a:xfrm>
            <a:custGeom>
              <a:avLst/>
              <a:gdLst>
                <a:gd name="T0" fmla="*/ 102 w 380"/>
                <a:gd name="T1" fmla="*/ 19 h 262"/>
                <a:gd name="T2" fmla="*/ 106 w 380"/>
                <a:gd name="T3" fmla="*/ 12 h 262"/>
                <a:gd name="T4" fmla="*/ 108 w 380"/>
                <a:gd name="T5" fmla="*/ 9 h 262"/>
                <a:gd name="T6" fmla="*/ 110 w 380"/>
                <a:gd name="T7" fmla="*/ 7 h 262"/>
                <a:gd name="T8" fmla="*/ 112 w 380"/>
                <a:gd name="T9" fmla="*/ 5 h 262"/>
                <a:gd name="T10" fmla="*/ 114 w 380"/>
                <a:gd name="T11" fmla="*/ 3 h 262"/>
                <a:gd name="T12" fmla="*/ 115 w 380"/>
                <a:gd name="T13" fmla="*/ 2 h 262"/>
                <a:gd name="T14" fmla="*/ 116 w 380"/>
                <a:gd name="T15" fmla="*/ 1 h 262"/>
                <a:gd name="T16" fmla="*/ 118 w 380"/>
                <a:gd name="T17" fmla="*/ 1 h 262"/>
                <a:gd name="T18" fmla="*/ 119 w 380"/>
                <a:gd name="T19" fmla="*/ 0 h 262"/>
                <a:gd name="T20" fmla="*/ 121 w 380"/>
                <a:gd name="T21" fmla="*/ 0 h 262"/>
                <a:gd name="T22" fmla="*/ 122 w 380"/>
                <a:gd name="T23" fmla="*/ 0 h 262"/>
                <a:gd name="T24" fmla="*/ 124 w 380"/>
                <a:gd name="T25" fmla="*/ 1 h 262"/>
                <a:gd name="T26" fmla="*/ 126 w 380"/>
                <a:gd name="T27" fmla="*/ 1 h 262"/>
                <a:gd name="T28" fmla="*/ 127 w 380"/>
                <a:gd name="T29" fmla="*/ 2 h 262"/>
                <a:gd name="T30" fmla="*/ 129 w 380"/>
                <a:gd name="T31" fmla="*/ 3 h 262"/>
                <a:gd name="T32" fmla="*/ 134 w 380"/>
                <a:gd name="T33" fmla="*/ 8 h 262"/>
                <a:gd name="T34" fmla="*/ 303 w 380"/>
                <a:gd name="T35" fmla="*/ 170 h 262"/>
                <a:gd name="T36" fmla="*/ 340 w 380"/>
                <a:gd name="T37" fmla="*/ 204 h 262"/>
                <a:gd name="T38" fmla="*/ 369 w 380"/>
                <a:gd name="T39" fmla="*/ 232 h 262"/>
                <a:gd name="T40" fmla="*/ 375 w 380"/>
                <a:gd name="T41" fmla="*/ 238 h 262"/>
                <a:gd name="T42" fmla="*/ 376 w 380"/>
                <a:gd name="T43" fmla="*/ 240 h 262"/>
                <a:gd name="T44" fmla="*/ 377 w 380"/>
                <a:gd name="T45" fmla="*/ 241 h 262"/>
                <a:gd name="T46" fmla="*/ 377 w 380"/>
                <a:gd name="T47" fmla="*/ 242 h 262"/>
                <a:gd name="T48" fmla="*/ 378 w 380"/>
                <a:gd name="T49" fmla="*/ 244 h 262"/>
                <a:gd name="T50" fmla="*/ 378 w 380"/>
                <a:gd name="T51" fmla="*/ 245 h 262"/>
                <a:gd name="T52" fmla="*/ 379 w 380"/>
                <a:gd name="T53" fmla="*/ 246 h 262"/>
                <a:gd name="T54" fmla="*/ 380 w 380"/>
                <a:gd name="T55" fmla="*/ 261 h 262"/>
                <a:gd name="T56" fmla="*/ 379 w 380"/>
                <a:gd name="T57" fmla="*/ 258 h 262"/>
                <a:gd name="T58" fmla="*/ 378 w 380"/>
                <a:gd name="T59" fmla="*/ 255 h 262"/>
                <a:gd name="T60" fmla="*/ 376 w 380"/>
                <a:gd name="T61" fmla="*/ 253 h 262"/>
                <a:gd name="T62" fmla="*/ 352 w 380"/>
                <a:gd name="T63" fmla="*/ 229 h 262"/>
                <a:gd name="T64" fmla="*/ 315 w 380"/>
                <a:gd name="T65" fmla="*/ 194 h 262"/>
                <a:gd name="T66" fmla="*/ 137 w 380"/>
                <a:gd name="T67" fmla="*/ 23 h 262"/>
                <a:gd name="T68" fmla="*/ 128 w 380"/>
                <a:gd name="T69" fmla="*/ 16 h 262"/>
                <a:gd name="T70" fmla="*/ 123 w 380"/>
                <a:gd name="T71" fmla="*/ 15 h 262"/>
                <a:gd name="T72" fmla="*/ 119 w 380"/>
                <a:gd name="T73" fmla="*/ 15 h 262"/>
                <a:gd name="T74" fmla="*/ 115 w 380"/>
                <a:gd name="T75" fmla="*/ 18 h 262"/>
                <a:gd name="T76" fmla="*/ 112 w 380"/>
                <a:gd name="T77" fmla="*/ 21 h 262"/>
                <a:gd name="T78" fmla="*/ 109 w 380"/>
                <a:gd name="T79" fmla="*/ 25 h 262"/>
                <a:gd name="T80" fmla="*/ 105 w 380"/>
                <a:gd name="T81" fmla="*/ 30 h 262"/>
                <a:gd name="T82" fmla="*/ 101 w 380"/>
                <a:gd name="T83" fmla="*/ 36 h 262"/>
                <a:gd name="T84" fmla="*/ 17 w 380"/>
                <a:gd name="T85" fmla="*/ 156 h 262"/>
                <a:gd name="T86" fmla="*/ 15 w 380"/>
                <a:gd name="T87" fmla="*/ 159 h 262"/>
                <a:gd name="T88" fmla="*/ 8 w 380"/>
                <a:gd name="T89" fmla="*/ 167 h 262"/>
                <a:gd name="T90" fmla="*/ 5 w 380"/>
                <a:gd name="T91" fmla="*/ 172 h 262"/>
                <a:gd name="T92" fmla="*/ 3 w 380"/>
                <a:gd name="T93" fmla="*/ 176 h 262"/>
                <a:gd name="T94" fmla="*/ 2 w 380"/>
                <a:gd name="T95" fmla="*/ 180 h 262"/>
                <a:gd name="T96" fmla="*/ 1 w 380"/>
                <a:gd name="T97" fmla="*/ 186 h 262"/>
                <a:gd name="T98" fmla="*/ 0 w 380"/>
                <a:gd name="T99" fmla="*/ 168 h 262"/>
                <a:gd name="T100" fmla="*/ 1 w 380"/>
                <a:gd name="T101" fmla="*/ 165 h 262"/>
                <a:gd name="T102" fmla="*/ 1 w 380"/>
                <a:gd name="T103" fmla="*/ 163 h 262"/>
                <a:gd name="T104" fmla="*/ 2 w 380"/>
                <a:gd name="T105" fmla="*/ 161 h 262"/>
                <a:gd name="T106" fmla="*/ 4 w 380"/>
                <a:gd name="T107" fmla="*/ 157 h 262"/>
                <a:gd name="T108" fmla="*/ 5 w 380"/>
                <a:gd name="T109" fmla="*/ 155 h 262"/>
                <a:gd name="T110" fmla="*/ 10 w 380"/>
                <a:gd name="T111" fmla="*/ 149 h 262"/>
                <a:gd name="T112" fmla="*/ 13 w 380"/>
                <a:gd name="T113" fmla="*/ 144 h 262"/>
                <a:gd name="T114" fmla="*/ 58 w 380"/>
                <a:gd name="T115" fmla="*/ 8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262">
                  <a:moveTo>
                    <a:pt x="99" y="22"/>
                  </a:moveTo>
                  <a:cubicBezTo>
                    <a:pt x="100" y="21"/>
                    <a:pt x="100" y="21"/>
                    <a:pt x="100" y="21"/>
                  </a:cubicBezTo>
                  <a:cubicBezTo>
                    <a:pt x="100" y="21"/>
                    <a:pt x="101" y="20"/>
                    <a:pt x="101" y="20"/>
                  </a:cubicBezTo>
                  <a:cubicBezTo>
                    <a:pt x="101" y="19"/>
                    <a:pt x="101" y="19"/>
                    <a:pt x="102" y="19"/>
                  </a:cubicBezTo>
                  <a:cubicBezTo>
                    <a:pt x="102" y="18"/>
                    <a:pt x="103" y="17"/>
                    <a:pt x="103" y="17"/>
                  </a:cubicBezTo>
                  <a:cubicBezTo>
                    <a:pt x="103" y="16"/>
                    <a:pt x="104" y="16"/>
                    <a:pt x="104" y="15"/>
                  </a:cubicBezTo>
                  <a:cubicBezTo>
                    <a:pt x="104" y="15"/>
                    <a:pt x="104" y="14"/>
                    <a:pt x="105" y="14"/>
                  </a:cubicBezTo>
                  <a:cubicBezTo>
                    <a:pt x="105" y="13"/>
                    <a:pt x="105" y="13"/>
                    <a:pt x="106" y="12"/>
                  </a:cubicBezTo>
                  <a:cubicBezTo>
                    <a:pt x="106" y="12"/>
                    <a:pt x="106" y="12"/>
                    <a:pt x="106" y="12"/>
                  </a:cubicBezTo>
                  <a:cubicBezTo>
                    <a:pt x="106" y="11"/>
                    <a:pt x="106" y="11"/>
                    <a:pt x="106" y="11"/>
                  </a:cubicBezTo>
                  <a:cubicBezTo>
                    <a:pt x="107" y="11"/>
                    <a:pt x="107" y="11"/>
                    <a:pt x="107" y="10"/>
                  </a:cubicBezTo>
                  <a:cubicBezTo>
                    <a:pt x="108" y="9"/>
                    <a:pt x="108" y="9"/>
                    <a:pt x="108" y="9"/>
                  </a:cubicBezTo>
                  <a:cubicBezTo>
                    <a:pt x="108" y="9"/>
                    <a:pt x="108" y="9"/>
                    <a:pt x="108" y="9"/>
                  </a:cubicBezTo>
                  <a:cubicBezTo>
                    <a:pt x="109" y="8"/>
                    <a:pt x="109" y="8"/>
                    <a:pt x="109" y="8"/>
                  </a:cubicBezTo>
                  <a:cubicBezTo>
                    <a:pt x="109" y="8"/>
                    <a:pt x="109" y="8"/>
                    <a:pt x="109" y="8"/>
                  </a:cubicBezTo>
                  <a:cubicBezTo>
                    <a:pt x="110" y="7"/>
                    <a:pt x="110" y="7"/>
                    <a:pt x="110" y="7"/>
                  </a:cubicBezTo>
                  <a:cubicBezTo>
                    <a:pt x="110" y="7"/>
                    <a:pt x="110" y="7"/>
                    <a:pt x="110" y="7"/>
                  </a:cubicBezTo>
                  <a:cubicBezTo>
                    <a:pt x="110" y="6"/>
                    <a:pt x="110" y="6"/>
                    <a:pt x="110" y="6"/>
                  </a:cubicBezTo>
                  <a:cubicBezTo>
                    <a:pt x="111" y="5"/>
                    <a:pt x="111" y="5"/>
                    <a:pt x="111" y="5"/>
                  </a:cubicBezTo>
                  <a:cubicBezTo>
                    <a:pt x="112" y="5"/>
                    <a:pt x="112" y="5"/>
                    <a:pt x="112" y="5"/>
                  </a:cubicBezTo>
                  <a:cubicBezTo>
                    <a:pt x="112" y="5"/>
                    <a:pt x="112" y="5"/>
                    <a:pt x="112" y="5"/>
                  </a:cubicBezTo>
                  <a:cubicBezTo>
                    <a:pt x="112" y="4"/>
                    <a:pt x="112" y="4"/>
                    <a:pt x="112" y="4"/>
                  </a:cubicBezTo>
                  <a:cubicBezTo>
                    <a:pt x="113" y="4"/>
                    <a:pt x="113" y="4"/>
                    <a:pt x="113" y="4"/>
                  </a:cubicBezTo>
                  <a:cubicBezTo>
                    <a:pt x="114" y="3"/>
                    <a:pt x="114" y="3"/>
                    <a:pt x="114" y="3"/>
                  </a:cubicBezTo>
                  <a:cubicBezTo>
                    <a:pt x="114" y="3"/>
                    <a:pt x="114" y="3"/>
                    <a:pt x="114" y="3"/>
                  </a:cubicBezTo>
                  <a:cubicBezTo>
                    <a:pt x="114" y="3"/>
                    <a:pt x="114" y="3"/>
                    <a:pt x="114" y="3"/>
                  </a:cubicBezTo>
                  <a:cubicBezTo>
                    <a:pt x="114" y="3"/>
                    <a:pt x="114" y="3"/>
                    <a:pt x="114" y="3"/>
                  </a:cubicBezTo>
                  <a:cubicBezTo>
                    <a:pt x="115" y="2"/>
                    <a:pt x="115" y="2"/>
                    <a:pt x="115" y="2"/>
                  </a:cubicBezTo>
                  <a:cubicBezTo>
                    <a:pt x="116" y="2"/>
                    <a:pt x="116" y="2"/>
                    <a:pt x="116" y="2"/>
                  </a:cubicBezTo>
                  <a:cubicBezTo>
                    <a:pt x="116" y="2"/>
                    <a:pt x="116" y="2"/>
                    <a:pt x="116" y="2"/>
                  </a:cubicBezTo>
                  <a:cubicBezTo>
                    <a:pt x="116" y="2"/>
                    <a:pt x="116" y="2"/>
                    <a:pt x="116" y="2"/>
                  </a:cubicBezTo>
                  <a:cubicBezTo>
                    <a:pt x="116" y="1"/>
                    <a:pt x="116" y="1"/>
                    <a:pt x="116" y="1"/>
                  </a:cubicBezTo>
                  <a:cubicBezTo>
                    <a:pt x="117" y="1"/>
                    <a:pt x="117" y="1"/>
                    <a:pt x="117" y="1"/>
                  </a:cubicBezTo>
                  <a:cubicBezTo>
                    <a:pt x="117" y="1"/>
                    <a:pt x="117" y="1"/>
                    <a:pt x="117" y="1"/>
                  </a:cubicBezTo>
                  <a:cubicBezTo>
                    <a:pt x="118" y="1"/>
                    <a:pt x="118" y="1"/>
                    <a:pt x="118" y="1"/>
                  </a:cubicBezTo>
                  <a:cubicBezTo>
                    <a:pt x="118" y="1"/>
                    <a:pt x="118" y="1"/>
                    <a:pt x="118" y="1"/>
                  </a:cubicBezTo>
                  <a:cubicBezTo>
                    <a:pt x="118" y="1"/>
                    <a:pt x="118" y="1"/>
                    <a:pt x="118" y="1"/>
                  </a:cubicBezTo>
                  <a:cubicBezTo>
                    <a:pt x="118" y="1"/>
                    <a:pt x="118" y="1"/>
                    <a:pt x="118" y="1"/>
                  </a:cubicBezTo>
                  <a:cubicBezTo>
                    <a:pt x="119" y="0"/>
                    <a:pt x="119" y="0"/>
                    <a:pt x="119" y="0"/>
                  </a:cubicBezTo>
                  <a:cubicBezTo>
                    <a:pt x="119" y="0"/>
                    <a:pt x="119" y="0"/>
                    <a:pt x="119"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2" y="0"/>
                    <a:pt x="122" y="0"/>
                    <a:pt x="122" y="0"/>
                  </a:cubicBezTo>
                  <a:cubicBezTo>
                    <a:pt x="122" y="0"/>
                    <a:pt x="122" y="0"/>
                    <a:pt x="122" y="0"/>
                  </a:cubicBezTo>
                  <a:cubicBezTo>
                    <a:pt x="122" y="0"/>
                    <a:pt x="122" y="0"/>
                    <a:pt x="122" y="0"/>
                  </a:cubicBezTo>
                  <a:cubicBezTo>
                    <a:pt x="123" y="0"/>
                    <a:pt x="123" y="0"/>
                    <a:pt x="123" y="0"/>
                  </a:cubicBezTo>
                  <a:cubicBezTo>
                    <a:pt x="124" y="0"/>
                    <a:pt x="124" y="0"/>
                    <a:pt x="124" y="0"/>
                  </a:cubicBezTo>
                  <a:cubicBezTo>
                    <a:pt x="124" y="0"/>
                    <a:pt x="124" y="0"/>
                    <a:pt x="124" y="0"/>
                  </a:cubicBezTo>
                  <a:cubicBezTo>
                    <a:pt x="124" y="1"/>
                    <a:pt x="124" y="1"/>
                    <a:pt x="124" y="1"/>
                  </a:cubicBezTo>
                  <a:cubicBezTo>
                    <a:pt x="124" y="1"/>
                    <a:pt x="124" y="1"/>
                    <a:pt x="124" y="1"/>
                  </a:cubicBezTo>
                  <a:cubicBezTo>
                    <a:pt x="125" y="1"/>
                    <a:pt x="125" y="1"/>
                    <a:pt x="125" y="1"/>
                  </a:cubicBezTo>
                  <a:cubicBezTo>
                    <a:pt x="125" y="1"/>
                    <a:pt x="125" y="1"/>
                    <a:pt x="125" y="1"/>
                  </a:cubicBezTo>
                  <a:cubicBezTo>
                    <a:pt x="126" y="1"/>
                    <a:pt x="126" y="1"/>
                    <a:pt x="126" y="1"/>
                  </a:cubicBezTo>
                  <a:cubicBezTo>
                    <a:pt x="126" y="1"/>
                    <a:pt x="126" y="1"/>
                    <a:pt x="126" y="1"/>
                  </a:cubicBezTo>
                  <a:cubicBezTo>
                    <a:pt x="127" y="2"/>
                    <a:pt x="127" y="2"/>
                    <a:pt x="127" y="2"/>
                  </a:cubicBezTo>
                  <a:cubicBezTo>
                    <a:pt x="127" y="2"/>
                    <a:pt x="127" y="2"/>
                    <a:pt x="127" y="2"/>
                  </a:cubicBezTo>
                  <a:cubicBezTo>
                    <a:pt x="127" y="2"/>
                    <a:pt x="127" y="2"/>
                    <a:pt x="127" y="2"/>
                  </a:cubicBezTo>
                  <a:cubicBezTo>
                    <a:pt x="128" y="2"/>
                    <a:pt x="128" y="2"/>
                    <a:pt x="128" y="2"/>
                  </a:cubicBezTo>
                  <a:cubicBezTo>
                    <a:pt x="128" y="3"/>
                    <a:pt x="128" y="3"/>
                    <a:pt x="128" y="3"/>
                  </a:cubicBezTo>
                  <a:cubicBezTo>
                    <a:pt x="129" y="3"/>
                    <a:pt x="129" y="3"/>
                    <a:pt x="129" y="3"/>
                  </a:cubicBezTo>
                  <a:cubicBezTo>
                    <a:pt x="129" y="3"/>
                    <a:pt x="129" y="3"/>
                    <a:pt x="129" y="3"/>
                  </a:cubicBezTo>
                  <a:cubicBezTo>
                    <a:pt x="130" y="4"/>
                    <a:pt x="131" y="4"/>
                    <a:pt x="131" y="5"/>
                  </a:cubicBezTo>
                  <a:cubicBezTo>
                    <a:pt x="132" y="6"/>
                    <a:pt x="132" y="6"/>
                    <a:pt x="132" y="6"/>
                  </a:cubicBezTo>
                  <a:cubicBezTo>
                    <a:pt x="132" y="6"/>
                    <a:pt x="133" y="6"/>
                    <a:pt x="133" y="7"/>
                  </a:cubicBezTo>
                  <a:cubicBezTo>
                    <a:pt x="134" y="8"/>
                    <a:pt x="134" y="8"/>
                    <a:pt x="134" y="8"/>
                  </a:cubicBezTo>
                  <a:cubicBezTo>
                    <a:pt x="135" y="9"/>
                    <a:pt x="135" y="9"/>
                    <a:pt x="135" y="9"/>
                  </a:cubicBezTo>
                  <a:cubicBezTo>
                    <a:pt x="139" y="12"/>
                    <a:pt x="143" y="17"/>
                    <a:pt x="147" y="20"/>
                  </a:cubicBezTo>
                  <a:cubicBezTo>
                    <a:pt x="161" y="34"/>
                    <a:pt x="175" y="48"/>
                    <a:pt x="190" y="61"/>
                  </a:cubicBezTo>
                  <a:cubicBezTo>
                    <a:pt x="228" y="97"/>
                    <a:pt x="266" y="134"/>
                    <a:pt x="303" y="170"/>
                  </a:cubicBezTo>
                  <a:cubicBezTo>
                    <a:pt x="307" y="173"/>
                    <a:pt x="311" y="177"/>
                    <a:pt x="315" y="181"/>
                  </a:cubicBezTo>
                  <a:cubicBezTo>
                    <a:pt x="319" y="184"/>
                    <a:pt x="323" y="188"/>
                    <a:pt x="327" y="192"/>
                  </a:cubicBezTo>
                  <a:cubicBezTo>
                    <a:pt x="331" y="196"/>
                    <a:pt x="335" y="200"/>
                    <a:pt x="339" y="203"/>
                  </a:cubicBezTo>
                  <a:cubicBezTo>
                    <a:pt x="340" y="204"/>
                    <a:pt x="340" y="204"/>
                    <a:pt x="340" y="204"/>
                  </a:cubicBezTo>
                  <a:cubicBezTo>
                    <a:pt x="344" y="208"/>
                    <a:pt x="347" y="211"/>
                    <a:pt x="350" y="214"/>
                  </a:cubicBezTo>
                  <a:cubicBezTo>
                    <a:pt x="354" y="217"/>
                    <a:pt x="357" y="221"/>
                    <a:pt x="361" y="224"/>
                  </a:cubicBezTo>
                  <a:cubicBezTo>
                    <a:pt x="362" y="225"/>
                    <a:pt x="363" y="226"/>
                    <a:pt x="364" y="228"/>
                  </a:cubicBezTo>
                  <a:cubicBezTo>
                    <a:pt x="366" y="229"/>
                    <a:pt x="367" y="231"/>
                    <a:pt x="369" y="232"/>
                  </a:cubicBezTo>
                  <a:cubicBezTo>
                    <a:pt x="371" y="234"/>
                    <a:pt x="372" y="235"/>
                    <a:pt x="373" y="237"/>
                  </a:cubicBezTo>
                  <a:cubicBezTo>
                    <a:pt x="374" y="237"/>
                    <a:pt x="374" y="237"/>
                    <a:pt x="374" y="237"/>
                  </a:cubicBezTo>
                  <a:cubicBezTo>
                    <a:pt x="375" y="238"/>
                    <a:pt x="375" y="238"/>
                    <a:pt x="375" y="238"/>
                  </a:cubicBezTo>
                  <a:cubicBezTo>
                    <a:pt x="375" y="238"/>
                    <a:pt x="375" y="238"/>
                    <a:pt x="375" y="238"/>
                  </a:cubicBezTo>
                  <a:cubicBezTo>
                    <a:pt x="375" y="238"/>
                    <a:pt x="375" y="238"/>
                    <a:pt x="375" y="238"/>
                  </a:cubicBezTo>
                  <a:cubicBezTo>
                    <a:pt x="375" y="239"/>
                    <a:pt x="375" y="239"/>
                    <a:pt x="375" y="239"/>
                  </a:cubicBezTo>
                  <a:cubicBezTo>
                    <a:pt x="376" y="240"/>
                    <a:pt x="376" y="240"/>
                    <a:pt x="376" y="240"/>
                  </a:cubicBezTo>
                  <a:cubicBezTo>
                    <a:pt x="376" y="240"/>
                    <a:pt x="376" y="240"/>
                    <a:pt x="376" y="240"/>
                  </a:cubicBezTo>
                  <a:cubicBezTo>
                    <a:pt x="376" y="240"/>
                    <a:pt x="376" y="240"/>
                    <a:pt x="376" y="240"/>
                  </a:cubicBezTo>
                  <a:cubicBezTo>
                    <a:pt x="376" y="240"/>
                    <a:pt x="376" y="240"/>
                    <a:pt x="376" y="240"/>
                  </a:cubicBezTo>
                  <a:cubicBezTo>
                    <a:pt x="377" y="241"/>
                    <a:pt x="377" y="241"/>
                    <a:pt x="377" y="241"/>
                  </a:cubicBezTo>
                  <a:cubicBezTo>
                    <a:pt x="377" y="241"/>
                    <a:pt x="377" y="241"/>
                    <a:pt x="377" y="241"/>
                  </a:cubicBezTo>
                  <a:cubicBezTo>
                    <a:pt x="377" y="241"/>
                    <a:pt x="377" y="241"/>
                    <a:pt x="377" y="241"/>
                  </a:cubicBezTo>
                  <a:cubicBezTo>
                    <a:pt x="377" y="242"/>
                    <a:pt x="377" y="242"/>
                    <a:pt x="377" y="242"/>
                  </a:cubicBezTo>
                  <a:cubicBezTo>
                    <a:pt x="377" y="242"/>
                    <a:pt x="377" y="242"/>
                    <a:pt x="377" y="242"/>
                  </a:cubicBezTo>
                  <a:cubicBezTo>
                    <a:pt x="377" y="242"/>
                    <a:pt x="377" y="242"/>
                    <a:pt x="377" y="242"/>
                  </a:cubicBezTo>
                  <a:cubicBezTo>
                    <a:pt x="377" y="242"/>
                    <a:pt x="377" y="242"/>
                    <a:pt x="377" y="242"/>
                  </a:cubicBezTo>
                  <a:cubicBezTo>
                    <a:pt x="378" y="243"/>
                    <a:pt x="378" y="243"/>
                    <a:pt x="378" y="243"/>
                  </a:cubicBezTo>
                  <a:cubicBezTo>
                    <a:pt x="378" y="244"/>
                    <a:pt x="378" y="244"/>
                    <a:pt x="378" y="244"/>
                  </a:cubicBezTo>
                  <a:cubicBezTo>
                    <a:pt x="378" y="244"/>
                    <a:pt x="378" y="244"/>
                    <a:pt x="378" y="244"/>
                  </a:cubicBezTo>
                  <a:cubicBezTo>
                    <a:pt x="378" y="244"/>
                    <a:pt x="378" y="244"/>
                    <a:pt x="378" y="244"/>
                  </a:cubicBezTo>
                  <a:cubicBezTo>
                    <a:pt x="378" y="244"/>
                    <a:pt x="378" y="244"/>
                    <a:pt x="378" y="244"/>
                  </a:cubicBezTo>
                  <a:cubicBezTo>
                    <a:pt x="378" y="245"/>
                    <a:pt x="378" y="245"/>
                    <a:pt x="378" y="245"/>
                  </a:cubicBezTo>
                  <a:cubicBezTo>
                    <a:pt x="378" y="245"/>
                    <a:pt x="378" y="245"/>
                    <a:pt x="378" y="245"/>
                  </a:cubicBezTo>
                  <a:cubicBezTo>
                    <a:pt x="378" y="245"/>
                    <a:pt x="378" y="245"/>
                    <a:pt x="378" y="245"/>
                  </a:cubicBezTo>
                  <a:cubicBezTo>
                    <a:pt x="379" y="246"/>
                    <a:pt x="379" y="246"/>
                    <a:pt x="379" y="246"/>
                  </a:cubicBezTo>
                  <a:cubicBezTo>
                    <a:pt x="379" y="246"/>
                    <a:pt x="379" y="246"/>
                    <a:pt x="379" y="246"/>
                  </a:cubicBezTo>
                  <a:cubicBezTo>
                    <a:pt x="379" y="246"/>
                    <a:pt x="379" y="246"/>
                    <a:pt x="379" y="246"/>
                  </a:cubicBezTo>
                  <a:cubicBezTo>
                    <a:pt x="379" y="247"/>
                    <a:pt x="379" y="247"/>
                    <a:pt x="379" y="247"/>
                  </a:cubicBezTo>
                  <a:cubicBezTo>
                    <a:pt x="380" y="262"/>
                    <a:pt x="380" y="262"/>
                    <a:pt x="380" y="262"/>
                  </a:cubicBezTo>
                  <a:cubicBezTo>
                    <a:pt x="380" y="262"/>
                    <a:pt x="380" y="261"/>
                    <a:pt x="380" y="261"/>
                  </a:cubicBezTo>
                  <a:cubicBezTo>
                    <a:pt x="380" y="261"/>
                    <a:pt x="380" y="261"/>
                    <a:pt x="380" y="261"/>
                  </a:cubicBezTo>
                  <a:cubicBezTo>
                    <a:pt x="380" y="260"/>
                    <a:pt x="380" y="260"/>
                    <a:pt x="379" y="259"/>
                  </a:cubicBezTo>
                  <a:cubicBezTo>
                    <a:pt x="379" y="259"/>
                    <a:pt x="379" y="259"/>
                    <a:pt x="379" y="259"/>
                  </a:cubicBezTo>
                  <a:cubicBezTo>
                    <a:pt x="379" y="259"/>
                    <a:pt x="379" y="258"/>
                    <a:pt x="379" y="258"/>
                  </a:cubicBezTo>
                  <a:cubicBezTo>
                    <a:pt x="379" y="258"/>
                    <a:pt x="379" y="258"/>
                    <a:pt x="379" y="258"/>
                  </a:cubicBezTo>
                  <a:cubicBezTo>
                    <a:pt x="379" y="258"/>
                    <a:pt x="379" y="257"/>
                    <a:pt x="379" y="257"/>
                  </a:cubicBezTo>
                  <a:cubicBezTo>
                    <a:pt x="378" y="257"/>
                    <a:pt x="378" y="257"/>
                    <a:pt x="378" y="257"/>
                  </a:cubicBezTo>
                  <a:cubicBezTo>
                    <a:pt x="378" y="256"/>
                    <a:pt x="378" y="256"/>
                    <a:pt x="378" y="255"/>
                  </a:cubicBezTo>
                  <a:cubicBezTo>
                    <a:pt x="378" y="255"/>
                    <a:pt x="378" y="255"/>
                    <a:pt x="378" y="255"/>
                  </a:cubicBezTo>
                  <a:cubicBezTo>
                    <a:pt x="378" y="255"/>
                    <a:pt x="377" y="255"/>
                    <a:pt x="377" y="254"/>
                  </a:cubicBezTo>
                  <a:cubicBezTo>
                    <a:pt x="377" y="254"/>
                    <a:pt x="377" y="254"/>
                    <a:pt x="377" y="254"/>
                  </a:cubicBezTo>
                  <a:cubicBezTo>
                    <a:pt x="377" y="254"/>
                    <a:pt x="376" y="253"/>
                    <a:pt x="376" y="253"/>
                  </a:cubicBezTo>
                  <a:cubicBezTo>
                    <a:pt x="376" y="253"/>
                    <a:pt x="376" y="253"/>
                    <a:pt x="376" y="253"/>
                  </a:cubicBezTo>
                  <a:cubicBezTo>
                    <a:pt x="375" y="252"/>
                    <a:pt x="375" y="252"/>
                    <a:pt x="375" y="251"/>
                  </a:cubicBezTo>
                  <a:cubicBezTo>
                    <a:pt x="372" y="248"/>
                    <a:pt x="369" y="245"/>
                    <a:pt x="365" y="242"/>
                  </a:cubicBezTo>
                  <a:cubicBezTo>
                    <a:pt x="364" y="241"/>
                    <a:pt x="363" y="240"/>
                    <a:pt x="362" y="239"/>
                  </a:cubicBezTo>
                  <a:cubicBezTo>
                    <a:pt x="359" y="235"/>
                    <a:pt x="355" y="232"/>
                    <a:pt x="352" y="229"/>
                  </a:cubicBezTo>
                  <a:cubicBezTo>
                    <a:pt x="348" y="225"/>
                    <a:pt x="344" y="221"/>
                    <a:pt x="340" y="218"/>
                  </a:cubicBezTo>
                  <a:cubicBezTo>
                    <a:pt x="336" y="214"/>
                    <a:pt x="332" y="210"/>
                    <a:pt x="328" y="206"/>
                  </a:cubicBezTo>
                  <a:cubicBezTo>
                    <a:pt x="324" y="202"/>
                    <a:pt x="320" y="199"/>
                    <a:pt x="316" y="195"/>
                  </a:cubicBezTo>
                  <a:cubicBezTo>
                    <a:pt x="315" y="194"/>
                    <a:pt x="315" y="194"/>
                    <a:pt x="315" y="194"/>
                  </a:cubicBezTo>
                  <a:cubicBezTo>
                    <a:pt x="312" y="191"/>
                    <a:pt x="308" y="188"/>
                    <a:pt x="305" y="184"/>
                  </a:cubicBezTo>
                  <a:cubicBezTo>
                    <a:pt x="267" y="148"/>
                    <a:pt x="229" y="112"/>
                    <a:pt x="191" y="76"/>
                  </a:cubicBezTo>
                  <a:cubicBezTo>
                    <a:pt x="177" y="62"/>
                    <a:pt x="162" y="48"/>
                    <a:pt x="148" y="35"/>
                  </a:cubicBezTo>
                  <a:cubicBezTo>
                    <a:pt x="144" y="31"/>
                    <a:pt x="141" y="27"/>
                    <a:pt x="137" y="23"/>
                  </a:cubicBezTo>
                  <a:cubicBezTo>
                    <a:pt x="136" y="23"/>
                    <a:pt x="135" y="22"/>
                    <a:pt x="135" y="21"/>
                  </a:cubicBezTo>
                  <a:cubicBezTo>
                    <a:pt x="134" y="21"/>
                    <a:pt x="134" y="20"/>
                    <a:pt x="133" y="20"/>
                  </a:cubicBezTo>
                  <a:cubicBezTo>
                    <a:pt x="132" y="19"/>
                    <a:pt x="131" y="18"/>
                    <a:pt x="130" y="18"/>
                  </a:cubicBezTo>
                  <a:cubicBezTo>
                    <a:pt x="130" y="17"/>
                    <a:pt x="129" y="17"/>
                    <a:pt x="128" y="16"/>
                  </a:cubicBezTo>
                  <a:cubicBezTo>
                    <a:pt x="128" y="16"/>
                    <a:pt x="128" y="16"/>
                    <a:pt x="128" y="16"/>
                  </a:cubicBezTo>
                  <a:cubicBezTo>
                    <a:pt x="127" y="16"/>
                    <a:pt x="126" y="15"/>
                    <a:pt x="126" y="15"/>
                  </a:cubicBezTo>
                  <a:cubicBezTo>
                    <a:pt x="126" y="15"/>
                    <a:pt x="126" y="15"/>
                    <a:pt x="126" y="15"/>
                  </a:cubicBezTo>
                  <a:cubicBezTo>
                    <a:pt x="125" y="15"/>
                    <a:pt x="124" y="15"/>
                    <a:pt x="123" y="15"/>
                  </a:cubicBezTo>
                  <a:cubicBezTo>
                    <a:pt x="123" y="15"/>
                    <a:pt x="123" y="15"/>
                    <a:pt x="123" y="15"/>
                  </a:cubicBezTo>
                  <a:cubicBezTo>
                    <a:pt x="123" y="15"/>
                    <a:pt x="122" y="15"/>
                    <a:pt x="121" y="15"/>
                  </a:cubicBezTo>
                  <a:cubicBezTo>
                    <a:pt x="121" y="15"/>
                    <a:pt x="121" y="15"/>
                    <a:pt x="121" y="15"/>
                  </a:cubicBezTo>
                  <a:cubicBezTo>
                    <a:pt x="120" y="15"/>
                    <a:pt x="120" y="15"/>
                    <a:pt x="119" y="15"/>
                  </a:cubicBezTo>
                  <a:cubicBezTo>
                    <a:pt x="119" y="15"/>
                    <a:pt x="119" y="15"/>
                    <a:pt x="119" y="15"/>
                  </a:cubicBezTo>
                  <a:cubicBezTo>
                    <a:pt x="118" y="16"/>
                    <a:pt x="118" y="16"/>
                    <a:pt x="117" y="16"/>
                  </a:cubicBezTo>
                  <a:cubicBezTo>
                    <a:pt x="117" y="16"/>
                    <a:pt x="117" y="16"/>
                    <a:pt x="117" y="16"/>
                  </a:cubicBezTo>
                  <a:cubicBezTo>
                    <a:pt x="116" y="17"/>
                    <a:pt x="116" y="17"/>
                    <a:pt x="115" y="18"/>
                  </a:cubicBezTo>
                  <a:cubicBezTo>
                    <a:pt x="115" y="18"/>
                    <a:pt x="115" y="18"/>
                    <a:pt x="115" y="18"/>
                  </a:cubicBezTo>
                  <a:cubicBezTo>
                    <a:pt x="114" y="18"/>
                    <a:pt x="114" y="19"/>
                    <a:pt x="113" y="19"/>
                  </a:cubicBezTo>
                  <a:cubicBezTo>
                    <a:pt x="113" y="19"/>
                    <a:pt x="113" y="19"/>
                    <a:pt x="113" y="19"/>
                  </a:cubicBezTo>
                  <a:cubicBezTo>
                    <a:pt x="113" y="20"/>
                    <a:pt x="112" y="20"/>
                    <a:pt x="112" y="21"/>
                  </a:cubicBezTo>
                  <a:cubicBezTo>
                    <a:pt x="111" y="21"/>
                    <a:pt x="111" y="21"/>
                    <a:pt x="111" y="21"/>
                  </a:cubicBezTo>
                  <a:cubicBezTo>
                    <a:pt x="111" y="22"/>
                    <a:pt x="110" y="22"/>
                    <a:pt x="110" y="23"/>
                  </a:cubicBezTo>
                  <a:cubicBezTo>
                    <a:pt x="110" y="23"/>
                    <a:pt x="110" y="23"/>
                    <a:pt x="110" y="23"/>
                  </a:cubicBezTo>
                  <a:cubicBezTo>
                    <a:pt x="109" y="24"/>
                    <a:pt x="109" y="24"/>
                    <a:pt x="109" y="25"/>
                  </a:cubicBezTo>
                  <a:cubicBezTo>
                    <a:pt x="108" y="25"/>
                    <a:pt x="108" y="25"/>
                    <a:pt x="108" y="26"/>
                  </a:cubicBezTo>
                  <a:cubicBezTo>
                    <a:pt x="107" y="27"/>
                    <a:pt x="107" y="27"/>
                    <a:pt x="107" y="27"/>
                  </a:cubicBezTo>
                  <a:cubicBezTo>
                    <a:pt x="107" y="27"/>
                    <a:pt x="106" y="28"/>
                    <a:pt x="106" y="28"/>
                  </a:cubicBezTo>
                  <a:cubicBezTo>
                    <a:pt x="105" y="30"/>
                    <a:pt x="105" y="30"/>
                    <a:pt x="105" y="30"/>
                  </a:cubicBezTo>
                  <a:cubicBezTo>
                    <a:pt x="105" y="30"/>
                    <a:pt x="105" y="31"/>
                    <a:pt x="104" y="31"/>
                  </a:cubicBezTo>
                  <a:cubicBezTo>
                    <a:pt x="104" y="32"/>
                    <a:pt x="103" y="32"/>
                    <a:pt x="103" y="33"/>
                  </a:cubicBezTo>
                  <a:cubicBezTo>
                    <a:pt x="103" y="33"/>
                    <a:pt x="103" y="34"/>
                    <a:pt x="102" y="34"/>
                  </a:cubicBezTo>
                  <a:cubicBezTo>
                    <a:pt x="102" y="35"/>
                    <a:pt x="102" y="35"/>
                    <a:pt x="101" y="36"/>
                  </a:cubicBezTo>
                  <a:cubicBezTo>
                    <a:pt x="101" y="36"/>
                    <a:pt x="101" y="36"/>
                    <a:pt x="101" y="36"/>
                  </a:cubicBezTo>
                  <a:cubicBezTo>
                    <a:pt x="101" y="36"/>
                    <a:pt x="101" y="36"/>
                    <a:pt x="101" y="36"/>
                  </a:cubicBezTo>
                  <a:cubicBezTo>
                    <a:pt x="87" y="56"/>
                    <a:pt x="73" y="75"/>
                    <a:pt x="60" y="95"/>
                  </a:cubicBezTo>
                  <a:cubicBezTo>
                    <a:pt x="45" y="115"/>
                    <a:pt x="31" y="136"/>
                    <a:pt x="17" y="156"/>
                  </a:cubicBezTo>
                  <a:cubicBezTo>
                    <a:pt x="16" y="156"/>
                    <a:pt x="16" y="157"/>
                    <a:pt x="16" y="157"/>
                  </a:cubicBezTo>
                  <a:cubicBezTo>
                    <a:pt x="15" y="158"/>
                    <a:pt x="15" y="158"/>
                    <a:pt x="15" y="158"/>
                  </a:cubicBezTo>
                  <a:cubicBezTo>
                    <a:pt x="15" y="159"/>
                    <a:pt x="15" y="159"/>
                    <a:pt x="15" y="159"/>
                  </a:cubicBezTo>
                  <a:cubicBezTo>
                    <a:pt x="15" y="159"/>
                    <a:pt x="15" y="159"/>
                    <a:pt x="15" y="159"/>
                  </a:cubicBezTo>
                  <a:cubicBezTo>
                    <a:pt x="14" y="160"/>
                    <a:pt x="14" y="160"/>
                    <a:pt x="13" y="161"/>
                  </a:cubicBezTo>
                  <a:cubicBezTo>
                    <a:pt x="12" y="162"/>
                    <a:pt x="12" y="162"/>
                    <a:pt x="11" y="163"/>
                  </a:cubicBezTo>
                  <a:cubicBezTo>
                    <a:pt x="11" y="164"/>
                    <a:pt x="11" y="164"/>
                    <a:pt x="11" y="164"/>
                  </a:cubicBezTo>
                  <a:cubicBezTo>
                    <a:pt x="10" y="165"/>
                    <a:pt x="9" y="166"/>
                    <a:pt x="8" y="167"/>
                  </a:cubicBezTo>
                  <a:cubicBezTo>
                    <a:pt x="8" y="168"/>
                    <a:pt x="8" y="168"/>
                    <a:pt x="8" y="168"/>
                  </a:cubicBezTo>
                  <a:cubicBezTo>
                    <a:pt x="8" y="168"/>
                    <a:pt x="7" y="169"/>
                    <a:pt x="7" y="170"/>
                  </a:cubicBezTo>
                  <a:cubicBezTo>
                    <a:pt x="6" y="171"/>
                    <a:pt x="6" y="171"/>
                    <a:pt x="6" y="171"/>
                  </a:cubicBezTo>
                  <a:cubicBezTo>
                    <a:pt x="5" y="172"/>
                    <a:pt x="5" y="172"/>
                    <a:pt x="5" y="172"/>
                  </a:cubicBezTo>
                  <a:cubicBezTo>
                    <a:pt x="5" y="172"/>
                    <a:pt x="5" y="173"/>
                    <a:pt x="4" y="174"/>
                  </a:cubicBezTo>
                  <a:cubicBezTo>
                    <a:pt x="4" y="174"/>
                    <a:pt x="4" y="174"/>
                    <a:pt x="4" y="174"/>
                  </a:cubicBezTo>
                  <a:cubicBezTo>
                    <a:pt x="4" y="175"/>
                    <a:pt x="4" y="175"/>
                    <a:pt x="3" y="176"/>
                  </a:cubicBezTo>
                  <a:cubicBezTo>
                    <a:pt x="3" y="176"/>
                    <a:pt x="3" y="176"/>
                    <a:pt x="3" y="176"/>
                  </a:cubicBezTo>
                  <a:cubicBezTo>
                    <a:pt x="3" y="177"/>
                    <a:pt x="3" y="177"/>
                    <a:pt x="2" y="178"/>
                  </a:cubicBezTo>
                  <a:cubicBezTo>
                    <a:pt x="2" y="178"/>
                    <a:pt x="2" y="178"/>
                    <a:pt x="2" y="178"/>
                  </a:cubicBezTo>
                  <a:cubicBezTo>
                    <a:pt x="2" y="179"/>
                    <a:pt x="2" y="179"/>
                    <a:pt x="2" y="180"/>
                  </a:cubicBezTo>
                  <a:cubicBezTo>
                    <a:pt x="2" y="180"/>
                    <a:pt x="2" y="180"/>
                    <a:pt x="2" y="180"/>
                  </a:cubicBezTo>
                  <a:cubicBezTo>
                    <a:pt x="2" y="181"/>
                    <a:pt x="1" y="181"/>
                    <a:pt x="1" y="182"/>
                  </a:cubicBezTo>
                  <a:cubicBezTo>
                    <a:pt x="1" y="182"/>
                    <a:pt x="1" y="183"/>
                    <a:pt x="1" y="183"/>
                  </a:cubicBezTo>
                  <a:cubicBezTo>
                    <a:pt x="1" y="184"/>
                    <a:pt x="1" y="184"/>
                    <a:pt x="1" y="184"/>
                  </a:cubicBezTo>
                  <a:cubicBezTo>
                    <a:pt x="1" y="185"/>
                    <a:pt x="1" y="185"/>
                    <a:pt x="1" y="186"/>
                  </a:cubicBezTo>
                  <a:cubicBezTo>
                    <a:pt x="0" y="172"/>
                    <a:pt x="0" y="172"/>
                    <a:pt x="0" y="172"/>
                  </a:cubicBezTo>
                  <a:cubicBezTo>
                    <a:pt x="0" y="171"/>
                    <a:pt x="0" y="170"/>
                    <a:pt x="0" y="170"/>
                  </a:cubicBezTo>
                  <a:cubicBezTo>
                    <a:pt x="0" y="169"/>
                    <a:pt x="0" y="169"/>
                    <a:pt x="0" y="169"/>
                  </a:cubicBezTo>
                  <a:cubicBezTo>
                    <a:pt x="0" y="168"/>
                    <a:pt x="0" y="168"/>
                    <a:pt x="0" y="168"/>
                  </a:cubicBezTo>
                  <a:cubicBezTo>
                    <a:pt x="0" y="167"/>
                    <a:pt x="0" y="167"/>
                    <a:pt x="0" y="167"/>
                  </a:cubicBezTo>
                  <a:cubicBezTo>
                    <a:pt x="0" y="167"/>
                    <a:pt x="0" y="166"/>
                    <a:pt x="0" y="166"/>
                  </a:cubicBezTo>
                  <a:cubicBezTo>
                    <a:pt x="0" y="166"/>
                    <a:pt x="0" y="166"/>
                    <a:pt x="0" y="166"/>
                  </a:cubicBezTo>
                  <a:cubicBezTo>
                    <a:pt x="1" y="165"/>
                    <a:pt x="1" y="165"/>
                    <a:pt x="1" y="165"/>
                  </a:cubicBezTo>
                  <a:cubicBezTo>
                    <a:pt x="1" y="165"/>
                    <a:pt x="1" y="165"/>
                    <a:pt x="1" y="165"/>
                  </a:cubicBezTo>
                  <a:cubicBezTo>
                    <a:pt x="1" y="164"/>
                    <a:pt x="1" y="164"/>
                    <a:pt x="1" y="164"/>
                  </a:cubicBezTo>
                  <a:cubicBezTo>
                    <a:pt x="1" y="163"/>
                    <a:pt x="1" y="163"/>
                    <a:pt x="1" y="163"/>
                  </a:cubicBezTo>
                  <a:cubicBezTo>
                    <a:pt x="1" y="163"/>
                    <a:pt x="1" y="163"/>
                    <a:pt x="1" y="163"/>
                  </a:cubicBezTo>
                  <a:cubicBezTo>
                    <a:pt x="1" y="163"/>
                    <a:pt x="2" y="162"/>
                    <a:pt x="2" y="162"/>
                  </a:cubicBezTo>
                  <a:cubicBezTo>
                    <a:pt x="2" y="162"/>
                    <a:pt x="2" y="162"/>
                    <a:pt x="2" y="162"/>
                  </a:cubicBezTo>
                  <a:cubicBezTo>
                    <a:pt x="2" y="161"/>
                    <a:pt x="2" y="161"/>
                    <a:pt x="2" y="161"/>
                  </a:cubicBezTo>
                  <a:cubicBezTo>
                    <a:pt x="2" y="161"/>
                    <a:pt x="2" y="161"/>
                    <a:pt x="2" y="161"/>
                  </a:cubicBezTo>
                  <a:cubicBezTo>
                    <a:pt x="3" y="160"/>
                    <a:pt x="3" y="160"/>
                    <a:pt x="3" y="160"/>
                  </a:cubicBezTo>
                  <a:cubicBezTo>
                    <a:pt x="3" y="159"/>
                    <a:pt x="3" y="159"/>
                    <a:pt x="3" y="159"/>
                  </a:cubicBezTo>
                  <a:cubicBezTo>
                    <a:pt x="3" y="159"/>
                    <a:pt x="3" y="159"/>
                    <a:pt x="3" y="159"/>
                  </a:cubicBezTo>
                  <a:cubicBezTo>
                    <a:pt x="3" y="159"/>
                    <a:pt x="4" y="158"/>
                    <a:pt x="4" y="157"/>
                  </a:cubicBezTo>
                  <a:cubicBezTo>
                    <a:pt x="4" y="157"/>
                    <a:pt x="4" y="157"/>
                    <a:pt x="4" y="157"/>
                  </a:cubicBezTo>
                  <a:cubicBezTo>
                    <a:pt x="5" y="156"/>
                    <a:pt x="5" y="156"/>
                    <a:pt x="5" y="156"/>
                  </a:cubicBezTo>
                  <a:cubicBezTo>
                    <a:pt x="5" y="155"/>
                    <a:pt x="5" y="155"/>
                    <a:pt x="5" y="155"/>
                  </a:cubicBezTo>
                  <a:cubicBezTo>
                    <a:pt x="5" y="155"/>
                    <a:pt x="5" y="155"/>
                    <a:pt x="5" y="155"/>
                  </a:cubicBezTo>
                  <a:cubicBezTo>
                    <a:pt x="6" y="155"/>
                    <a:pt x="6" y="154"/>
                    <a:pt x="7" y="153"/>
                  </a:cubicBezTo>
                  <a:cubicBezTo>
                    <a:pt x="7" y="153"/>
                    <a:pt x="7" y="153"/>
                    <a:pt x="7" y="153"/>
                  </a:cubicBezTo>
                  <a:cubicBezTo>
                    <a:pt x="7" y="153"/>
                    <a:pt x="7" y="153"/>
                    <a:pt x="7" y="153"/>
                  </a:cubicBezTo>
                  <a:cubicBezTo>
                    <a:pt x="8" y="151"/>
                    <a:pt x="9" y="150"/>
                    <a:pt x="10" y="149"/>
                  </a:cubicBezTo>
                  <a:cubicBezTo>
                    <a:pt x="10" y="149"/>
                    <a:pt x="10" y="149"/>
                    <a:pt x="10" y="149"/>
                  </a:cubicBezTo>
                  <a:cubicBezTo>
                    <a:pt x="10" y="148"/>
                    <a:pt x="10" y="148"/>
                    <a:pt x="10" y="148"/>
                  </a:cubicBezTo>
                  <a:cubicBezTo>
                    <a:pt x="11" y="148"/>
                    <a:pt x="11" y="147"/>
                    <a:pt x="12" y="147"/>
                  </a:cubicBezTo>
                  <a:cubicBezTo>
                    <a:pt x="12" y="146"/>
                    <a:pt x="13" y="145"/>
                    <a:pt x="13" y="144"/>
                  </a:cubicBezTo>
                  <a:cubicBezTo>
                    <a:pt x="14" y="143"/>
                    <a:pt x="14" y="143"/>
                    <a:pt x="14" y="143"/>
                  </a:cubicBezTo>
                  <a:cubicBezTo>
                    <a:pt x="15" y="143"/>
                    <a:pt x="15" y="143"/>
                    <a:pt x="15" y="143"/>
                  </a:cubicBezTo>
                  <a:cubicBezTo>
                    <a:pt x="15" y="142"/>
                    <a:pt x="15" y="142"/>
                    <a:pt x="16" y="141"/>
                  </a:cubicBezTo>
                  <a:cubicBezTo>
                    <a:pt x="30" y="121"/>
                    <a:pt x="44" y="101"/>
                    <a:pt x="58" y="80"/>
                  </a:cubicBezTo>
                  <a:cubicBezTo>
                    <a:pt x="72" y="61"/>
                    <a:pt x="86" y="41"/>
                    <a:pt x="99" y="22"/>
                  </a:cubicBezTo>
                  <a:close/>
                </a:path>
              </a:pathLst>
            </a:custGeom>
            <a:solidFill>
              <a:srgbClr val="61D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4" name="iṧļíḓè"/>
            <p:cNvSpPr/>
            <p:nvPr/>
          </p:nvSpPr>
          <p:spPr bwMode="auto">
            <a:xfrm>
              <a:off x="3638799" y="1227790"/>
              <a:ext cx="2961757" cy="3249552"/>
            </a:xfrm>
            <a:custGeom>
              <a:avLst/>
              <a:gdLst>
                <a:gd name="T0" fmla="*/ 66 w 391"/>
                <a:gd name="T1" fmla="*/ 88 h 430"/>
                <a:gd name="T2" fmla="*/ 23 w 391"/>
                <a:gd name="T3" fmla="*/ 149 h 430"/>
                <a:gd name="T4" fmla="*/ 11 w 391"/>
                <a:gd name="T5" fmla="*/ 188 h 430"/>
                <a:gd name="T6" fmla="*/ 11 w 391"/>
                <a:gd name="T7" fmla="*/ 189 h 430"/>
                <a:gd name="T8" fmla="*/ 16 w 391"/>
                <a:gd name="T9" fmla="*/ 193 h 430"/>
                <a:gd name="T10" fmla="*/ 127 w 391"/>
                <a:gd name="T11" fmla="*/ 299 h 430"/>
                <a:gd name="T12" fmla="*/ 119 w 391"/>
                <a:gd name="T13" fmla="*/ 310 h 430"/>
                <a:gd name="T14" fmla="*/ 134 w 391"/>
                <a:gd name="T15" fmla="*/ 324 h 430"/>
                <a:gd name="T16" fmla="*/ 141 w 391"/>
                <a:gd name="T17" fmla="*/ 313 h 430"/>
                <a:gd name="T18" fmla="*/ 210 w 391"/>
                <a:gd name="T19" fmla="*/ 378 h 430"/>
                <a:gd name="T20" fmla="*/ 246 w 391"/>
                <a:gd name="T21" fmla="*/ 413 h 430"/>
                <a:gd name="T22" fmla="*/ 252 w 391"/>
                <a:gd name="T23" fmla="*/ 419 h 430"/>
                <a:gd name="T24" fmla="*/ 272 w 391"/>
                <a:gd name="T25" fmla="*/ 424 h 430"/>
                <a:gd name="T26" fmla="*/ 280 w 391"/>
                <a:gd name="T27" fmla="*/ 414 h 430"/>
                <a:gd name="T28" fmla="*/ 295 w 391"/>
                <a:gd name="T29" fmla="*/ 392 h 430"/>
                <a:gd name="T30" fmla="*/ 340 w 391"/>
                <a:gd name="T31" fmla="*/ 328 h 430"/>
                <a:gd name="T32" fmla="*/ 378 w 391"/>
                <a:gd name="T33" fmla="*/ 275 h 430"/>
                <a:gd name="T34" fmla="*/ 381 w 391"/>
                <a:gd name="T35" fmla="*/ 244 h 430"/>
                <a:gd name="T36" fmla="*/ 358 w 391"/>
                <a:gd name="T37" fmla="*/ 222 h 430"/>
                <a:gd name="T38" fmla="*/ 311 w 391"/>
                <a:gd name="T39" fmla="*/ 177 h 430"/>
                <a:gd name="T40" fmla="*/ 197 w 391"/>
                <a:gd name="T41" fmla="*/ 69 h 430"/>
                <a:gd name="T42" fmla="*/ 154 w 391"/>
                <a:gd name="T43" fmla="*/ 28 h 430"/>
                <a:gd name="T44" fmla="*/ 143 w 391"/>
                <a:gd name="T45" fmla="*/ 16 h 430"/>
                <a:gd name="T46" fmla="*/ 136 w 391"/>
                <a:gd name="T47" fmla="*/ 11 h 430"/>
                <a:gd name="T48" fmla="*/ 107 w 391"/>
                <a:gd name="T49" fmla="*/ 29 h 430"/>
                <a:gd name="T50" fmla="*/ 66 w 391"/>
                <a:gd name="T51" fmla="*/ 88 h 430"/>
                <a:gd name="T52" fmla="*/ 125 w 391"/>
                <a:gd name="T53" fmla="*/ 20 h 430"/>
                <a:gd name="T54" fmla="*/ 135 w 391"/>
                <a:gd name="T55" fmla="*/ 23 h 430"/>
                <a:gd name="T56" fmla="*/ 142 w 391"/>
                <a:gd name="T57" fmla="*/ 29 h 430"/>
                <a:gd name="T58" fmla="*/ 333 w 391"/>
                <a:gd name="T59" fmla="*/ 212 h 430"/>
                <a:gd name="T60" fmla="*/ 367 w 391"/>
                <a:gd name="T61" fmla="*/ 245 h 430"/>
                <a:gd name="T62" fmla="*/ 373 w 391"/>
                <a:gd name="T63" fmla="*/ 250 h 430"/>
                <a:gd name="T64" fmla="*/ 375 w 391"/>
                <a:gd name="T65" fmla="*/ 261 h 430"/>
                <a:gd name="T66" fmla="*/ 347 w 391"/>
                <a:gd name="T67" fmla="*/ 301 h 430"/>
                <a:gd name="T68" fmla="*/ 304 w 391"/>
                <a:gd name="T69" fmla="*/ 363 h 430"/>
                <a:gd name="T70" fmla="*/ 271 w 391"/>
                <a:gd name="T71" fmla="*/ 410 h 430"/>
                <a:gd name="T72" fmla="*/ 262 w 391"/>
                <a:gd name="T73" fmla="*/ 415 h 430"/>
                <a:gd name="T74" fmla="*/ 260 w 391"/>
                <a:gd name="T75" fmla="*/ 414 h 430"/>
                <a:gd name="T76" fmla="*/ 257 w 391"/>
                <a:gd name="T77" fmla="*/ 410 h 430"/>
                <a:gd name="T78" fmla="*/ 178 w 391"/>
                <a:gd name="T79" fmla="*/ 335 h 430"/>
                <a:gd name="T80" fmla="*/ 17 w 391"/>
                <a:gd name="T81" fmla="*/ 181 h 430"/>
                <a:gd name="T82" fmla="*/ 21 w 391"/>
                <a:gd name="T83" fmla="*/ 167 h 430"/>
                <a:gd name="T84" fmla="*/ 99 w 391"/>
                <a:gd name="T85" fmla="*/ 57 h 430"/>
                <a:gd name="T86" fmla="*/ 125 w 391"/>
                <a:gd name="T87" fmla="*/ 2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430">
                  <a:moveTo>
                    <a:pt x="66" y="88"/>
                  </a:moveTo>
                  <a:cubicBezTo>
                    <a:pt x="51" y="108"/>
                    <a:pt x="37" y="129"/>
                    <a:pt x="23" y="149"/>
                  </a:cubicBezTo>
                  <a:cubicBezTo>
                    <a:pt x="16" y="159"/>
                    <a:pt x="0" y="174"/>
                    <a:pt x="11" y="188"/>
                  </a:cubicBezTo>
                  <a:cubicBezTo>
                    <a:pt x="11" y="189"/>
                    <a:pt x="11" y="189"/>
                    <a:pt x="11" y="189"/>
                  </a:cubicBezTo>
                  <a:cubicBezTo>
                    <a:pt x="13" y="190"/>
                    <a:pt x="14" y="191"/>
                    <a:pt x="16" y="193"/>
                  </a:cubicBezTo>
                  <a:cubicBezTo>
                    <a:pt x="53" y="228"/>
                    <a:pt x="90" y="263"/>
                    <a:pt x="127" y="299"/>
                  </a:cubicBezTo>
                  <a:cubicBezTo>
                    <a:pt x="119" y="310"/>
                    <a:pt x="119" y="310"/>
                    <a:pt x="119" y="310"/>
                  </a:cubicBezTo>
                  <a:cubicBezTo>
                    <a:pt x="134" y="324"/>
                    <a:pt x="134" y="324"/>
                    <a:pt x="134" y="324"/>
                  </a:cubicBezTo>
                  <a:cubicBezTo>
                    <a:pt x="141" y="313"/>
                    <a:pt x="141" y="313"/>
                    <a:pt x="141" y="313"/>
                  </a:cubicBezTo>
                  <a:cubicBezTo>
                    <a:pt x="164" y="335"/>
                    <a:pt x="187" y="356"/>
                    <a:pt x="210" y="378"/>
                  </a:cubicBezTo>
                  <a:cubicBezTo>
                    <a:pt x="222" y="390"/>
                    <a:pt x="234" y="402"/>
                    <a:pt x="246" y="413"/>
                  </a:cubicBezTo>
                  <a:cubicBezTo>
                    <a:pt x="248" y="415"/>
                    <a:pt x="250" y="417"/>
                    <a:pt x="252" y="419"/>
                  </a:cubicBezTo>
                  <a:cubicBezTo>
                    <a:pt x="258" y="425"/>
                    <a:pt x="265" y="430"/>
                    <a:pt x="272" y="424"/>
                  </a:cubicBezTo>
                  <a:cubicBezTo>
                    <a:pt x="275" y="422"/>
                    <a:pt x="277" y="417"/>
                    <a:pt x="280" y="414"/>
                  </a:cubicBezTo>
                  <a:cubicBezTo>
                    <a:pt x="285" y="407"/>
                    <a:pt x="290" y="399"/>
                    <a:pt x="295" y="392"/>
                  </a:cubicBezTo>
                  <a:cubicBezTo>
                    <a:pt x="310" y="371"/>
                    <a:pt x="325" y="349"/>
                    <a:pt x="340" y="328"/>
                  </a:cubicBezTo>
                  <a:cubicBezTo>
                    <a:pt x="353" y="310"/>
                    <a:pt x="365" y="293"/>
                    <a:pt x="378" y="275"/>
                  </a:cubicBezTo>
                  <a:cubicBezTo>
                    <a:pt x="384" y="265"/>
                    <a:pt x="391" y="255"/>
                    <a:pt x="381" y="244"/>
                  </a:cubicBezTo>
                  <a:cubicBezTo>
                    <a:pt x="373" y="237"/>
                    <a:pt x="365" y="229"/>
                    <a:pt x="358" y="222"/>
                  </a:cubicBezTo>
                  <a:cubicBezTo>
                    <a:pt x="342" y="207"/>
                    <a:pt x="326" y="192"/>
                    <a:pt x="311" y="177"/>
                  </a:cubicBezTo>
                  <a:cubicBezTo>
                    <a:pt x="273" y="141"/>
                    <a:pt x="235" y="105"/>
                    <a:pt x="197" y="69"/>
                  </a:cubicBezTo>
                  <a:cubicBezTo>
                    <a:pt x="183" y="55"/>
                    <a:pt x="168" y="41"/>
                    <a:pt x="154" y="28"/>
                  </a:cubicBezTo>
                  <a:cubicBezTo>
                    <a:pt x="150" y="24"/>
                    <a:pt x="147" y="20"/>
                    <a:pt x="143" y="16"/>
                  </a:cubicBezTo>
                  <a:cubicBezTo>
                    <a:pt x="141" y="14"/>
                    <a:pt x="139" y="12"/>
                    <a:pt x="136" y="11"/>
                  </a:cubicBezTo>
                  <a:cubicBezTo>
                    <a:pt x="123" y="0"/>
                    <a:pt x="114" y="19"/>
                    <a:pt x="107" y="29"/>
                  </a:cubicBezTo>
                  <a:cubicBezTo>
                    <a:pt x="93" y="49"/>
                    <a:pt x="79" y="68"/>
                    <a:pt x="66" y="88"/>
                  </a:cubicBezTo>
                  <a:close/>
                  <a:moveTo>
                    <a:pt x="125" y="20"/>
                  </a:moveTo>
                  <a:cubicBezTo>
                    <a:pt x="128" y="17"/>
                    <a:pt x="132" y="19"/>
                    <a:pt x="135" y="23"/>
                  </a:cubicBezTo>
                  <a:cubicBezTo>
                    <a:pt x="138" y="25"/>
                    <a:pt x="140" y="27"/>
                    <a:pt x="142" y="29"/>
                  </a:cubicBezTo>
                  <a:cubicBezTo>
                    <a:pt x="205" y="90"/>
                    <a:pt x="269" y="151"/>
                    <a:pt x="333" y="212"/>
                  </a:cubicBezTo>
                  <a:cubicBezTo>
                    <a:pt x="344" y="223"/>
                    <a:pt x="356" y="234"/>
                    <a:pt x="367" y="245"/>
                  </a:cubicBezTo>
                  <a:cubicBezTo>
                    <a:pt x="369" y="246"/>
                    <a:pt x="371" y="248"/>
                    <a:pt x="373" y="250"/>
                  </a:cubicBezTo>
                  <a:cubicBezTo>
                    <a:pt x="376" y="253"/>
                    <a:pt x="378" y="256"/>
                    <a:pt x="375" y="261"/>
                  </a:cubicBezTo>
                  <a:cubicBezTo>
                    <a:pt x="368" y="276"/>
                    <a:pt x="357" y="288"/>
                    <a:pt x="347" y="301"/>
                  </a:cubicBezTo>
                  <a:cubicBezTo>
                    <a:pt x="333" y="322"/>
                    <a:pt x="319" y="342"/>
                    <a:pt x="304" y="363"/>
                  </a:cubicBezTo>
                  <a:cubicBezTo>
                    <a:pt x="293" y="379"/>
                    <a:pt x="282" y="394"/>
                    <a:pt x="271" y="410"/>
                  </a:cubicBezTo>
                  <a:cubicBezTo>
                    <a:pt x="269" y="413"/>
                    <a:pt x="267" y="418"/>
                    <a:pt x="262" y="415"/>
                  </a:cubicBezTo>
                  <a:cubicBezTo>
                    <a:pt x="261" y="415"/>
                    <a:pt x="261" y="414"/>
                    <a:pt x="260" y="414"/>
                  </a:cubicBezTo>
                  <a:cubicBezTo>
                    <a:pt x="259" y="413"/>
                    <a:pt x="258" y="411"/>
                    <a:pt x="257" y="410"/>
                  </a:cubicBezTo>
                  <a:cubicBezTo>
                    <a:pt x="231" y="385"/>
                    <a:pt x="204" y="360"/>
                    <a:pt x="178" y="335"/>
                  </a:cubicBezTo>
                  <a:cubicBezTo>
                    <a:pt x="125" y="284"/>
                    <a:pt x="71" y="232"/>
                    <a:pt x="17" y="181"/>
                  </a:cubicBezTo>
                  <a:cubicBezTo>
                    <a:pt x="14" y="176"/>
                    <a:pt x="19" y="171"/>
                    <a:pt x="21" y="167"/>
                  </a:cubicBezTo>
                  <a:cubicBezTo>
                    <a:pt x="47" y="130"/>
                    <a:pt x="73" y="94"/>
                    <a:pt x="99" y="57"/>
                  </a:cubicBezTo>
                  <a:cubicBezTo>
                    <a:pt x="107" y="45"/>
                    <a:pt x="115" y="31"/>
                    <a:pt x="125" y="20"/>
                  </a:cubicBezTo>
                  <a:close/>
                </a:path>
              </a:pathLst>
            </a:custGeom>
            <a:solidFill>
              <a:srgbClr val="41C2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5" name="iṥḻiḋè"/>
            <p:cNvSpPr/>
            <p:nvPr/>
          </p:nvSpPr>
          <p:spPr bwMode="auto">
            <a:xfrm>
              <a:off x="5675233" y="2535624"/>
              <a:ext cx="1734066" cy="1843356"/>
            </a:xfrm>
            <a:custGeom>
              <a:avLst/>
              <a:gdLst>
                <a:gd name="T0" fmla="*/ 229 w 229"/>
                <a:gd name="T1" fmla="*/ 36 h 244"/>
                <a:gd name="T2" fmla="*/ 228 w 229"/>
                <a:gd name="T3" fmla="*/ 28 h 244"/>
                <a:gd name="T4" fmla="*/ 219 w 229"/>
                <a:gd name="T5" fmla="*/ 31 h 244"/>
                <a:gd name="T6" fmla="*/ 146 w 229"/>
                <a:gd name="T7" fmla="*/ 1 h 244"/>
                <a:gd name="T8" fmla="*/ 144 w 229"/>
                <a:gd name="T9" fmla="*/ 1 h 244"/>
                <a:gd name="T10" fmla="*/ 10 w 229"/>
                <a:gd name="T11" fmla="*/ 195 h 244"/>
                <a:gd name="T12" fmla="*/ 0 w 229"/>
                <a:gd name="T13" fmla="*/ 199 h 244"/>
                <a:gd name="T14" fmla="*/ 1 w 229"/>
                <a:gd name="T15" fmla="*/ 208 h 244"/>
                <a:gd name="T16" fmla="*/ 1 w 229"/>
                <a:gd name="T17" fmla="*/ 208 h 244"/>
                <a:gd name="T18" fmla="*/ 2 w 229"/>
                <a:gd name="T19" fmla="*/ 208 h 244"/>
                <a:gd name="T20" fmla="*/ 85 w 229"/>
                <a:gd name="T21" fmla="*/ 244 h 244"/>
                <a:gd name="T22" fmla="*/ 86 w 229"/>
                <a:gd name="T23" fmla="*/ 243 h 244"/>
                <a:gd name="T24" fmla="*/ 229 w 229"/>
                <a:gd name="T25" fmla="*/ 37 h 244"/>
                <a:gd name="T26" fmla="*/ 229 w 229"/>
                <a:gd name="T2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44">
                  <a:moveTo>
                    <a:pt x="229" y="36"/>
                  </a:moveTo>
                  <a:cubicBezTo>
                    <a:pt x="228" y="28"/>
                    <a:pt x="228" y="28"/>
                    <a:pt x="228" y="28"/>
                  </a:cubicBezTo>
                  <a:cubicBezTo>
                    <a:pt x="219" y="31"/>
                    <a:pt x="219" y="31"/>
                    <a:pt x="219" y="31"/>
                  </a:cubicBezTo>
                  <a:cubicBezTo>
                    <a:pt x="181" y="15"/>
                    <a:pt x="184" y="17"/>
                    <a:pt x="146" y="1"/>
                  </a:cubicBezTo>
                  <a:cubicBezTo>
                    <a:pt x="145" y="0"/>
                    <a:pt x="144" y="1"/>
                    <a:pt x="144" y="1"/>
                  </a:cubicBezTo>
                  <a:cubicBezTo>
                    <a:pt x="99" y="66"/>
                    <a:pt x="55" y="130"/>
                    <a:pt x="10" y="195"/>
                  </a:cubicBezTo>
                  <a:cubicBezTo>
                    <a:pt x="0" y="199"/>
                    <a:pt x="0" y="199"/>
                    <a:pt x="0" y="199"/>
                  </a:cubicBezTo>
                  <a:cubicBezTo>
                    <a:pt x="1" y="208"/>
                    <a:pt x="1" y="208"/>
                    <a:pt x="1" y="208"/>
                  </a:cubicBezTo>
                  <a:cubicBezTo>
                    <a:pt x="1" y="208"/>
                    <a:pt x="1" y="208"/>
                    <a:pt x="1" y="208"/>
                  </a:cubicBezTo>
                  <a:cubicBezTo>
                    <a:pt x="2" y="208"/>
                    <a:pt x="2" y="208"/>
                    <a:pt x="2" y="208"/>
                  </a:cubicBezTo>
                  <a:cubicBezTo>
                    <a:pt x="43" y="226"/>
                    <a:pt x="43" y="226"/>
                    <a:pt x="85" y="244"/>
                  </a:cubicBezTo>
                  <a:cubicBezTo>
                    <a:pt x="85" y="244"/>
                    <a:pt x="86" y="243"/>
                    <a:pt x="86" y="243"/>
                  </a:cubicBezTo>
                  <a:cubicBezTo>
                    <a:pt x="134" y="174"/>
                    <a:pt x="182" y="106"/>
                    <a:pt x="229" y="37"/>
                  </a:cubicBezTo>
                  <a:lnTo>
                    <a:pt x="229" y="36"/>
                  </a:lnTo>
                  <a:close/>
                </a:path>
              </a:pathLst>
            </a:custGeom>
            <a:solidFill>
              <a:srgbClr val="28A0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6" name="iš1iḓè"/>
            <p:cNvSpPr/>
            <p:nvPr/>
          </p:nvSpPr>
          <p:spPr bwMode="auto">
            <a:xfrm>
              <a:off x="5675233" y="2473695"/>
              <a:ext cx="1734066" cy="1836070"/>
            </a:xfrm>
            <a:custGeom>
              <a:avLst/>
              <a:gdLst>
                <a:gd name="T0" fmla="*/ 85 w 229"/>
                <a:gd name="T1" fmla="*/ 242 h 243"/>
                <a:gd name="T2" fmla="*/ 228 w 229"/>
                <a:gd name="T3" fmla="*/ 37 h 243"/>
                <a:gd name="T4" fmla="*/ 228 w 229"/>
                <a:gd name="T5" fmla="*/ 35 h 243"/>
                <a:gd name="T6" fmla="*/ 145 w 229"/>
                <a:gd name="T7" fmla="*/ 0 h 243"/>
                <a:gd name="T8" fmla="*/ 143 w 229"/>
                <a:gd name="T9" fmla="*/ 1 h 243"/>
                <a:gd name="T10" fmla="*/ 0 w 229"/>
                <a:gd name="T11" fmla="*/ 206 h 243"/>
                <a:gd name="T12" fmla="*/ 1 w 229"/>
                <a:gd name="T13" fmla="*/ 208 h 243"/>
                <a:gd name="T14" fmla="*/ 84 w 229"/>
                <a:gd name="T15" fmla="*/ 243 h 243"/>
                <a:gd name="T16" fmla="*/ 85 w 229"/>
                <a:gd name="T17"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43">
                  <a:moveTo>
                    <a:pt x="85" y="242"/>
                  </a:moveTo>
                  <a:cubicBezTo>
                    <a:pt x="133" y="174"/>
                    <a:pt x="181" y="105"/>
                    <a:pt x="228" y="37"/>
                  </a:cubicBezTo>
                  <a:cubicBezTo>
                    <a:pt x="229" y="36"/>
                    <a:pt x="228" y="35"/>
                    <a:pt x="228" y="35"/>
                  </a:cubicBezTo>
                  <a:cubicBezTo>
                    <a:pt x="187" y="17"/>
                    <a:pt x="186" y="18"/>
                    <a:pt x="145" y="0"/>
                  </a:cubicBezTo>
                  <a:cubicBezTo>
                    <a:pt x="144" y="0"/>
                    <a:pt x="143" y="0"/>
                    <a:pt x="143" y="1"/>
                  </a:cubicBezTo>
                  <a:cubicBezTo>
                    <a:pt x="95" y="69"/>
                    <a:pt x="48" y="138"/>
                    <a:pt x="0" y="206"/>
                  </a:cubicBezTo>
                  <a:cubicBezTo>
                    <a:pt x="0" y="207"/>
                    <a:pt x="0" y="207"/>
                    <a:pt x="1" y="208"/>
                  </a:cubicBezTo>
                  <a:cubicBezTo>
                    <a:pt x="42" y="225"/>
                    <a:pt x="42" y="226"/>
                    <a:pt x="84" y="243"/>
                  </a:cubicBezTo>
                  <a:cubicBezTo>
                    <a:pt x="84" y="243"/>
                    <a:pt x="85" y="243"/>
                    <a:pt x="85" y="242"/>
                  </a:cubicBezTo>
                  <a:close/>
                </a:path>
              </a:pathLst>
            </a:custGeom>
            <a:solidFill>
              <a:srgbClr val="83D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7" name="í$ļïḓè"/>
            <p:cNvSpPr/>
            <p:nvPr/>
          </p:nvSpPr>
          <p:spPr bwMode="auto">
            <a:xfrm>
              <a:off x="6418404" y="3191364"/>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8" name="iṣľïḓe"/>
            <p:cNvSpPr/>
            <p:nvPr/>
          </p:nvSpPr>
          <p:spPr bwMode="auto">
            <a:xfrm>
              <a:off x="6480336" y="3100290"/>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9" name="iŝľîḋè"/>
            <p:cNvSpPr/>
            <p:nvPr/>
          </p:nvSpPr>
          <p:spPr bwMode="auto">
            <a:xfrm>
              <a:off x="6538624" y="3016500"/>
              <a:ext cx="120220" cy="109290"/>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0" name="îṡliḍé"/>
            <p:cNvSpPr/>
            <p:nvPr/>
          </p:nvSpPr>
          <p:spPr bwMode="auto">
            <a:xfrm>
              <a:off x="6356474" y="3275154"/>
              <a:ext cx="123862"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1" name="ís1ïḍê"/>
            <p:cNvSpPr/>
            <p:nvPr/>
          </p:nvSpPr>
          <p:spPr bwMode="auto">
            <a:xfrm>
              <a:off x="6298186" y="336622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6" y="3"/>
                    <a:pt x="16" y="3"/>
                    <a:pt x="16"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2" name="îṣľiďè"/>
            <p:cNvSpPr/>
            <p:nvPr/>
          </p:nvSpPr>
          <p:spPr bwMode="auto">
            <a:xfrm>
              <a:off x="6826419" y="2699560"/>
              <a:ext cx="244082" cy="316942"/>
            </a:xfrm>
            <a:custGeom>
              <a:avLst/>
              <a:gdLst>
                <a:gd name="T0" fmla="*/ 9 w 32"/>
                <a:gd name="T1" fmla="*/ 42 h 42"/>
                <a:gd name="T2" fmla="*/ 32 w 32"/>
                <a:gd name="T3" fmla="*/ 9 h 42"/>
                <a:gd name="T4" fmla="*/ 31 w 32"/>
                <a:gd name="T5" fmla="*/ 8 h 42"/>
                <a:gd name="T6" fmla="*/ 12 w 32"/>
                <a:gd name="T7" fmla="*/ 0 h 42"/>
                <a:gd name="T8" fmla="*/ 11 w 32"/>
                <a:gd name="T9" fmla="*/ 0 h 42"/>
                <a:gd name="T10" fmla="*/ 1 w 32"/>
                <a:gd name="T11" fmla="*/ 15 h 42"/>
                <a:gd name="T12" fmla="*/ 1 w 32"/>
                <a:gd name="T13" fmla="*/ 16 h 42"/>
                <a:gd name="T14" fmla="*/ 12 w 32"/>
                <a:gd name="T15" fmla="*/ 20 h 42"/>
                <a:gd name="T16" fmla="*/ 0 w 32"/>
                <a:gd name="T17" fmla="*/ 37 h 42"/>
                <a:gd name="T18" fmla="*/ 0 w 32"/>
                <a:gd name="T19" fmla="*/ 38 h 42"/>
                <a:gd name="T20" fmla="*/ 8 w 32"/>
                <a:gd name="T21" fmla="*/ 42 h 42"/>
                <a:gd name="T22" fmla="*/ 9 w 3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2">
                  <a:moveTo>
                    <a:pt x="9" y="42"/>
                  </a:moveTo>
                  <a:cubicBezTo>
                    <a:pt x="17" y="31"/>
                    <a:pt x="24" y="20"/>
                    <a:pt x="32" y="9"/>
                  </a:cubicBezTo>
                  <a:cubicBezTo>
                    <a:pt x="31" y="8"/>
                    <a:pt x="31" y="8"/>
                    <a:pt x="31" y="8"/>
                  </a:cubicBezTo>
                  <a:cubicBezTo>
                    <a:pt x="25" y="6"/>
                    <a:pt x="18" y="3"/>
                    <a:pt x="12" y="0"/>
                  </a:cubicBezTo>
                  <a:cubicBezTo>
                    <a:pt x="11" y="0"/>
                    <a:pt x="11" y="0"/>
                    <a:pt x="11" y="0"/>
                  </a:cubicBezTo>
                  <a:cubicBezTo>
                    <a:pt x="7" y="6"/>
                    <a:pt x="5" y="9"/>
                    <a:pt x="1" y="15"/>
                  </a:cubicBezTo>
                  <a:cubicBezTo>
                    <a:pt x="1" y="16"/>
                    <a:pt x="1" y="16"/>
                    <a:pt x="1" y="16"/>
                  </a:cubicBezTo>
                  <a:cubicBezTo>
                    <a:pt x="5" y="17"/>
                    <a:pt x="7" y="18"/>
                    <a:pt x="12" y="20"/>
                  </a:cubicBezTo>
                  <a:cubicBezTo>
                    <a:pt x="8" y="26"/>
                    <a:pt x="4" y="32"/>
                    <a:pt x="0" y="37"/>
                  </a:cubicBezTo>
                  <a:cubicBezTo>
                    <a:pt x="0" y="38"/>
                    <a:pt x="0" y="38"/>
                    <a:pt x="0" y="38"/>
                  </a:cubicBezTo>
                  <a:cubicBezTo>
                    <a:pt x="3" y="40"/>
                    <a:pt x="5" y="41"/>
                    <a:pt x="8" y="42"/>
                  </a:cubicBezTo>
                  <a:lnTo>
                    <a:pt x="9" y="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3" name="iś1íḋe"/>
            <p:cNvSpPr/>
            <p:nvPr/>
          </p:nvSpPr>
          <p:spPr bwMode="auto">
            <a:xfrm>
              <a:off x="6600554" y="2929068"/>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4" name="ï$ḷîďè"/>
            <p:cNvSpPr/>
            <p:nvPr/>
          </p:nvSpPr>
          <p:spPr bwMode="auto">
            <a:xfrm>
              <a:off x="6698916" y="3085718"/>
              <a:ext cx="120220"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1"/>
                    <a:pt x="1" y="11"/>
                    <a:pt x="1" y="11"/>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5" name="ïṣļïḍè"/>
            <p:cNvSpPr/>
            <p:nvPr/>
          </p:nvSpPr>
          <p:spPr bwMode="auto">
            <a:xfrm>
              <a:off x="6658842" y="2663130"/>
              <a:ext cx="244082" cy="280512"/>
            </a:xfrm>
            <a:custGeom>
              <a:avLst/>
              <a:gdLst>
                <a:gd name="T0" fmla="*/ 23 w 32"/>
                <a:gd name="T1" fmla="*/ 0 h 37"/>
                <a:gd name="T2" fmla="*/ 22 w 32"/>
                <a:gd name="T3" fmla="*/ 1 h 37"/>
                <a:gd name="T4" fmla="*/ 0 w 32"/>
                <a:gd name="T5" fmla="*/ 33 h 37"/>
                <a:gd name="T6" fmla="*/ 0 w 32"/>
                <a:gd name="T7" fmla="*/ 34 h 37"/>
                <a:gd name="T8" fmla="*/ 8 w 32"/>
                <a:gd name="T9" fmla="*/ 37 h 37"/>
                <a:gd name="T10" fmla="*/ 9 w 32"/>
                <a:gd name="T11" fmla="*/ 37 h 37"/>
                <a:gd name="T12" fmla="*/ 32 w 32"/>
                <a:gd name="T13" fmla="*/ 5 h 37"/>
                <a:gd name="T14" fmla="*/ 32 w 32"/>
                <a:gd name="T15" fmla="*/ 4 h 37"/>
                <a:gd name="T16" fmla="*/ 23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23" y="0"/>
                  </a:moveTo>
                  <a:cubicBezTo>
                    <a:pt x="22" y="1"/>
                    <a:pt x="22" y="1"/>
                    <a:pt x="22" y="1"/>
                  </a:cubicBezTo>
                  <a:cubicBezTo>
                    <a:pt x="15" y="11"/>
                    <a:pt x="7" y="22"/>
                    <a:pt x="0" y="33"/>
                  </a:cubicBezTo>
                  <a:cubicBezTo>
                    <a:pt x="0" y="34"/>
                    <a:pt x="0" y="34"/>
                    <a:pt x="0" y="34"/>
                  </a:cubicBezTo>
                  <a:cubicBezTo>
                    <a:pt x="3" y="35"/>
                    <a:pt x="5" y="36"/>
                    <a:pt x="8" y="37"/>
                  </a:cubicBezTo>
                  <a:cubicBezTo>
                    <a:pt x="9" y="37"/>
                    <a:pt x="9" y="37"/>
                    <a:pt x="9" y="37"/>
                  </a:cubicBezTo>
                  <a:cubicBezTo>
                    <a:pt x="17" y="26"/>
                    <a:pt x="24" y="16"/>
                    <a:pt x="32" y="5"/>
                  </a:cubicBezTo>
                  <a:cubicBezTo>
                    <a:pt x="32" y="4"/>
                    <a:pt x="32" y="4"/>
                    <a:pt x="32" y="4"/>
                  </a:cubicBezTo>
                  <a:cubicBezTo>
                    <a:pt x="28" y="3"/>
                    <a:pt x="26" y="2"/>
                    <a:pt x="23"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6" name="iṡḻïḍé"/>
            <p:cNvSpPr/>
            <p:nvPr/>
          </p:nvSpPr>
          <p:spPr bwMode="auto">
            <a:xfrm>
              <a:off x="6760846" y="3001928"/>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1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3" y="10"/>
                    <a:pt x="14" y="8"/>
                    <a:pt x="16"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7" name="í$lîde"/>
            <p:cNvSpPr/>
            <p:nvPr/>
          </p:nvSpPr>
          <p:spPr bwMode="auto">
            <a:xfrm>
              <a:off x="5933887" y="3879891"/>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8" name="ïSḷiḍe"/>
            <p:cNvSpPr/>
            <p:nvPr/>
          </p:nvSpPr>
          <p:spPr bwMode="auto">
            <a:xfrm>
              <a:off x="6159752" y="3865319"/>
              <a:ext cx="123862" cy="105648"/>
            </a:xfrm>
            <a:custGeom>
              <a:avLst/>
              <a:gdLst>
                <a:gd name="T0" fmla="*/ 9 w 16"/>
                <a:gd name="T1" fmla="*/ 14 h 14"/>
                <a:gd name="T2" fmla="*/ 10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4"/>
                    <a:pt x="10" y="14"/>
                    <a:pt x="10" y="14"/>
                  </a:cubicBezTo>
                  <a:cubicBezTo>
                    <a:pt x="12" y="10"/>
                    <a:pt x="14" y="8"/>
                    <a:pt x="16" y="5"/>
                  </a:cubicBezTo>
                  <a:cubicBezTo>
                    <a:pt x="16" y="4"/>
                    <a:pt x="16" y="4"/>
                    <a:pt x="16" y="4"/>
                  </a:cubicBezTo>
                  <a:cubicBezTo>
                    <a:pt x="13" y="2"/>
                    <a:pt x="11" y="2"/>
                    <a:pt x="7" y="0"/>
                  </a:cubicBezTo>
                  <a:cubicBezTo>
                    <a:pt x="6" y="1"/>
                    <a:pt x="6" y="1"/>
                    <a:pt x="6" y="1"/>
                  </a:cubicBezTo>
                  <a:cubicBezTo>
                    <a:pt x="4" y="4"/>
                    <a:pt x="3" y="6"/>
                    <a:pt x="0" y="10"/>
                  </a:cubicBezTo>
                  <a:cubicBezTo>
                    <a:pt x="0" y="10"/>
                    <a:pt x="0" y="10"/>
                    <a:pt x="0" y="10"/>
                  </a:cubicBezTo>
                  <a:cubicBezTo>
                    <a:pt x="4" y="12"/>
                    <a:pt x="5"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9" name="íṩ1ide"/>
            <p:cNvSpPr/>
            <p:nvPr/>
          </p:nvSpPr>
          <p:spPr bwMode="auto">
            <a:xfrm>
              <a:off x="6046818" y="3872605"/>
              <a:ext cx="120220" cy="105648"/>
            </a:xfrm>
            <a:custGeom>
              <a:avLst/>
              <a:gdLst>
                <a:gd name="T0" fmla="*/ 9 w 16"/>
                <a:gd name="T1" fmla="*/ 14 h 14"/>
                <a:gd name="T2" fmla="*/ 10 w 16"/>
                <a:gd name="T3" fmla="*/ 13 h 14"/>
                <a:gd name="T4" fmla="*/ 16 w 16"/>
                <a:gd name="T5" fmla="*/ 4 h 14"/>
                <a:gd name="T6" fmla="*/ 16 w 16"/>
                <a:gd name="T7" fmla="*/ 3 h 14"/>
                <a:gd name="T8" fmla="*/ 8 w 16"/>
                <a:gd name="T9" fmla="*/ 0 h 14"/>
                <a:gd name="T10" fmla="*/ 7 w 16"/>
                <a:gd name="T11" fmla="*/ 0 h 14"/>
                <a:gd name="T12" fmla="*/ 0 w 16"/>
                <a:gd name="T13" fmla="*/ 9 h 14"/>
                <a:gd name="T14" fmla="*/ 1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3" y="10"/>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0" name="ïṧlîďê"/>
            <p:cNvSpPr/>
            <p:nvPr/>
          </p:nvSpPr>
          <p:spPr bwMode="auto">
            <a:xfrm>
              <a:off x="6283614" y="385074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3"/>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1" name="íṧlidè"/>
            <p:cNvSpPr/>
            <p:nvPr/>
          </p:nvSpPr>
          <p:spPr bwMode="auto">
            <a:xfrm>
              <a:off x="6341902" y="3766957"/>
              <a:ext cx="120220" cy="105648"/>
            </a:xfrm>
            <a:custGeom>
              <a:avLst/>
              <a:gdLst>
                <a:gd name="T0" fmla="*/ 9 w 16"/>
                <a:gd name="T1" fmla="*/ 13 h 14"/>
                <a:gd name="T2" fmla="*/ 16 w 16"/>
                <a:gd name="T3" fmla="*/ 4 h 14"/>
                <a:gd name="T4" fmla="*/ 15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2" name="íśḻíďe"/>
            <p:cNvSpPr/>
            <p:nvPr/>
          </p:nvSpPr>
          <p:spPr bwMode="auto">
            <a:xfrm>
              <a:off x="6236254" y="345001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3" name="ïṩ1îďê"/>
            <p:cNvSpPr/>
            <p:nvPr/>
          </p:nvSpPr>
          <p:spPr bwMode="auto">
            <a:xfrm>
              <a:off x="6116036" y="362488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4"/>
                    <a:pt x="16" y="4"/>
                    <a:pt x="16" y="4"/>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4" name="îṧ1îḑe"/>
            <p:cNvSpPr/>
            <p:nvPr/>
          </p:nvSpPr>
          <p:spPr bwMode="auto">
            <a:xfrm>
              <a:off x="6174324" y="353380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9"/>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5" name="í$lïdé"/>
            <p:cNvSpPr/>
            <p:nvPr/>
          </p:nvSpPr>
          <p:spPr bwMode="auto">
            <a:xfrm>
              <a:off x="5995816" y="379610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6" name="íṧlíḋè"/>
            <p:cNvSpPr/>
            <p:nvPr/>
          </p:nvSpPr>
          <p:spPr bwMode="auto">
            <a:xfrm>
              <a:off x="6054104" y="3705027"/>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7" name="ïŝ1íḓe"/>
            <p:cNvSpPr/>
            <p:nvPr/>
          </p:nvSpPr>
          <p:spPr bwMode="auto">
            <a:xfrm>
              <a:off x="6713488" y="2918140"/>
              <a:ext cx="120220" cy="109290"/>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3"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8" name="išľïdé"/>
            <p:cNvSpPr/>
            <p:nvPr/>
          </p:nvSpPr>
          <p:spPr bwMode="auto">
            <a:xfrm>
              <a:off x="6531338" y="3176792"/>
              <a:ext cx="120220"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10"/>
                  </a:cubicBezTo>
                  <a:cubicBezTo>
                    <a:pt x="0" y="10"/>
                    <a:pt x="0" y="10"/>
                    <a:pt x="0" y="10"/>
                  </a:cubicBezTo>
                  <a:cubicBezTo>
                    <a:pt x="4"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9" name="i$ḻíďe"/>
            <p:cNvSpPr/>
            <p:nvPr/>
          </p:nvSpPr>
          <p:spPr bwMode="auto">
            <a:xfrm>
              <a:off x="6473050" y="3267868"/>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5"/>
                    <a:pt x="0" y="9"/>
                  </a:cubicBezTo>
                  <a:cubicBezTo>
                    <a:pt x="0" y="10"/>
                    <a:pt x="0" y="10"/>
                    <a:pt x="0" y="10"/>
                  </a:cubicBezTo>
                  <a:cubicBezTo>
                    <a:pt x="4" y="11"/>
                    <a:pt x="5" y="12"/>
                    <a:pt x="9" y="14"/>
                  </a:cubicBezTo>
                  <a:cubicBezTo>
                    <a:pt x="10" y="13"/>
                    <a:pt x="10" y="13"/>
                    <a:pt x="10" y="13"/>
                  </a:cubicBezTo>
                  <a:cubicBezTo>
                    <a:pt x="12" y="10"/>
                    <a:pt x="14"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0" name="îŝliḓê"/>
            <p:cNvSpPr/>
            <p:nvPr/>
          </p:nvSpPr>
          <p:spPr bwMode="auto">
            <a:xfrm>
              <a:off x="6593268" y="3093004"/>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4"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1" name="iŝlíde"/>
            <p:cNvSpPr/>
            <p:nvPr/>
          </p:nvSpPr>
          <p:spPr bwMode="auto">
            <a:xfrm>
              <a:off x="6411118" y="3351655"/>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4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9"/>
                  </a:cubicBezTo>
                  <a:cubicBezTo>
                    <a:pt x="0" y="10"/>
                    <a:pt x="0" y="10"/>
                    <a:pt x="0" y="10"/>
                  </a:cubicBezTo>
                  <a:cubicBezTo>
                    <a:pt x="4" y="12"/>
                    <a:pt x="5" y="12"/>
                    <a:pt x="9" y="14"/>
                  </a:cubicBezTo>
                  <a:cubicBezTo>
                    <a:pt x="10" y="14"/>
                    <a:pt x="10" y="14"/>
                    <a:pt x="10" y="14"/>
                  </a:cubicBezTo>
                  <a:cubicBezTo>
                    <a:pt x="12" y="10"/>
                    <a:pt x="14" y="8"/>
                    <a:pt x="16" y="4"/>
                  </a:cubicBezTo>
                  <a:cubicBezTo>
                    <a:pt x="16" y="4"/>
                    <a:pt x="16" y="4"/>
                    <a:pt x="16" y="4"/>
                  </a:cubicBezTo>
                  <a:cubicBezTo>
                    <a:pt x="13"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2" name="ïṩ1îḓe"/>
            <p:cNvSpPr/>
            <p:nvPr/>
          </p:nvSpPr>
          <p:spPr bwMode="auto">
            <a:xfrm>
              <a:off x="6349188" y="343544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3" y="6"/>
                    <a:pt x="0" y="10"/>
                  </a:cubicBezTo>
                  <a:cubicBezTo>
                    <a:pt x="0" y="11"/>
                    <a:pt x="0" y="11"/>
                    <a:pt x="0" y="11"/>
                  </a:cubicBezTo>
                  <a:cubicBezTo>
                    <a:pt x="4" y="12"/>
                    <a:pt x="5" y="13"/>
                    <a:pt x="9" y="14"/>
                  </a:cubicBezTo>
                  <a:cubicBezTo>
                    <a:pt x="10" y="14"/>
                    <a:pt x="10" y="14"/>
                    <a:pt x="10" y="14"/>
                  </a:cubicBezTo>
                  <a:cubicBezTo>
                    <a:pt x="12" y="10"/>
                    <a:pt x="14" y="9"/>
                    <a:pt x="16" y="5"/>
                  </a:cubicBezTo>
                  <a:cubicBezTo>
                    <a:pt x="16" y="4"/>
                    <a:pt x="16" y="4"/>
                    <a:pt x="16" y="4"/>
                  </a:cubicBezTo>
                  <a:cubicBezTo>
                    <a:pt x="13" y="3"/>
                    <a:pt x="11" y="2"/>
                    <a:pt x="8"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3" name="ïś1ïḍé"/>
            <p:cNvSpPr/>
            <p:nvPr/>
          </p:nvSpPr>
          <p:spPr bwMode="auto">
            <a:xfrm>
              <a:off x="6651556" y="3001928"/>
              <a:ext cx="123862"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10"/>
                  </a:cubicBezTo>
                  <a:cubicBezTo>
                    <a:pt x="0" y="10"/>
                    <a:pt x="0" y="10"/>
                    <a:pt x="0" y="10"/>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4" name="îś1îḓê"/>
            <p:cNvSpPr/>
            <p:nvPr/>
          </p:nvSpPr>
          <p:spPr bwMode="auto">
            <a:xfrm>
              <a:off x="7092359" y="2684988"/>
              <a:ext cx="120220"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5" name="îšḻiďé"/>
            <p:cNvSpPr/>
            <p:nvPr/>
          </p:nvSpPr>
          <p:spPr bwMode="auto">
            <a:xfrm>
              <a:off x="6396546" y="3683169"/>
              <a:ext cx="120220" cy="98362"/>
            </a:xfrm>
            <a:custGeom>
              <a:avLst/>
              <a:gdLst>
                <a:gd name="T0" fmla="*/ 10 w 16"/>
                <a:gd name="T1" fmla="*/ 13 h 13"/>
                <a:gd name="T2" fmla="*/ 16 w 16"/>
                <a:gd name="T3" fmla="*/ 4 h 13"/>
                <a:gd name="T4" fmla="*/ 16 w 16"/>
                <a:gd name="T5" fmla="*/ 3 h 13"/>
                <a:gd name="T6" fmla="*/ 8 w 16"/>
                <a:gd name="T7" fmla="*/ 0 h 13"/>
                <a:gd name="T8" fmla="*/ 7 w 16"/>
                <a:gd name="T9" fmla="*/ 0 h 13"/>
                <a:gd name="T10" fmla="*/ 0 w 16"/>
                <a:gd name="T11" fmla="*/ 9 h 13"/>
                <a:gd name="T12" fmla="*/ 1 w 16"/>
                <a:gd name="T13" fmla="*/ 10 h 13"/>
                <a:gd name="T14" fmla="*/ 9 w 16"/>
                <a:gd name="T15" fmla="*/ 13 h 13"/>
                <a:gd name="T16" fmla="*/ 10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0" y="13"/>
                  </a:moveTo>
                  <a:cubicBezTo>
                    <a:pt x="13" y="9"/>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3"/>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6" name="iŝḻiḋe"/>
            <p:cNvSpPr/>
            <p:nvPr/>
          </p:nvSpPr>
          <p:spPr bwMode="auto">
            <a:xfrm>
              <a:off x="6644270" y="3176792"/>
              <a:ext cx="116576" cy="105648"/>
            </a:xfrm>
            <a:custGeom>
              <a:avLst/>
              <a:gdLst>
                <a:gd name="T0" fmla="*/ 9 w 15"/>
                <a:gd name="T1" fmla="*/ 13 h 14"/>
                <a:gd name="T2" fmla="*/ 15 w 15"/>
                <a:gd name="T3" fmla="*/ 4 h 14"/>
                <a:gd name="T4" fmla="*/ 15 w 15"/>
                <a:gd name="T5" fmla="*/ 3 h 14"/>
                <a:gd name="T6" fmla="*/ 7 w 15"/>
                <a:gd name="T7" fmla="*/ 0 h 14"/>
                <a:gd name="T8" fmla="*/ 6 w 15"/>
                <a:gd name="T9" fmla="*/ 0 h 14"/>
                <a:gd name="T10" fmla="*/ 0 w 15"/>
                <a:gd name="T11" fmla="*/ 9 h 14"/>
                <a:gd name="T12" fmla="*/ 0 w 15"/>
                <a:gd name="T13" fmla="*/ 10 h 14"/>
                <a:gd name="T14" fmla="*/ 8 w 15"/>
                <a:gd name="T15" fmla="*/ 14 h 14"/>
                <a:gd name="T16" fmla="*/ 9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9" y="13"/>
                  </a:moveTo>
                  <a:cubicBezTo>
                    <a:pt x="12" y="10"/>
                    <a:pt x="13" y="8"/>
                    <a:pt x="15" y="4"/>
                  </a:cubicBezTo>
                  <a:cubicBezTo>
                    <a:pt x="15" y="3"/>
                    <a:pt x="15" y="3"/>
                    <a:pt x="15" y="3"/>
                  </a:cubicBezTo>
                  <a:cubicBezTo>
                    <a:pt x="12" y="2"/>
                    <a:pt x="10" y="1"/>
                    <a:pt x="7" y="0"/>
                  </a:cubicBezTo>
                  <a:cubicBezTo>
                    <a:pt x="6" y="0"/>
                    <a:pt x="6" y="0"/>
                    <a:pt x="6" y="0"/>
                  </a:cubicBezTo>
                  <a:cubicBezTo>
                    <a:pt x="3" y="4"/>
                    <a:pt x="2" y="6"/>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7" name="ïṧḷídé"/>
            <p:cNvSpPr/>
            <p:nvPr/>
          </p:nvSpPr>
          <p:spPr bwMode="auto">
            <a:xfrm>
              <a:off x="6775418" y="2830708"/>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2"/>
                    <a:pt x="11" y="1"/>
                    <a:pt x="7" y="0"/>
                  </a:cubicBezTo>
                  <a:cubicBezTo>
                    <a:pt x="6" y="0"/>
                    <a:pt x="6" y="0"/>
                    <a:pt x="6" y="0"/>
                  </a:cubicBezTo>
                  <a:cubicBezTo>
                    <a:pt x="4" y="4"/>
                    <a:pt x="2" y="6"/>
                    <a:pt x="0" y="10"/>
                  </a:cubicBezTo>
                  <a:cubicBezTo>
                    <a:pt x="0" y="10"/>
                    <a:pt x="0" y="10"/>
                    <a:pt x="0" y="10"/>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8" name="îśľîḓé"/>
            <p:cNvSpPr/>
            <p:nvPr/>
          </p:nvSpPr>
          <p:spPr bwMode="auto">
            <a:xfrm>
              <a:off x="6290900" y="3526519"/>
              <a:ext cx="120220"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9" name="iṣlîḑè"/>
            <p:cNvSpPr/>
            <p:nvPr/>
          </p:nvSpPr>
          <p:spPr bwMode="auto">
            <a:xfrm>
              <a:off x="6403832" y="3515591"/>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3"/>
                    <a:pt x="11" y="2"/>
                    <a:pt x="7" y="0"/>
                  </a:cubicBezTo>
                  <a:cubicBezTo>
                    <a:pt x="6" y="1"/>
                    <a:pt x="6" y="1"/>
                    <a:pt x="6" y="1"/>
                  </a:cubicBezTo>
                  <a:cubicBezTo>
                    <a:pt x="4" y="4"/>
                    <a:pt x="2" y="6"/>
                    <a:pt x="0" y="10"/>
                  </a:cubicBezTo>
                  <a:cubicBezTo>
                    <a:pt x="0" y="11"/>
                    <a:pt x="0" y="11"/>
                    <a:pt x="0" y="11"/>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0" name="îṩḻíḓe"/>
            <p:cNvSpPr/>
            <p:nvPr/>
          </p:nvSpPr>
          <p:spPr bwMode="auto">
            <a:xfrm>
              <a:off x="6462120" y="3435445"/>
              <a:ext cx="123862" cy="105648"/>
            </a:xfrm>
            <a:custGeom>
              <a:avLst/>
              <a:gdLst>
                <a:gd name="T0" fmla="*/ 9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4"/>
                  </a:cubicBezTo>
                  <a:cubicBezTo>
                    <a:pt x="16" y="4"/>
                    <a:pt x="16" y="4"/>
                    <a:pt x="16" y="4"/>
                  </a:cubicBezTo>
                  <a:cubicBezTo>
                    <a:pt x="12" y="2"/>
                    <a:pt x="10" y="1"/>
                    <a:pt x="7" y="0"/>
                  </a:cubicBezTo>
                  <a:cubicBezTo>
                    <a:pt x="6" y="0"/>
                    <a:pt x="6" y="0"/>
                    <a:pt x="6" y="0"/>
                  </a:cubicBezTo>
                  <a:cubicBezTo>
                    <a:pt x="4" y="4"/>
                    <a:pt x="2" y="6"/>
                    <a:pt x="0" y="9"/>
                  </a:cubicBezTo>
                  <a:cubicBezTo>
                    <a:pt x="0" y="10"/>
                    <a:pt x="0" y="10"/>
                    <a:pt x="0" y="10"/>
                  </a:cubicBezTo>
                  <a:cubicBezTo>
                    <a:pt x="3" y="12"/>
                    <a:pt x="5" y="12"/>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1" name="íŝļîḓe"/>
            <p:cNvSpPr/>
            <p:nvPr/>
          </p:nvSpPr>
          <p:spPr bwMode="auto">
            <a:xfrm>
              <a:off x="6585982" y="3260582"/>
              <a:ext cx="120220" cy="105648"/>
            </a:xfrm>
            <a:custGeom>
              <a:avLst/>
              <a:gdLst>
                <a:gd name="T0" fmla="*/ 9 w 16"/>
                <a:gd name="T1" fmla="*/ 14 h 14"/>
                <a:gd name="T2" fmla="*/ 16 w 16"/>
                <a:gd name="T3" fmla="*/ 5 h 14"/>
                <a:gd name="T4" fmla="*/ 15 w 16"/>
                <a:gd name="T5" fmla="*/ 4 h 14"/>
                <a:gd name="T6" fmla="*/ 7 w 16"/>
                <a:gd name="T7" fmla="*/ 0 h 14"/>
                <a:gd name="T8" fmla="*/ 6 w 16"/>
                <a:gd name="T9" fmla="*/ 1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2" name="íṣ1ïdé"/>
            <p:cNvSpPr/>
            <p:nvPr/>
          </p:nvSpPr>
          <p:spPr bwMode="auto">
            <a:xfrm>
              <a:off x="6228968" y="3606665"/>
              <a:ext cx="120220" cy="105648"/>
            </a:xfrm>
            <a:custGeom>
              <a:avLst/>
              <a:gdLst>
                <a:gd name="T0" fmla="*/ 7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3" name="ïślídè"/>
            <p:cNvSpPr/>
            <p:nvPr/>
          </p:nvSpPr>
          <p:spPr bwMode="auto">
            <a:xfrm>
              <a:off x="6524052" y="3351655"/>
              <a:ext cx="120220" cy="105648"/>
            </a:xfrm>
            <a:custGeom>
              <a:avLst/>
              <a:gdLst>
                <a:gd name="T0" fmla="*/ 9 w 16"/>
                <a:gd name="T1" fmla="*/ 13 h 14"/>
                <a:gd name="T2" fmla="*/ 16 w 16"/>
                <a:gd name="T3" fmla="*/ 4 h 14"/>
                <a:gd name="T4" fmla="*/ 15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3"/>
                    <a:pt x="15" y="3"/>
                    <a:pt x="15"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4" name="íSlíďe"/>
            <p:cNvSpPr/>
            <p:nvPr/>
          </p:nvSpPr>
          <p:spPr bwMode="auto">
            <a:xfrm>
              <a:off x="6341902" y="3606665"/>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cubicBezTo>
                    <a:pt x="0" y="10"/>
                    <a:pt x="0" y="10"/>
                    <a:pt x="0" y="10"/>
                  </a:cubicBezTo>
                  <a:cubicBezTo>
                    <a:pt x="4" y="12"/>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5" name="íṡ1íḍé"/>
            <p:cNvSpPr/>
            <p:nvPr/>
          </p:nvSpPr>
          <p:spPr bwMode="auto">
            <a:xfrm>
              <a:off x="6283614" y="3690455"/>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2" y="2"/>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6" name="iṥ1îďè"/>
            <p:cNvSpPr/>
            <p:nvPr/>
          </p:nvSpPr>
          <p:spPr bwMode="auto">
            <a:xfrm>
              <a:off x="6167038" y="3697741"/>
              <a:ext cx="123862"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1"/>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7" name="işļíḋe"/>
            <p:cNvSpPr/>
            <p:nvPr/>
          </p:nvSpPr>
          <p:spPr bwMode="auto">
            <a:xfrm>
              <a:off x="6108750" y="3781529"/>
              <a:ext cx="120220" cy="105648"/>
            </a:xfrm>
            <a:custGeom>
              <a:avLst/>
              <a:gdLst>
                <a:gd name="T0" fmla="*/ 7 w 16"/>
                <a:gd name="T1" fmla="*/ 1 h 14"/>
                <a:gd name="T2" fmla="*/ 0 w 16"/>
                <a:gd name="T3" fmla="*/ 10 h 14"/>
                <a:gd name="T4" fmla="*/ 1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1" y="11"/>
                    <a:pt x="1" y="11"/>
                    <a:pt x="1"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8" name="í$ļîďè"/>
            <p:cNvSpPr/>
            <p:nvPr/>
          </p:nvSpPr>
          <p:spPr bwMode="auto">
            <a:xfrm>
              <a:off x="6221682" y="3781529"/>
              <a:ext cx="120220" cy="105648"/>
            </a:xfrm>
            <a:custGeom>
              <a:avLst/>
              <a:gdLst>
                <a:gd name="T0" fmla="*/ 9 w 16"/>
                <a:gd name="T1" fmla="*/ 14 h 14"/>
                <a:gd name="T2" fmla="*/ 10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2" y="10"/>
                    <a:pt x="14" y="8"/>
                    <a:pt x="16" y="4"/>
                  </a:cubicBezTo>
                  <a:cubicBezTo>
                    <a:pt x="16" y="3"/>
                    <a:pt x="16" y="3"/>
                    <a:pt x="16" y="3"/>
                  </a:cubicBezTo>
                  <a:cubicBezTo>
                    <a:pt x="13" y="2"/>
                    <a:pt x="11" y="1"/>
                    <a:pt x="7" y="0"/>
                  </a:cubicBezTo>
                  <a:cubicBezTo>
                    <a:pt x="6" y="0"/>
                    <a:pt x="6" y="0"/>
                    <a:pt x="6" y="0"/>
                  </a:cubicBezTo>
                  <a:cubicBezTo>
                    <a:pt x="4" y="4"/>
                    <a:pt x="3" y="6"/>
                    <a:pt x="0" y="9"/>
                  </a:cubicBezTo>
                  <a:cubicBezTo>
                    <a:pt x="0" y="10"/>
                    <a:pt x="0" y="10"/>
                    <a:pt x="0" y="10"/>
                  </a:cubicBezTo>
                  <a:cubicBezTo>
                    <a:pt x="4" y="11"/>
                    <a:pt x="5"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9" name="iśľíďé"/>
            <p:cNvSpPr/>
            <p:nvPr/>
          </p:nvSpPr>
          <p:spPr bwMode="auto">
            <a:xfrm>
              <a:off x="6276328" y="3238724"/>
              <a:ext cx="120220"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9"/>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0" name="işḷídè"/>
            <p:cNvSpPr/>
            <p:nvPr/>
          </p:nvSpPr>
          <p:spPr bwMode="auto">
            <a:xfrm>
              <a:off x="6123322" y="3941821"/>
              <a:ext cx="218580" cy="240438"/>
            </a:xfrm>
            <a:custGeom>
              <a:avLst/>
              <a:gdLst>
                <a:gd name="T0" fmla="*/ 28 w 29"/>
                <a:gd name="T1" fmla="*/ 4 h 32"/>
                <a:gd name="T2" fmla="*/ 20 w 29"/>
                <a:gd name="T3" fmla="*/ 0 h 32"/>
                <a:gd name="T4" fmla="*/ 19 w 29"/>
                <a:gd name="T5" fmla="*/ 0 h 32"/>
                <a:gd name="T6" fmla="*/ 0 w 29"/>
                <a:gd name="T7" fmla="*/ 27 h 32"/>
                <a:gd name="T8" fmla="*/ 0 w 29"/>
                <a:gd name="T9" fmla="*/ 28 h 32"/>
                <a:gd name="T10" fmla="*/ 9 w 29"/>
                <a:gd name="T11" fmla="*/ 32 h 32"/>
                <a:gd name="T12" fmla="*/ 10 w 29"/>
                <a:gd name="T13" fmla="*/ 31 h 32"/>
                <a:gd name="T14" fmla="*/ 29 w 29"/>
                <a:gd name="T15" fmla="*/ 4 h 32"/>
                <a:gd name="T16" fmla="*/ 28 w 29"/>
                <a:gd name="T17"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8" y="4"/>
                  </a:moveTo>
                  <a:cubicBezTo>
                    <a:pt x="25" y="2"/>
                    <a:pt x="23" y="1"/>
                    <a:pt x="20" y="0"/>
                  </a:cubicBezTo>
                  <a:cubicBezTo>
                    <a:pt x="19" y="0"/>
                    <a:pt x="19" y="0"/>
                    <a:pt x="19" y="0"/>
                  </a:cubicBezTo>
                  <a:cubicBezTo>
                    <a:pt x="13" y="9"/>
                    <a:pt x="6" y="18"/>
                    <a:pt x="0" y="27"/>
                  </a:cubicBezTo>
                  <a:cubicBezTo>
                    <a:pt x="0" y="28"/>
                    <a:pt x="0" y="28"/>
                    <a:pt x="0" y="28"/>
                  </a:cubicBezTo>
                  <a:cubicBezTo>
                    <a:pt x="4" y="30"/>
                    <a:pt x="5" y="30"/>
                    <a:pt x="9" y="32"/>
                  </a:cubicBezTo>
                  <a:cubicBezTo>
                    <a:pt x="10" y="31"/>
                    <a:pt x="10" y="31"/>
                    <a:pt x="10" y="31"/>
                  </a:cubicBezTo>
                  <a:cubicBezTo>
                    <a:pt x="16" y="22"/>
                    <a:pt x="22" y="13"/>
                    <a:pt x="29" y="4"/>
                  </a:cubicBezTo>
                  <a:lnTo>
                    <a:pt x="28"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1" name="išlíḓè"/>
            <p:cNvSpPr/>
            <p:nvPr/>
          </p:nvSpPr>
          <p:spPr bwMode="auto">
            <a:xfrm>
              <a:off x="5871955" y="3970965"/>
              <a:ext cx="123862" cy="105648"/>
            </a:xfrm>
            <a:custGeom>
              <a:avLst/>
              <a:gdLst>
                <a:gd name="T0" fmla="*/ 16 w 16"/>
                <a:gd name="T1" fmla="*/ 3 h 14"/>
                <a:gd name="T2" fmla="*/ 7 w 16"/>
                <a:gd name="T3" fmla="*/ 0 h 14"/>
                <a:gd name="T4" fmla="*/ 6 w 16"/>
                <a:gd name="T5" fmla="*/ 0 h 14"/>
                <a:gd name="T6" fmla="*/ 0 w 16"/>
                <a:gd name="T7" fmla="*/ 9 h 14"/>
                <a:gd name="T8" fmla="*/ 0 w 16"/>
                <a:gd name="T9" fmla="*/ 10 h 14"/>
                <a:gd name="T10" fmla="*/ 9 w 16"/>
                <a:gd name="T11" fmla="*/ 14 h 14"/>
                <a:gd name="T12" fmla="*/ 10 w 16"/>
                <a:gd name="T13" fmla="*/ 13 h 14"/>
                <a:gd name="T14" fmla="*/ 16 w 16"/>
                <a:gd name="T15" fmla="*/ 4 h 14"/>
                <a:gd name="T16" fmla="*/ 16 w 16"/>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3"/>
                  </a:moveTo>
                  <a:cubicBezTo>
                    <a:pt x="12" y="2"/>
                    <a:pt x="11" y="1"/>
                    <a:pt x="7" y="0"/>
                  </a:cubicBezTo>
                  <a:cubicBezTo>
                    <a:pt x="6" y="0"/>
                    <a:pt x="6" y="0"/>
                    <a:pt x="6" y="0"/>
                  </a:cubicBez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lnTo>
                    <a:pt x="16"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2" name="î$lïḍe"/>
            <p:cNvSpPr/>
            <p:nvPr/>
          </p:nvSpPr>
          <p:spPr bwMode="auto">
            <a:xfrm>
              <a:off x="5791809" y="3934535"/>
              <a:ext cx="120220" cy="105648"/>
            </a:xfrm>
            <a:custGeom>
              <a:avLst/>
              <a:gdLst>
                <a:gd name="T0" fmla="*/ 16 w 16"/>
                <a:gd name="T1" fmla="*/ 4 h 14"/>
                <a:gd name="T2" fmla="*/ 7 w 16"/>
                <a:gd name="T3" fmla="*/ 0 h 14"/>
                <a:gd name="T4" fmla="*/ 6 w 16"/>
                <a:gd name="T5" fmla="*/ 0 h 14"/>
                <a:gd name="T6" fmla="*/ 0 w 16"/>
                <a:gd name="T7" fmla="*/ 10 h 14"/>
                <a:gd name="T8" fmla="*/ 0 w 16"/>
                <a:gd name="T9" fmla="*/ 10 h 14"/>
                <a:gd name="T10" fmla="*/ 8 w 16"/>
                <a:gd name="T11" fmla="*/ 14 h 14"/>
                <a:gd name="T12" fmla="*/ 9 w 16"/>
                <a:gd name="T13" fmla="*/ 14 h 14"/>
                <a:gd name="T14" fmla="*/ 16 w 16"/>
                <a:gd name="T15" fmla="*/ 5 h 14"/>
                <a:gd name="T16" fmla="*/ 16 w 1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4"/>
                  </a:move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lnTo>
                    <a:pt x="16"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3" name="ï$ḷiďê"/>
            <p:cNvSpPr/>
            <p:nvPr/>
          </p:nvSpPr>
          <p:spPr bwMode="auto">
            <a:xfrm>
              <a:off x="6039532" y="3956393"/>
              <a:ext cx="182150" cy="189436"/>
            </a:xfrm>
            <a:custGeom>
              <a:avLst/>
              <a:gdLst>
                <a:gd name="T0" fmla="*/ 24 w 24"/>
                <a:gd name="T1" fmla="*/ 3 h 25"/>
                <a:gd name="T2" fmla="*/ 15 w 24"/>
                <a:gd name="T3" fmla="*/ 0 h 25"/>
                <a:gd name="T4" fmla="*/ 14 w 24"/>
                <a:gd name="T5" fmla="*/ 0 h 25"/>
                <a:gd name="T6" fmla="*/ 0 w 24"/>
                <a:gd name="T7" fmla="*/ 21 h 25"/>
                <a:gd name="T8" fmla="*/ 0 w 24"/>
                <a:gd name="T9" fmla="*/ 22 h 25"/>
                <a:gd name="T10" fmla="*/ 9 w 24"/>
                <a:gd name="T11" fmla="*/ 25 h 25"/>
                <a:gd name="T12" fmla="*/ 10 w 24"/>
                <a:gd name="T13" fmla="*/ 25 h 25"/>
                <a:gd name="T14" fmla="*/ 24 w 24"/>
                <a:gd name="T15" fmla="*/ 4 h 25"/>
                <a:gd name="T16" fmla="*/ 24 w 24"/>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4" y="3"/>
                  </a:moveTo>
                  <a:cubicBezTo>
                    <a:pt x="20" y="2"/>
                    <a:pt x="19" y="1"/>
                    <a:pt x="15" y="0"/>
                  </a:cubicBezTo>
                  <a:cubicBezTo>
                    <a:pt x="14" y="0"/>
                    <a:pt x="14" y="0"/>
                    <a:pt x="14" y="0"/>
                  </a:cubicBezTo>
                  <a:cubicBezTo>
                    <a:pt x="10" y="7"/>
                    <a:pt x="5" y="14"/>
                    <a:pt x="0" y="21"/>
                  </a:cubicBezTo>
                  <a:cubicBezTo>
                    <a:pt x="0" y="22"/>
                    <a:pt x="0" y="22"/>
                    <a:pt x="0" y="22"/>
                  </a:cubicBezTo>
                  <a:cubicBezTo>
                    <a:pt x="4" y="23"/>
                    <a:pt x="5" y="24"/>
                    <a:pt x="9" y="25"/>
                  </a:cubicBezTo>
                  <a:cubicBezTo>
                    <a:pt x="10" y="25"/>
                    <a:pt x="10" y="25"/>
                    <a:pt x="10" y="25"/>
                  </a:cubicBezTo>
                  <a:cubicBezTo>
                    <a:pt x="15" y="18"/>
                    <a:pt x="19" y="11"/>
                    <a:pt x="24" y="4"/>
                  </a:cubicBezTo>
                  <a:lnTo>
                    <a:pt x="24"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4" name="îšļîḋe"/>
            <p:cNvSpPr/>
            <p:nvPr/>
          </p:nvSpPr>
          <p:spPr bwMode="auto">
            <a:xfrm>
              <a:off x="5955745" y="3956393"/>
              <a:ext cx="153006" cy="156650"/>
            </a:xfrm>
            <a:custGeom>
              <a:avLst/>
              <a:gdLst>
                <a:gd name="T0" fmla="*/ 20 w 20"/>
                <a:gd name="T1" fmla="*/ 4 h 21"/>
                <a:gd name="T2" fmla="*/ 12 w 20"/>
                <a:gd name="T3" fmla="*/ 0 h 21"/>
                <a:gd name="T4" fmla="*/ 11 w 20"/>
                <a:gd name="T5" fmla="*/ 1 h 21"/>
                <a:gd name="T6" fmla="*/ 0 w 20"/>
                <a:gd name="T7" fmla="*/ 16 h 21"/>
                <a:gd name="T8" fmla="*/ 0 w 20"/>
                <a:gd name="T9" fmla="*/ 17 h 21"/>
                <a:gd name="T10" fmla="*/ 9 w 20"/>
                <a:gd name="T11" fmla="*/ 21 h 21"/>
                <a:gd name="T12" fmla="*/ 10 w 20"/>
                <a:gd name="T13" fmla="*/ 20 h 21"/>
                <a:gd name="T14" fmla="*/ 20 w 20"/>
                <a:gd name="T15" fmla="*/ 5 h 21"/>
                <a:gd name="T16" fmla="*/ 20 w 20"/>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4"/>
                  </a:moveTo>
                  <a:cubicBezTo>
                    <a:pt x="17" y="2"/>
                    <a:pt x="15" y="2"/>
                    <a:pt x="12" y="0"/>
                  </a:cubicBezTo>
                  <a:cubicBezTo>
                    <a:pt x="11" y="1"/>
                    <a:pt x="11" y="1"/>
                    <a:pt x="11" y="1"/>
                  </a:cubicBezTo>
                  <a:cubicBezTo>
                    <a:pt x="7" y="6"/>
                    <a:pt x="3" y="11"/>
                    <a:pt x="0" y="16"/>
                  </a:cubicBezTo>
                  <a:cubicBezTo>
                    <a:pt x="0" y="17"/>
                    <a:pt x="0" y="17"/>
                    <a:pt x="0" y="17"/>
                  </a:cubicBezTo>
                  <a:cubicBezTo>
                    <a:pt x="3" y="18"/>
                    <a:pt x="5" y="19"/>
                    <a:pt x="9" y="21"/>
                  </a:cubicBezTo>
                  <a:cubicBezTo>
                    <a:pt x="10" y="20"/>
                    <a:pt x="10" y="20"/>
                    <a:pt x="10" y="20"/>
                  </a:cubicBezTo>
                  <a:cubicBezTo>
                    <a:pt x="13" y="15"/>
                    <a:pt x="17" y="10"/>
                    <a:pt x="20" y="5"/>
                  </a:cubicBezTo>
                  <a:lnTo>
                    <a:pt x="20"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5" name="íŝļíḑe"/>
            <p:cNvSpPr/>
            <p:nvPr/>
          </p:nvSpPr>
          <p:spPr bwMode="auto">
            <a:xfrm>
              <a:off x="5850097" y="385074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6" name="îṣḷiḋè"/>
            <p:cNvSpPr/>
            <p:nvPr/>
          </p:nvSpPr>
          <p:spPr bwMode="auto">
            <a:xfrm>
              <a:off x="5912029" y="3759671"/>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7" name="ïSľiďé"/>
            <p:cNvSpPr/>
            <p:nvPr/>
          </p:nvSpPr>
          <p:spPr bwMode="auto">
            <a:xfrm>
              <a:off x="6094178" y="3501019"/>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8" name="iṡḷiḑé"/>
            <p:cNvSpPr/>
            <p:nvPr/>
          </p:nvSpPr>
          <p:spPr bwMode="auto">
            <a:xfrm>
              <a:off x="6032246" y="358480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9" name="ïš1ïḓè"/>
            <p:cNvSpPr/>
            <p:nvPr/>
          </p:nvSpPr>
          <p:spPr bwMode="auto">
            <a:xfrm>
              <a:off x="5970317" y="3675883"/>
              <a:ext cx="123862"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0" name="ïṡḷide"/>
            <p:cNvSpPr/>
            <p:nvPr/>
          </p:nvSpPr>
          <p:spPr bwMode="auto">
            <a:xfrm>
              <a:off x="6327330" y="3162220"/>
              <a:ext cx="659383" cy="877963"/>
            </a:xfrm>
            <a:custGeom>
              <a:avLst/>
              <a:gdLst>
                <a:gd name="T0" fmla="*/ 79 w 87"/>
                <a:gd name="T1" fmla="*/ 0 h 116"/>
                <a:gd name="T2" fmla="*/ 78 w 87"/>
                <a:gd name="T3" fmla="*/ 0 h 116"/>
                <a:gd name="T4" fmla="*/ 0 w 87"/>
                <a:gd name="T5" fmla="*/ 112 h 116"/>
                <a:gd name="T6" fmla="*/ 1 w 87"/>
                <a:gd name="T7" fmla="*/ 112 h 116"/>
                <a:gd name="T8" fmla="*/ 9 w 87"/>
                <a:gd name="T9" fmla="*/ 116 h 116"/>
                <a:gd name="T10" fmla="*/ 10 w 87"/>
                <a:gd name="T11" fmla="*/ 116 h 116"/>
                <a:gd name="T12" fmla="*/ 87 w 87"/>
                <a:gd name="T13" fmla="*/ 4 h 116"/>
                <a:gd name="T14" fmla="*/ 87 w 87"/>
                <a:gd name="T15" fmla="*/ 3 h 116"/>
                <a:gd name="T16" fmla="*/ 79 w 87"/>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6">
                  <a:moveTo>
                    <a:pt x="79" y="0"/>
                  </a:moveTo>
                  <a:cubicBezTo>
                    <a:pt x="78" y="0"/>
                    <a:pt x="78" y="0"/>
                    <a:pt x="78" y="0"/>
                  </a:cubicBezTo>
                  <a:cubicBezTo>
                    <a:pt x="52" y="37"/>
                    <a:pt x="26" y="75"/>
                    <a:pt x="0" y="112"/>
                  </a:cubicBezTo>
                  <a:cubicBezTo>
                    <a:pt x="1" y="112"/>
                    <a:pt x="1" y="112"/>
                    <a:pt x="1" y="112"/>
                  </a:cubicBezTo>
                  <a:cubicBezTo>
                    <a:pt x="4" y="114"/>
                    <a:pt x="6" y="115"/>
                    <a:pt x="9" y="116"/>
                  </a:cubicBezTo>
                  <a:cubicBezTo>
                    <a:pt x="10" y="116"/>
                    <a:pt x="10" y="116"/>
                    <a:pt x="10" y="116"/>
                  </a:cubicBezTo>
                  <a:cubicBezTo>
                    <a:pt x="36" y="79"/>
                    <a:pt x="62" y="41"/>
                    <a:pt x="87" y="4"/>
                  </a:cubicBezTo>
                  <a:cubicBezTo>
                    <a:pt x="87" y="3"/>
                    <a:pt x="87" y="3"/>
                    <a:pt x="87" y="3"/>
                  </a:cubicBezTo>
                  <a:cubicBezTo>
                    <a:pt x="84" y="2"/>
                    <a:pt x="82" y="1"/>
                    <a:pt x="79"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1" name="ï$ļíḋê"/>
            <p:cNvSpPr/>
            <p:nvPr/>
          </p:nvSpPr>
          <p:spPr bwMode="auto">
            <a:xfrm>
              <a:off x="7168861" y="2714132"/>
              <a:ext cx="127506" cy="116576"/>
            </a:xfrm>
            <a:custGeom>
              <a:avLst/>
              <a:gdLst>
                <a:gd name="T0" fmla="*/ 8 w 17"/>
                <a:gd name="T1" fmla="*/ 0 h 15"/>
                <a:gd name="T2" fmla="*/ 7 w 17"/>
                <a:gd name="T3" fmla="*/ 1 h 15"/>
                <a:gd name="T4" fmla="*/ 0 w 17"/>
                <a:gd name="T5" fmla="*/ 10 h 15"/>
                <a:gd name="T6" fmla="*/ 1 w 17"/>
                <a:gd name="T7" fmla="*/ 11 h 15"/>
                <a:gd name="T8" fmla="*/ 9 w 17"/>
                <a:gd name="T9" fmla="*/ 15 h 15"/>
                <a:gd name="T10" fmla="*/ 10 w 17"/>
                <a:gd name="T11" fmla="*/ 14 h 15"/>
                <a:gd name="T12" fmla="*/ 17 w 17"/>
                <a:gd name="T13" fmla="*/ 5 h 15"/>
                <a:gd name="T14" fmla="*/ 16 w 17"/>
                <a:gd name="T15" fmla="*/ 4 h 15"/>
                <a:gd name="T16" fmla="*/ 8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8" y="0"/>
                  </a:moveTo>
                  <a:cubicBezTo>
                    <a:pt x="8" y="0"/>
                    <a:pt x="7" y="0"/>
                    <a:pt x="7" y="1"/>
                  </a:cubicBezTo>
                  <a:cubicBezTo>
                    <a:pt x="4" y="4"/>
                    <a:pt x="3" y="6"/>
                    <a:pt x="0" y="10"/>
                  </a:cubicBezTo>
                  <a:cubicBezTo>
                    <a:pt x="1" y="11"/>
                    <a:pt x="1" y="11"/>
                    <a:pt x="1" y="11"/>
                  </a:cubicBezTo>
                  <a:cubicBezTo>
                    <a:pt x="4" y="12"/>
                    <a:pt x="6" y="13"/>
                    <a:pt x="9" y="15"/>
                  </a:cubicBezTo>
                  <a:cubicBezTo>
                    <a:pt x="9" y="15"/>
                    <a:pt x="10" y="15"/>
                    <a:pt x="10" y="14"/>
                  </a:cubicBezTo>
                  <a:cubicBezTo>
                    <a:pt x="13" y="10"/>
                    <a:pt x="14" y="9"/>
                    <a:pt x="17" y="5"/>
                  </a:cubicBezTo>
                  <a:cubicBezTo>
                    <a:pt x="17" y="4"/>
                    <a:pt x="17"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2" name="íṣḻíḋê"/>
            <p:cNvSpPr/>
            <p:nvPr/>
          </p:nvSpPr>
          <p:spPr bwMode="auto">
            <a:xfrm>
              <a:off x="7106931" y="280520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3" name="íṩ1ïḑê"/>
            <p:cNvSpPr/>
            <p:nvPr/>
          </p:nvSpPr>
          <p:spPr bwMode="auto">
            <a:xfrm>
              <a:off x="7044999" y="2896282"/>
              <a:ext cx="123862" cy="105648"/>
            </a:xfrm>
            <a:custGeom>
              <a:avLst/>
              <a:gdLst>
                <a:gd name="T0" fmla="*/ 8 w 16"/>
                <a:gd name="T1" fmla="*/ 0 h 14"/>
                <a:gd name="T2" fmla="*/ 7 w 16"/>
                <a:gd name="T3" fmla="*/ 0 h 14"/>
                <a:gd name="T4" fmla="*/ 0 w 16"/>
                <a:gd name="T5" fmla="*/ 10 h 14"/>
                <a:gd name="T6" fmla="*/ 0 w 16"/>
                <a:gd name="T7" fmla="*/ 10 h 14"/>
                <a:gd name="T8" fmla="*/ 9 w 16"/>
                <a:gd name="T9" fmla="*/ 14 h 14"/>
                <a:gd name="T10" fmla="*/ 10 w 16"/>
                <a:gd name="T11" fmla="*/ 14 h 14"/>
                <a:gd name="T12" fmla="*/ 16 w 16"/>
                <a:gd name="T13" fmla="*/ 4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10"/>
                  </a:cubicBezTo>
                  <a:cubicBezTo>
                    <a:pt x="0" y="10"/>
                    <a:pt x="0" y="10"/>
                    <a:pt x="0" y="10"/>
                  </a:cubicBezTo>
                  <a:cubicBezTo>
                    <a:pt x="4" y="12"/>
                    <a:pt x="5" y="13"/>
                    <a:pt x="9" y="14"/>
                  </a:cubicBezTo>
                  <a:cubicBezTo>
                    <a:pt x="10" y="14"/>
                    <a:pt x="10" y="14"/>
                    <a:pt x="10" y="14"/>
                  </a:cubicBezTo>
                  <a:cubicBezTo>
                    <a:pt x="12" y="10"/>
                    <a:pt x="14" y="8"/>
                    <a:pt x="16" y="4"/>
                  </a:cubicBezTo>
                  <a:cubicBezTo>
                    <a:pt x="16" y="4"/>
                    <a:pt x="16" y="4"/>
                    <a:pt x="16" y="4"/>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4" name="ís1ïḍé"/>
            <p:cNvSpPr/>
            <p:nvPr/>
          </p:nvSpPr>
          <p:spPr bwMode="auto">
            <a:xfrm>
              <a:off x="6207110" y="4105757"/>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5" name="ïŝḻîḍê"/>
            <p:cNvSpPr/>
            <p:nvPr/>
          </p:nvSpPr>
          <p:spPr bwMode="auto">
            <a:xfrm>
              <a:off x="6986711" y="2987356"/>
              <a:ext cx="120220"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5"/>
                    <a:pt x="0" y="9"/>
                  </a:cubicBezTo>
                  <a:cubicBezTo>
                    <a:pt x="0" y="10"/>
                    <a:pt x="0" y="10"/>
                    <a:pt x="0" y="10"/>
                  </a:cubicBezTo>
                  <a:cubicBezTo>
                    <a:pt x="4" y="12"/>
                    <a:pt x="5" y="12"/>
                    <a:pt x="9" y="14"/>
                  </a:cubicBezTo>
                  <a:cubicBezTo>
                    <a:pt x="10" y="13"/>
                    <a:pt x="10" y="13"/>
                    <a:pt x="10" y="13"/>
                  </a:cubicBezTo>
                  <a:cubicBezTo>
                    <a:pt x="12"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6" name="îš1iḍé"/>
            <p:cNvSpPr/>
            <p:nvPr/>
          </p:nvSpPr>
          <p:spPr bwMode="auto">
            <a:xfrm>
              <a:off x="6265398" y="4025611"/>
              <a:ext cx="123862"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7" name="ïṧ1iďê"/>
            <p:cNvSpPr/>
            <p:nvPr/>
          </p:nvSpPr>
          <p:spPr bwMode="auto">
            <a:xfrm>
              <a:off x="6152466" y="3409943"/>
              <a:ext cx="123862"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8" name="ïŝļíḍè"/>
            <p:cNvSpPr/>
            <p:nvPr/>
          </p:nvSpPr>
          <p:spPr bwMode="auto">
            <a:xfrm>
              <a:off x="6924782" y="307114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5" y="13"/>
                    <a:pt x="9" y="14"/>
                  </a:cubicBezTo>
                  <a:cubicBezTo>
                    <a:pt x="10" y="14"/>
                    <a:pt x="10" y="14"/>
                    <a:pt x="10" y="14"/>
                  </a:cubicBezTo>
                  <a:cubicBezTo>
                    <a:pt x="12"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9" name="išḷïḓê"/>
            <p:cNvSpPr/>
            <p:nvPr/>
          </p:nvSpPr>
          <p:spPr bwMode="auto">
            <a:xfrm>
              <a:off x="6881066" y="2859852"/>
              <a:ext cx="204008" cy="233152"/>
            </a:xfrm>
            <a:custGeom>
              <a:avLst/>
              <a:gdLst>
                <a:gd name="T0" fmla="*/ 10 w 27"/>
                <a:gd name="T1" fmla="*/ 30 h 31"/>
                <a:gd name="T2" fmla="*/ 27 w 27"/>
                <a:gd name="T3" fmla="*/ 5 h 31"/>
                <a:gd name="T4" fmla="*/ 27 w 27"/>
                <a:gd name="T5" fmla="*/ 4 h 31"/>
                <a:gd name="T6" fmla="*/ 19 w 27"/>
                <a:gd name="T7" fmla="*/ 0 h 31"/>
                <a:gd name="T8" fmla="*/ 18 w 27"/>
                <a:gd name="T9" fmla="*/ 1 h 31"/>
                <a:gd name="T10" fmla="*/ 0 w 27"/>
                <a:gd name="T11" fmla="*/ 26 h 31"/>
                <a:gd name="T12" fmla="*/ 0 w 27"/>
                <a:gd name="T13" fmla="*/ 27 h 31"/>
                <a:gd name="T14" fmla="*/ 9 w 27"/>
                <a:gd name="T15" fmla="*/ 31 h 31"/>
                <a:gd name="T16" fmla="*/ 10 w 27"/>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1">
                  <a:moveTo>
                    <a:pt x="10" y="30"/>
                  </a:moveTo>
                  <a:cubicBezTo>
                    <a:pt x="15" y="22"/>
                    <a:pt x="21" y="13"/>
                    <a:pt x="27" y="5"/>
                  </a:cubicBezTo>
                  <a:cubicBezTo>
                    <a:pt x="27" y="4"/>
                    <a:pt x="27" y="4"/>
                    <a:pt x="27" y="4"/>
                  </a:cubicBezTo>
                  <a:cubicBezTo>
                    <a:pt x="24" y="3"/>
                    <a:pt x="22" y="2"/>
                    <a:pt x="19" y="0"/>
                  </a:cubicBezTo>
                  <a:cubicBezTo>
                    <a:pt x="18" y="1"/>
                    <a:pt x="18" y="1"/>
                    <a:pt x="18" y="1"/>
                  </a:cubicBezTo>
                  <a:cubicBezTo>
                    <a:pt x="12" y="9"/>
                    <a:pt x="6" y="18"/>
                    <a:pt x="0" y="26"/>
                  </a:cubicBezTo>
                  <a:cubicBezTo>
                    <a:pt x="0" y="27"/>
                    <a:pt x="0" y="27"/>
                    <a:pt x="0" y="27"/>
                  </a:cubicBezTo>
                  <a:cubicBezTo>
                    <a:pt x="4" y="28"/>
                    <a:pt x="5" y="29"/>
                    <a:pt x="9" y="31"/>
                  </a:cubicBezTo>
                  <a:lnTo>
                    <a:pt x="10" y="3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0" name="işḻïḍé"/>
            <p:cNvSpPr/>
            <p:nvPr/>
          </p:nvSpPr>
          <p:spPr bwMode="auto">
            <a:xfrm>
              <a:off x="6760846" y="3162220"/>
              <a:ext cx="120220" cy="105648"/>
            </a:xfrm>
            <a:custGeom>
              <a:avLst/>
              <a:gdLst>
                <a:gd name="T0" fmla="*/ 9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6" y="4"/>
                    <a:pt x="16" y="4"/>
                    <a:pt x="16" y="4"/>
                  </a:cubicBezTo>
                  <a:cubicBezTo>
                    <a:pt x="12" y="2"/>
                    <a:pt x="11" y="2"/>
                    <a:pt x="7" y="0"/>
                  </a:cubicBezTo>
                  <a:cubicBezTo>
                    <a:pt x="6" y="0"/>
                    <a:pt x="6" y="0"/>
                    <a:pt x="6" y="0"/>
                  </a:cubicBezTo>
                  <a:cubicBezTo>
                    <a:pt x="4"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1" name="ïṧliḑè"/>
            <p:cNvSpPr/>
            <p:nvPr/>
          </p:nvSpPr>
          <p:spPr bwMode="auto">
            <a:xfrm>
              <a:off x="6454834" y="3592093"/>
              <a:ext cx="123862"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0"/>
                    <a:pt x="1" y="10"/>
                    <a:pt x="1" y="10"/>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2" name="î$1íďê"/>
            <p:cNvSpPr/>
            <p:nvPr/>
          </p:nvSpPr>
          <p:spPr bwMode="auto">
            <a:xfrm>
              <a:off x="6819133" y="3078432"/>
              <a:ext cx="120220" cy="105648"/>
            </a:xfrm>
            <a:custGeom>
              <a:avLst/>
              <a:gdLst>
                <a:gd name="T0" fmla="*/ 9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6" y="3"/>
                    <a:pt x="16" y="3"/>
                    <a:pt x="16" y="3"/>
                  </a:cubicBezTo>
                  <a:cubicBezTo>
                    <a:pt x="12" y="2"/>
                    <a:pt x="10" y="1"/>
                    <a:pt x="7" y="0"/>
                  </a:cubicBezTo>
                  <a:cubicBezTo>
                    <a:pt x="6" y="0"/>
                    <a:pt x="6" y="0"/>
                    <a:pt x="6" y="0"/>
                  </a:cubicBezTo>
                  <a:cubicBezTo>
                    <a:pt x="4"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3" name="îślidé"/>
            <p:cNvSpPr/>
            <p:nvPr/>
          </p:nvSpPr>
          <p:spPr bwMode="auto">
            <a:xfrm>
              <a:off x="7008569" y="2648558"/>
              <a:ext cx="120220" cy="105648"/>
            </a:xfrm>
            <a:custGeom>
              <a:avLst/>
              <a:gdLst>
                <a:gd name="T0" fmla="*/ 0 w 16"/>
                <a:gd name="T1" fmla="*/ 11 h 14"/>
                <a:gd name="T2" fmla="*/ 8 w 16"/>
                <a:gd name="T3" fmla="*/ 14 h 14"/>
                <a:gd name="T4" fmla="*/ 9 w 16"/>
                <a:gd name="T5" fmla="*/ 14 h 14"/>
                <a:gd name="T6" fmla="*/ 16 w 16"/>
                <a:gd name="T7" fmla="*/ 4 h 14"/>
                <a:gd name="T8" fmla="*/ 16 w 16"/>
                <a:gd name="T9" fmla="*/ 4 h 14"/>
                <a:gd name="T10" fmla="*/ 7 w 16"/>
                <a:gd name="T11" fmla="*/ 0 h 14"/>
                <a:gd name="T12" fmla="*/ 6 w 16"/>
                <a:gd name="T13" fmla="*/ 0 h 14"/>
                <a:gd name="T14" fmla="*/ 0 w 16"/>
                <a:gd name="T15" fmla="*/ 10 h 14"/>
                <a:gd name="T16" fmla="*/ 0 w 16"/>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1"/>
                  </a:moveTo>
                  <a:cubicBezTo>
                    <a:pt x="3" y="12"/>
                    <a:pt x="5" y="13"/>
                    <a:pt x="8" y="14"/>
                  </a:cubicBezTo>
                  <a:cubicBezTo>
                    <a:pt x="9" y="14"/>
                    <a:pt x="9" y="14"/>
                    <a:pt x="9" y="14"/>
                  </a:cubicBezTo>
                  <a:cubicBezTo>
                    <a:pt x="12" y="10"/>
                    <a:pt x="13" y="8"/>
                    <a:pt x="16" y="4"/>
                  </a:cubicBezTo>
                  <a:cubicBezTo>
                    <a:pt x="16" y="4"/>
                    <a:pt x="16" y="4"/>
                    <a:pt x="16" y="4"/>
                  </a:cubicBezTo>
                  <a:cubicBezTo>
                    <a:pt x="12" y="2"/>
                    <a:pt x="11" y="1"/>
                    <a:pt x="7" y="0"/>
                  </a:cubicBezTo>
                  <a:cubicBezTo>
                    <a:pt x="6" y="0"/>
                    <a:pt x="6" y="0"/>
                    <a:pt x="6" y="0"/>
                  </a:cubicBezTo>
                  <a:cubicBezTo>
                    <a:pt x="4" y="4"/>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4" name="iŝlîḋé"/>
            <p:cNvSpPr/>
            <p:nvPr/>
          </p:nvSpPr>
          <p:spPr bwMode="auto">
            <a:xfrm>
              <a:off x="6924782" y="2608484"/>
              <a:ext cx="120220" cy="116576"/>
            </a:xfrm>
            <a:custGeom>
              <a:avLst/>
              <a:gdLst>
                <a:gd name="T0" fmla="*/ 0 w 16"/>
                <a:gd name="T1" fmla="*/ 11 h 15"/>
                <a:gd name="T2" fmla="*/ 8 w 16"/>
                <a:gd name="T3" fmla="*/ 15 h 15"/>
                <a:gd name="T4" fmla="*/ 9 w 16"/>
                <a:gd name="T5" fmla="*/ 14 h 15"/>
                <a:gd name="T6" fmla="*/ 16 w 16"/>
                <a:gd name="T7" fmla="*/ 5 h 15"/>
                <a:gd name="T8" fmla="*/ 16 w 16"/>
                <a:gd name="T9" fmla="*/ 4 h 15"/>
                <a:gd name="T10" fmla="*/ 7 w 16"/>
                <a:gd name="T11" fmla="*/ 0 h 15"/>
                <a:gd name="T12" fmla="*/ 6 w 16"/>
                <a:gd name="T13" fmla="*/ 1 h 15"/>
                <a:gd name="T14" fmla="*/ 0 w 16"/>
                <a:gd name="T15" fmla="*/ 10 h 15"/>
                <a:gd name="T16" fmla="*/ 0 w 16"/>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0" y="11"/>
                  </a:moveTo>
                  <a:cubicBezTo>
                    <a:pt x="3" y="12"/>
                    <a:pt x="5" y="13"/>
                    <a:pt x="8" y="15"/>
                  </a:cubicBezTo>
                  <a:cubicBezTo>
                    <a:pt x="9" y="14"/>
                    <a:pt x="9" y="14"/>
                    <a:pt x="9" y="14"/>
                  </a:cubicBezTo>
                  <a:cubicBezTo>
                    <a:pt x="12" y="10"/>
                    <a:pt x="13" y="9"/>
                    <a:pt x="16" y="5"/>
                  </a:cubicBezTo>
                  <a:cubicBezTo>
                    <a:pt x="16" y="4"/>
                    <a:pt x="16" y="4"/>
                    <a:pt x="16" y="4"/>
                  </a:cubicBezTo>
                  <a:cubicBezTo>
                    <a:pt x="12" y="3"/>
                    <a:pt x="11" y="2"/>
                    <a:pt x="7" y="0"/>
                  </a:cubicBezTo>
                  <a:cubicBezTo>
                    <a:pt x="6" y="1"/>
                    <a:pt x="6" y="1"/>
                    <a:pt x="6" y="1"/>
                  </a:cubicBezTo>
                  <a:cubicBezTo>
                    <a:pt x="4" y="5"/>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5" name="iṧ1iḋè"/>
            <p:cNvSpPr/>
            <p:nvPr/>
          </p:nvSpPr>
          <p:spPr bwMode="auto">
            <a:xfrm>
              <a:off x="7023141" y="2768776"/>
              <a:ext cx="120220" cy="112934"/>
            </a:xfrm>
            <a:custGeom>
              <a:avLst/>
              <a:gdLst>
                <a:gd name="T0" fmla="*/ 10 w 16"/>
                <a:gd name="T1" fmla="*/ 14 h 15"/>
                <a:gd name="T2" fmla="*/ 16 w 16"/>
                <a:gd name="T3" fmla="*/ 5 h 15"/>
                <a:gd name="T4" fmla="*/ 16 w 16"/>
                <a:gd name="T5" fmla="*/ 4 h 15"/>
                <a:gd name="T6" fmla="*/ 8 w 16"/>
                <a:gd name="T7" fmla="*/ 0 h 15"/>
                <a:gd name="T8" fmla="*/ 7 w 16"/>
                <a:gd name="T9" fmla="*/ 1 h 15"/>
                <a:gd name="T10" fmla="*/ 0 w 16"/>
                <a:gd name="T11" fmla="*/ 10 h 15"/>
                <a:gd name="T12" fmla="*/ 1 w 16"/>
                <a:gd name="T13" fmla="*/ 11 h 15"/>
                <a:gd name="T14" fmla="*/ 9 w 16"/>
                <a:gd name="T15" fmla="*/ 15 h 15"/>
                <a:gd name="T16" fmla="*/ 10 w 1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0" y="14"/>
                  </a:moveTo>
                  <a:cubicBezTo>
                    <a:pt x="13" y="11"/>
                    <a:pt x="14" y="9"/>
                    <a:pt x="16" y="5"/>
                  </a:cubicBezTo>
                  <a:cubicBezTo>
                    <a:pt x="16" y="4"/>
                    <a:pt x="16" y="4"/>
                    <a:pt x="16" y="4"/>
                  </a:cubicBezTo>
                  <a:cubicBezTo>
                    <a:pt x="13" y="3"/>
                    <a:pt x="11" y="2"/>
                    <a:pt x="8" y="0"/>
                  </a:cubicBezTo>
                  <a:cubicBezTo>
                    <a:pt x="7" y="1"/>
                    <a:pt x="7" y="1"/>
                    <a:pt x="7" y="1"/>
                  </a:cubicBezTo>
                  <a:cubicBezTo>
                    <a:pt x="4" y="5"/>
                    <a:pt x="3" y="6"/>
                    <a:pt x="0" y="10"/>
                  </a:cubicBezTo>
                  <a:cubicBezTo>
                    <a:pt x="1" y="11"/>
                    <a:pt x="1" y="11"/>
                    <a:pt x="1" y="11"/>
                  </a:cubicBezTo>
                  <a:cubicBezTo>
                    <a:pt x="4" y="13"/>
                    <a:pt x="6" y="13"/>
                    <a:pt x="9" y="15"/>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6" name="ïSľîde"/>
            <p:cNvSpPr/>
            <p:nvPr/>
          </p:nvSpPr>
          <p:spPr bwMode="auto">
            <a:xfrm>
              <a:off x="6516766" y="3508305"/>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4" y="8"/>
                    <a:pt x="16" y="4"/>
                  </a:cubicBezTo>
                  <a:cubicBezTo>
                    <a:pt x="16" y="3"/>
                    <a:pt x="16" y="3"/>
                    <a:pt x="16" y="3"/>
                  </a:cubicBezTo>
                  <a:cubicBezTo>
                    <a:pt x="13" y="2"/>
                    <a:pt x="11" y="1"/>
                    <a:pt x="8" y="0"/>
                  </a:cubicBezTo>
                  <a:cubicBezTo>
                    <a:pt x="7" y="0"/>
                    <a:pt x="7" y="0"/>
                    <a:pt x="7" y="0"/>
                  </a:cubicBezTo>
                  <a:cubicBezTo>
                    <a:pt x="4" y="4"/>
                    <a:pt x="3" y="6"/>
                    <a:pt x="0" y="9"/>
                  </a:cubicBezTo>
                  <a:cubicBezTo>
                    <a:pt x="0" y="10"/>
                    <a:pt x="0" y="10"/>
                    <a:pt x="0" y="10"/>
                  </a:cubicBezTo>
                  <a:cubicBezTo>
                    <a:pt x="4" y="11"/>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7" name="îṣ1iḑè"/>
            <p:cNvSpPr/>
            <p:nvPr/>
          </p:nvSpPr>
          <p:spPr bwMode="auto">
            <a:xfrm>
              <a:off x="6214396" y="332979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8" name="iṧḻïḋè"/>
            <p:cNvSpPr/>
            <p:nvPr/>
          </p:nvSpPr>
          <p:spPr bwMode="auto">
            <a:xfrm>
              <a:off x="6698916" y="3253296"/>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5"/>
                    <a:pt x="0" y="9"/>
                  </a:cubicBezTo>
                  <a:cubicBezTo>
                    <a:pt x="0" y="10"/>
                    <a:pt x="0" y="10"/>
                    <a:pt x="0" y="10"/>
                  </a:cubicBezTo>
                  <a:cubicBezTo>
                    <a:pt x="3" y="11"/>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9" name="îṧḷiḓé"/>
            <p:cNvSpPr/>
            <p:nvPr/>
          </p:nvSpPr>
          <p:spPr bwMode="auto">
            <a:xfrm>
              <a:off x="6636984" y="3337083"/>
              <a:ext cx="123862" cy="105648"/>
            </a:xfrm>
            <a:custGeom>
              <a:avLst/>
              <a:gdLst>
                <a:gd name="T0" fmla="*/ 10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4"/>
                  </a:cubicBezTo>
                  <a:cubicBezTo>
                    <a:pt x="16" y="4"/>
                    <a:pt x="16" y="4"/>
                    <a:pt x="16" y="4"/>
                  </a:cubicBezTo>
                  <a:cubicBezTo>
                    <a:pt x="12" y="2"/>
                    <a:pt x="11" y="1"/>
                    <a:pt x="7" y="0"/>
                  </a:cubicBezTo>
                  <a:cubicBezTo>
                    <a:pt x="6" y="0"/>
                    <a:pt x="6" y="0"/>
                    <a:pt x="6" y="0"/>
                  </a:cubicBezTo>
                  <a:cubicBezTo>
                    <a:pt x="4" y="4"/>
                    <a:pt x="3" y="6"/>
                    <a:pt x="0" y="9"/>
                  </a:cubicBezTo>
                  <a:cubicBezTo>
                    <a:pt x="0" y="10"/>
                    <a:pt x="0" y="10"/>
                    <a:pt x="0" y="10"/>
                  </a:cubicBezTo>
                  <a:cubicBezTo>
                    <a:pt x="4" y="12"/>
                    <a:pt x="5" y="12"/>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0" name="íṩļîdé"/>
            <p:cNvSpPr/>
            <p:nvPr/>
          </p:nvSpPr>
          <p:spPr bwMode="auto">
            <a:xfrm>
              <a:off x="6578696" y="3417229"/>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3" y="3"/>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1" name="íṥ1îḑê"/>
            <p:cNvSpPr/>
            <p:nvPr/>
          </p:nvSpPr>
          <p:spPr bwMode="auto">
            <a:xfrm>
              <a:off x="6389260" y="3063860"/>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2" name="ísliḑé"/>
            <p:cNvSpPr/>
            <p:nvPr/>
          </p:nvSpPr>
          <p:spPr bwMode="auto">
            <a:xfrm>
              <a:off x="6447548" y="2980070"/>
              <a:ext cx="131148" cy="105648"/>
            </a:xfrm>
            <a:custGeom>
              <a:avLst/>
              <a:gdLst>
                <a:gd name="T0" fmla="*/ 9 w 17"/>
                <a:gd name="T1" fmla="*/ 14 h 14"/>
                <a:gd name="T2" fmla="*/ 10 w 17"/>
                <a:gd name="T3" fmla="*/ 14 h 14"/>
                <a:gd name="T4" fmla="*/ 17 w 17"/>
                <a:gd name="T5" fmla="*/ 4 h 14"/>
                <a:gd name="T6" fmla="*/ 16 w 17"/>
                <a:gd name="T7" fmla="*/ 4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4"/>
                    <a:pt x="16" y="4"/>
                    <a:pt x="16" y="4"/>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3" name="îš1ïḋè"/>
            <p:cNvSpPr/>
            <p:nvPr/>
          </p:nvSpPr>
          <p:spPr bwMode="auto">
            <a:xfrm>
              <a:off x="6334616" y="3154934"/>
              <a:ext cx="120220" cy="105648"/>
            </a:xfrm>
            <a:custGeom>
              <a:avLst/>
              <a:gdLst>
                <a:gd name="T0" fmla="*/ 8 w 16"/>
                <a:gd name="T1" fmla="*/ 14 h 14"/>
                <a:gd name="T2" fmla="*/ 9 w 16"/>
                <a:gd name="T3" fmla="*/ 13 h 14"/>
                <a:gd name="T4" fmla="*/ 16 w 16"/>
                <a:gd name="T5" fmla="*/ 4 h 14"/>
                <a:gd name="T6" fmla="*/ 15 w 16"/>
                <a:gd name="T7" fmla="*/ 4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4" name="îsļîḑè"/>
            <p:cNvSpPr/>
            <p:nvPr/>
          </p:nvSpPr>
          <p:spPr bwMode="auto">
            <a:xfrm>
              <a:off x="6509480" y="2888996"/>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5" name="îṣlïdé"/>
            <p:cNvSpPr/>
            <p:nvPr/>
          </p:nvSpPr>
          <p:spPr bwMode="auto">
            <a:xfrm>
              <a:off x="6636984" y="2714132"/>
              <a:ext cx="123862"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6" name="îSľíďê"/>
            <p:cNvSpPr/>
            <p:nvPr/>
          </p:nvSpPr>
          <p:spPr bwMode="auto">
            <a:xfrm>
              <a:off x="6571410" y="2805206"/>
              <a:ext cx="127506" cy="105648"/>
            </a:xfrm>
            <a:custGeom>
              <a:avLst/>
              <a:gdLst>
                <a:gd name="T0" fmla="*/ 9 w 17"/>
                <a:gd name="T1" fmla="*/ 14 h 14"/>
                <a:gd name="T2" fmla="*/ 10 w 17"/>
                <a:gd name="T3" fmla="*/ 14 h 14"/>
                <a:gd name="T4" fmla="*/ 17 w 17"/>
                <a:gd name="T5" fmla="*/ 4 h 14"/>
                <a:gd name="T6" fmla="*/ 16 w 17"/>
                <a:gd name="T7" fmla="*/ 3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7" name="íṥlïḑe"/>
            <p:cNvSpPr/>
            <p:nvPr/>
          </p:nvSpPr>
          <p:spPr bwMode="auto">
            <a:xfrm>
              <a:off x="6698916" y="2633986"/>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8" name="iṡlíḑê"/>
            <p:cNvSpPr/>
            <p:nvPr/>
          </p:nvSpPr>
          <p:spPr bwMode="auto">
            <a:xfrm>
              <a:off x="6760846" y="2542910"/>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1"/>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9" name="îṩliďê"/>
            <p:cNvSpPr/>
            <p:nvPr/>
          </p:nvSpPr>
          <p:spPr bwMode="auto">
            <a:xfrm>
              <a:off x="6840991" y="2579340"/>
              <a:ext cx="123862"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0" name="iṥḻîdê"/>
            <p:cNvSpPr/>
            <p:nvPr/>
          </p:nvSpPr>
          <p:spPr bwMode="auto">
            <a:xfrm>
              <a:off x="5351007" y="2233257"/>
              <a:ext cx="765029" cy="1132973"/>
            </a:xfrm>
            <a:custGeom>
              <a:avLst/>
              <a:gdLst>
                <a:gd name="T0" fmla="*/ 90 w 101"/>
                <a:gd name="T1" fmla="*/ 134 h 150"/>
                <a:gd name="T2" fmla="*/ 84 w 101"/>
                <a:gd name="T3" fmla="*/ 129 h 150"/>
                <a:gd name="T4" fmla="*/ 100 w 101"/>
                <a:gd name="T5" fmla="*/ 15 h 150"/>
                <a:gd name="T6" fmla="*/ 90 w 101"/>
                <a:gd name="T7" fmla="*/ 5 h 150"/>
                <a:gd name="T8" fmla="*/ 40 w 101"/>
                <a:gd name="T9" fmla="*/ 8 h 150"/>
                <a:gd name="T10" fmla="*/ 39 w 101"/>
                <a:gd name="T11" fmla="*/ 0 h 150"/>
                <a:gd name="T12" fmla="*/ 22 w 101"/>
                <a:gd name="T13" fmla="*/ 6 h 150"/>
                <a:gd name="T14" fmla="*/ 22 w 101"/>
                <a:gd name="T15" fmla="*/ 6 h 150"/>
                <a:gd name="T16" fmla="*/ 17 w 101"/>
                <a:gd name="T17" fmla="*/ 14 h 150"/>
                <a:gd name="T18" fmla="*/ 1 w 101"/>
                <a:gd name="T19" fmla="*/ 140 h 150"/>
                <a:gd name="T20" fmla="*/ 11 w 101"/>
                <a:gd name="T21" fmla="*/ 150 h 150"/>
                <a:gd name="T22" fmla="*/ 71 w 101"/>
                <a:gd name="T23" fmla="*/ 146 h 150"/>
                <a:gd name="T24" fmla="*/ 79 w 101"/>
                <a:gd name="T25" fmla="*/ 142 h 150"/>
                <a:gd name="T26" fmla="*/ 79 w 101"/>
                <a:gd name="T27" fmla="*/ 142 h 150"/>
                <a:gd name="T28" fmla="*/ 90 w 101"/>
                <a:gd name="T29"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90" y="134"/>
                  </a:moveTo>
                  <a:cubicBezTo>
                    <a:pt x="84" y="129"/>
                    <a:pt x="84" y="129"/>
                    <a:pt x="84" y="129"/>
                  </a:cubicBezTo>
                  <a:cubicBezTo>
                    <a:pt x="100" y="15"/>
                    <a:pt x="100" y="15"/>
                    <a:pt x="100" y="15"/>
                  </a:cubicBezTo>
                  <a:cubicBezTo>
                    <a:pt x="101" y="9"/>
                    <a:pt x="97" y="4"/>
                    <a:pt x="90" y="5"/>
                  </a:cubicBezTo>
                  <a:cubicBezTo>
                    <a:pt x="40" y="8"/>
                    <a:pt x="40" y="8"/>
                    <a:pt x="40" y="8"/>
                  </a:cubicBezTo>
                  <a:cubicBezTo>
                    <a:pt x="39" y="0"/>
                    <a:pt x="39" y="0"/>
                    <a:pt x="39" y="0"/>
                  </a:cubicBezTo>
                  <a:cubicBezTo>
                    <a:pt x="39" y="0"/>
                    <a:pt x="25" y="4"/>
                    <a:pt x="22" y="6"/>
                  </a:cubicBezTo>
                  <a:cubicBezTo>
                    <a:pt x="22" y="6"/>
                    <a:pt x="22" y="6"/>
                    <a:pt x="22" y="6"/>
                  </a:cubicBezTo>
                  <a:cubicBezTo>
                    <a:pt x="20" y="8"/>
                    <a:pt x="18" y="11"/>
                    <a:pt x="17" y="14"/>
                  </a:cubicBezTo>
                  <a:cubicBezTo>
                    <a:pt x="1" y="140"/>
                    <a:pt x="1" y="140"/>
                    <a:pt x="1" y="140"/>
                  </a:cubicBezTo>
                  <a:cubicBezTo>
                    <a:pt x="0" y="146"/>
                    <a:pt x="5" y="150"/>
                    <a:pt x="11" y="150"/>
                  </a:cubicBezTo>
                  <a:cubicBezTo>
                    <a:pt x="71" y="146"/>
                    <a:pt x="71" y="146"/>
                    <a:pt x="71" y="146"/>
                  </a:cubicBezTo>
                  <a:cubicBezTo>
                    <a:pt x="74" y="146"/>
                    <a:pt x="77" y="144"/>
                    <a:pt x="79" y="142"/>
                  </a:cubicBezTo>
                  <a:cubicBezTo>
                    <a:pt x="79" y="142"/>
                    <a:pt x="79" y="142"/>
                    <a:pt x="79" y="142"/>
                  </a:cubicBezTo>
                  <a:lnTo>
                    <a:pt x="90" y="134"/>
                  </a:lnTo>
                  <a:close/>
                </a:path>
              </a:pathLst>
            </a:custGeom>
            <a:solidFill>
              <a:srgbClr val="D354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1" name="ïṥḻïḑè"/>
            <p:cNvSpPr/>
            <p:nvPr/>
          </p:nvSpPr>
          <p:spPr bwMode="auto">
            <a:xfrm>
              <a:off x="5434795" y="2200469"/>
              <a:ext cx="765029" cy="1096543"/>
            </a:xfrm>
            <a:custGeom>
              <a:avLst/>
              <a:gdLst>
                <a:gd name="T0" fmla="*/ 84 w 101"/>
                <a:gd name="T1" fmla="*/ 130 h 145"/>
                <a:gd name="T2" fmla="*/ 71 w 101"/>
                <a:gd name="T3" fmla="*/ 141 h 145"/>
                <a:gd name="T4" fmla="*/ 11 w 101"/>
                <a:gd name="T5" fmla="*/ 145 h 145"/>
                <a:gd name="T6" fmla="*/ 1 w 101"/>
                <a:gd name="T7" fmla="*/ 135 h 145"/>
                <a:gd name="T8" fmla="*/ 18 w 101"/>
                <a:gd name="T9" fmla="*/ 15 h 145"/>
                <a:gd name="T10" fmla="*/ 30 w 101"/>
                <a:gd name="T11" fmla="*/ 4 h 145"/>
                <a:gd name="T12" fmla="*/ 90 w 101"/>
                <a:gd name="T13" fmla="*/ 0 h 145"/>
                <a:gd name="T14" fmla="*/ 100 w 101"/>
                <a:gd name="T15" fmla="*/ 10 h 145"/>
                <a:gd name="T16" fmla="*/ 84 w 101"/>
                <a:gd name="T17"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45">
                  <a:moveTo>
                    <a:pt x="84" y="130"/>
                  </a:moveTo>
                  <a:cubicBezTo>
                    <a:pt x="83" y="136"/>
                    <a:pt x="77" y="141"/>
                    <a:pt x="71" y="141"/>
                  </a:cubicBezTo>
                  <a:cubicBezTo>
                    <a:pt x="11" y="145"/>
                    <a:pt x="11" y="145"/>
                    <a:pt x="11" y="145"/>
                  </a:cubicBezTo>
                  <a:cubicBezTo>
                    <a:pt x="5" y="145"/>
                    <a:pt x="0" y="141"/>
                    <a:pt x="1" y="135"/>
                  </a:cubicBezTo>
                  <a:cubicBezTo>
                    <a:pt x="18" y="15"/>
                    <a:pt x="18" y="15"/>
                    <a:pt x="18" y="15"/>
                  </a:cubicBezTo>
                  <a:cubicBezTo>
                    <a:pt x="19" y="10"/>
                    <a:pt x="24" y="4"/>
                    <a:pt x="30" y="4"/>
                  </a:cubicBezTo>
                  <a:cubicBezTo>
                    <a:pt x="90" y="0"/>
                    <a:pt x="90" y="0"/>
                    <a:pt x="90" y="0"/>
                  </a:cubicBezTo>
                  <a:cubicBezTo>
                    <a:pt x="97" y="0"/>
                    <a:pt x="101" y="4"/>
                    <a:pt x="100" y="10"/>
                  </a:cubicBezTo>
                  <a:lnTo>
                    <a:pt x="84" y="130"/>
                  </a:lnTo>
                  <a:close/>
                </a:path>
              </a:pathLst>
            </a:custGeom>
            <a:solidFill>
              <a:srgbClr val="FF8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2" name="i$ḻiḑê"/>
            <p:cNvSpPr/>
            <p:nvPr/>
          </p:nvSpPr>
          <p:spPr bwMode="auto">
            <a:xfrm>
              <a:off x="5449367" y="2207755"/>
              <a:ext cx="735885" cy="1081971"/>
            </a:xfrm>
            <a:custGeom>
              <a:avLst/>
              <a:gdLst>
                <a:gd name="T0" fmla="*/ 9 w 97"/>
                <a:gd name="T1" fmla="*/ 142 h 143"/>
                <a:gd name="T2" fmla="*/ 1 w 97"/>
                <a:gd name="T3" fmla="*/ 134 h 143"/>
                <a:gd name="T4" fmla="*/ 17 w 97"/>
                <a:gd name="T5" fmla="*/ 14 h 143"/>
                <a:gd name="T6" fmla="*/ 28 w 97"/>
                <a:gd name="T7" fmla="*/ 5 h 143"/>
                <a:gd name="T8" fmla="*/ 88 w 97"/>
                <a:gd name="T9" fmla="*/ 1 h 143"/>
                <a:gd name="T10" fmla="*/ 96 w 97"/>
                <a:gd name="T11" fmla="*/ 9 h 143"/>
                <a:gd name="T12" fmla="*/ 80 w 97"/>
                <a:gd name="T13" fmla="*/ 129 h 143"/>
                <a:gd name="T14" fmla="*/ 69 w 97"/>
                <a:gd name="T15" fmla="*/ 138 h 143"/>
                <a:gd name="T16" fmla="*/ 9 w 97"/>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3">
                  <a:moveTo>
                    <a:pt x="9" y="142"/>
                  </a:moveTo>
                  <a:cubicBezTo>
                    <a:pt x="4" y="143"/>
                    <a:pt x="0" y="139"/>
                    <a:pt x="1" y="134"/>
                  </a:cubicBezTo>
                  <a:cubicBezTo>
                    <a:pt x="17" y="14"/>
                    <a:pt x="17" y="14"/>
                    <a:pt x="17" y="14"/>
                  </a:cubicBezTo>
                  <a:cubicBezTo>
                    <a:pt x="18" y="9"/>
                    <a:pt x="23" y="5"/>
                    <a:pt x="28" y="5"/>
                  </a:cubicBezTo>
                  <a:cubicBezTo>
                    <a:pt x="88" y="1"/>
                    <a:pt x="88" y="1"/>
                    <a:pt x="88" y="1"/>
                  </a:cubicBezTo>
                  <a:cubicBezTo>
                    <a:pt x="93" y="0"/>
                    <a:pt x="97" y="4"/>
                    <a:pt x="96" y="9"/>
                  </a:cubicBezTo>
                  <a:cubicBezTo>
                    <a:pt x="80" y="129"/>
                    <a:pt x="80" y="129"/>
                    <a:pt x="80" y="129"/>
                  </a:cubicBezTo>
                  <a:cubicBezTo>
                    <a:pt x="79" y="134"/>
                    <a:pt x="74" y="138"/>
                    <a:pt x="69" y="138"/>
                  </a:cubicBezTo>
                  <a:lnTo>
                    <a:pt x="9" y="1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3" name="íṧľîḑe"/>
            <p:cNvSpPr/>
            <p:nvPr/>
          </p:nvSpPr>
          <p:spPr bwMode="auto">
            <a:xfrm>
              <a:off x="5493083" y="2368047"/>
              <a:ext cx="652097" cy="772315"/>
            </a:xfrm>
            <a:custGeom>
              <a:avLst/>
              <a:gdLst>
                <a:gd name="T0" fmla="*/ 150 w 179"/>
                <a:gd name="T1" fmla="*/ 201 h 212"/>
                <a:gd name="T2" fmla="*/ 0 w 179"/>
                <a:gd name="T3" fmla="*/ 212 h 212"/>
                <a:gd name="T4" fmla="*/ 27 w 179"/>
                <a:gd name="T5" fmla="*/ 10 h 212"/>
                <a:gd name="T6" fmla="*/ 179 w 179"/>
                <a:gd name="T7" fmla="*/ 0 h 212"/>
                <a:gd name="T8" fmla="*/ 150 w 179"/>
                <a:gd name="T9" fmla="*/ 201 h 212"/>
              </a:gdLst>
              <a:ahLst/>
              <a:cxnLst>
                <a:cxn ang="0">
                  <a:pos x="T0" y="T1"/>
                </a:cxn>
                <a:cxn ang="0">
                  <a:pos x="T2" y="T3"/>
                </a:cxn>
                <a:cxn ang="0">
                  <a:pos x="T4" y="T5"/>
                </a:cxn>
                <a:cxn ang="0">
                  <a:pos x="T6" y="T7"/>
                </a:cxn>
                <a:cxn ang="0">
                  <a:pos x="T8" y="T9"/>
                </a:cxn>
              </a:cxnLst>
              <a:rect l="0" t="0" r="r" b="b"/>
              <a:pathLst>
                <a:path w="179" h="212">
                  <a:moveTo>
                    <a:pt x="150" y="201"/>
                  </a:moveTo>
                  <a:lnTo>
                    <a:pt x="0" y="212"/>
                  </a:lnTo>
                  <a:lnTo>
                    <a:pt x="27" y="10"/>
                  </a:lnTo>
                  <a:lnTo>
                    <a:pt x="179" y="0"/>
                  </a:lnTo>
                  <a:lnTo>
                    <a:pt x="150" y="20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4" name="iś1íḋé"/>
            <p:cNvSpPr/>
            <p:nvPr/>
          </p:nvSpPr>
          <p:spPr bwMode="auto">
            <a:xfrm>
              <a:off x="4185249" y="2929068"/>
              <a:ext cx="2051008" cy="1486342"/>
            </a:xfrm>
            <a:custGeom>
              <a:avLst/>
              <a:gdLst>
                <a:gd name="T0" fmla="*/ 271 w 271"/>
                <a:gd name="T1" fmla="*/ 6 h 197"/>
                <a:gd name="T2" fmla="*/ 268 w 271"/>
                <a:gd name="T3" fmla="*/ 0 h 197"/>
                <a:gd name="T4" fmla="*/ 258 w 271"/>
                <a:gd name="T5" fmla="*/ 5 h 197"/>
                <a:gd name="T6" fmla="*/ 114 w 271"/>
                <a:gd name="T7" fmla="*/ 6 h 197"/>
                <a:gd name="T8" fmla="*/ 112 w 271"/>
                <a:gd name="T9" fmla="*/ 7 h 197"/>
                <a:gd name="T10" fmla="*/ 10 w 271"/>
                <a:gd name="T11" fmla="*/ 185 h 197"/>
                <a:gd name="T12" fmla="*/ 0 w 271"/>
                <a:gd name="T13" fmla="*/ 191 h 197"/>
                <a:gd name="T14" fmla="*/ 4 w 271"/>
                <a:gd name="T15" fmla="*/ 197 h 197"/>
                <a:gd name="T16" fmla="*/ 4 w 271"/>
                <a:gd name="T17" fmla="*/ 197 h 197"/>
                <a:gd name="T18" fmla="*/ 5 w 271"/>
                <a:gd name="T19" fmla="*/ 197 h 197"/>
                <a:gd name="T20" fmla="*/ 161 w 271"/>
                <a:gd name="T21" fmla="*/ 197 h 197"/>
                <a:gd name="T22" fmla="*/ 162 w 271"/>
                <a:gd name="T23" fmla="*/ 196 h 197"/>
                <a:gd name="T24" fmla="*/ 271 w 271"/>
                <a:gd name="T25"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197">
                  <a:moveTo>
                    <a:pt x="271" y="6"/>
                  </a:moveTo>
                  <a:cubicBezTo>
                    <a:pt x="268" y="0"/>
                    <a:pt x="268" y="0"/>
                    <a:pt x="268" y="0"/>
                  </a:cubicBezTo>
                  <a:cubicBezTo>
                    <a:pt x="258" y="5"/>
                    <a:pt x="258" y="5"/>
                    <a:pt x="258" y="5"/>
                  </a:cubicBezTo>
                  <a:cubicBezTo>
                    <a:pt x="210" y="5"/>
                    <a:pt x="162" y="6"/>
                    <a:pt x="114" y="6"/>
                  </a:cubicBezTo>
                  <a:cubicBezTo>
                    <a:pt x="114" y="6"/>
                    <a:pt x="113" y="6"/>
                    <a:pt x="112" y="7"/>
                  </a:cubicBezTo>
                  <a:cubicBezTo>
                    <a:pt x="78" y="66"/>
                    <a:pt x="44" y="126"/>
                    <a:pt x="10" y="185"/>
                  </a:cubicBezTo>
                  <a:cubicBezTo>
                    <a:pt x="0" y="191"/>
                    <a:pt x="0" y="191"/>
                    <a:pt x="0" y="191"/>
                  </a:cubicBezTo>
                  <a:cubicBezTo>
                    <a:pt x="4" y="197"/>
                    <a:pt x="4" y="197"/>
                    <a:pt x="4" y="197"/>
                  </a:cubicBezTo>
                  <a:cubicBezTo>
                    <a:pt x="4" y="197"/>
                    <a:pt x="4" y="197"/>
                    <a:pt x="4" y="197"/>
                  </a:cubicBezTo>
                  <a:cubicBezTo>
                    <a:pt x="5" y="197"/>
                    <a:pt x="5" y="197"/>
                    <a:pt x="5" y="197"/>
                  </a:cubicBezTo>
                  <a:cubicBezTo>
                    <a:pt x="57" y="197"/>
                    <a:pt x="108" y="197"/>
                    <a:pt x="161" y="197"/>
                  </a:cubicBezTo>
                  <a:cubicBezTo>
                    <a:pt x="161" y="197"/>
                    <a:pt x="162" y="197"/>
                    <a:pt x="162" y="196"/>
                  </a:cubicBezTo>
                  <a:cubicBezTo>
                    <a:pt x="199" y="133"/>
                    <a:pt x="235" y="70"/>
                    <a:pt x="271" y="6"/>
                  </a:cubicBezTo>
                  <a:close/>
                </a:path>
              </a:pathLst>
            </a:custGeom>
            <a:solidFill>
              <a:srgbClr val="D4D7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5" name="íṥ1îḋè"/>
            <p:cNvSpPr/>
            <p:nvPr/>
          </p:nvSpPr>
          <p:spPr bwMode="auto">
            <a:xfrm>
              <a:off x="4163391" y="2918140"/>
              <a:ext cx="845175" cy="1453556"/>
            </a:xfrm>
            <a:custGeom>
              <a:avLst/>
              <a:gdLst>
                <a:gd name="T0" fmla="*/ 8 w 232"/>
                <a:gd name="T1" fmla="*/ 399 h 399"/>
                <a:gd name="T2" fmla="*/ 232 w 232"/>
                <a:gd name="T3" fmla="*/ 11 h 399"/>
                <a:gd name="T4" fmla="*/ 222 w 232"/>
                <a:gd name="T5" fmla="*/ 0 h 399"/>
                <a:gd name="T6" fmla="*/ 0 w 232"/>
                <a:gd name="T7" fmla="*/ 389 h 399"/>
                <a:gd name="T8" fmla="*/ 8 w 232"/>
                <a:gd name="T9" fmla="*/ 399 h 399"/>
              </a:gdLst>
              <a:ahLst/>
              <a:cxnLst>
                <a:cxn ang="0">
                  <a:pos x="T0" y="T1"/>
                </a:cxn>
                <a:cxn ang="0">
                  <a:pos x="T2" y="T3"/>
                </a:cxn>
                <a:cxn ang="0">
                  <a:pos x="T4" y="T5"/>
                </a:cxn>
                <a:cxn ang="0">
                  <a:pos x="T6" y="T7"/>
                </a:cxn>
                <a:cxn ang="0">
                  <a:pos x="T8" y="T9"/>
                </a:cxn>
              </a:cxnLst>
              <a:rect l="0" t="0" r="r" b="b"/>
              <a:pathLst>
                <a:path w="232" h="399">
                  <a:moveTo>
                    <a:pt x="8" y="399"/>
                  </a:moveTo>
                  <a:lnTo>
                    <a:pt x="232" y="11"/>
                  </a:lnTo>
                  <a:lnTo>
                    <a:pt x="222" y="0"/>
                  </a:lnTo>
                  <a:lnTo>
                    <a:pt x="0" y="389"/>
                  </a:lnTo>
                  <a:lnTo>
                    <a:pt x="8" y="399"/>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6" name="iŝľide"/>
            <p:cNvSpPr/>
            <p:nvPr/>
          </p:nvSpPr>
          <p:spPr bwMode="auto">
            <a:xfrm>
              <a:off x="3547723" y="1854385"/>
              <a:ext cx="1453557" cy="2517311"/>
            </a:xfrm>
            <a:custGeom>
              <a:avLst/>
              <a:gdLst>
                <a:gd name="T0" fmla="*/ 3 w 192"/>
                <a:gd name="T1" fmla="*/ 185 h 333"/>
                <a:gd name="T2" fmla="*/ 2 w 192"/>
                <a:gd name="T3" fmla="*/ 200 h 333"/>
                <a:gd name="T4" fmla="*/ 77 w 192"/>
                <a:gd name="T5" fmla="*/ 329 h 333"/>
                <a:gd name="T6" fmla="*/ 86 w 192"/>
                <a:gd name="T7" fmla="*/ 328 h 333"/>
                <a:gd name="T8" fmla="*/ 189 w 192"/>
                <a:gd name="T9" fmla="*/ 148 h 333"/>
                <a:gd name="T10" fmla="*/ 190 w 192"/>
                <a:gd name="T11" fmla="*/ 132 h 333"/>
                <a:gd name="T12" fmla="*/ 115 w 192"/>
                <a:gd name="T13" fmla="*/ 4 h 333"/>
                <a:gd name="T14" fmla="*/ 106 w 192"/>
                <a:gd name="T15" fmla="*/ 5 h 333"/>
                <a:gd name="T16" fmla="*/ 3 w 192"/>
                <a:gd name="T17" fmla="*/ 18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333">
                  <a:moveTo>
                    <a:pt x="3" y="185"/>
                  </a:moveTo>
                  <a:cubicBezTo>
                    <a:pt x="0" y="189"/>
                    <a:pt x="0" y="196"/>
                    <a:pt x="2" y="200"/>
                  </a:cubicBezTo>
                  <a:cubicBezTo>
                    <a:pt x="77" y="329"/>
                    <a:pt x="77" y="329"/>
                    <a:pt x="77" y="329"/>
                  </a:cubicBezTo>
                  <a:cubicBezTo>
                    <a:pt x="79" y="333"/>
                    <a:pt x="83" y="332"/>
                    <a:pt x="86" y="328"/>
                  </a:cubicBezTo>
                  <a:cubicBezTo>
                    <a:pt x="189" y="148"/>
                    <a:pt x="189" y="148"/>
                    <a:pt x="189" y="148"/>
                  </a:cubicBezTo>
                  <a:cubicBezTo>
                    <a:pt x="192" y="143"/>
                    <a:pt x="192" y="136"/>
                    <a:pt x="190" y="132"/>
                  </a:cubicBezTo>
                  <a:cubicBezTo>
                    <a:pt x="115" y="4"/>
                    <a:pt x="115" y="4"/>
                    <a:pt x="115" y="4"/>
                  </a:cubicBezTo>
                  <a:cubicBezTo>
                    <a:pt x="112" y="0"/>
                    <a:pt x="109" y="0"/>
                    <a:pt x="106" y="5"/>
                  </a:cubicBezTo>
                  <a:lnTo>
                    <a:pt x="3" y="185"/>
                  </a:ln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7" name="iṡḷïḋè"/>
            <p:cNvSpPr/>
            <p:nvPr/>
          </p:nvSpPr>
          <p:spPr bwMode="auto">
            <a:xfrm>
              <a:off x="3547723" y="1861671"/>
              <a:ext cx="1446271" cy="2495453"/>
            </a:xfrm>
            <a:custGeom>
              <a:avLst/>
              <a:gdLst>
                <a:gd name="T0" fmla="*/ 77 w 191"/>
                <a:gd name="T1" fmla="*/ 327 h 330"/>
                <a:gd name="T2" fmla="*/ 85 w 191"/>
                <a:gd name="T3" fmla="*/ 326 h 330"/>
                <a:gd name="T4" fmla="*/ 188 w 191"/>
                <a:gd name="T5" fmla="*/ 146 h 330"/>
                <a:gd name="T6" fmla="*/ 189 w 191"/>
                <a:gd name="T7" fmla="*/ 132 h 330"/>
                <a:gd name="T8" fmla="*/ 114 w 191"/>
                <a:gd name="T9" fmla="*/ 4 h 330"/>
                <a:gd name="T10" fmla="*/ 106 w 191"/>
                <a:gd name="T11" fmla="*/ 5 h 330"/>
                <a:gd name="T12" fmla="*/ 3 w 191"/>
                <a:gd name="T13" fmla="*/ 185 h 330"/>
                <a:gd name="T14" fmla="*/ 2 w 191"/>
                <a:gd name="T15" fmla="*/ 198 h 330"/>
                <a:gd name="T16" fmla="*/ 77 w 191"/>
                <a:gd name="T17" fmla="*/ 32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330">
                  <a:moveTo>
                    <a:pt x="77" y="327"/>
                  </a:moveTo>
                  <a:cubicBezTo>
                    <a:pt x="79" y="330"/>
                    <a:pt x="83" y="330"/>
                    <a:pt x="85" y="326"/>
                  </a:cubicBezTo>
                  <a:cubicBezTo>
                    <a:pt x="188" y="146"/>
                    <a:pt x="188" y="146"/>
                    <a:pt x="188" y="146"/>
                  </a:cubicBezTo>
                  <a:cubicBezTo>
                    <a:pt x="191" y="142"/>
                    <a:pt x="191" y="136"/>
                    <a:pt x="189" y="132"/>
                  </a:cubicBezTo>
                  <a:cubicBezTo>
                    <a:pt x="114" y="4"/>
                    <a:pt x="114" y="4"/>
                    <a:pt x="114" y="4"/>
                  </a:cubicBezTo>
                  <a:cubicBezTo>
                    <a:pt x="112" y="0"/>
                    <a:pt x="109" y="1"/>
                    <a:pt x="106" y="5"/>
                  </a:cubicBezTo>
                  <a:cubicBezTo>
                    <a:pt x="3" y="185"/>
                    <a:pt x="3" y="185"/>
                    <a:pt x="3" y="185"/>
                  </a:cubicBezTo>
                  <a:cubicBezTo>
                    <a:pt x="1" y="189"/>
                    <a:pt x="0" y="195"/>
                    <a:pt x="2" y="198"/>
                  </a:cubicBezTo>
                  <a:lnTo>
                    <a:pt x="77" y="3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8" name="ïṡḷíḓe"/>
            <p:cNvSpPr/>
            <p:nvPr/>
          </p:nvSpPr>
          <p:spPr bwMode="auto">
            <a:xfrm>
              <a:off x="3595083" y="1945459"/>
              <a:ext cx="1355195" cy="2335161"/>
            </a:xfrm>
            <a:custGeom>
              <a:avLst/>
              <a:gdLst>
                <a:gd name="T0" fmla="*/ 0 w 372"/>
                <a:gd name="T1" fmla="*/ 375 h 641"/>
                <a:gd name="T2" fmla="*/ 156 w 372"/>
                <a:gd name="T3" fmla="*/ 641 h 641"/>
                <a:gd name="T4" fmla="*/ 372 w 372"/>
                <a:gd name="T5" fmla="*/ 265 h 641"/>
                <a:gd name="T6" fmla="*/ 218 w 372"/>
                <a:gd name="T7" fmla="*/ 0 h 641"/>
                <a:gd name="T8" fmla="*/ 0 w 372"/>
                <a:gd name="T9" fmla="*/ 375 h 641"/>
              </a:gdLst>
              <a:ahLst/>
              <a:cxnLst>
                <a:cxn ang="0">
                  <a:pos x="T0" y="T1"/>
                </a:cxn>
                <a:cxn ang="0">
                  <a:pos x="T2" y="T3"/>
                </a:cxn>
                <a:cxn ang="0">
                  <a:pos x="T4" y="T5"/>
                </a:cxn>
                <a:cxn ang="0">
                  <a:pos x="T6" y="T7"/>
                </a:cxn>
                <a:cxn ang="0">
                  <a:pos x="T8" y="T9"/>
                </a:cxn>
              </a:cxnLst>
              <a:rect l="0" t="0" r="r" b="b"/>
              <a:pathLst>
                <a:path w="372" h="641">
                  <a:moveTo>
                    <a:pt x="0" y="375"/>
                  </a:moveTo>
                  <a:lnTo>
                    <a:pt x="156" y="641"/>
                  </a:lnTo>
                  <a:lnTo>
                    <a:pt x="372" y="265"/>
                  </a:lnTo>
                  <a:lnTo>
                    <a:pt x="218" y="0"/>
                  </a:lnTo>
                  <a:lnTo>
                    <a:pt x="0" y="37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9" name="îṣḻîḍê"/>
            <p:cNvSpPr/>
            <p:nvPr/>
          </p:nvSpPr>
          <p:spPr bwMode="auto">
            <a:xfrm>
              <a:off x="4185249" y="2918140"/>
              <a:ext cx="2029150" cy="1460842"/>
            </a:xfrm>
            <a:custGeom>
              <a:avLst/>
              <a:gdLst>
                <a:gd name="T0" fmla="*/ 159 w 268"/>
                <a:gd name="T1" fmla="*/ 191 h 193"/>
                <a:gd name="T2" fmla="*/ 268 w 268"/>
                <a:gd name="T3" fmla="*/ 2 h 193"/>
                <a:gd name="T4" fmla="*/ 267 w 268"/>
                <a:gd name="T5" fmla="*/ 0 h 193"/>
                <a:gd name="T6" fmla="*/ 111 w 268"/>
                <a:gd name="T7" fmla="*/ 1 h 193"/>
                <a:gd name="T8" fmla="*/ 109 w 268"/>
                <a:gd name="T9" fmla="*/ 2 h 193"/>
                <a:gd name="T10" fmla="*/ 0 w 268"/>
                <a:gd name="T11" fmla="*/ 191 h 193"/>
                <a:gd name="T12" fmla="*/ 1 w 268"/>
                <a:gd name="T13" fmla="*/ 192 h 193"/>
                <a:gd name="T14" fmla="*/ 157 w 268"/>
                <a:gd name="T15" fmla="*/ 192 h 193"/>
                <a:gd name="T16" fmla="*/ 159 w 268"/>
                <a:gd name="T17"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3">
                  <a:moveTo>
                    <a:pt x="159" y="191"/>
                  </a:moveTo>
                  <a:cubicBezTo>
                    <a:pt x="196" y="128"/>
                    <a:pt x="232" y="65"/>
                    <a:pt x="268" y="2"/>
                  </a:cubicBezTo>
                  <a:cubicBezTo>
                    <a:pt x="268" y="1"/>
                    <a:pt x="268" y="0"/>
                    <a:pt x="267" y="0"/>
                  </a:cubicBezTo>
                  <a:cubicBezTo>
                    <a:pt x="215" y="0"/>
                    <a:pt x="163" y="1"/>
                    <a:pt x="111" y="1"/>
                  </a:cubicBezTo>
                  <a:cubicBezTo>
                    <a:pt x="110" y="1"/>
                    <a:pt x="109" y="1"/>
                    <a:pt x="109" y="2"/>
                  </a:cubicBezTo>
                  <a:cubicBezTo>
                    <a:pt x="73" y="65"/>
                    <a:pt x="37" y="128"/>
                    <a:pt x="0" y="191"/>
                  </a:cubicBezTo>
                  <a:cubicBezTo>
                    <a:pt x="0" y="192"/>
                    <a:pt x="0" y="192"/>
                    <a:pt x="1" y="192"/>
                  </a:cubicBezTo>
                  <a:cubicBezTo>
                    <a:pt x="53" y="193"/>
                    <a:pt x="105" y="193"/>
                    <a:pt x="157" y="192"/>
                  </a:cubicBezTo>
                  <a:cubicBezTo>
                    <a:pt x="158" y="192"/>
                    <a:pt x="159" y="192"/>
                    <a:pt x="159" y="1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0" name="ïṥlíḍe"/>
            <p:cNvSpPr/>
            <p:nvPr/>
          </p:nvSpPr>
          <p:spPr bwMode="auto">
            <a:xfrm>
              <a:off x="5336435" y="3493733"/>
              <a:ext cx="484520" cy="324228"/>
            </a:xfrm>
            <a:custGeom>
              <a:avLst/>
              <a:gdLst>
                <a:gd name="T0" fmla="*/ 41 w 64"/>
                <a:gd name="T1" fmla="*/ 41 h 43"/>
                <a:gd name="T2" fmla="*/ 64 w 64"/>
                <a:gd name="T3" fmla="*/ 1 h 43"/>
                <a:gd name="T4" fmla="*/ 63 w 64"/>
                <a:gd name="T5" fmla="*/ 0 h 43"/>
                <a:gd name="T6" fmla="*/ 25 w 64"/>
                <a:gd name="T7" fmla="*/ 0 h 43"/>
                <a:gd name="T8" fmla="*/ 23 w 64"/>
                <a:gd name="T9" fmla="*/ 1 h 43"/>
                <a:gd name="T10" fmla="*/ 0 w 64"/>
                <a:gd name="T11" fmla="*/ 42 h 43"/>
                <a:gd name="T12" fmla="*/ 1 w 64"/>
                <a:gd name="T13" fmla="*/ 43 h 43"/>
                <a:gd name="T14" fmla="*/ 39 w 64"/>
                <a:gd name="T15" fmla="*/ 42 h 43"/>
                <a:gd name="T16" fmla="*/ 41 w 64"/>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41" y="41"/>
                  </a:moveTo>
                  <a:cubicBezTo>
                    <a:pt x="48" y="28"/>
                    <a:pt x="56" y="14"/>
                    <a:pt x="64" y="1"/>
                  </a:cubicBezTo>
                  <a:cubicBezTo>
                    <a:pt x="64" y="0"/>
                    <a:pt x="64" y="0"/>
                    <a:pt x="63" y="0"/>
                  </a:cubicBezTo>
                  <a:cubicBezTo>
                    <a:pt x="54" y="0"/>
                    <a:pt x="34" y="0"/>
                    <a:pt x="25" y="0"/>
                  </a:cubicBezTo>
                  <a:cubicBezTo>
                    <a:pt x="24" y="0"/>
                    <a:pt x="24" y="0"/>
                    <a:pt x="23" y="1"/>
                  </a:cubicBezTo>
                  <a:cubicBezTo>
                    <a:pt x="16" y="14"/>
                    <a:pt x="8" y="28"/>
                    <a:pt x="0" y="42"/>
                  </a:cubicBezTo>
                  <a:cubicBezTo>
                    <a:pt x="0" y="42"/>
                    <a:pt x="0" y="43"/>
                    <a:pt x="1" y="43"/>
                  </a:cubicBezTo>
                  <a:cubicBezTo>
                    <a:pt x="10" y="42"/>
                    <a:pt x="30" y="42"/>
                    <a:pt x="39" y="42"/>
                  </a:cubicBezTo>
                  <a:cubicBezTo>
                    <a:pt x="39" y="42"/>
                    <a:pt x="40" y="42"/>
                    <a:pt x="41" y="41"/>
                  </a:cubicBezTo>
                  <a:close/>
                </a:path>
              </a:pathLst>
            </a:custGeom>
            <a:solidFill>
              <a:srgbClr val="EB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1" name="íṥḻîdê"/>
            <p:cNvSpPr/>
            <p:nvPr/>
          </p:nvSpPr>
          <p:spPr bwMode="auto">
            <a:xfrm>
              <a:off x="4957564" y="3548377"/>
              <a:ext cx="120220" cy="65574"/>
            </a:xfrm>
            <a:custGeom>
              <a:avLst/>
              <a:gdLst>
                <a:gd name="T0" fmla="*/ 5 w 16"/>
                <a:gd name="T1" fmla="*/ 0 h 9"/>
                <a:gd name="T2" fmla="*/ 0 w 16"/>
                <a:gd name="T3" fmla="*/ 8 h 9"/>
                <a:gd name="T4" fmla="*/ 0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2" name="íSļíḍè"/>
            <p:cNvSpPr/>
            <p:nvPr/>
          </p:nvSpPr>
          <p:spPr bwMode="auto">
            <a:xfrm>
              <a:off x="5001280" y="3471875"/>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3" name="îṩ1îḋê"/>
            <p:cNvSpPr/>
            <p:nvPr/>
          </p:nvSpPr>
          <p:spPr bwMode="auto">
            <a:xfrm>
              <a:off x="5041351" y="3395371"/>
              <a:ext cx="120220" cy="69218"/>
            </a:xfrm>
            <a:custGeom>
              <a:avLst/>
              <a:gdLst>
                <a:gd name="T0" fmla="*/ 5 w 16"/>
                <a:gd name="T1" fmla="*/ 1 h 9"/>
                <a:gd name="T2" fmla="*/ 0 w 16"/>
                <a:gd name="T3" fmla="*/ 9 h 9"/>
                <a:gd name="T4" fmla="*/ 1 w 16"/>
                <a:gd name="T5" fmla="*/ 9 h 9"/>
                <a:gd name="T6" fmla="*/ 10 w 16"/>
                <a:gd name="T7" fmla="*/ 9 h 9"/>
                <a:gd name="T8" fmla="*/ 11 w 16"/>
                <a:gd name="T9" fmla="*/ 9 h 9"/>
                <a:gd name="T10" fmla="*/ 16 w 16"/>
                <a:gd name="T11" fmla="*/ 1 h 9"/>
                <a:gd name="T12" fmla="*/ 15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6" y="9"/>
                    <a:pt x="10" y="9"/>
                  </a:cubicBezTo>
                  <a:cubicBezTo>
                    <a:pt x="11" y="9"/>
                    <a:pt x="11" y="9"/>
                    <a:pt x="11" y="9"/>
                  </a:cubicBezTo>
                  <a:cubicBezTo>
                    <a:pt x="13" y="6"/>
                    <a:pt x="14" y="4"/>
                    <a:pt x="16" y="1"/>
                  </a:cubicBezTo>
                  <a:cubicBezTo>
                    <a:pt x="16" y="1"/>
                    <a:pt x="16" y="1"/>
                    <a:pt x="15" y="1"/>
                  </a:cubicBezTo>
                  <a:cubicBezTo>
                    <a:pt x="11" y="1"/>
                    <a:pt x="10" y="1"/>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4" name="ïšḷïdé"/>
            <p:cNvSpPr/>
            <p:nvPr/>
          </p:nvSpPr>
          <p:spPr bwMode="auto">
            <a:xfrm>
              <a:off x="4910204" y="3624881"/>
              <a:ext cx="123862" cy="58288"/>
            </a:xfrm>
            <a:custGeom>
              <a:avLst/>
              <a:gdLst>
                <a:gd name="T0" fmla="*/ 5 w 16"/>
                <a:gd name="T1" fmla="*/ 0 h 8"/>
                <a:gd name="T2" fmla="*/ 1 w 16"/>
                <a:gd name="T3" fmla="*/ 8 h 8"/>
                <a:gd name="T4" fmla="*/ 1 w 16"/>
                <a:gd name="T5" fmla="*/ 8 h 8"/>
                <a:gd name="T6" fmla="*/ 11 w 16"/>
                <a:gd name="T7" fmla="*/ 8 h 8"/>
                <a:gd name="T8" fmla="*/ 12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1" y="8"/>
                  </a:cubicBezTo>
                  <a:cubicBezTo>
                    <a:pt x="0" y="8"/>
                    <a:pt x="1" y="8"/>
                    <a:pt x="1" y="8"/>
                  </a:cubicBezTo>
                  <a:cubicBezTo>
                    <a:pt x="5" y="8"/>
                    <a:pt x="7" y="8"/>
                    <a:pt x="11" y="8"/>
                  </a:cubicBez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5" name="îṡlîḋé"/>
            <p:cNvSpPr/>
            <p:nvPr/>
          </p:nvSpPr>
          <p:spPr bwMode="auto">
            <a:xfrm>
              <a:off x="4873774" y="3690455"/>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6" name="ïŝḻîḍé"/>
            <p:cNvSpPr/>
            <p:nvPr/>
          </p:nvSpPr>
          <p:spPr bwMode="auto">
            <a:xfrm>
              <a:off x="5289075" y="3107576"/>
              <a:ext cx="229510" cy="211294"/>
            </a:xfrm>
            <a:custGeom>
              <a:avLst/>
              <a:gdLst>
                <a:gd name="T0" fmla="*/ 15 w 30"/>
                <a:gd name="T1" fmla="*/ 27 h 28"/>
                <a:gd name="T2" fmla="*/ 30 w 30"/>
                <a:gd name="T3" fmla="*/ 0 h 28"/>
                <a:gd name="T4" fmla="*/ 30 w 30"/>
                <a:gd name="T5" fmla="*/ 0 h 28"/>
                <a:gd name="T6" fmla="*/ 8 w 30"/>
                <a:gd name="T7" fmla="*/ 0 h 28"/>
                <a:gd name="T8" fmla="*/ 7 w 30"/>
                <a:gd name="T9" fmla="*/ 0 h 28"/>
                <a:gd name="T10" fmla="*/ 0 w 30"/>
                <a:gd name="T11" fmla="*/ 12 h 28"/>
                <a:gd name="T12" fmla="*/ 0 w 30"/>
                <a:gd name="T13" fmla="*/ 13 h 28"/>
                <a:gd name="T14" fmla="*/ 12 w 30"/>
                <a:gd name="T15" fmla="*/ 13 h 28"/>
                <a:gd name="T16" fmla="*/ 4 w 30"/>
                <a:gd name="T17" fmla="*/ 27 h 28"/>
                <a:gd name="T18" fmla="*/ 4 w 30"/>
                <a:gd name="T19" fmla="*/ 28 h 28"/>
                <a:gd name="T20" fmla="*/ 14 w 30"/>
                <a:gd name="T21" fmla="*/ 28 h 28"/>
                <a:gd name="T22" fmla="*/ 15 w 30"/>
                <a:gd name="T2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8">
                  <a:moveTo>
                    <a:pt x="15" y="27"/>
                  </a:moveTo>
                  <a:cubicBezTo>
                    <a:pt x="20" y="18"/>
                    <a:pt x="25" y="9"/>
                    <a:pt x="30" y="0"/>
                  </a:cubicBezTo>
                  <a:cubicBezTo>
                    <a:pt x="30" y="0"/>
                    <a:pt x="30" y="0"/>
                    <a:pt x="30" y="0"/>
                  </a:cubicBezTo>
                  <a:cubicBezTo>
                    <a:pt x="22" y="0"/>
                    <a:pt x="15" y="0"/>
                    <a:pt x="8" y="0"/>
                  </a:cubicBezTo>
                  <a:cubicBezTo>
                    <a:pt x="7" y="0"/>
                    <a:pt x="7" y="0"/>
                    <a:pt x="7" y="0"/>
                  </a:cubicBezTo>
                  <a:cubicBezTo>
                    <a:pt x="4" y="5"/>
                    <a:pt x="2" y="7"/>
                    <a:pt x="0" y="12"/>
                  </a:cubicBezTo>
                  <a:cubicBezTo>
                    <a:pt x="0" y="12"/>
                    <a:pt x="0" y="13"/>
                    <a:pt x="0" y="13"/>
                  </a:cubicBezTo>
                  <a:cubicBezTo>
                    <a:pt x="5" y="13"/>
                    <a:pt x="7" y="13"/>
                    <a:pt x="12" y="13"/>
                  </a:cubicBezTo>
                  <a:cubicBezTo>
                    <a:pt x="9" y="18"/>
                    <a:pt x="6" y="22"/>
                    <a:pt x="4" y="27"/>
                  </a:cubicBezTo>
                  <a:cubicBezTo>
                    <a:pt x="3" y="28"/>
                    <a:pt x="4" y="28"/>
                    <a:pt x="4" y="28"/>
                  </a:cubicBezTo>
                  <a:cubicBezTo>
                    <a:pt x="8" y="28"/>
                    <a:pt x="10" y="28"/>
                    <a:pt x="14" y="28"/>
                  </a:cubicBezTo>
                  <a:cubicBezTo>
                    <a:pt x="14" y="28"/>
                    <a:pt x="14" y="28"/>
                    <a:pt x="15" y="27"/>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7" name="íṩlïdé"/>
            <p:cNvSpPr/>
            <p:nvPr/>
          </p:nvSpPr>
          <p:spPr bwMode="auto">
            <a:xfrm>
              <a:off x="5085067" y="3329797"/>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0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8" name="îs1îdê"/>
            <p:cNvSpPr/>
            <p:nvPr/>
          </p:nvSpPr>
          <p:spPr bwMode="auto">
            <a:xfrm>
              <a:off x="5230787" y="3402657"/>
              <a:ext cx="120220"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8 h 9"/>
                <a:gd name="T14" fmla="*/ 10 w 16"/>
                <a:gd name="T15" fmla="*/ 8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0" y="8"/>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9" name="î$líḍé"/>
            <p:cNvSpPr/>
            <p:nvPr/>
          </p:nvSpPr>
          <p:spPr bwMode="auto">
            <a:xfrm>
              <a:off x="5125141" y="3100290"/>
              <a:ext cx="204008" cy="218580"/>
            </a:xfrm>
            <a:custGeom>
              <a:avLst/>
              <a:gdLst>
                <a:gd name="T0" fmla="*/ 17 w 27"/>
                <a:gd name="T1" fmla="*/ 0 h 29"/>
                <a:gd name="T2" fmla="*/ 16 w 27"/>
                <a:gd name="T3" fmla="*/ 1 h 29"/>
                <a:gd name="T4" fmla="*/ 1 w 27"/>
                <a:gd name="T5" fmla="*/ 28 h 29"/>
                <a:gd name="T6" fmla="*/ 1 w 27"/>
                <a:gd name="T7" fmla="*/ 29 h 29"/>
                <a:gd name="T8" fmla="*/ 11 w 27"/>
                <a:gd name="T9" fmla="*/ 29 h 29"/>
                <a:gd name="T10" fmla="*/ 12 w 27"/>
                <a:gd name="T11" fmla="*/ 28 h 29"/>
                <a:gd name="T12" fmla="*/ 27 w 27"/>
                <a:gd name="T13" fmla="*/ 1 h 29"/>
                <a:gd name="T14" fmla="*/ 27 w 27"/>
                <a:gd name="T15" fmla="*/ 1 h 29"/>
                <a:gd name="T16" fmla="*/ 17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17" y="0"/>
                  </a:moveTo>
                  <a:cubicBezTo>
                    <a:pt x="17" y="0"/>
                    <a:pt x="16" y="1"/>
                    <a:pt x="16" y="1"/>
                  </a:cubicBezTo>
                  <a:cubicBezTo>
                    <a:pt x="11" y="10"/>
                    <a:pt x="6" y="19"/>
                    <a:pt x="1" y="28"/>
                  </a:cubicBezTo>
                  <a:cubicBezTo>
                    <a:pt x="0" y="28"/>
                    <a:pt x="1" y="29"/>
                    <a:pt x="1" y="29"/>
                  </a:cubicBezTo>
                  <a:cubicBezTo>
                    <a:pt x="5" y="29"/>
                    <a:pt x="7" y="29"/>
                    <a:pt x="11" y="29"/>
                  </a:cubicBezTo>
                  <a:cubicBezTo>
                    <a:pt x="11" y="29"/>
                    <a:pt x="11" y="28"/>
                    <a:pt x="12" y="28"/>
                  </a:cubicBezTo>
                  <a:cubicBezTo>
                    <a:pt x="17" y="19"/>
                    <a:pt x="22" y="10"/>
                    <a:pt x="27" y="1"/>
                  </a:cubicBezTo>
                  <a:cubicBezTo>
                    <a:pt x="27" y="1"/>
                    <a:pt x="27" y="1"/>
                    <a:pt x="27" y="1"/>
                  </a:cubicBezTo>
                  <a:cubicBezTo>
                    <a:pt x="23" y="0"/>
                    <a:pt x="21" y="0"/>
                    <a:pt x="17"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0" name="íṡļíďé"/>
            <p:cNvSpPr/>
            <p:nvPr/>
          </p:nvSpPr>
          <p:spPr bwMode="auto">
            <a:xfrm>
              <a:off x="5274503" y="3329797"/>
              <a:ext cx="120220"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1" name="îṧḷiḑé"/>
            <p:cNvSpPr/>
            <p:nvPr/>
          </p:nvSpPr>
          <p:spPr bwMode="auto">
            <a:xfrm>
              <a:off x="4615122" y="4131256"/>
              <a:ext cx="123862" cy="65574"/>
            </a:xfrm>
            <a:custGeom>
              <a:avLst/>
              <a:gdLst>
                <a:gd name="T0" fmla="*/ 5 w 16"/>
                <a:gd name="T1" fmla="*/ 1 h 9"/>
                <a:gd name="T2" fmla="*/ 1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1" y="8"/>
                  </a:cubicBezTo>
                  <a:cubicBezTo>
                    <a:pt x="0" y="9"/>
                    <a:pt x="1" y="9"/>
                    <a:pt x="1" y="9"/>
                  </a:cubicBezTo>
                  <a:cubicBezTo>
                    <a:pt x="5" y="9"/>
                    <a:pt x="7" y="9"/>
                    <a:pt x="11" y="9"/>
                  </a:cubicBez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2" name="íş1íḋê"/>
            <p:cNvSpPr/>
            <p:nvPr/>
          </p:nvSpPr>
          <p:spPr bwMode="auto">
            <a:xfrm>
              <a:off x="4859202" y="4054755"/>
              <a:ext cx="112934" cy="65574"/>
            </a:xfrm>
            <a:custGeom>
              <a:avLst/>
              <a:gdLst>
                <a:gd name="T0" fmla="*/ 10 w 15"/>
                <a:gd name="T1" fmla="*/ 9 h 9"/>
                <a:gd name="T2" fmla="*/ 11 w 15"/>
                <a:gd name="T3" fmla="*/ 9 h 9"/>
                <a:gd name="T4" fmla="*/ 15 w 15"/>
                <a:gd name="T5" fmla="*/ 1 h 9"/>
                <a:gd name="T6" fmla="*/ 15 w 15"/>
                <a:gd name="T7" fmla="*/ 0 h 9"/>
                <a:gd name="T8" fmla="*/ 5 w 15"/>
                <a:gd name="T9" fmla="*/ 0 h 9"/>
                <a:gd name="T10" fmla="*/ 4 w 15"/>
                <a:gd name="T11" fmla="*/ 1 h 9"/>
                <a:gd name="T12" fmla="*/ 0 w 15"/>
                <a:gd name="T13" fmla="*/ 9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9"/>
                  </a:cubicBezTo>
                  <a:cubicBezTo>
                    <a:pt x="13" y="6"/>
                    <a:pt x="14" y="4"/>
                    <a:pt x="15" y="1"/>
                  </a:cubicBezTo>
                  <a:cubicBezTo>
                    <a:pt x="15" y="1"/>
                    <a:pt x="15" y="0"/>
                    <a:pt x="15" y="0"/>
                  </a:cubicBezTo>
                  <a:cubicBezTo>
                    <a:pt x="11" y="0"/>
                    <a:pt x="9" y="0"/>
                    <a:pt x="5" y="0"/>
                  </a:cubicBezTo>
                  <a:cubicBezTo>
                    <a:pt x="5" y="0"/>
                    <a:pt x="4" y="1"/>
                    <a:pt x="4" y="1"/>
                  </a:cubicBezTo>
                  <a:cubicBezTo>
                    <a:pt x="2" y="4"/>
                    <a:pt x="1"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3" name="îSḻiḍê"/>
            <p:cNvSpPr/>
            <p:nvPr/>
          </p:nvSpPr>
          <p:spPr bwMode="auto">
            <a:xfrm>
              <a:off x="4738984" y="4091185"/>
              <a:ext cx="120220" cy="69218"/>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4" name="îSlíďe"/>
            <p:cNvSpPr/>
            <p:nvPr/>
          </p:nvSpPr>
          <p:spPr bwMode="auto">
            <a:xfrm>
              <a:off x="4972136" y="4014681"/>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5" name="íṥlídê"/>
            <p:cNvSpPr/>
            <p:nvPr/>
          </p:nvSpPr>
          <p:spPr bwMode="auto">
            <a:xfrm>
              <a:off x="5019493" y="3941821"/>
              <a:ext cx="120220" cy="65574"/>
            </a:xfrm>
            <a:custGeom>
              <a:avLst/>
              <a:gdLst>
                <a:gd name="T0" fmla="*/ 11 w 16"/>
                <a:gd name="T1" fmla="*/ 9 h 9"/>
                <a:gd name="T2" fmla="*/ 16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6" y="1"/>
                  </a:cubicBezTo>
                  <a:cubicBezTo>
                    <a:pt x="16" y="1"/>
                    <a:pt x="16" y="0"/>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1"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6" name="isļîdè"/>
            <p:cNvSpPr/>
            <p:nvPr/>
          </p:nvSpPr>
          <p:spPr bwMode="auto">
            <a:xfrm>
              <a:off x="4830058" y="3766957"/>
              <a:ext cx="120220" cy="69218"/>
            </a:xfrm>
            <a:custGeom>
              <a:avLst/>
              <a:gdLst>
                <a:gd name="T0" fmla="*/ 5 w 16"/>
                <a:gd name="T1" fmla="*/ 0 h 9"/>
                <a:gd name="T2" fmla="*/ 0 w 16"/>
                <a:gd name="T3" fmla="*/ 8 h 9"/>
                <a:gd name="T4" fmla="*/ 1 w 16"/>
                <a:gd name="T5" fmla="*/ 9 h 9"/>
                <a:gd name="T6" fmla="*/ 11 w 16"/>
                <a:gd name="T7" fmla="*/ 9 h 9"/>
                <a:gd name="T8" fmla="*/ 12 w 16"/>
                <a:gd name="T9" fmla="*/ 8 h 9"/>
                <a:gd name="T10" fmla="*/ 16 w 16"/>
                <a:gd name="T11" fmla="*/ 0 h 9"/>
                <a:gd name="T12" fmla="*/ 16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5" y="9"/>
                    <a:pt x="7" y="9"/>
                    <a:pt x="11" y="9"/>
                  </a:cubicBezTo>
                  <a:cubicBezTo>
                    <a:pt x="11" y="9"/>
                    <a:pt x="12" y="8"/>
                    <a:pt x="12"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7" name="ïṩļíde"/>
            <p:cNvSpPr/>
            <p:nvPr/>
          </p:nvSpPr>
          <p:spPr bwMode="auto">
            <a:xfrm>
              <a:off x="4746270" y="3909035"/>
              <a:ext cx="120220" cy="69218"/>
            </a:xfrm>
            <a:custGeom>
              <a:avLst/>
              <a:gdLst>
                <a:gd name="T0" fmla="*/ 5 w 16"/>
                <a:gd name="T1" fmla="*/ 1 h 9"/>
                <a:gd name="T2" fmla="*/ 0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1" y="9"/>
                  </a:cubicBez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8" name="ï$ḻíḑè"/>
            <p:cNvSpPr/>
            <p:nvPr/>
          </p:nvSpPr>
          <p:spPr bwMode="auto">
            <a:xfrm>
              <a:off x="4789986" y="3843461"/>
              <a:ext cx="120220" cy="58288"/>
            </a:xfrm>
            <a:custGeom>
              <a:avLst/>
              <a:gdLst>
                <a:gd name="T0" fmla="*/ 4 w 16"/>
                <a:gd name="T1" fmla="*/ 0 h 8"/>
                <a:gd name="T2" fmla="*/ 0 w 16"/>
                <a:gd name="T3" fmla="*/ 8 h 8"/>
                <a:gd name="T4" fmla="*/ 0 w 16"/>
                <a:gd name="T5" fmla="*/ 8 h 8"/>
                <a:gd name="T6" fmla="*/ 10 w 16"/>
                <a:gd name="T7" fmla="*/ 8 h 8"/>
                <a:gd name="T8" fmla="*/ 11 w 16"/>
                <a:gd name="T9" fmla="*/ 8 h 8"/>
                <a:gd name="T10" fmla="*/ 16 w 16"/>
                <a:gd name="T11" fmla="*/ 0 h 8"/>
                <a:gd name="T12" fmla="*/ 15 w 16"/>
                <a:gd name="T13" fmla="*/ 0 h 8"/>
                <a:gd name="T14" fmla="*/ 5 w 16"/>
                <a:gd name="T15" fmla="*/ 0 h 8"/>
                <a:gd name="T16" fmla="*/ 4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0"/>
                  </a:moveTo>
                  <a:cubicBezTo>
                    <a:pt x="3" y="3"/>
                    <a:pt x="2" y="5"/>
                    <a:pt x="0" y="8"/>
                  </a:cubicBezTo>
                  <a:cubicBezTo>
                    <a:pt x="0" y="8"/>
                    <a:pt x="0" y="8"/>
                    <a:pt x="0" y="8"/>
                  </a:cubicBezTo>
                  <a:cubicBezTo>
                    <a:pt x="4" y="8"/>
                    <a:pt x="6" y="8"/>
                    <a:pt x="10" y="8"/>
                  </a:cubicBezTo>
                  <a:cubicBezTo>
                    <a:pt x="11" y="8"/>
                    <a:pt x="11" y="8"/>
                    <a:pt x="11" y="8"/>
                  </a:cubicBezTo>
                  <a:cubicBezTo>
                    <a:pt x="13" y="5"/>
                    <a:pt x="14" y="3"/>
                    <a:pt x="16" y="0"/>
                  </a:cubicBezTo>
                  <a:cubicBezTo>
                    <a:pt x="16" y="0"/>
                    <a:pt x="16" y="0"/>
                    <a:pt x="15" y="0"/>
                  </a:cubicBezTo>
                  <a:cubicBezTo>
                    <a:pt x="11" y="0"/>
                    <a:pt x="9" y="0"/>
                    <a:pt x="5" y="0"/>
                  </a:cubicBezTo>
                  <a:cubicBezTo>
                    <a:pt x="5" y="0"/>
                    <a:pt x="5"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9" name="îṡḻîḓê"/>
            <p:cNvSpPr/>
            <p:nvPr/>
          </p:nvSpPr>
          <p:spPr bwMode="auto">
            <a:xfrm>
              <a:off x="4662480" y="4062041"/>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7" y="8"/>
                    <a:pt x="10" y="8"/>
                  </a:cubicBezTo>
                  <a:cubicBezTo>
                    <a:pt x="11" y="8"/>
                    <a:pt x="11" y="8"/>
                    <a:pt x="11"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0" name="íṡḻîḓê"/>
            <p:cNvSpPr/>
            <p:nvPr/>
          </p:nvSpPr>
          <p:spPr bwMode="auto">
            <a:xfrm>
              <a:off x="4706196" y="3985537"/>
              <a:ext cx="123862" cy="69218"/>
            </a:xfrm>
            <a:custGeom>
              <a:avLst/>
              <a:gdLst>
                <a:gd name="T0" fmla="*/ 4 w 16"/>
                <a:gd name="T1" fmla="*/ 0 h 9"/>
                <a:gd name="T2" fmla="*/ 0 w 16"/>
                <a:gd name="T3" fmla="*/ 8 h 9"/>
                <a:gd name="T4" fmla="*/ 0 w 16"/>
                <a:gd name="T5" fmla="*/ 9 h 9"/>
                <a:gd name="T6" fmla="*/ 10 w 16"/>
                <a:gd name="T7" fmla="*/ 9 h 9"/>
                <a:gd name="T8" fmla="*/ 11 w 16"/>
                <a:gd name="T9" fmla="*/ 8 h 9"/>
                <a:gd name="T10" fmla="*/ 15 w 16"/>
                <a:gd name="T11" fmla="*/ 0 h 9"/>
                <a:gd name="T12" fmla="*/ 15 w 16"/>
                <a:gd name="T13" fmla="*/ 0 h 9"/>
                <a:gd name="T14" fmla="*/ 5 w 16"/>
                <a:gd name="T15" fmla="*/ 0 h 9"/>
                <a:gd name="T16" fmla="*/ 4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1" name="íşḻiḋe"/>
            <p:cNvSpPr/>
            <p:nvPr/>
          </p:nvSpPr>
          <p:spPr bwMode="auto">
            <a:xfrm>
              <a:off x="5198001" y="3282440"/>
              <a:ext cx="123862" cy="69218"/>
            </a:xfrm>
            <a:custGeom>
              <a:avLst/>
              <a:gdLst>
                <a:gd name="T0" fmla="*/ 5 w 16"/>
                <a:gd name="T1" fmla="*/ 1 h 9"/>
                <a:gd name="T2" fmla="*/ 0 w 16"/>
                <a:gd name="T3" fmla="*/ 9 h 9"/>
                <a:gd name="T4" fmla="*/ 1 w 16"/>
                <a:gd name="T5" fmla="*/ 9 h 9"/>
                <a:gd name="T6" fmla="*/ 11 w 16"/>
                <a:gd name="T7" fmla="*/ 9 h 9"/>
                <a:gd name="T8" fmla="*/ 12 w 16"/>
                <a:gd name="T9" fmla="*/ 9 h 9"/>
                <a:gd name="T10" fmla="*/ 16 w 16"/>
                <a:gd name="T11" fmla="*/ 1 h 9"/>
                <a:gd name="T12" fmla="*/ 16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7" y="9"/>
                    <a:pt x="11" y="9"/>
                  </a:cubicBezTo>
                  <a:cubicBezTo>
                    <a:pt x="11" y="9"/>
                    <a:pt x="11" y="9"/>
                    <a:pt x="12" y="9"/>
                  </a:cubicBezTo>
                  <a:cubicBezTo>
                    <a:pt x="13" y="6"/>
                    <a:pt x="14" y="4"/>
                    <a:pt x="16" y="1"/>
                  </a:cubicBezTo>
                  <a:cubicBezTo>
                    <a:pt x="16" y="1"/>
                    <a:pt x="16" y="1"/>
                    <a:pt x="16" y="1"/>
                  </a:cubicBezTo>
                  <a:cubicBezTo>
                    <a:pt x="12" y="1"/>
                    <a:pt x="10" y="1"/>
                    <a:pt x="6" y="0"/>
                  </a:cubicBezTo>
                  <a:cubicBezTo>
                    <a:pt x="6"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2" name="ísḻîdê"/>
            <p:cNvSpPr/>
            <p:nvPr/>
          </p:nvSpPr>
          <p:spPr bwMode="auto">
            <a:xfrm>
              <a:off x="5077781" y="3508305"/>
              <a:ext cx="112934" cy="61932"/>
            </a:xfrm>
            <a:custGeom>
              <a:avLst/>
              <a:gdLst>
                <a:gd name="T0" fmla="*/ 4 w 15"/>
                <a:gd name="T1" fmla="*/ 0 h 8"/>
                <a:gd name="T2" fmla="*/ 0 w 15"/>
                <a:gd name="T3" fmla="*/ 8 h 8"/>
                <a:gd name="T4" fmla="*/ 0 w 15"/>
                <a:gd name="T5" fmla="*/ 8 h 8"/>
                <a:gd name="T6" fmla="*/ 10 w 15"/>
                <a:gd name="T7" fmla="*/ 8 h 8"/>
                <a:gd name="T8" fmla="*/ 11 w 15"/>
                <a:gd name="T9" fmla="*/ 8 h 8"/>
                <a:gd name="T10" fmla="*/ 15 w 15"/>
                <a:gd name="T11" fmla="*/ 0 h 8"/>
                <a:gd name="T12" fmla="*/ 15 w 15"/>
                <a:gd name="T13" fmla="*/ 0 h 8"/>
                <a:gd name="T14" fmla="*/ 5 w 15"/>
                <a:gd name="T15" fmla="*/ 0 h 8"/>
                <a:gd name="T16" fmla="*/ 4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0"/>
                  </a:moveTo>
                  <a:cubicBezTo>
                    <a:pt x="2" y="3"/>
                    <a:pt x="2" y="5"/>
                    <a:pt x="0" y="8"/>
                  </a:cubicBezTo>
                  <a:cubicBezTo>
                    <a:pt x="0" y="8"/>
                    <a:pt x="0" y="8"/>
                    <a:pt x="0" y="8"/>
                  </a:cubicBezTo>
                  <a:cubicBezTo>
                    <a:pt x="4" y="8"/>
                    <a:pt x="6" y="8"/>
                    <a:pt x="10" y="8"/>
                  </a:cubicBezTo>
                  <a:cubicBezTo>
                    <a:pt x="10" y="8"/>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3" name="ísḻiḍé"/>
            <p:cNvSpPr/>
            <p:nvPr/>
          </p:nvSpPr>
          <p:spPr bwMode="auto">
            <a:xfrm>
              <a:off x="5034065" y="3577521"/>
              <a:ext cx="120220" cy="69218"/>
            </a:xfrm>
            <a:custGeom>
              <a:avLst/>
              <a:gdLst>
                <a:gd name="T0" fmla="*/ 5 w 16"/>
                <a:gd name="T1" fmla="*/ 1 h 9"/>
                <a:gd name="T2" fmla="*/ 0 w 16"/>
                <a:gd name="T3" fmla="*/ 8 h 9"/>
                <a:gd name="T4" fmla="*/ 1 w 16"/>
                <a:gd name="T5" fmla="*/ 9 h 9"/>
                <a:gd name="T6" fmla="*/ 10 w 16"/>
                <a:gd name="T7" fmla="*/ 9 h 9"/>
                <a:gd name="T8" fmla="*/ 11 w 16"/>
                <a:gd name="T9" fmla="*/ 9 h 9"/>
                <a:gd name="T10" fmla="*/ 16 w 16"/>
                <a:gd name="T11" fmla="*/ 1 h 9"/>
                <a:gd name="T12" fmla="*/ 15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0" y="9"/>
                  </a:cubicBezTo>
                  <a:cubicBezTo>
                    <a:pt x="11" y="9"/>
                    <a:pt x="11" y="9"/>
                    <a:pt x="11" y="9"/>
                  </a:cubicBezTo>
                  <a:cubicBezTo>
                    <a:pt x="13" y="5"/>
                    <a:pt x="14" y="4"/>
                    <a:pt x="16" y="1"/>
                  </a:cubicBezTo>
                  <a:cubicBezTo>
                    <a:pt x="16" y="1"/>
                    <a:pt x="16" y="0"/>
                    <a:pt x="15" y="0"/>
                  </a:cubicBezTo>
                  <a:cubicBezTo>
                    <a:pt x="12" y="0"/>
                    <a:pt x="10" y="0"/>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4" name="išḻïḓé"/>
            <p:cNvSpPr/>
            <p:nvPr/>
          </p:nvSpPr>
          <p:spPr bwMode="auto">
            <a:xfrm>
              <a:off x="5117856" y="3435445"/>
              <a:ext cx="120220" cy="65574"/>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1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4"/>
                    <a:pt x="2" y="5"/>
                    <a:pt x="0" y="8"/>
                  </a:cubicBezTo>
                  <a:cubicBezTo>
                    <a:pt x="0" y="8"/>
                    <a:pt x="0" y="9"/>
                    <a:pt x="1" y="9"/>
                  </a:cubicBezTo>
                  <a:cubicBezTo>
                    <a:pt x="5" y="9"/>
                    <a:pt x="7" y="9"/>
                    <a:pt x="10" y="9"/>
                  </a:cubicBezTo>
                  <a:cubicBezTo>
                    <a:pt x="11" y="9"/>
                    <a:pt x="11" y="9"/>
                    <a:pt x="11" y="8"/>
                  </a:cubicBezTo>
                  <a:cubicBezTo>
                    <a:pt x="13" y="5"/>
                    <a:pt x="14" y="4"/>
                    <a:pt x="16" y="1"/>
                  </a:cubicBezTo>
                  <a:cubicBezTo>
                    <a:pt x="16" y="0"/>
                    <a:pt x="16" y="0"/>
                    <a:pt x="15"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5" name="iṩľîdê"/>
            <p:cNvSpPr/>
            <p:nvPr/>
          </p:nvSpPr>
          <p:spPr bwMode="auto">
            <a:xfrm>
              <a:off x="4993994" y="3654025"/>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4"/>
                    <a:pt x="2" y="5"/>
                    <a:pt x="0" y="8"/>
                  </a:cubicBezTo>
                  <a:cubicBezTo>
                    <a:pt x="0" y="8"/>
                    <a:pt x="0" y="9"/>
                    <a:pt x="0" y="9"/>
                  </a:cubicBezTo>
                  <a:cubicBezTo>
                    <a:pt x="4" y="9"/>
                    <a:pt x="6" y="9"/>
                    <a:pt x="10" y="9"/>
                  </a:cubicBezTo>
                  <a:cubicBezTo>
                    <a:pt x="10" y="9"/>
                    <a:pt x="11" y="8"/>
                    <a:pt x="11" y="8"/>
                  </a:cubicBezTo>
                  <a:cubicBezTo>
                    <a:pt x="13" y="5"/>
                    <a:pt x="14" y="4"/>
                    <a:pt x="15" y="1"/>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6" name="í$ḷîďe"/>
            <p:cNvSpPr/>
            <p:nvPr/>
          </p:nvSpPr>
          <p:spPr bwMode="auto">
            <a:xfrm>
              <a:off x="4950278" y="3730527"/>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5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6" y="8"/>
                    <a:pt x="10" y="8"/>
                  </a:cubicBezTo>
                  <a:cubicBezTo>
                    <a:pt x="11" y="8"/>
                    <a:pt x="11" y="8"/>
                    <a:pt x="11" y="8"/>
                  </a:cubicBezTo>
                  <a:cubicBezTo>
                    <a:pt x="13" y="5"/>
                    <a:pt x="14" y="3"/>
                    <a:pt x="16" y="0"/>
                  </a:cubicBezTo>
                  <a:cubicBezTo>
                    <a:pt x="16" y="0"/>
                    <a:pt x="16" y="0"/>
                    <a:pt x="15" y="0"/>
                  </a:cubicBezTo>
                  <a:cubicBezTo>
                    <a:pt x="11"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7" name="íšḻïdè"/>
            <p:cNvSpPr/>
            <p:nvPr/>
          </p:nvSpPr>
          <p:spPr bwMode="auto">
            <a:xfrm>
              <a:off x="5161571" y="3358941"/>
              <a:ext cx="120220" cy="69218"/>
            </a:xfrm>
            <a:custGeom>
              <a:avLst/>
              <a:gdLst>
                <a:gd name="T0" fmla="*/ 4 w 16"/>
                <a:gd name="T1" fmla="*/ 1 h 9"/>
                <a:gd name="T2" fmla="*/ 0 w 16"/>
                <a:gd name="T3" fmla="*/ 8 h 9"/>
                <a:gd name="T4" fmla="*/ 0 w 16"/>
                <a:gd name="T5" fmla="*/ 9 h 9"/>
                <a:gd name="T6" fmla="*/ 10 w 16"/>
                <a:gd name="T7" fmla="*/ 9 h 9"/>
                <a:gd name="T8" fmla="*/ 11 w 16"/>
                <a:gd name="T9" fmla="*/ 9 h 9"/>
                <a:gd name="T10" fmla="*/ 15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0" y="9"/>
                    <a:pt x="11" y="9"/>
                    <a:pt x="11" y="9"/>
                  </a:cubicBezTo>
                  <a:cubicBezTo>
                    <a:pt x="13" y="5"/>
                    <a:pt x="14" y="4"/>
                    <a:pt x="15" y="1"/>
                  </a:cubicBezTo>
                  <a:cubicBezTo>
                    <a:pt x="16"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8" name="îSlïḋé"/>
            <p:cNvSpPr/>
            <p:nvPr/>
          </p:nvSpPr>
          <p:spPr bwMode="auto">
            <a:xfrm>
              <a:off x="5540443"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9" name="iṩḻiḑê"/>
            <p:cNvSpPr/>
            <p:nvPr/>
          </p:nvSpPr>
          <p:spPr bwMode="auto">
            <a:xfrm>
              <a:off x="5055923" y="3872605"/>
              <a:ext cx="120220" cy="69218"/>
            </a:xfrm>
            <a:custGeom>
              <a:avLst/>
              <a:gdLst>
                <a:gd name="T0" fmla="*/ 12 w 16"/>
                <a:gd name="T1" fmla="*/ 8 h 9"/>
                <a:gd name="T2" fmla="*/ 16 w 16"/>
                <a:gd name="T3" fmla="*/ 0 h 9"/>
                <a:gd name="T4" fmla="*/ 16 w 16"/>
                <a:gd name="T5" fmla="*/ 0 h 9"/>
                <a:gd name="T6" fmla="*/ 6 w 16"/>
                <a:gd name="T7" fmla="*/ 0 h 9"/>
                <a:gd name="T8" fmla="*/ 5 w 16"/>
                <a:gd name="T9" fmla="*/ 0 h 9"/>
                <a:gd name="T10" fmla="*/ 1 w 16"/>
                <a:gd name="T11" fmla="*/ 8 h 9"/>
                <a:gd name="T12" fmla="*/ 1 w 16"/>
                <a:gd name="T13" fmla="*/ 9 h 9"/>
                <a:gd name="T14" fmla="*/ 11 w 16"/>
                <a:gd name="T15" fmla="*/ 8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9"/>
                    <a:pt x="1" y="9"/>
                  </a:cubicBezTo>
                  <a:cubicBezTo>
                    <a:pt x="5" y="8"/>
                    <a:pt x="7" y="8"/>
                    <a:pt x="11" y="8"/>
                  </a:cubicBezTo>
                  <a:cubicBezTo>
                    <a:pt x="11" y="8"/>
                    <a:pt x="12"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0" name="iṣlidê"/>
            <p:cNvSpPr/>
            <p:nvPr/>
          </p:nvSpPr>
          <p:spPr bwMode="auto">
            <a:xfrm>
              <a:off x="5190715" y="3471875"/>
              <a:ext cx="116576" cy="69218"/>
            </a:xfrm>
            <a:custGeom>
              <a:avLst/>
              <a:gdLst>
                <a:gd name="T0" fmla="*/ 11 w 15"/>
                <a:gd name="T1" fmla="*/ 9 h 9"/>
                <a:gd name="T2" fmla="*/ 15 w 15"/>
                <a:gd name="T3" fmla="*/ 1 h 9"/>
                <a:gd name="T4" fmla="*/ 15 w 15"/>
                <a:gd name="T5" fmla="*/ 0 h 9"/>
                <a:gd name="T6" fmla="*/ 5 w 15"/>
                <a:gd name="T7" fmla="*/ 0 h 9"/>
                <a:gd name="T8" fmla="*/ 4 w 15"/>
                <a:gd name="T9" fmla="*/ 1 h 9"/>
                <a:gd name="T10" fmla="*/ 0 w 15"/>
                <a:gd name="T11" fmla="*/ 9 h 9"/>
                <a:gd name="T12" fmla="*/ 0 w 15"/>
                <a:gd name="T13" fmla="*/ 9 h 9"/>
                <a:gd name="T14" fmla="*/ 10 w 15"/>
                <a:gd name="T15" fmla="*/ 9 h 9"/>
                <a:gd name="T16" fmla="*/ 11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1" y="9"/>
                  </a:moveTo>
                  <a:cubicBezTo>
                    <a:pt x="13" y="6"/>
                    <a:pt x="14" y="4"/>
                    <a:pt x="15" y="1"/>
                  </a:cubicBezTo>
                  <a:cubicBezTo>
                    <a:pt x="15" y="1"/>
                    <a:pt x="15"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1" name="îṧ1iḋê"/>
            <p:cNvSpPr/>
            <p:nvPr/>
          </p:nvSpPr>
          <p:spPr bwMode="auto">
            <a:xfrm>
              <a:off x="5245359" y="3213222"/>
              <a:ext cx="120220" cy="69218"/>
            </a:xfrm>
            <a:custGeom>
              <a:avLst/>
              <a:gdLst>
                <a:gd name="T0" fmla="*/ 11 w 16"/>
                <a:gd name="T1" fmla="*/ 8 h 9"/>
                <a:gd name="T2" fmla="*/ 16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2" name="iṧlîḓé"/>
            <p:cNvSpPr/>
            <p:nvPr/>
          </p:nvSpPr>
          <p:spPr bwMode="auto">
            <a:xfrm>
              <a:off x="4910204" y="3796101"/>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0"/>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3" name="ïśḷîḋé"/>
            <p:cNvSpPr/>
            <p:nvPr/>
          </p:nvSpPr>
          <p:spPr bwMode="auto">
            <a:xfrm>
              <a:off x="5026779" y="3766957"/>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4" y="0"/>
                    <a:pt x="4" y="0"/>
                  </a:cubicBezTo>
                  <a:cubicBezTo>
                    <a:pt x="2" y="4"/>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4" name="íSlïḍé"/>
            <p:cNvSpPr/>
            <p:nvPr/>
          </p:nvSpPr>
          <p:spPr bwMode="auto">
            <a:xfrm>
              <a:off x="5063209" y="3690455"/>
              <a:ext cx="120220" cy="69218"/>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1"/>
                    <a:pt x="16" y="0"/>
                    <a:pt x="15" y="0"/>
                  </a:cubicBezTo>
                  <a:cubicBezTo>
                    <a:pt x="12" y="0"/>
                    <a:pt x="10" y="0"/>
                    <a:pt x="6" y="0"/>
                  </a:cubicBezTo>
                  <a:cubicBezTo>
                    <a:pt x="5" y="0"/>
                    <a:pt x="5" y="1"/>
                    <a:pt x="5" y="1"/>
                  </a:cubicBezTo>
                  <a:cubicBezTo>
                    <a:pt x="3" y="4"/>
                    <a:pt x="2" y="5"/>
                    <a:pt x="0" y="8"/>
                  </a:cubicBezTo>
                  <a:cubicBezTo>
                    <a:pt x="0" y="9"/>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5" name="ïśḷïḑè"/>
            <p:cNvSpPr/>
            <p:nvPr/>
          </p:nvSpPr>
          <p:spPr bwMode="auto">
            <a:xfrm>
              <a:off x="5146999" y="3548377"/>
              <a:ext cx="120220" cy="65574"/>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2" y="0"/>
                    <a:pt x="10" y="0"/>
                    <a:pt x="6" y="0"/>
                  </a:cubicBezTo>
                  <a:cubicBezTo>
                    <a:pt x="5" y="0"/>
                    <a:pt x="5" y="0"/>
                    <a:pt x="5" y="1"/>
                  </a:cubicBezTo>
                  <a:cubicBezTo>
                    <a:pt x="3" y="4"/>
                    <a:pt x="2" y="5"/>
                    <a:pt x="0" y="8"/>
                  </a:cubicBezTo>
                  <a:cubicBezTo>
                    <a:pt x="0" y="8"/>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6" name="ï$ḷidè"/>
            <p:cNvSpPr/>
            <p:nvPr/>
          </p:nvSpPr>
          <p:spPr bwMode="auto">
            <a:xfrm>
              <a:off x="4866488" y="3872605"/>
              <a:ext cx="120220" cy="69218"/>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4" y="9"/>
                    <a:pt x="6" y="9"/>
                    <a:pt x="10" y="9"/>
                  </a:cubicBez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7" name="íṡḻíḓé"/>
            <p:cNvSpPr/>
            <p:nvPr/>
          </p:nvSpPr>
          <p:spPr bwMode="auto">
            <a:xfrm>
              <a:off x="5106925" y="3624881"/>
              <a:ext cx="116576" cy="58288"/>
            </a:xfrm>
            <a:custGeom>
              <a:avLst/>
              <a:gdLst>
                <a:gd name="T0" fmla="*/ 11 w 15"/>
                <a:gd name="T1" fmla="*/ 8 h 8"/>
                <a:gd name="T2" fmla="*/ 15 w 15"/>
                <a:gd name="T3" fmla="*/ 0 h 8"/>
                <a:gd name="T4" fmla="*/ 15 w 15"/>
                <a:gd name="T5" fmla="*/ 0 h 8"/>
                <a:gd name="T6" fmla="*/ 5 w 15"/>
                <a:gd name="T7" fmla="*/ 0 h 8"/>
                <a:gd name="T8" fmla="*/ 4 w 15"/>
                <a:gd name="T9" fmla="*/ 0 h 8"/>
                <a:gd name="T10" fmla="*/ 0 w 15"/>
                <a:gd name="T11" fmla="*/ 8 h 8"/>
                <a:gd name="T12" fmla="*/ 0 w 15"/>
                <a:gd name="T13" fmla="*/ 8 h 8"/>
                <a:gd name="T14" fmla="*/ 10 w 15"/>
                <a:gd name="T15" fmla="*/ 8 h 8"/>
                <a:gd name="T16" fmla="*/ 11 w 1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1" y="8"/>
                  </a:moveTo>
                  <a:cubicBezTo>
                    <a:pt x="13" y="5"/>
                    <a:pt x="14" y="3"/>
                    <a:pt x="15" y="0"/>
                  </a:cubicBezTo>
                  <a:cubicBezTo>
                    <a:pt x="15" y="0"/>
                    <a:pt x="15" y="0"/>
                    <a:pt x="15" y="0"/>
                  </a:cubicBezTo>
                  <a:cubicBezTo>
                    <a:pt x="11" y="0"/>
                    <a:pt x="9" y="0"/>
                    <a:pt x="5" y="0"/>
                  </a:cubicBezTo>
                  <a:cubicBezTo>
                    <a:pt x="5" y="0"/>
                    <a:pt x="4" y="0"/>
                    <a:pt x="4" y="0"/>
                  </a:cubicBezTo>
                  <a:cubicBezTo>
                    <a:pt x="2" y="3"/>
                    <a:pt x="2" y="5"/>
                    <a:pt x="0" y="8"/>
                  </a:cubicBezTo>
                  <a:cubicBezTo>
                    <a:pt x="0" y="8"/>
                    <a:pt x="0" y="8"/>
                    <a:pt x="0" y="8"/>
                  </a:cubicBezTo>
                  <a:cubicBezTo>
                    <a:pt x="4" y="8"/>
                    <a:pt x="6" y="8"/>
                    <a:pt x="10" y="8"/>
                  </a:cubicBezTo>
                  <a:cubicBezTo>
                    <a:pt x="10"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8" name="íṩḷíḍe"/>
            <p:cNvSpPr/>
            <p:nvPr/>
          </p:nvSpPr>
          <p:spPr bwMode="auto">
            <a:xfrm>
              <a:off x="4979422" y="3843461"/>
              <a:ext cx="120220" cy="58288"/>
            </a:xfrm>
            <a:custGeom>
              <a:avLst/>
              <a:gdLst>
                <a:gd name="T0" fmla="*/ 11 w 16"/>
                <a:gd name="T1" fmla="*/ 8 h 8"/>
                <a:gd name="T2" fmla="*/ 16 w 16"/>
                <a:gd name="T3" fmla="*/ 0 h 8"/>
                <a:gd name="T4" fmla="*/ 15 w 16"/>
                <a:gd name="T5" fmla="*/ 0 h 8"/>
                <a:gd name="T6" fmla="*/ 6 w 16"/>
                <a:gd name="T7" fmla="*/ 0 h 8"/>
                <a:gd name="T8" fmla="*/ 5 w 16"/>
                <a:gd name="T9" fmla="*/ 0 h 8"/>
                <a:gd name="T10" fmla="*/ 0 w 16"/>
                <a:gd name="T11" fmla="*/ 8 h 8"/>
                <a:gd name="T12" fmla="*/ 1 w 16"/>
                <a:gd name="T13" fmla="*/ 8 h 8"/>
                <a:gd name="T14" fmla="*/ 1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ubicBezTo>
                    <a:pt x="11"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9" name="ïṥlîḑê"/>
            <p:cNvSpPr/>
            <p:nvPr/>
          </p:nvSpPr>
          <p:spPr bwMode="auto">
            <a:xfrm>
              <a:off x="4942992" y="3909035"/>
              <a:ext cx="120220" cy="69218"/>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4" y="0"/>
                    <a:pt x="4" y="1"/>
                  </a:cubicBezTo>
                  <a:cubicBezTo>
                    <a:pt x="2"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0" name="îšlîḍê"/>
            <p:cNvSpPr/>
            <p:nvPr/>
          </p:nvSpPr>
          <p:spPr bwMode="auto">
            <a:xfrm>
              <a:off x="4822772" y="3941821"/>
              <a:ext cx="120220" cy="65574"/>
            </a:xfrm>
            <a:custGeom>
              <a:avLst/>
              <a:gdLst>
                <a:gd name="T0" fmla="*/ 5 w 16"/>
                <a:gd name="T1" fmla="*/ 1 h 9"/>
                <a:gd name="T2" fmla="*/ 1 w 16"/>
                <a:gd name="T3" fmla="*/ 9 h 9"/>
                <a:gd name="T4" fmla="*/ 1 w 16"/>
                <a:gd name="T5" fmla="*/ 9 h 9"/>
                <a:gd name="T6" fmla="*/ 11 w 16"/>
                <a:gd name="T7" fmla="*/ 9 h 9"/>
                <a:gd name="T8" fmla="*/ 12 w 16"/>
                <a:gd name="T9" fmla="*/ 9 h 9"/>
                <a:gd name="T10" fmla="*/ 16 w 16"/>
                <a:gd name="T11" fmla="*/ 1 h 9"/>
                <a:gd name="T12" fmla="*/ 16 w 16"/>
                <a:gd name="T13" fmla="*/ 0 h 9"/>
                <a:gd name="T14" fmla="*/ 6 w 16"/>
                <a:gd name="T15" fmla="*/ 1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1" y="9"/>
                  </a:cubicBezTo>
                  <a:cubicBezTo>
                    <a:pt x="0" y="9"/>
                    <a:pt x="1" y="9"/>
                    <a:pt x="1" y="9"/>
                  </a:cubicBezTo>
                  <a:cubicBezTo>
                    <a:pt x="5" y="9"/>
                    <a:pt x="7" y="9"/>
                    <a:pt x="11" y="9"/>
                  </a:cubicBezTo>
                  <a:cubicBezTo>
                    <a:pt x="11" y="9"/>
                    <a:pt x="12" y="9"/>
                    <a:pt x="12" y="9"/>
                  </a:cubicBezTo>
                  <a:cubicBezTo>
                    <a:pt x="14" y="6"/>
                    <a:pt x="14" y="4"/>
                    <a:pt x="16" y="1"/>
                  </a:cubicBezTo>
                  <a:cubicBezTo>
                    <a:pt x="16" y="1"/>
                    <a:pt x="16" y="0"/>
                    <a:pt x="16" y="0"/>
                  </a:cubicBezTo>
                  <a:cubicBezTo>
                    <a:pt x="12" y="1"/>
                    <a:pt x="10" y="1"/>
                    <a:pt x="6" y="1"/>
                  </a:cubicBezTo>
                  <a:cubicBezTo>
                    <a:pt x="6" y="1"/>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1" name="i$lïḓè"/>
            <p:cNvSpPr/>
            <p:nvPr/>
          </p:nvSpPr>
          <p:spPr bwMode="auto">
            <a:xfrm>
              <a:off x="4782700" y="4014681"/>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2" name="îŝlíḋê"/>
            <p:cNvSpPr/>
            <p:nvPr/>
          </p:nvSpPr>
          <p:spPr bwMode="auto">
            <a:xfrm>
              <a:off x="4895632" y="3985537"/>
              <a:ext cx="123862" cy="69218"/>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3" name="ïSlîḍê"/>
            <p:cNvSpPr/>
            <p:nvPr/>
          </p:nvSpPr>
          <p:spPr bwMode="auto">
            <a:xfrm>
              <a:off x="4822772" y="3613951"/>
              <a:ext cx="120220" cy="69218"/>
            </a:xfrm>
            <a:custGeom>
              <a:avLst/>
              <a:gdLst>
                <a:gd name="T0" fmla="*/ 10 w 16"/>
                <a:gd name="T1" fmla="*/ 9 h 9"/>
                <a:gd name="T2" fmla="*/ 11 w 16"/>
                <a:gd name="T3" fmla="*/ 9 h 9"/>
                <a:gd name="T4" fmla="*/ 15 w 16"/>
                <a:gd name="T5" fmla="*/ 1 h 9"/>
                <a:gd name="T6" fmla="*/ 15 w 16"/>
                <a:gd name="T7" fmla="*/ 1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5" y="1"/>
                  </a:cubicBezTo>
                  <a:cubicBezTo>
                    <a:pt x="16" y="1"/>
                    <a:pt x="15" y="1"/>
                    <a:pt x="15" y="1"/>
                  </a:cubicBezTo>
                  <a:cubicBezTo>
                    <a:pt x="11" y="0"/>
                    <a:pt x="9" y="0"/>
                    <a:pt x="5" y="0"/>
                  </a:cubicBezTo>
                  <a:cubicBezTo>
                    <a:pt x="5" y="0"/>
                    <a:pt x="4" y="1"/>
                    <a:pt x="4" y="1"/>
                  </a:cubicBezTo>
                  <a:cubicBezTo>
                    <a:pt x="2"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4" name="ïśḻíde"/>
            <p:cNvSpPr/>
            <p:nvPr/>
          </p:nvSpPr>
          <p:spPr bwMode="auto">
            <a:xfrm>
              <a:off x="4866488" y="4091185"/>
              <a:ext cx="189436" cy="182150"/>
            </a:xfrm>
            <a:custGeom>
              <a:avLst/>
              <a:gdLst>
                <a:gd name="T0" fmla="*/ 24 w 25"/>
                <a:gd name="T1" fmla="*/ 0 h 24"/>
                <a:gd name="T2" fmla="*/ 14 w 25"/>
                <a:gd name="T3" fmla="*/ 0 h 24"/>
                <a:gd name="T4" fmla="*/ 13 w 25"/>
                <a:gd name="T5" fmla="*/ 0 h 24"/>
                <a:gd name="T6" fmla="*/ 0 w 25"/>
                <a:gd name="T7" fmla="*/ 23 h 24"/>
                <a:gd name="T8" fmla="*/ 1 w 25"/>
                <a:gd name="T9" fmla="*/ 24 h 24"/>
                <a:gd name="T10" fmla="*/ 10 w 25"/>
                <a:gd name="T11" fmla="*/ 24 h 24"/>
                <a:gd name="T12" fmla="*/ 11 w 25"/>
                <a:gd name="T13" fmla="*/ 23 h 24"/>
                <a:gd name="T14" fmla="*/ 24 w 25"/>
                <a:gd name="T15" fmla="*/ 0 h 24"/>
                <a:gd name="T16" fmla="*/ 24 w 2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24" y="0"/>
                  </a:moveTo>
                  <a:cubicBezTo>
                    <a:pt x="20" y="0"/>
                    <a:pt x="18" y="0"/>
                    <a:pt x="14" y="0"/>
                  </a:cubicBezTo>
                  <a:cubicBezTo>
                    <a:pt x="14" y="0"/>
                    <a:pt x="13" y="0"/>
                    <a:pt x="13" y="0"/>
                  </a:cubicBezTo>
                  <a:cubicBezTo>
                    <a:pt x="9" y="8"/>
                    <a:pt x="5" y="16"/>
                    <a:pt x="0" y="23"/>
                  </a:cubicBezTo>
                  <a:cubicBezTo>
                    <a:pt x="0" y="23"/>
                    <a:pt x="0" y="24"/>
                    <a:pt x="1" y="24"/>
                  </a:cubicBezTo>
                  <a:cubicBezTo>
                    <a:pt x="4" y="24"/>
                    <a:pt x="6" y="24"/>
                    <a:pt x="10" y="24"/>
                  </a:cubicBezTo>
                  <a:cubicBezTo>
                    <a:pt x="11" y="24"/>
                    <a:pt x="11" y="23"/>
                    <a:pt x="11" y="23"/>
                  </a:cubicBezTo>
                  <a:cubicBezTo>
                    <a:pt x="16" y="16"/>
                    <a:pt x="20" y="8"/>
                    <a:pt x="24" y="0"/>
                  </a:cubicBezTo>
                  <a:cubicBezTo>
                    <a:pt x="25" y="0"/>
                    <a:pt x="24" y="0"/>
                    <a:pt x="2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5" name="iṩļïḍè"/>
            <p:cNvSpPr/>
            <p:nvPr/>
          </p:nvSpPr>
          <p:spPr bwMode="auto">
            <a:xfrm>
              <a:off x="4578692" y="4204116"/>
              <a:ext cx="120220" cy="69218"/>
            </a:xfrm>
            <a:custGeom>
              <a:avLst/>
              <a:gdLst>
                <a:gd name="T0" fmla="*/ 15 w 16"/>
                <a:gd name="T1" fmla="*/ 0 h 9"/>
                <a:gd name="T2" fmla="*/ 5 w 16"/>
                <a:gd name="T3" fmla="*/ 0 h 9"/>
                <a:gd name="T4" fmla="*/ 5 w 16"/>
                <a:gd name="T5" fmla="*/ 0 h 9"/>
                <a:gd name="T6" fmla="*/ 0 w 16"/>
                <a:gd name="T7" fmla="*/ 8 h 9"/>
                <a:gd name="T8" fmla="*/ 0 w 16"/>
                <a:gd name="T9" fmla="*/ 9 h 9"/>
                <a:gd name="T10" fmla="*/ 10 w 16"/>
                <a:gd name="T11" fmla="*/ 9 h 9"/>
                <a:gd name="T12" fmla="*/ 11 w 16"/>
                <a:gd name="T13" fmla="*/ 8 h 9"/>
                <a:gd name="T14" fmla="*/ 16 w 16"/>
                <a:gd name="T15" fmla="*/ 0 h 9"/>
                <a:gd name="T16" fmla="*/ 1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0"/>
                  </a:moveTo>
                  <a:cubicBezTo>
                    <a:pt x="11" y="0"/>
                    <a:pt x="9" y="0"/>
                    <a:pt x="5" y="0"/>
                  </a:cubicBezTo>
                  <a:cubicBezTo>
                    <a:pt x="5" y="0"/>
                    <a:pt x="5" y="0"/>
                    <a:pt x="5" y="0"/>
                  </a:cubicBezTo>
                  <a:cubicBezTo>
                    <a:pt x="3" y="4"/>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iṧ1ïḋé"/>
            <p:cNvSpPr/>
            <p:nvPr/>
          </p:nvSpPr>
          <p:spPr bwMode="auto">
            <a:xfrm>
              <a:off x="4480330" y="4204116"/>
              <a:ext cx="120220" cy="69218"/>
            </a:xfrm>
            <a:custGeom>
              <a:avLst/>
              <a:gdLst>
                <a:gd name="T0" fmla="*/ 16 w 16"/>
                <a:gd name="T1" fmla="*/ 0 h 9"/>
                <a:gd name="T2" fmla="*/ 6 w 16"/>
                <a:gd name="T3" fmla="*/ 0 h 9"/>
                <a:gd name="T4" fmla="*/ 5 w 16"/>
                <a:gd name="T5" fmla="*/ 0 h 9"/>
                <a:gd name="T6" fmla="*/ 0 w 16"/>
                <a:gd name="T7" fmla="*/ 8 h 9"/>
                <a:gd name="T8" fmla="*/ 1 w 16"/>
                <a:gd name="T9" fmla="*/ 9 h 9"/>
                <a:gd name="T10" fmla="*/ 11 w 16"/>
                <a:gd name="T11" fmla="*/ 9 h 9"/>
                <a:gd name="T12" fmla="*/ 12 w 16"/>
                <a:gd name="T13" fmla="*/ 8 h 9"/>
                <a:gd name="T14" fmla="*/ 16 w 16"/>
                <a:gd name="T15" fmla="*/ 0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cubicBezTo>
                    <a:pt x="12" y="0"/>
                    <a:pt x="10" y="0"/>
                    <a:pt x="6" y="0"/>
                  </a:cubicBezTo>
                  <a:cubicBezTo>
                    <a:pt x="5" y="0"/>
                    <a:pt x="5" y="0"/>
                    <a:pt x="5" y="0"/>
                  </a:cubicBezTo>
                  <a:cubicBezTo>
                    <a:pt x="3" y="4"/>
                    <a:pt x="2" y="5"/>
                    <a:pt x="0" y="8"/>
                  </a:cubicBezTo>
                  <a:cubicBezTo>
                    <a:pt x="0" y="8"/>
                    <a:pt x="0" y="9"/>
                    <a:pt x="1" y="9"/>
                  </a:cubicBezTo>
                  <a:cubicBezTo>
                    <a:pt x="5" y="9"/>
                    <a:pt x="7" y="9"/>
                    <a:pt x="11" y="9"/>
                  </a:cubicBezTo>
                  <a:cubicBezTo>
                    <a:pt x="11" y="9"/>
                    <a:pt x="11" y="8"/>
                    <a:pt x="12" y="8"/>
                  </a:cubicBezTo>
                  <a:cubicBezTo>
                    <a:pt x="13" y="5"/>
                    <a:pt x="14" y="4"/>
                    <a:pt x="16" y="0"/>
                  </a:cubicBezTo>
                  <a:cubicBezTo>
                    <a:pt x="16" y="0"/>
                    <a:pt x="16" y="0"/>
                    <a:pt x="1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íṥḷiḓé"/>
            <p:cNvSpPr/>
            <p:nvPr/>
          </p:nvSpPr>
          <p:spPr bwMode="auto">
            <a:xfrm>
              <a:off x="4768128" y="4131256"/>
              <a:ext cx="167578" cy="142078"/>
            </a:xfrm>
            <a:custGeom>
              <a:avLst/>
              <a:gdLst>
                <a:gd name="T0" fmla="*/ 21 w 22"/>
                <a:gd name="T1" fmla="*/ 0 h 19"/>
                <a:gd name="T2" fmla="*/ 11 w 22"/>
                <a:gd name="T3" fmla="*/ 0 h 19"/>
                <a:gd name="T4" fmla="*/ 10 w 22"/>
                <a:gd name="T5" fmla="*/ 1 h 19"/>
                <a:gd name="T6" fmla="*/ 0 w 22"/>
                <a:gd name="T7" fmla="*/ 18 h 19"/>
                <a:gd name="T8" fmla="*/ 1 w 22"/>
                <a:gd name="T9" fmla="*/ 19 h 19"/>
                <a:gd name="T10" fmla="*/ 11 w 22"/>
                <a:gd name="T11" fmla="*/ 19 h 19"/>
                <a:gd name="T12" fmla="*/ 12 w 22"/>
                <a:gd name="T13" fmla="*/ 18 h 19"/>
                <a:gd name="T14" fmla="*/ 22 w 22"/>
                <a:gd name="T15" fmla="*/ 1 h 19"/>
                <a:gd name="T16" fmla="*/ 21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1" y="0"/>
                  </a:moveTo>
                  <a:cubicBezTo>
                    <a:pt x="17" y="0"/>
                    <a:pt x="15" y="0"/>
                    <a:pt x="11" y="0"/>
                  </a:cubicBezTo>
                  <a:cubicBezTo>
                    <a:pt x="11" y="0"/>
                    <a:pt x="11" y="1"/>
                    <a:pt x="10" y="1"/>
                  </a:cubicBezTo>
                  <a:cubicBezTo>
                    <a:pt x="7" y="7"/>
                    <a:pt x="4" y="12"/>
                    <a:pt x="0" y="18"/>
                  </a:cubicBezTo>
                  <a:cubicBezTo>
                    <a:pt x="0" y="18"/>
                    <a:pt x="0" y="19"/>
                    <a:pt x="1" y="19"/>
                  </a:cubicBezTo>
                  <a:cubicBezTo>
                    <a:pt x="5" y="19"/>
                    <a:pt x="7" y="19"/>
                    <a:pt x="11" y="19"/>
                  </a:cubicBezTo>
                  <a:cubicBezTo>
                    <a:pt x="11" y="19"/>
                    <a:pt x="12" y="18"/>
                    <a:pt x="12" y="18"/>
                  </a:cubicBezTo>
                  <a:cubicBezTo>
                    <a:pt x="15" y="12"/>
                    <a:pt x="18" y="7"/>
                    <a:pt x="22" y="1"/>
                  </a:cubicBezTo>
                  <a:cubicBezTo>
                    <a:pt x="22" y="1"/>
                    <a:pt x="22" y="0"/>
                    <a:pt x="21"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iṥľíḓé"/>
            <p:cNvSpPr/>
            <p:nvPr/>
          </p:nvSpPr>
          <p:spPr bwMode="auto">
            <a:xfrm>
              <a:off x="4677052" y="4167686"/>
              <a:ext cx="145720" cy="105648"/>
            </a:xfrm>
            <a:custGeom>
              <a:avLst/>
              <a:gdLst>
                <a:gd name="T0" fmla="*/ 18 w 19"/>
                <a:gd name="T1" fmla="*/ 0 h 14"/>
                <a:gd name="T2" fmla="*/ 8 w 19"/>
                <a:gd name="T3" fmla="*/ 0 h 14"/>
                <a:gd name="T4" fmla="*/ 7 w 19"/>
                <a:gd name="T5" fmla="*/ 0 h 14"/>
                <a:gd name="T6" fmla="*/ 0 w 19"/>
                <a:gd name="T7" fmla="*/ 13 h 14"/>
                <a:gd name="T8" fmla="*/ 0 w 19"/>
                <a:gd name="T9" fmla="*/ 14 h 14"/>
                <a:gd name="T10" fmla="*/ 10 w 19"/>
                <a:gd name="T11" fmla="*/ 14 h 14"/>
                <a:gd name="T12" fmla="*/ 11 w 19"/>
                <a:gd name="T13" fmla="*/ 13 h 14"/>
                <a:gd name="T14" fmla="*/ 18 w 19"/>
                <a:gd name="T15" fmla="*/ 0 h 14"/>
                <a:gd name="T16" fmla="*/ 18 w 1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18" y="0"/>
                  </a:moveTo>
                  <a:cubicBezTo>
                    <a:pt x="14" y="0"/>
                    <a:pt x="12" y="0"/>
                    <a:pt x="8" y="0"/>
                  </a:cubicBezTo>
                  <a:cubicBezTo>
                    <a:pt x="8" y="0"/>
                    <a:pt x="7" y="0"/>
                    <a:pt x="7" y="0"/>
                  </a:cubicBezTo>
                  <a:cubicBezTo>
                    <a:pt x="5" y="4"/>
                    <a:pt x="2" y="9"/>
                    <a:pt x="0" y="13"/>
                  </a:cubicBezTo>
                  <a:cubicBezTo>
                    <a:pt x="0" y="13"/>
                    <a:pt x="0" y="14"/>
                    <a:pt x="0" y="14"/>
                  </a:cubicBezTo>
                  <a:cubicBezTo>
                    <a:pt x="4" y="14"/>
                    <a:pt x="6" y="14"/>
                    <a:pt x="10" y="14"/>
                  </a:cubicBezTo>
                  <a:cubicBezTo>
                    <a:pt x="10" y="14"/>
                    <a:pt x="11" y="13"/>
                    <a:pt x="11" y="13"/>
                  </a:cubicBezTo>
                  <a:cubicBezTo>
                    <a:pt x="13" y="9"/>
                    <a:pt x="16" y="4"/>
                    <a:pt x="18" y="0"/>
                  </a:cubicBezTo>
                  <a:cubicBezTo>
                    <a:pt x="19" y="0"/>
                    <a:pt x="19" y="0"/>
                    <a:pt x="1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îSľíḑe"/>
            <p:cNvSpPr/>
            <p:nvPr/>
          </p:nvSpPr>
          <p:spPr bwMode="auto">
            <a:xfrm>
              <a:off x="4524046" y="4131256"/>
              <a:ext cx="123862" cy="65574"/>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4"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ŝliḓè"/>
            <p:cNvSpPr/>
            <p:nvPr/>
          </p:nvSpPr>
          <p:spPr bwMode="auto">
            <a:xfrm>
              <a:off x="4564120" y="4062041"/>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ïšľïḍè"/>
            <p:cNvSpPr/>
            <p:nvPr/>
          </p:nvSpPr>
          <p:spPr bwMode="auto">
            <a:xfrm>
              <a:off x="4691624" y="3836175"/>
              <a:ext cx="120220" cy="65574"/>
            </a:xfrm>
            <a:custGeom>
              <a:avLst/>
              <a:gdLst>
                <a:gd name="T0" fmla="*/ 10 w 16"/>
                <a:gd name="T1" fmla="*/ 9 h 9"/>
                <a:gd name="T2" fmla="*/ 11 w 16"/>
                <a:gd name="T3" fmla="*/ 9 h 9"/>
                <a:gd name="T4" fmla="*/ 16 w 16"/>
                <a:gd name="T5" fmla="*/ 1 h 9"/>
                <a:gd name="T6" fmla="*/ 15 w 16"/>
                <a:gd name="T7" fmla="*/ 1 h 9"/>
                <a:gd name="T8" fmla="*/ 6 w 16"/>
                <a:gd name="T9" fmla="*/ 0 h 9"/>
                <a:gd name="T10" fmla="*/ 5 w 16"/>
                <a:gd name="T11" fmla="*/ 1 h 9"/>
                <a:gd name="T12" fmla="*/ 0 w 16"/>
                <a:gd name="T13" fmla="*/ 9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6"/>
                    <a:pt x="14" y="4"/>
                    <a:pt x="16" y="1"/>
                  </a:cubicBezTo>
                  <a:cubicBezTo>
                    <a:pt x="16" y="1"/>
                    <a:pt x="16" y="1"/>
                    <a:pt x="15" y="1"/>
                  </a:cubicBezTo>
                  <a:cubicBezTo>
                    <a:pt x="12" y="1"/>
                    <a:pt x="10" y="1"/>
                    <a:pt x="6" y="0"/>
                  </a:cubicBezTo>
                  <a:cubicBezTo>
                    <a:pt x="5" y="0"/>
                    <a:pt x="5" y="1"/>
                    <a:pt x="5" y="1"/>
                  </a:cubicBezTo>
                  <a:cubicBezTo>
                    <a:pt x="3" y="4"/>
                    <a:pt x="2" y="6"/>
                    <a:pt x="0" y="9"/>
                  </a:cubicBezTo>
                  <a:cubicBezTo>
                    <a:pt x="0" y="9"/>
                    <a:pt x="0" y="9"/>
                    <a:pt x="1" y="9"/>
                  </a:cubicBezTo>
                  <a:cubicBezTo>
                    <a:pt x="5"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ïṧḻîḍê"/>
            <p:cNvSpPr/>
            <p:nvPr/>
          </p:nvSpPr>
          <p:spPr bwMode="auto">
            <a:xfrm>
              <a:off x="4647908" y="390903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1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ubicBezTo>
                    <a:pt x="3" y="4"/>
                    <a:pt x="2" y="5"/>
                    <a:pt x="1" y="8"/>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íṣļíḍè"/>
            <p:cNvSpPr/>
            <p:nvPr/>
          </p:nvSpPr>
          <p:spPr bwMode="auto">
            <a:xfrm>
              <a:off x="4607836" y="3985537"/>
              <a:ext cx="123862" cy="69218"/>
            </a:xfrm>
            <a:custGeom>
              <a:avLst/>
              <a:gdLst>
                <a:gd name="T0" fmla="*/ 10 w 16"/>
                <a:gd name="T1" fmla="*/ 9 h 9"/>
                <a:gd name="T2" fmla="*/ 11 w 16"/>
                <a:gd name="T3" fmla="*/ 8 h 9"/>
                <a:gd name="T4" fmla="*/ 16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îŝḷidè"/>
            <p:cNvSpPr/>
            <p:nvPr/>
          </p:nvSpPr>
          <p:spPr bwMode="auto">
            <a:xfrm>
              <a:off x="5048637" y="3402657"/>
              <a:ext cx="491806" cy="717671"/>
            </a:xfrm>
            <a:custGeom>
              <a:avLst/>
              <a:gdLst>
                <a:gd name="T0" fmla="*/ 55 w 65"/>
                <a:gd name="T1" fmla="*/ 0 h 95"/>
                <a:gd name="T2" fmla="*/ 54 w 65"/>
                <a:gd name="T3" fmla="*/ 0 h 95"/>
                <a:gd name="T4" fmla="*/ 0 w 65"/>
                <a:gd name="T5" fmla="*/ 94 h 95"/>
                <a:gd name="T6" fmla="*/ 1 w 65"/>
                <a:gd name="T7" fmla="*/ 95 h 95"/>
                <a:gd name="T8" fmla="*/ 10 w 65"/>
                <a:gd name="T9" fmla="*/ 95 h 95"/>
                <a:gd name="T10" fmla="*/ 11 w 65"/>
                <a:gd name="T11" fmla="*/ 94 h 95"/>
                <a:gd name="T12" fmla="*/ 65 w 65"/>
                <a:gd name="T13" fmla="*/ 1 h 95"/>
                <a:gd name="T14" fmla="*/ 64 w 65"/>
                <a:gd name="T15" fmla="*/ 0 h 95"/>
                <a:gd name="T16" fmla="*/ 55 w 65"/>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95">
                  <a:moveTo>
                    <a:pt x="55" y="0"/>
                  </a:moveTo>
                  <a:cubicBezTo>
                    <a:pt x="54" y="0"/>
                    <a:pt x="54" y="0"/>
                    <a:pt x="54" y="0"/>
                  </a:cubicBezTo>
                  <a:cubicBezTo>
                    <a:pt x="36" y="32"/>
                    <a:pt x="18" y="63"/>
                    <a:pt x="0" y="94"/>
                  </a:cubicBezTo>
                  <a:cubicBezTo>
                    <a:pt x="0" y="95"/>
                    <a:pt x="0" y="95"/>
                    <a:pt x="1" y="95"/>
                  </a:cubicBezTo>
                  <a:cubicBezTo>
                    <a:pt x="5" y="95"/>
                    <a:pt x="6" y="95"/>
                    <a:pt x="10" y="95"/>
                  </a:cubicBezTo>
                  <a:cubicBezTo>
                    <a:pt x="11" y="95"/>
                    <a:pt x="11" y="95"/>
                    <a:pt x="11" y="94"/>
                  </a:cubicBezTo>
                  <a:cubicBezTo>
                    <a:pt x="29" y="63"/>
                    <a:pt x="47" y="32"/>
                    <a:pt x="65" y="1"/>
                  </a:cubicBezTo>
                  <a:cubicBezTo>
                    <a:pt x="65" y="0"/>
                    <a:pt x="65" y="0"/>
                    <a:pt x="64" y="0"/>
                  </a:cubicBezTo>
                  <a:cubicBezTo>
                    <a:pt x="61" y="0"/>
                    <a:pt x="59" y="0"/>
                    <a:pt x="5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ïŝlïdè"/>
            <p:cNvSpPr/>
            <p:nvPr/>
          </p:nvSpPr>
          <p:spPr bwMode="auto">
            <a:xfrm>
              <a:off x="5631517" y="3034716"/>
              <a:ext cx="120220" cy="65574"/>
            </a:xfrm>
            <a:custGeom>
              <a:avLst/>
              <a:gdLst>
                <a:gd name="T0" fmla="*/ 6 w 16"/>
                <a:gd name="T1" fmla="*/ 0 h 9"/>
                <a:gd name="T2" fmla="*/ 5 w 16"/>
                <a:gd name="T3" fmla="*/ 0 h 9"/>
                <a:gd name="T4" fmla="*/ 0 w 16"/>
                <a:gd name="T5" fmla="*/ 8 h 9"/>
                <a:gd name="T6" fmla="*/ 1 w 16"/>
                <a:gd name="T7" fmla="*/ 9 h 9"/>
                <a:gd name="T8" fmla="*/ 10 w 16"/>
                <a:gd name="T9" fmla="*/ 9 h 9"/>
                <a:gd name="T10" fmla="*/ 11 w 16"/>
                <a:gd name="T11" fmla="*/ 8 h 9"/>
                <a:gd name="T12" fmla="*/ 16 w 16"/>
                <a:gd name="T13" fmla="*/ 0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0"/>
                  </a:cubicBezTo>
                  <a:cubicBezTo>
                    <a:pt x="3" y="3"/>
                    <a:pt x="2" y="5"/>
                    <a:pt x="0" y="8"/>
                  </a:cubicBezTo>
                  <a:cubicBezTo>
                    <a:pt x="0" y="8"/>
                    <a:pt x="0" y="9"/>
                    <a:pt x="1" y="9"/>
                  </a:cubicBez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íSḷíḋê"/>
            <p:cNvSpPr/>
            <p:nvPr/>
          </p:nvSpPr>
          <p:spPr bwMode="auto">
            <a:xfrm>
              <a:off x="5591445" y="3107576"/>
              <a:ext cx="116576" cy="69218"/>
            </a:xfrm>
            <a:custGeom>
              <a:avLst/>
              <a:gdLst>
                <a:gd name="T0" fmla="*/ 5 w 15"/>
                <a:gd name="T1" fmla="*/ 0 h 9"/>
                <a:gd name="T2" fmla="*/ 4 w 15"/>
                <a:gd name="T3" fmla="*/ 0 h 9"/>
                <a:gd name="T4" fmla="*/ 0 w 15"/>
                <a:gd name="T5" fmla="*/ 8 h 9"/>
                <a:gd name="T6" fmla="*/ 0 w 15"/>
                <a:gd name="T7" fmla="*/ 9 h 9"/>
                <a:gd name="T8" fmla="*/ 10 w 15"/>
                <a:gd name="T9" fmla="*/ 9 h 9"/>
                <a:gd name="T10" fmla="*/ 11 w 15"/>
                <a:gd name="T11" fmla="*/ 8 h 9"/>
                <a:gd name="T12" fmla="*/ 15 w 15"/>
                <a:gd name="T13" fmla="*/ 0 h 9"/>
                <a:gd name="T14" fmla="*/ 15 w 15"/>
                <a:gd name="T15" fmla="*/ 0 h 9"/>
                <a:gd name="T16" fmla="*/ 5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5" y="0"/>
                  </a:moveTo>
                  <a:cubicBezTo>
                    <a:pt x="5" y="0"/>
                    <a:pt x="4" y="0"/>
                    <a:pt x="4" y="0"/>
                  </a:cubicBezTo>
                  <a:cubicBezTo>
                    <a:pt x="2" y="3"/>
                    <a:pt x="1" y="5"/>
                    <a:pt x="0" y="8"/>
                  </a:cubicBezTo>
                  <a:cubicBezTo>
                    <a:pt x="0" y="8"/>
                    <a:pt x="0" y="9"/>
                    <a:pt x="0" y="9"/>
                  </a:cubicBezTo>
                  <a:cubicBezTo>
                    <a:pt x="4" y="9"/>
                    <a:pt x="6" y="9"/>
                    <a:pt x="10" y="9"/>
                  </a:cubicBezTo>
                  <a:cubicBezTo>
                    <a:pt x="10" y="9"/>
                    <a:pt x="11" y="8"/>
                    <a:pt x="11" y="8"/>
                  </a:cubicBezTo>
                  <a:cubicBezTo>
                    <a:pt x="13" y="5"/>
                    <a:pt x="13" y="3"/>
                    <a:pt x="15" y="0"/>
                  </a:cubicBezTo>
                  <a:cubicBezTo>
                    <a:pt x="15"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s1iḍê"/>
            <p:cNvSpPr/>
            <p:nvPr/>
          </p:nvSpPr>
          <p:spPr bwMode="auto">
            <a:xfrm>
              <a:off x="5547729" y="3184078"/>
              <a:ext cx="120220" cy="69218"/>
            </a:xfrm>
            <a:custGeom>
              <a:avLst/>
              <a:gdLst>
                <a:gd name="T0" fmla="*/ 6 w 16"/>
                <a:gd name="T1" fmla="*/ 0 h 9"/>
                <a:gd name="T2" fmla="*/ 5 w 16"/>
                <a:gd name="T3" fmla="*/ 0 h 9"/>
                <a:gd name="T4" fmla="*/ 0 w 16"/>
                <a:gd name="T5" fmla="*/ 8 h 9"/>
                <a:gd name="T6" fmla="*/ 0 w 16"/>
                <a:gd name="T7" fmla="*/ 8 h 9"/>
                <a:gd name="T8" fmla="*/ 10 w 16"/>
                <a:gd name="T9" fmla="*/ 9 h 9"/>
                <a:gd name="T10" fmla="*/ 11 w 16"/>
                <a:gd name="T11" fmla="*/ 8 h 9"/>
                <a:gd name="T12" fmla="*/ 16 w 16"/>
                <a:gd name="T13" fmla="*/ 0 h 9"/>
                <a:gd name="T14" fmla="*/ 15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5" y="0"/>
                    <a:pt x="5" y="0"/>
                    <a:pt x="5" y="0"/>
                  </a:cubicBezTo>
                  <a:cubicBezTo>
                    <a:pt x="3" y="3"/>
                    <a:pt x="2" y="5"/>
                    <a:pt x="0" y="8"/>
                  </a:cubicBezTo>
                  <a:cubicBezTo>
                    <a:pt x="0" y="8"/>
                    <a:pt x="0" y="8"/>
                    <a:pt x="0" y="8"/>
                  </a:cubicBezTo>
                  <a:cubicBezTo>
                    <a:pt x="4" y="8"/>
                    <a:pt x="6" y="8"/>
                    <a:pt x="10" y="9"/>
                  </a:cubicBezTo>
                  <a:cubicBezTo>
                    <a:pt x="11" y="9"/>
                    <a:pt x="11" y="8"/>
                    <a:pt x="11" y="8"/>
                  </a:cubicBezTo>
                  <a:cubicBezTo>
                    <a:pt x="13" y="5"/>
                    <a:pt x="14" y="3"/>
                    <a:pt x="16" y="0"/>
                  </a:cubicBezTo>
                  <a:cubicBezTo>
                    <a:pt x="16" y="0"/>
                    <a:pt x="16" y="0"/>
                    <a:pt x="15" y="0"/>
                  </a:cubicBezTo>
                  <a:cubicBezTo>
                    <a:pt x="11" y="0"/>
                    <a:pt x="9"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îşļîde"/>
            <p:cNvSpPr/>
            <p:nvPr/>
          </p:nvSpPr>
          <p:spPr bwMode="auto">
            <a:xfrm>
              <a:off x="4964850" y="4204116"/>
              <a:ext cx="120220" cy="69218"/>
            </a:xfrm>
            <a:custGeom>
              <a:avLst/>
              <a:gdLst>
                <a:gd name="T0" fmla="*/ 5 w 16"/>
                <a:gd name="T1" fmla="*/ 0 h 9"/>
                <a:gd name="T2" fmla="*/ 4 w 16"/>
                <a:gd name="T3" fmla="*/ 0 h 9"/>
                <a:gd name="T4" fmla="*/ 0 w 16"/>
                <a:gd name="T5" fmla="*/ 8 h 9"/>
                <a:gd name="T6" fmla="*/ 0 w 16"/>
                <a:gd name="T7" fmla="*/ 9 h 9"/>
                <a:gd name="T8" fmla="*/ 10 w 16"/>
                <a:gd name="T9" fmla="*/ 9 h 9"/>
                <a:gd name="T10" fmla="*/ 11 w 16"/>
                <a:gd name="T11" fmla="*/ 8 h 9"/>
                <a:gd name="T12" fmla="*/ 16 w 16"/>
                <a:gd name="T13" fmla="*/ 0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0"/>
                  </a:cubicBezTo>
                  <a:cubicBezTo>
                    <a:pt x="3" y="3"/>
                    <a:pt x="2" y="5"/>
                    <a:pt x="0" y="8"/>
                  </a:cubicBezTo>
                  <a:cubicBezTo>
                    <a:pt x="0" y="8"/>
                    <a:pt x="0" y="9"/>
                    <a:pt x="0" y="9"/>
                  </a:cubicBezTo>
                  <a:cubicBezTo>
                    <a:pt x="4" y="9"/>
                    <a:pt x="6" y="9"/>
                    <a:pt x="10" y="9"/>
                  </a:cubicBezTo>
                  <a:cubicBezTo>
                    <a:pt x="10" y="9"/>
                    <a:pt x="11" y="8"/>
                    <a:pt x="11" y="8"/>
                  </a:cubicBezTo>
                  <a:cubicBezTo>
                    <a:pt x="13" y="5"/>
                    <a:pt x="14" y="3"/>
                    <a:pt x="16" y="0"/>
                  </a:cubicBezTo>
                  <a:cubicBezTo>
                    <a:pt x="16" y="0"/>
                    <a:pt x="16"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ṣlïḑe"/>
            <p:cNvSpPr/>
            <p:nvPr/>
          </p:nvSpPr>
          <p:spPr bwMode="auto">
            <a:xfrm>
              <a:off x="5504013" y="3253296"/>
              <a:ext cx="120220" cy="65574"/>
            </a:xfrm>
            <a:custGeom>
              <a:avLst/>
              <a:gdLst>
                <a:gd name="T0" fmla="*/ 6 w 16"/>
                <a:gd name="T1" fmla="*/ 0 h 9"/>
                <a:gd name="T2" fmla="*/ 5 w 16"/>
                <a:gd name="T3" fmla="*/ 1 h 9"/>
                <a:gd name="T4" fmla="*/ 1 w 16"/>
                <a:gd name="T5" fmla="*/ 9 h 9"/>
                <a:gd name="T6" fmla="*/ 1 w 16"/>
                <a:gd name="T7" fmla="*/ 9 h 9"/>
                <a:gd name="T8" fmla="*/ 11 w 16"/>
                <a:gd name="T9" fmla="*/ 9 h 9"/>
                <a:gd name="T10" fmla="*/ 12 w 16"/>
                <a:gd name="T11" fmla="*/ 9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1"/>
                    <a:pt x="5" y="1"/>
                  </a:cubicBezTo>
                  <a:cubicBezTo>
                    <a:pt x="3" y="4"/>
                    <a:pt x="2" y="6"/>
                    <a:pt x="1" y="9"/>
                  </a:cubicBezTo>
                  <a:cubicBezTo>
                    <a:pt x="0" y="9"/>
                    <a:pt x="0" y="9"/>
                    <a:pt x="1" y="9"/>
                  </a:cubicBezTo>
                  <a:cubicBezTo>
                    <a:pt x="5" y="9"/>
                    <a:pt x="7" y="9"/>
                    <a:pt x="11" y="9"/>
                  </a:cubicBezTo>
                  <a:cubicBezTo>
                    <a:pt x="11" y="9"/>
                    <a:pt x="11" y="9"/>
                    <a:pt x="12" y="9"/>
                  </a:cubicBezTo>
                  <a:cubicBezTo>
                    <a:pt x="13" y="6"/>
                    <a:pt x="14" y="4"/>
                    <a:pt x="16" y="1"/>
                  </a:cubicBezTo>
                  <a:cubicBezTo>
                    <a:pt x="16" y="1"/>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îšḷidé"/>
            <p:cNvSpPr/>
            <p:nvPr/>
          </p:nvSpPr>
          <p:spPr bwMode="auto">
            <a:xfrm>
              <a:off x="5001280" y="4131256"/>
              <a:ext cx="123862" cy="65574"/>
            </a:xfrm>
            <a:custGeom>
              <a:avLst/>
              <a:gdLst>
                <a:gd name="T0" fmla="*/ 6 w 16"/>
                <a:gd name="T1" fmla="*/ 0 h 9"/>
                <a:gd name="T2" fmla="*/ 5 w 16"/>
                <a:gd name="T3" fmla="*/ 1 h 9"/>
                <a:gd name="T4" fmla="*/ 1 w 16"/>
                <a:gd name="T5" fmla="*/ 8 h 9"/>
                <a:gd name="T6" fmla="*/ 1 w 16"/>
                <a:gd name="T7" fmla="*/ 9 h 9"/>
                <a:gd name="T8" fmla="*/ 11 w 16"/>
                <a:gd name="T9" fmla="*/ 9 h 9"/>
                <a:gd name="T10" fmla="*/ 12 w 16"/>
                <a:gd name="T11" fmla="*/ 8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1"/>
                  </a:cubicBezTo>
                  <a:cubicBezTo>
                    <a:pt x="3" y="4"/>
                    <a:pt x="2" y="5"/>
                    <a:pt x="1" y="8"/>
                  </a:cubicBezTo>
                  <a:cubicBezTo>
                    <a:pt x="0" y="9"/>
                    <a:pt x="1" y="9"/>
                    <a:pt x="1" y="9"/>
                  </a:cubicBezTo>
                  <a:cubicBezTo>
                    <a:pt x="5" y="9"/>
                    <a:pt x="7" y="9"/>
                    <a:pt x="11" y="9"/>
                  </a:cubicBezTo>
                  <a:cubicBezTo>
                    <a:pt x="11" y="9"/>
                    <a:pt x="12" y="9"/>
                    <a:pt x="12" y="8"/>
                  </a:cubicBezTo>
                  <a:cubicBezTo>
                    <a:pt x="13" y="5"/>
                    <a:pt x="14" y="4"/>
                    <a:pt x="16" y="1"/>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Sḷíḍè"/>
            <p:cNvSpPr/>
            <p:nvPr/>
          </p:nvSpPr>
          <p:spPr bwMode="auto">
            <a:xfrm>
              <a:off x="4738984" y="3766957"/>
              <a:ext cx="120220" cy="69218"/>
            </a:xfrm>
            <a:custGeom>
              <a:avLst/>
              <a:gdLst>
                <a:gd name="T0" fmla="*/ 10 w 16"/>
                <a:gd name="T1" fmla="*/ 9 h 9"/>
                <a:gd name="T2" fmla="*/ 11 w 16"/>
                <a:gd name="T3" fmla="*/ 8 h 9"/>
                <a:gd name="T4" fmla="*/ 15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iṧlîdè"/>
            <p:cNvSpPr/>
            <p:nvPr/>
          </p:nvSpPr>
          <p:spPr bwMode="auto">
            <a:xfrm>
              <a:off x="5463939" y="3329797"/>
              <a:ext cx="120220" cy="65574"/>
            </a:xfrm>
            <a:custGeom>
              <a:avLst/>
              <a:gdLst>
                <a:gd name="T0" fmla="*/ 5 w 16"/>
                <a:gd name="T1" fmla="*/ 0 h 9"/>
                <a:gd name="T2" fmla="*/ 4 w 16"/>
                <a:gd name="T3" fmla="*/ 1 h 9"/>
                <a:gd name="T4" fmla="*/ 0 w 16"/>
                <a:gd name="T5" fmla="*/ 8 h 9"/>
                <a:gd name="T6" fmla="*/ 0 w 16"/>
                <a:gd name="T7" fmla="*/ 9 h 9"/>
                <a:gd name="T8" fmla="*/ 10 w 16"/>
                <a:gd name="T9" fmla="*/ 9 h 9"/>
                <a:gd name="T10" fmla="*/ 11 w 16"/>
                <a:gd name="T11" fmla="*/ 8 h 9"/>
                <a:gd name="T12" fmla="*/ 15 w 16"/>
                <a:gd name="T13" fmla="*/ 1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1"/>
                  </a:cubicBezTo>
                  <a:cubicBezTo>
                    <a:pt x="3" y="4"/>
                    <a:pt x="2" y="5"/>
                    <a:pt x="0" y="8"/>
                  </a:cubicBezTo>
                  <a:cubicBezTo>
                    <a:pt x="0" y="9"/>
                    <a:pt x="0" y="9"/>
                    <a:pt x="0" y="9"/>
                  </a:cubicBezTo>
                  <a:cubicBezTo>
                    <a:pt x="4" y="9"/>
                    <a:pt x="6" y="9"/>
                    <a:pt x="10" y="9"/>
                  </a:cubicBezTo>
                  <a:cubicBezTo>
                    <a:pt x="10" y="9"/>
                    <a:pt x="11" y="9"/>
                    <a:pt x="11" y="8"/>
                  </a:cubicBezTo>
                  <a:cubicBezTo>
                    <a:pt x="13" y="5"/>
                    <a:pt x="14" y="4"/>
                    <a:pt x="15" y="1"/>
                  </a:cubicBezTo>
                  <a:cubicBezTo>
                    <a:pt x="16"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ṣľïḍe"/>
            <p:cNvSpPr/>
            <p:nvPr/>
          </p:nvSpPr>
          <p:spPr bwMode="auto">
            <a:xfrm>
              <a:off x="5394723" y="3184078"/>
              <a:ext cx="174864" cy="167578"/>
            </a:xfrm>
            <a:custGeom>
              <a:avLst/>
              <a:gdLst>
                <a:gd name="T0" fmla="*/ 11 w 23"/>
                <a:gd name="T1" fmla="*/ 22 h 22"/>
                <a:gd name="T2" fmla="*/ 23 w 23"/>
                <a:gd name="T3" fmla="*/ 0 h 22"/>
                <a:gd name="T4" fmla="*/ 23 w 23"/>
                <a:gd name="T5" fmla="*/ 0 h 22"/>
                <a:gd name="T6" fmla="*/ 13 w 23"/>
                <a:gd name="T7" fmla="*/ 0 h 22"/>
                <a:gd name="T8" fmla="*/ 12 w 23"/>
                <a:gd name="T9" fmla="*/ 0 h 22"/>
                <a:gd name="T10" fmla="*/ 0 w 23"/>
                <a:gd name="T11" fmla="*/ 22 h 22"/>
                <a:gd name="T12" fmla="*/ 0 w 23"/>
                <a:gd name="T13" fmla="*/ 22 h 22"/>
                <a:gd name="T14" fmla="*/ 10 w 23"/>
                <a:gd name="T15" fmla="*/ 22 h 22"/>
                <a:gd name="T16" fmla="*/ 11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1" y="22"/>
                  </a:moveTo>
                  <a:cubicBezTo>
                    <a:pt x="15" y="15"/>
                    <a:pt x="19" y="7"/>
                    <a:pt x="23" y="0"/>
                  </a:cubicBezTo>
                  <a:cubicBezTo>
                    <a:pt x="23" y="0"/>
                    <a:pt x="23" y="0"/>
                    <a:pt x="23" y="0"/>
                  </a:cubicBezTo>
                  <a:cubicBezTo>
                    <a:pt x="19" y="0"/>
                    <a:pt x="17" y="0"/>
                    <a:pt x="13" y="0"/>
                  </a:cubicBezTo>
                  <a:cubicBezTo>
                    <a:pt x="12" y="0"/>
                    <a:pt x="12" y="0"/>
                    <a:pt x="12" y="0"/>
                  </a:cubicBezTo>
                  <a:cubicBezTo>
                    <a:pt x="8" y="7"/>
                    <a:pt x="4" y="14"/>
                    <a:pt x="0" y="22"/>
                  </a:cubicBezTo>
                  <a:cubicBezTo>
                    <a:pt x="0" y="22"/>
                    <a:pt x="0" y="22"/>
                    <a:pt x="0" y="22"/>
                  </a:cubicBezTo>
                  <a:cubicBezTo>
                    <a:pt x="4" y="22"/>
                    <a:pt x="6" y="22"/>
                    <a:pt x="10" y="22"/>
                  </a:cubicBezTo>
                  <a:cubicBezTo>
                    <a:pt x="10" y="22"/>
                    <a:pt x="11" y="22"/>
                    <a:pt x="11" y="22"/>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ṡļiḍè"/>
            <p:cNvSpPr/>
            <p:nvPr/>
          </p:nvSpPr>
          <p:spPr bwMode="auto">
            <a:xfrm>
              <a:off x="5307291" y="3435445"/>
              <a:ext cx="120220" cy="65574"/>
            </a:xfrm>
            <a:custGeom>
              <a:avLst/>
              <a:gdLst>
                <a:gd name="T0" fmla="*/ 12 w 16"/>
                <a:gd name="T1" fmla="*/ 8 h 9"/>
                <a:gd name="T2" fmla="*/ 16 w 16"/>
                <a:gd name="T3" fmla="*/ 1 h 9"/>
                <a:gd name="T4" fmla="*/ 16 w 16"/>
                <a:gd name="T5" fmla="*/ 0 h 9"/>
                <a:gd name="T6" fmla="*/ 6 w 16"/>
                <a:gd name="T7" fmla="*/ 0 h 9"/>
                <a:gd name="T8" fmla="*/ 5 w 16"/>
                <a:gd name="T9" fmla="*/ 1 h 9"/>
                <a:gd name="T10" fmla="*/ 0 w 16"/>
                <a:gd name="T11" fmla="*/ 8 h 9"/>
                <a:gd name="T12" fmla="*/ 1 w 16"/>
                <a:gd name="T13" fmla="*/ 9 h 9"/>
                <a:gd name="T14" fmla="*/ 11 w 16"/>
                <a:gd name="T15" fmla="*/ 9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ubicBezTo>
                    <a:pt x="11" y="9"/>
                    <a:pt x="11" y="9"/>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iṥľîďè"/>
            <p:cNvSpPr/>
            <p:nvPr/>
          </p:nvSpPr>
          <p:spPr bwMode="auto">
            <a:xfrm>
              <a:off x="5099639" y="3796101"/>
              <a:ext cx="123862" cy="69218"/>
            </a:xfrm>
            <a:custGeom>
              <a:avLst/>
              <a:gdLst>
                <a:gd name="T0" fmla="*/ 11 w 16"/>
                <a:gd name="T1" fmla="*/ 8 h 9"/>
                <a:gd name="T2" fmla="*/ 16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1íḓè"/>
            <p:cNvSpPr/>
            <p:nvPr/>
          </p:nvSpPr>
          <p:spPr bwMode="auto">
            <a:xfrm>
              <a:off x="5351007" y="3358941"/>
              <a:ext cx="120220" cy="69218"/>
            </a:xfrm>
            <a:custGeom>
              <a:avLst/>
              <a:gdLst>
                <a:gd name="T0" fmla="*/ 11 w 16"/>
                <a:gd name="T1" fmla="*/ 9 h 9"/>
                <a:gd name="T2" fmla="*/ 15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5" y="1"/>
                  </a:cubicBezTo>
                  <a:cubicBezTo>
                    <a:pt x="16" y="1"/>
                    <a:pt x="15" y="1"/>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i$ļíḋe"/>
            <p:cNvSpPr/>
            <p:nvPr/>
          </p:nvSpPr>
          <p:spPr bwMode="auto">
            <a:xfrm>
              <a:off x="5442081" y="3034716"/>
              <a:ext cx="120220" cy="65574"/>
            </a:xfrm>
            <a:custGeom>
              <a:avLst/>
              <a:gdLst>
                <a:gd name="T0" fmla="*/ 1 w 16"/>
                <a:gd name="T1" fmla="*/ 9 h 9"/>
                <a:gd name="T2" fmla="*/ 10 w 16"/>
                <a:gd name="T3" fmla="*/ 9 h 9"/>
                <a:gd name="T4" fmla="*/ 11 w 16"/>
                <a:gd name="T5" fmla="*/ 8 h 9"/>
                <a:gd name="T6" fmla="*/ 16 w 16"/>
                <a:gd name="T7" fmla="*/ 0 h 9"/>
                <a:gd name="T8" fmla="*/ 16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îşļïḍê"/>
            <p:cNvSpPr/>
            <p:nvPr/>
          </p:nvSpPr>
          <p:spPr bwMode="auto">
            <a:xfrm>
              <a:off x="5351007"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ṧļîḋé"/>
            <p:cNvSpPr/>
            <p:nvPr/>
          </p:nvSpPr>
          <p:spPr bwMode="auto">
            <a:xfrm>
              <a:off x="5493083" y="3107576"/>
              <a:ext cx="123862"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10" y="0"/>
                    <a:pt x="6" y="0"/>
                  </a:cubicBezTo>
                  <a:cubicBezTo>
                    <a:pt x="5" y="0"/>
                    <a:pt x="5" y="0"/>
                    <a:pt x="5" y="0"/>
                  </a:cubicBezTo>
                  <a:cubicBezTo>
                    <a:pt x="3" y="3"/>
                    <a:pt x="2" y="5"/>
                    <a:pt x="0" y="8"/>
                  </a:cubicBezTo>
                  <a:cubicBezTo>
                    <a:pt x="0" y="8"/>
                    <a:pt x="0" y="9"/>
                    <a:pt x="1"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Sļíḋê"/>
            <p:cNvSpPr/>
            <p:nvPr/>
          </p:nvSpPr>
          <p:spPr bwMode="auto">
            <a:xfrm>
              <a:off x="5139713" y="3730527"/>
              <a:ext cx="120220" cy="58288"/>
            </a:xfrm>
            <a:custGeom>
              <a:avLst/>
              <a:gdLst>
                <a:gd name="T0" fmla="*/ 12 w 16"/>
                <a:gd name="T1" fmla="*/ 8 h 8"/>
                <a:gd name="T2" fmla="*/ 16 w 16"/>
                <a:gd name="T3" fmla="*/ 0 h 8"/>
                <a:gd name="T4" fmla="*/ 16 w 16"/>
                <a:gd name="T5" fmla="*/ 0 h 8"/>
                <a:gd name="T6" fmla="*/ 6 w 16"/>
                <a:gd name="T7" fmla="*/ 0 h 8"/>
                <a:gd name="T8" fmla="*/ 5 w 16"/>
                <a:gd name="T9" fmla="*/ 0 h 8"/>
                <a:gd name="T10" fmla="*/ 1 w 16"/>
                <a:gd name="T11" fmla="*/ 8 h 8"/>
                <a:gd name="T12" fmla="*/ 1 w 16"/>
                <a:gd name="T13" fmla="*/ 8 h 8"/>
                <a:gd name="T14" fmla="*/ 11 w 16"/>
                <a:gd name="T15" fmla="*/ 8 h 8"/>
                <a:gd name="T16" fmla="*/ 12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8"/>
                    <a:pt x="1" y="8"/>
                  </a:cubicBezTo>
                  <a:cubicBezTo>
                    <a:pt x="5" y="8"/>
                    <a:pt x="7" y="8"/>
                    <a:pt x="11" y="8"/>
                  </a:cubicBezTo>
                  <a:cubicBezTo>
                    <a:pt x="11" y="8"/>
                    <a:pt x="11"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ïṣḻïḍê"/>
            <p:cNvSpPr/>
            <p:nvPr/>
          </p:nvSpPr>
          <p:spPr bwMode="auto">
            <a:xfrm>
              <a:off x="4775414" y="369045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işḷïḓe"/>
            <p:cNvSpPr/>
            <p:nvPr/>
          </p:nvSpPr>
          <p:spPr bwMode="auto">
            <a:xfrm>
              <a:off x="5267217" y="3508305"/>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8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8"/>
                    <a:pt x="0" y="8"/>
                  </a:cubicBezTo>
                  <a:cubicBezTo>
                    <a:pt x="4" y="8"/>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îṡ1íḍè"/>
            <p:cNvSpPr/>
            <p:nvPr/>
          </p:nvSpPr>
          <p:spPr bwMode="auto">
            <a:xfrm>
              <a:off x="5223501" y="3577521"/>
              <a:ext cx="120220" cy="69218"/>
            </a:xfrm>
            <a:custGeom>
              <a:avLst/>
              <a:gdLst>
                <a:gd name="T0" fmla="*/ 12 w 16"/>
                <a:gd name="T1" fmla="*/ 9 h 9"/>
                <a:gd name="T2" fmla="*/ 16 w 16"/>
                <a:gd name="T3" fmla="*/ 1 h 9"/>
                <a:gd name="T4" fmla="*/ 16 w 16"/>
                <a:gd name="T5" fmla="*/ 0 h 9"/>
                <a:gd name="T6" fmla="*/ 6 w 16"/>
                <a:gd name="T7" fmla="*/ 0 h 9"/>
                <a:gd name="T8" fmla="*/ 5 w 16"/>
                <a:gd name="T9" fmla="*/ 1 h 9"/>
                <a:gd name="T10" fmla="*/ 0 w 16"/>
                <a:gd name="T11" fmla="*/ 9 h 9"/>
                <a:gd name="T12" fmla="*/ 1 w 16"/>
                <a:gd name="T13" fmla="*/ 9 h 9"/>
                <a:gd name="T14" fmla="*/ 11 w 16"/>
                <a:gd name="T15" fmla="*/ 9 h 9"/>
                <a:gd name="T16" fmla="*/ 1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9"/>
                  </a:moveTo>
                  <a:cubicBezTo>
                    <a:pt x="13" y="6"/>
                    <a:pt x="14" y="4"/>
                    <a:pt x="16" y="1"/>
                  </a:cubicBezTo>
                  <a:cubicBezTo>
                    <a:pt x="16" y="1"/>
                    <a:pt x="16" y="0"/>
                    <a:pt x="16" y="0"/>
                  </a:cubicBezTo>
                  <a:cubicBezTo>
                    <a:pt x="12" y="0"/>
                    <a:pt x="10" y="0"/>
                    <a:pt x="6" y="0"/>
                  </a:cubicBezTo>
                  <a:cubicBezTo>
                    <a:pt x="5" y="0"/>
                    <a:pt x="5" y="1"/>
                    <a:pt x="5" y="1"/>
                  </a:cubicBezTo>
                  <a:cubicBezTo>
                    <a:pt x="3" y="4"/>
                    <a:pt x="2" y="6"/>
                    <a:pt x="0" y="9"/>
                  </a:cubicBezTo>
                  <a:cubicBezTo>
                    <a:pt x="0" y="9"/>
                    <a:pt x="0" y="9"/>
                    <a:pt x="1" y="9"/>
                  </a:cubicBezTo>
                  <a:cubicBezTo>
                    <a:pt x="5" y="9"/>
                    <a:pt x="7" y="9"/>
                    <a:pt x="11" y="9"/>
                  </a:cubicBezTo>
                  <a:cubicBezTo>
                    <a:pt x="11" y="9"/>
                    <a:pt x="11" y="9"/>
                    <a:pt x="12"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ï$1îďe"/>
            <p:cNvSpPr/>
            <p:nvPr/>
          </p:nvSpPr>
          <p:spPr bwMode="auto">
            <a:xfrm>
              <a:off x="5183429" y="3654025"/>
              <a:ext cx="123862"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8"/>
                    <a:pt x="0" y="9"/>
                    <a:pt x="0"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ïṥḻíḋê"/>
            <p:cNvSpPr/>
            <p:nvPr/>
          </p:nvSpPr>
          <p:spPr bwMode="auto">
            <a:xfrm>
              <a:off x="4902918" y="3471875"/>
              <a:ext cx="123862" cy="69218"/>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îŝḻïḍé"/>
            <p:cNvSpPr/>
            <p:nvPr/>
          </p:nvSpPr>
          <p:spPr bwMode="auto">
            <a:xfrm>
              <a:off x="4942992" y="3395371"/>
              <a:ext cx="120220" cy="69218"/>
            </a:xfrm>
            <a:custGeom>
              <a:avLst/>
              <a:gdLst>
                <a:gd name="T0" fmla="*/ 11 w 16"/>
                <a:gd name="T1" fmla="*/ 9 h 9"/>
                <a:gd name="T2" fmla="*/ 12 w 16"/>
                <a:gd name="T3" fmla="*/ 9 h 9"/>
                <a:gd name="T4" fmla="*/ 16 w 16"/>
                <a:gd name="T5" fmla="*/ 1 h 9"/>
                <a:gd name="T6" fmla="*/ 16 w 16"/>
                <a:gd name="T7" fmla="*/ 0 h 9"/>
                <a:gd name="T8" fmla="*/ 6 w 16"/>
                <a:gd name="T9" fmla="*/ 0 h 9"/>
                <a:gd name="T10" fmla="*/ 5 w 16"/>
                <a:gd name="T11" fmla="*/ 1 h 9"/>
                <a:gd name="T12" fmla="*/ 1 w 16"/>
                <a:gd name="T13" fmla="*/ 9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9"/>
                  </a:cubicBezTo>
                  <a:cubicBezTo>
                    <a:pt x="13" y="6"/>
                    <a:pt x="14" y="4"/>
                    <a:pt x="16" y="1"/>
                  </a:cubicBezTo>
                  <a:cubicBezTo>
                    <a:pt x="16" y="1"/>
                    <a:pt x="16" y="0"/>
                    <a:pt x="16" y="0"/>
                  </a:cubicBezTo>
                  <a:cubicBezTo>
                    <a:pt x="12" y="0"/>
                    <a:pt x="10" y="0"/>
                    <a:pt x="6" y="0"/>
                  </a:cubicBezTo>
                  <a:cubicBezTo>
                    <a:pt x="6" y="0"/>
                    <a:pt x="5" y="1"/>
                    <a:pt x="5" y="1"/>
                  </a:cubicBezTo>
                  <a:cubicBezTo>
                    <a:pt x="3" y="4"/>
                    <a:pt x="2" y="5"/>
                    <a:pt x="1" y="9"/>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šļîḓé"/>
            <p:cNvSpPr/>
            <p:nvPr/>
          </p:nvSpPr>
          <p:spPr bwMode="auto">
            <a:xfrm>
              <a:off x="4859202" y="3548377"/>
              <a:ext cx="120220" cy="65574"/>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8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iŝ1ídê"/>
            <p:cNvSpPr/>
            <p:nvPr/>
          </p:nvSpPr>
          <p:spPr bwMode="auto">
            <a:xfrm>
              <a:off x="4986708" y="3329797"/>
              <a:ext cx="120220" cy="65574"/>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0 w 16"/>
                <a:gd name="T15" fmla="*/ 8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ubicBezTo>
                    <a:pt x="3" y="3"/>
                    <a:pt x="2" y="5"/>
                    <a:pt x="0" y="8"/>
                  </a:cubicBezTo>
                  <a:cubicBezTo>
                    <a:pt x="0" y="8"/>
                    <a:pt x="0" y="8"/>
                    <a:pt x="0" y="8"/>
                  </a:cubicBezTo>
                  <a:cubicBezTo>
                    <a:pt x="4" y="8"/>
                    <a:pt x="6" y="8"/>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îŝļiḑe"/>
            <p:cNvSpPr/>
            <p:nvPr/>
          </p:nvSpPr>
          <p:spPr bwMode="auto">
            <a:xfrm>
              <a:off x="5070495" y="3176792"/>
              <a:ext cx="120220" cy="69218"/>
            </a:xfrm>
            <a:custGeom>
              <a:avLst/>
              <a:gdLst>
                <a:gd name="T0" fmla="*/ 10 w 16"/>
                <a:gd name="T1" fmla="*/ 9 h 9"/>
                <a:gd name="T2" fmla="*/ 11 w 16"/>
                <a:gd name="T3" fmla="*/ 9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îśḷïdê"/>
            <p:cNvSpPr/>
            <p:nvPr/>
          </p:nvSpPr>
          <p:spPr bwMode="auto">
            <a:xfrm>
              <a:off x="5034065" y="3253296"/>
              <a:ext cx="112934" cy="65574"/>
            </a:xfrm>
            <a:custGeom>
              <a:avLst/>
              <a:gdLst>
                <a:gd name="T0" fmla="*/ 10 w 15"/>
                <a:gd name="T1" fmla="*/ 9 h 9"/>
                <a:gd name="T2" fmla="*/ 11 w 15"/>
                <a:gd name="T3" fmla="*/ 8 h 9"/>
                <a:gd name="T4" fmla="*/ 15 w 15"/>
                <a:gd name="T5" fmla="*/ 1 h 9"/>
                <a:gd name="T6" fmla="*/ 15 w 15"/>
                <a:gd name="T7" fmla="*/ 0 h 9"/>
                <a:gd name="T8" fmla="*/ 5 w 15"/>
                <a:gd name="T9" fmla="*/ 0 h 9"/>
                <a:gd name="T10" fmla="*/ 4 w 15"/>
                <a:gd name="T11" fmla="*/ 0 h 9"/>
                <a:gd name="T12" fmla="*/ 0 w 15"/>
                <a:gd name="T13" fmla="*/ 8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8"/>
                  </a:cubicBezTo>
                  <a:cubicBezTo>
                    <a:pt x="13" y="5"/>
                    <a:pt x="14" y="4"/>
                    <a:pt x="15" y="1"/>
                  </a:cubicBezTo>
                  <a:cubicBezTo>
                    <a:pt x="15" y="0"/>
                    <a:pt x="15" y="0"/>
                    <a:pt x="15" y="0"/>
                  </a:cubicBezTo>
                  <a:cubicBezTo>
                    <a:pt x="11" y="0"/>
                    <a:pt x="9" y="0"/>
                    <a:pt x="5" y="0"/>
                  </a:cubicBezTo>
                  <a:cubicBezTo>
                    <a:pt x="5" y="0"/>
                    <a:pt x="4" y="0"/>
                    <a:pt x="4" y="0"/>
                  </a:cubicBezTo>
                  <a:cubicBezTo>
                    <a:pt x="2" y="4"/>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ŝļiḋe"/>
            <p:cNvSpPr/>
            <p:nvPr/>
          </p:nvSpPr>
          <p:spPr bwMode="auto">
            <a:xfrm>
              <a:off x="5117856" y="3100290"/>
              <a:ext cx="120220" cy="69218"/>
            </a:xfrm>
            <a:custGeom>
              <a:avLst/>
              <a:gdLst>
                <a:gd name="T0" fmla="*/ 10 w 16"/>
                <a:gd name="T1" fmla="*/ 9 h 9"/>
                <a:gd name="T2" fmla="*/ 11 w 16"/>
                <a:gd name="T3" fmla="*/ 9 h 9"/>
                <a:gd name="T4" fmla="*/ 16 w 16"/>
                <a:gd name="T5" fmla="*/ 1 h 9"/>
                <a:gd name="T6" fmla="*/ 15 w 16"/>
                <a:gd name="T7" fmla="*/ 0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6" y="1"/>
                  </a:cubicBezTo>
                  <a:cubicBezTo>
                    <a:pt x="16" y="1"/>
                    <a:pt x="16"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iŝḻídé"/>
            <p:cNvSpPr/>
            <p:nvPr/>
          </p:nvSpPr>
          <p:spPr bwMode="auto">
            <a:xfrm>
              <a:off x="5154285" y="3034716"/>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ï$ľîḍe"/>
            <p:cNvSpPr/>
            <p:nvPr/>
          </p:nvSpPr>
          <p:spPr bwMode="auto">
            <a:xfrm>
              <a:off x="5252645" y="3034716"/>
              <a:ext cx="120220" cy="65574"/>
            </a:xfrm>
            <a:custGeom>
              <a:avLst/>
              <a:gdLst>
                <a:gd name="T0" fmla="*/ 1 w 16"/>
                <a:gd name="T1" fmla="*/ 9 h 9"/>
                <a:gd name="T2" fmla="*/ 10 w 16"/>
                <a:gd name="T3" fmla="*/ 9 h 9"/>
                <a:gd name="T4" fmla="*/ 11 w 16"/>
                <a:gd name="T5" fmla="*/ 8 h 9"/>
                <a:gd name="T6" fmla="*/ 16 w 16"/>
                <a:gd name="T7" fmla="*/ 0 h 9"/>
                <a:gd name="T8" fmla="*/ 15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4" y="9"/>
                    <a:pt x="6" y="9"/>
                    <a:pt x="10" y="9"/>
                  </a:cubicBez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ïṡľïďé"/>
            <p:cNvSpPr/>
            <p:nvPr/>
          </p:nvSpPr>
          <p:spPr bwMode="auto">
            <a:xfrm>
              <a:off x="3504007" y="3162220"/>
              <a:ext cx="1868858" cy="2994542"/>
            </a:xfrm>
            <a:custGeom>
              <a:avLst/>
              <a:gdLst>
                <a:gd name="T0" fmla="*/ 513 w 513"/>
                <a:gd name="T1" fmla="*/ 822 h 822"/>
                <a:gd name="T2" fmla="*/ 2 w 513"/>
                <a:gd name="T3" fmla="*/ 525 h 822"/>
                <a:gd name="T4" fmla="*/ 0 w 513"/>
                <a:gd name="T5" fmla="*/ 0 h 822"/>
                <a:gd name="T6" fmla="*/ 511 w 513"/>
                <a:gd name="T7" fmla="*/ 297 h 822"/>
                <a:gd name="T8" fmla="*/ 513 w 513"/>
                <a:gd name="T9" fmla="*/ 822 h 822"/>
              </a:gdLst>
              <a:ahLst/>
              <a:cxnLst>
                <a:cxn ang="0">
                  <a:pos x="T0" y="T1"/>
                </a:cxn>
                <a:cxn ang="0">
                  <a:pos x="T2" y="T3"/>
                </a:cxn>
                <a:cxn ang="0">
                  <a:pos x="T4" y="T5"/>
                </a:cxn>
                <a:cxn ang="0">
                  <a:pos x="T6" y="T7"/>
                </a:cxn>
                <a:cxn ang="0">
                  <a:pos x="T8" y="T9"/>
                </a:cxn>
              </a:cxnLst>
              <a:rect l="0" t="0" r="r" b="b"/>
              <a:pathLst>
                <a:path w="513" h="822">
                  <a:moveTo>
                    <a:pt x="513" y="822"/>
                  </a:moveTo>
                  <a:lnTo>
                    <a:pt x="2" y="525"/>
                  </a:lnTo>
                  <a:lnTo>
                    <a:pt x="0" y="0"/>
                  </a:lnTo>
                  <a:lnTo>
                    <a:pt x="511" y="297"/>
                  </a:lnTo>
                  <a:lnTo>
                    <a:pt x="513"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ṩ1ïde"/>
            <p:cNvSpPr/>
            <p:nvPr/>
          </p:nvSpPr>
          <p:spPr bwMode="auto">
            <a:xfrm>
              <a:off x="5365579" y="3162220"/>
              <a:ext cx="1879786" cy="2994542"/>
            </a:xfrm>
            <a:custGeom>
              <a:avLst/>
              <a:gdLst>
                <a:gd name="T0" fmla="*/ 513 w 516"/>
                <a:gd name="T1" fmla="*/ 0 h 822"/>
                <a:gd name="T2" fmla="*/ 516 w 516"/>
                <a:gd name="T3" fmla="*/ 525 h 822"/>
                <a:gd name="T4" fmla="*/ 2 w 516"/>
                <a:gd name="T5" fmla="*/ 822 h 822"/>
                <a:gd name="T6" fmla="*/ 0 w 516"/>
                <a:gd name="T7" fmla="*/ 297 h 822"/>
                <a:gd name="T8" fmla="*/ 513 w 516"/>
                <a:gd name="T9" fmla="*/ 0 h 822"/>
              </a:gdLst>
              <a:ahLst/>
              <a:cxnLst>
                <a:cxn ang="0">
                  <a:pos x="T0" y="T1"/>
                </a:cxn>
                <a:cxn ang="0">
                  <a:pos x="T2" y="T3"/>
                </a:cxn>
                <a:cxn ang="0">
                  <a:pos x="T4" y="T5"/>
                </a:cxn>
                <a:cxn ang="0">
                  <a:pos x="T6" y="T7"/>
                </a:cxn>
                <a:cxn ang="0">
                  <a:pos x="T8" y="T9"/>
                </a:cxn>
              </a:cxnLst>
              <a:rect l="0" t="0" r="r" b="b"/>
              <a:pathLst>
                <a:path w="516" h="822">
                  <a:moveTo>
                    <a:pt x="513" y="0"/>
                  </a:moveTo>
                  <a:lnTo>
                    <a:pt x="516"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ïśḻîḓe"/>
            <p:cNvSpPr/>
            <p:nvPr/>
          </p:nvSpPr>
          <p:spPr bwMode="auto">
            <a:xfrm>
              <a:off x="2859198" y="3162220"/>
              <a:ext cx="2506381" cy="1533702"/>
            </a:xfrm>
            <a:custGeom>
              <a:avLst/>
              <a:gdLst>
                <a:gd name="T0" fmla="*/ 177 w 688"/>
                <a:gd name="T1" fmla="*/ 0 h 421"/>
                <a:gd name="T2" fmla="*/ 0 w 688"/>
                <a:gd name="T3" fmla="*/ 124 h 421"/>
                <a:gd name="T4" fmla="*/ 511 w 688"/>
                <a:gd name="T5" fmla="*/ 421 h 421"/>
                <a:gd name="T6" fmla="*/ 688 w 688"/>
                <a:gd name="T7" fmla="*/ 297 h 421"/>
                <a:gd name="T8" fmla="*/ 177 w 688"/>
                <a:gd name="T9" fmla="*/ 0 h 421"/>
              </a:gdLst>
              <a:ahLst/>
              <a:cxnLst>
                <a:cxn ang="0">
                  <a:pos x="T0" y="T1"/>
                </a:cxn>
                <a:cxn ang="0">
                  <a:pos x="T2" y="T3"/>
                </a:cxn>
                <a:cxn ang="0">
                  <a:pos x="T4" y="T5"/>
                </a:cxn>
                <a:cxn ang="0">
                  <a:pos x="T6" y="T7"/>
                </a:cxn>
                <a:cxn ang="0">
                  <a:pos x="T8" y="T9"/>
                </a:cxn>
              </a:cxnLst>
              <a:rect l="0" t="0" r="r" b="b"/>
              <a:pathLst>
                <a:path w="688" h="421">
                  <a:moveTo>
                    <a:pt x="177" y="0"/>
                  </a:moveTo>
                  <a:lnTo>
                    <a:pt x="0" y="124"/>
                  </a:lnTo>
                  <a:lnTo>
                    <a:pt x="511" y="421"/>
                  </a:lnTo>
                  <a:lnTo>
                    <a:pt x="688" y="297"/>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ïSľiḍè"/>
            <p:cNvSpPr/>
            <p:nvPr/>
          </p:nvSpPr>
          <p:spPr bwMode="auto">
            <a:xfrm>
              <a:off x="6010388" y="4597560"/>
              <a:ext cx="688527" cy="448090"/>
            </a:xfrm>
            <a:custGeom>
              <a:avLst/>
              <a:gdLst>
                <a:gd name="T0" fmla="*/ 87 w 91"/>
                <a:gd name="T1" fmla="*/ 2 h 59"/>
                <a:gd name="T2" fmla="*/ 91 w 91"/>
                <a:gd name="T3" fmla="*/ 4 h 59"/>
                <a:gd name="T4" fmla="*/ 87 w 91"/>
                <a:gd name="T5" fmla="*/ 10 h 59"/>
                <a:gd name="T6" fmla="*/ 4 w 91"/>
                <a:gd name="T7" fmla="*/ 58 h 59"/>
                <a:gd name="T8" fmla="*/ 0 w 91"/>
                <a:gd name="T9" fmla="*/ 56 h 59"/>
                <a:gd name="T10" fmla="*/ 4 w 91"/>
                <a:gd name="T11" fmla="*/ 50 h 59"/>
                <a:gd name="T12" fmla="*/ 87 w 91"/>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91" h="59">
                  <a:moveTo>
                    <a:pt x="87" y="2"/>
                  </a:moveTo>
                  <a:cubicBezTo>
                    <a:pt x="89" y="0"/>
                    <a:pt x="91" y="1"/>
                    <a:pt x="91" y="4"/>
                  </a:cubicBezTo>
                  <a:cubicBezTo>
                    <a:pt x="91" y="6"/>
                    <a:pt x="89" y="9"/>
                    <a:pt x="87" y="10"/>
                  </a:cubicBezTo>
                  <a:cubicBezTo>
                    <a:pt x="4" y="58"/>
                    <a:pt x="4" y="58"/>
                    <a:pt x="4" y="58"/>
                  </a:cubicBezTo>
                  <a:cubicBezTo>
                    <a:pt x="2" y="59"/>
                    <a:pt x="0" y="58"/>
                    <a:pt x="0" y="56"/>
                  </a:cubicBezTo>
                  <a:cubicBezTo>
                    <a:pt x="0" y="54"/>
                    <a:pt x="2" y="51"/>
                    <a:pt x="4" y="50"/>
                  </a:cubicBezTo>
                  <a:lnTo>
                    <a:pt x="87" y="2"/>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isļiḋè"/>
            <p:cNvSpPr/>
            <p:nvPr/>
          </p:nvSpPr>
          <p:spPr bwMode="auto">
            <a:xfrm>
              <a:off x="6086892" y="4801568"/>
              <a:ext cx="535522" cy="364300"/>
            </a:xfrm>
            <a:custGeom>
              <a:avLst/>
              <a:gdLst>
                <a:gd name="T0" fmla="*/ 68 w 71"/>
                <a:gd name="T1" fmla="*/ 1 h 48"/>
                <a:gd name="T2" fmla="*/ 71 w 71"/>
                <a:gd name="T3" fmla="*/ 3 h 48"/>
                <a:gd name="T4" fmla="*/ 68 w 71"/>
                <a:gd name="T5" fmla="*/ 10 h 48"/>
                <a:gd name="T6" fmla="*/ 4 w 71"/>
                <a:gd name="T7" fmla="*/ 47 h 48"/>
                <a:gd name="T8" fmla="*/ 0 w 71"/>
                <a:gd name="T9" fmla="*/ 45 h 48"/>
                <a:gd name="T10" fmla="*/ 4 w 71"/>
                <a:gd name="T11" fmla="*/ 38 h 48"/>
                <a:gd name="T12" fmla="*/ 68 w 71"/>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71" h="48">
                  <a:moveTo>
                    <a:pt x="68" y="1"/>
                  </a:moveTo>
                  <a:cubicBezTo>
                    <a:pt x="70" y="0"/>
                    <a:pt x="71" y="1"/>
                    <a:pt x="71" y="3"/>
                  </a:cubicBezTo>
                  <a:cubicBezTo>
                    <a:pt x="71" y="6"/>
                    <a:pt x="70" y="8"/>
                    <a:pt x="68" y="10"/>
                  </a:cubicBezTo>
                  <a:cubicBezTo>
                    <a:pt x="4" y="47"/>
                    <a:pt x="4" y="47"/>
                    <a:pt x="4" y="47"/>
                  </a:cubicBezTo>
                  <a:cubicBezTo>
                    <a:pt x="2" y="48"/>
                    <a:pt x="0" y="47"/>
                    <a:pt x="0" y="45"/>
                  </a:cubicBezTo>
                  <a:cubicBezTo>
                    <a:pt x="0" y="42"/>
                    <a:pt x="2" y="40"/>
                    <a:pt x="4" y="38"/>
                  </a:cubicBezTo>
                  <a:lnTo>
                    <a:pt x="68" y="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ḻîďé"/>
            <p:cNvSpPr/>
            <p:nvPr/>
          </p:nvSpPr>
          <p:spPr bwMode="auto">
            <a:xfrm>
              <a:off x="5729879" y="3970965"/>
              <a:ext cx="1468129" cy="1639348"/>
            </a:xfrm>
            <a:custGeom>
              <a:avLst/>
              <a:gdLst>
                <a:gd name="T0" fmla="*/ 191 w 194"/>
                <a:gd name="T1" fmla="*/ 1 h 217"/>
                <a:gd name="T2" fmla="*/ 194 w 194"/>
                <a:gd name="T3" fmla="*/ 3 h 217"/>
                <a:gd name="T4" fmla="*/ 191 w 194"/>
                <a:gd name="T5" fmla="*/ 9 h 217"/>
                <a:gd name="T6" fmla="*/ 177 w 194"/>
                <a:gd name="T7" fmla="*/ 17 h 217"/>
                <a:gd name="T8" fmla="*/ 128 w 194"/>
                <a:gd name="T9" fmla="*/ 149 h 217"/>
                <a:gd name="T10" fmla="*/ 129 w 194"/>
                <a:gd name="T11" fmla="*/ 150 h 217"/>
                <a:gd name="T12" fmla="*/ 130 w 194"/>
                <a:gd name="T13" fmla="*/ 154 h 217"/>
                <a:gd name="T14" fmla="*/ 120 w 194"/>
                <a:gd name="T15" fmla="*/ 171 h 217"/>
                <a:gd name="T16" fmla="*/ 111 w 194"/>
                <a:gd name="T17" fmla="*/ 170 h 217"/>
                <a:gd name="T18" fmla="*/ 111 w 194"/>
                <a:gd name="T19" fmla="*/ 169 h 217"/>
                <a:gd name="T20" fmla="*/ 55 w 194"/>
                <a:gd name="T21" fmla="*/ 202 h 217"/>
                <a:gd name="T22" fmla="*/ 54 w 194"/>
                <a:gd name="T23" fmla="*/ 203 h 217"/>
                <a:gd name="T24" fmla="*/ 46 w 194"/>
                <a:gd name="T25" fmla="*/ 214 h 217"/>
                <a:gd name="T26" fmla="*/ 36 w 194"/>
                <a:gd name="T27" fmla="*/ 208 h 217"/>
                <a:gd name="T28" fmla="*/ 46 w 194"/>
                <a:gd name="T29" fmla="*/ 192 h 217"/>
                <a:gd name="T30" fmla="*/ 54 w 194"/>
                <a:gd name="T31" fmla="*/ 192 h 217"/>
                <a:gd name="T32" fmla="*/ 55 w 194"/>
                <a:gd name="T33" fmla="*/ 193 h 217"/>
                <a:gd name="T34" fmla="*/ 111 w 194"/>
                <a:gd name="T35" fmla="*/ 161 h 217"/>
                <a:gd name="T36" fmla="*/ 111 w 194"/>
                <a:gd name="T37" fmla="*/ 160 h 217"/>
                <a:gd name="T38" fmla="*/ 120 w 194"/>
                <a:gd name="T39" fmla="*/ 149 h 217"/>
                <a:gd name="T40" fmla="*/ 120 w 194"/>
                <a:gd name="T41" fmla="*/ 149 h 217"/>
                <a:gd name="T42" fmla="*/ 122 w 194"/>
                <a:gd name="T43" fmla="*/ 148 h 217"/>
                <a:gd name="T44" fmla="*/ 127 w 194"/>
                <a:gd name="T45" fmla="*/ 134 h 217"/>
                <a:gd name="T46" fmla="*/ 35 w 194"/>
                <a:gd name="T47" fmla="*/ 187 h 217"/>
                <a:gd name="T48" fmla="*/ 31 w 194"/>
                <a:gd name="T49" fmla="*/ 187 h 217"/>
                <a:gd name="T50" fmla="*/ 0 w 194"/>
                <a:gd name="T51" fmla="*/ 141 h 217"/>
                <a:gd name="T52" fmla="*/ 0 w 194"/>
                <a:gd name="T53" fmla="*/ 138 h 217"/>
                <a:gd name="T54" fmla="*/ 2 w 194"/>
                <a:gd name="T55" fmla="*/ 135 h 217"/>
                <a:gd name="T56" fmla="*/ 3 w 194"/>
                <a:gd name="T57" fmla="*/ 133 h 217"/>
                <a:gd name="T58" fmla="*/ 161 w 194"/>
                <a:gd name="T59" fmla="*/ 42 h 217"/>
                <a:gd name="T60" fmla="*/ 172 w 194"/>
                <a:gd name="T61" fmla="*/ 14 h 217"/>
                <a:gd name="T62" fmla="*/ 172 w 194"/>
                <a:gd name="T63" fmla="*/ 13 h 217"/>
                <a:gd name="T64" fmla="*/ 173 w 194"/>
                <a:gd name="T65" fmla="*/ 12 h 217"/>
                <a:gd name="T66" fmla="*/ 173 w 194"/>
                <a:gd name="T67" fmla="*/ 11 h 217"/>
                <a:gd name="T68" fmla="*/ 175 w 194"/>
                <a:gd name="T69" fmla="*/ 11 h 217"/>
                <a:gd name="T70" fmla="*/ 191 w 194"/>
                <a:gd name="T71" fmla="*/ 1 h 217"/>
                <a:gd name="T72" fmla="*/ 131 w 194"/>
                <a:gd name="T73" fmla="*/ 123 h 217"/>
                <a:gd name="T74" fmla="*/ 157 w 194"/>
                <a:gd name="T75" fmla="*/ 52 h 217"/>
                <a:gd name="T76" fmla="*/ 10 w 194"/>
                <a:gd name="T77" fmla="*/ 138 h 217"/>
                <a:gd name="T78" fmla="*/ 36 w 194"/>
                <a:gd name="T79" fmla="*/ 178 h 217"/>
                <a:gd name="T80" fmla="*/ 131 w 194"/>
                <a:gd name="T81" fmla="*/ 12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217">
                  <a:moveTo>
                    <a:pt x="191" y="1"/>
                  </a:moveTo>
                  <a:cubicBezTo>
                    <a:pt x="193" y="0"/>
                    <a:pt x="194" y="1"/>
                    <a:pt x="194" y="3"/>
                  </a:cubicBezTo>
                  <a:cubicBezTo>
                    <a:pt x="194" y="5"/>
                    <a:pt x="193" y="8"/>
                    <a:pt x="191" y="9"/>
                  </a:cubicBezTo>
                  <a:cubicBezTo>
                    <a:pt x="177" y="17"/>
                    <a:pt x="177" y="17"/>
                    <a:pt x="177" y="17"/>
                  </a:cubicBezTo>
                  <a:cubicBezTo>
                    <a:pt x="128" y="149"/>
                    <a:pt x="128" y="149"/>
                    <a:pt x="128" y="149"/>
                  </a:cubicBezTo>
                  <a:cubicBezTo>
                    <a:pt x="129" y="150"/>
                    <a:pt x="129" y="150"/>
                    <a:pt x="129" y="150"/>
                  </a:cubicBezTo>
                  <a:cubicBezTo>
                    <a:pt x="129" y="151"/>
                    <a:pt x="130" y="153"/>
                    <a:pt x="130" y="154"/>
                  </a:cubicBezTo>
                  <a:cubicBezTo>
                    <a:pt x="130" y="160"/>
                    <a:pt x="125" y="168"/>
                    <a:pt x="120" y="171"/>
                  </a:cubicBezTo>
                  <a:cubicBezTo>
                    <a:pt x="116" y="173"/>
                    <a:pt x="113" y="173"/>
                    <a:pt x="111" y="170"/>
                  </a:cubicBezTo>
                  <a:cubicBezTo>
                    <a:pt x="111" y="169"/>
                    <a:pt x="111" y="169"/>
                    <a:pt x="111" y="169"/>
                  </a:cubicBezTo>
                  <a:cubicBezTo>
                    <a:pt x="55" y="202"/>
                    <a:pt x="55" y="202"/>
                    <a:pt x="55" y="202"/>
                  </a:cubicBezTo>
                  <a:cubicBezTo>
                    <a:pt x="54" y="203"/>
                    <a:pt x="54" y="203"/>
                    <a:pt x="54" y="203"/>
                  </a:cubicBezTo>
                  <a:cubicBezTo>
                    <a:pt x="53" y="208"/>
                    <a:pt x="49" y="212"/>
                    <a:pt x="46" y="214"/>
                  </a:cubicBezTo>
                  <a:cubicBezTo>
                    <a:pt x="41" y="217"/>
                    <a:pt x="36" y="214"/>
                    <a:pt x="36" y="208"/>
                  </a:cubicBezTo>
                  <a:cubicBezTo>
                    <a:pt x="36" y="202"/>
                    <a:pt x="41" y="195"/>
                    <a:pt x="46" y="192"/>
                  </a:cubicBezTo>
                  <a:cubicBezTo>
                    <a:pt x="49" y="189"/>
                    <a:pt x="53" y="190"/>
                    <a:pt x="54" y="192"/>
                  </a:cubicBezTo>
                  <a:cubicBezTo>
                    <a:pt x="55" y="193"/>
                    <a:pt x="55" y="193"/>
                    <a:pt x="55" y="193"/>
                  </a:cubicBezTo>
                  <a:cubicBezTo>
                    <a:pt x="111" y="161"/>
                    <a:pt x="111" y="161"/>
                    <a:pt x="111" y="161"/>
                  </a:cubicBezTo>
                  <a:cubicBezTo>
                    <a:pt x="111" y="160"/>
                    <a:pt x="111" y="160"/>
                    <a:pt x="111" y="160"/>
                  </a:cubicBezTo>
                  <a:cubicBezTo>
                    <a:pt x="113" y="155"/>
                    <a:pt x="116" y="151"/>
                    <a:pt x="120" y="149"/>
                  </a:cubicBezTo>
                  <a:cubicBezTo>
                    <a:pt x="120" y="149"/>
                    <a:pt x="120" y="149"/>
                    <a:pt x="120" y="149"/>
                  </a:cubicBezTo>
                  <a:cubicBezTo>
                    <a:pt x="122" y="148"/>
                    <a:pt x="122" y="148"/>
                    <a:pt x="122" y="148"/>
                  </a:cubicBezTo>
                  <a:cubicBezTo>
                    <a:pt x="127" y="134"/>
                    <a:pt x="127" y="134"/>
                    <a:pt x="127" y="134"/>
                  </a:cubicBezTo>
                  <a:cubicBezTo>
                    <a:pt x="35" y="187"/>
                    <a:pt x="35" y="187"/>
                    <a:pt x="35" y="187"/>
                  </a:cubicBezTo>
                  <a:cubicBezTo>
                    <a:pt x="33" y="188"/>
                    <a:pt x="32" y="188"/>
                    <a:pt x="31" y="187"/>
                  </a:cubicBezTo>
                  <a:cubicBezTo>
                    <a:pt x="0" y="141"/>
                    <a:pt x="0" y="141"/>
                    <a:pt x="0" y="141"/>
                  </a:cubicBezTo>
                  <a:cubicBezTo>
                    <a:pt x="0" y="140"/>
                    <a:pt x="0" y="139"/>
                    <a:pt x="0" y="138"/>
                  </a:cubicBezTo>
                  <a:cubicBezTo>
                    <a:pt x="0" y="137"/>
                    <a:pt x="1" y="136"/>
                    <a:pt x="2" y="135"/>
                  </a:cubicBezTo>
                  <a:cubicBezTo>
                    <a:pt x="2" y="134"/>
                    <a:pt x="3" y="134"/>
                    <a:pt x="3" y="133"/>
                  </a:cubicBezTo>
                  <a:cubicBezTo>
                    <a:pt x="161" y="42"/>
                    <a:pt x="161" y="42"/>
                    <a:pt x="161" y="42"/>
                  </a:cubicBezTo>
                  <a:cubicBezTo>
                    <a:pt x="172" y="14"/>
                    <a:pt x="172" y="14"/>
                    <a:pt x="172" y="14"/>
                  </a:cubicBezTo>
                  <a:cubicBezTo>
                    <a:pt x="172" y="13"/>
                    <a:pt x="172" y="13"/>
                    <a:pt x="172" y="13"/>
                  </a:cubicBezTo>
                  <a:cubicBezTo>
                    <a:pt x="173" y="12"/>
                    <a:pt x="173" y="12"/>
                    <a:pt x="173" y="12"/>
                  </a:cubicBezTo>
                  <a:cubicBezTo>
                    <a:pt x="173" y="12"/>
                    <a:pt x="173" y="12"/>
                    <a:pt x="173" y="11"/>
                  </a:cubicBezTo>
                  <a:cubicBezTo>
                    <a:pt x="174" y="11"/>
                    <a:pt x="174" y="11"/>
                    <a:pt x="175" y="11"/>
                  </a:cubicBezTo>
                  <a:lnTo>
                    <a:pt x="191" y="1"/>
                  </a:lnTo>
                  <a:close/>
                  <a:moveTo>
                    <a:pt x="131" y="123"/>
                  </a:moveTo>
                  <a:cubicBezTo>
                    <a:pt x="157" y="52"/>
                    <a:pt x="157" y="52"/>
                    <a:pt x="157" y="52"/>
                  </a:cubicBezTo>
                  <a:cubicBezTo>
                    <a:pt x="10" y="138"/>
                    <a:pt x="10" y="138"/>
                    <a:pt x="10" y="138"/>
                  </a:cubicBezTo>
                  <a:cubicBezTo>
                    <a:pt x="36" y="178"/>
                    <a:pt x="36" y="178"/>
                    <a:pt x="36" y="178"/>
                  </a:cubicBezTo>
                  <a:cubicBezTo>
                    <a:pt x="131" y="123"/>
                    <a:pt x="131" y="123"/>
                    <a:pt x="131" y="123"/>
                  </a:cubicBezTo>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íşḻiďê"/>
            <p:cNvSpPr/>
            <p:nvPr/>
          </p:nvSpPr>
          <p:spPr bwMode="auto">
            <a:xfrm>
              <a:off x="5365579" y="3162220"/>
              <a:ext cx="2513667" cy="1533702"/>
            </a:xfrm>
            <a:custGeom>
              <a:avLst/>
              <a:gdLst>
                <a:gd name="T0" fmla="*/ 513 w 690"/>
                <a:gd name="T1" fmla="*/ 0 h 421"/>
                <a:gd name="T2" fmla="*/ 690 w 690"/>
                <a:gd name="T3" fmla="*/ 124 h 421"/>
                <a:gd name="T4" fmla="*/ 177 w 690"/>
                <a:gd name="T5" fmla="*/ 421 h 421"/>
                <a:gd name="T6" fmla="*/ 0 w 690"/>
                <a:gd name="T7" fmla="*/ 297 h 421"/>
                <a:gd name="T8" fmla="*/ 513 w 690"/>
                <a:gd name="T9" fmla="*/ 0 h 421"/>
              </a:gdLst>
              <a:ahLst/>
              <a:cxnLst>
                <a:cxn ang="0">
                  <a:pos x="T0" y="T1"/>
                </a:cxn>
                <a:cxn ang="0">
                  <a:pos x="T2" y="T3"/>
                </a:cxn>
                <a:cxn ang="0">
                  <a:pos x="T4" y="T5"/>
                </a:cxn>
                <a:cxn ang="0">
                  <a:pos x="T6" y="T7"/>
                </a:cxn>
                <a:cxn ang="0">
                  <a:pos x="T8" y="T9"/>
                </a:cxn>
              </a:cxnLst>
              <a:rect l="0" t="0" r="r" b="b"/>
              <a:pathLst>
                <a:path w="690" h="421">
                  <a:moveTo>
                    <a:pt x="513" y="0"/>
                  </a:moveTo>
                  <a:lnTo>
                    <a:pt x="690" y="124"/>
                  </a:lnTo>
                  <a:lnTo>
                    <a:pt x="177" y="421"/>
                  </a:lnTo>
                  <a:lnTo>
                    <a:pt x="0" y="297"/>
                  </a:lnTo>
                  <a:lnTo>
                    <a:pt x="513"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ï$ļîḑê"/>
            <p:cNvSpPr/>
            <p:nvPr/>
          </p:nvSpPr>
          <p:spPr bwMode="auto">
            <a:xfrm>
              <a:off x="8105112" y="4779710"/>
              <a:ext cx="1227691" cy="553735"/>
            </a:xfrm>
            <a:custGeom>
              <a:avLst/>
              <a:gdLst>
                <a:gd name="T0" fmla="*/ 1 w 162"/>
                <a:gd name="T1" fmla="*/ 4 h 73"/>
                <a:gd name="T2" fmla="*/ 4 w 162"/>
                <a:gd name="T3" fmla="*/ 13 h 73"/>
                <a:gd name="T4" fmla="*/ 6 w 162"/>
                <a:gd name="T5" fmla="*/ 16 h 73"/>
                <a:gd name="T6" fmla="*/ 9 w 162"/>
                <a:gd name="T7" fmla="*/ 19 h 73"/>
                <a:gd name="T8" fmla="*/ 11 w 162"/>
                <a:gd name="T9" fmla="*/ 22 h 73"/>
                <a:gd name="T10" fmla="*/ 15 w 162"/>
                <a:gd name="T11" fmla="*/ 26 h 73"/>
                <a:gd name="T12" fmla="*/ 23 w 162"/>
                <a:gd name="T13" fmla="*/ 32 h 73"/>
                <a:gd name="T14" fmla="*/ 27 w 162"/>
                <a:gd name="T15" fmla="*/ 35 h 73"/>
                <a:gd name="T16" fmla="*/ 32 w 162"/>
                <a:gd name="T17" fmla="*/ 38 h 73"/>
                <a:gd name="T18" fmla="*/ 82 w 162"/>
                <a:gd name="T19" fmla="*/ 61 h 73"/>
                <a:gd name="T20" fmla="*/ 89 w 162"/>
                <a:gd name="T21" fmla="*/ 63 h 73"/>
                <a:gd name="T22" fmla="*/ 98 w 162"/>
                <a:gd name="T23" fmla="*/ 65 h 73"/>
                <a:gd name="T24" fmla="*/ 103 w 162"/>
                <a:gd name="T25" fmla="*/ 66 h 73"/>
                <a:gd name="T26" fmla="*/ 108 w 162"/>
                <a:gd name="T27" fmla="*/ 67 h 73"/>
                <a:gd name="T28" fmla="*/ 115 w 162"/>
                <a:gd name="T29" fmla="*/ 67 h 73"/>
                <a:gd name="T30" fmla="*/ 120 w 162"/>
                <a:gd name="T31" fmla="*/ 66 h 73"/>
                <a:gd name="T32" fmla="*/ 124 w 162"/>
                <a:gd name="T33" fmla="*/ 66 h 73"/>
                <a:gd name="T34" fmla="*/ 130 w 162"/>
                <a:gd name="T35" fmla="*/ 64 h 73"/>
                <a:gd name="T36" fmla="*/ 136 w 162"/>
                <a:gd name="T37" fmla="*/ 62 h 73"/>
                <a:gd name="T38" fmla="*/ 141 w 162"/>
                <a:gd name="T39" fmla="*/ 60 h 73"/>
                <a:gd name="T40" fmla="*/ 146 w 162"/>
                <a:gd name="T41" fmla="*/ 57 h 73"/>
                <a:gd name="T42" fmla="*/ 162 w 162"/>
                <a:gd name="T43" fmla="*/ 40 h 73"/>
                <a:gd name="T44" fmla="*/ 161 w 162"/>
                <a:gd name="T45" fmla="*/ 44 h 73"/>
                <a:gd name="T46" fmla="*/ 160 w 162"/>
                <a:gd name="T47" fmla="*/ 47 h 73"/>
                <a:gd name="T48" fmla="*/ 158 w 162"/>
                <a:gd name="T49" fmla="*/ 51 h 73"/>
                <a:gd name="T50" fmla="*/ 154 w 162"/>
                <a:gd name="T51" fmla="*/ 56 h 73"/>
                <a:gd name="T52" fmla="*/ 152 w 162"/>
                <a:gd name="T53" fmla="*/ 57 h 73"/>
                <a:gd name="T54" fmla="*/ 149 w 162"/>
                <a:gd name="T55" fmla="*/ 60 h 73"/>
                <a:gd name="T56" fmla="*/ 140 w 162"/>
                <a:gd name="T57" fmla="*/ 65 h 73"/>
                <a:gd name="T58" fmla="*/ 137 w 162"/>
                <a:gd name="T59" fmla="*/ 67 h 73"/>
                <a:gd name="T60" fmla="*/ 134 w 162"/>
                <a:gd name="T61" fmla="*/ 68 h 73"/>
                <a:gd name="T62" fmla="*/ 130 w 162"/>
                <a:gd name="T63" fmla="*/ 70 h 73"/>
                <a:gd name="T64" fmla="*/ 125 w 162"/>
                <a:gd name="T65" fmla="*/ 71 h 73"/>
                <a:gd name="T66" fmla="*/ 121 w 162"/>
                <a:gd name="T67" fmla="*/ 72 h 73"/>
                <a:gd name="T68" fmla="*/ 121 w 162"/>
                <a:gd name="T69" fmla="*/ 72 h 73"/>
                <a:gd name="T70" fmla="*/ 117 w 162"/>
                <a:gd name="T71" fmla="*/ 72 h 73"/>
                <a:gd name="T72" fmla="*/ 113 w 162"/>
                <a:gd name="T73" fmla="*/ 73 h 73"/>
                <a:gd name="T74" fmla="*/ 109 w 162"/>
                <a:gd name="T75" fmla="*/ 72 h 73"/>
                <a:gd name="T76" fmla="*/ 105 w 162"/>
                <a:gd name="T77" fmla="*/ 72 h 73"/>
                <a:gd name="T78" fmla="*/ 104 w 162"/>
                <a:gd name="T79" fmla="*/ 72 h 73"/>
                <a:gd name="T80" fmla="*/ 100 w 162"/>
                <a:gd name="T81" fmla="*/ 71 h 73"/>
                <a:gd name="T82" fmla="*/ 98 w 162"/>
                <a:gd name="T83" fmla="*/ 71 h 73"/>
                <a:gd name="T84" fmla="*/ 88 w 162"/>
                <a:gd name="T85" fmla="*/ 68 h 73"/>
                <a:gd name="T86" fmla="*/ 85 w 162"/>
                <a:gd name="T87" fmla="*/ 67 h 73"/>
                <a:gd name="T88" fmla="*/ 82 w 162"/>
                <a:gd name="T89" fmla="*/ 66 h 73"/>
                <a:gd name="T90" fmla="*/ 53 w 162"/>
                <a:gd name="T91" fmla="*/ 54 h 73"/>
                <a:gd name="T92" fmla="*/ 28 w 162"/>
                <a:gd name="T93" fmla="*/ 40 h 73"/>
                <a:gd name="T94" fmla="*/ 24 w 162"/>
                <a:gd name="T95" fmla="*/ 37 h 73"/>
                <a:gd name="T96" fmla="*/ 19 w 162"/>
                <a:gd name="T97" fmla="*/ 33 h 73"/>
                <a:gd name="T98" fmla="*/ 7 w 162"/>
                <a:gd name="T99" fmla="*/ 19 h 73"/>
                <a:gd name="T100" fmla="*/ 5 w 162"/>
                <a:gd name="T101" fmla="*/ 17 h 73"/>
                <a:gd name="T102" fmla="*/ 5 w 162"/>
                <a:gd name="T103" fmla="*/ 17 h 73"/>
                <a:gd name="T104" fmla="*/ 3 w 162"/>
                <a:gd name="T105" fmla="*/ 14 h 73"/>
                <a:gd name="T106" fmla="*/ 3 w 162"/>
                <a:gd name="T107" fmla="*/ 11 h 73"/>
                <a:gd name="T108" fmla="*/ 2 w 162"/>
                <a:gd name="T109" fmla="*/ 10 h 73"/>
                <a:gd name="T110" fmla="*/ 1 w 162"/>
                <a:gd name="T111" fmla="*/ 5 h 73"/>
                <a:gd name="T112" fmla="*/ 1 w 162"/>
                <a:gd name="T11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73">
                  <a:moveTo>
                    <a:pt x="0" y="1"/>
                  </a:moveTo>
                  <a:cubicBezTo>
                    <a:pt x="0" y="0"/>
                    <a:pt x="0" y="0"/>
                    <a:pt x="0" y="0"/>
                  </a:cubicBezTo>
                  <a:cubicBezTo>
                    <a:pt x="0" y="2"/>
                    <a:pt x="1" y="3"/>
                    <a:pt x="1" y="4"/>
                  </a:cubicBezTo>
                  <a:cubicBezTo>
                    <a:pt x="1" y="6"/>
                    <a:pt x="2" y="8"/>
                    <a:pt x="3" y="10"/>
                  </a:cubicBezTo>
                  <a:cubicBezTo>
                    <a:pt x="3" y="11"/>
                    <a:pt x="3" y="11"/>
                    <a:pt x="3" y="11"/>
                  </a:cubicBezTo>
                  <a:cubicBezTo>
                    <a:pt x="3" y="12"/>
                    <a:pt x="4" y="12"/>
                    <a:pt x="4" y="13"/>
                  </a:cubicBezTo>
                  <a:cubicBezTo>
                    <a:pt x="4" y="13"/>
                    <a:pt x="4" y="13"/>
                    <a:pt x="4" y="13"/>
                  </a:cubicBezTo>
                  <a:cubicBezTo>
                    <a:pt x="5" y="14"/>
                    <a:pt x="5" y="14"/>
                    <a:pt x="5" y="15"/>
                  </a:cubicBezTo>
                  <a:cubicBezTo>
                    <a:pt x="6" y="16"/>
                    <a:pt x="6" y="16"/>
                    <a:pt x="6" y="16"/>
                  </a:cubicBezTo>
                  <a:cubicBezTo>
                    <a:pt x="7" y="17"/>
                    <a:pt x="7" y="18"/>
                    <a:pt x="8" y="19"/>
                  </a:cubicBezTo>
                  <a:cubicBezTo>
                    <a:pt x="8" y="19"/>
                    <a:pt x="8" y="19"/>
                    <a:pt x="8" y="19"/>
                  </a:cubicBezTo>
                  <a:cubicBezTo>
                    <a:pt x="9" y="19"/>
                    <a:pt x="9" y="19"/>
                    <a:pt x="9" y="19"/>
                  </a:cubicBezTo>
                  <a:cubicBezTo>
                    <a:pt x="9" y="20"/>
                    <a:pt x="10" y="21"/>
                    <a:pt x="10" y="22"/>
                  </a:cubicBezTo>
                  <a:cubicBezTo>
                    <a:pt x="10" y="22"/>
                    <a:pt x="10" y="22"/>
                    <a:pt x="10" y="22"/>
                  </a:cubicBezTo>
                  <a:cubicBezTo>
                    <a:pt x="11" y="22"/>
                    <a:pt x="11" y="22"/>
                    <a:pt x="11" y="22"/>
                  </a:cubicBezTo>
                  <a:cubicBezTo>
                    <a:pt x="12" y="23"/>
                    <a:pt x="13" y="24"/>
                    <a:pt x="14" y="25"/>
                  </a:cubicBezTo>
                  <a:cubicBezTo>
                    <a:pt x="14" y="25"/>
                    <a:pt x="14" y="25"/>
                    <a:pt x="14" y="25"/>
                  </a:cubicBezTo>
                  <a:cubicBezTo>
                    <a:pt x="15" y="26"/>
                    <a:pt x="15" y="26"/>
                    <a:pt x="15" y="26"/>
                  </a:cubicBezTo>
                  <a:cubicBezTo>
                    <a:pt x="15" y="26"/>
                    <a:pt x="16" y="27"/>
                    <a:pt x="17" y="28"/>
                  </a:cubicBezTo>
                  <a:cubicBezTo>
                    <a:pt x="17" y="28"/>
                    <a:pt x="17" y="28"/>
                    <a:pt x="17" y="28"/>
                  </a:cubicBezTo>
                  <a:cubicBezTo>
                    <a:pt x="19" y="29"/>
                    <a:pt x="21" y="31"/>
                    <a:pt x="23" y="32"/>
                  </a:cubicBezTo>
                  <a:cubicBezTo>
                    <a:pt x="24" y="33"/>
                    <a:pt x="24" y="33"/>
                    <a:pt x="24" y="33"/>
                  </a:cubicBezTo>
                  <a:cubicBezTo>
                    <a:pt x="24" y="33"/>
                    <a:pt x="25" y="33"/>
                    <a:pt x="25" y="34"/>
                  </a:cubicBezTo>
                  <a:cubicBezTo>
                    <a:pt x="26" y="34"/>
                    <a:pt x="26" y="34"/>
                    <a:pt x="27" y="35"/>
                  </a:cubicBezTo>
                  <a:cubicBezTo>
                    <a:pt x="27" y="35"/>
                    <a:pt x="28" y="36"/>
                    <a:pt x="29" y="36"/>
                  </a:cubicBezTo>
                  <a:cubicBezTo>
                    <a:pt x="30" y="36"/>
                    <a:pt x="31" y="37"/>
                    <a:pt x="32" y="38"/>
                  </a:cubicBezTo>
                  <a:cubicBezTo>
                    <a:pt x="32" y="38"/>
                    <a:pt x="32" y="38"/>
                    <a:pt x="32" y="38"/>
                  </a:cubicBezTo>
                  <a:cubicBezTo>
                    <a:pt x="34" y="39"/>
                    <a:pt x="35" y="40"/>
                    <a:pt x="36" y="40"/>
                  </a:cubicBezTo>
                  <a:cubicBezTo>
                    <a:pt x="54" y="50"/>
                    <a:pt x="68" y="56"/>
                    <a:pt x="81" y="61"/>
                  </a:cubicBezTo>
                  <a:cubicBezTo>
                    <a:pt x="81" y="61"/>
                    <a:pt x="81" y="61"/>
                    <a:pt x="82" y="61"/>
                  </a:cubicBezTo>
                  <a:cubicBezTo>
                    <a:pt x="82" y="61"/>
                    <a:pt x="83" y="61"/>
                    <a:pt x="83" y="62"/>
                  </a:cubicBezTo>
                  <a:cubicBezTo>
                    <a:pt x="85" y="62"/>
                    <a:pt x="86" y="62"/>
                    <a:pt x="87" y="63"/>
                  </a:cubicBezTo>
                  <a:cubicBezTo>
                    <a:pt x="88" y="63"/>
                    <a:pt x="88" y="63"/>
                    <a:pt x="89" y="63"/>
                  </a:cubicBezTo>
                  <a:cubicBezTo>
                    <a:pt x="90" y="64"/>
                    <a:pt x="91" y="64"/>
                    <a:pt x="93" y="64"/>
                  </a:cubicBezTo>
                  <a:cubicBezTo>
                    <a:pt x="93" y="64"/>
                    <a:pt x="93" y="64"/>
                    <a:pt x="93" y="64"/>
                  </a:cubicBezTo>
                  <a:cubicBezTo>
                    <a:pt x="95" y="65"/>
                    <a:pt x="96" y="65"/>
                    <a:pt x="98" y="65"/>
                  </a:cubicBezTo>
                  <a:cubicBezTo>
                    <a:pt x="98" y="65"/>
                    <a:pt x="99" y="65"/>
                    <a:pt x="99" y="65"/>
                  </a:cubicBezTo>
                  <a:cubicBezTo>
                    <a:pt x="100" y="66"/>
                    <a:pt x="101" y="66"/>
                    <a:pt x="102" y="66"/>
                  </a:cubicBezTo>
                  <a:cubicBezTo>
                    <a:pt x="103" y="66"/>
                    <a:pt x="103" y="66"/>
                    <a:pt x="103" y="66"/>
                  </a:cubicBezTo>
                  <a:cubicBezTo>
                    <a:pt x="104" y="66"/>
                    <a:pt x="104" y="66"/>
                    <a:pt x="104" y="66"/>
                  </a:cubicBezTo>
                  <a:cubicBezTo>
                    <a:pt x="105" y="66"/>
                    <a:pt x="106" y="66"/>
                    <a:pt x="107" y="66"/>
                  </a:cubicBezTo>
                  <a:cubicBezTo>
                    <a:pt x="107" y="67"/>
                    <a:pt x="108" y="67"/>
                    <a:pt x="108" y="67"/>
                  </a:cubicBezTo>
                  <a:cubicBezTo>
                    <a:pt x="109" y="67"/>
                    <a:pt x="110" y="67"/>
                    <a:pt x="111" y="67"/>
                  </a:cubicBezTo>
                  <a:cubicBezTo>
                    <a:pt x="112" y="67"/>
                    <a:pt x="114" y="67"/>
                    <a:pt x="115" y="67"/>
                  </a:cubicBezTo>
                  <a:cubicBezTo>
                    <a:pt x="115" y="67"/>
                    <a:pt x="115" y="67"/>
                    <a:pt x="115" y="67"/>
                  </a:cubicBezTo>
                  <a:cubicBezTo>
                    <a:pt x="116" y="67"/>
                    <a:pt x="116" y="67"/>
                    <a:pt x="117" y="67"/>
                  </a:cubicBezTo>
                  <a:cubicBezTo>
                    <a:pt x="118" y="67"/>
                    <a:pt x="119" y="66"/>
                    <a:pt x="120" y="66"/>
                  </a:cubicBezTo>
                  <a:cubicBezTo>
                    <a:pt x="120" y="66"/>
                    <a:pt x="120" y="66"/>
                    <a:pt x="120" y="66"/>
                  </a:cubicBezTo>
                  <a:cubicBezTo>
                    <a:pt x="121" y="66"/>
                    <a:pt x="121" y="66"/>
                    <a:pt x="122" y="66"/>
                  </a:cubicBezTo>
                  <a:cubicBezTo>
                    <a:pt x="123" y="66"/>
                    <a:pt x="124" y="66"/>
                    <a:pt x="124" y="66"/>
                  </a:cubicBezTo>
                  <a:cubicBezTo>
                    <a:pt x="124" y="66"/>
                    <a:pt x="124" y="66"/>
                    <a:pt x="124" y="66"/>
                  </a:cubicBezTo>
                  <a:cubicBezTo>
                    <a:pt x="125" y="66"/>
                    <a:pt x="126" y="65"/>
                    <a:pt x="126" y="65"/>
                  </a:cubicBezTo>
                  <a:cubicBezTo>
                    <a:pt x="128" y="65"/>
                    <a:pt x="129" y="65"/>
                    <a:pt x="130" y="64"/>
                  </a:cubicBezTo>
                  <a:cubicBezTo>
                    <a:pt x="130" y="64"/>
                    <a:pt x="130" y="64"/>
                    <a:pt x="130" y="64"/>
                  </a:cubicBezTo>
                  <a:cubicBezTo>
                    <a:pt x="131" y="64"/>
                    <a:pt x="131" y="64"/>
                    <a:pt x="132" y="64"/>
                  </a:cubicBezTo>
                  <a:cubicBezTo>
                    <a:pt x="133" y="63"/>
                    <a:pt x="134" y="63"/>
                    <a:pt x="135" y="62"/>
                  </a:cubicBezTo>
                  <a:cubicBezTo>
                    <a:pt x="136" y="62"/>
                    <a:pt x="136" y="62"/>
                    <a:pt x="136" y="62"/>
                  </a:cubicBezTo>
                  <a:cubicBezTo>
                    <a:pt x="137" y="62"/>
                    <a:pt x="138" y="61"/>
                    <a:pt x="139" y="61"/>
                  </a:cubicBezTo>
                  <a:cubicBezTo>
                    <a:pt x="140" y="60"/>
                    <a:pt x="140" y="60"/>
                    <a:pt x="140" y="60"/>
                  </a:cubicBezTo>
                  <a:cubicBezTo>
                    <a:pt x="141" y="60"/>
                    <a:pt x="141" y="60"/>
                    <a:pt x="141" y="60"/>
                  </a:cubicBezTo>
                  <a:cubicBezTo>
                    <a:pt x="141" y="60"/>
                    <a:pt x="141" y="60"/>
                    <a:pt x="141" y="60"/>
                  </a:cubicBezTo>
                  <a:cubicBezTo>
                    <a:pt x="141" y="60"/>
                    <a:pt x="141" y="60"/>
                    <a:pt x="141" y="60"/>
                  </a:cubicBezTo>
                  <a:cubicBezTo>
                    <a:pt x="143" y="59"/>
                    <a:pt x="144" y="58"/>
                    <a:pt x="146" y="57"/>
                  </a:cubicBezTo>
                  <a:cubicBezTo>
                    <a:pt x="154" y="53"/>
                    <a:pt x="160" y="47"/>
                    <a:pt x="162" y="40"/>
                  </a:cubicBezTo>
                  <a:cubicBezTo>
                    <a:pt x="162" y="40"/>
                    <a:pt x="162" y="39"/>
                    <a:pt x="162" y="38"/>
                  </a:cubicBezTo>
                  <a:cubicBezTo>
                    <a:pt x="162" y="39"/>
                    <a:pt x="162" y="39"/>
                    <a:pt x="162" y="40"/>
                  </a:cubicBezTo>
                  <a:cubicBezTo>
                    <a:pt x="162" y="41"/>
                    <a:pt x="161" y="42"/>
                    <a:pt x="161" y="43"/>
                  </a:cubicBezTo>
                  <a:cubicBezTo>
                    <a:pt x="161" y="43"/>
                    <a:pt x="161" y="43"/>
                    <a:pt x="161" y="43"/>
                  </a:cubicBezTo>
                  <a:cubicBezTo>
                    <a:pt x="161" y="44"/>
                    <a:pt x="161" y="44"/>
                    <a:pt x="161" y="44"/>
                  </a:cubicBezTo>
                  <a:cubicBezTo>
                    <a:pt x="161" y="45"/>
                    <a:pt x="160" y="46"/>
                    <a:pt x="160" y="47"/>
                  </a:cubicBezTo>
                  <a:cubicBezTo>
                    <a:pt x="160" y="47"/>
                    <a:pt x="160" y="47"/>
                    <a:pt x="160" y="47"/>
                  </a:cubicBezTo>
                  <a:cubicBezTo>
                    <a:pt x="160" y="47"/>
                    <a:pt x="160" y="47"/>
                    <a:pt x="160" y="47"/>
                  </a:cubicBezTo>
                  <a:cubicBezTo>
                    <a:pt x="160" y="47"/>
                    <a:pt x="160" y="48"/>
                    <a:pt x="159" y="49"/>
                  </a:cubicBezTo>
                  <a:cubicBezTo>
                    <a:pt x="159" y="49"/>
                    <a:pt x="159" y="49"/>
                    <a:pt x="159" y="49"/>
                  </a:cubicBezTo>
                  <a:cubicBezTo>
                    <a:pt x="159" y="49"/>
                    <a:pt x="158" y="50"/>
                    <a:pt x="158" y="51"/>
                  </a:cubicBezTo>
                  <a:cubicBezTo>
                    <a:pt x="158" y="51"/>
                    <a:pt x="158" y="51"/>
                    <a:pt x="158" y="51"/>
                  </a:cubicBezTo>
                  <a:cubicBezTo>
                    <a:pt x="157" y="52"/>
                    <a:pt x="156" y="53"/>
                    <a:pt x="156" y="53"/>
                  </a:cubicBezTo>
                  <a:cubicBezTo>
                    <a:pt x="155" y="54"/>
                    <a:pt x="154" y="55"/>
                    <a:pt x="154" y="56"/>
                  </a:cubicBezTo>
                  <a:cubicBezTo>
                    <a:pt x="153" y="56"/>
                    <a:pt x="153" y="56"/>
                    <a:pt x="153" y="56"/>
                  </a:cubicBezTo>
                  <a:cubicBezTo>
                    <a:pt x="153" y="56"/>
                    <a:pt x="153" y="56"/>
                    <a:pt x="153" y="56"/>
                  </a:cubicBezTo>
                  <a:cubicBezTo>
                    <a:pt x="153" y="56"/>
                    <a:pt x="152" y="57"/>
                    <a:pt x="152" y="57"/>
                  </a:cubicBezTo>
                  <a:cubicBezTo>
                    <a:pt x="151" y="58"/>
                    <a:pt x="151" y="58"/>
                    <a:pt x="151" y="58"/>
                  </a:cubicBezTo>
                  <a:cubicBezTo>
                    <a:pt x="151" y="58"/>
                    <a:pt x="151" y="58"/>
                    <a:pt x="151" y="58"/>
                  </a:cubicBezTo>
                  <a:cubicBezTo>
                    <a:pt x="150" y="58"/>
                    <a:pt x="150" y="59"/>
                    <a:pt x="149" y="60"/>
                  </a:cubicBezTo>
                  <a:cubicBezTo>
                    <a:pt x="148" y="60"/>
                    <a:pt x="148" y="60"/>
                    <a:pt x="148" y="60"/>
                  </a:cubicBezTo>
                  <a:cubicBezTo>
                    <a:pt x="148" y="60"/>
                    <a:pt x="148" y="60"/>
                    <a:pt x="148" y="60"/>
                  </a:cubicBezTo>
                  <a:cubicBezTo>
                    <a:pt x="146" y="62"/>
                    <a:pt x="143" y="64"/>
                    <a:pt x="140" y="65"/>
                  </a:cubicBezTo>
                  <a:cubicBezTo>
                    <a:pt x="140" y="65"/>
                    <a:pt x="140" y="65"/>
                    <a:pt x="140" y="65"/>
                  </a:cubicBezTo>
                  <a:cubicBezTo>
                    <a:pt x="140" y="65"/>
                    <a:pt x="140" y="65"/>
                    <a:pt x="140" y="65"/>
                  </a:cubicBezTo>
                  <a:cubicBezTo>
                    <a:pt x="139" y="66"/>
                    <a:pt x="138" y="66"/>
                    <a:pt x="137" y="67"/>
                  </a:cubicBezTo>
                  <a:cubicBezTo>
                    <a:pt x="137" y="67"/>
                    <a:pt x="137" y="67"/>
                    <a:pt x="137" y="67"/>
                  </a:cubicBezTo>
                  <a:cubicBezTo>
                    <a:pt x="136" y="67"/>
                    <a:pt x="136" y="67"/>
                    <a:pt x="136" y="67"/>
                  </a:cubicBezTo>
                  <a:cubicBezTo>
                    <a:pt x="135" y="68"/>
                    <a:pt x="134" y="68"/>
                    <a:pt x="134" y="68"/>
                  </a:cubicBezTo>
                  <a:cubicBezTo>
                    <a:pt x="133" y="68"/>
                    <a:pt x="133" y="68"/>
                    <a:pt x="133" y="68"/>
                  </a:cubicBezTo>
                  <a:cubicBezTo>
                    <a:pt x="133" y="69"/>
                    <a:pt x="133" y="69"/>
                    <a:pt x="133" y="69"/>
                  </a:cubicBezTo>
                  <a:cubicBezTo>
                    <a:pt x="132" y="69"/>
                    <a:pt x="131" y="69"/>
                    <a:pt x="130" y="70"/>
                  </a:cubicBezTo>
                  <a:cubicBezTo>
                    <a:pt x="130" y="70"/>
                    <a:pt x="130" y="70"/>
                    <a:pt x="130" y="70"/>
                  </a:cubicBezTo>
                  <a:cubicBezTo>
                    <a:pt x="129" y="70"/>
                    <a:pt x="129" y="70"/>
                    <a:pt x="129" y="70"/>
                  </a:cubicBezTo>
                  <a:cubicBezTo>
                    <a:pt x="128" y="70"/>
                    <a:pt x="127" y="71"/>
                    <a:pt x="125" y="71"/>
                  </a:cubicBezTo>
                  <a:cubicBezTo>
                    <a:pt x="125" y="71"/>
                    <a:pt x="125" y="71"/>
                    <a:pt x="125" y="71"/>
                  </a:cubicBezTo>
                  <a:cubicBezTo>
                    <a:pt x="124" y="71"/>
                    <a:pt x="124" y="71"/>
                    <a:pt x="124" y="71"/>
                  </a:cubicBezTo>
                  <a:cubicBezTo>
                    <a:pt x="123" y="72"/>
                    <a:pt x="122" y="72"/>
                    <a:pt x="121" y="72"/>
                  </a:cubicBezTo>
                  <a:cubicBezTo>
                    <a:pt x="121" y="72"/>
                    <a:pt x="121" y="72"/>
                    <a:pt x="121" y="72"/>
                  </a:cubicBezTo>
                  <a:cubicBezTo>
                    <a:pt x="121" y="72"/>
                    <a:pt x="121" y="72"/>
                    <a:pt x="121" y="72"/>
                  </a:cubicBezTo>
                  <a:cubicBezTo>
                    <a:pt x="121" y="72"/>
                    <a:pt x="121" y="72"/>
                    <a:pt x="121" y="72"/>
                  </a:cubicBezTo>
                  <a:cubicBezTo>
                    <a:pt x="121" y="72"/>
                    <a:pt x="120" y="72"/>
                    <a:pt x="120" y="72"/>
                  </a:cubicBezTo>
                  <a:cubicBezTo>
                    <a:pt x="119" y="72"/>
                    <a:pt x="118" y="72"/>
                    <a:pt x="118" y="72"/>
                  </a:cubicBezTo>
                  <a:cubicBezTo>
                    <a:pt x="117" y="72"/>
                    <a:pt x="117" y="72"/>
                    <a:pt x="117" y="72"/>
                  </a:cubicBezTo>
                  <a:cubicBezTo>
                    <a:pt x="116" y="73"/>
                    <a:pt x="115" y="73"/>
                    <a:pt x="113" y="73"/>
                  </a:cubicBezTo>
                  <a:cubicBezTo>
                    <a:pt x="113" y="73"/>
                    <a:pt x="113" y="73"/>
                    <a:pt x="113" y="73"/>
                  </a:cubicBezTo>
                  <a:cubicBezTo>
                    <a:pt x="113" y="73"/>
                    <a:pt x="113" y="73"/>
                    <a:pt x="113" y="73"/>
                  </a:cubicBezTo>
                  <a:cubicBezTo>
                    <a:pt x="113" y="73"/>
                    <a:pt x="113" y="73"/>
                    <a:pt x="113" y="73"/>
                  </a:cubicBezTo>
                  <a:cubicBezTo>
                    <a:pt x="113" y="73"/>
                    <a:pt x="113" y="73"/>
                    <a:pt x="113" y="73"/>
                  </a:cubicBezTo>
                  <a:cubicBezTo>
                    <a:pt x="112" y="73"/>
                    <a:pt x="110" y="73"/>
                    <a:pt x="109" y="72"/>
                  </a:cubicBezTo>
                  <a:cubicBezTo>
                    <a:pt x="109" y="72"/>
                    <a:pt x="109" y="72"/>
                    <a:pt x="109" y="72"/>
                  </a:cubicBezTo>
                  <a:cubicBezTo>
                    <a:pt x="109" y="72"/>
                    <a:pt x="108" y="72"/>
                    <a:pt x="108" y="72"/>
                  </a:cubicBezTo>
                  <a:cubicBezTo>
                    <a:pt x="107" y="72"/>
                    <a:pt x="106"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1" y="72"/>
                    <a:pt x="100" y="71"/>
                  </a:cubicBezTo>
                  <a:cubicBezTo>
                    <a:pt x="99" y="71"/>
                    <a:pt x="99" y="71"/>
                    <a:pt x="99" y="71"/>
                  </a:cubicBezTo>
                  <a:cubicBezTo>
                    <a:pt x="99" y="71"/>
                    <a:pt x="99" y="71"/>
                    <a:pt x="99" y="71"/>
                  </a:cubicBezTo>
                  <a:cubicBezTo>
                    <a:pt x="98" y="71"/>
                    <a:pt x="98" y="71"/>
                    <a:pt x="98" y="71"/>
                  </a:cubicBezTo>
                  <a:cubicBezTo>
                    <a:pt x="95" y="70"/>
                    <a:pt x="92" y="69"/>
                    <a:pt x="88" y="68"/>
                  </a:cubicBezTo>
                  <a:cubicBezTo>
                    <a:pt x="88" y="68"/>
                    <a:pt x="88" y="68"/>
                    <a:pt x="88" y="68"/>
                  </a:cubicBezTo>
                  <a:cubicBezTo>
                    <a:pt x="88" y="68"/>
                    <a:pt x="88" y="68"/>
                    <a:pt x="88" y="68"/>
                  </a:cubicBezTo>
                  <a:cubicBezTo>
                    <a:pt x="87" y="68"/>
                    <a:pt x="87" y="68"/>
                    <a:pt x="87" y="68"/>
                  </a:cubicBezTo>
                  <a:cubicBezTo>
                    <a:pt x="86" y="68"/>
                    <a:pt x="86" y="68"/>
                    <a:pt x="86" y="68"/>
                  </a:cubicBezTo>
                  <a:cubicBezTo>
                    <a:pt x="85" y="67"/>
                    <a:pt x="85" y="67"/>
                    <a:pt x="85" y="67"/>
                  </a:cubicBezTo>
                  <a:cubicBezTo>
                    <a:pt x="84" y="67"/>
                    <a:pt x="83" y="67"/>
                    <a:pt x="82" y="66"/>
                  </a:cubicBezTo>
                  <a:cubicBezTo>
                    <a:pt x="82" y="66"/>
                    <a:pt x="82" y="66"/>
                    <a:pt x="82" y="66"/>
                  </a:cubicBezTo>
                  <a:cubicBezTo>
                    <a:pt x="82" y="66"/>
                    <a:pt x="82" y="66"/>
                    <a:pt x="82" y="66"/>
                  </a:cubicBezTo>
                  <a:cubicBezTo>
                    <a:pt x="81" y="66"/>
                    <a:pt x="81" y="66"/>
                    <a:pt x="81" y="66"/>
                  </a:cubicBezTo>
                  <a:cubicBezTo>
                    <a:pt x="71" y="63"/>
                    <a:pt x="60" y="57"/>
                    <a:pt x="53" y="54"/>
                  </a:cubicBezTo>
                  <a:cubicBezTo>
                    <a:pt x="53" y="54"/>
                    <a:pt x="53" y="54"/>
                    <a:pt x="53" y="54"/>
                  </a:cubicBezTo>
                  <a:cubicBezTo>
                    <a:pt x="47" y="51"/>
                    <a:pt x="41" y="48"/>
                    <a:pt x="36" y="44"/>
                  </a:cubicBezTo>
                  <a:cubicBezTo>
                    <a:pt x="34" y="44"/>
                    <a:pt x="33" y="43"/>
                    <a:pt x="32" y="42"/>
                  </a:cubicBezTo>
                  <a:cubicBezTo>
                    <a:pt x="30" y="41"/>
                    <a:pt x="29" y="41"/>
                    <a:pt x="28" y="40"/>
                  </a:cubicBezTo>
                  <a:cubicBezTo>
                    <a:pt x="27" y="39"/>
                    <a:pt x="27" y="39"/>
                    <a:pt x="27" y="39"/>
                  </a:cubicBezTo>
                  <a:cubicBezTo>
                    <a:pt x="27" y="39"/>
                    <a:pt x="27" y="39"/>
                    <a:pt x="27" y="39"/>
                  </a:cubicBezTo>
                  <a:cubicBezTo>
                    <a:pt x="26" y="38"/>
                    <a:pt x="25" y="37"/>
                    <a:pt x="24" y="37"/>
                  </a:cubicBezTo>
                  <a:cubicBezTo>
                    <a:pt x="23" y="36"/>
                    <a:pt x="23" y="36"/>
                    <a:pt x="23" y="36"/>
                  </a:cubicBezTo>
                  <a:cubicBezTo>
                    <a:pt x="23" y="36"/>
                    <a:pt x="22" y="36"/>
                    <a:pt x="22" y="35"/>
                  </a:cubicBezTo>
                  <a:cubicBezTo>
                    <a:pt x="21" y="35"/>
                    <a:pt x="20" y="34"/>
                    <a:pt x="19" y="33"/>
                  </a:cubicBezTo>
                  <a:cubicBezTo>
                    <a:pt x="18" y="32"/>
                    <a:pt x="17" y="31"/>
                    <a:pt x="16" y="30"/>
                  </a:cubicBezTo>
                  <a:cubicBezTo>
                    <a:pt x="12" y="27"/>
                    <a:pt x="10" y="24"/>
                    <a:pt x="7" y="20"/>
                  </a:cubicBezTo>
                  <a:cubicBezTo>
                    <a:pt x="7" y="19"/>
                    <a:pt x="7" y="19"/>
                    <a:pt x="7" y="19"/>
                  </a:cubicBezTo>
                  <a:cubicBezTo>
                    <a:pt x="6" y="19"/>
                    <a:pt x="6" y="19"/>
                    <a:pt x="6" y="19"/>
                  </a:cubicBezTo>
                  <a:cubicBezTo>
                    <a:pt x="6" y="19"/>
                    <a:pt x="6" y="19"/>
                    <a:pt x="6" y="19"/>
                  </a:cubicBezTo>
                  <a:cubicBezTo>
                    <a:pt x="6" y="18"/>
                    <a:pt x="6" y="18"/>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4" y="15"/>
                    <a:pt x="4" y="14"/>
                  </a:cubicBezTo>
                  <a:cubicBezTo>
                    <a:pt x="3" y="14"/>
                    <a:pt x="3" y="14"/>
                    <a:pt x="3" y="14"/>
                  </a:cubicBezTo>
                  <a:cubicBezTo>
                    <a:pt x="3" y="13"/>
                    <a:pt x="3" y="13"/>
                    <a:pt x="3" y="13"/>
                  </a:cubicBezTo>
                  <a:cubicBezTo>
                    <a:pt x="3" y="13"/>
                    <a:pt x="3" y="12"/>
                    <a:pt x="3" y="12"/>
                  </a:cubicBezTo>
                  <a:cubicBezTo>
                    <a:pt x="3" y="11"/>
                    <a:pt x="3" y="11"/>
                    <a:pt x="3" y="11"/>
                  </a:cubicBezTo>
                  <a:cubicBezTo>
                    <a:pt x="3" y="11"/>
                    <a:pt x="3" y="11"/>
                    <a:pt x="3" y="11"/>
                  </a:cubicBezTo>
                  <a:cubicBezTo>
                    <a:pt x="2" y="11"/>
                    <a:pt x="2" y="11"/>
                    <a:pt x="2" y="10"/>
                  </a:cubicBezTo>
                  <a:cubicBezTo>
                    <a:pt x="2" y="10"/>
                    <a:pt x="2" y="10"/>
                    <a:pt x="2" y="10"/>
                  </a:cubicBezTo>
                  <a:cubicBezTo>
                    <a:pt x="2" y="10"/>
                    <a:pt x="2" y="10"/>
                    <a:pt x="2" y="10"/>
                  </a:cubicBezTo>
                  <a:cubicBezTo>
                    <a:pt x="2" y="9"/>
                    <a:pt x="2" y="9"/>
                    <a:pt x="1" y="8"/>
                  </a:cubicBezTo>
                  <a:cubicBezTo>
                    <a:pt x="1" y="7"/>
                    <a:pt x="1" y="6"/>
                    <a:pt x="1" y="5"/>
                  </a:cubicBezTo>
                  <a:cubicBezTo>
                    <a:pt x="1" y="5"/>
                    <a:pt x="1" y="5"/>
                    <a:pt x="1" y="5"/>
                  </a:cubicBezTo>
                  <a:cubicBezTo>
                    <a:pt x="1" y="5"/>
                    <a:pt x="1" y="5"/>
                    <a:pt x="1" y="5"/>
                  </a:cubicBezTo>
                  <a:cubicBezTo>
                    <a:pt x="1" y="4"/>
                    <a:pt x="1" y="4"/>
                    <a:pt x="1" y="3"/>
                  </a:cubicBezTo>
                  <a:cubicBezTo>
                    <a:pt x="0" y="3"/>
                    <a:pt x="0" y="2"/>
                    <a:pt x="0" y="1"/>
                  </a:cubicBezTo>
                  <a:cubicBezTo>
                    <a:pt x="0" y="1"/>
                    <a:pt x="0" y="1"/>
                    <a:pt x="0" y="1"/>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î$ľíḓè"/>
            <p:cNvSpPr/>
            <p:nvPr/>
          </p:nvSpPr>
          <p:spPr bwMode="auto">
            <a:xfrm>
              <a:off x="8105112" y="4491914"/>
              <a:ext cx="1227691" cy="750457"/>
            </a:xfrm>
            <a:custGeom>
              <a:avLst/>
              <a:gdLst>
                <a:gd name="T0" fmla="*/ 1 w 162"/>
                <a:gd name="T1" fmla="*/ 29 h 99"/>
                <a:gd name="T2" fmla="*/ 12 w 162"/>
                <a:gd name="T3" fmla="*/ 10 h 99"/>
                <a:gd name="T4" fmla="*/ 21 w 162"/>
                <a:gd name="T5" fmla="*/ 5 h 99"/>
                <a:gd name="T6" fmla="*/ 25 w 162"/>
                <a:gd name="T7" fmla="*/ 3 h 99"/>
                <a:gd name="T8" fmla="*/ 32 w 162"/>
                <a:gd name="T9" fmla="*/ 1 h 99"/>
                <a:gd name="T10" fmla="*/ 34 w 162"/>
                <a:gd name="T11" fmla="*/ 1 h 99"/>
                <a:gd name="T12" fmla="*/ 38 w 162"/>
                <a:gd name="T13" fmla="*/ 0 h 99"/>
                <a:gd name="T14" fmla="*/ 44 w 162"/>
                <a:gd name="T15" fmla="*/ 0 h 99"/>
                <a:gd name="T16" fmla="*/ 48 w 162"/>
                <a:gd name="T17" fmla="*/ 0 h 99"/>
                <a:gd name="T18" fmla="*/ 57 w 162"/>
                <a:gd name="T19" fmla="*/ 0 h 99"/>
                <a:gd name="T20" fmla="*/ 76 w 162"/>
                <a:gd name="T21" fmla="*/ 4 h 99"/>
                <a:gd name="T22" fmla="*/ 84 w 162"/>
                <a:gd name="T23" fmla="*/ 6 h 99"/>
                <a:gd name="T24" fmla="*/ 86 w 162"/>
                <a:gd name="T25" fmla="*/ 7 h 99"/>
                <a:gd name="T26" fmla="*/ 93 w 162"/>
                <a:gd name="T27" fmla="*/ 10 h 99"/>
                <a:gd name="T28" fmla="*/ 112 w 162"/>
                <a:gd name="T29" fmla="*/ 20 h 99"/>
                <a:gd name="T30" fmla="*/ 120 w 162"/>
                <a:gd name="T31" fmla="*/ 25 h 99"/>
                <a:gd name="T32" fmla="*/ 126 w 162"/>
                <a:gd name="T33" fmla="*/ 29 h 99"/>
                <a:gd name="T34" fmla="*/ 142 w 162"/>
                <a:gd name="T35" fmla="*/ 40 h 99"/>
                <a:gd name="T36" fmla="*/ 160 w 162"/>
                <a:gd name="T37" fmla="*/ 62 h 99"/>
                <a:gd name="T38" fmla="*/ 162 w 162"/>
                <a:gd name="T39" fmla="*/ 71 h 99"/>
                <a:gd name="T40" fmla="*/ 143 w 162"/>
                <a:gd name="T41" fmla="*/ 92 h 99"/>
                <a:gd name="T42" fmla="*/ 141 w 162"/>
                <a:gd name="T43" fmla="*/ 93 h 99"/>
                <a:gd name="T44" fmla="*/ 140 w 162"/>
                <a:gd name="T45" fmla="*/ 93 h 99"/>
                <a:gd name="T46" fmla="*/ 138 w 162"/>
                <a:gd name="T47" fmla="*/ 94 h 99"/>
                <a:gd name="T48" fmla="*/ 136 w 162"/>
                <a:gd name="T49" fmla="*/ 95 h 99"/>
                <a:gd name="T50" fmla="*/ 135 w 162"/>
                <a:gd name="T51" fmla="*/ 95 h 99"/>
                <a:gd name="T52" fmla="*/ 134 w 162"/>
                <a:gd name="T53" fmla="*/ 96 h 99"/>
                <a:gd name="T54" fmla="*/ 131 w 162"/>
                <a:gd name="T55" fmla="*/ 97 h 99"/>
                <a:gd name="T56" fmla="*/ 130 w 162"/>
                <a:gd name="T57" fmla="*/ 97 h 99"/>
                <a:gd name="T58" fmla="*/ 128 w 162"/>
                <a:gd name="T59" fmla="*/ 98 h 99"/>
                <a:gd name="T60" fmla="*/ 127 w 162"/>
                <a:gd name="T61" fmla="*/ 98 h 99"/>
                <a:gd name="T62" fmla="*/ 125 w 162"/>
                <a:gd name="T63" fmla="*/ 98 h 99"/>
                <a:gd name="T64" fmla="*/ 123 w 162"/>
                <a:gd name="T65" fmla="*/ 99 h 99"/>
                <a:gd name="T66" fmla="*/ 122 w 162"/>
                <a:gd name="T67" fmla="*/ 99 h 99"/>
                <a:gd name="T68" fmla="*/ 120 w 162"/>
                <a:gd name="T69" fmla="*/ 99 h 99"/>
                <a:gd name="T70" fmla="*/ 118 w 162"/>
                <a:gd name="T71" fmla="*/ 99 h 99"/>
                <a:gd name="T72" fmla="*/ 114 w 162"/>
                <a:gd name="T73" fmla="*/ 99 h 99"/>
                <a:gd name="T74" fmla="*/ 112 w 162"/>
                <a:gd name="T75" fmla="*/ 99 h 99"/>
                <a:gd name="T76" fmla="*/ 109 w 162"/>
                <a:gd name="T77" fmla="*/ 99 h 99"/>
                <a:gd name="T78" fmla="*/ 105 w 162"/>
                <a:gd name="T79" fmla="*/ 99 h 99"/>
                <a:gd name="T80" fmla="*/ 99 w 162"/>
                <a:gd name="T81" fmla="*/ 98 h 99"/>
                <a:gd name="T82" fmla="*/ 93 w 162"/>
                <a:gd name="T83" fmla="*/ 97 h 99"/>
                <a:gd name="T84" fmla="*/ 83 w 162"/>
                <a:gd name="T85" fmla="*/ 94 h 99"/>
                <a:gd name="T86" fmla="*/ 27 w 162"/>
                <a:gd name="T87" fmla="*/ 67 h 99"/>
                <a:gd name="T88" fmla="*/ 18 w 162"/>
                <a:gd name="T89" fmla="*/ 61 h 99"/>
                <a:gd name="T90" fmla="*/ 14 w 162"/>
                <a:gd name="T91" fmla="*/ 58 h 99"/>
                <a:gd name="T92" fmla="*/ 8 w 162"/>
                <a:gd name="T93" fmla="*/ 52 h 99"/>
                <a:gd name="T94" fmla="*/ 7 w 162"/>
                <a:gd name="T95" fmla="*/ 50 h 99"/>
                <a:gd name="T96" fmla="*/ 5 w 162"/>
                <a:gd name="T97" fmla="*/ 47 h 99"/>
                <a:gd name="T98" fmla="*/ 4 w 162"/>
                <a:gd name="T99" fmla="*/ 46 h 99"/>
                <a:gd name="T100" fmla="*/ 2 w 162"/>
                <a:gd name="T101" fmla="*/ 42 h 99"/>
                <a:gd name="T102" fmla="*/ 1 w 162"/>
                <a:gd name="T103" fmla="*/ 40 h 99"/>
                <a:gd name="T104" fmla="*/ 1 w 162"/>
                <a:gd name="T105" fmla="*/ 38 h 99"/>
                <a:gd name="T106" fmla="*/ 1 w 162"/>
                <a:gd name="T107" fmla="*/ 37 h 99"/>
                <a:gd name="T108" fmla="*/ 0 w 162"/>
                <a:gd name="T10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99">
                  <a:moveTo>
                    <a:pt x="0" y="33"/>
                  </a:moveTo>
                  <a:cubicBezTo>
                    <a:pt x="0" y="32"/>
                    <a:pt x="0" y="32"/>
                    <a:pt x="0" y="32"/>
                  </a:cubicBezTo>
                  <a:cubicBezTo>
                    <a:pt x="0" y="32"/>
                    <a:pt x="0" y="32"/>
                    <a:pt x="0" y="32"/>
                  </a:cubicBezTo>
                  <a:cubicBezTo>
                    <a:pt x="0" y="31"/>
                    <a:pt x="0" y="30"/>
                    <a:pt x="1" y="29"/>
                  </a:cubicBezTo>
                  <a:cubicBezTo>
                    <a:pt x="1" y="29"/>
                    <a:pt x="1" y="29"/>
                    <a:pt x="1" y="29"/>
                  </a:cubicBezTo>
                  <a:cubicBezTo>
                    <a:pt x="1" y="29"/>
                    <a:pt x="1" y="29"/>
                    <a:pt x="1" y="29"/>
                  </a:cubicBezTo>
                  <a:cubicBezTo>
                    <a:pt x="1" y="28"/>
                    <a:pt x="1" y="28"/>
                    <a:pt x="1" y="28"/>
                  </a:cubicBezTo>
                  <a:cubicBezTo>
                    <a:pt x="1" y="28"/>
                    <a:pt x="1" y="28"/>
                    <a:pt x="1" y="28"/>
                  </a:cubicBezTo>
                  <a:cubicBezTo>
                    <a:pt x="1" y="27"/>
                    <a:pt x="1" y="25"/>
                    <a:pt x="2" y="24"/>
                  </a:cubicBezTo>
                  <a:cubicBezTo>
                    <a:pt x="2" y="24"/>
                    <a:pt x="2" y="24"/>
                    <a:pt x="2" y="24"/>
                  </a:cubicBezTo>
                  <a:cubicBezTo>
                    <a:pt x="2" y="24"/>
                    <a:pt x="2" y="24"/>
                    <a:pt x="2" y="24"/>
                  </a:cubicBezTo>
                  <a:cubicBezTo>
                    <a:pt x="4" y="17"/>
                    <a:pt x="8" y="13"/>
                    <a:pt x="12" y="10"/>
                  </a:cubicBezTo>
                  <a:cubicBezTo>
                    <a:pt x="13" y="9"/>
                    <a:pt x="13" y="9"/>
                    <a:pt x="14" y="9"/>
                  </a:cubicBezTo>
                  <a:cubicBezTo>
                    <a:pt x="15" y="8"/>
                    <a:pt x="16" y="7"/>
                    <a:pt x="17" y="7"/>
                  </a:cubicBezTo>
                  <a:cubicBezTo>
                    <a:pt x="16" y="7"/>
                    <a:pt x="16" y="7"/>
                    <a:pt x="16" y="7"/>
                  </a:cubicBezTo>
                  <a:cubicBezTo>
                    <a:pt x="17" y="7"/>
                    <a:pt x="17" y="7"/>
                    <a:pt x="17" y="7"/>
                  </a:cubicBezTo>
                  <a:cubicBezTo>
                    <a:pt x="17" y="6"/>
                    <a:pt x="17" y="6"/>
                    <a:pt x="17" y="6"/>
                  </a:cubicBezTo>
                  <a:cubicBezTo>
                    <a:pt x="21" y="5"/>
                    <a:pt x="21" y="5"/>
                    <a:pt x="21" y="5"/>
                  </a:cubicBezTo>
                  <a:cubicBezTo>
                    <a:pt x="22" y="4"/>
                    <a:pt x="23" y="4"/>
                    <a:pt x="24" y="3"/>
                  </a:cubicBezTo>
                  <a:cubicBezTo>
                    <a:pt x="24" y="3"/>
                    <a:pt x="24" y="3"/>
                    <a:pt x="24" y="3"/>
                  </a:cubicBezTo>
                  <a:cubicBezTo>
                    <a:pt x="24" y="3"/>
                    <a:pt x="24" y="3"/>
                    <a:pt x="24" y="3"/>
                  </a:cubicBezTo>
                  <a:cubicBezTo>
                    <a:pt x="24" y="3"/>
                    <a:pt x="24" y="3"/>
                    <a:pt x="24" y="3"/>
                  </a:cubicBezTo>
                  <a:cubicBezTo>
                    <a:pt x="25" y="3"/>
                    <a:pt x="25" y="3"/>
                    <a:pt x="25" y="3"/>
                  </a:cubicBezTo>
                  <a:cubicBezTo>
                    <a:pt x="25" y="3"/>
                    <a:pt x="25" y="3"/>
                    <a:pt x="25" y="3"/>
                  </a:cubicBezTo>
                  <a:cubicBezTo>
                    <a:pt x="26" y="3"/>
                    <a:pt x="26" y="3"/>
                    <a:pt x="26" y="3"/>
                  </a:cubicBezTo>
                  <a:cubicBezTo>
                    <a:pt x="26" y="3"/>
                    <a:pt x="26" y="3"/>
                    <a:pt x="26" y="3"/>
                  </a:cubicBezTo>
                  <a:cubicBezTo>
                    <a:pt x="27" y="2"/>
                    <a:pt x="27" y="2"/>
                    <a:pt x="27" y="2"/>
                  </a:cubicBezTo>
                  <a:cubicBezTo>
                    <a:pt x="28" y="2"/>
                    <a:pt x="28" y="2"/>
                    <a:pt x="28" y="2"/>
                  </a:cubicBezTo>
                  <a:cubicBezTo>
                    <a:pt x="28" y="2"/>
                    <a:pt x="28" y="2"/>
                    <a:pt x="28" y="2"/>
                  </a:cubicBezTo>
                  <a:cubicBezTo>
                    <a:pt x="30" y="2"/>
                    <a:pt x="31" y="1"/>
                    <a:pt x="32" y="1"/>
                  </a:cubicBezTo>
                  <a:cubicBezTo>
                    <a:pt x="32" y="1"/>
                    <a:pt x="32" y="1"/>
                    <a:pt x="32" y="1"/>
                  </a:cubicBezTo>
                  <a:cubicBezTo>
                    <a:pt x="32" y="1"/>
                    <a:pt x="32" y="1"/>
                    <a:pt x="32" y="1"/>
                  </a:cubicBezTo>
                  <a:cubicBezTo>
                    <a:pt x="33" y="1"/>
                    <a:pt x="33" y="1"/>
                    <a:pt x="34" y="1"/>
                  </a:cubicBezTo>
                  <a:cubicBezTo>
                    <a:pt x="35" y="0"/>
                    <a:pt x="35" y="0"/>
                    <a:pt x="35" y="0"/>
                  </a:cubicBezTo>
                  <a:cubicBezTo>
                    <a:pt x="35" y="0"/>
                    <a:pt x="35" y="0"/>
                    <a:pt x="35" y="0"/>
                  </a:cubicBezTo>
                  <a:cubicBezTo>
                    <a:pt x="34" y="1"/>
                    <a:pt x="34" y="1"/>
                    <a:pt x="34" y="1"/>
                  </a:cubicBezTo>
                  <a:cubicBezTo>
                    <a:pt x="35" y="1"/>
                    <a:pt x="35" y="1"/>
                    <a:pt x="35" y="1"/>
                  </a:cubicBezTo>
                  <a:cubicBezTo>
                    <a:pt x="36" y="0"/>
                    <a:pt x="36" y="0"/>
                    <a:pt x="36" y="0"/>
                  </a:cubicBezTo>
                  <a:cubicBezTo>
                    <a:pt x="35" y="0"/>
                    <a:pt x="35" y="0"/>
                    <a:pt x="35" y="0"/>
                  </a:cubicBezTo>
                  <a:cubicBezTo>
                    <a:pt x="36" y="0"/>
                    <a:pt x="36" y="0"/>
                    <a:pt x="36" y="0"/>
                  </a:cubicBezTo>
                  <a:cubicBezTo>
                    <a:pt x="37" y="0"/>
                    <a:pt x="37" y="0"/>
                    <a:pt x="37" y="0"/>
                  </a:cubicBezTo>
                  <a:cubicBezTo>
                    <a:pt x="37" y="0"/>
                    <a:pt x="38" y="0"/>
                    <a:pt x="38" y="0"/>
                  </a:cubicBezTo>
                  <a:cubicBezTo>
                    <a:pt x="40" y="0"/>
                    <a:pt x="40" y="0"/>
                    <a:pt x="40" y="0"/>
                  </a:cubicBezTo>
                  <a:cubicBezTo>
                    <a:pt x="41" y="0"/>
                    <a:pt x="41" y="0"/>
                    <a:pt x="42" y="0"/>
                  </a:cubicBezTo>
                  <a:cubicBezTo>
                    <a:pt x="42" y="0"/>
                    <a:pt x="42" y="0"/>
                    <a:pt x="42" y="0"/>
                  </a:cubicBezTo>
                  <a:cubicBezTo>
                    <a:pt x="43" y="0"/>
                    <a:pt x="43" y="0"/>
                    <a:pt x="44" y="0"/>
                  </a:cubicBezTo>
                  <a:cubicBezTo>
                    <a:pt x="44" y="0"/>
                    <a:pt x="44" y="0"/>
                    <a:pt x="44" y="0"/>
                  </a:cubicBezTo>
                  <a:cubicBezTo>
                    <a:pt x="44" y="0"/>
                    <a:pt x="44" y="0"/>
                    <a:pt x="44" y="0"/>
                  </a:cubicBezTo>
                  <a:cubicBezTo>
                    <a:pt x="44" y="0"/>
                    <a:pt x="44" y="0"/>
                    <a:pt x="44" y="0"/>
                  </a:cubicBezTo>
                  <a:cubicBezTo>
                    <a:pt x="45" y="0"/>
                    <a:pt x="45" y="0"/>
                    <a:pt x="45" y="0"/>
                  </a:cubicBezTo>
                  <a:cubicBezTo>
                    <a:pt x="46" y="0"/>
                    <a:pt x="46" y="0"/>
                    <a:pt x="46" y="0"/>
                  </a:cubicBezTo>
                  <a:cubicBezTo>
                    <a:pt x="47" y="0"/>
                    <a:pt x="47" y="0"/>
                    <a:pt x="47" y="0"/>
                  </a:cubicBezTo>
                  <a:cubicBezTo>
                    <a:pt x="47" y="0"/>
                    <a:pt x="47" y="0"/>
                    <a:pt x="47" y="0"/>
                  </a:cubicBezTo>
                  <a:cubicBezTo>
                    <a:pt x="48" y="0"/>
                    <a:pt x="48" y="0"/>
                    <a:pt x="48" y="0"/>
                  </a:cubicBezTo>
                  <a:cubicBezTo>
                    <a:pt x="49" y="0"/>
                    <a:pt x="50" y="0"/>
                    <a:pt x="51" y="0"/>
                  </a:cubicBezTo>
                  <a:cubicBezTo>
                    <a:pt x="51" y="0"/>
                    <a:pt x="52" y="0"/>
                    <a:pt x="52" y="0"/>
                  </a:cubicBezTo>
                  <a:cubicBezTo>
                    <a:pt x="53" y="0"/>
                    <a:pt x="53" y="0"/>
                    <a:pt x="53" y="0"/>
                  </a:cubicBezTo>
                  <a:cubicBezTo>
                    <a:pt x="53" y="0"/>
                    <a:pt x="53" y="0"/>
                    <a:pt x="53" y="0"/>
                  </a:cubicBezTo>
                  <a:cubicBezTo>
                    <a:pt x="54" y="0"/>
                    <a:pt x="55" y="0"/>
                    <a:pt x="56" y="0"/>
                  </a:cubicBezTo>
                  <a:cubicBezTo>
                    <a:pt x="57" y="0"/>
                    <a:pt x="57" y="0"/>
                    <a:pt x="57" y="0"/>
                  </a:cubicBezTo>
                  <a:cubicBezTo>
                    <a:pt x="60" y="1"/>
                    <a:pt x="63" y="1"/>
                    <a:pt x="66" y="2"/>
                  </a:cubicBezTo>
                  <a:cubicBezTo>
                    <a:pt x="67" y="2"/>
                    <a:pt x="67" y="2"/>
                    <a:pt x="67" y="2"/>
                  </a:cubicBezTo>
                  <a:cubicBezTo>
                    <a:pt x="68" y="2"/>
                    <a:pt x="70" y="2"/>
                    <a:pt x="71" y="3"/>
                  </a:cubicBezTo>
                  <a:cubicBezTo>
                    <a:pt x="71" y="3"/>
                    <a:pt x="71" y="3"/>
                    <a:pt x="71" y="3"/>
                  </a:cubicBezTo>
                  <a:cubicBezTo>
                    <a:pt x="72" y="3"/>
                    <a:pt x="72" y="3"/>
                    <a:pt x="72" y="3"/>
                  </a:cubicBezTo>
                  <a:cubicBezTo>
                    <a:pt x="73" y="3"/>
                    <a:pt x="75" y="4"/>
                    <a:pt x="76" y="4"/>
                  </a:cubicBezTo>
                  <a:cubicBezTo>
                    <a:pt x="76" y="4"/>
                    <a:pt x="78" y="4"/>
                    <a:pt x="81" y="5"/>
                  </a:cubicBezTo>
                  <a:cubicBezTo>
                    <a:pt x="81" y="5"/>
                    <a:pt x="81" y="5"/>
                    <a:pt x="81" y="5"/>
                  </a:cubicBezTo>
                  <a:cubicBezTo>
                    <a:pt x="81" y="5"/>
                    <a:pt x="81" y="5"/>
                    <a:pt x="81" y="5"/>
                  </a:cubicBezTo>
                  <a:cubicBezTo>
                    <a:pt x="82" y="5"/>
                    <a:pt x="82" y="6"/>
                    <a:pt x="82" y="6"/>
                  </a:cubicBezTo>
                  <a:cubicBezTo>
                    <a:pt x="82" y="6"/>
                    <a:pt x="82" y="6"/>
                    <a:pt x="82" y="6"/>
                  </a:cubicBezTo>
                  <a:cubicBezTo>
                    <a:pt x="83" y="6"/>
                    <a:pt x="83" y="6"/>
                    <a:pt x="84" y="6"/>
                  </a:cubicBezTo>
                  <a:cubicBezTo>
                    <a:pt x="85" y="6"/>
                    <a:pt x="85" y="6"/>
                    <a:pt x="85" y="6"/>
                  </a:cubicBezTo>
                  <a:cubicBezTo>
                    <a:pt x="85" y="7"/>
                    <a:pt x="85" y="7"/>
                    <a:pt x="85" y="7"/>
                  </a:cubicBezTo>
                  <a:cubicBezTo>
                    <a:pt x="85" y="7"/>
                    <a:pt x="85" y="7"/>
                    <a:pt x="85" y="7"/>
                  </a:cubicBezTo>
                  <a:cubicBezTo>
                    <a:pt x="86" y="7"/>
                    <a:pt x="86" y="7"/>
                    <a:pt x="86" y="7"/>
                  </a:cubicBezTo>
                  <a:cubicBezTo>
                    <a:pt x="86" y="7"/>
                    <a:pt x="86" y="7"/>
                    <a:pt x="86" y="7"/>
                  </a:cubicBezTo>
                  <a:cubicBezTo>
                    <a:pt x="86" y="7"/>
                    <a:pt x="86" y="7"/>
                    <a:pt x="86" y="7"/>
                  </a:cubicBezTo>
                  <a:cubicBezTo>
                    <a:pt x="86" y="7"/>
                    <a:pt x="86" y="7"/>
                    <a:pt x="86" y="7"/>
                  </a:cubicBezTo>
                  <a:cubicBezTo>
                    <a:pt x="87" y="7"/>
                    <a:pt x="87" y="7"/>
                    <a:pt x="87" y="7"/>
                  </a:cubicBezTo>
                  <a:cubicBezTo>
                    <a:pt x="87" y="7"/>
                    <a:pt x="88" y="8"/>
                    <a:pt x="88" y="8"/>
                  </a:cubicBezTo>
                  <a:cubicBezTo>
                    <a:pt x="89" y="8"/>
                    <a:pt x="89" y="8"/>
                    <a:pt x="89" y="8"/>
                  </a:cubicBezTo>
                  <a:cubicBezTo>
                    <a:pt x="90" y="8"/>
                    <a:pt x="91" y="9"/>
                    <a:pt x="91" y="9"/>
                  </a:cubicBezTo>
                  <a:cubicBezTo>
                    <a:pt x="93" y="10"/>
                    <a:pt x="93" y="10"/>
                    <a:pt x="93" y="10"/>
                  </a:cubicBezTo>
                  <a:cubicBezTo>
                    <a:pt x="94" y="10"/>
                    <a:pt x="95" y="11"/>
                    <a:pt x="96" y="11"/>
                  </a:cubicBezTo>
                  <a:cubicBezTo>
                    <a:pt x="96" y="11"/>
                    <a:pt x="98" y="12"/>
                    <a:pt x="101" y="13"/>
                  </a:cubicBezTo>
                  <a:cubicBezTo>
                    <a:pt x="101" y="13"/>
                    <a:pt x="101" y="13"/>
                    <a:pt x="101" y="13"/>
                  </a:cubicBezTo>
                  <a:cubicBezTo>
                    <a:pt x="101" y="14"/>
                    <a:pt x="101" y="14"/>
                    <a:pt x="101" y="14"/>
                  </a:cubicBezTo>
                  <a:cubicBezTo>
                    <a:pt x="103" y="14"/>
                    <a:pt x="104" y="15"/>
                    <a:pt x="106" y="16"/>
                  </a:cubicBezTo>
                  <a:cubicBezTo>
                    <a:pt x="107" y="17"/>
                    <a:pt x="110" y="18"/>
                    <a:pt x="112" y="20"/>
                  </a:cubicBezTo>
                  <a:cubicBezTo>
                    <a:pt x="112" y="20"/>
                    <a:pt x="112" y="20"/>
                    <a:pt x="112" y="20"/>
                  </a:cubicBezTo>
                  <a:cubicBezTo>
                    <a:pt x="112" y="20"/>
                    <a:pt x="112" y="20"/>
                    <a:pt x="112" y="20"/>
                  </a:cubicBezTo>
                  <a:cubicBezTo>
                    <a:pt x="112" y="20"/>
                    <a:pt x="113" y="20"/>
                    <a:pt x="113" y="21"/>
                  </a:cubicBezTo>
                  <a:cubicBezTo>
                    <a:pt x="115" y="22"/>
                    <a:pt x="118" y="23"/>
                    <a:pt x="120" y="25"/>
                  </a:cubicBezTo>
                  <a:cubicBezTo>
                    <a:pt x="120" y="25"/>
                    <a:pt x="120" y="25"/>
                    <a:pt x="120" y="25"/>
                  </a:cubicBezTo>
                  <a:cubicBezTo>
                    <a:pt x="120" y="25"/>
                    <a:pt x="120" y="25"/>
                    <a:pt x="120" y="25"/>
                  </a:cubicBezTo>
                  <a:cubicBezTo>
                    <a:pt x="121" y="25"/>
                    <a:pt x="121" y="25"/>
                    <a:pt x="121" y="25"/>
                  </a:cubicBezTo>
                  <a:cubicBezTo>
                    <a:pt x="121" y="25"/>
                    <a:pt x="121" y="25"/>
                    <a:pt x="121" y="25"/>
                  </a:cubicBezTo>
                  <a:cubicBezTo>
                    <a:pt x="121" y="25"/>
                    <a:pt x="121" y="25"/>
                    <a:pt x="121" y="25"/>
                  </a:cubicBezTo>
                  <a:cubicBezTo>
                    <a:pt x="121" y="26"/>
                    <a:pt x="122" y="26"/>
                    <a:pt x="122" y="26"/>
                  </a:cubicBezTo>
                  <a:cubicBezTo>
                    <a:pt x="122" y="26"/>
                    <a:pt x="122" y="26"/>
                    <a:pt x="122" y="26"/>
                  </a:cubicBezTo>
                  <a:cubicBezTo>
                    <a:pt x="124" y="27"/>
                    <a:pt x="125" y="28"/>
                    <a:pt x="126" y="29"/>
                  </a:cubicBezTo>
                  <a:cubicBezTo>
                    <a:pt x="127" y="30"/>
                    <a:pt x="128" y="30"/>
                    <a:pt x="128" y="30"/>
                  </a:cubicBezTo>
                  <a:cubicBezTo>
                    <a:pt x="130" y="32"/>
                    <a:pt x="130" y="32"/>
                    <a:pt x="130" y="32"/>
                  </a:cubicBezTo>
                  <a:cubicBezTo>
                    <a:pt x="132" y="33"/>
                    <a:pt x="134" y="34"/>
                    <a:pt x="135" y="35"/>
                  </a:cubicBezTo>
                  <a:cubicBezTo>
                    <a:pt x="138" y="37"/>
                    <a:pt x="140" y="39"/>
                    <a:pt x="141" y="40"/>
                  </a:cubicBezTo>
                  <a:cubicBezTo>
                    <a:pt x="142" y="40"/>
                    <a:pt x="142" y="40"/>
                    <a:pt x="142" y="40"/>
                  </a:cubicBezTo>
                  <a:cubicBezTo>
                    <a:pt x="142" y="40"/>
                    <a:pt x="142" y="40"/>
                    <a:pt x="142" y="40"/>
                  </a:cubicBezTo>
                  <a:cubicBezTo>
                    <a:pt x="144" y="42"/>
                    <a:pt x="145" y="44"/>
                    <a:pt x="146" y="45"/>
                  </a:cubicBezTo>
                  <a:cubicBezTo>
                    <a:pt x="147" y="45"/>
                    <a:pt x="148" y="46"/>
                    <a:pt x="149" y="47"/>
                  </a:cubicBezTo>
                  <a:cubicBezTo>
                    <a:pt x="150" y="48"/>
                    <a:pt x="150" y="48"/>
                    <a:pt x="150" y="48"/>
                  </a:cubicBezTo>
                  <a:cubicBezTo>
                    <a:pt x="151" y="48"/>
                    <a:pt x="151" y="48"/>
                    <a:pt x="151" y="48"/>
                  </a:cubicBezTo>
                  <a:cubicBezTo>
                    <a:pt x="154" y="53"/>
                    <a:pt x="157" y="56"/>
                    <a:pt x="159" y="59"/>
                  </a:cubicBezTo>
                  <a:cubicBezTo>
                    <a:pt x="159" y="60"/>
                    <a:pt x="160" y="61"/>
                    <a:pt x="160" y="62"/>
                  </a:cubicBezTo>
                  <a:cubicBezTo>
                    <a:pt x="160" y="62"/>
                    <a:pt x="160" y="62"/>
                    <a:pt x="160" y="62"/>
                  </a:cubicBezTo>
                  <a:cubicBezTo>
                    <a:pt x="160" y="62"/>
                    <a:pt x="160" y="62"/>
                    <a:pt x="160" y="62"/>
                  </a:cubicBezTo>
                  <a:cubicBezTo>
                    <a:pt x="160" y="63"/>
                    <a:pt x="161" y="64"/>
                    <a:pt x="161" y="64"/>
                  </a:cubicBezTo>
                  <a:cubicBezTo>
                    <a:pt x="161" y="65"/>
                    <a:pt x="161" y="66"/>
                    <a:pt x="161" y="66"/>
                  </a:cubicBezTo>
                  <a:cubicBezTo>
                    <a:pt x="161" y="67"/>
                    <a:pt x="161" y="67"/>
                    <a:pt x="162" y="68"/>
                  </a:cubicBezTo>
                  <a:cubicBezTo>
                    <a:pt x="162" y="69"/>
                    <a:pt x="162" y="70"/>
                    <a:pt x="162" y="71"/>
                  </a:cubicBezTo>
                  <a:cubicBezTo>
                    <a:pt x="162" y="79"/>
                    <a:pt x="155" y="85"/>
                    <a:pt x="146" y="90"/>
                  </a:cubicBezTo>
                  <a:cubicBezTo>
                    <a:pt x="145" y="90"/>
                    <a:pt x="144" y="91"/>
                    <a:pt x="143" y="91"/>
                  </a:cubicBezTo>
                  <a:cubicBezTo>
                    <a:pt x="143" y="91"/>
                    <a:pt x="143" y="91"/>
                    <a:pt x="143" y="91"/>
                  </a:cubicBezTo>
                  <a:cubicBezTo>
                    <a:pt x="143" y="92"/>
                    <a:pt x="143" y="92"/>
                    <a:pt x="143" y="92"/>
                  </a:cubicBezTo>
                  <a:cubicBezTo>
                    <a:pt x="143" y="92"/>
                    <a:pt x="143" y="92"/>
                    <a:pt x="143" y="92"/>
                  </a:cubicBezTo>
                  <a:cubicBezTo>
                    <a:pt x="143" y="92"/>
                    <a:pt x="143" y="92"/>
                    <a:pt x="143" y="92"/>
                  </a:cubicBezTo>
                  <a:cubicBezTo>
                    <a:pt x="142" y="92"/>
                    <a:pt x="142" y="92"/>
                    <a:pt x="142" y="92"/>
                  </a:cubicBezTo>
                  <a:cubicBezTo>
                    <a:pt x="142" y="92"/>
                    <a:pt x="142" y="92"/>
                    <a:pt x="142" y="92"/>
                  </a:cubicBezTo>
                  <a:cubicBezTo>
                    <a:pt x="142" y="92"/>
                    <a:pt x="142" y="92"/>
                    <a:pt x="142" y="92"/>
                  </a:cubicBezTo>
                  <a:cubicBezTo>
                    <a:pt x="142" y="92"/>
                    <a:pt x="142" y="92"/>
                    <a:pt x="142" y="92"/>
                  </a:cubicBezTo>
                  <a:cubicBezTo>
                    <a:pt x="141" y="92"/>
                    <a:pt x="141" y="92"/>
                    <a:pt x="141" y="92"/>
                  </a:cubicBezTo>
                  <a:cubicBezTo>
                    <a:pt x="141" y="93"/>
                    <a:pt x="141" y="93"/>
                    <a:pt x="141" y="93"/>
                  </a:cubicBezTo>
                  <a:cubicBezTo>
                    <a:pt x="141" y="93"/>
                    <a:pt x="141" y="93"/>
                    <a:pt x="141" y="93"/>
                  </a:cubicBezTo>
                  <a:cubicBezTo>
                    <a:pt x="141" y="93"/>
                    <a:pt x="141" y="93"/>
                    <a:pt x="141" y="93"/>
                  </a:cubicBezTo>
                  <a:cubicBezTo>
                    <a:pt x="141" y="93"/>
                    <a:pt x="141" y="93"/>
                    <a:pt x="141" y="93"/>
                  </a:cubicBezTo>
                  <a:cubicBezTo>
                    <a:pt x="140" y="93"/>
                    <a:pt x="140" y="93"/>
                    <a:pt x="140" y="93"/>
                  </a:cubicBezTo>
                  <a:cubicBezTo>
                    <a:pt x="140" y="93"/>
                    <a:pt x="140" y="93"/>
                    <a:pt x="140" y="93"/>
                  </a:cubicBezTo>
                  <a:cubicBezTo>
                    <a:pt x="140" y="93"/>
                    <a:pt x="140" y="93"/>
                    <a:pt x="140" y="93"/>
                  </a:cubicBezTo>
                  <a:cubicBezTo>
                    <a:pt x="139" y="93"/>
                    <a:pt x="139" y="93"/>
                    <a:pt x="139" y="93"/>
                  </a:cubicBezTo>
                  <a:cubicBezTo>
                    <a:pt x="139" y="93"/>
                    <a:pt x="139" y="93"/>
                    <a:pt x="139" y="93"/>
                  </a:cubicBezTo>
                  <a:cubicBezTo>
                    <a:pt x="139" y="94"/>
                    <a:pt x="139" y="94"/>
                    <a:pt x="139" y="94"/>
                  </a:cubicBezTo>
                  <a:cubicBezTo>
                    <a:pt x="139" y="94"/>
                    <a:pt x="139" y="94"/>
                    <a:pt x="139"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4"/>
                    <a:pt x="137" y="94"/>
                    <a:pt x="137" y="94"/>
                  </a:cubicBezTo>
                  <a:cubicBezTo>
                    <a:pt x="137" y="95"/>
                    <a:pt x="137" y="95"/>
                    <a:pt x="137"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3" y="96"/>
                    <a:pt x="133" y="96"/>
                    <a:pt x="133" y="96"/>
                  </a:cubicBezTo>
                  <a:cubicBezTo>
                    <a:pt x="133" y="96"/>
                    <a:pt x="133" y="96"/>
                    <a:pt x="133" y="96"/>
                  </a:cubicBezTo>
                  <a:cubicBezTo>
                    <a:pt x="133" y="96"/>
                    <a:pt x="133" y="96"/>
                    <a:pt x="133" y="96"/>
                  </a:cubicBezTo>
                  <a:cubicBezTo>
                    <a:pt x="132" y="96"/>
                    <a:pt x="132" y="96"/>
                    <a:pt x="132" y="96"/>
                  </a:cubicBezTo>
                  <a:cubicBezTo>
                    <a:pt x="131" y="97"/>
                    <a:pt x="131" y="97"/>
                    <a:pt x="131" y="97"/>
                  </a:cubicBezTo>
                  <a:cubicBezTo>
                    <a:pt x="131" y="97"/>
                    <a:pt x="131" y="97"/>
                    <a:pt x="131" y="97"/>
                  </a:cubicBezTo>
                  <a:cubicBezTo>
                    <a:pt x="131" y="97"/>
                    <a:pt x="131" y="97"/>
                    <a:pt x="131" y="97"/>
                  </a:cubicBezTo>
                  <a:cubicBezTo>
                    <a:pt x="131" y="97"/>
                    <a:pt x="131" y="97"/>
                    <a:pt x="131"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29" y="97"/>
                    <a:pt x="129" y="97"/>
                    <a:pt x="129" y="97"/>
                  </a:cubicBezTo>
                  <a:cubicBezTo>
                    <a:pt x="129" y="97"/>
                    <a:pt x="129" y="97"/>
                    <a:pt x="129" y="97"/>
                  </a:cubicBezTo>
                  <a:cubicBezTo>
                    <a:pt x="128" y="98"/>
                    <a:pt x="128" y="98"/>
                    <a:pt x="128" y="98"/>
                  </a:cubicBezTo>
                  <a:cubicBezTo>
                    <a:pt x="128" y="98"/>
                    <a:pt x="128" y="98"/>
                    <a:pt x="128" y="98"/>
                  </a:cubicBezTo>
                  <a:cubicBezTo>
                    <a:pt x="128" y="98"/>
                    <a:pt x="128" y="98"/>
                    <a:pt x="128"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6" y="98"/>
                    <a:pt x="126" y="98"/>
                    <a:pt x="126" y="98"/>
                  </a:cubicBezTo>
                  <a:cubicBezTo>
                    <a:pt x="126" y="98"/>
                    <a:pt x="126" y="98"/>
                    <a:pt x="126"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3" y="99"/>
                    <a:pt x="123" y="99"/>
                    <a:pt x="123" y="99"/>
                  </a:cubicBez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1" y="99"/>
                    <a:pt x="121" y="99"/>
                    <a:pt x="121" y="99"/>
                  </a:cubicBezTo>
                  <a:cubicBezTo>
                    <a:pt x="121" y="99"/>
                    <a:pt x="121" y="99"/>
                    <a:pt x="121" y="99"/>
                  </a:cubicBezTo>
                  <a:cubicBezTo>
                    <a:pt x="120" y="99"/>
                    <a:pt x="120" y="99"/>
                    <a:pt x="120" y="99"/>
                  </a:cubicBezTo>
                  <a:cubicBezTo>
                    <a:pt x="120" y="99"/>
                    <a:pt x="120" y="99"/>
                    <a:pt x="120" y="99"/>
                  </a:cubicBezTo>
                  <a:cubicBezTo>
                    <a:pt x="120" y="99"/>
                    <a:pt x="120" y="99"/>
                    <a:pt x="120" y="99"/>
                  </a:cubicBezTo>
                  <a:cubicBezTo>
                    <a:pt x="119" y="99"/>
                    <a:pt x="119" y="99"/>
                    <a:pt x="119" y="99"/>
                  </a:cubicBezTo>
                  <a:cubicBezTo>
                    <a:pt x="119" y="99"/>
                    <a:pt x="119" y="99"/>
                    <a:pt x="119" y="99"/>
                  </a:cubicBezTo>
                  <a:cubicBezTo>
                    <a:pt x="119" y="99"/>
                    <a:pt x="119" y="99"/>
                    <a:pt x="119" y="99"/>
                  </a:cubicBezTo>
                  <a:cubicBezTo>
                    <a:pt x="118" y="99"/>
                    <a:pt x="118" y="99"/>
                    <a:pt x="118" y="99"/>
                  </a:cubicBezTo>
                  <a:cubicBezTo>
                    <a:pt x="118" y="99"/>
                    <a:pt x="118" y="99"/>
                    <a:pt x="118" y="99"/>
                  </a:cubicBezTo>
                  <a:cubicBezTo>
                    <a:pt x="117" y="99"/>
                    <a:pt x="117" y="99"/>
                    <a:pt x="117" y="99"/>
                  </a:cubicBezTo>
                  <a:cubicBezTo>
                    <a:pt x="116" y="99"/>
                    <a:pt x="116" y="99"/>
                    <a:pt x="116" y="99"/>
                  </a:cubicBezTo>
                  <a:cubicBezTo>
                    <a:pt x="116" y="99"/>
                    <a:pt x="116" y="99"/>
                    <a:pt x="116" y="99"/>
                  </a:cubicBezTo>
                  <a:cubicBezTo>
                    <a:pt x="116" y="99"/>
                    <a:pt x="116" y="99"/>
                    <a:pt x="116" y="99"/>
                  </a:cubicBezTo>
                  <a:cubicBezTo>
                    <a:pt x="115" y="99"/>
                    <a:pt x="115" y="99"/>
                    <a:pt x="115" y="99"/>
                  </a:cubicBezTo>
                  <a:cubicBezTo>
                    <a:pt x="114" y="99"/>
                    <a:pt x="114" y="99"/>
                    <a:pt x="114" y="99"/>
                  </a:cubicBezTo>
                  <a:cubicBezTo>
                    <a:pt x="114" y="99"/>
                    <a:pt x="114" y="99"/>
                    <a:pt x="114" y="99"/>
                  </a:cubicBezTo>
                  <a:cubicBezTo>
                    <a:pt x="114" y="99"/>
                    <a:pt x="114" y="99"/>
                    <a:pt x="114" y="99"/>
                  </a:cubicBezTo>
                  <a:cubicBezTo>
                    <a:pt x="114" y="99"/>
                    <a:pt x="114" y="99"/>
                    <a:pt x="114" y="99"/>
                  </a:cubicBezTo>
                  <a:cubicBezTo>
                    <a:pt x="113" y="99"/>
                    <a:pt x="113" y="99"/>
                    <a:pt x="113" y="99"/>
                  </a:cubicBezTo>
                  <a:cubicBezTo>
                    <a:pt x="112" y="99"/>
                    <a:pt x="112" y="99"/>
                    <a:pt x="112" y="99"/>
                  </a:cubicBezTo>
                  <a:cubicBezTo>
                    <a:pt x="112" y="99"/>
                    <a:pt x="112" y="99"/>
                    <a:pt x="112" y="99"/>
                  </a:cubicBezTo>
                  <a:cubicBezTo>
                    <a:pt x="111" y="99"/>
                    <a:pt x="111" y="99"/>
                    <a:pt x="111" y="99"/>
                  </a:cubicBezTo>
                  <a:cubicBezTo>
                    <a:pt x="110" y="99"/>
                    <a:pt x="110" y="99"/>
                    <a:pt x="110" y="99"/>
                  </a:cubicBezTo>
                  <a:cubicBezTo>
                    <a:pt x="110" y="99"/>
                    <a:pt x="110" y="99"/>
                    <a:pt x="110" y="99"/>
                  </a:cubicBezTo>
                  <a:cubicBezTo>
                    <a:pt x="110" y="99"/>
                    <a:pt x="110" y="99"/>
                    <a:pt x="110" y="99"/>
                  </a:cubicBezTo>
                  <a:cubicBezTo>
                    <a:pt x="110" y="99"/>
                    <a:pt x="110" y="99"/>
                    <a:pt x="110" y="99"/>
                  </a:cubicBezTo>
                  <a:cubicBezTo>
                    <a:pt x="109" y="99"/>
                    <a:pt x="109" y="99"/>
                    <a:pt x="109" y="99"/>
                  </a:cubicBezTo>
                  <a:cubicBezTo>
                    <a:pt x="108" y="99"/>
                    <a:pt x="108" y="99"/>
                    <a:pt x="108" y="99"/>
                  </a:cubicBezTo>
                  <a:cubicBezTo>
                    <a:pt x="108" y="99"/>
                    <a:pt x="108" y="99"/>
                    <a:pt x="108" y="99"/>
                  </a:cubicBezTo>
                  <a:cubicBezTo>
                    <a:pt x="108" y="99"/>
                    <a:pt x="108" y="99"/>
                    <a:pt x="108" y="99"/>
                  </a:cubicBezTo>
                  <a:cubicBezTo>
                    <a:pt x="107" y="99"/>
                    <a:pt x="107" y="99"/>
                    <a:pt x="107" y="99"/>
                  </a:cubicBezTo>
                  <a:cubicBezTo>
                    <a:pt x="106" y="99"/>
                    <a:pt x="106" y="99"/>
                    <a:pt x="106" y="99"/>
                  </a:cubicBezTo>
                  <a:cubicBezTo>
                    <a:pt x="105" y="99"/>
                    <a:pt x="105" y="99"/>
                    <a:pt x="105" y="99"/>
                  </a:cubicBezTo>
                  <a:cubicBezTo>
                    <a:pt x="105" y="99"/>
                    <a:pt x="105" y="99"/>
                    <a:pt x="105" y="99"/>
                  </a:cubicBezTo>
                  <a:cubicBezTo>
                    <a:pt x="105" y="99"/>
                    <a:pt x="105" y="99"/>
                    <a:pt x="105" y="99"/>
                  </a:cubicBezTo>
                  <a:cubicBezTo>
                    <a:pt x="105" y="99"/>
                    <a:pt x="104" y="99"/>
                    <a:pt x="104" y="99"/>
                  </a:cubicBezTo>
                  <a:cubicBezTo>
                    <a:pt x="103" y="99"/>
                    <a:pt x="103" y="99"/>
                    <a:pt x="103" y="99"/>
                  </a:cubicBezTo>
                  <a:cubicBezTo>
                    <a:pt x="102" y="99"/>
                    <a:pt x="102" y="99"/>
                    <a:pt x="102" y="99"/>
                  </a:cubicBezTo>
                  <a:cubicBezTo>
                    <a:pt x="101" y="98"/>
                    <a:pt x="100" y="98"/>
                    <a:pt x="99" y="98"/>
                  </a:cubicBezTo>
                  <a:cubicBezTo>
                    <a:pt x="99" y="98"/>
                    <a:pt x="99" y="98"/>
                    <a:pt x="99" y="98"/>
                  </a:cubicBezTo>
                  <a:cubicBezTo>
                    <a:pt x="98" y="98"/>
                    <a:pt x="98" y="98"/>
                    <a:pt x="98" y="98"/>
                  </a:cubicBezTo>
                  <a:cubicBezTo>
                    <a:pt x="98" y="98"/>
                    <a:pt x="98" y="98"/>
                    <a:pt x="98" y="98"/>
                  </a:cubicBezTo>
                  <a:cubicBezTo>
                    <a:pt x="98" y="98"/>
                    <a:pt x="98" y="98"/>
                    <a:pt x="98" y="98"/>
                  </a:cubicBezTo>
                  <a:cubicBezTo>
                    <a:pt x="98" y="98"/>
                    <a:pt x="98" y="98"/>
                    <a:pt x="98" y="98"/>
                  </a:cubicBezTo>
                  <a:cubicBezTo>
                    <a:pt x="96" y="98"/>
                    <a:pt x="95" y="97"/>
                    <a:pt x="93" y="97"/>
                  </a:cubicBezTo>
                  <a:cubicBezTo>
                    <a:pt x="93" y="97"/>
                    <a:pt x="93" y="97"/>
                    <a:pt x="93" y="97"/>
                  </a:cubicBezTo>
                  <a:cubicBezTo>
                    <a:pt x="91" y="97"/>
                    <a:pt x="90" y="96"/>
                    <a:pt x="89" y="96"/>
                  </a:cubicBezTo>
                  <a:cubicBezTo>
                    <a:pt x="88" y="96"/>
                    <a:pt x="88" y="96"/>
                    <a:pt x="87" y="95"/>
                  </a:cubicBezTo>
                  <a:cubicBezTo>
                    <a:pt x="86" y="95"/>
                    <a:pt x="85" y="95"/>
                    <a:pt x="84" y="94"/>
                  </a:cubicBezTo>
                  <a:cubicBezTo>
                    <a:pt x="83" y="94"/>
                    <a:pt x="83" y="94"/>
                    <a:pt x="82" y="94"/>
                  </a:cubicBezTo>
                  <a:cubicBezTo>
                    <a:pt x="83" y="94"/>
                    <a:pt x="83" y="94"/>
                    <a:pt x="83" y="94"/>
                  </a:cubicBezTo>
                  <a:cubicBezTo>
                    <a:pt x="76" y="92"/>
                    <a:pt x="67" y="88"/>
                    <a:pt x="57" y="84"/>
                  </a:cubicBezTo>
                  <a:cubicBezTo>
                    <a:pt x="49" y="80"/>
                    <a:pt x="40" y="75"/>
                    <a:pt x="31" y="70"/>
                  </a:cubicBezTo>
                  <a:cubicBezTo>
                    <a:pt x="31" y="70"/>
                    <a:pt x="30" y="69"/>
                    <a:pt x="29" y="69"/>
                  </a:cubicBezTo>
                  <a:cubicBezTo>
                    <a:pt x="28" y="68"/>
                    <a:pt x="28" y="68"/>
                    <a:pt x="27" y="67"/>
                  </a:cubicBezTo>
                  <a:cubicBezTo>
                    <a:pt x="27" y="68"/>
                    <a:pt x="28" y="68"/>
                    <a:pt x="28" y="68"/>
                  </a:cubicBezTo>
                  <a:cubicBezTo>
                    <a:pt x="28" y="68"/>
                    <a:pt x="27" y="68"/>
                    <a:pt x="27" y="67"/>
                  </a:cubicBezTo>
                  <a:cubicBezTo>
                    <a:pt x="26" y="67"/>
                    <a:pt x="26" y="67"/>
                    <a:pt x="25" y="66"/>
                  </a:cubicBezTo>
                  <a:cubicBezTo>
                    <a:pt x="25" y="66"/>
                    <a:pt x="24" y="66"/>
                    <a:pt x="24" y="65"/>
                  </a:cubicBezTo>
                  <a:cubicBezTo>
                    <a:pt x="23" y="65"/>
                    <a:pt x="23" y="65"/>
                    <a:pt x="22" y="64"/>
                  </a:cubicBezTo>
                  <a:cubicBezTo>
                    <a:pt x="22" y="64"/>
                    <a:pt x="21" y="64"/>
                    <a:pt x="21" y="63"/>
                  </a:cubicBezTo>
                  <a:cubicBezTo>
                    <a:pt x="20" y="63"/>
                    <a:pt x="20" y="63"/>
                    <a:pt x="19" y="62"/>
                  </a:cubicBezTo>
                  <a:cubicBezTo>
                    <a:pt x="19" y="62"/>
                    <a:pt x="18" y="61"/>
                    <a:pt x="18" y="61"/>
                  </a:cubicBezTo>
                  <a:cubicBezTo>
                    <a:pt x="17" y="61"/>
                    <a:pt x="17" y="60"/>
                    <a:pt x="16" y="60"/>
                  </a:cubicBezTo>
                  <a:cubicBezTo>
                    <a:pt x="16" y="60"/>
                    <a:pt x="16" y="59"/>
                    <a:pt x="15" y="59"/>
                  </a:cubicBezTo>
                  <a:cubicBezTo>
                    <a:pt x="15" y="58"/>
                    <a:pt x="14" y="58"/>
                    <a:pt x="14" y="58"/>
                  </a:cubicBezTo>
                  <a:cubicBezTo>
                    <a:pt x="14" y="58"/>
                    <a:pt x="14" y="58"/>
                    <a:pt x="14" y="58"/>
                  </a:cubicBezTo>
                  <a:cubicBezTo>
                    <a:pt x="14" y="58"/>
                    <a:pt x="14" y="58"/>
                    <a:pt x="14" y="58"/>
                  </a:cubicBezTo>
                  <a:cubicBezTo>
                    <a:pt x="14" y="58"/>
                    <a:pt x="14" y="58"/>
                    <a:pt x="14" y="58"/>
                  </a:cubicBezTo>
                  <a:cubicBezTo>
                    <a:pt x="13" y="57"/>
                    <a:pt x="13" y="57"/>
                    <a:pt x="13" y="57"/>
                  </a:cubicBezTo>
                  <a:cubicBezTo>
                    <a:pt x="12" y="56"/>
                    <a:pt x="12" y="56"/>
                    <a:pt x="12" y="56"/>
                  </a:cubicBezTo>
                  <a:cubicBezTo>
                    <a:pt x="11" y="55"/>
                    <a:pt x="11" y="55"/>
                    <a:pt x="11" y="55"/>
                  </a:cubicBezTo>
                  <a:cubicBezTo>
                    <a:pt x="10" y="54"/>
                    <a:pt x="10" y="54"/>
                    <a:pt x="10" y="54"/>
                  </a:cubicBezTo>
                  <a:cubicBezTo>
                    <a:pt x="9" y="53"/>
                    <a:pt x="9" y="53"/>
                    <a:pt x="9" y="53"/>
                  </a:cubicBezTo>
                  <a:cubicBezTo>
                    <a:pt x="9" y="53"/>
                    <a:pt x="9" y="52"/>
                    <a:pt x="8" y="52"/>
                  </a:cubicBezTo>
                  <a:cubicBezTo>
                    <a:pt x="8" y="51"/>
                    <a:pt x="8" y="51"/>
                    <a:pt x="8" y="51"/>
                  </a:cubicBezTo>
                  <a:cubicBezTo>
                    <a:pt x="8" y="51"/>
                    <a:pt x="8" y="51"/>
                    <a:pt x="8" y="51"/>
                  </a:cubicBezTo>
                  <a:cubicBezTo>
                    <a:pt x="8" y="51"/>
                    <a:pt x="8" y="51"/>
                    <a:pt x="8" y="51"/>
                  </a:cubicBezTo>
                  <a:cubicBezTo>
                    <a:pt x="8" y="51"/>
                    <a:pt x="8" y="51"/>
                    <a:pt x="8" y="51"/>
                  </a:cubicBezTo>
                  <a:cubicBezTo>
                    <a:pt x="8" y="51"/>
                    <a:pt x="8" y="51"/>
                    <a:pt x="8" y="51"/>
                  </a:cubicBezTo>
                  <a:cubicBezTo>
                    <a:pt x="7" y="51"/>
                    <a:pt x="7" y="50"/>
                    <a:pt x="7" y="50"/>
                  </a:cubicBezTo>
                  <a:cubicBezTo>
                    <a:pt x="6" y="49"/>
                    <a:pt x="6" y="49"/>
                    <a:pt x="6" y="49"/>
                  </a:cubicBezTo>
                  <a:cubicBezTo>
                    <a:pt x="6" y="49"/>
                    <a:pt x="6" y="49"/>
                    <a:pt x="6" y="49"/>
                  </a:cubicBezTo>
                  <a:cubicBezTo>
                    <a:pt x="6" y="48"/>
                    <a:pt x="6" y="48"/>
                    <a:pt x="6" y="48"/>
                  </a:cubicBezTo>
                  <a:cubicBezTo>
                    <a:pt x="6" y="48"/>
                    <a:pt x="6" y="48"/>
                    <a:pt x="6" y="48"/>
                  </a:cubicBezTo>
                  <a:cubicBezTo>
                    <a:pt x="5" y="47"/>
                    <a:pt x="5" y="47"/>
                    <a:pt x="5" y="47"/>
                  </a:cubicBezTo>
                  <a:cubicBezTo>
                    <a:pt x="5" y="47"/>
                    <a:pt x="5" y="47"/>
                    <a:pt x="5" y="47"/>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5"/>
                    <a:pt x="4" y="45"/>
                    <a:pt x="4" y="45"/>
                  </a:cubicBezTo>
                  <a:cubicBezTo>
                    <a:pt x="3" y="44"/>
                    <a:pt x="3" y="44"/>
                    <a:pt x="3" y="44"/>
                  </a:cubicBezTo>
                  <a:cubicBezTo>
                    <a:pt x="3" y="44"/>
                    <a:pt x="3" y="44"/>
                    <a:pt x="3" y="44"/>
                  </a:cubicBezTo>
                  <a:cubicBezTo>
                    <a:pt x="3" y="44"/>
                    <a:pt x="3" y="43"/>
                    <a:pt x="3" y="43"/>
                  </a:cubicBezTo>
                  <a:cubicBezTo>
                    <a:pt x="2" y="42"/>
                    <a:pt x="2" y="42"/>
                    <a:pt x="2" y="42"/>
                  </a:cubicBezTo>
                  <a:cubicBezTo>
                    <a:pt x="2" y="42"/>
                    <a:pt x="2" y="42"/>
                    <a:pt x="2" y="42"/>
                  </a:cubicBezTo>
                  <a:cubicBezTo>
                    <a:pt x="2" y="42"/>
                    <a:pt x="2" y="42"/>
                    <a:pt x="2" y="42"/>
                  </a:cubicBezTo>
                  <a:cubicBezTo>
                    <a:pt x="2" y="42"/>
                    <a:pt x="2" y="42"/>
                    <a:pt x="2" y="42"/>
                  </a:cubicBezTo>
                  <a:cubicBezTo>
                    <a:pt x="2" y="41"/>
                    <a:pt x="2" y="41"/>
                    <a:pt x="2" y="41"/>
                  </a:cubicBezTo>
                  <a:cubicBezTo>
                    <a:pt x="2" y="41"/>
                    <a:pt x="2" y="41"/>
                    <a:pt x="2" y="41"/>
                  </a:cubicBezTo>
                  <a:cubicBezTo>
                    <a:pt x="2" y="40"/>
                    <a:pt x="2" y="40"/>
                    <a:pt x="2" y="40"/>
                  </a:cubicBezTo>
                  <a:cubicBezTo>
                    <a:pt x="1" y="40"/>
                    <a:pt x="1" y="40"/>
                    <a:pt x="1"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8"/>
                    <a:pt x="1" y="38"/>
                    <a:pt x="1" y="38"/>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6"/>
                    <a:pt x="1" y="36"/>
                    <a:pt x="1" y="36"/>
                  </a:cubicBezTo>
                  <a:cubicBezTo>
                    <a:pt x="1" y="36"/>
                    <a:pt x="1" y="36"/>
                    <a:pt x="1" y="36"/>
                  </a:cubicBezTo>
                  <a:cubicBezTo>
                    <a:pt x="1" y="35"/>
                    <a:pt x="1" y="35"/>
                    <a:pt x="1" y="35"/>
                  </a:cubicBezTo>
                  <a:cubicBezTo>
                    <a:pt x="0" y="35"/>
                    <a:pt x="0" y="35"/>
                    <a:pt x="0" y="35"/>
                  </a:cubicBezTo>
                  <a:cubicBezTo>
                    <a:pt x="0" y="35"/>
                    <a:pt x="0" y="35"/>
                    <a:pt x="0" y="35"/>
                  </a:cubicBezTo>
                  <a:cubicBezTo>
                    <a:pt x="0" y="35"/>
                    <a:pt x="0" y="35"/>
                    <a:pt x="0" y="35"/>
                  </a:cubicBezTo>
                  <a:cubicBezTo>
                    <a:pt x="0" y="35"/>
                    <a:pt x="0" y="35"/>
                    <a:pt x="0" y="35"/>
                  </a:cubicBezTo>
                  <a:cubicBezTo>
                    <a:pt x="0" y="34"/>
                    <a:pt x="0" y="34"/>
                    <a:pt x="0" y="33"/>
                  </a:cubicBezTo>
                  <a:cubicBezTo>
                    <a:pt x="0" y="33"/>
                    <a:pt x="0" y="33"/>
                    <a:pt x="0" y="33"/>
                  </a:cubicBez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îšḻiďé"/>
            <p:cNvSpPr/>
            <p:nvPr/>
          </p:nvSpPr>
          <p:spPr bwMode="auto">
            <a:xfrm>
              <a:off x="8105112" y="4743280"/>
              <a:ext cx="1227691" cy="542807"/>
            </a:xfrm>
            <a:custGeom>
              <a:avLst/>
              <a:gdLst>
                <a:gd name="T0" fmla="*/ 0 w 162"/>
                <a:gd name="T1" fmla="*/ 2 h 72"/>
                <a:gd name="T2" fmla="*/ 1 w 162"/>
                <a:gd name="T3" fmla="*/ 6 h 72"/>
                <a:gd name="T4" fmla="*/ 3 w 162"/>
                <a:gd name="T5" fmla="*/ 10 h 72"/>
                <a:gd name="T6" fmla="*/ 4 w 162"/>
                <a:gd name="T7" fmla="*/ 13 h 72"/>
                <a:gd name="T8" fmla="*/ 8 w 162"/>
                <a:gd name="T9" fmla="*/ 18 h 72"/>
                <a:gd name="T10" fmla="*/ 11 w 162"/>
                <a:gd name="T11" fmla="*/ 22 h 72"/>
                <a:gd name="T12" fmla="*/ 17 w 162"/>
                <a:gd name="T13" fmla="*/ 27 h 72"/>
                <a:gd name="T14" fmla="*/ 21 w 162"/>
                <a:gd name="T15" fmla="*/ 31 h 72"/>
                <a:gd name="T16" fmla="*/ 27 w 162"/>
                <a:gd name="T17" fmla="*/ 34 h 72"/>
                <a:gd name="T18" fmla="*/ 38 w 162"/>
                <a:gd name="T19" fmla="*/ 41 h 72"/>
                <a:gd name="T20" fmla="*/ 50 w 162"/>
                <a:gd name="T21" fmla="*/ 47 h 72"/>
                <a:gd name="T22" fmla="*/ 59 w 162"/>
                <a:gd name="T23" fmla="*/ 52 h 72"/>
                <a:gd name="T24" fmla="*/ 70 w 162"/>
                <a:gd name="T25" fmla="*/ 56 h 72"/>
                <a:gd name="T26" fmla="*/ 77 w 162"/>
                <a:gd name="T27" fmla="*/ 59 h 72"/>
                <a:gd name="T28" fmla="*/ 86 w 162"/>
                <a:gd name="T29" fmla="*/ 62 h 72"/>
                <a:gd name="T30" fmla="*/ 92 w 162"/>
                <a:gd name="T31" fmla="*/ 64 h 72"/>
                <a:gd name="T32" fmla="*/ 98 w 162"/>
                <a:gd name="T33" fmla="*/ 65 h 72"/>
                <a:gd name="T34" fmla="*/ 103 w 162"/>
                <a:gd name="T35" fmla="*/ 66 h 72"/>
                <a:gd name="T36" fmla="*/ 110 w 162"/>
                <a:gd name="T37" fmla="*/ 66 h 72"/>
                <a:gd name="T38" fmla="*/ 115 w 162"/>
                <a:gd name="T39" fmla="*/ 66 h 72"/>
                <a:gd name="T40" fmla="*/ 121 w 162"/>
                <a:gd name="T41" fmla="*/ 66 h 72"/>
                <a:gd name="T42" fmla="*/ 126 w 162"/>
                <a:gd name="T43" fmla="*/ 65 h 72"/>
                <a:gd name="T44" fmla="*/ 135 w 162"/>
                <a:gd name="T45" fmla="*/ 62 h 72"/>
                <a:gd name="T46" fmla="*/ 141 w 162"/>
                <a:gd name="T47" fmla="*/ 60 h 72"/>
                <a:gd name="T48" fmla="*/ 162 w 162"/>
                <a:gd name="T49" fmla="*/ 38 h 72"/>
                <a:gd name="T50" fmla="*/ 141 w 162"/>
                <a:gd name="T51" fmla="*/ 65 h 72"/>
                <a:gd name="T52" fmla="*/ 135 w 162"/>
                <a:gd name="T53" fmla="*/ 68 h 72"/>
                <a:gd name="T54" fmla="*/ 130 w 162"/>
                <a:gd name="T55" fmla="*/ 69 h 72"/>
                <a:gd name="T56" fmla="*/ 125 w 162"/>
                <a:gd name="T57" fmla="*/ 70 h 72"/>
                <a:gd name="T58" fmla="*/ 122 w 162"/>
                <a:gd name="T59" fmla="*/ 71 h 72"/>
                <a:gd name="T60" fmla="*/ 118 w 162"/>
                <a:gd name="T61" fmla="*/ 72 h 72"/>
                <a:gd name="T62" fmla="*/ 114 w 162"/>
                <a:gd name="T63" fmla="*/ 72 h 72"/>
                <a:gd name="T64" fmla="*/ 110 w 162"/>
                <a:gd name="T65" fmla="*/ 72 h 72"/>
                <a:gd name="T66" fmla="*/ 105 w 162"/>
                <a:gd name="T67" fmla="*/ 71 h 72"/>
                <a:gd name="T68" fmla="*/ 101 w 162"/>
                <a:gd name="T69" fmla="*/ 71 h 72"/>
                <a:gd name="T70" fmla="*/ 98 w 162"/>
                <a:gd name="T71" fmla="*/ 70 h 72"/>
                <a:gd name="T72" fmla="*/ 92 w 162"/>
                <a:gd name="T73" fmla="*/ 69 h 72"/>
                <a:gd name="T74" fmla="*/ 86 w 162"/>
                <a:gd name="T75" fmla="*/ 67 h 72"/>
                <a:gd name="T76" fmla="*/ 82 w 162"/>
                <a:gd name="T77" fmla="*/ 66 h 72"/>
                <a:gd name="T78" fmla="*/ 72 w 162"/>
                <a:gd name="T79" fmla="*/ 62 h 72"/>
                <a:gd name="T80" fmla="*/ 64 w 162"/>
                <a:gd name="T81" fmla="*/ 59 h 72"/>
                <a:gd name="T82" fmla="*/ 52 w 162"/>
                <a:gd name="T83" fmla="*/ 54 h 72"/>
                <a:gd name="T84" fmla="*/ 43 w 162"/>
                <a:gd name="T85" fmla="*/ 49 h 72"/>
                <a:gd name="T86" fmla="*/ 29 w 162"/>
                <a:gd name="T87" fmla="*/ 41 h 72"/>
                <a:gd name="T88" fmla="*/ 25 w 162"/>
                <a:gd name="T89" fmla="*/ 38 h 72"/>
                <a:gd name="T90" fmla="*/ 20 w 162"/>
                <a:gd name="T91" fmla="*/ 35 h 72"/>
                <a:gd name="T92" fmla="*/ 14 w 162"/>
                <a:gd name="T93" fmla="*/ 30 h 72"/>
                <a:gd name="T94" fmla="*/ 11 w 162"/>
                <a:gd name="T95" fmla="*/ 27 h 72"/>
                <a:gd name="T96" fmla="*/ 8 w 162"/>
                <a:gd name="T97" fmla="*/ 23 h 72"/>
                <a:gd name="T98" fmla="*/ 5 w 162"/>
                <a:gd name="T99" fmla="*/ 20 h 72"/>
                <a:gd name="T100" fmla="*/ 4 w 162"/>
                <a:gd name="T101" fmla="*/ 17 h 72"/>
                <a:gd name="T102" fmla="*/ 2 w 162"/>
                <a:gd name="T103" fmla="*/ 14 h 72"/>
                <a:gd name="T104" fmla="*/ 1 w 162"/>
                <a:gd name="T105" fmla="*/ 12 h 72"/>
                <a:gd name="T106" fmla="*/ 1 w 162"/>
                <a:gd name="T107" fmla="*/ 9 h 72"/>
                <a:gd name="T108" fmla="*/ 0 w 162"/>
                <a:gd name="T109"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72">
                  <a:moveTo>
                    <a:pt x="0" y="0"/>
                  </a:moveTo>
                  <a:cubicBezTo>
                    <a:pt x="0" y="0"/>
                    <a:pt x="0" y="1"/>
                    <a:pt x="0" y="2"/>
                  </a:cubicBezTo>
                  <a:cubicBezTo>
                    <a:pt x="0" y="2"/>
                    <a:pt x="0" y="2"/>
                    <a:pt x="0" y="2"/>
                  </a:cubicBezTo>
                  <a:cubicBezTo>
                    <a:pt x="1" y="3"/>
                    <a:pt x="1" y="3"/>
                    <a:pt x="1" y="4"/>
                  </a:cubicBezTo>
                  <a:cubicBezTo>
                    <a:pt x="1" y="5"/>
                    <a:pt x="1" y="5"/>
                    <a:pt x="1" y="5"/>
                  </a:cubicBezTo>
                  <a:cubicBezTo>
                    <a:pt x="1" y="5"/>
                    <a:pt x="1" y="6"/>
                    <a:pt x="1" y="6"/>
                  </a:cubicBezTo>
                  <a:cubicBezTo>
                    <a:pt x="2" y="7"/>
                    <a:pt x="2" y="7"/>
                    <a:pt x="2" y="7"/>
                  </a:cubicBezTo>
                  <a:cubicBezTo>
                    <a:pt x="2" y="8"/>
                    <a:pt x="2" y="8"/>
                    <a:pt x="2" y="9"/>
                  </a:cubicBezTo>
                  <a:cubicBezTo>
                    <a:pt x="2" y="9"/>
                    <a:pt x="2" y="9"/>
                    <a:pt x="3" y="10"/>
                  </a:cubicBezTo>
                  <a:cubicBezTo>
                    <a:pt x="3" y="10"/>
                    <a:pt x="3" y="10"/>
                    <a:pt x="3" y="11"/>
                  </a:cubicBezTo>
                  <a:cubicBezTo>
                    <a:pt x="3" y="11"/>
                    <a:pt x="4" y="12"/>
                    <a:pt x="4" y="12"/>
                  </a:cubicBezTo>
                  <a:cubicBezTo>
                    <a:pt x="4" y="12"/>
                    <a:pt x="4" y="13"/>
                    <a:pt x="4" y="13"/>
                  </a:cubicBezTo>
                  <a:cubicBezTo>
                    <a:pt x="5" y="14"/>
                    <a:pt x="5" y="14"/>
                    <a:pt x="5" y="15"/>
                  </a:cubicBezTo>
                  <a:cubicBezTo>
                    <a:pt x="6" y="16"/>
                    <a:pt x="6" y="16"/>
                    <a:pt x="6" y="16"/>
                  </a:cubicBezTo>
                  <a:cubicBezTo>
                    <a:pt x="6" y="16"/>
                    <a:pt x="7" y="17"/>
                    <a:pt x="8" y="18"/>
                  </a:cubicBezTo>
                  <a:cubicBezTo>
                    <a:pt x="8" y="18"/>
                    <a:pt x="8" y="18"/>
                    <a:pt x="8" y="18"/>
                  </a:cubicBezTo>
                  <a:cubicBezTo>
                    <a:pt x="9" y="19"/>
                    <a:pt x="9" y="20"/>
                    <a:pt x="10" y="21"/>
                  </a:cubicBezTo>
                  <a:cubicBezTo>
                    <a:pt x="11" y="22"/>
                    <a:pt x="11" y="22"/>
                    <a:pt x="11" y="22"/>
                  </a:cubicBezTo>
                  <a:cubicBezTo>
                    <a:pt x="12" y="23"/>
                    <a:pt x="13" y="24"/>
                    <a:pt x="14" y="25"/>
                  </a:cubicBezTo>
                  <a:cubicBezTo>
                    <a:pt x="14" y="25"/>
                    <a:pt x="14" y="25"/>
                    <a:pt x="14" y="25"/>
                  </a:cubicBezTo>
                  <a:cubicBezTo>
                    <a:pt x="15" y="26"/>
                    <a:pt x="16" y="27"/>
                    <a:pt x="17" y="27"/>
                  </a:cubicBezTo>
                  <a:cubicBezTo>
                    <a:pt x="18" y="28"/>
                    <a:pt x="18" y="28"/>
                    <a:pt x="18" y="28"/>
                  </a:cubicBezTo>
                  <a:cubicBezTo>
                    <a:pt x="18" y="29"/>
                    <a:pt x="19" y="29"/>
                    <a:pt x="20" y="30"/>
                  </a:cubicBezTo>
                  <a:cubicBezTo>
                    <a:pt x="20" y="30"/>
                    <a:pt x="21" y="30"/>
                    <a:pt x="21" y="31"/>
                  </a:cubicBezTo>
                  <a:cubicBezTo>
                    <a:pt x="22" y="31"/>
                    <a:pt x="22" y="32"/>
                    <a:pt x="23" y="32"/>
                  </a:cubicBezTo>
                  <a:cubicBezTo>
                    <a:pt x="24" y="32"/>
                    <a:pt x="24" y="33"/>
                    <a:pt x="25" y="33"/>
                  </a:cubicBezTo>
                  <a:cubicBezTo>
                    <a:pt x="25" y="34"/>
                    <a:pt x="26" y="34"/>
                    <a:pt x="27" y="34"/>
                  </a:cubicBezTo>
                  <a:cubicBezTo>
                    <a:pt x="28" y="35"/>
                    <a:pt x="28" y="35"/>
                    <a:pt x="29" y="36"/>
                  </a:cubicBezTo>
                  <a:cubicBezTo>
                    <a:pt x="32" y="37"/>
                    <a:pt x="34" y="39"/>
                    <a:pt x="36" y="40"/>
                  </a:cubicBezTo>
                  <a:cubicBezTo>
                    <a:pt x="37" y="40"/>
                    <a:pt x="38" y="41"/>
                    <a:pt x="38" y="41"/>
                  </a:cubicBezTo>
                  <a:cubicBezTo>
                    <a:pt x="40" y="42"/>
                    <a:pt x="42" y="43"/>
                    <a:pt x="43" y="44"/>
                  </a:cubicBezTo>
                  <a:cubicBezTo>
                    <a:pt x="44" y="44"/>
                    <a:pt x="45" y="45"/>
                    <a:pt x="45" y="45"/>
                  </a:cubicBezTo>
                  <a:cubicBezTo>
                    <a:pt x="47" y="46"/>
                    <a:pt x="49" y="47"/>
                    <a:pt x="50" y="47"/>
                  </a:cubicBezTo>
                  <a:cubicBezTo>
                    <a:pt x="51" y="48"/>
                    <a:pt x="51" y="48"/>
                    <a:pt x="52" y="48"/>
                  </a:cubicBezTo>
                  <a:cubicBezTo>
                    <a:pt x="54" y="49"/>
                    <a:pt x="56" y="50"/>
                    <a:pt x="58" y="51"/>
                  </a:cubicBezTo>
                  <a:cubicBezTo>
                    <a:pt x="59" y="51"/>
                    <a:pt x="59" y="52"/>
                    <a:pt x="59" y="52"/>
                  </a:cubicBezTo>
                  <a:cubicBezTo>
                    <a:pt x="61" y="53"/>
                    <a:pt x="63" y="53"/>
                    <a:pt x="64" y="54"/>
                  </a:cubicBezTo>
                  <a:cubicBezTo>
                    <a:pt x="65" y="54"/>
                    <a:pt x="65" y="54"/>
                    <a:pt x="66" y="55"/>
                  </a:cubicBezTo>
                  <a:cubicBezTo>
                    <a:pt x="67" y="55"/>
                    <a:pt x="69" y="56"/>
                    <a:pt x="70" y="56"/>
                  </a:cubicBezTo>
                  <a:cubicBezTo>
                    <a:pt x="70" y="57"/>
                    <a:pt x="71" y="57"/>
                    <a:pt x="72" y="57"/>
                  </a:cubicBezTo>
                  <a:cubicBezTo>
                    <a:pt x="73" y="58"/>
                    <a:pt x="75" y="58"/>
                    <a:pt x="76" y="59"/>
                  </a:cubicBezTo>
                  <a:cubicBezTo>
                    <a:pt x="77" y="59"/>
                    <a:pt x="77" y="59"/>
                    <a:pt x="77" y="59"/>
                  </a:cubicBezTo>
                  <a:cubicBezTo>
                    <a:pt x="79" y="60"/>
                    <a:pt x="80" y="60"/>
                    <a:pt x="82" y="61"/>
                  </a:cubicBezTo>
                  <a:cubicBezTo>
                    <a:pt x="83" y="61"/>
                    <a:pt x="83" y="61"/>
                    <a:pt x="84" y="61"/>
                  </a:cubicBezTo>
                  <a:cubicBezTo>
                    <a:pt x="85" y="62"/>
                    <a:pt x="85" y="62"/>
                    <a:pt x="86" y="62"/>
                  </a:cubicBezTo>
                  <a:cubicBezTo>
                    <a:pt x="87" y="62"/>
                    <a:pt x="87" y="63"/>
                    <a:pt x="88" y="63"/>
                  </a:cubicBezTo>
                  <a:cubicBezTo>
                    <a:pt x="89" y="63"/>
                    <a:pt x="90" y="63"/>
                    <a:pt x="90" y="63"/>
                  </a:cubicBezTo>
                  <a:cubicBezTo>
                    <a:pt x="91" y="63"/>
                    <a:pt x="91" y="64"/>
                    <a:pt x="92" y="64"/>
                  </a:cubicBezTo>
                  <a:cubicBezTo>
                    <a:pt x="93" y="64"/>
                    <a:pt x="93" y="64"/>
                    <a:pt x="94" y="64"/>
                  </a:cubicBezTo>
                  <a:cubicBezTo>
                    <a:pt x="95" y="64"/>
                    <a:pt x="95" y="64"/>
                    <a:pt x="96" y="65"/>
                  </a:cubicBezTo>
                  <a:cubicBezTo>
                    <a:pt x="97" y="65"/>
                    <a:pt x="97" y="65"/>
                    <a:pt x="98" y="65"/>
                  </a:cubicBezTo>
                  <a:cubicBezTo>
                    <a:pt x="98" y="65"/>
                    <a:pt x="99" y="65"/>
                    <a:pt x="100" y="65"/>
                  </a:cubicBezTo>
                  <a:cubicBezTo>
                    <a:pt x="100" y="65"/>
                    <a:pt x="101" y="65"/>
                    <a:pt x="101" y="66"/>
                  </a:cubicBezTo>
                  <a:cubicBezTo>
                    <a:pt x="102" y="66"/>
                    <a:pt x="103" y="66"/>
                    <a:pt x="103" y="66"/>
                  </a:cubicBezTo>
                  <a:cubicBezTo>
                    <a:pt x="104" y="66"/>
                    <a:pt x="104" y="66"/>
                    <a:pt x="105" y="66"/>
                  </a:cubicBezTo>
                  <a:cubicBezTo>
                    <a:pt x="105" y="66"/>
                    <a:pt x="106" y="66"/>
                    <a:pt x="106" y="66"/>
                  </a:cubicBezTo>
                  <a:cubicBezTo>
                    <a:pt x="107" y="66"/>
                    <a:pt x="109" y="66"/>
                    <a:pt x="110" y="66"/>
                  </a:cubicBezTo>
                  <a:cubicBezTo>
                    <a:pt x="111" y="66"/>
                    <a:pt x="111" y="66"/>
                    <a:pt x="111" y="66"/>
                  </a:cubicBezTo>
                  <a:cubicBezTo>
                    <a:pt x="112" y="66"/>
                    <a:pt x="113" y="66"/>
                    <a:pt x="114" y="66"/>
                  </a:cubicBezTo>
                  <a:cubicBezTo>
                    <a:pt x="115" y="66"/>
                    <a:pt x="115" y="66"/>
                    <a:pt x="115" y="66"/>
                  </a:cubicBezTo>
                  <a:cubicBezTo>
                    <a:pt x="116" y="66"/>
                    <a:pt x="117" y="66"/>
                    <a:pt x="118" y="66"/>
                  </a:cubicBezTo>
                  <a:cubicBezTo>
                    <a:pt x="118" y="66"/>
                    <a:pt x="118" y="66"/>
                    <a:pt x="119" y="66"/>
                  </a:cubicBezTo>
                  <a:cubicBezTo>
                    <a:pt x="119" y="66"/>
                    <a:pt x="120" y="66"/>
                    <a:pt x="121" y="66"/>
                  </a:cubicBezTo>
                  <a:cubicBezTo>
                    <a:pt x="122" y="66"/>
                    <a:pt x="122" y="66"/>
                    <a:pt x="122" y="66"/>
                  </a:cubicBezTo>
                  <a:cubicBezTo>
                    <a:pt x="123" y="66"/>
                    <a:pt x="124" y="65"/>
                    <a:pt x="125" y="65"/>
                  </a:cubicBezTo>
                  <a:cubicBezTo>
                    <a:pt x="126" y="65"/>
                    <a:pt x="126" y="65"/>
                    <a:pt x="126" y="65"/>
                  </a:cubicBezTo>
                  <a:cubicBezTo>
                    <a:pt x="127" y="65"/>
                    <a:pt x="128" y="65"/>
                    <a:pt x="129" y="64"/>
                  </a:cubicBezTo>
                  <a:cubicBezTo>
                    <a:pt x="130" y="64"/>
                    <a:pt x="130" y="64"/>
                    <a:pt x="130" y="64"/>
                  </a:cubicBezTo>
                  <a:cubicBezTo>
                    <a:pt x="131" y="64"/>
                    <a:pt x="133" y="63"/>
                    <a:pt x="135" y="62"/>
                  </a:cubicBezTo>
                  <a:cubicBezTo>
                    <a:pt x="135" y="62"/>
                    <a:pt x="135" y="62"/>
                    <a:pt x="135" y="62"/>
                  </a:cubicBezTo>
                  <a:cubicBezTo>
                    <a:pt x="137" y="62"/>
                    <a:pt x="139" y="61"/>
                    <a:pt x="140" y="60"/>
                  </a:cubicBezTo>
                  <a:cubicBezTo>
                    <a:pt x="141" y="60"/>
                    <a:pt x="141" y="60"/>
                    <a:pt x="141" y="60"/>
                  </a:cubicBezTo>
                  <a:cubicBezTo>
                    <a:pt x="142" y="59"/>
                    <a:pt x="144" y="58"/>
                    <a:pt x="146" y="57"/>
                  </a:cubicBezTo>
                  <a:cubicBezTo>
                    <a:pt x="150" y="54"/>
                    <a:pt x="154" y="52"/>
                    <a:pt x="157" y="49"/>
                  </a:cubicBezTo>
                  <a:cubicBezTo>
                    <a:pt x="160" y="45"/>
                    <a:pt x="162" y="42"/>
                    <a:pt x="162" y="38"/>
                  </a:cubicBezTo>
                  <a:cubicBezTo>
                    <a:pt x="162" y="43"/>
                    <a:pt x="162" y="43"/>
                    <a:pt x="162" y="43"/>
                  </a:cubicBezTo>
                  <a:cubicBezTo>
                    <a:pt x="162" y="51"/>
                    <a:pt x="155" y="57"/>
                    <a:pt x="146" y="62"/>
                  </a:cubicBezTo>
                  <a:cubicBezTo>
                    <a:pt x="144" y="63"/>
                    <a:pt x="142" y="64"/>
                    <a:pt x="141" y="65"/>
                  </a:cubicBezTo>
                  <a:cubicBezTo>
                    <a:pt x="140" y="65"/>
                    <a:pt x="140" y="65"/>
                    <a:pt x="140" y="65"/>
                  </a:cubicBezTo>
                  <a:cubicBezTo>
                    <a:pt x="139" y="66"/>
                    <a:pt x="137" y="67"/>
                    <a:pt x="135" y="67"/>
                  </a:cubicBezTo>
                  <a:cubicBezTo>
                    <a:pt x="135" y="68"/>
                    <a:pt x="135" y="68"/>
                    <a:pt x="135" y="68"/>
                  </a:cubicBezTo>
                  <a:cubicBezTo>
                    <a:pt x="135" y="68"/>
                    <a:pt x="135" y="68"/>
                    <a:pt x="135" y="68"/>
                  </a:cubicBezTo>
                  <a:cubicBezTo>
                    <a:pt x="133" y="68"/>
                    <a:pt x="131" y="69"/>
                    <a:pt x="130" y="69"/>
                  </a:cubicBezTo>
                  <a:cubicBezTo>
                    <a:pt x="130" y="69"/>
                    <a:pt x="130" y="69"/>
                    <a:pt x="130" y="69"/>
                  </a:cubicBezTo>
                  <a:cubicBezTo>
                    <a:pt x="129" y="70"/>
                    <a:pt x="129" y="70"/>
                    <a:pt x="129" y="70"/>
                  </a:cubicBezTo>
                  <a:cubicBezTo>
                    <a:pt x="128" y="70"/>
                    <a:pt x="127" y="70"/>
                    <a:pt x="126" y="70"/>
                  </a:cubicBezTo>
                  <a:cubicBezTo>
                    <a:pt x="125" y="70"/>
                    <a:pt x="125" y="70"/>
                    <a:pt x="125" y="70"/>
                  </a:cubicBezTo>
                  <a:cubicBezTo>
                    <a:pt x="125" y="71"/>
                    <a:pt x="125" y="71"/>
                    <a:pt x="125" y="71"/>
                  </a:cubicBezTo>
                  <a:cubicBezTo>
                    <a:pt x="124" y="71"/>
                    <a:pt x="123" y="71"/>
                    <a:pt x="122" y="71"/>
                  </a:cubicBezTo>
                  <a:cubicBezTo>
                    <a:pt x="122" y="71"/>
                    <a:pt x="122" y="71"/>
                    <a:pt x="122" y="71"/>
                  </a:cubicBezTo>
                  <a:cubicBezTo>
                    <a:pt x="121" y="71"/>
                    <a:pt x="121" y="71"/>
                    <a:pt x="121" y="71"/>
                  </a:cubicBezTo>
                  <a:cubicBezTo>
                    <a:pt x="120" y="71"/>
                    <a:pt x="119" y="71"/>
                    <a:pt x="119" y="71"/>
                  </a:cubicBezTo>
                  <a:cubicBezTo>
                    <a:pt x="118" y="72"/>
                    <a:pt x="118" y="72"/>
                    <a:pt x="118" y="72"/>
                  </a:cubicBezTo>
                  <a:cubicBezTo>
                    <a:pt x="118" y="72"/>
                    <a:pt x="118" y="72"/>
                    <a:pt x="118" y="72"/>
                  </a:cubicBezTo>
                  <a:cubicBezTo>
                    <a:pt x="117" y="72"/>
                    <a:pt x="116" y="72"/>
                    <a:pt x="115" y="72"/>
                  </a:cubicBezTo>
                  <a:cubicBezTo>
                    <a:pt x="114" y="72"/>
                    <a:pt x="114" y="72"/>
                    <a:pt x="114" y="72"/>
                  </a:cubicBezTo>
                  <a:cubicBezTo>
                    <a:pt x="114" y="72"/>
                    <a:pt x="114" y="72"/>
                    <a:pt x="114" y="72"/>
                  </a:cubicBezTo>
                  <a:cubicBezTo>
                    <a:pt x="113" y="72"/>
                    <a:pt x="112" y="72"/>
                    <a:pt x="111" y="72"/>
                  </a:cubicBezTo>
                  <a:cubicBezTo>
                    <a:pt x="110" y="72"/>
                    <a:pt x="110" y="72"/>
                    <a:pt x="110" y="72"/>
                  </a:cubicBezTo>
                  <a:cubicBezTo>
                    <a:pt x="110" y="72"/>
                    <a:pt x="110" y="72"/>
                    <a:pt x="110" y="72"/>
                  </a:cubicBezTo>
                  <a:cubicBezTo>
                    <a:pt x="109" y="72"/>
                    <a:pt x="107" y="72"/>
                    <a:pt x="106" y="71"/>
                  </a:cubicBezTo>
                  <a:cubicBezTo>
                    <a:pt x="105" y="71"/>
                    <a:pt x="105" y="71"/>
                    <a:pt x="105" y="71"/>
                  </a:cubicBezTo>
                  <a:cubicBezTo>
                    <a:pt x="105" y="71"/>
                    <a:pt x="105" y="71"/>
                    <a:pt x="105" y="71"/>
                  </a:cubicBezTo>
                  <a:cubicBezTo>
                    <a:pt x="104" y="71"/>
                    <a:pt x="104" y="71"/>
                    <a:pt x="103" y="71"/>
                  </a:cubicBezTo>
                  <a:cubicBezTo>
                    <a:pt x="103" y="71"/>
                    <a:pt x="102" y="71"/>
                    <a:pt x="101" y="71"/>
                  </a:cubicBezTo>
                  <a:cubicBezTo>
                    <a:pt x="101" y="71"/>
                    <a:pt x="100" y="71"/>
                    <a:pt x="100" y="71"/>
                  </a:cubicBezTo>
                  <a:cubicBezTo>
                    <a:pt x="99" y="71"/>
                    <a:pt x="99" y="70"/>
                    <a:pt x="98" y="70"/>
                  </a:cubicBezTo>
                  <a:cubicBezTo>
                    <a:pt x="98" y="70"/>
                    <a:pt x="98" y="70"/>
                    <a:pt x="98" y="70"/>
                  </a:cubicBezTo>
                  <a:cubicBezTo>
                    <a:pt x="97" y="70"/>
                    <a:pt x="97" y="70"/>
                    <a:pt x="96" y="70"/>
                  </a:cubicBezTo>
                  <a:cubicBezTo>
                    <a:pt x="95" y="70"/>
                    <a:pt x="95" y="70"/>
                    <a:pt x="94" y="70"/>
                  </a:cubicBezTo>
                  <a:cubicBezTo>
                    <a:pt x="93" y="69"/>
                    <a:pt x="93" y="69"/>
                    <a:pt x="92" y="69"/>
                  </a:cubicBezTo>
                  <a:cubicBezTo>
                    <a:pt x="91" y="69"/>
                    <a:pt x="91" y="69"/>
                    <a:pt x="90" y="69"/>
                  </a:cubicBezTo>
                  <a:cubicBezTo>
                    <a:pt x="90" y="68"/>
                    <a:pt x="89" y="68"/>
                    <a:pt x="88" y="68"/>
                  </a:cubicBezTo>
                  <a:cubicBezTo>
                    <a:pt x="88" y="68"/>
                    <a:pt x="87" y="68"/>
                    <a:pt x="86" y="67"/>
                  </a:cubicBezTo>
                  <a:cubicBezTo>
                    <a:pt x="85" y="67"/>
                    <a:pt x="85" y="67"/>
                    <a:pt x="84" y="67"/>
                  </a:cubicBezTo>
                  <a:cubicBezTo>
                    <a:pt x="83" y="67"/>
                    <a:pt x="83" y="66"/>
                    <a:pt x="82" y="66"/>
                  </a:cubicBezTo>
                  <a:cubicBezTo>
                    <a:pt x="82" y="66"/>
                    <a:pt x="82" y="66"/>
                    <a:pt x="82" y="66"/>
                  </a:cubicBezTo>
                  <a:cubicBezTo>
                    <a:pt x="80" y="66"/>
                    <a:pt x="79" y="65"/>
                    <a:pt x="77" y="64"/>
                  </a:cubicBezTo>
                  <a:cubicBezTo>
                    <a:pt x="76" y="64"/>
                    <a:pt x="76" y="64"/>
                    <a:pt x="76" y="64"/>
                  </a:cubicBezTo>
                  <a:cubicBezTo>
                    <a:pt x="75" y="64"/>
                    <a:pt x="73" y="63"/>
                    <a:pt x="72" y="62"/>
                  </a:cubicBezTo>
                  <a:cubicBezTo>
                    <a:pt x="71" y="62"/>
                    <a:pt x="70" y="62"/>
                    <a:pt x="70" y="62"/>
                  </a:cubicBezTo>
                  <a:cubicBezTo>
                    <a:pt x="69" y="61"/>
                    <a:pt x="67" y="61"/>
                    <a:pt x="66" y="60"/>
                  </a:cubicBezTo>
                  <a:cubicBezTo>
                    <a:pt x="65" y="60"/>
                    <a:pt x="65" y="59"/>
                    <a:pt x="64" y="59"/>
                  </a:cubicBezTo>
                  <a:cubicBezTo>
                    <a:pt x="63" y="59"/>
                    <a:pt x="61" y="58"/>
                    <a:pt x="59" y="57"/>
                  </a:cubicBezTo>
                  <a:cubicBezTo>
                    <a:pt x="59" y="57"/>
                    <a:pt x="59" y="57"/>
                    <a:pt x="58" y="57"/>
                  </a:cubicBezTo>
                  <a:cubicBezTo>
                    <a:pt x="56" y="56"/>
                    <a:pt x="54" y="55"/>
                    <a:pt x="52" y="54"/>
                  </a:cubicBezTo>
                  <a:cubicBezTo>
                    <a:pt x="51" y="53"/>
                    <a:pt x="51" y="53"/>
                    <a:pt x="50" y="53"/>
                  </a:cubicBezTo>
                  <a:cubicBezTo>
                    <a:pt x="49" y="52"/>
                    <a:pt x="47" y="51"/>
                    <a:pt x="45" y="50"/>
                  </a:cubicBezTo>
                  <a:cubicBezTo>
                    <a:pt x="45" y="50"/>
                    <a:pt x="44" y="49"/>
                    <a:pt x="43" y="49"/>
                  </a:cubicBezTo>
                  <a:cubicBezTo>
                    <a:pt x="42" y="48"/>
                    <a:pt x="40" y="47"/>
                    <a:pt x="38" y="46"/>
                  </a:cubicBezTo>
                  <a:cubicBezTo>
                    <a:pt x="38" y="46"/>
                    <a:pt x="37" y="46"/>
                    <a:pt x="36" y="45"/>
                  </a:cubicBezTo>
                  <a:cubicBezTo>
                    <a:pt x="34" y="44"/>
                    <a:pt x="32" y="43"/>
                    <a:pt x="29" y="41"/>
                  </a:cubicBezTo>
                  <a:cubicBezTo>
                    <a:pt x="29" y="41"/>
                    <a:pt x="28" y="41"/>
                    <a:pt x="28" y="40"/>
                  </a:cubicBezTo>
                  <a:cubicBezTo>
                    <a:pt x="27" y="40"/>
                    <a:pt x="27" y="40"/>
                    <a:pt x="27" y="40"/>
                  </a:cubicBezTo>
                  <a:cubicBezTo>
                    <a:pt x="26" y="39"/>
                    <a:pt x="25" y="39"/>
                    <a:pt x="25" y="38"/>
                  </a:cubicBezTo>
                  <a:cubicBezTo>
                    <a:pt x="24" y="38"/>
                    <a:pt x="24" y="38"/>
                    <a:pt x="23" y="37"/>
                  </a:cubicBezTo>
                  <a:cubicBezTo>
                    <a:pt x="23" y="37"/>
                    <a:pt x="22" y="36"/>
                    <a:pt x="21" y="36"/>
                  </a:cubicBezTo>
                  <a:cubicBezTo>
                    <a:pt x="21" y="36"/>
                    <a:pt x="20" y="35"/>
                    <a:pt x="20" y="35"/>
                  </a:cubicBezTo>
                  <a:cubicBezTo>
                    <a:pt x="19" y="34"/>
                    <a:pt x="18" y="34"/>
                    <a:pt x="18" y="33"/>
                  </a:cubicBezTo>
                  <a:cubicBezTo>
                    <a:pt x="17" y="33"/>
                    <a:pt x="17" y="33"/>
                    <a:pt x="17" y="33"/>
                  </a:cubicBezTo>
                  <a:cubicBezTo>
                    <a:pt x="16" y="32"/>
                    <a:pt x="15" y="31"/>
                    <a:pt x="14" y="30"/>
                  </a:cubicBezTo>
                  <a:cubicBezTo>
                    <a:pt x="14" y="30"/>
                    <a:pt x="14" y="30"/>
                    <a:pt x="14" y="30"/>
                  </a:cubicBezTo>
                  <a:cubicBezTo>
                    <a:pt x="14" y="30"/>
                    <a:pt x="14" y="30"/>
                    <a:pt x="14" y="30"/>
                  </a:cubicBezTo>
                  <a:cubicBezTo>
                    <a:pt x="13" y="29"/>
                    <a:pt x="12" y="28"/>
                    <a:pt x="11" y="27"/>
                  </a:cubicBezTo>
                  <a:cubicBezTo>
                    <a:pt x="10" y="26"/>
                    <a:pt x="10" y="26"/>
                    <a:pt x="10" y="26"/>
                  </a:cubicBezTo>
                  <a:cubicBezTo>
                    <a:pt x="9" y="26"/>
                    <a:pt x="9" y="25"/>
                    <a:pt x="8" y="24"/>
                  </a:cubicBezTo>
                  <a:cubicBezTo>
                    <a:pt x="8" y="23"/>
                    <a:pt x="8" y="23"/>
                    <a:pt x="8" y="23"/>
                  </a:cubicBezTo>
                  <a:cubicBezTo>
                    <a:pt x="8" y="23"/>
                    <a:pt x="8" y="23"/>
                    <a:pt x="8" y="23"/>
                  </a:cubicBezTo>
                  <a:cubicBezTo>
                    <a:pt x="7" y="23"/>
                    <a:pt x="6" y="22"/>
                    <a:pt x="6" y="21"/>
                  </a:cubicBezTo>
                  <a:cubicBezTo>
                    <a:pt x="5" y="20"/>
                    <a:pt x="5" y="20"/>
                    <a:pt x="5" y="20"/>
                  </a:cubicBezTo>
                  <a:cubicBezTo>
                    <a:pt x="5" y="20"/>
                    <a:pt x="5" y="19"/>
                    <a:pt x="4" y="18"/>
                  </a:cubicBezTo>
                  <a:cubicBezTo>
                    <a:pt x="4" y="18"/>
                    <a:pt x="4" y="18"/>
                    <a:pt x="4" y="18"/>
                  </a:cubicBezTo>
                  <a:cubicBezTo>
                    <a:pt x="4" y="17"/>
                    <a:pt x="4" y="17"/>
                    <a:pt x="4" y="17"/>
                  </a:cubicBezTo>
                  <a:cubicBezTo>
                    <a:pt x="4" y="17"/>
                    <a:pt x="3" y="17"/>
                    <a:pt x="3" y="16"/>
                  </a:cubicBezTo>
                  <a:cubicBezTo>
                    <a:pt x="3" y="16"/>
                    <a:pt x="3" y="15"/>
                    <a:pt x="3" y="15"/>
                  </a:cubicBezTo>
                  <a:cubicBezTo>
                    <a:pt x="2" y="15"/>
                    <a:pt x="2" y="14"/>
                    <a:pt x="2" y="14"/>
                  </a:cubicBezTo>
                  <a:cubicBezTo>
                    <a:pt x="2" y="14"/>
                    <a:pt x="2" y="14"/>
                    <a:pt x="2" y="14"/>
                  </a:cubicBezTo>
                  <a:cubicBezTo>
                    <a:pt x="2" y="12"/>
                    <a:pt x="2" y="12"/>
                    <a:pt x="2" y="12"/>
                  </a:cubicBezTo>
                  <a:cubicBezTo>
                    <a:pt x="1" y="12"/>
                    <a:pt x="1" y="12"/>
                    <a:pt x="1" y="12"/>
                  </a:cubicBezTo>
                  <a:cubicBezTo>
                    <a:pt x="1" y="11"/>
                    <a:pt x="1" y="11"/>
                    <a:pt x="1" y="10"/>
                  </a:cubicBezTo>
                  <a:cubicBezTo>
                    <a:pt x="1" y="9"/>
                    <a:pt x="1" y="9"/>
                    <a:pt x="1" y="9"/>
                  </a:cubicBezTo>
                  <a:cubicBezTo>
                    <a:pt x="1" y="9"/>
                    <a:pt x="1" y="9"/>
                    <a:pt x="1" y="9"/>
                  </a:cubicBezTo>
                  <a:cubicBezTo>
                    <a:pt x="1" y="9"/>
                    <a:pt x="1" y="8"/>
                    <a:pt x="0" y="7"/>
                  </a:cubicBezTo>
                  <a:cubicBezTo>
                    <a:pt x="0" y="7"/>
                    <a:pt x="0" y="7"/>
                    <a:pt x="0" y="7"/>
                  </a:cubicBezTo>
                  <a:cubicBezTo>
                    <a:pt x="0" y="6"/>
                    <a:pt x="0" y="6"/>
                    <a:pt x="0" y="6"/>
                  </a:cubicBezTo>
                  <a:cubicBezTo>
                    <a:pt x="0" y="5"/>
                    <a:pt x="0" y="5"/>
                    <a:pt x="0" y="5"/>
                  </a:cubicBezTo>
                  <a:lnTo>
                    <a:pt x="0" y="0"/>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ïS1îḋe"/>
            <p:cNvSpPr/>
            <p:nvPr/>
          </p:nvSpPr>
          <p:spPr bwMode="auto">
            <a:xfrm>
              <a:off x="8312762" y="4506486"/>
              <a:ext cx="408016" cy="153006"/>
            </a:xfrm>
            <a:custGeom>
              <a:avLst/>
              <a:gdLst>
                <a:gd name="T0" fmla="*/ 0 w 54"/>
                <a:gd name="T1" fmla="*/ 3 h 20"/>
                <a:gd name="T2" fmla="*/ 1 w 54"/>
                <a:gd name="T3" fmla="*/ 2 h 20"/>
                <a:gd name="T4" fmla="*/ 2 w 54"/>
                <a:gd name="T5" fmla="*/ 2 h 20"/>
                <a:gd name="T6" fmla="*/ 3 w 54"/>
                <a:gd name="T7" fmla="*/ 2 h 20"/>
                <a:gd name="T8" fmla="*/ 3 w 54"/>
                <a:gd name="T9" fmla="*/ 2 h 20"/>
                <a:gd name="T10" fmla="*/ 7 w 54"/>
                <a:gd name="T11" fmla="*/ 1 h 20"/>
                <a:gd name="T12" fmla="*/ 7 w 54"/>
                <a:gd name="T13" fmla="*/ 1 h 20"/>
                <a:gd name="T14" fmla="*/ 7 w 54"/>
                <a:gd name="T15" fmla="*/ 1 h 20"/>
                <a:gd name="T16" fmla="*/ 8 w 54"/>
                <a:gd name="T17" fmla="*/ 1 h 20"/>
                <a:gd name="T18" fmla="*/ 10 w 54"/>
                <a:gd name="T19" fmla="*/ 0 h 20"/>
                <a:gd name="T20" fmla="*/ 10 w 54"/>
                <a:gd name="T21" fmla="*/ 0 h 20"/>
                <a:gd name="T22" fmla="*/ 8 w 54"/>
                <a:gd name="T23" fmla="*/ 1 h 20"/>
                <a:gd name="T24" fmla="*/ 9 w 54"/>
                <a:gd name="T25" fmla="*/ 1 h 20"/>
                <a:gd name="T26" fmla="*/ 10 w 54"/>
                <a:gd name="T27" fmla="*/ 0 h 20"/>
                <a:gd name="T28" fmla="*/ 10 w 54"/>
                <a:gd name="T29" fmla="*/ 0 h 20"/>
                <a:gd name="T30" fmla="*/ 10 w 54"/>
                <a:gd name="T31" fmla="*/ 0 h 20"/>
                <a:gd name="T32" fmla="*/ 11 w 54"/>
                <a:gd name="T33" fmla="*/ 0 h 20"/>
                <a:gd name="T34" fmla="*/ 12 w 54"/>
                <a:gd name="T35" fmla="*/ 0 h 20"/>
                <a:gd name="T36" fmla="*/ 14 w 54"/>
                <a:gd name="T37" fmla="*/ 0 h 20"/>
                <a:gd name="T38" fmla="*/ 16 w 54"/>
                <a:gd name="T39" fmla="*/ 0 h 20"/>
                <a:gd name="T40" fmla="*/ 16 w 54"/>
                <a:gd name="T41" fmla="*/ 0 h 20"/>
                <a:gd name="T42" fmla="*/ 18 w 54"/>
                <a:gd name="T43" fmla="*/ 0 h 20"/>
                <a:gd name="T44" fmla="*/ 18 w 54"/>
                <a:gd name="T45" fmla="*/ 0 h 20"/>
                <a:gd name="T46" fmla="*/ 18 w 54"/>
                <a:gd name="T47" fmla="*/ 0 h 20"/>
                <a:gd name="T48" fmla="*/ 18 w 54"/>
                <a:gd name="T49" fmla="*/ 0 h 20"/>
                <a:gd name="T50" fmla="*/ 19 w 54"/>
                <a:gd name="T51" fmla="*/ 0 h 20"/>
                <a:gd name="T52" fmla="*/ 20 w 54"/>
                <a:gd name="T53" fmla="*/ 0 h 20"/>
                <a:gd name="T54" fmla="*/ 21 w 54"/>
                <a:gd name="T55" fmla="*/ 0 h 20"/>
                <a:gd name="T56" fmla="*/ 21 w 54"/>
                <a:gd name="T57" fmla="*/ 0 h 20"/>
                <a:gd name="T58" fmla="*/ 22 w 54"/>
                <a:gd name="T59" fmla="*/ 0 h 20"/>
                <a:gd name="T60" fmla="*/ 24 w 54"/>
                <a:gd name="T61" fmla="*/ 0 h 20"/>
                <a:gd name="T62" fmla="*/ 26 w 54"/>
                <a:gd name="T63" fmla="*/ 0 h 20"/>
                <a:gd name="T64" fmla="*/ 26 w 54"/>
                <a:gd name="T65" fmla="*/ 0 h 20"/>
                <a:gd name="T66" fmla="*/ 26 w 54"/>
                <a:gd name="T67" fmla="*/ 0 h 20"/>
                <a:gd name="T68" fmla="*/ 29 w 54"/>
                <a:gd name="T69" fmla="*/ 0 h 20"/>
                <a:gd name="T70" fmla="*/ 30 w 54"/>
                <a:gd name="T71" fmla="*/ 0 h 20"/>
                <a:gd name="T72" fmla="*/ 38 w 54"/>
                <a:gd name="T73" fmla="*/ 1 h 20"/>
                <a:gd name="T74" fmla="*/ 39 w 54"/>
                <a:gd name="T75" fmla="*/ 2 h 20"/>
                <a:gd name="T76" fmla="*/ 43 w 54"/>
                <a:gd name="T77" fmla="*/ 2 h 20"/>
                <a:gd name="T78" fmla="*/ 44 w 54"/>
                <a:gd name="T79" fmla="*/ 3 h 20"/>
                <a:gd name="T80" fmla="*/ 44 w 54"/>
                <a:gd name="T81" fmla="*/ 3 h 20"/>
                <a:gd name="T82" fmla="*/ 48 w 54"/>
                <a:gd name="T83" fmla="*/ 4 h 20"/>
                <a:gd name="T84" fmla="*/ 53 w 54"/>
                <a:gd name="T85" fmla="*/ 5 h 20"/>
                <a:gd name="T86" fmla="*/ 53 w 54"/>
                <a:gd name="T87" fmla="*/ 5 h 20"/>
                <a:gd name="T88" fmla="*/ 53 w 54"/>
                <a:gd name="T89" fmla="*/ 5 h 20"/>
                <a:gd name="T90" fmla="*/ 54 w 54"/>
                <a:gd name="T91" fmla="*/ 5 h 20"/>
                <a:gd name="T92" fmla="*/ 54 w 54"/>
                <a:gd name="T93" fmla="*/ 5 h 20"/>
                <a:gd name="T94" fmla="*/ 54 w 54"/>
                <a:gd name="T95" fmla="*/ 5 h 20"/>
                <a:gd name="T96" fmla="*/ 45 w 54"/>
                <a:gd name="T97" fmla="*/ 20 h 20"/>
                <a:gd name="T98" fmla="*/ 0 w 54"/>
                <a:gd name="T9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20">
                  <a:moveTo>
                    <a:pt x="0" y="3"/>
                  </a:moveTo>
                  <a:cubicBezTo>
                    <a:pt x="1" y="2"/>
                    <a:pt x="1" y="2"/>
                    <a:pt x="1" y="2"/>
                  </a:cubicBezTo>
                  <a:cubicBezTo>
                    <a:pt x="2" y="2"/>
                    <a:pt x="2" y="2"/>
                    <a:pt x="2" y="2"/>
                  </a:cubicBezTo>
                  <a:cubicBezTo>
                    <a:pt x="3" y="2"/>
                    <a:pt x="3" y="2"/>
                    <a:pt x="3" y="2"/>
                  </a:cubicBezTo>
                  <a:cubicBezTo>
                    <a:pt x="3" y="2"/>
                    <a:pt x="3" y="2"/>
                    <a:pt x="3" y="2"/>
                  </a:cubicBezTo>
                  <a:cubicBezTo>
                    <a:pt x="4" y="1"/>
                    <a:pt x="6" y="1"/>
                    <a:pt x="7" y="1"/>
                  </a:cubicBezTo>
                  <a:cubicBezTo>
                    <a:pt x="7" y="1"/>
                    <a:pt x="7" y="1"/>
                    <a:pt x="7" y="1"/>
                  </a:cubicBezTo>
                  <a:cubicBezTo>
                    <a:pt x="7" y="1"/>
                    <a:pt x="7" y="1"/>
                    <a:pt x="7" y="1"/>
                  </a:cubicBezTo>
                  <a:cubicBezTo>
                    <a:pt x="8" y="1"/>
                    <a:pt x="8" y="1"/>
                    <a:pt x="8" y="1"/>
                  </a:cubicBezTo>
                  <a:cubicBezTo>
                    <a:pt x="10" y="0"/>
                    <a:pt x="10" y="0"/>
                    <a:pt x="10" y="0"/>
                  </a:cubicBezTo>
                  <a:cubicBezTo>
                    <a:pt x="10" y="0"/>
                    <a:pt x="10" y="0"/>
                    <a:pt x="10" y="0"/>
                  </a:cubicBezTo>
                  <a:cubicBezTo>
                    <a:pt x="8" y="1"/>
                    <a:pt x="8" y="1"/>
                    <a:pt x="8" y="1"/>
                  </a:cubicBezTo>
                  <a:cubicBezTo>
                    <a:pt x="9" y="1"/>
                    <a:pt x="9" y="1"/>
                    <a:pt x="9" y="1"/>
                  </a:cubicBezTo>
                  <a:cubicBezTo>
                    <a:pt x="10" y="0"/>
                    <a:pt x="10" y="0"/>
                    <a:pt x="10" y="0"/>
                  </a:cubicBezTo>
                  <a:cubicBezTo>
                    <a:pt x="10" y="0"/>
                    <a:pt x="10" y="0"/>
                    <a:pt x="10" y="0"/>
                  </a:cubicBezTo>
                  <a:cubicBezTo>
                    <a:pt x="10" y="0"/>
                    <a:pt x="10" y="0"/>
                    <a:pt x="10" y="0"/>
                  </a:cubicBezTo>
                  <a:cubicBezTo>
                    <a:pt x="11" y="0"/>
                    <a:pt x="11" y="0"/>
                    <a:pt x="11" y="0"/>
                  </a:cubicBezTo>
                  <a:cubicBezTo>
                    <a:pt x="11" y="0"/>
                    <a:pt x="12" y="0"/>
                    <a:pt x="12" y="0"/>
                  </a:cubicBezTo>
                  <a:cubicBezTo>
                    <a:pt x="14" y="0"/>
                    <a:pt x="14" y="0"/>
                    <a:pt x="14" y="0"/>
                  </a:cubicBezTo>
                  <a:cubicBezTo>
                    <a:pt x="15" y="0"/>
                    <a:pt x="15" y="0"/>
                    <a:pt x="16" y="0"/>
                  </a:cubicBezTo>
                  <a:cubicBezTo>
                    <a:pt x="16" y="0"/>
                    <a:pt x="16" y="0"/>
                    <a:pt x="16" y="0"/>
                  </a:cubicBezTo>
                  <a:cubicBezTo>
                    <a:pt x="17" y="0"/>
                    <a:pt x="17" y="0"/>
                    <a:pt x="18" y="0"/>
                  </a:cubicBezTo>
                  <a:cubicBezTo>
                    <a:pt x="18" y="0"/>
                    <a:pt x="18" y="0"/>
                    <a:pt x="18" y="0"/>
                  </a:cubicBezTo>
                  <a:cubicBezTo>
                    <a:pt x="18" y="0"/>
                    <a:pt x="18" y="0"/>
                    <a:pt x="18" y="0"/>
                  </a:cubicBezTo>
                  <a:cubicBezTo>
                    <a:pt x="18" y="0"/>
                    <a:pt x="18" y="0"/>
                    <a:pt x="18" y="0"/>
                  </a:cubicBezTo>
                  <a:cubicBezTo>
                    <a:pt x="19" y="0"/>
                    <a:pt x="19" y="0"/>
                    <a:pt x="19" y="0"/>
                  </a:cubicBezTo>
                  <a:cubicBezTo>
                    <a:pt x="20" y="0"/>
                    <a:pt x="20" y="0"/>
                    <a:pt x="20" y="0"/>
                  </a:cubicBezTo>
                  <a:cubicBezTo>
                    <a:pt x="21" y="0"/>
                    <a:pt x="21" y="0"/>
                    <a:pt x="21" y="0"/>
                  </a:cubicBezTo>
                  <a:cubicBezTo>
                    <a:pt x="21" y="0"/>
                    <a:pt x="21" y="0"/>
                    <a:pt x="21" y="0"/>
                  </a:cubicBezTo>
                  <a:cubicBezTo>
                    <a:pt x="22" y="0"/>
                    <a:pt x="22" y="0"/>
                    <a:pt x="22" y="0"/>
                  </a:cubicBezTo>
                  <a:cubicBezTo>
                    <a:pt x="23" y="0"/>
                    <a:pt x="23" y="0"/>
                    <a:pt x="24" y="0"/>
                  </a:cubicBezTo>
                  <a:cubicBezTo>
                    <a:pt x="25" y="0"/>
                    <a:pt x="25" y="0"/>
                    <a:pt x="26" y="0"/>
                  </a:cubicBezTo>
                  <a:cubicBezTo>
                    <a:pt x="26" y="0"/>
                    <a:pt x="26" y="0"/>
                    <a:pt x="26" y="0"/>
                  </a:cubicBezTo>
                  <a:cubicBezTo>
                    <a:pt x="26" y="0"/>
                    <a:pt x="26" y="0"/>
                    <a:pt x="26" y="0"/>
                  </a:cubicBezTo>
                  <a:cubicBezTo>
                    <a:pt x="27" y="0"/>
                    <a:pt x="28" y="0"/>
                    <a:pt x="29" y="0"/>
                  </a:cubicBezTo>
                  <a:cubicBezTo>
                    <a:pt x="30" y="0"/>
                    <a:pt x="30" y="0"/>
                    <a:pt x="30" y="0"/>
                  </a:cubicBezTo>
                  <a:cubicBezTo>
                    <a:pt x="33" y="1"/>
                    <a:pt x="35" y="1"/>
                    <a:pt x="38" y="1"/>
                  </a:cubicBezTo>
                  <a:cubicBezTo>
                    <a:pt x="39" y="2"/>
                    <a:pt x="39" y="2"/>
                    <a:pt x="39" y="2"/>
                  </a:cubicBezTo>
                  <a:cubicBezTo>
                    <a:pt x="40" y="2"/>
                    <a:pt x="42" y="2"/>
                    <a:pt x="43" y="2"/>
                  </a:cubicBezTo>
                  <a:cubicBezTo>
                    <a:pt x="44" y="3"/>
                    <a:pt x="44" y="3"/>
                    <a:pt x="44" y="3"/>
                  </a:cubicBezTo>
                  <a:cubicBezTo>
                    <a:pt x="44" y="3"/>
                    <a:pt x="44" y="3"/>
                    <a:pt x="44" y="3"/>
                  </a:cubicBezTo>
                  <a:cubicBezTo>
                    <a:pt x="45" y="3"/>
                    <a:pt x="47" y="3"/>
                    <a:pt x="48" y="4"/>
                  </a:cubicBezTo>
                  <a:cubicBezTo>
                    <a:pt x="48" y="4"/>
                    <a:pt x="50" y="4"/>
                    <a:pt x="53" y="5"/>
                  </a:cubicBezTo>
                  <a:cubicBezTo>
                    <a:pt x="53" y="5"/>
                    <a:pt x="53" y="5"/>
                    <a:pt x="53" y="5"/>
                  </a:cubicBezTo>
                  <a:cubicBezTo>
                    <a:pt x="53" y="5"/>
                    <a:pt x="53" y="5"/>
                    <a:pt x="53" y="5"/>
                  </a:cubicBezTo>
                  <a:cubicBezTo>
                    <a:pt x="54" y="5"/>
                    <a:pt x="54" y="5"/>
                    <a:pt x="54" y="5"/>
                  </a:cubicBezTo>
                  <a:cubicBezTo>
                    <a:pt x="54" y="5"/>
                    <a:pt x="54" y="5"/>
                    <a:pt x="54" y="5"/>
                  </a:cubicBezTo>
                  <a:cubicBezTo>
                    <a:pt x="54" y="5"/>
                    <a:pt x="54" y="5"/>
                    <a:pt x="54" y="5"/>
                  </a:cubicBezTo>
                  <a:cubicBezTo>
                    <a:pt x="53" y="11"/>
                    <a:pt x="49" y="16"/>
                    <a:pt x="45" y="20"/>
                  </a:cubicBezTo>
                  <a:cubicBezTo>
                    <a:pt x="24" y="8"/>
                    <a:pt x="10" y="4"/>
                    <a:pt x="0" y="3"/>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íṡľiḋé"/>
            <p:cNvSpPr/>
            <p:nvPr/>
          </p:nvSpPr>
          <p:spPr bwMode="auto">
            <a:xfrm>
              <a:off x="8137898" y="4546558"/>
              <a:ext cx="491806" cy="302370"/>
            </a:xfrm>
            <a:custGeom>
              <a:avLst/>
              <a:gdLst>
                <a:gd name="T0" fmla="*/ 0 w 65"/>
                <a:gd name="T1" fmla="*/ 25 h 40"/>
                <a:gd name="T2" fmla="*/ 0 w 65"/>
                <a:gd name="T3" fmla="*/ 22 h 40"/>
                <a:gd name="T4" fmla="*/ 1 w 65"/>
                <a:gd name="T5" fmla="*/ 17 h 40"/>
                <a:gd name="T6" fmla="*/ 11 w 65"/>
                <a:gd name="T7" fmla="*/ 4 h 40"/>
                <a:gd name="T8" fmla="*/ 15 w 65"/>
                <a:gd name="T9" fmla="*/ 2 h 40"/>
                <a:gd name="T10" fmla="*/ 18 w 65"/>
                <a:gd name="T11" fmla="*/ 0 h 40"/>
                <a:gd name="T12" fmla="*/ 49 w 65"/>
                <a:gd name="T13" fmla="*/ 27 h 40"/>
                <a:gd name="T14" fmla="*/ 48 w 65"/>
                <a:gd name="T15" fmla="*/ 28 h 40"/>
                <a:gd name="T16" fmla="*/ 47 w 65"/>
                <a:gd name="T17" fmla="*/ 28 h 40"/>
                <a:gd name="T18" fmla="*/ 46 w 65"/>
                <a:gd name="T19" fmla="*/ 29 h 40"/>
                <a:gd name="T20" fmla="*/ 45 w 65"/>
                <a:gd name="T21" fmla="*/ 29 h 40"/>
                <a:gd name="T22" fmla="*/ 44 w 65"/>
                <a:gd name="T23" fmla="*/ 30 h 40"/>
                <a:gd name="T24" fmla="*/ 43 w 65"/>
                <a:gd name="T25" fmla="*/ 30 h 40"/>
                <a:gd name="T26" fmla="*/ 41 w 65"/>
                <a:gd name="T27" fmla="*/ 31 h 40"/>
                <a:gd name="T28" fmla="*/ 40 w 65"/>
                <a:gd name="T29" fmla="*/ 32 h 40"/>
                <a:gd name="T30" fmla="*/ 38 w 65"/>
                <a:gd name="T31" fmla="*/ 32 h 40"/>
                <a:gd name="T32" fmla="*/ 38 w 65"/>
                <a:gd name="T33" fmla="*/ 33 h 40"/>
                <a:gd name="T34" fmla="*/ 37 w 65"/>
                <a:gd name="T35" fmla="*/ 33 h 40"/>
                <a:gd name="T36" fmla="*/ 36 w 65"/>
                <a:gd name="T37" fmla="*/ 33 h 40"/>
                <a:gd name="T38" fmla="*/ 34 w 65"/>
                <a:gd name="T39" fmla="*/ 34 h 40"/>
                <a:gd name="T40" fmla="*/ 33 w 65"/>
                <a:gd name="T41" fmla="*/ 34 h 40"/>
                <a:gd name="T42" fmla="*/ 31 w 65"/>
                <a:gd name="T43" fmla="*/ 35 h 40"/>
                <a:gd name="T44" fmla="*/ 30 w 65"/>
                <a:gd name="T45" fmla="*/ 36 h 40"/>
                <a:gd name="T46" fmla="*/ 29 w 65"/>
                <a:gd name="T47" fmla="*/ 36 h 40"/>
                <a:gd name="T48" fmla="*/ 28 w 65"/>
                <a:gd name="T49" fmla="*/ 36 h 40"/>
                <a:gd name="T50" fmla="*/ 27 w 65"/>
                <a:gd name="T51" fmla="*/ 36 h 40"/>
                <a:gd name="T52" fmla="*/ 25 w 65"/>
                <a:gd name="T53" fmla="*/ 37 h 40"/>
                <a:gd name="T54" fmla="*/ 24 w 65"/>
                <a:gd name="T55" fmla="*/ 37 h 40"/>
                <a:gd name="T56" fmla="*/ 23 w 65"/>
                <a:gd name="T57" fmla="*/ 37 h 40"/>
                <a:gd name="T58" fmla="*/ 21 w 65"/>
                <a:gd name="T59" fmla="*/ 38 h 40"/>
                <a:gd name="T60" fmla="*/ 21 w 65"/>
                <a:gd name="T61" fmla="*/ 38 h 40"/>
                <a:gd name="T62" fmla="*/ 19 w 65"/>
                <a:gd name="T63" fmla="*/ 38 h 40"/>
                <a:gd name="T64" fmla="*/ 17 w 65"/>
                <a:gd name="T65" fmla="*/ 39 h 40"/>
                <a:gd name="T66" fmla="*/ 16 w 65"/>
                <a:gd name="T67" fmla="*/ 39 h 40"/>
                <a:gd name="T68" fmla="*/ 16 w 65"/>
                <a:gd name="T69" fmla="*/ 39 h 40"/>
                <a:gd name="T70" fmla="*/ 14 w 65"/>
                <a:gd name="T71" fmla="*/ 39 h 40"/>
                <a:gd name="T72" fmla="*/ 12 w 65"/>
                <a:gd name="T73" fmla="*/ 39 h 40"/>
                <a:gd name="T74" fmla="*/ 10 w 65"/>
                <a:gd name="T75" fmla="*/ 39 h 40"/>
                <a:gd name="T76" fmla="*/ 7 w 65"/>
                <a:gd name="T77" fmla="*/ 40 h 40"/>
                <a:gd name="T78" fmla="*/ 6 w 65"/>
                <a:gd name="T79" fmla="*/ 40 h 40"/>
                <a:gd name="T80" fmla="*/ 4 w 65"/>
                <a:gd name="T81" fmla="*/ 39 h 40"/>
                <a:gd name="T82" fmla="*/ 3 w 65"/>
                <a:gd name="T83" fmla="*/ 38 h 40"/>
                <a:gd name="T84" fmla="*/ 3 w 65"/>
                <a:gd name="T85" fmla="*/ 38 h 40"/>
                <a:gd name="T86" fmla="*/ 3 w 65"/>
                <a:gd name="T87" fmla="*/ 36 h 40"/>
                <a:gd name="T88" fmla="*/ 2 w 65"/>
                <a:gd name="T89" fmla="*/ 34 h 40"/>
                <a:gd name="T90" fmla="*/ 1 w 65"/>
                <a:gd name="T91" fmla="*/ 33 h 40"/>
                <a:gd name="T92" fmla="*/ 1 w 65"/>
                <a:gd name="T93" fmla="*/ 32 h 40"/>
                <a:gd name="T94" fmla="*/ 1 w 65"/>
                <a:gd name="T95" fmla="*/ 32 h 40"/>
                <a:gd name="T96" fmla="*/ 1 w 65"/>
                <a:gd name="T97" fmla="*/ 31 h 40"/>
                <a:gd name="T98" fmla="*/ 0 w 65"/>
                <a:gd name="T99" fmla="*/ 30 h 40"/>
                <a:gd name="T100" fmla="*/ 0 w 65"/>
                <a:gd name="T101" fmla="*/ 30 h 40"/>
                <a:gd name="T102" fmla="*/ 0 w 65"/>
                <a:gd name="T103" fmla="*/ 28 h 40"/>
                <a:gd name="T104" fmla="*/ 0 w 65"/>
                <a:gd name="T105" fmla="*/ 28 h 40"/>
                <a:gd name="T106" fmla="*/ 0 w 65"/>
                <a:gd name="T10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 h="40">
                  <a:moveTo>
                    <a:pt x="0" y="26"/>
                  </a:moveTo>
                  <a:cubicBezTo>
                    <a:pt x="0" y="25"/>
                    <a:pt x="0" y="25"/>
                    <a:pt x="0" y="25"/>
                  </a:cubicBezTo>
                  <a:cubicBezTo>
                    <a:pt x="0" y="25"/>
                    <a:pt x="0" y="25"/>
                    <a:pt x="0" y="25"/>
                  </a:cubicBezTo>
                  <a:cubicBezTo>
                    <a:pt x="0" y="24"/>
                    <a:pt x="0" y="24"/>
                    <a:pt x="0" y="23"/>
                  </a:cubicBezTo>
                  <a:cubicBezTo>
                    <a:pt x="0" y="22"/>
                    <a:pt x="0" y="22"/>
                    <a:pt x="0" y="22"/>
                  </a:cubicBezTo>
                  <a:cubicBezTo>
                    <a:pt x="0" y="22"/>
                    <a:pt x="0" y="22"/>
                    <a:pt x="0" y="22"/>
                  </a:cubicBezTo>
                  <a:cubicBezTo>
                    <a:pt x="0" y="21"/>
                    <a:pt x="0" y="21"/>
                    <a:pt x="0" y="21"/>
                  </a:cubicBezTo>
                  <a:cubicBezTo>
                    <a:pt x="0" y="22"/>
                    <a:pt x="0" y="22"/>
                    <a:pt x="0" y="22"/>
                  </a:cubicBezTo>
                  <a:cubicBezTo>
                    <a:pt x="0" y="20"/>
                    <a:pt x="1" y="19"/>
                    <a:pt x="1" y="17"/>
                  </a:cubicBezTo>
                  <a:cubicBezTo>
                    <a:pt x="1" y="17"/>
                    <a:pt x="1" y="17"/>
                    <a:pt x="1" y="17"/>
                  </a:cubicBezTo>
                  <a:cubicBezTo>
                    <a:pt x="1" y="17"/>
                    <a:pt x="1" y="17"/>
                    <a:pt x="1" y="17"/>
                  </a:cubicBezTo>
                  <a:cubicBezTo>
                    <a:pt x="3" y="11"/>
                    <a:pt x="7" y="7"/>
                    <a:pt x="11" y="4"/>
                  </a:cubicBezTo>
                  <a:cubicBezTo>
                    <a:pt x="12" y="4"/>
                    <a:pt x="12" y="3"/>
                    <a:pt x="12" y="3"/>
                  </a:cubicBezTo>
                  <a:cubicBezTo>
                    <a:pt x="13" y="2"/>
                    <a:pt x="14" y="2"/>
                    <a:pt x="15" y="1"/>
                  </a:cubicBezTo>
                  <a:cubicBezTo>
                    <a:pt x="15" y="2"/>
                    <a:pt x="15" y="2"/>
                    <a:pt x="15" y="2"/>
                  </a:cubicBezTo>
                  <a:cubicBezTo>
                    <a:pt x="15" y="1"/>
                    <a:pt x="15" y="1"/>
                    <a:pt x="15" y="1"/>
                  </a:cubicBezTo>
                  <a:cubicBezTo>
                    <a:pt x="16" y="1"/>
                    <a:pt x="16" y="1"/>
                    <a:pt x="16" y="1"/>
                  </a:cubicBezTo>
                  <a:cubicBezTo>
                    <a:pt x="18" y="0"/>
                    <a:pt x="18" y="0"/>
                    <a:pt x="18" y="0"/>
                  </a:cubicBezTo>
                  <a:cubicBezTo>
                    <a:pt x="27" y="0"/>
                    <a:pt x="42" y="3"/>
                    <a:pt x="65" y="17"/>
                  </a:cubicBezTo>
                  <a:cubicBezTo>
                    <a:pt x="62" y="20"/>
                    <a:pt x="57" y="23"/>
                    <a:pt x="53" y="25"/>
                  </a:cubicBezTo>
                  <a:cubicBezTo>
                    <a:pt x="51" y="26"/>
                    <a:pt x="50" y="27"/>
                    <a:pt x="49" y="27"/>
                  </a:cubicBezTo>
                  <a:cubicBezTo>
                    <a:pt x="49" y="27"/>
                    <a:pt x="49" y="27"/>
                    <a:pt x="49" y="27"/>
                  </a:cubicBezTo>
                  <a:cubicBezTo>
                    <a:pt x="49" y="27"/>
                    <a:pt x="49" y="27"/>
                    <a:pt x="49" y="27"/>
                  </a:cubicBezTo>
                  <a:cubicBezTo>
                    <a:pt x="48" y="28"/>
                    <a:pt x="48" y="28"/>
                    <a:pt x="48" y="28"/>
                  </a:cubicBezTo>
                  <a:cubicBezTo>
                    <a:pt x="48" y="28"/>
                    <a:pt x="48" y="28"/>
                    <a:pt x="48" y="28"/>
                  </a:cubicBezTo>
                  <a:cubicBezTo>
                    <a:pt x="48" y="28"/>
                    <a:pt x="48" y="28"/>
                    <a:pt x="48" y="28"/>
                  </a:cubicBezTo>
                  <a:cubicBezTo>
                    <a:pt x="47" y="28"/>
                    <a:pt x="47" y="28"/>
                    <a:pt x="47" y="28"/>
                  </a:cubicBezTo>
                  <a:cubicBezTo>
                    <a:pt x="47" y="28"/>
                    <a:pt x="47" y="28"/>
                    <a:pt x="47" y="28"/>
                  </a:cubicBezTo>
                  <a:cubicBezTo>
                    <a:pt x="47" y="29"/>
                    <a:pt x="47" y="29"/>
                    <a:pt x="47" y="29"/>
                  </a:cubicBezTo>
                  <a:cubicBezTo>
                    <a:pt x="46" y="29"/>
                    <a:pt x="46" y="29"/>
                    <a:pt x="46" y="29"/>
                  </a:cubicBezTo>
                  <a:cubicBezTo>
                    <a:pt x="46" y="29"/>
                    <a:pt x="46" y="29"/>
                    <a:pt x="46" y="29"/>
                  </a:cubicBezTo>
                  <a:cubicBezTo>
                    <a:pt x="45" y="29"/>
                    <a:pt x="45" y="29"/>
                    <a:pt x="45" y="29"/>
                  </a:cubicBezTo>
                  <a:cubicBezTo>
                    <a:pt x="45" y="29"/>
                    <a:pt x="45" y="29"/>
                    <a:pt x="45" y="29"/>
                  </a:cubicBezTo>
                  <a:cubicBezTo>
                    <a:pt x="45" y="29"/>
                    <a:pt x="45" y="29"/>
                    <a:pt x="45" y="29"/>
                  </a:cubicBezTo>
                  <a:cubicBezTo>
                    <a:pt x="45" y="30"/>
                    <a:pt x="45" y="30"/>
                    <a:pt x="45" y="30"/>
                  </a:cubicBezTo>
                  <a:cubicBezTo>
                    <a:pt x="44" y="30"/>
                    <a:pt x="44" y="30"/>
                    <a:pt x="44" y="30"/>
                  </a:cubicBezTo>
                  <a:cubicBezTo>
                    <a:pt x="43" y="30"/>
                    <a:pt x="43" y="30"/>
                    <a:pt x="43" y="30"/>
                  </a:cubicBezTo>
                  <a:cubicBezTo>
                    <a:pt x="43" y="30"/>
                    <a:pt x="43" y="30"/>
                    <a:pt x="43" y="30"/>
                  </a:cubicBezTo>
                  <a:cubicBezTo>
                    <a:pt x="43" y="30"/>
                    <a:pt x="43" y="30"/>
                    <a:pt x="43" y="30"/>
                  </a:cubicBezTo>
                  <a:cubicBezTo>
                    <a:pt x="42" y="31"/>
                    <a:pt x="42" y="31"/>
                    <a:pt x="42" y="31"/>
                  </a:cubicBezTo>
                  <a:cubicBezTo>
                    <a:pt x="42" y="31"/>
                    <a:pt x="42" y="31"/>
                    <a:pt x="42" y="31"/>
                  </a:cubicBezTo>
                  <a:cubicBezTo>
                    <a:pt x="41" y="31"/>
                    <a:pt x="41" y="31"/>
                    <a:pt x="41" y="31"/>
                  </a:cubicBezTo>
                  <a:cubicBezTo>
                    <a:pt x="41" y="31"/>
                    <a:pt x="41" y="31"/>
                    <a:pt x="41" y="31"/>
                  </a:cubicBezTo>
                  <a:cubicBezTo>
                    <a:pt x="40" y="32"/>
                    <a:pt x="40" y="32"/>
                    <a:pt x="40" y="32"/>
                  </a:cubicBezTo>
                  <a:cubicBezTo>
                    <a:pt x="40" y="32"/>
                    <a:pt x="40" y="32"/>
                    <a:pt x="40" y="32"/>
                  </a:cubicBezTo>
                  <a:cubicBezTo>
                    <a:pt x="39" y="32"/>
                    <a:pt x="39" y="32"/>
                    <a:pt x="39" y="32"/>
                  </a:cubicBezTo>
                  <a:cubicBezTo>
                    <a:pt x="39" y="32"/>
                    <a:pt x="39" y="32"/>
                    <a:pt x="39" y="32"/>
                  </a:cubicBezTo>
                  <a:cubicBezTo>
                    <a:pt x="38" y="32"/>
                    <a:pt x="38" y="32"/>
                    <a:pt x="38" y="32"/>
                  </a:cubicBezTo>
                  <a:cubicBezTo>
                    <a:pt x="38" y="33"/>
                    <a:pt x="38" y="33"/>
                    <a:pt x="38" y="33"/>
                  </a:cubicBezTo>
                  <a:cubicBezTo>
                    <a:pt x="38" y="33"/>
                    <a:pt x="38" y="33"/>
                    <a:pt x="38" y="33"/>
                  </a:cubicBezTo>
                  <a:cubicBezTo>
                    <a:pt x="38" y="33"/>
                    <a:pt x="38" y="33"/>
                    <a:pt x="38" y="33"/>
                  </a:cubicBezTo>
                  <a:cubicBezTo>
                    <a:pt x="37" y="33"/>
                    <a:pt x="37" y="33"/>
                    <a:pt x="37" y="33"/>
                  </a:cubicBezTo>
                  <a:cubicBezTo>
                    <a:pt x="37" y="33"/>
                    <a:pt x="37" y="33"/>
                    <a:pt x="37" y="33"/>
                  </a:cubicBezTo>
                  <a:cubicBezTo>
                    <a:pt x="37" y="33"/>
                    <a:pt x="37" y="33"/>
                    <a:pt x="37" y="33"/>
                  </a:cubicBezTo>
                  <a:cubicBezTo>
                    <a:pt x="37" y="33"/>
                    <a:pt x="37" y="33"/>
                    <a:pt x="37" y="33"/>
                  </a:cubicBezTo>
                  <a:cubicBezTo>
                    <a:pt x="36" y="33"/>
                    <a:pt x="36" y="33"/>
                    <a:pt x="36" y="33"/>
                  </a:cubicBezTo>
                  <a:cubicBezTo>
                    <a:pt x="36" y="33"/>
                    <a:pt x="36" y="33"/>
                    <a:pt x="36" y="33"/>
                  </a:cubicBezTo>
                  <a:cubicBezTo>
                    <a:pt x="35" y="34"/>
                    <a:pt x="35" y="34"/>
                    <a:pt x="35" y="34"/>
                  </a:cubicBezTo>
                  <a:cubicBezTo>
                    <a:pt x="35" y="34"/>
                    <a:pt x="35" y="34"/>
                    <a:pt x="35" y="34"/>
                  </a:cubicBezTo>
                  <a:cubicBezTo>
                    <a:pt x="34" y="34"/>
                    <a:pt x="34" y="34"/>
                    <a:pt x="34" y="34"/>
                  </a:cubicBezTo>
                  <a:cubicBezTo>
                    <a:pt x="34" y="34"/>
                    <a:pt x="34" y="34"/>
                    <a:pt x="34" y="34"/>
                  </a:cubicBezTo>
                  <a:cubicBezTo>
                    <a:pt x="34" y="34"/>
                    <a:pt x="34" y="34"/>
                    <a:pt x="34" y="34"/>
                  </a:cubicBezTo>
                  <a:cubicBezTo>
                    <a:pt x="33" y="34"/>
                    <a:pt x="33" y="34"/>
                    <a:pt x="33" y="34"/>
                  </a:cubicBezTo>
                  <a:cubicBezTo>
                    <a:pt x="33" y="35"/>
                    <a:pt x="33" y="35"/>
                    <a:pt x="33" y="35"/>
                  </a:cubicBezTo>
                  <a:cubicBezTo>
                    <a:pt x="32" y="35"/>
                    <a:pt x="32" y="35"/>
                    <a:pt x="32" y="35"/>
                  </a:cubicBezTo>
                  <a:cubicBezTo>
                    <a:pt x="32" y="35"/>
                    <a:pt x="32" y="35"/>
                    <a:pt x="31" y="35"/>
                  </a:cubicBezTo>
                  <a:cubicBezTo>
                    <a:pt x="30" y="35"/>
                    <a:pt x="30" y="35"/>
                    <a:pt x="30" y="35"/>
                  </a:cubicBezTo>
                  <a:cubicBezTo>
                    <a:pt x="30" y="36"/>
                    <a:pt x="30" y="36"/>
                    <a:pt x="30" y="36"/>
                  </a:cubicBezTo>
                  <a:cubicBezTo>
                    <a:pt x="30" y="36"/>
                    <a:pt x="30" y="36"/>
                    <a:pt x="30" y="36"/>
                  </a:cubicBezTo>
                  <a:cubicBezTo>
                    <a:pt x="29" y="36"/>
                    <a:pt x="29" y="36"/>
                    <a:pt x="29" y="36"/>
                  </a:cubicBezTo>
                  <a:cubicBezTo>
                    <a:pt x="29" y="36"/>
                    <a:pt x="29" y="36"/>
                    <a:pt x="29" y="36"/>
                  </a:cubicBezTo>
                  <a:cubicBezTo>
                    <a:pt x="29" y="36"/>
                    <a:pt x="29" y="36"/>
                    <a:pt x="29" y="36"/>
                  </a:cubicBezTo>
                  <a:cubicBezTo>
                    <a:pt x="28" y="36"/>
                    <a:pt x="28" y="36"/>
                    <a:pt x="28" y="36"/>
                  </a:cubicBezTo>
                  <a:cubicBezTo>
                    <a:pt x="28" y="36"/>
                    <a:pt x="28" y="36"/>
                    <a:pt x="28" y="36"/>
                  </a:cubicBezTo>
                  <a:cubicBezTo>
                    <a:pt x="28" y="36"/>
                    <a:pt x="28" y="36"/>
                    <a:pt x="28" y="36"/>
                  </a:cubicBezTo>
                  <a:cubicBezTo>
                    <a:pt x="28" y="36"/>
                    <a:pt x="28" y="36"/>
                    <a:pt x="28" y="36"/>
                  </a:cubicBezTo>
                  <a:cubicBezTo>
                    <a:pt x="27" y="36"/>
                    <a:pt x="27" y="36"/>
                    <a:pt x="27" y="36"/>
                  </a:cubicBezTo>
                  <a:cubicBezTo>
                    <a:pt x="27" y="36"/>
                    <a:pt x="27" y="36"/>
                    <a:pt x="27" y="36"/>
                  </a:cubicBezTo>
                  <a:cubicBezTo>
                    <a:pt x="26" y="37"/>
                    <a:pt x="26" y="37"/>
                    <a:pt x="26" y="37"/>
                  </a:cubicBezTo>
                  <a:cubicBezTo>
                    <a:pt x="25" y="37"/>
                    <a:pt x="25" y="37"/>
                    <a:pt x="25" y="37"/>
                  </a:cubicBezTo>
                  <a:cubicBezTo>
                    <a:pt x="25" y="37"/>
                    <a:pt x="25" y="37"/>
                    <a:pt x="25" y="37"/>
                  </a:cubicBezTo>
                  <a:cubicBezTo>
                    <a:pt x="25" y="37"/>
                    <a:pt x="25" y="37"/>
                    <a:pt x="25" y="37"/>
                  </a:cubicBezTo>
                  <a:cubicBezTo>
                    <a:pt x="24" y="37"/>
                    <a:pt x="24" y="37"/>
                    <a:pt x="24" y="37"/>
                  </a:cubicBezTo>
                  <a:cubicBezTo>
                    <a:pt x="24" y="37"/>
                    <a:pt x="24" y="37"/>
                    <a:pt x="24" y="37"/>
                  </a:cubicBezTo>
                  <a:cubicBezTo>
                    <a:pt x="23" y="37"/>
                    <a:pt x="23" y="37"/>
                    <a:pt x="23" y="37"/>
                  </a:cubicBezTo>
                  <a:cubicBezTo>
                    <a:pt x="23" y="37"/>
                    <a:pt x="23" y="37"/>
                    <a:pt x="23" y="37"/>
                  </a:cubicBezTo>
                  <a:cubicBezTo>
                    <a:pt x="23" y="37"/>
                    <a:pt x="23" y="37"/>
                    <a:pt x="23" y="37"/>
                  </a:cubicBezTo>
                  <a:cubicBezTo>
                    <a:pt x="22" y="38"/>
                    <a:pt x="22" y="38"/>
                    <a:pt x="22"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19" y="38"/>
                  </a:cubicBezTo>
                  <a:cubicBezTo>
                    <a:pt x="18" y="38"/>
                    <a:pt x="18" y="38"/>
                    <a:pt x="18" y="38"/>
                  </a:cubicBezTo>
                  <a:cubicBezTo>
                    <a:pt x="18" y="38"/>
                    <a:pt x="18" y="38"/>
                    <a:pt x="18" y="38"/>
                  </a:cubicBezTo>
                  <a:cubicBezTo>
                    <a:pt x="17" y="39"/>
                    <a:pt x="17" y="39"/>
                    <a:pt x="17" y="39"/>
                  </a:cubicBezTo>
                  <a:cubicBezTo>
                    <a:pt x="17" y="39"/>
                    <a:pt x="17" y="39"/>
                    <a:pt x="17" y="39"/>
                  </a:cubicBezTo>
                  <a:cubicBezTo>
                    <a:pt x="16" y="39"/>
                    <a:pt x="16" y="39"/>
                    <a:pt x="16" y="39"/>
                  </a:cubicBezTo>
                  <a:cubicBezTo>
                    <a:pt x="16" y="39"/>
                    <a:pt x="16" y="39"/>
                    <a:pt x="16" y="39"/>
                  </a:cubicBezTo>
                  <a:cubicBezTo>
                    <a:pt x="15" y="39"/>
                    <a:pt x="15" y="39"/>
                    <a:pt x="15" y="39"/>
                  </a:cubicBezTo>
                  <a:cubicBezTo>
                    <a:pt x="16" y="39"/>
                    <a:pt x="16" y="39"/>
                    <a:pt x="16" y="39"/>
                  </a:cubicBezTo>
                  <a:cubicBezTo>
                    <a:pt x="16" y="39"/>
                    <a:pt x="16" y="39"/>
                    <a:pt x="16" y="39"/>
                  </a:cubicBezTo>
                  <a:cubicBezTo>
                    <a:pt x="15" y="39"/>
                    <a:pt x="15" y="39"/>
                    <a:pt x="15" y="39"/>
                  </a:cubicBezTo>
                  <a:cubicBezTo>
                    <a:pt x="14" y="39"/>
                    <a:pt x="14" y="39"/>
                    <a:pt x="14" y="39"/>
                  </a:cubicBezTo>
                  <a:cubicBezTo>
                    <a:pt x="14" y="39"/>
                    <a:pt x="14" y="39"/>
                    <a:pt x="14" y="39"/>
                  </a:cubicBezTo>
                  <a:cubicBezTo>
                    <a:pt x="13" y="39"/>
                    <a:pt x="13" y="39"/>
                    <a:pt x="13" y="39"/>
                  </a:cubicBezTo>
                  <a:cubicBezTo>
                    <a:pt x="13" y="39"/>
                    <a:pt x="13" y="39"/>
                    <a:pt x="13" y="39"/>
                  </a:cubicBezTo>
                  <a:cubicBezTo>
                    <a:pt x="12" y="39"/>
                    <a:pt x="12" y="39"/>
                    <a:pt x="12" y="39"/>
                  </a:cubicBezTo>
                  <a:cubicBezTo>
                    <a:pt x="12" y="39"/>
                    <a:pt x="12" y="39"/>
                    <a:pt x="12" y="39"/>
                  </a:cubicBezTo>
                  <a:cubicBezTo>
                    <a:pt x="11" y="39"/>
                    <a:pt x="11" y="39"/>
                    <a:pt x="11" y="39"/>
                  </a:cubicBezTo>
                  <a:cubicBezTo>
                    <a:pt x="10" y="39"/>
                    <a:pt x="10" y="39"/>
                    <a:pt x="10" y="39"/>
                  </a:cubicBezTo>
                  <a:cubicBezTo>
                    <a:pt x="10" y="39"/>
                    <a:pt x="10" y="39"/>
                    <a:pt x="10" y="39"/>
                  </a:cubicBezTo>
                  <a:cubicBezTo>
                    <a:pt x="10" y="39"/>
                    <a:pt x="9" y="39"/>
                    <a:pt x="8" y="40"/>
                  </a:cubicBezTo>
                  <a:cubicBezTo>
                    <a:pt x="7" y="40"/>
                    <a:pt x="7" y="40"/>
                    <a:pt x="7" y="40"/>
                  </a:cubicBezTo>
                  <a:cubicBezTo>
                    <a:pt x="7" y="40"/>
                    <a:pt x="7" y="40"/>
                    <a:pt x="7" y="40"/>
                  </a:cubicBezTo>
                  <a:cubicBezTo>
                    <a:pt x="6" y="40"/>
                    <a:pt x="6" y="40"/>
                    <a:pt x="6" y="40"/>
                  </a:cubicBezTo>
                  <a:cubicBezTo>
                    <a:pt x="6" y="40"/>
                    <a:pt x="6" y="40"/>
                    <a:pt x="6" y="40"/>
                  </a:cubicBezTo>
                  <a:cubicBezTo>
                    <a:pt x="5" y="40"/>
                    <a:pt x="5" y="40"/>
                    <a:pt x="5" y="40"/>
                  </a:cubicBezTo>
                  <a:cubicBezTo>
                    <a:pt x="4" y="40"/>
                    <a:pt x="4" y="40"/>
                    <a:pt x="4" y="40"/>
                  </a:cubicBezTo>
                  <a:cubicBezTo>
                    <a:pt x="4" y="39"/>
                    <a:pt x="4" y="39"/>
                    <a:pt x="4" y="39"/>
                  </a:cubicBezTo>
                  <a:cubicBezTo>
                    <a:pt x="4" y="38"/>
                    <a:pt x="4" y="38"/>
                    <a:pt x="4" y="38"/>
                  </a:cubicBezTo>
                  <a:cubicBezTo>
                    <a:pt x="3" y="38"/>
                    <a:pt x="3" y="38"/>
                    <a:pt x="3" y="38"/>
                  </a:cubicBezTo>
                  <a:cubicBezTo>
                    <a:pt x="3" y="38"/>
                    <a:pt x="3" y="38"/>
                    <a:pt x="3" y="38"/>
                  </a:cubicBezTo>
                  <a:cubicBezTo>
                    <a:pt x="3" y="38"/>
                    <a:pt x="3" y="38"/>
                    <a:pt x="3" y="38"/>
                  </a:cubicBezTo>
                  <a:cubicBezTo>
                    <a:pt x="3" y="38"/>
                    <a:pt x="3" y="38"/>
                    <a:pt x="3" y="38"/>
                  </a:cubicBezTo>
                  <a:cubicBezTo>
                    <a:pt x="3" y="38"/>
                    <a:pt x="3" y="38"/>
                    <a:pt x="3" y="38"/>
                  </a:cubicBezTo>
                  <a:cubicBezTo>
                    <a:pt x="3" y="37"/>
                    <a:pt x="3" y="37"/>
                    <a:pt x="3" y="37"/>
                  </a:cubicBezTo>
                  <a:cubicBezTo>
                    <a:pt x="3" y="36"/>
                    <a:pt x="3" y="36"/>
                    <a:pt x="3" y="36"/>
                  </a:cubicBezTo>
                  <a:cubicBezTo>
                    <a:pt x="3" y="36"/>
                    <a:pt x="3" y="36"/>
                    <a:pt x="3" y="36"/>
                  </a:cubicBezTo>
                  <a:cubicBezTo>
                    <a:pt x="2" y="35"/>
                    <a:pt x="2" y="35"/>
                    <a:pt x="2" y="35"/>
                  </a:cubicBezTo>
                  <a:cubicBezTo>
                    <a:pt x="2" y="35"/>
                    <a:pt x="2" y="35"/>
                    <a:pt x="2" y="35"/>
                  </a:cubicBezTo>
                  <a:cubicBezTo>
                    <a:pt x="2" y="34"/>
                    <a:pt x="2" y="34"/>
                    <a:pt x="2" y="34"/>
                  </a:cubicBezTo>
                  <a:cubicBezTo>
                    <a:pt x="2" y="34"/>
                    <a:pt x="2" y="34"/>
                    <a:pt x="2" y="34"/>
                  </a:cubicBezTo>
                  <a:cubicBezTo>
                    <a:pt x="2" y="34"/>
                    <a:pt x="2" y="34"/>
                    <a:pt x="2" y="34"/>
                  </a:cubicBezTo>
                  <a:cubicBezTo>
                    <a:pt x="1" y="33"/>
                    <a:pt x="1" y="33"/>
                    <a:pt x="1" y="33"/>
                  </a:cubicBezTo>
                  <a:cubicBezTo>
                    <a:pt x="1" y="34"/>
                    <a:pt x="1" y="34"/>
                    <a:pt x="1" y="34"/>
                  </a:cubicBezTo>
                  <a:cubicBezTo>
                    <a:pt x="1" y="33"/>
                    <a:pt x="1" y="33"/>
                    <a:pt x="1" y="33"/>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1"/>
                    <a:pt x="1" y="31"/>
                    <a:pt x="1" y="31"/>
                  </a:cubicBezTo>
                  <a:cubicBezTo>
                    <a:pt x="1" y="31"/>
                    <a:pt x="1" y="31"/>
                    <a:pt x="1" y="31"/>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6"/>
                    <a:pt x="0" y="26"/>
                  </a:cubicBezTo>
                  <a:cubicBezTo>
                    <a:pt x="0" y="26"/>
                    <a:pt x="0" y="26"/>
                    <a:pt x="0" y="26"/>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788133" y="567180"/>
            <a:ext cx="2705998"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Padding</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01955" y="1772920"/>
            <a:ext cx="11035665" cy="4399915"/>
          </a:xfrm>
          <a:prstGeom prst="rect">
            <a:avLst/>
          </a:prstGeom>
          <a:noFill/>
        </p:spPr>
        <p:txBody>
          <a:bodyPr wrap="square" rtlCol="0">
            <a:spAutoFit/>
          </a:bodyPr>
          <a:lstStyle/>
          <a:p>
            <a:pPr indent="720090">
              <a:lnSpc>
                <a:spcPct val="200000"/>
              </a:lnSpc>
            </a:pPr>
            <a:r>
              <a:rPr lang="en-US" altLang="zh-CN" sz="2000" dirty="0"/>
              <a:t>1</a:t>
            </a:r>
            <a:r>
              <a:rPr lang="zh-CN" altLang="en-US" sz="2000" dirty="0"/>
              <a:t>、</a:t>
            </a:r>
            <a:r>
              <a:rPr lang="en-US" altLang="zh-CN" sz="2000" dirty="0"/>
              <a:t>padding</a:t>
            </a:r>
            <a:r>
              <a:rPr lang="zh-CN" altLang="en-US" sz="2000" dirty="0"/>
              <a:t>的使用方法（内间距）当分析一个缝隙相对于当前容器来说是里面的时候，就用</a:t>
            </a:r>
            <a:r>
              <a:rPr lang="en-US" altLang="zh-CN" sz="2000" dirty="0"/>
              <a:t>padding</a:t>
            </a:r>
            <a:r>
              <a:rPr lang="zh-CN" altLang="en-US" sz="2000" dirty="0"/>
              <a:t>。</a:t>
            </a:r>
            <a:endParaRPr lang="zh-CN" altLang="en-US" sz="2000" dirty="0"/>
          </a:p>
          <a:p>
            <a:pPr indent="720090">
              <a:lnSpc>
                <a:spcPct val="200000"/>
              </a:lnSpc>
            </a:pPr>
            <a:r>
              <a:rPr lang="zh-CN" altLang="en-US" sz="2000" dirty="0"/>
              <a:t>填充：</a:t>
            </a:r>
            <a:r>
              <a:rPr lang="en-US" altLang="zh-CN" sz="2000" dirty="0"/>
              <a:t>padding,</a:t>
            </a:r>
            <a:r>
              <a:rPr lang="zh-CN" altLang="en-US" sz="2000" dirty="0"/>
              <a:t>在设定页面中一个元素内容到元素的边缘</a:t>
            </a:r>
            <a:r>
              <a:rPr lang="en-US" altLang="zh-CN" sz="2000" dirty="0"/>
              <a:t>(</a:t>
            </a:r>
            <a:r>
              <a:rPr lang="zh-CN" altLang="en-US" sz="2000" dirty="0"/>
              <a:t>边框</a:t>
            </a:r>
            <a:r>
              <a:rPr lang="en-US" altLang="zh-CN" sz="2000" dirty="0"/>
              <a:t>) </a:t>
            </a:r>
            <a:r>
              <a:rPr lang="zh-CN" altLang="en-US" sz="2000" dirty="0"/>
              <a:t>之间的距离。 也称补白。</a:t>
            </a:r>
            <a:endParaRPr lang="zh-CN" altLang="en-US" sz="2000" dirty="0"/>
          </a:p>
          <a:p>
            <a:pPr indent="720090">
              <a:lnSpc>
                <a:spcPct val="200000"/>
              </a:lnSpc>
            </a:pPr>
            <a:r>
              <a:rPr lang="zh-CN" altLang="en-US" sz="2000" dirty="0"/>
              <a:t>用法：</a:t>
            </a:r>
            <a:endParaRPr lang="zh-CN" altLang="en-US" sz="2000" dirty="0"/>
          </a:p>
          <a:p>
            <a:pPr indent="720090">
              <a:lnSpc>
                <a:spcPct val="200000"/>
              </a:lnSpc>
            </a:pPr>
            <a:r>
              <a:rPr lang="en-US" altLang="zh-CN" sz="2000" dirty="0"/>
              <a:t>1</a:t>
            </a:r>
            <a:r>
              <a:rPr lang="zh-CN" altLang="en-US" sz="2000" dirty="0"/>
              <a:t>）用来调整内容在容器中的位置关系</a:t>
            </a:r>
            <a:endParaRPr lang="zh-CN" altLang="en-US" sz="2000" dirty="0"/>
          </a:p>
          <a:p>
            <a:pPr indent="720090">
              <a:lnSpc>
                <a:spcPct val="200000"/>
              </a:lnSpc>
            </a:pPr>
            <a:r>
              <a:rPr lang="en-US" altLang="zh-CN" sz="2000" dirty="0"/>
              <a:t>2</a:t>
            </a:r>
            <a:r>
              <a:rPr lang="zh-CN" altLang="en-US" sz="2000" dirty="0"/>
              <a:t>）</a:t>
            </a:r>
            <a:r>
              <a:rPr lang="en-US" altLang="zh-CN" sz="2000" dirty="0"/>
              <a:t>padding</a:t>
            </a:r>
            <a:r>
              <a:rPr lang="zh-CN" altLang="en-US" sz="2000" dirty="0"/>
              <a:t>值是额外加在元素原有大小之上的，如想保证元素大小不变，需从元素宽或高上</a:t>
            </a:r>
            <a:r>
              <a:rPr lang="zh-CN" altLang="en-US" sz="2000" b="1" dirty="0">
                <a:solidFill>
                  <a:srgbClr val="FF0000"/>
                </a:solidFill>
              </a:rPr>
              <a:t>减掉</a:t>
            </a:r>
            <a:r>
              <a:rPr lang="zh-CN" altLang="en-US" sz="2000" dirty="0"/>
              <a:t>后添加的</a:t>
            </a:r>
            <a:r>
              <a:rPr lang="en-US" altLang="zh-CN" sz="2000" dirty="0"/>
              <a:t>padding</a:t>
            </a:r>
            <a:r>
              <a:rPr lang="zh-CN" altLang="en-US" sz="2000" dirty="0"/>
              <a:t>属性值</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788133" y="567180"/>
            <a:ext cx="2705998"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Padding</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pic>
        <p:nvPicPr>
          <p:cNvPr id="17" name="图片 16"/>
          <p:cNvPicPr>
            <a:picLocks noChangeAspect="1"/>
          </p:cNvPicPr>
          <p:nvPr/>
        </p:nvPicPr>
        <p:blipFill>
          <a:blip r:embed="rId1"/>
          <a:stretch>
            <a:fillRect/>
          </a:stretch>
        </p:blipFill>
        <p:spPr>
          <a:xfrm>
            <a:off x="479376" y="2821940"/>
            <a:ext cx="2466975" cy="2085975"/>
          </a:xfrm>
          <a:prstGeom prst="rect">
            <a:avLst/>
          </a:prstGeom>
        </p:spPr>
      </p:pic>
      <p:pic>
        <p:nvPicPr>
          <p:cNvPr id="18" name="图片 17"/>
          <p:cNvPicPr>
            <a:picLocks noChangeAspect="1"/>
          </p:cNvPicPr>
          <p:nvPr/>
        </p:nvPicPr>
        <p:blipFill>
          <a:blip r:embed="rId2"/>
          <a:stretch>
            <a:fillRect/>
          </a:stretch>
        </p:blipFill>
        <p:spPr>
          <a:xfrm>
            <a:off x="3239721" y="2499360"/>
            <a:ext cx="3808730" cy="2731135"/>
          </a:xfrm>
          <a:prstGeom prst="rect">
            <a:avLst/>
          </a:prstGeom>
        </p:spPr>
      </p:pic>
      <p:pic>
        <p:nvPicPr>
          <p:cNvPr id="19" name="图片 18"/>
          <p:cNvPicPr>
            <a:picLocks noChangeAspect="1"/>
          </p:cNvPicPr>
          <p:nvPr/>
        </p:nvPicPr>
        <p:blipFill>
          <a:blip r:embed="rId3"/>
          <a:stretch>
            <a:fillRect/>
          </a:stretch>
        </p:blipFill>
        <p:spPr>
          <a:xfrm>
            <a:off x="7341821" y="1953895"/>
            <a:ext cx="4362450" cy="36226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788133" y="567180"/>
            <a:ext cx="2705998"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Padding</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753964" y="1561411"/>
            <a:ext cx="10684063" cy="4315861"/>
          </a:xfrm>
          <a:prstGeom prst="rect">
            <a:avLst/>
          </a:prstGeom>
          <a:noFill/>
        </p:spPr>
        <p:txBody>
          <a:bodyPr wrap="square" rtlCol="0">
            <a:spAutoFit/>
          </a:bodyPr>
          <a:lstStyle/>
          <a:p>
            <a:pPr indent="720090">
              <a:lnSpc>
                <a:spcPct val="200000"/>
              </a:lnSpc>
            </a:pPr>
            <a:r>
              <a:rPr lang="zh-CN" altLang="en-US" sz="2000" dirty="0"/>
              <a:t>属性值的</a:t>
            </a:r>
            <a:r>
              <a:rPr lang="en-US" altLang="zh-CN" sz="2000" dirty="0"/>
              <a:t>4</a:t>
            </a:r>
            <a:r>
              <a:rPr lang="zh-CN" altLang="en-US" sz="2000" dirty="0"/>
              <a:t>种方式：</a:t>
            </a:r>
            <a:endParaRPr lang="zh-CN" altLang="en-US" sz="2000" dirty="0"/>
          </a:p>
          <a:p>
            <a:pPr indent="720090">
              <a:lnSpc>
                <a:spcPct val="200000"/>
              </a:lnSpc>
            </a:pPr>
            <a:r>
              <a:rPr lang="zh-CN" altLang="en-US" sz="2000" dirty="0"/>
              <a:t>四个值：上 右 下 左 </a:t>
            </a:r>
            <a:r>
              <a:rPr lang="en-US" altLang="zh-CN" sz="2000" dirty="0"/>
              <a:t>{padding:0px 0px </a:t>
            </a:r>
            <a:r>
              <a:rPr lang="en-US" altLang="zh-CN" sz="2000" dirty="0" err="1"/>
              <a:t>0px</a:t>
            </a:r>
            <a:r>
              <a:rPr lang="en-US" altLang="zh-CN" sz="2000" dirty="0"/>
              <a:t> 40px;}</a:t>
            </a:r>
            <a:endParaRPr lang="en-US" altLang="zh-CN" sz="2000" dirty="0"/>
          </a:p>
          <a:p>
            <a:pPr indent="720090">
              <a:lnSpc>
                <a:spcPct val="200000"/>
              </a:lnSpc>
            </a:pPr>
            <a:r>
              <a:rPr lang="zh-CN" altLang="en-US" sz="2000" dirty="0"/>
              <a:t>三个值：上 左右 下 </a:t>
            </a:r>
            <a:r>
              <a:rPr lang="en-US" altLang="zh-CN" sz="2000" dirty="0"/>
              <a:t>{padding:10px 20px 30px ;}</a:t>
            </a:r>
            <a:endParaRPr lang="en-US" altLang="zh-CN" sz="2000" dirty="0"/>
          </a:p>
          <a:p>
            <a:pPr indent="720090">
              <a:lnSpc>
                <a:spcPct val="200000"/>
              </a:lnSpc>
            </a:pPr>
            <a:r>
              <a:rPr lang="zh-CN" altLang="en-US" sz="2000" dirty="0"/>
              <a:t>二个值：上下 左右 </a:t>
            </a:r>
            <a:r>
              <a:rPr lang="en-US" altLang="zh-CN" sz="2000" dirty="0"/>
              <a:t>{padding:10px 20px ;}</a:t>
            </a:r>
            <a:endParaRPr lang="en-US" altLang="zh-CN" sz="2000" dirty="0"/>
          </a:p>
          <a:p>
            <a:pPr indent="720090">
              <a:lnSpc>
                <a:spcPct val="200000"/>
              </a:lnSpc>
            </a:pPr>
            <a:r>
              <a:rPr lang="zh-CN" altLang="en-US" sz="2000" dirty="0"/>
              <a:t>一个值：四个方向 </a:t>
            </a:r>
            <a:r>
              <a:rPr lang="en-US" altLang="zh-CN" sz="2000" dirty="0"/>
              <a:t>padding:2px;/*</a:t>
            </a:r>
            <a:r>
              <a:rPr lang="zh-CN" altLang="en-US" sz="2000" dirty="0"/>
              <a:t>定义元素四周填充为</a:t>
            </a:r>
            <a:r>
              <a:rPr lang="en-US" altLang="zh-CN" sz="2000" dirty="0"/>
              <a:t>2px*/</a:t>
            </a:r>
            <a:endParaRPr lang="en-US" altLang="zh-CN" sz="2000" dirty="0"/>
          </a:p>
          <a:p>
            <a:pPr indent="720090">
              <a:lnSpc>
                <a:spcPct val="200000"/>
              </a:lnSpc>
            </a:pPr>
            <a:r>
              <a:rPr lang="zh-CN" altLang="en-US" sz="2000" dirty="0"/>
              <a:t>说明：可单独设置一方向填充，如：上方向</a:t>
            </a:r>
            <a:r>
              <a:rPr lang="en-US" altLang="zh-CN" sz="2000" dirty="0"/>
              <a:t>padding-top:10px; </a:t>
            </a:r>
            <a:r>
              <a:rPr lang="zh-CN" altLang="en-US" sz="2000" dirty="0"/>
              <a:t>右方向</a:t>
            </a:r>
            <a:r>
              <a:rPr lang="en-US" altLang="zh-CN" sz="2000" dirty="0"/>
              <a:t>padding-right:10px; </a:t>
            </a:r>
            <a:r>
              <a:rPr lang="zh-CN" altLang="en-US" sz="2000" dirty="0"/>
              <a:t>下方向</a:t>
            </a:r>
            <a:r>
              <a:rPr lang="en-US" altLang="zh-CN" sz="2000" dirty="0"/>
              <a:t>padding-bottom:10px; </a:t>
            </a:r>
            <a:r>
              <a:rPr lang="zh-CN" altLang="en-US" sz="2000" dirty="0"/>
              <a:t>左方向</a:t>
            </a:r>
            <a:r>
              <a:rPr lang="en-US" altLang="zh-CN" sz="2000" dirty="0"/>
              <a:t>padding-left:10px;</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638157" y="567180"/>
            <a:ext cx="3005952"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CSS</a:t>
            </a:r>
            <a:r>
              <a:rPr lang="zh-CN" altLang="en-US" sz="3200" b="1" dirty="0">
                <a:solidFill>
                  <a:srgbClr val="0F6FC6"/>
                </a:solidFill>
                <a:latin typeface="微软雅黑" panose="020B0503020204020204" pitchFamily="34" charset="-122"/>
                <a:ea typeface="微软雅黑" panose="020B0503020204020204" pitchFamily="34" charset="-122"/>
              </a:rPr>
              <a:t>的</a:t>
            </a:r>
            <a:r>
              <a:rPr lang="zh-CN" altLang="en-US" sz="3200" b="1" dirty="0">
                <a:solidFill>
                  <a:srgbClr val="FF0000"/>
                </a:solidFill>
                <a:latin typeface="微软雅黑" panose="020B0503020204020204" pitchFamily="34" charset="-122"/>
                <a:ea typeface="微软雅黑" panose="020B0503020204020204" pitchFamily="34" charset="-122"/>
              </a:rPr>
              <a:t>浮动</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aphicFrame>
        <p:nvGraphicFramePr>
          <p:cNvPr id="5" name="表格 4"/>
          <p:cNvGraphicFramePr>
            <a:graphicFrameLocks noGrp="1"/>
          </p:cNvGraphicFramePr>
          <p:nvPr>
            <p:custDataLst>
              <p:tags r:id="rId1"/>
            </p:custDataLst>
          </p:nvPr>
        </p:nvGraphicFramePr>
        <p:xfrm>
          <a:off x="518839" y="1588006"/>
          <a:ext cx="11244580" cy="4388485"/>
        </p:xfrm>
        <a:graphic>
          <a:graphicData uri="http://schemas.openxmlformats.org/drawingml/2006/table">
            <a:tbl>
              <a:tblPr firstRow="1" bandRow="1">
                <a:tableStyleId>{5C22544A-7EE6-4342-B048-85BDC9FD1C3A}</a:tableStyleId>
              </a:tblPr>
              <a:tblGrid>
                <a:gridCol w="752625"/>
                <a:gridCol w="1606400"/>
                <a:gridCol w="3155950"/>
                <a:gridCol w="5729605"/>
              </a:tblGrid>
              <a:tr h="619125">
                <a:tc>
                  <a:txBody>
                    <a:bodyPr/>
                    <a:lstStyle/>
                    <a:p>
                      <a:pPr indent="0" algn="ctr">
                        <a:buNone/>
                      </a:pPr>
                      <a:r>
                        <a:rPr lang="zh-CN" sz="2000" b="1" dirty="0">
                          <a:solidFill>
                            <a:schemeClr val="bg1"/>
                          </a:solidFill>
                          <a:latin typeface="+mn-ea"/>
                        </a:rPr>
                        <a:t>个数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属性</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描述</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c>
                  <a:txBody>
                    <a:bodyPr/>
                    <a:lstStyle/>
                    <a:p>
                      <a:pPr indent="0" algn="ctr">
                        <a:buNone/>
                      </a:pPr>
                      <a:r>
                        <a:rPr lang="zh-CN" sz="2000" b="1" dirty="0">
                          <a:solidFill>
                            <a:schemeClr val="bg1"/>
                          </a:solidFill>
                          <a:latin typeface="+mn-ea"/>
                        </a:rPr>
                        <a:t>说明</a:t>
                      </a:r>
                      <a:endParaRPr lang="zh-CN" altLang="en-US" sz="2000" b="1" dirty="0">
                        <a:solidFill>
                          <a:schemeClr val="bg1"/>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solidFill>
                      <a:srgbClr val="0F6FC6"/>
                    </a:solidFill>
                  </a:tcPr>
                </a:tc>
              </a:tr>
              <a:tr h="753745">
                <a:tc>
                  <a:txBody>
                    <a:bodyPr/>
                    <a:lstStyle/>
                    <a:p>
                      <a:pPr indent="0" algn="ctr">
                        <a:lnSpc>
                          <a:spcPct val="150000"/>
                        </a:lnSpc>
                        <a:buNone/>
                      </a:pPr>
                      <a:r>
                        <a:rPr lang="en-US" sz="2000" b="0">
                          <a:solidFill>
                            <a:sysClr val="windowText" lastClr="000000"/>
                          </a:solidFill>
                          <a:latin typeface="+mn-ea"/>
                        </a:rPr>
                        <a:t>1</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b="0" dirty="0">
                          <a:solidFill>
                            <a:sysClr val="windowText" lastClr="000000"/>
                          </a:solidFill>
                          <a:latin typeface="+mn-ea"/>
                        </a:rPr>
                        <a:t>float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left</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a:lnSpc>
                          <a:spcPct val="200000"/>
                        </a:lnSpc>
                      </a:pPr>
                      <a:r>
                        <a:rPr lang="zh-CN" altLang="en-US" sz="2000" b="0" dirty="0">
                          <a:solidFill>
                            <a:sysClr val="windowText" lastClr="000000"/>
                          </a:solidFill>
                          <a:latin typeface="+mn-ea"/>
                          <a:cs typeface="+mn-ea"/>
                        </a:rPr>
                        <a:t>元素靠左边浮动</a:t>
                      </a:r>
                      <a:endParaRPr lang="zh-CN" altLang="en-US" sz="2000" b="0" dirty="0">
                        <a:solidFill>
                          <a:sysClr val="windowText" lastClr="000000"/>
                        </a:solidFill>
                        <a:latin typeface="+mn-ea"/>
                        <a:cs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3110">
                <a:tc>
                  <a:txBody>
                    <a:bodyPr/>
                    <a:lstStyle/>
                    <a:p>
                      <a:pPr indent="0" algn="ctr">
                        <a:lnSpc>
                          <a:spcPct val="150000"/>
                        </a:lnSpc>
                        <a:buNone/>
                      </a:pPr>
                      <a:r>
                        <a:rPr lang="en-US" sz="2000" b="0">
                          <a:solidFill>
                            <a:sysClr val="windowText" lastClr="000000"/>
                          </a:solidFill>
                          <a:latin typeface="+mn-ea"/>
                        </a:rPr>
                        <a:t>2</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a:solidFill>
                            <a:sysClr val="windowText" lastClr="000000"/>
                          </a:solidFill>
                          <a:latin typeface="+mn-ea"/>
                        </a:rPr>
                        <a:t>float</a:t>
                      </a:r>
                      <a:r>
                        <a:rPr lang="zh-CN" altLang="en-US" sz="2000" b="0">
                          <a:solidFill>
                            <a:sysClr val="windowText" lastClr="000000"/>
                          </a:solidFill>
                          <a:latin typeface="+mn-ea"/>
                        </a:rPr>
                        <a:t>：</a:t>
                      </a:r>
                      <a:r>
                        <a:rPr lang="en-US" altLang="zh-CN" sz="2000" b="0">
                          <a:solidFill>
                            <a:sysClr val="windowText" lastClr="000000"/>
                          </a:solidFill>
                          <a:latin typeface="+mn-ea"/>
                        </a:rPr>
                        <a:t>right</a:t>
                      </a:r>
                      <a:r>
                        <a:rPr lang="zh-CN" altLang="en-US" sz="2000" b="0">
                          <a:solidFill>
                            <a:sysClr val="windowText" lastClr="000000"/>
                          </a:solidFill>
                          <a:latin typeface="+mn-ea"/>
                        </a:rPr>
                        <a:t>；</a:t>
                      </a:r>
                      <a:endParaRPr lang="zh-CN"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altLang="en-US" sz="2000" dirty="0">
                          <a:solidFill>
                            <a:sysClr val="windowText" lastClr="000000"/>
                          </a:solidFill>
                          <a:latin typeface="+mn-ea"/>
                          <a:cs typeface="+mn-ea"/>
                          <a:sym typeface="+mn-ea"/>
                        </a:rPr>
                        <a:t>元素靠右边浮动</a:t>
                      </a:r>
                      <a:endParaRPr lang="en-US" altLang="zh-CN"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4380">
                <a:tc>
                  <a:txBody>
                    <a:bodyPr/>
                    <a:lstStyle/>
                    <a:p>
                      <a:pPr indent="0" algn="ctr">
                        <a:lnSpc>
                          <a:spcPct val="150000"/>
                        </a:lnSpc>
                        <a:buNone/>
                      </a:pPr>
                      <a:r>
                        <a:rPr lang="en-US" sz="2000" b="0">
                          <a:solidFill>
                            <a:sysClr val="windowText" lastClr="000000"/>
                          </a:solidFill>
                          <a:latin typeface="+mn-ea"/>
                        </a:rPr>
                        <a:t>3</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en-US" sz="2000">
                          <a:solidFill>
                            <a:sysClr val="windowText" lastClr="000000"/>
                          </a:solidFill>
                          <a:latin typeface="+mn-ea"/>
                          <a:sym typeface="+mn-ea"/>
                        </a:rPr>
                        <a:t>float</a:t>
                      </a:r>
                      <a:endParaRPr 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gn="ctr">
                        <a:lnSpc>
                          <a:spcPct val="150000"/>
                        </a:lnSpc>
                        <a:buNone/>
                      </a:pPr>
                      <a:r>
                        <a:rPr lang="en-US" altLang="zh-CN" sz="2000" b="0" dirty="0">
                          <a:solidFill>
                            <a:sysClr val="windowText" lastClr="000000"/>
                          </a:solidFill>
                          <a:latin typeface="+mn-ea"/>
                        </a:rPr>
                        <a:t>float</a:t>
                      </a:r>
                      <a:r>
                        <a:rPr lang="zh-CN" altLang="en-US" sz="2000" b="0" dirty="0">
                          <a:solidFill>
                            <a:sysClr val="windowText" lastClr="000000"/>
                          </a:solidFill>
                          <a:latin typeface="+mn-ea"/>
                        </a:rPr>
                        <a:t>：</a:t>
                      </a:r>
                      <a:r>
                        <a:rPr lang="en-US" altLang="zh-CN" sz="2000" b="0" dirty="0">
                          <a:solidFill>
                            <a:sysClr val="windowText" lastClr="000000"/>
                          </a:solidFill>
                          <a:latin typeface="+mn-ea"/>
                        </a:rPr>
                        <a:t>none</a:t>
                      </a:r>
                      <a:r>
                        <a:rPr lang="zh-CN" altLang="en-US" sz="2000" b="0" dirty="0">
                          <a:solidFill>
                            <a:sysClr val="windowText" lastClr="000000"/>
                          </a:solidFill>
                          <a:latin typeface="+mn-ea"/>
                        </a:rPr>
                        <a:t>；</a:t>
                      </a:r>
                      <a:endParaRPr lang="zh-CN" altLang="en-US" sz="2000" b="0" dirty="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a:txBody>
                    <a:bodyPr/>
                    <a:lstStyle/>
                    <a:p>
                      <a:pPr indent="0">
                        <a:lnSpc>
                          <a:spcPct val="150000"/>
                        </a:lnSpc>
                        <a:buNone/>
                      </a:pPr>
                      <a:r>
                        <a:rPr lang="zh-CN" sz="2000" b="0" dirty="0">
                          <a:solidFill>
                            <a:sysClr val="windowText" lastClr="000000"/>
                          </a:solidFill>
                          <a:latin typeface="+mn-ea"/>
                          <a:sym typeface="+mn-ea"/>
                        </a:rPr>
                        <a:t>元素不浮动</a:t>
                      </a:r>
                      <a:endParaRPr lang="zh-CN" sz="2000" b="0" dirty="0">
                        <a:solidFill>
                          <a:sysClr val="windowText" lastClr="00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r>
              <a:tr h="753745">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1</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effectLst/>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altLang="en-US" sz="2000" b="0" dirty="0">
                          <a:solidFill>
                            <a:sysClr val="windowText" lastClr="000000"/>
                          </a:solidFill>
                          <a:effectLst/>
                          <a:latin typeface="+mn-ea"/>
                        </a:rPr>
                        <a:t>定义网页中其它文本如何环绕该元素显示</a:t>
                      </a:r>
                      <a:endParaRPr lang="zh-CN" altLang="en-US" sz="2000" b="0" dirty="0">
                        <a:solidFill>
                          <a:sysClr val="windowText" lastClr="000000"/>
                        </a:solidFill>
                        <a:effectLst/>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r>
              <a:tr h="754380">
                <a:tc gridSpan="2">
                  <a:txBody>
                    <a:bodyPr/>
                    <a:lstStyle/>
                    <a:p>
                      <a:pPr indent="0" algn="l">
                        <a:lnSpc>
                          <a:spcPct val="150000"/>
                        </a:lnSpc>
                        <a:buNone/>
                      </a:pPr>
                      <a:r>
                        <a:rPr lang="zh-CN" altLang="en-US" sz="2000" b="0">
                          <a:solidFill>
                            <a:sysClr val="windowText" lastClr="000000"/>
                          </a:solidFill>
                          <a:latin typeface="微软雅黑" panose="020B0503020204020204" pitchFamily="34" charset="-122"/>
                        </a:rPr>
                        <a:t>浮动的作用</a:t>
                      </a:r>
                      <a:r>
                        <a:rPr lang="en-US" altLang="zh-CN" sz="2000" b="0">
                          <a:solidFill>
                            <a:sysClr val="windowText" lastClr="000000"/>
                          </a:solidFill>
                          <a:latin typeface="微软雅黑" panose="020B0503020204020204" pitchFamily="34" charset="-122"/>
                        </a:rPr>
                        <a:t>2</a:t>
                      </a:r>
                      <a:r>
                        <a:rPr lang="zh-CN" altLang="en-US" sz="2000" b="0">
                          <a:solidFill>
                            <a:sysClr val="windowText" lastClr="000000"/>
                          </a:solidFill>
                          <a:latin typeface="微软雅黑" panose="020B0503020204020204" pitchFamily="34" charset="-122"/>
                        </a:rPr>
                        <a:t>：</a:t>
                      </a:r>
                      <a:endParaRPr lang="en-US" altLang="en-US" sz="2000" b="0">
                        <a:solidFill>
                          <a:sysClr val="windowText" lastClr="000000"/>
                        </a:solidFill>
                        <a:latin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c gridSpan="2">
                  <a:txBody>
                    <a:bodyPr/>
                    <a:lstStyle/>
                    <a:p>
                      <a:pPr indent="0" algn="l">
                        <a:lnSpc>
                          <a:spcPct val="150000"/>
                        </a:lnSpc>
                        <a:buNone/>
                      </a:pPr>
                      <a:r>
                        <a:rPr lang="zh-CN" sz="2000" b="1" u="none" dirty="0">
                          <a:solidFill>
                            <a:srgbClr val="FF0000"/>
                          </a:solidFill>
                          <a:latin typeface="+mn-ea"/>
                          <a:sym typeface="+mn-ea"/>
                        </a:rPr>
                        <a:t>就是让竖着的东西横着来 </a:t>
                      </a:r>
                      <a:endParaRPr lang="zh-CN" altLang="en-US" sz="2000" b="1" u="none" dirty="0">
                        <a:solidFill>
                          <a:srgbClr val="FF0000"/>
                        </a:solidFill>
                        <a:latin typeface="+mn-ea"/>
                        <a:sym typeface="+mn-ea"/>
                      </a:endParaRPr>
                    </a:p>
                  </a:txBody>
                  <a:tcPr marL="12700" marR="12700" marT="127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a:noFill/>
                    </a:lnTlToBr>
                    <a:lnBlToTr>
                      <a:noFill/>
                    </a:lnBlToTr>
                    <a:noFill/>
                  </a:tcPr>
                </a:tc>
                <a:tc hMerge="1">
                  <a:tcPr marL="12700" marR="12700" marT="12700" anchor="ctr">
                    <a:lnL w="12700" cap="flat" cmpd="sng">
                      <a:solidFill>
                        <a:srgbClr val="BFBFBF"/>
                      </a:solidFill>
                      <a:prstDash val="dash"/>
                      <a:headEnd type="none" w="med" len="med"/>
                      <a:tailEnd type="none" w="med" len="med"/>
                    </a:lnL>
                    <a:lnR w="12700" cap="flat" cmpd="sng">
                      <a:solidFill>
                        <a:srgbClr val="BFBFBF"/>
                      </a:solidFill>
                      <a:prstDash val="dash"/>
                      <a:headEnd type="none" w="med" len="med"/>
                      <a:tailEnd type="none" w="med" len="med"/>
                    </a:lnR>
                    <a:lnT w="12700" cap="flat" cmpd="sng">
                      <a:solidFill>
                        <a:srgbClr val="BFBFBF"/>
                      </a:solidFill>
                      <a:prstDash val="dash"/>
                      <a:headEnd type="none" w="med" len="med"/>
                      <a:tailEnd type="none" w="med" len="med"/>
                    </a:lnT>
                    <a:lnB w="12700" cap="flat" cmpd="sng">
                      <a:solidFill>
                        <a:srgbClr val="BFBFBF"/>
                      </a:solidFill>
                      <a:prstDash val="dash"/>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888088" y="1943048"/>
            <a:ext cx="3986989" cy="2971904"/>
          </a:xfrm>
          <a:prstGeom prst="rect">
            <a:avLst/>
          </a:prstGeom>
          <a:noFill/>
        </p:spPr>
        <p:txBody>
          <a:bodyPr wrap="none" rtlCol="0">
            <a:spAutoFit/>
          </a:bodyPr>
          <a:lstStyle/>
          <a:p>
            <a:pPr marL="514350" indent="-514350">
              <a:lnSpc>
                <a:spcPct val="150000"/>
              </a:lnSpc>
              <a:buFont typeface="+mj-lt"/>
              <a:buAutoNum type="arabicPeriod"/>
            </a:pPr>
            <a:r>
              <a:rPr lang="zh-CN" altLang="en-US" sz="3200" dirty="0"/>
              <a:t>盒模型的组成部分</a:t>
            </a:r>
            <a:endParaRPr lang="en-US" altLang="zh-CN" sz="3200" dirty="0"/>
          </a:p>
          <a:p>
            <a:pPr marL="514350" indent="-514350">
              <a:lnSpc>
                <a:spcPct val="150000"/>
              </a:lnSpc>
              <a:buFont typeface="+mj-lt"/>
              <a:buAutoNum type="arabicPeriod"/>
            </a:pPr>
            <a:r>
              <a:rPr lang="en-US" altLang="zh-CN" sz="3200" dirty="0"/>
              <a:t>Padding</a:t>
            </a:r>
            <a:r>
              <a:rPr lang="zh-CN" altLang="en-US" sz="3200" dirty="0"/>
              <a:t>属性</a:t>
            </a:r>
            <a:endParaRPr lang="en-US" altLang="zh-CN" sz="3200" dirty="0"/>
          </a:p>
          <a:p>
            <a:pPr marL="514350" indent="-514350">
              <a:lnSpc>
                <a:spcPct val="150000"/>
              </a:lnSpc>
              <a:buFont typeface="+mj-lt"/>
              <a:buAutoNum type="arabicPeriod"/>
            </a:pPr>
            <a:r>
              <a:rPr lang="en-US" altLang="zh-CN" sz="3200" b="1" dirty="0">
                <a:solidFill>
                  <a:srgbClr val="FF0000"/>
                </a:solidFill>
              </a:rPr>
              <a:t>Margin</a:t>
            </a:r>
            <a:r>
              <a:rPr lang="zh-CN" altLang="en-US" sz="3200" b="1" dirty="0">
                <a:solidFill>
                  <a:srgbClr val="FF0000"/>
                </a:solidFill>
              </a:rPr>
              <a:t>属性</a:t>
            </a:r>
            <a:endParaRPr lang="en-US" altLang="zh-CN" sz="3200" b="1" dirty="0">
              <a:solidFill>
                <a:srgbClr val="FF0000"/>
              </a:solidFill>
            </a:endParaRPr>
          </a:p>
          <a:p>
            <a:pPr marL="514350" indent="-514350">
              <a:lnSpc>
                <a:spcPct val="150000"/>
              </a:lnSpc>
              <a:buFont typeface="+mj-lt"/>
              <a:buAutoNum type="arabicPeriod"/>
            </a:pPr>
            <a:r>
              <a:rPr lang="en-US" altLang="zh-CN" sz="3200" dirty="0"/>
              <a:t>Border</a:t>
            </a:r>
            <a:r>
              <a:rPr lang="zh-CN" altLang="en-US" sz="3200" dirty="0"/>
              <a:t>属性</a:t>
            </a:r>
            <a:endParaRPr lang="en-US" altLang="zh-CN" sz="3200" dirty="0"/>
          </a:p>
        </p:txBody>
      </p:sp>
      <p:grpSp>
        <p:nvGrpSpPr>
          <p:cNvPr id="211" name="组合 2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2" y="1412776"/>
            <a:ext cx="5262563" cy="4051314"/>
            <a:chOff x="2859198" y="1173144"/>
            <a:chExt cx="6473605" cy="4983618"/>
          </a:xfrm>
        </p:grpSpPr>
        <p:sp>
          <p:nvSpPr>
            <p:cNvPr id="212" name="ï$ḷiḍe"/>
            <p:cNvSpPr/>
            <p:nvPr/>
          </p:nvSpPr>
          <p:spPr bwMode="auto">
            <a:xfrm>
              <a:off x="6848277" y="3318870"/>
              <a:ext cx="1668492" cy="1475414"/>
            </a:xfrm>
            <a:custGeom>
              <a:avLst/>
              <a:gdLst>
                <a:gd name="T0" fmla="*/ 216 w 220"/>
                <a:gd name="T1" fmla="*/ 195 h 195"/>
                <a:gd name="T2" fmla="*/ 187 w 220"/>
                <a:gd name="T3" fmla="*/ 177 h 195"/>
                <a:gd name="T4" fmla="*/ 168 w 220"/>
                <a:gd name="T5" fmla="*/ 171 h 195"/>
                <a:gd name="T6" fmla="*/ 150 w 220"/>
                <a:gd name="T7" fmla="*/ 173 h 195"/>
                <a:gd name="T8" fmla="*/ 139 w 220"/>
                <a:gd name="T9" fmla="*/ 174 h 195"/>
                <a:gd name="T10" fmla="*/ 112 w 220"/>
                <a:gd name="T11" fmla="*/ 169 h 195"/>
                <a:gd name="T12" fmla="*/ 100 w 220"/>
                <a:gd name="T13" fmla="*/ 143 h 195"/>
                <a:gd name="T14" fmla="*/ 122 w 220"/>
                <a:gd name="T15" fmla="*/ 120 h 195"/>
                <a:gd name="T16" fmla="*/ 135 w 220"/>
                <a:gd name="T17" fmla="*/ 115 h 195"/>
                <a:gd name="T18" fmla="*/ 164 w 220"/>
                <a:gd name="T19" fmla="*/ 99 h 195"/>
                <a:gd name="T20" fmla="*/ 175 w 220"/>
                <a:gd name="T21" fmla="*/ 51 h 195"/>
                <a:gd name="T22" fmla="*/ 141 w 220"/>
                <a:gd name="T23" fmla="*/ 14 h 195"/>
                <a:gd name="T24" fmla="*/ 88 w 220"/>
                <a:gd name="T25" fmla="*/ 11 h 195"/>
                <a:gd name="T26" fmla="*/ 60 w 220"/>
                <a:gd name="T27" fmla="*/ 19 h 195"/>
                <a:gd name="T28" fmla="*/ 2 w 220"/>
                <a:gd name="T29" fmla="*/ 40 h 195"/>
                <a:gd name="T30" fmla="*/ 0 w 220"/>
                <a:gd name="T31" fmla="*/ 35 h 195"/>
                <a:gd name="T32" fmla="*/ 58 w 220"/>
                <a:gd name="T33" fmla="*/ 14 h 195"/>
                <a:gd name="T34" fmla="*/ 87 w 220"/>
                <a:gd name="T35" fmla="*/ 5 h 195"/>
                <a:gd name="T36" fmla="*/ 143 w 220"/>
                <a:gd name="T37" fmla="*/ 9 h 195"/>
                <a:gd name="T38" fmla="*/ 181 w 220"/>
                <a:gd name="T39" fmla="*/ 49 h 195"/>
                <a:gd name="T40" fmla="*/ 169 w 220"/>
                <a:gd name="T41" fmla="*/ 103 h 195"/>
                <a:gd name="T42" fmla="*/ 137 w 220"/>
                <a:gd name="T43" fmla="*/ 120 h 195"/>
                <a:gd name="T44" fmla="*/ 125 w 220"/>
                <a:gd name="T45" fmla="*/ 125 h 195"/>
                <a:gd name="T46" fmla="*/ 106 w 220"/>
                <a:gd name="T47" fmla="*/ 144 h 195"/>
                <a:gd name="T48" fmla="*/ 115 w 220"/>
                <a:gd name="T49" fmla="*/ 164 h 195"/>
                <a:gd name="T50" fmla="*/ 139 w 220"/>
                <a:gd name="T51" fmla="*/ 168 h 195"/>
                <a:gd name="T52" fmla="*/ 149 w 220"/>
                <a:gd name="T53" fmla="*/ 167 h 195"/>
                <a:gd name="T54" fmla="*/ 169 w 220"/>
                <a:gd name="T55" fmla="*/ 165 h 195"/>
                <a:gd name="T56" fmla="*/ 190 w 220"/>
                <a:gd name="T57" fmla="*/ 171 h 195"/>
                <a:gd name="T58" fmla="*/ 220 w 220"/>
                <a:gd name="T59" fmla="*/ 191 h 195"/>
                <a:gd name="T60" fmla="*/ 216 w 220"/>
                <a:gd name="T6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95">
                  <a:moveTo>
                    <a:pt x="216" y="195"/>
                  </a:moveTo>
                  <a:cubicBezTo>
                    <a:pt x="208" y="186"/>
                    <a:pt x="197" y="181"/>
                    <a:pt x="187" y="177"/>
                  </a:cubicBezTo>
                  <a:cubicBezTo>
                    <a:pt x="181" y="174"/>
                    <a:pt x="175" y="172"/>
                    <a:pt x="168" y="171"/>
                  </a:cubicBezTo>
                  <a:cubicBezTo>
                    <a:pt x="163" y="170"/>
                    <a:pt x="157" y="171"/>
                    <a:pt x="150" y="173"/>
                  </a:cubicBezTo>
                  <a:cubicBezTo>
                    <a:pt x="147" y="173"/>
                    <a:pt x="143" y="174"/>
                    <a:pt x="139" y="174"/>
                  </a:cubicBezTo>
                  <a:cubicBezTo>
                    <a:pt x="132" y="175"/>
                    <a:pt x="121" y="175"/>
                    <a:pt x="112" y="169"/>
                  </a:cubicBezTo>
                  <a:cubicBezTo>
                    <a:pt x="103" y="163"/>
                    <a:pt x="98" y="152"/>
                    <a:pt x="100" y="143"/>
                  </a:cubicBezTo>
                  <a:cubicBezTo>
                    <a:pt x="102" y="133"/>
                    <a:pt x="109" y="126"/>
                    <a:pt x="122" y="120"/>
                  </a:cubicBezTo>
                  <a:cubicBezTo>
                    <a:pt x="127" y="118"/>
                    <a:pt x="131" y="116"/>
                    <a:pt x="135" y="115"/>
                  </a:cubicBezTo>
                  <a:cubicBezTo>
                    <a:pt x="146" y="110"/>
                    <a:pt x="156" y="106"/>
                    <a:pt x="164" y="99"/>
                  </a:cubicBezTo>
                  <a:cubicBezTo>
                    <a:pt x="176" y="87"/>
                    <a:pt x="181" y="68"/>
                    <a:pt x="175" y="51"/>
                  </a:cubicBezTo>
                  <a:cubicBezTo>
                    <a:pt x="170" y="35"/>
                    <a:pt x="157" y="21"/>
                    <a:pt x="141" y="14"/>
                  </a:cubicBezTo>
                  <a:cubicBezTo>
                    <a:pt x="125" y="8"/>
                    <a:pt x="107" y="7"/>
                    <a:pt x="88" y="11"/>
                  </a:cubicBezTo>
                  <a:cubicBezTo>
                    <a:pt x="79" y="13"/>
                    <a:pt x="69" y="16"/>
                    <a:pt x="60" y="19"/>
                  </a:cubicBezTo>
                  <a:cubicBezTo>
                    <a:pt x="2" y="40"/>
                    <a:pt x="2" y="40"/>
                    <a:pt x="2" y="40"/>
                  </a:cubicBezTo>
                  <a:cubicBezTo>
                    <a:pt x="0" y="35"/>
                    <a:pt x="0" y="35"/>
                    <a:pt x="0" y="35"/>
                  </a:cubicBezTo>
                  <a:cubicBezTo>
                    <a:pt x="58" y="14"/>
                    <a:pt x="58" y="14"/>
                    <a:pt x="58" y="14"/>
                  </a:cubicBezTo>
                  <a:cubicBezTo>
                    <a:pt x="68" y="10"/>
                    <a:pt x="77" y="7"/>
                    <a:pt x="87" y="5"/>
                  </a:cubicBezTo>
                  <a:cubicBezTo>
                    <a:pt x="107" y="0"/>
                    <a:pt x="127" y="2"/>
                    <a:pt x="143" y="9"/>
                  </a:cubicBezTo>
                  <a:cubicBezTo>
                    <a:pt x="161" y="17"/>
                    <a:pt x="176" y="32"/>
                    <a:pt x="181" y="49"/>
                  </a:cubicBezTo>
                  <a:cubicBezTo>
                    <a:pt x="187" y="68"/>
                    <a:pt x="182" y="90"/>
                    <a:pt x="169" y="103"/>
                  </a:cubicBezTo>
                  <a:cubicBezTo>
                    <a:pt x="160" y="111"/>
                    <a:pt x="148" y="116"/>
                    <a:pt x="137" y="120"/>
                  </a:cubicBezTo>
                  <a:cubicBezTo>
                    <a:pt x="133" y="122"/>
                    <a:pt x="129" y="123"/>
                    <a:pt x="125" y="125"/>
                  </a:cubicBezTo>
                  <a:cubicBezTo>
                    <a:pt x="114" y="130"/>
                    <a:pt x="107" y="137"/>
                    <a:pt x="106" y="144"/>
                  </a:cubicBezTo>
                  <a:cubicBezTo>
                    <a:pt x="104" y="151"/>
                    <a:pt x="108" y="159"/>
                    <a:pt x="115" y="164"/>
                  </a:cubicBezTo>
                  <a:cubicBezTo>
                    <a:pt x="123" y="169"/>
                    <a:pt x="132" y="169"/>
                    <a:pt x="139" y="168"/>
                  </a:cubicBezTo>
                  <a:cubicBezTo>
                    <a:pt x="142" y="168"/>
                    <a:pt x="146" y="167"/>
                    <a:pt x="149" y="167"/>
                  </a:cubicBezTo>
                  <a:cubicBezTo>
                    <a:pt x="156" y="165"/>
                    <a:pt x="162" y="164"/>
                    <a:pt x="169" y="165"/>
                  </a:cubicBezTo>
                  <a:cubicBezTo>
                    <a:pt x="176" y="166"/>
                    <a:pt x="183" y="169"/>
                    <a:pt x="190" y="171"/>
                  </a:cubicBezTo>
                  <a:cubicBezTo>
                    <a:pt x="200" y="176"/>
                    <a:pt x="212" y="181"/>
                    <a:pt x="220" y="191"/>
                  </a:cubicBezTo>
                  <a:lnTo>
                    <a:pt x="216" y="19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3" name="íṧliďe"/>
            <p:cNvSpPr/>
            <p:nvPr/>
          </p:nvSpPr>
          <p:spPr bwMode="auto">
            <a:xfrm>
              <a:off x="3504007" y="3978251"/>
              <a:ext cx="3730428" cy="2178511"/>
            </a:xfrm>
            <a:custGeom>
              <a:avLst/>
              <a:gdLst>
                <a:gd name="T0" fmla="*/ 511 w 1024"/>
                <a:gd name="T1" fmla="*/ 598 h 598"/>
                <a:gd name="T2" fmla="*/ 0 w 1024"/>
                <a:gd name="T3" fmla="*/ 301 h 598"/>
                <a:gd name="T4" fmla="*/ 513 w 1024"/>
                <a:gd name="T5" fmla="*/ 0 h 598"/>
                <a:gd name="T6" fmla="*/ 1024 w 1024"/>
                <a:gd name="T7" fmla="*/ 301 h 598"/>
                <a:gd name="T8" fmla="*/ 511 w 1024"/>
                <a:gd name="T9" fmla="*/ 598 h 598"/>
              </a:gdLst>
              <a:ahLst/>
              <a:cxnLst>
                <a:cxn ang="0">
                  <a:pos x="T0" y="T1"/>
                </a:cxn>
                <a:cxn ang="0">
                  <a:pos x="T2" y="T3"/>
                </a:cxn>
                <a:cxn ang="0">
                  <a:pos x="T4" y="T5"/>
                </a:cxn>
                <a:cxn ang="0">
                  <a:pos x="T6" y="T7"/>
                </a:cxn>
                <a:cxn ang="0">
                  <a:pos x="T8" y="T9"/>
                </a:cxn>
              </a:cxnLst>
              <a:rect l="0" t="0" r="r" b="b"/>
              <a:pathLst>
                <a:path w="1024" h="598">
                  <a:moveTo>
                    <a:pt x="511" y="598"/>
                  </a:moveTo>
                  <a:lnTo>
                    <a:pt x="0" y="301"/>
                  </a:lnTo>
                  <a:lnTo>
                    <a:pt x="513" y="0"/>
                  </a:lnTo>
                  <a:lnTo>
                    <a:pt x="1024" y="301"/>
                  </a:lnTo>
                  <a:lnTo>
                    <a:pt x="511" y="598"/>
                  </a:lnTo>
                  <a:close/>
                </a:path>
              </a:pathLst>
            </a:custGeom>
            <a:solidFill>
              <a:srgbClr val="D18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4" name="îšľiḑè"/>
            <p:cNvSpPr/>
            <p:nvPr/>
          </p:nvSpPr>
          <p:spPr bwMode="auto">
            <a:xfrm>
              <a:off x="3504007" y="2080251"/>
              <a:ext cx="1868858" cy="2994542"/>
            </a:xfrm>
            <a:custGeom>
              <a:avLst/>
              <a:gdLst>
                <a:gd name="T0" fmla="*/ 513 w 513"/>
                <a:gd name="T1" fmla="*/ 0 h 822"/>
                <a:gd name="T2" fmla="*/ 513 w 513"/>
                <a:gd name="T3" fmla="*/ 525 h 822"/>
                <a:gd name="T4" fmla="*/ 2 w 513"/>
                <a:gd name="T5" fmla="*/ 822 h 822"/>
                <a:gd name="T6" fmla="*/ 0 w 513"/>
                <a:gd name="T7" fmla="*/ 297 h 822"/>
                <a:gd name="T8" fmla="*/ 513 w 513"/>
                <a:gd name="T9" fmla="*/ 0 h 822"/>
              </a:gdLst>
              <a:ahLst/>
              <a:cxnLst>
                <a:cxn ang="0">
                  <a:pos x="T0" y="T1"/>
                </a:cxn>
                <a:cxn ang="0">
                  <a:pos x="T2" y="T3"/>
                </a:cxn>
                <a:cxn ang="0">
                  <a:pos x="T4" y="T5"/>
                </a:cxn>
                <a:cxn ang="0">
                  <a:pos x="T6" y="T7"/>
                </a:cxn>
                <a:cxn ang="0">
                  <a:pos x="T8" y="T9"/>
                </a:cxn>
              </a:cxnLst>
              <a:rect l="0" t="0" r="r" b="b"/>
              <a:pathLst>
                <a:path w="513" h="822">
                  <a:moveTo>
                    <a:pt x="513" y="0"/>
                  </a:moveTo>
                  <a:lnTo>
                    <a:pt x="513"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5" name="îsḻïḓè"/>
            <p:cNvSpPr/>
            <p:nvPr/>
          </p:nvSpPr>
          <p:spPr bwMode="auto">
            <a:xfrm>
              <a:off x="5372865" y="2080251"/>
              <a:ext cx="1872500" cy="2994542"/>
            </a:xfrm>
            <a:custGeom>
              <a:avLst/>
              <a:gdLst>
                <a:gd name="T0" fmla="*/ 514 w 514"/>
                <a:gd name="T1" fmla="*/ 822 h 822"/>
                <a:gd name="T2" fmla="*/ 0 w 514"/>
                <a:gd name="T3" fmla="*/ 525 h 822"/>
                <a:gd name="T4" fmla="*/ 0 w 514"/>
                <a:gd name="T5" fmla="*/ 0 h 822"/>
                <a:gd name="T6" fmla="*/ 511 w 514"/>
                <a:gd name="T7" fmla="*/ 297 h 822"/>
                <a:gd name="T8" fmla="*/ 514 w 514"/>
                <a:gd name="T9" fmla="*/ 822 h 822"/>
              </a:gdLst>
              <a:ahLst/>
              <a:cxnLst>
                <a:cxn ang="0">
                  <a:pos x="T0" y="T1"/>
                </a:cxn>
                <a:cxn ang="0">
                  <a:pos x="T2" y="T3"/>
                </a:cxn>
                <a:cxn ang="0">
                  <a:pos x="T4" y="T5"/>
                </a:cxn>
                <a:cxn ang="0">
                  <a:pos x="T6" y="T7"/>
                </a:cxn>
                <a:cxn ang="0">
                  <a:pos x="T8" y="T9"/>
                </a:cxn>
              </a:cxnLst>
              <a:rect l="0" t="0" r="r" b="b"/>
              <a:pathLst>
                <a:path w="514" h="822">
                  <a:moveTo>
                    <a:pt x="514" y="822"/>
                  </a:moveTo>
                  <a:lnTo>
                    <a:pt x="0" y="525"/>
                  </a:lnTo>
                  <a:lnTo>
                    <a:pt x="0" y="0"/>
                  </a:lnTo>
                  <a:lnTo>
                    <a:pt x="511" y="297"/>
                  </a:lnTo>
                  <a:lnTo>
                    <a:pt x="514"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6" name="ïsḻiḍé"/>
            <p:cNvSpPr/>
            <p:nvPr/>
          </p:nvSpPr>
          <p:spPr bwMode="auto">
            <a:xfrm>
              <a:off x="5372865" y="1635806"/>
              <a:ext cx="2513667" cy="1526416"/>
            </a:xfrm>
            <a:custGeom>
              <a:avLst/>
              <a:gdLst>
                <a:gd name="T0" fmla="*/ 177 w 690"/>
                <a:gd name="T1" fmla="*/ 0 h 419"/>
                <a:gd name="T2" fmla="*/ 0 w 690"/>
                <a:gd name="T3" fmla="*/ 122 h 419"/>
                <a:gd name="T4" fmla="*/ 511 w 690"/>
                <a:gd name="T5" fmla="*/ 419 h 419"/>
                <a:gd name="T6" fmla="*/ 690 w 690"/>
                <a:gd name="T7" fmla="*/ 296 h 419"/>
                <a:gd name="T8" fmla="*/ 177 w 690"/>
                <a:gd name="T9" fmla="*/ 0 h 419"/>
              </a:gdLst>
              <a:ahLst/>
              <a:cxnLst>
                <a:cxn ang="0">
                  <a:pos x="T0" y="T1"/>
                </a:cxn>
                <a:cxn ang="0">
                  <a:pos x="T2" y="T3"/>
                </a:cxn>
                <a:cxn ang="0">
                  <a:pos x="T4" y="T5"/>
                </a:cxn>
                <a:cxn ang="0">
                  <a:pos x="T6" y="T7"/>
                </a:cxn>
                <a:cxn ang="0">
                  <a:pos x="T8" y="T9"/>
                </a:cxn>
              </a:cxnLst>
              <a:rect l="0" t="0" r="r" b="b"/>
              <a:pathLst>
                <a:path w="690" h="419">
                  <a:moveTo>
                    <a:pt x="177" y="0"/>
                  </a:moveTo>
                  <a:lnTo>
                    <a:pt x="0" y="122"/>
                  </a:lnTo>
                  <a:lnTo>
                    <a:pt x="511" y="419"/>
                  </a:lnTo>
                  <a:lnTo>
                    <a:pt x="690" y="296"/>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7" name="í$ľîḋe"/>
            <p:cNvSpPr/>
            <p:nvPr/>
          </p:nvSpPr>
          <p:spPr bwMode="auto">
            <a:xfrm>
              <a:off x="2859198" y="1635806"/>
              <a:ext cx="2513667" cy="1526416"/>
            </a:xfrm>
            <a:custGeom>
              <a:avLst/>
              <a:gdLst>
                <a:gd name="T0" fmla="*/ 514 w 690"/>
                <a:gd name="T1" fmla="*/ 0 h 419"/>
                <a:gd name="T2" fmla="*/ 690 w 690"/>
                <a:gd name="T3" fmla="*/ 122 h 419"/>
                <a:gd name="T4" fmla="*/ 177 w 690"/>
                <a:gd name="T5" fmla="*/ 419 h 419"/>
                <a:gd name="T6" fmla="*/ 0 w 690"/>
                <a:gd name="T7" fmla="*/ 296 h 419"/>
                <a:gd name="T8" fmla="*/ 514 w 690"/>
                <a:gd name="T9" fmla="*/ 0 h 419"/>
              </a:gdLst>
              <a:ahLst/>
              <a:cxnLst>
                <a:cxn ang="0">
                  <a:pos x="T0" y="T1"/>
                </a:cxn>
                <a:cxn ang="0">
                  <a:pos x="T2" y="T3"/>
                </a:cxn>
                <a:cxn ang="0">
                  <a:pos x="T4" y="T5"/>
                </a:cxn>
                <a:cxn ang="0">
                  <a:pos x="T6" y="T7"/>
                </a:cxn>
                <a:cxn ang="0">
                  <a:pos x="T8" y="T9"/>
                </a:cxn>
              </a:cxnLst>
              <a:rect l="0" t="0" r="r" b="b"/>
              <a:pathLst>
                <a:path w="690" h="419">
                  <a:moveTo>
                    <a:pt x="514" y="0"/>
                  </a:moveTo>
                  <a:lnTo>
                    <a:pt x="690" y="122"/>
                  </a:lnTo>
                  <a:lnTo>
                    <a:pt x="177" y="419"/>
                  </a:lnTo>
                  <a:lnTo>
                    <a:pt x="0" y="296"/>
                  </a:lnTo>
                  <a:lnTo>
                    <a:pt x="514"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8" name="îṧlïḑè"/>
            <p:cNvSpPr/>
            <p:nvPr/>
          </p:nvSpPr>
          <p:spPr bwMode="auto">
            <a:xfrm>
              <a:off x="3722587" y="1307936"/>
              <a:ext cx="2823323" cy="3118404"/>
            </a:xfrm>
            <a:custGeom>
              <a:avLst/>
              <a:gdLst>
                <a:gd name="T0" fmla="*/ 4 w 373"/>
                <a:gd name="T1" fmla="*/ 174 h 412"/>
                <a:gd name="T2" fmla="*/ 3 w 373"/>
                <a:gd name="T3" fmla="*/ 160 h 412"/>
                <a:gd name="T4" fmla="*/ 111 w 373"/>
                <a:gd name="T5" fmla="*/ 5 h 412"/>
                <a:gd name="T6" fmla="*/ 123 w 373"/>
                <a:gd name="T7" fmla="*/ 4 h 412"/>
                <a:gd name="T8" fmla="*/ 368 w 373"/>
                <a:gd name="T9" fmla="*/ 238 h 412"/>
                <a:gd name="T10" fmla="*/ 370 w 373"/>
                <a:gd name="T11" fmla="*/ 252 h 412"/>
                <a:gd name="T12" fmla="*/ 261 w 373"/>
                <a:gd name="T13" fmla="*/ 407 h 412"/>
                <a:gd name="T14" fmla="*/ 249 w 373"/>
                <a:gd name="T15" fmla="*/ 409 h 412"/>
                <a:gd name="T16" fmla="*/ 4 w 373"/>
                <a:gd name="T17" fmla="*/ 17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12">
                  <a:moveTo>
                    <a:pt x="4" y="174"/>
                  </a:moveTo>
                  <a:cubicBezTo>
                    <a:pt x="0" y="170"/>
                    <a:pt x="0" y="164"/>
                    <a:pt x="3" y="160"/>
                  </a:cubicBezTo>
                  <a:cubicBezTo>
                    <a:pt x="111" y="5"/>
                    <a:pt x="111" y="5"/>
                    <a:pt x="111" y="5"/>
                  </a:cubicBezTo>
                  <a:cubicBezTo>
                    <a:pt x="114" y="1"/>
                    <a:pt x="120" y="0"/>
                    <a:pt x="123" y="4"/>
                  </a:cubicBezTo>
                  <a:cubicBezTo>
                    <a:pt x="368" y="238"/>
                    <a:pt x="368" y="238"/>
                    <a:pt x="368" y="238"/>
                  </a:cubicBezTo>
                  <a:cubicBezTo>
                    <a:pt x="372" y="242"/>
                    <a:pt x="373" y="248"/>
                    <a:pt x="370" y="252"/>
                  </a:cubicBezTo>
                  <a:cubicBezTo>
                    <a:pt x="261" y="407"/>
                    <a:pt x="261" y="407"/>
                    <a:pt x="261" y="407"/>
                  </a:cubicBezTo>
                  <a:cubicBezTo>
                    <a:pt x="258" y="411"/>
                    <a:pt x="253" y="412"/>
                    <a:pt x="249" y="409"/>
                  </a:cubicBezTo>
                  <a:lnTo>
                    <a:pt x="4" y="174"/>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9" name="i$ľíḋê"/>
            <p:cNvSpPr/>
            <p:nvPr/>
          </p:nvSpPr>
          <p:spPr bwMode="auto">
            <a:xfrm>
              <a:off x="4050457" y="2987356"/>
              <a:ext cx="885249" cy="1143901"/>
            </a:xfrm>
            <a:custGeom>
              <a:avLst/>
              <a:gdLst>
                <a:gd name="T0" fmla="*/ 115 w 117"/>
                <a:gd name="T1" fmla="*/ 143 h 151"/>
                <a:gd name="T2" fmla="*/ 113 w 117"/>
                <a:gd name="T3" fmla="*/ 138 h 151"/>
                <a:gd name="T4" fmla="*/ 111 w 117"/>
                <a:gd name="T5" fmla="*/ 136 h 151"/>
                <a:gd name="T6" fmla="*/ 108 w 117"/>
                <a:gd name="T7" fmla="*/ 131 h 151"/>
                <a:gd name="T8" fmla="*/ 38 w 117"/>
                <a:gd name="T9" fmla="*/ 64 h 151"/>
                <a:gd name="T10" fmla="*/ 33 w 117"/>
                <a:gd name="T11" fmla="*/ 62 h 151"/>
                <a:gd name="T12" fmla="*/ 31 w 117"/>
                <a:gd name="T13" fmla="*/ 61 h 151"/>
                <a:gd name="T14" fmla="*/ 26 w 117"/>
                <a:gd name="T15" fmla="*/ 60 h 151"/>
                <a:gd name="T16" fmla="*/ 23 w 117"/>
                <a:gd name="T17" fmla="*/ 60 h 151"/>
                <a:gd name="T18" fmla="*/ 19 w 117"/>
                <a:gd name="T19" fmla="*/ 60 h 151"/>
                <a:gd name="T20" fmla="*/ 17 w 117"/>
                <a:gd name="T21" fmla="*/ 61 h 151"/>
                <a:gd name="T22" fmla="*/ 12 w 117"/>
                <a:gd name="T23" fmla="*/ 63 h 151"/>
                <a:gd name="T24" fmla="*/ 10 w 117"/>
                <a:gd name="T25" fmla="*/ 64 h 151"/>
                <a:gd name="T26" fmla="*/ 7 w 117"/>
                <a:gd name="T27" fmla="*/ 68 h 151"/>
                <a:gd name="T28" fmla="*/ 0 w 117"/>
                <a:gd name="T29" fmla="*/ 10 h 151"/>
                <a:gd name="T30" fmla="*/ 1 w 117"/>
                <a:gd name="T31" fmla="*/ 8 h 151"/>
                <a:gd name="T32" fmla="*/ 2 w 117"/>
                <a:gd name="T33" fmla="*/ 7 h 151"/>
                <a:gd name="T34" fmla="*/ 3 w 117"/>
                <a:gd name="T35" fmla="*/ 6 h 151"/>
                <a:gd name="T36" fmla="*/ 5 w 117"/>
                <a:gd name="T37" fmla="*/ 5 h 151"/>
                <a:gd name="T38" fmla="*/ 6 w 117"/>
                <a:gd name="T39" fmla="*/ 4 h 151"/>
                <a:gd name="T40" fmla="*/ 7 w 117"/>
                <a:gd name="T41" fmla="*/ 3 h 151"/>
                <a:gd name="T42" fmla="*/ 9 w 117"/>
                <a:gd name="T43" fmla="*/ 2 h 151"/>
                <a:gd name="T44" fmla="*/ 11 w 117"/>
                <a:gd name="T45" fmla="*/ 1 h 151"/>
                <a:gd name="T46" fmla="*/ 12 w 117"/>
                <a:gd name="T47" fmla="*/ 1 h 151"/>
                <a:gd name="T48" fmla="*/ 14 w 117"/>
                <a:gd name="T49" fmla="*/ 0 h 151"/>
                <a:gd name="T50" fmla="*/ 16 w 117"/>
                <a:gd name="T51" fmla="*/ 0 h 151"/>
                <a:gd name="T52" fmla="*/ 18 w 117"/>
                <a:gd name="T53" fmla="*/ 0 h 151"/>
                <a:gd name="T54" fmla="*/ 21 w 117"/>
                <a:gd name="T55" fmla="*/ 0 h 151"/>
                <a:gd name="T56" fmla="*/ 22 w 117"/>
                <a:gd name="T57" fmla="*/ 0 h 151"/>
                <a:gd name="T58" fmla="*/ 23 w 117"/>
                <a:gd name="T59" fmla="*/ 0 h 151"/>
                <a:gd name="T60" fmla="*/ 26 w 117"/>
                <a:gd name="T61" fmla="*/ 1 h 151"/>
                <a:gd name="T62" fmla="*/ 28 w 117"/>
                <a:gd name="T63" fmla="*/ 2 h 151"/>
                <a:gd name="T64" fmla="*/ 29 w 117"/>
                <a:gd name="T65" fmla="*/ 2 h 151"/>
                <a:gd name="T66" fmla="*/ 30 w 117"/>
                <a:gd name="T67" fmla="*/ 3 h 151"/>
                <a:gd name="T68" fmla="*/ 32 w 117"/>
                <a:gd name="T69" fmla="*/ 5 h 151"/>
                <a:gd name="T70" fmla="*/ 33 w 117"/>
                <a:gd name="T71" fmla="*/ 6 h 151"/>
                <a:gd name="T72" fmla="*/ 103 w 117"/>
                <a:gd name="T73" fmla="*/ 72 h 151"/>
                <a:gd name="T74" fmla="*/ 105 w 117"/>
                <a:gd name="T75" fmla="*/ 74 h 151"/>
                <a:gd name="T76" fmla="*/ 106 w 117"/>
                <a:gd name="T77" fmla="*/ 75 h 151"/>
                <a:gd name="T78" fmla="*/ 106 w 117"/>
                <a:gd name="T79" fmla="*/ 76 h 151"/>
                <a:gd name="T80" fmla="*/ 108 w 117"/>
                <a:gd name="T81" fmla="*/ 78 h 151"/>
                <a:gd name="T82" fmla="*/ 109 w 117"/>
                <a:gd name="T83" fmla="*/ 80 h 151"/>
                <a:gd name="T84" fmla="*/ 109 w 117"/>
                <a:gd name="T85" fmla="*/ 81 h 151"/>
                <a:gd name="T86" fmla="*/ 110 w 117"/>
                <a:gd name="T87" fmla="*/ 84 h 151"/>
                <a:gd name="T88" fmla="*/ 111 w 117"/>
                <a:gd name="T89" fmla="*/ 86 h 151"/>
                <a:gd name="T90" fmla="*/ 111 w 117"/>
                <a:gd name="T91" fmla="*/ 89 h 151"/>
                <a:gd name="T92" fmla="*/ 117 w 117"/>
                <a:gd name="T93" fmla="*/ 14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7" h="151">
                  <a:moveTo>
                    <a:pt x="116" y="146"/>
                  </a:moveTo>
                  <a:cubicBezTo>
                    <a:pt x="116" y="145"/>
                    <a:pt x="116" y="144"/>
                    <a:pt x="115" y="143"/>
                  </a:cubicBezTo>
                  <a:cubicBezTo>
                    <a:pt x="115" y="143"/>
                    <a:pt x="115" y="143"/>
                    <a:pt x="115" y="143"/>
                  </a:cubicBezTo>
                  <a:cubicBezTo>
                    <a:pt x="115" y="142"/>
                    <a:pt x="115" y="141"/>
                    <a:pt x="114" y="140"/>
                  </a:cubicBezTo>
                  <a:cubicBezTo>
                    <a:pt x="114" y="140"/>
                    <a:pt x="114" y="140"/>
                    <a:pt x="114" y="140"/>
                  </a:cubicBezTo>
                  <a:cubicBezTo>
                    <a:pt x="114" y="139"/>
                    <a:pt x="113" y="139"/>
                    <a:pt x="113" y="138"/>
                  </a:cubicBezTo>
                  <a:cubicBezTo>
                    <a:pt x="113" y="138"/>
                    <a:pt x="113" y="138"/>
                    <a:pt x="113" y="138"/>
                  </a:cubicBezTo>
                  <a:cubicBezTo>
                    <a:pt x="113" y="137"/>
                    <a:pt x="112" y="136"/>
                    <a:pt x="112" y="136"/>
                  </a:cubicBezTo>
                  <a:cubicBezTo>
                    <a:pt x="111" y="136"/>
                    <a:pt x="111" y="136"/>
                    <a:pt x="111" y="136"/>
                  </a:cubicBezTo>
                  <a:cubicBezTo>
                    <a:pt x="111" y="135"/>
                    <a:pt x="110" y="134"/>
                    <a:pt x="110" y="133"/>
                  </a:cubicBezTo>
                  <a:cubicBezTo>
                    <a:pt x="110" y="133"/>
                    <a:pt x="110" y="133"/>
                    <a:pt x="110" y="133"/>
                  </a:cubicBezTo>
                  <a:cubicBezTo>
                    <a:pt x="109" y="133"/>
                    <a:pt x="109" y="132"/>
                    <a:pt x="108" y="131"/>
                  </a:cubicBezTo>
                  <a:cubicBezTo>
                    <a:pt x="40" y="66"/>
                    <a:pt x="40" y="66"/>
                    <a:pt x="40" y="66"/>
                  </a:cubicBezTo>
                  <a:cubicBezTo>
                    <a:pt x="39" y="65"/>
                    <a:pt x="38" y="65"/>
                    <a:pt x="38" y="64"/>
                  </a:cubicBezTo>
                  <a:cubicBezTo>
                    <a:pt x="38" y="64"/>
                    <a:pt x="38" y="64"/>
                    <a:pt x="38" y="64"/>
                  </a:cubicBezTo>
                  <a:cubicBezTo>
                    <a:pt x="37" y="64"/>
                    <a:pt x="36" y="63"/>
                    <a:pt x="36" y="63"/>
                  </a:cubicBezTo>
                  <a:cubicBezTo>
                    <a:pt x="35" y="63"/>
                    <a:pt x="35" y="63"/>
                    <a:pt x="35" y="63"/>
                  </a:cubicBezTo>
                  <a:cubicBezTo>
                    <a:pt x="35" y="62"/>
                    <a:pt x="34" y="62"/>
                    <a:pt x="33" y="62"/>
                  </a:cubicBezTo>
                  <a:cubicBezTo>
                    <a:pt x="33" y="62"/>
                    <a:pt x="33" y="62"/>
                    <a:pt x="33" y="62"/>
                  </a:cubicBezTo>
                  <a:cubicBezTo>
                    <a:pt x="32" y="61"/>
                    <a:pt x="32" y="61"/>
                    <a:pt x="31" y="61"/>
                  </a:cubicBezTo>
                  <a:cubicBezTo>
                    <a:pt x="31" y="61"/>
                    <a:pt x="31" y="61"/>
                    <a:pt x="31" y="61"/>
                  </a:cubicBezTo>
                  <a:cubicBezTo>
                    <a:pt x="30" y="60"/>
                    <a:pt x="29" y="60"/>
                    <a:pt x="29" y="60"/>
                  </a:cubicBezTo>
                  <a:cubicBezTo>
                    <a:pt x="29" y="60"/>
                    <a:pt x="29" y="60"/>
                    <a:pt x="29" y="60"/>
                  </a:cubicBezTo>
                  <a:cubicBezTo>
                    <a:pt x="28" y="60"/>
                    <a:pt x="27" y="60"/>
                    <a:pt x="26" y="60"/>
                  </a:cubicBezTo>
                  <a:cubicBezTo>
                    <a:pt x="26" y="60"/>
                    <a:pt x="26" y="60"/>
                    <a:pt x="26" y="60"/>
                  </a:cubicBezTo>
                  <a:cubicBezTo>
                    <a:pt x="25" y="60"/>
                    <a:pt x="25" y="59"/>
                    <a:pt x="24" y="59"/>
                  </a:cubicBezTo>
                  <a:cubicBezTo>
                    <a:pt x="24" y="59"/>
                    <a:pt x="23" y="59"/>
                    <a:pt x="23" y="60"/>
                  </a:cubicBezTo>
                  <a:cubicBezTo>
                    <a:pt x="22" y="60"/>
                    <a:pt x="22" y="60"/>
                    <a:pt x="22" y="60"/>
                  </a:cubicBezTo>
                  <a:cubicBezTo>
                    <a:pt x="21" y="60"/>
                    <a:pt x="21" y="60"/>
                    <a:pt x="21" y="60"/>
                  </a:cubicBezTo>
                  <a:cubicBezTo>
                    <a:pt x="20" y="60"/>
                    <a:pt x="20" y="60"/>
                    <a:pt x="19" y="60"/>
                  </a:cubicBezTo>
                  <a:cubicBezTo>
                    <a:pt x="19" y="60"/>
                    <a:pt x="19" y="60"/>
                    <a:pt x="19" y="60"/>
                  </a:cubicBezTo>
                  <a:cubicBezTo>
                    <a:pt x="18" y="60"/>
                    <a:pt x="18" y="60"/>
                    <a:pt x="17" y="61"/>
                  </a:cubicBezTo>
                  <a:cubicBezTo>
                    <a:pt x="17" y="61"/>
                    <a:pt x="17" y="61"/>
                    <a:pt x="17" y="61"/>
                  </a:cubicBezTo>
                  <a:cubicBezTo>
                    <a:pt x="16" y="61"/>
                    <a:pt x="15" y="61"/>
                    <a:pt x="15" y="61"/>
                  </a:cubicBezTo>
                  <a:cubicBezTo>
                    <a:pt x="15" y="62"/>
                    <a:pt x="15" y="62"/>
                    <a:pt x="15" y="62"/>
                  </a:cubicBezTo>
                  <a:cubicBezTo>
                    <a:pt x="14" y="62"/>
                    <a:pt x="13" y="62"/>
                    <a:pt x="12" y="63"/>
                  </a:cubicBezTo>
                  <a:cubicBezTo>
                    <a:pt x="12" y="63"/>
                    <a:pt x="12" y="63"/>
                    <a:pt x="12" y="63"/>
                  </a:cubicBezTo>
                  <a:cubicBezTo>
                    <a:pt x="12" y="63"/>
                    <a:pt x="11" y="64"/>
                    <a:pt x="10" y="64"/>
                  </a:cubicBezTo>
                  <a:cubicBezTo>
                    <a:pt x="10" y="64"/>
                    <a:pt x="10" y="64"/>
                    <a:pt x="10" y="64"/>
                  </a:cubicBezTo>
                  <a:cubicBezTo>
                    <a:pt x="10" y="65"/>
                    <a:pt x="9" y="65"/>
                    <a:pt x="8" y="66"/>
                  </a:cubicBezTo>
                  <a:cubicBezTo>
                    <a:pt x="8" y="66"/>
                    <a:pt x="8" y="66"/>
                    <a:pt x="8" y="66"/>
                  </a:cubicBezTo>
                  <a:cubicBezTo>
                    <a:pt x="8" y="66"/>
                    <a:pt x="7" y="67"/>
                    <a:pt x="7" y="68"/>
                  </a:cubicBezTo>
                  <a:cubicBezTo>
                    <a:pt x="6" y="68"/>
                    <a:pt x="6" y="68"/>
                    <a:pt x="6" y="68"/>
                  </a:cubicBezTo>
                  <a:cubicBezTo>
                    <a:pt x="6" y="68"/>
                    <a:pt x="5" y="69"/>
                    <a:pt x="5" y="70"/>
                  </a:cubicBezTo>
                  <a:cubicBezTo>
                    <a:pt x="0" y="10"/>
                    <a:pt x="0" y="10"/>
                    <a:pt x="0" y="10"/>
                  </a:cubicBezTo>
                  <a:cubicBezTo>
                    <a:pt x="0" y="10"/>
                    <a:pt x="0" y="10"/>
                    <a:pt x="0" y="10"/>
                  </a:cubicBezTo>
                  <a:cubicBezTo>
                    <a:pt x="1" y="9"/>
                    <a:pt x="1" y="9"/>
                    <a:pt x="1" y="9"/>
                  </a:cubicBezTo>
                  <a:cubicBezTo>
                    <a:pt x="1" y="8"/>
                    <a:pt x="1" y="8"/>
                    <a:pt x="1" y="8"/>
                  </a:cubicBezTo>
                  <a:cubicBezTo>
                    <a:pt x="1" y="8"/>
                    <a:pt x="1" y="8"/>
                    <a:pt x="1" y="8"/>
                  </a:cubicBezTo>
                  <a:cubicBezTo>
                    <a:pt x="2" y="8"/>
                    <a:pt x="2" y="8"/>
                    <a:pt x="2" y="8"/>
                  </a:cubicBezTo>
                  <a:cubicBezTo>
                    <a:pt x="2" y="7"/>
                    <a:pt x="2" y="7"/>
                    <a:pt x="2" y="7"/>
                  </a:cubicBezTo>
                  <a:cubicBezTo>
                    <a:pt x="3" y="6"/>
                    <a:pt x="3" y="6"/>
                    <a:pt x="3" y="6"/>
                  </a:cubicBezTo>
                  <a:cubicBezTo>
                    <a:pt x="3" y="6"/>
                    <a:pt x="3" y="6"/>
                    <a:pt x="3" y="6"/>
                  </a:cubicBezTo>
                  <a:cubicBezTo>
                    <a:pt x="3" y="6"/>
                    <a:pt x="3" y="6"/>
                    <a:pt x="3" y="6"/>
                  </a:cubicBezTo>
                  <a:cubicBezTo>
                    <a:pt x="4" y="6"/>
                    <a:pt x="4" y="6"/>
                    <a:pt x="4" y="6"/>
                  </a:cubicBezTo>
                  <a:cubicBezTo>
                    <a:pt x="5" y="5"/>
                    <a:pt x="5" y="5"/>
                    <a:pt x="5" y="5"/>
                  </a:cubicBezTo>
                  <a:cubicBezTo>
                    <a:pt x="5" y="5"/>
                    <a:pt x="5" y="5"/>
                    <a:pt x="5" y="5"/>
                  </a:cubicBezTo>
                  <a:cubicBezTo>
                    <a:pt x="5" y="5"/>
                    <a:pt x="5" y="5"/>
                    <a:pt x="5" y="5"/>
                  </a:cubicBezTo>
                  <a:cubicBezTo>
                    <a:pt x="6" y="4"/>
                    <a:pt x="6" y="4"/>
                    <a:pt x="6" y="4"/>
                  </a:cubicBezTo>
                  <a:cubicBezTo>
                    <a:pt x="6" y="4"/>
                    <a:pt x="6" y="4"/>
                    <a:pt x="6" y="4"/>
                  </a:cubicBezTo>
                  <a:cubicBezTo>
                    <a:pt x="7" y="3"/>
                    <a:pt x="7" y="3"/>
                    <a:pt x="7" y="3"/>
                  </a:cubicBezTo>
                  <a:cubicBezTo>
                    <a:pt x="7" y="3"/>
                    <a:pt x="7" y="3"/>
                    <a:pt x="7" y="3"/>
                  </a:cubicBezTo>
                  <a:cubicBezTo>
                    <a:pt x="7" y="3"/>
                    <a:pt x="7" y="3"/>
                    <a:pt x="7" y="3"/>
                  </a:cubicBezTo>
                  <a:cubicBezTo>
                    <a:pt x="8" y="3"/>
                    <a:pt x="8" y="3"/>
                    <a:pt x="8" y="3"/>
                  </a:cubicBezTo>
                  <a:cubicBezTo>
                    <a:pt x="9" y="2"/>
                    <a:pt x="9" y="2"/>
                    <a:pt x="9" y="2"/>
                  </a:cubicBezTo>
                  <a:cubicBezTo>
                    <a:pt x="9" y="2"/>
                    <a:pt x="9" y="2"/>
                    <a:pt x="9" y="2"/>
                  </a:cubicBezTo>
                  <a:cubicBezTo>
                    <a:pt x="9" y="2"/>
                    <a:pt x="9" y="2"/>
                    <a:pt x="9" y="2"/>
                  </a:cubicBezTo>
                  <a:cubicBezTo>
                    <a:pt x="10" y="2"/>
                    <a:pt x="10" y="2"/>
                    <a:pt x="10" y="2"/>
                  </a:cubicBezTo>
                  <a:cubicBezTo>
                    <a:pt x="11" y="1"/>
                    <a:pt x="11" y="1"/>
                    <a:pt x="11" y="1"/>
                  </a:cubicBezTo>
                  <a:cubicBezTo>
                    <a:pt x="12" y="1"/>
                    <a:pt x="12" y="1"/>
                    <a:pt x="12" y="1"/>
                  </a:cubicBezTo>
                  <a:cubicBezTo>
                    <a:pt x="12" y="1"/>
                    <a:pt x="12" y="1"/>
                    <a:pt x="12" y="1"/>
                  </a:cubicBezTo>
                  <a:cubicBezTo>
                    <a:pt x="12" y="1"/>
                    <a:pt x="12" y="1"/>
                    <a:pt x="12" y="1"/>
                  </a:cubicBezTo>
                  <a:cubicBezTo>
                    <a:pt x="13" y="1"/>
                    <a:pt x="13" y="1"/>
                    <a:pt x="13" y="1"/>
                  </a:cubicBezTo>
                  <a:cubicBezTo>
                    <a:pt x="14" y="0"/>
                    <a:pt x="14" y="0"/>
                    <a:pt x="14" y="0"/>
                  </a:cubicBezTo>
                  <a:cubicBezTo>
                    <a:pt x="14" y="0"/>
                    <a:pt x="14" y="0"/>
                    <a:pt x="14" y="0"/>
                  </a:cubicBezTo>
                  <a:cubicBezTo>
                    <a:pt x="14" y="0"/>
                    <a:pt x="14" y="0"/>
                    <a:pt x="14" y="0"/>
                  </a:cubicBezTo>
                  <a:cubicBezTo>
                    <a:pt x="15" y="0"/>
                    <a:pt x="15" y="0"/>
                    <a:pt x="15" y="0"/>
                  </a:cubicBezTo>
                  <a:cubicBezTo>
                    <a:pt x="16" y="0"/>
                    <a:pt x="16" y="0"/>
                    <a:pt x="16" y="0"/>
                  </a:cubicBezTo>
                  <a:cubicBezTo>
                    <a:pt x="16" y="0"/>
                    <a:pt x="16" y="0"/>
                    <a:pt x="16" y="0"/>
                  </a:cubicBezTo>
                  <a:cubicBezTo>
                    <a:pt x="17" y="0"/>
                    <a:pt x="17" y="0"/>
                    <a:pt x="17" y="0"/>
                  </a:cubicBezTo>
                  <a:cubicBezTo>
                    <a:pt x="18" y="0"/>
                    <a:pt x="18" y="0"/>
                    <a:pt x="18" y="0"/>
                  </a:cubicBezTo>
                  <a:cubicBezTo>
                    <a:pt x="18" y="0"/>
                    <a:pt x="18" y="0"/>
                    <a:pt x="19" y="0"/>
                  </a:cubicBezTo>
                  <a:cubicBezTo>
                    <a:pt x="19" y="0"/>
                    <a:pt x="19" y="0"/>
                    <a:pt x="19" y="0"/>
                  </a:cubicBezTo>
                  <a:cubicBezTo>
                    <a:pt x="20" y="0"/>
                    <a:pt x="20" y="0"/>
                    <a:pt x="21" y="0"/>
                  </a:cubicBezTo>
                  <a:cubicBezTo>
                    <a:pt x="21" y="0"/>
                    <a:pt x="21" y="0"/>
                    <a:pt x="21" y="0"/>
                  </a:cubicBezTo>
                  <a:cubicBezTo>
                    <a:pt x="21" y="0"/>
                    <a:pt x="21" y="0"/>
                    <a:pt x="21" y="0"/>
                  </a:cubicBezTo>
                  <a:cubicBezTo>
                    <a:pt x="22" y="0"/>
                    <a:pt x="22" y="0"/>
                    <a:pt x="22" y="0"/>
                  </a:cubicBezTo>
                  <a:cubicBezTo>
                    <a:pt x="23" y="0"/>
                    <a:pt x="23" y="0"/>
                    <a:pt x="23" y="0"/>
                  </a:cubicBezTo>
                  <a:cubicBezTo>
                    <a:pt x="23" y="0"/>
                    <a:pt x="23" y="0"/>
                    <a:pt x="23" y="0"/>
                  </a:cubicBezTo>
                  <a:cubicBezTo>
                    <a:pt x="23" y="0"/>
                    <a:pt x="23" y="0"/>
                    <a:pt x="23" y="0"/>
                  </a:cubicBezTo>
                  <a:cubicBezTo>
                    <a:pt x="25" y="1"/>
                    <a:pt x="25" y="1"/>
                    <a:pt x="25" y="1"/>
                  </a:cubicBezTo>
                  <a:cubicBezTo>
                    <a:pt x="26" y="1"/>
                    <a:pt x="26" y="1"/>
                    <a:pt x="26" y="1"/>
                  </a:cubicBezTo>
                  <a:cubicBezTo>
                    <a:pt x="26" y="1"/>
                    <a:pt x="26" y="1"/>
                    <a:pt x="26" y="1"/>
                  </a:cubicBezTo>
                  <a:cubicBezTo>
                    <a:pt x="26" y="1"/>
                    <a:pt x="26" y="1"/>
                    <a:pt x="26" y="1"/>
                  </a:cubicBezTo>
                  <a:cubicBezTo>
                    <a:pt x="27" y="1"/>
                    <a:pt x="27" y="1"/>
                    <a:pt x="27" y="1"/>
                  </a:cubicBezTo>
                  <a:cubicBezTo>
                    <a:pt x="28" y="2"/>
                    <a:pt x="28" y="2"/>
                    <a:pt x="28" y="2"/>
                  </a:cubicBezTo>
                  <a:cubicBezTo>
                    <a:pt x="28" y="2"/>
                    <a:pt x="28" y="2"/>
                    <a:pt x="28" y="2"/>
                  </a:cubicBezTo>
                  <a:cubicBezTo>
                    <a:pt x="28" y="2"/>
                    <a:pt x="28" y="2"/>
                    <a:pt x="28" y="2"/>
                  </a:cubicBezTo>
                  <a:cubicBezTo>
                    <a:pt x="29" y="2"/>
                    <a:pt x="29" y="2"/>
                    <a:pt x="29" y="2"/>
                  </a:cubicBezTo>
                  <a:cubicBezTo>
                    <a:pt x="30" y="3"/>
                    <a:pt x="30" y="3"/>
                    <a:pt x="30" y="3"/>
                  </a:cubicBezTo>
                  <a:cubicBezTo>
                    <a:pt x="30" y="3"/>
                    <a:pt x="30" y="3"/>
                    <a:pt x="30" y="3"/>
                  </a:cubicBezTo>
                  <a:cubicBezTo>
                    <a:pt x="30" y="3"/>
                    <a:pt x="30" y="3"/>
                    <a:pt x="30" y="3"/>
                  </a:cubicBezTo>
                  <a:cubicBezTo>
                    <a:pt x="31" y="4"/>
                    <a:pt x="31" y="4"/>
                    <a:pt x="31" y="4"/>
                  </a:cubicBezTo>
                  <a:cubicBezTo>
                    <a:pt x="32" y="4"/>
                    <a:pt x="32" y="4"/>
                    <a:pt x="32" y="4"/>
                  </a:cubicBezTo>
                  <a:cubicBezTo>
                    <a:pt x="32" y="5"/>
                    <a:pt x="32" y="5"/>
                    <a:pt x="32" y="5"/>
                  </a:cubicBezTo>
                  <a:cubicBezTo>
                    <a:pt x="33" y="5"/>
                    <a:pt x="33" y="5"/>
                    <a:pt x="33" y="5"/>
                  </a:cubicBezTo>
                  <a:cubicBezTo>
                    <a:pt x="33" y="5"/>
                    <a:pt x="33" y="5"/>
                    <a:pt x="33" y="5"/>
                  </a:cubicBezTo>
                  <a:cubicBezTo>
                    <a:pt x="33" y="6"/>
                    <a:pt x="33" y="6"/>
                    <a:pt x="33" y="6"/>
                  </a:cubicBezTo>
                  <a:cubicBezTo>
                    <a:pt x="34" y="6"/>
                    <a:pt x="34" y="6"/>
                    <a:pt x="34" y="6"/>
                  </a:cubicBezTo>
                  <a:cubicBezTo>
                    <a:pt x="35" y="7"/>
                    <a:pt x="35" y="7"/>
                    <a:pt x="35" y="7"/>
                  </a:cubicBezTo>
                  <a:cubicBezTo>
                    <a:pt x="103" y="72"/>
                    <a:pt x="103" y="72"/>
                    <a:pt x="103" y="72"/>
                  </a:cubicBezTo>
                  <a:cubicBezTo>
                    <a:pt x="103" y="72"/>
                    <a:pt x="103" y="72"/>
                    <a:pt x="103" y="72"/>
                  </a:cubicBezTo>
                  <a:cubicBezTo>
                    <a:pt x="104" y="73"/>
                    <a:pt x="104" y="73"/>
                    <a:pt x="104" y="73"/>
                  </a:cubicBezTo>
                  <a:cubicBezTo>
                    <a:pt x="105" y="74"/>
                    <a:pt x="105" y="74"/>
                    <a:pt x="105" y="74"/>
                  </a:cubicBezTo>
                  <a:cubicBezTo>
                    <a:pt x="105" y="74"/>
                    <a:pt x="105" y="74"/>
                    <a:pt x="105" y="74"/>
                  </a:cubicBezTo>
                  <a:cubicBezTo>
                    <a:pt x="105" y="74"/>
                    <a:pt x="105" y="74"/>
                    <a:pt x="105" y="74"/>
                  </a:cubicBezTo>
                  <a:cubicBezTo>
                    <a:pt x="106" y="75"/>
                    <a:pt x="106" y="75"/>
                    <a:pt x="106" y="75"/>
                  </a:cubicBezTo>
                  <a:cubicBezTo>
                    <a:pt x="106" y="76"/>
                    <a:pt x="106" y="76"/>
                    <a:pt x="106" y="76"/>
                  </a:cubicBezTo>
                  <a:cubicBezTo>
                    <a:pt x="106" y="76"/>
                    <a:pt x="106" y="76"/>
                    <a:pt x="106" y="76"/>
                  </a:cubicBezTo>
                  <a:cubicBezTo>
                    <a:pt x="106" y="76"/>
                    <a:pt x="106" y="76"/>
                    <a:pt x="106" y="76"/>
                  </a:cubicBezTo>
                  <a:cubicBezTo>
                    <a:pt x="107" y="77"/>
                    <a:pt x="107" y="77"/>
                    <a:pt x="107" y="77"/>
                  </a:cubicBezTo>
                  <a:cubicBezTo>
                    <a:pt x="107" y="78"/>
                    <a:pt x="107" y="78"/>
                    <a:pt x="107" y="78"/>
                  </a:cubicBezTo>
                  <a:cubicBezTo>
                    <a:pt x="108" y="78"/>
                    <a:pt x="108" y="78"/>
                    <a:pt x="108" y="78"/>
                  </a:cubicBezTo>
                  <a:cubicBezTo>
                    <a:pt x="108" y="78"/>
                    <a:pt x="108" y="78"/>
                    <a:pt x="108" y="78"/>
                  </a:cubicBezTo>
                  <a:cubicBezTo>
                    <a:pt x="108" y="79"/>
                    <a:pt x="108" y="79"/>
                    <a:pt x="108" y="79"/>
                  </a:cubicBezTo>
                  <a:cubicBezTo>
                    <a:pt x="108" y="79"/>
                    <a:pt x="108" y="80"/>
                    <a:pt x="109" y="80"/>
                  </a:cubicBezTo>
                  <a:cubicBezTo>
                    <a:pt x="109" y="81"/>
                    <a:pt x="109" y="81"/>
                    <a:pt x="109" y="81"/>
                  </a:cubicBezTo>
                  <a:cubicBezTo>
                    <a:pt x="109" y="81"/>
                    <a:pt x="109" y="81"/>
                    <a:pt x="109" y="81"/>
                  </a:cubicBezTo>
                  <a:cubicBezTo>
                    <a:pt x="109" y="81"/>
                    <a:pt x="109" y="81"/>
                    <a:pt x="109" y="81"/>
                  </a:cubicBezTo>
                  <a:cubicBezTo>
                    <a:pt x="109" y="82"/>
                    <a:pt x="110" y="82"/>
                    <a:pt x="110" y="83"/>
                  </a:cubicBezTo>
                  <a:cubicBezTo>
                    <a:pt x="110" y="83"/>
                    <a:pt x="110" y="83"/>
                    <a:pt x="110" y="83"/>
                  </a:cubicBezTo>
                  <a:cubicBezTo>
                    <a:pt x="110" y="84"/>
                    <a:pt x="110" y="84"/>
                    <a:pt x="110" y="84"/>
                  </a:cubicBezTo>
                  <a:cubicBezTo>
                    <a:pt x="110" y="84"/>
                    <a:pt x="110" y="84"/>
                    <a:pt x="110" y="84"/>
                  </a:cubicBezTo>
                  <a:cubicBezTo>
                    <a:pt x="111" y="85"/>
                    <a:pt x="111" y="85"/>
                    <a:pt x="111" y="86"/>
                  </a:cubicBezTo>
                  <a:cubicBezTo>
                    <a:pt x="111" y="86"/>
                    <a:pt x="111" y="86"/>
                    <a:pt x="111" y="86"/>
                  </a:cubicBezTo>
                  <a:cubicBezTo>
                    <a:pt x="111" y="86"/>
                    <a:pt x="111" y="86"/>
                    <a:pt x="111" y="86"/>
                  </a:cubicBezTo>
                  <a:cubicBezTo>
                    <a:pt x="111" y="87"/>
                    <a:pt x="111" y="88"/>
                    <a:pt x="111" y="88"/>
                  </a:cubicBezTo>
                  <a:cubicBezTo>
                    <a:pt x="111" y="89"/>
                    <a:pt x="111" y="89"/>
                    <a:pt x="111" y="89"/>
                  </a:cubicBezTo>
                  <a:cubicBezTo>
                    <a:pt x="112" y="90"/>
                    <a:pt x="112" y="91"/>
                    <a:pt x="112" y="92"/>
                  </a:cubicBezTo>
                  <a:cubicBezTo>
                    <a:pt x="117" y="151"/>
                    <a:pt x="117" y="151"/>
                    <a:pt x="117" y="151"/>
                  </a:cubicBezTo>
                  <a:cubicBezTo>
                    <a:pt x="117" y="150"/>
                    <a:pt x="117" y="149"/>
                    <a:pt x="117" y="148"/>
                  </a:cubicBezTo>
                  <a:cubicBezTo>
                    <a:pt x="117" y="147"/>
                    <a:pt x="116" y="147"/>
                    <a:pt x="116" y="146"/>
                  </a:cubicBez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0" name="işľídè"/>
            <p:cNvSpPr/>
            <p:nvPr/>
          </p:nvSpPr>
          <p:spPr bwMode="auto">
            <a:xfrm>
              <a:off x="4086886" y="3409943"/>
              <a:ext cx="870677" cy="877963"/>
            </a:xfrm>
            <a:custGeom>
              <a:avLst/>
              <a:gdLst>
                <a:gd name="T0" fmla="*/ 35 w 115"/>
                <a:gd name="T1" fmla="*/ 10 h 116"/>
                <a:gd name="T2" fmla="*/ 103 w 115"/>
                <a:gd name="T3" fmla="*/ 75 h 116"/>
                <a:gd name="T4" fmla="*/ 107 w 115"/>
                <a:gd name="T5" fmla="*/ 116 h 116"/>
                <a:gd name="T6" fmla="*/ 0 w 115"/>
                <a:gd name="T7" fmla="*/ 14 h 116"/>
                <a:gd name="T8" fmla="*/ 35 w 115"/>
                <a:gd name="T9" fmla="*/ 10 h 116"/>
              </a:gdLst>
              <a:ahLst/>
              <a:cxnLst>
                <a:cxn ang="0">
                  <a:pos x="T0" y="T1"/>
                </a:cxn>
                <a:cxn ang="0">
                  <a:pos x="T2" y="T3"/>
                </a:cxn>
                <a:cxn ang="0">
                  <a:pos x="T4" y="T5"/>
                </a:cxn>
                <a:cxn ang="0">
                  <a:pos x="T6" y="T7"/>
                </a:cxn>
                <a:cxn ang="0">
                  <a:pos x="T8" y="T9"/>
                </a:cxn>
              </a:cxnLst>
              <a:rect l="0" t="0" r="r" b="b"/>
              <a:pathLst>
                <a:path w="115" h="116">
                  <a:moveTo>
                    <a:pt x="35" y="10"/>
                  </a:moveTo>
                  <a:cubicBezTo>
                    <a:pt x="103" y="75"/>
                    <a:pt x="103" y="75"/>
                    <a:pt x="103" y="75"/>
                  </a:cubicBezTo>
                  <a:cubicBezTo>
                    <a:pt x="114" y="86"/>
                    <a:pt x="115" y="104"/>
                    <a:pt x="107" y="116"/>
                  </a:cubicBezTo>
                  <a:cubicBezTo>
                    <a:pt x="0" y="14"/>
                    <a:pt x="0" y="14"/>
                    <a:pt x="0" y="14"/>
                  </a:cubicBezTo>
                  <a:cubicBezTo>
                    <a:pt x="8" y="2"/>
                    <a:pt x="24" y="0"/>
                    <a:pt x="35" y="10"/>
                  </a:cubicBez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1" name="ïşļíḋè"/>
            <p:cNvSpPr/>
            <p:nvPr/>
          </p:nvSpPr>
          <p:spPr bwMode="auto">
            <a:xfrm>
              <a:off x="4534976" y="3373513"/>
              <a:ext cx="65574" cy="196722"/>
            </a:xfrm>
            <a:custGeom>
              <a:avLst/>
              <a:gdLst>
                <a:gd name="T0" fmla="*/ 18 w 18"/>
                <a:gd name="T1" fmla="*/ 31 h 54"/>
                <a:gd name="T2" fmla="*/ 2 w 18"/>
                <a:gd name="T3" fmla="*/ 54 h 54"/>
                <a:gd name="T4" fmla="*/ 0 w 18"/>
                <a:gd name="T5" fmla="*/ 23 h 54"/>
                <a:gd name="T6" fmla="*/ 14 w 18"/>
                <a:gd name="T7" fmla="*/ 0 h 54"/>
                <a:gd name="T8" fmla="*/ 18 w 18"/>
                <a:gd name="T9" fmla="*/ 31 h 54"/>
              </a:gdLst>
              <a:ahLst/>
              <a:cxnLst>
                <a:cxn ang="0">
                  <a:pos x="T0" y="T1"/>
                </a:cxn>
                <a:cxn ang="0">
                  <a:pos x="T2" y="T3"/>
                </a:cxn>
                <a:cxn ang="0">
                  <a:pos x="T4" y="T5"/>
                </a:cxn>
                <a:cxn ang="0">
                  <a:pos x="T6" y="T7"/>
                </a:cxn>
                <a:cxn ang="0">
                  <a:pos x="T8" y="T9"/>
                </a:cxn>
              </a:cxnLst>
              <a:rect l="0" t="0" r="r" b="b"/>
              <a:pathLst>
                <a:path w="18" h="54">
                  <a:moveTo>
                    <a:pt x="18" y="31"/>
                  </a:moveTo>
                  <a:lnTo>
                    <a:pt x="2" y="54"/>
                  </a:lnTo>
                  <a:lnTo>
                    <a:pt x="0" y="23"/>
                  </a:lnTo>
                  <a:lnTo>
                    <a:pt x="14" y="0"/>
                  </a:lnTo>
                  <a:lnTo>
                    <a:pt x="18" y="3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2" name="i$ľîḓé"/>
            <p:cNvSpPr/>
            <p:nvPr/>
          </p:nvSpPr>
          <p:spPr bwMode="auto">
            <a:xfrm>
              <a:off x="3751731" y="2459123"/>
              <a:ext cx="2750463" cy="1919860"/>
            </a:xfrm>
            <a:custGeom>
              <a:avLst/>
              <a:gdLst>
                <a:gd name="T0" fmla="*/ 360 w 363"/>
                <a:gd name="T1" fmla="*/ 79 h 254"/>
                <a:gd name="T2" fmla="*/ 361 w 363"/>
                <a:gd name="T3" fmla="*/ 86 h 254"/>
                <a:gd name="T4" fmla="*/ 362 w 363"/>
                <a:gd name="T5" fmla="*/ 95 h 254"/>
                <a:gd name="T6" fmla="*/ 360 w 363"/>
                <a:gd name="T7" fmla="*/ 99 h 254"/>
                <a:gd name="T8" fmla="*/ 332 w 363"/>
                <a:gd name="T9" fmla="*/ 139 h 254"/>
                <a:gd name="T10" fmla="*/ 304 w 363"/>
                <a:gd name="T11" fmla="*/ 179 h 254"/>
                <a:gd name="T12" fmla="*/ 290 w 363"/>
                <a:gd name="T13" fmla="*/ 200 h 254"/>
                <a:gd name="T14" fmla="*/ 261 w 363"/>
                <a:gd name="T15" fmla="*/ 241 h 254"/>
                <a:gd name="T16" fmla="*/ 255 w 363"/>
                <a:gd name="T17" fmla="*/ 248 h 254"/>
                <a:gd name="T18" fmla="*/ 249 w 363"/>
                <a:gd name="T19" fmla="*/ 253 h 254"/>
                <a:gd name="T20" fmla="*/ 243 w 363"/>
                <a:gd name="T21" fmla="*/ 248 h 254"/>
                <a:gd name="T22" fmla="*/ 227 w 363"/>
                <a:gd name="T23" fmla="*/ 233 h 254"/>
                <a:gd name="T24" fmla="*/ 209 w 363"/>
                <a:gd name="T25" fmla="*/ 216 h 254"/>
                <a:gd name="T26" fmla="*/ 174 w 363"/>
                <a:gd name="T27" fmla="*/ 183 h 254"/>
                <a:gd name="T28" fmla="*/ 164 w 363"/>
                <a:gd name="T29" fmla="*/ 173 h 254"/>
                <a:gd name="T30" fmla="*/ 111 w 363"/>
                <a:gd name="T31" fmla="*/ 122 h 254"/>
                <a:gd name="T32" fmla="*/ 59 w 363"/>
                <a:gd name="T33" fmla="*/ 72 h 254"/>
                <a:gd name="T34" fmla="*/ 6 w 363"/>
                <a:gd name="T35" fmla="*/ 22 h 254"/>
                <a:gd name="T36" fmla="*/ 1 w 363"/>
                <a:gd name="T37" fmla="*/ 16 h 254"/>
                <a:gd name="T38" fmla="*/ 1 w 363"/>
                <a:gd name="T39" fmla="*/ 13 h 254"/>
                <a:gd name="T40" fmla="*/ 0 w 363"/>
                <a:gd name="T41" fmla="*/ 0 h 254"/>
                <a:gd name="T42" fmla="*/ 0 w 363"/>
                <a:gd name="T43" fmla="*/ 1 h 254"/>
                <a:gd name="T44" fmla="*/ 3 w 363"/>
                <a:gd name="T45" fmla="*/ 5 h 254"/>
                <a:gd name="T46" fmla="*/ 7 w 363"/>
                <a:gd name="T47" fmla="*/ 9 h 254"/>
                <a:gd name="T48" fmla="*/ 16 w 363"/>
                <a:gd name="T49" fmla="*/ 18 h 254"/>
                <a:gd name="T50" fmla="*/ 33 w 363"/>
                <a:gd name="T51" fmla="*/ 34 h 254"/>
                <a:gd name="T52" fmla="*/ 51 w 363"/>
                <a:gd name="T53" fmla="*/ 51 h 254"/>
                <a:gd name="T54" fmla="*/ 68 w 363"/>
                <a:gd name="T55" fmla="*/ 68 h 254"/>
                <a:gd name="T56" fmla="*/ 86 w 363"/>
                <a:gd name="T57" fmla="*/ 85 h 254"/>
                <a:gd name="T58" fmla="*/ 103 w 363"/>
                <a:gd name="T59" fmla="*/ 102 h 254"/>
                <a:gd name="T60" fmla="*/ 121 w 363"/>
                <a:gd name="T61" fmla="*/ 118 h 254"/>
                <a:gd name="T62" fmla="*/ 139 w 363"/>
                <a:gd name="T63" fmla="*/ 135 h 254"/>
                <a:gd name="T64" fmla="*/ 156 w 363"/>
                <a:gd name="T65" fmla="*/ 152 h 254"/>
                <a:gd name="T66" fmla="*/ 162 w 363"/>
                <a:gd name="T67" fmla="*/ 158 h 254"/>
                <a:gd name="T68" fmla="*/ 197 w 363"/>
                <a:gd name="T69" fmla="*/ 191 h 254"/>
                <a:gd name="T70" fmla="*/ 232 w 363"/>
                <a:gd name="T71" fmla="*/ 224 h 254"/>
                <a:gd name="T72" fmla="*/ 241 w 363"/>
                <a:gd name="T73" fmla="*/ 233 h 254"/>
                <a:gd name="T74" fmla="*/ 248 w 363"/>
                <a:gd name="T75" fmla="*/ 239 h 254"/>
                <a:gd name="T76" fmla="*/ 255 w 363"/>
                <a:gd name="T77" fmla="*/ 233 h 254"/>
                <a:gd name="T78" fmla="*/ 261 w 363"/>
                <a:gd name="T79" fmla="*/ 224 h 254"/>
                <a:gd name="T80" fmla="*/ 275 w 363"/>
                <a:gd name="T81" fmla="*/ 203 h 254"/>
                <a:gd name="T82" fmla="*/ 288 w 363"/>
                <a:gd name="T83" fmla="*/ 185 h 254"/>
                <a:gd name="T84" fmla="*/ 316 w 363"/>
                <a:gd name="T85" fmla="*/ 145 h 254"/>
                <a:gd name="T86" fmla="*/ 345 w 363"/>
                <a:gd name="T87" fmla="*/ 106 h 254"/>
                <a:gd name="T88" fmla="*/ 359 w 363"/>
                <a:gd name="T89" fmla="*/ 85 h 254"/>
                <a:gd name="T90" fmla="*/ 360 w 363"/>
                <a:gd name="T91" fmla="*/ 7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 h="254">
                  <a:moveTo>
                    <a:pt x="360" y="79"/>
                  </a:moveTo>
                  <a:cubicBezTo>
                    <a:pt x="361" y="81"/>
                    <a:pt x="361" y="84"/>
                    <a:pt x="361" y="86"/>
                  </a:cubicBezTo>
                  <a:cubicBezTo>
                    <a:pt x="361" y="89"/>
                    <a:pt x="363" y="93"/>
                    <a:pt x="362" y="95"/>
                  </a:cubicBezTo>
                  <a:cubicBezTo>
                    <a:pt x="362" y="96"/>
                    <a:pt x="361" y="98"/>
                    <a:pt x="360" y="99"/>
                  </a:cubicBezTo>
                  <a:cubicBezTo>
                    <a:pt x="352" y="114"/>
                    <a:pt x="342" y="126"/>
                    <a:pt x="332" y="139"/>
                  </a:cubicBezTo>
                  <a:cubicBezTo>
                    <a:pt x="323" y="152"/>
                    <a:pt x="314" y="165"/>
                    <a:pt x="304" y="179"/>
                  </a:cubicBezTo>
                  <a:cubicBezTo>
                    <a:pt x="299" y="186"/>
                    <a:pt x="295" y="193"/>
                    <a:pt x="290" y="200"/>
                  </a:cubicBezTo>
                  <a:cubicBezTo>
                    <a:pt x="280" y="214"/>
                    <a:pt x="270" y="227"/>
                    <a:pt x="261" y="241"/>
                  </a:cubicBezTo>
                  <a:cubicBezTo>
                    <a:pt x="259" y="243"/>
                    <a:pt x="257" y="246"/>
                    <a:pt x="255" y="248"/>
                  </a:cubicBezTo>
                  <a:cubicBezTo>
                    <a:pt x="254" y="251"/>
                    <a:pt x="252" y="254"/>
                    <a:pt x="249" y="253"/>
                  </a:cubicBezTo>
                  <a:cubicBezTo>
                    <a:pt x="247" y="253"/>
                    <a:pt x="245" y="250"/>
                    <a:pt x="243" y="248"/>
                  </a:cubicBezTo>
                  <a:cubicBezTo>
                    <a:pt x="237" y="243"/>
                    <a:pt x="232" y="238"/>
                    <a:pt x="227" y="233"/>
                  </a:cubicBezTo>
                  <a:cubicBezTo>
                    <a:pt x="221" y="228"/>
                    <a:pt x="215" y="222"/>
                    <a:pt x="209" y="216"/>
                  </a:cubicBezTo>
                  <a:cubicBezTo>
                    <a:pt x="198" y="205"/>
                    <a:pt x="186" y="194"/>
                    <a:pt x="174" y="183"/>
                  </a:cubicBezTo>
                  <a:cubicBezTo>
                    <a:pt x="171" y="179"/>
                    <a:pt x="167" y="176"/>
                    <a:pt x="164" y="173"/>
                  </a:cubicBezTo>
                  <a:cubicBezTo>
                    <a:pt x="146" y="156"/>
                    <a:pt x="128" y="139"/>
                    <a:pt x="111" y="122"/>
                  </a:cubicBezTo>
                  <a:cubicBezTo>
                    <a:pt x="94" y="105"/>
                    <a:pt x="76" y="89"/>
                    <a:pt x="59" y="72"/>
                  </a:cubicBezTo>
                  <a:cubicBezTo>
                    <a:pt x="41" y="55"/>
                    <a:pt x="23" y="38"/>
                    <a:pt x="6" y="22"/>
                  </a:cubicBezTo>
                  <a:cubicBezTo>
                    <a:pt x="5" y="20"/>
                    <a:pt x="2" y="19"/>
                    <a:pt x="1" y="16"/>
                  </a:cubicBezTo>
                  <a:cubicBezTo>
                    <a:pt x="1" y="15"/>
                    <a:pt x="1" y="14"/>
                    <a:pt x="1" y="13"/>
                  </a:cubicBezTo>
                  <a:cubicBezTo>
                    <a:pt x="1" y="9"/>
                    <a:pt x="0" y="5"/>
                    <a:pt x="0" y="0"/>
                  </a:cubicBezTo>
                  <a:cubicBezTo>
                    <a:pt x="0" y="1"/>
                    <a:pt x="0" y="1"/>
                    <a:pt x="0" y="1"/>
                  </a:cubicBezTo>
                  <a:cubicBezTo>
                    <a:pt x="0" y="3"/>
                    <a:pt x="2" y="4"/>
                    <a:pt x="3" y="5"/>
                  </a:cubicBezTo>
                  <a:cubicBezTo>
                    <a:pt x="4" y="7"/>
                    <a:pt x="6" y="8"/>
                    <a:pt x="7" y="9"/>
                  </a:cubicBezTo>
                  <a:cubicBezTo>
                    <a:pt x="10" y="12"/>
                    <a:pt x="13" y="15"/>
                    <a:pt x="16" y="18"/>
                  </a:cubicBezTo>
                  <a:cubicBezTo>
                    <a:pt x="22" y="23"/>
                    <a:pt x="28" y="29"/>
                    <a:pt x="33" y="34"/>
                  </a:cubicBezTo>
                  <a:cubicBezTo>
                    <a:pt x="39" y="40"/>
                    <a:pt x="45" y="46"/>
                    <a:pt x="51" y="51"/>
                  </a:cubicBezTo>
                  <a:cubicBezTo>
                    <a:pt x="57" y="57"/>
                    <a:pt x="63" y="62"/>
                    <a:pt x="68" y="68"/>
                  </a:cubicBezTo>
                  <a:cubicBezTo>
                    <a:pt x="74" y="74"/>
                    <a:pt x="80" y="79"/>
                    <a:pt x="86" y="85"/>
                  </a:cubicBezTo>
                  <a:cubicBezTo>
                    <a:pt x="92" y="90"/>
                    <a:pt x="98" y="96"/>
                    <a:pt x="103" y="102"/>
                  </a:cubicBezTo>
                  <a:cubicBezTo>
                    <a:pt x="109" y="107"/>
                    <a:pt x="115" y="113"/>
                    <a:pt x="121" y="118"/>
                  </a:cubicBezTo>
                  <a:cubicBezTo>
                    <a:pt x="127" y="124"/>
                    <a:pt x="133" y="129"/>
                    <a:pt x="139" y="135"/>
                  </a:cubicBezTo>
                  <a:cubicBezTo>
                    <a:pt x="144" y="141"/>
                    <a:pt x="150" y="146"/>
                    <a:pt x="156" y="152"/>
                  </a:cubicBezTo>
                  <a:cubicBezTo>
                    <a:pt x="158" y="154"/>
                    <a:pt x="160" y="156"/>
                    <a:pt x="162" y="158"/>
                  </a:cubicBezTo>
                  <a:cubicBezTo>
                    <a:pt x="174" y="169"/>
                    <a:pt x="185" y="180"/>
                    <a:pt x="197" y="191"/>
                  </a:cubicBezTo>
                  <a:cubicBezTo>
                    <a:pt x="209" y="202"/>
                    <a:pt x="220" y="213"/>
                    <a:pt x="232" y="224"/>
                  </a:cubicBezTo>
                  <a:cubicBezTo>
                    <a:pt x="235" y="227"/>
                    <a:pt x="238" y="230"/>
                    <a:pt x="241" y="233"/>
                  </a:cubicBezTo>
                  <a:cubicBezTo>
                    <a:pt x="243" y="235"/>
                    <a:pt x="245" y="238"/>
                    <a:pt x="248" y="239"/>
                  </a:cubicBezTo>
                  <a:cubicBezTo>
                    <a:pt x="251" y="239"/>
                    <a:pt x="253" y="236"/>
                    <a:pt x="255" y="233"/>
                  </a:cubicBezTo>
                  <a:cubicBezTo>
                    <a:pt x="257" y="230"/>
                    <a:pt x="259" y="227"/>
                    <a:pt x="261" y="224"/>
                  </a:cubicBezTo>
                  <a:cubicBezTo>
                    <a:pt x="266" y="217"/>
                    <a:pt x="271" y="210"/>
                    <a:pt x="275" y="203"/>
                  </a:cubicBezTo>
                  <a:cubicBezTo>
                    <a:pt x="280" y="197"/>
                    <a:pt x="284" y="191"/>
                    <a:pt x="288" y="185"/>
                  </a:cubicBezTo>
                  <a:cubicBezTo>
                    <a:pt x="297" y="172"/>
                    <a:pt x="307" y="158"/>
                    <a:pt x="316" y="145"/>
                  </a:cubicBezTo>
                  <a:cubicBezTo>
                    <a:pt x="326" y="132"/>
                    <a:pt x="335" y="118"/>
                    <a:pt x="345" y="106"/>
                  </a:cubicBezTo>
                  <a:cubicBezTo>
                    <a:pt x="349" y="99"/>
                    <a:pt x="354" y="92"/>
                    <a:pt x="359" y="85"/>
                  </a:cubicBezTo>
                  <a:cubicBezTo>
                    <a:pt x="359" y="84"/>
                    <a:pt x="361" y="82"/>
                    <a:pt x="360" y="79"/>
                  </a:cubicBezTo>
                  <a:close/>
                </a:path>
              </a:pathLst>
            </a:custGeom>
            <a:solidFill>
              <a:srgbClr val="3FA59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3" name="ïsļíḍê"/>
            <p:cNvSpPr/>
            <p:nvPr/>
          </p:nvSpPr>
          <p:spPr bwMode="auto">
            <a:xfrm>
              <a:off x="3686157" y="1173144"/>
              <a:ext cx="2874325" cy="1981790"/>
            </a:xfrm>
            <a:custGeom>
              <a:avLst/>
              <a:gdLst>
                <a:gd name="T0" fmla="*/ 102 w 380"/>
                <a:gd name="T1" fmla="*/ 19 h 262"/>
                <a:gd name="T2" fmla="*/ 106 w 380"/>
                <a:gd name="T3" fmla="*/ 12 h 262"/>
                <a:gd name="T4" fmla="*/ 108 w 380"/>
                <a:gd name="T5" fmla="*/ 9 h 262"/>
                <a:gd name="T6" fmla="*/ 110 w 380"/>
                <a:gd name="T7" fmla="*/ 7 h 262"/>
                <a:gd name="T8" fmla="*/ 112 w 380"/>
                <a:gd name="T9" fmla="*/ 5 h 262"/>
                <a:gd name="T10" fmla="*/ 114 w 380"/>
                <a:gd name="T11" fmla="*/ 3 h 262"/>
                <a:gd name="T12" fmla="*/ 115 w 380"/>
                <a:gd name="T13" fmla="*/ 2 h 262"/>
                <a:gd name="T14" fmla="*/ 116 w 380"/>
                <a:gd name="T15" fmla="*/ 1 h 262"/>
                <a:gd name="T16" fmla="*/ 118 w 380"/>
                <a:gd name="T17" fmla="*/ 1 h 262"/>
                <a:gd name="T18" fmla="*/ 119 w 380"/>
                <a:gd name="T19" fmla="*/ 0 h 262"/>
                <a:gd name="T20" fmla="*/ 121 w 380"/>
                <a:gd name="T21" fmla="*/ 0 h 262"/>
                <a:gd name="T22" fmla="*/ 122 w 380"/>
                <a:gd name="T23" fmla="*/ 0 h 262"/>
                <a:gd name="T24" fmla="*/ 124 w 380"/>
                <a:gd name="T25" fmla="*/ 1 h 262"/>
                <a:gd name="T26" fmla="*/ 126 w 380"/>
                <a:gd name="T27" fmla="*/ 1 h 262"/>
                <a:gd name="T28" fmla="*/ 127 w 380"/>
                <a:gd name="T29" fmla="*/ 2 h 262"/>
                <a:gd name="T30" fmla="*/ 129 w 380"/>
                <a:gd name="T31" fmla="*/ 3 h 262"/>
                <a:gd name="T32" fmla="*/ 134 w 380"/>
                <a:gd name="T33" fmla="*/ 8 h 262"/>
                <a:gd name="T34" fmla="*/ 303 w 380"/>
                <a:gd name="T35" fmla="*/ 170 h 262"/>
                <a:gd name="T36" fmla="*/ 340 w 380"/>
                <a:gd name="T37" fmla="*/ 204 h 262"/>
                <a:gd name="T38" fmla="*/ 369 w 380"/>
                <a:gd name="T39" fmla="*/ 232 h 262"/>
                <a:gd name="T40" fmla="*/ 375 w 380"/>
                <a:gd name="T41" fmla="*/ 238 h 262"/>
                <a:gd name="T42" fmla="*/ 376 w 380"/>
                <a:gd name="T43" fmla="*/ 240 h 262"/>
                <a:gd name="T44" fmla="*/ 377 w 380"/>
                <a:gd name="T45" fmla="*/ 241 h 262"/>
                <a:gd name="T46" fmla="*/ 377 w 380"/>
                <a:gd name="T47" fmla="*/ 242 h 262"/>
                <a:gd name="T48" fmla="*/ 378 w 380"/>
                <a:gd name="T49" fmla="*/ 244 h 262"/>
                <a:gd name="T50" fmla="*/ 378 w 380"/>
                <a:gd name="T51" fmla="*/ 245 h 262"/>
                <a:gd name="T52" fmla="*/ 379 w 380"/>
                <a:gd name="T53" fmla="*/ 246 h 262"/>
                <a:gd name="T54" fmla="*/ 380 w 380"/>
                <a:gd name="T55" fmla="*/ 261 h 262"/>
                <a:gd name="T56" fmla="*/ 379 w 380"/>
                <a:gd name="T57" fmla="*/ 258 h 262"/>
                <a:gd name="T58" fmla="*/ 378 w 380"/>
                <a:gd name="T59" fmla="*/ 255 h 262"/>
                <a:gd name="T60" fmla="*/ 376 w 380"/>
                <a:gd name="T61" fmla="*/ 253 h 262"/>
                <a:gd name="T62" fmla="*/ 352 w 380"/>
                <a:gd name="T63" fmla="*/ 229 h 262"/>
                <a:gd name="T64" fmla="*/ 315 w 380"/>
                <a:gd name="T65" fmla="*/ 194 h 262"/>
                <a:gd name="T66" fmla="*/ 137 w 380"/>
                <a:gd name="T67" fmla="*/ 23 h 262"/>
                <a:gd name="T68" fmla="*/ 128 w 380"/>
                <a:gd name="T69" fmla="*/ 16 h 262"/>
                <a:gd name="T70" fmla="*/ 123 w 380"/>
                <a:gd name="T71" fmla="*/ 15 h 262"/>
                <a:gd name="T72" fmla="*/ 119 w 380"/>
                <a:gd name="T73" fmla="*/ 15 h 262"/>
                <a:gd name="T74" fmla="*/ 115 w 380"/>
                <a:gd name="T75" fmla="*/ 18 h 262"/>
                <a:gd name="T76" fmla="*/ 112 w 380"/>
                <a:gd name="T77" fmla="*/ 21 h 262"/>
                <a:gd name="T78" fmla="*/ 109 w 380"/>
                <a:gd name="T79" fmla="*/ 25 h 262"/>
                <a:gd name="T80" fmla="*/ 105 w 380"/>
                <a:gd name="T81" fmla="*/ 30 h 262"/>
                <a:gd name="T82" fmla="*/ 101 w 380"/>
                <a:gd name="T83" fmla="*/ 36 h 262"/>
                <a:gd name="T84" fmla="*/ 17 w 380"/>
                <a:gd name="T85" fmla="*/ 156 h 262"/>
                <a:gd name="T86" fmla="*/ 15 w 380"/>
                <a:gd name="T87" fmla="*/ 159 h 262"/>
                <a:gd name="T88" fmla="*/ 8 w 380"/>
                <a:gd name="T89" fmla="*/ 167 h 262"/>
                <a:gd name="T90" fmla="*/ 5 w 380"/>
                <a:gd name="T91" fmla="*/ 172 h 262"/>
                <a:gd name="T92" fmla="*/ 3 w 380"/>
                <a:gd name="T93" fmla="*/ 176 h 262"/>
                <a:gd name="T94" fmla="*/ 2 w 380"/>
                <a:gd name="T95" fmla="*/ 180 h 262"/>
                <a:gd name="T96" fmla="*/ 1 w 380"/>
                <a:gd name="T97" fmla="*/ 186 h 262"/>
                <a:gd name="T98" fmla="*/ 0 w 380"/>
                <a:gd name="T99" fmla="*/ 168 h 262"/>
                <a:gd name="T100" fmla="*/ 1 w 380"/>
                <a:gd name="T101" fmla="*/ 165 h 262"/>
                <a:gd name="T102" fmla="*/ 1 w 380"/>
                <a:gd name="T103" fmla="*/ 163 h 262"/>
                <a:gd name="T104" fmla="*/ 2 w 380"/>
                <a:gd name="T105" fmla="*/ 161 h 262"/>
                <a:gd name="T106" fmla="*/ 4 w 380"/>
                <a:gd name="T107" fmla="*/ 157 h 262"/>
                <a:gd name="T108" fmla="*/ 5 w 380"/>
                <a:gd name="T109" fmla="*/ 155 h 262"/>
                <a:gd name="T110" fmla="*/ 10 w 380"/>
                <a:gd name="T111" fmla="*/ 149 h 262"/>
                <a:gd name="T112" fmla="*/ 13 w 380"/>
                <a:gd name="T113" fmla="*/ 144 h 262"/>
                <a:gd name="T114" fmla="*/ 58 w 380"/>
                <a:gd name="T115" fmla="*/ 8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262">
                  <a:moveTo>
                    <a:pt x="99" y="22"/>
                  </a:moveTo>
                  <a:cubicBezTo>
                    <a:pt x="100" y="21"/>
                    <a:pt x="100" y="21"/>
                    <a:pt x="100" y="21"/>
                  </a:cubicBezTo>
                  <a:cubicBezTo>
                    <a:pt x="100" y="21"/>
                    <a:pt x="101" y="20"/>
                    <a:pt x="101" y="20"/>
                  </a:cubicBezTo>
                  <a:cubicBezTo>
                    <a:pt x="101" y="19"/>
                    <a:pt x="101" y="19"/>
                    <a:pt x="102" y="19"/>
                  </a:cubicBezTo>
                  <a:cubicBezTo>
                    <a:pt x="102" y="18"/>
                    <a:pt x="103" y="17"/>
                    <a:pt x="103" y="17"/>
                  </a:cubicBezTo>
                  <a:cubicBezTo>
                    <a:pt x="103" y="16"/>
                    <a:pt x="104" y="16"/>
                    <a:pt x="104" y="15"/>
                  </a:cubicBezTo>
                  <a:cubicBezTo>
                    <a:pt x="104" y="15"/>
                    <a:pt x="104" y="14"/>
                    <a:pt x="105" y="14"/>
                  </a:cubicBezTo>
                  <a:cubicBezTo>
                    <a:pt x="105" y="13"/>
                    <a:pt x="105" y="13"/>
                    <a:pt x="106" y="12"/>
                  </a:cubicBezTo>
                  <a:cubicBezTo>
                    <a:pt x="106" y="12"/>
                    <a:pt x="106" y="12"/>
                    <a:pt x="106" y="12"/>
                  </a:cubicBezTo>
                  <a:cubicBezTo>
                    <a:pt x="106" y="11"/>
                    <a:pt x="106" y="11"/>
                    <a:pt x="106" y="11"/>
                  </a:cubicBezTo>
                  <a:cubicBezTo>
                    <a:pt x="107" y="11"/>
                    <a:pt x="107" y="11"/>
                    <a:pt x="107" y="10"/>
                  </a:cubicBezTo>
                  <a:cubicBezTo>
                    <a:pt x="108" y="9"/>
                    <a:pt x="108" y="9"/>
                    <a:pt x="108" y="9"/>
                  </a:cubicBezTo>
                  <a:cubicBezTo>
                    <a:pt x="108" y="9"/>
                    <a:pt x="108" y="9"/>
                    <a:pt x="108" y="9"/>
                  </a:cubicBezTo>
                  <a:cubicBezTo>
                    <a:pt x="109" y="8"/>
                    <a:pt x="109" y="8"/>
                    <a:pt x="109" y="8"/>
                  </a:cubicBezTo>
                  <a:cubicBezTo>
                    <a:pt x="109" y="8"/>
                    <a:pt x="109" y="8"/>
                    <a:pt x="109" y="8"/>
                  </a:cubicBezTo>
                  <a:cubicBezTo>
                    <a:pt x="110" y="7"/>
                    <a:pt x="110" y="7"/>
                    <a:pt x="110" y="7"/>
                  </a:cubicBezTo>
                  <a:cubicBezTo>
                    <a:pt x="110" y="7"/>
                    <a:pt x="110" y="7"/>
                    <a:pt x="110" y="7"/>
                  </a:cubicBezTo>
                  <a:cubicBezTo>
                    <a:pt x="110" y="6"/>
                    <a:pt x="110" y="6"/>
                    <a:pt x="110" y="6"/>
                  </a:cubicBezTo>
                  <a:cubicBezTo>
                    <a:pt x="111" y="5"/>
                    <a:pt x="111" y="5"/>
                    <a:pt x="111" y="5"/>
                  </a:cubicBezTo>
                  <a:cubicBezTo>
                    <a:pt x="112" y="5"/>
                    <a:pt x="112" y="5"/>
                    <a:pt x="112" y="5"/>
                  </a:cubicBezTo>
                  <a:cubicBezTo>
                    <a:pt x="112" y="5"/>
                    <a:pt x="112" y="5"/>
                    <a:pt x="112" y="5"/>
                  </a:cubicBezTo>
                  <a:cubicBezTo>
                    <a:pt x="112" y="4"/>
                    <a:pt x="112" y="4"/>
                    <a:pt x="112" y="4"/>
                  </a:cubicBezTo>
                  <a:cubicBezTo>
                    <a:pt x="113" y="4"/>
                    <a:pt x="113" y="4"/>
                    <a:pt x="113" y="4"/>
                  </a:cubicBezTo>
                  <a:cubicBezTo>
                    <a:pt x="114" y="3"/>
                    <a:pt x="114" y="3"/>
                    <a:pt x="114" y="3"/>
                  </a:cubicBezTo>
                  <a:cubicBezTo>
                    <a:pt x="114" y="3"/>
                    <a:pt x="114" y="3"/>
                    <a:pt x="114" y="3"/>
                  </a:cubicBezTo>
                  <a:cubicBezTo>
                    <a:pt x="114" y="3"/>
                    <a:pt x="114" y="3"/>
                    <a:pt x="114" y="3"/>
                  </a:cubicBezTo>
                  <a:cubicBezTo>
                    <a:pt x="114" y="3"/>
                    <a:pt x="114" y="3"/>
                    <a:pt x="114" y="3"/>
                  </a:cubicBezTo>
                  <a:cubicBezTo>
                    <a:pt x="115" y="2"/>
                    <a:pt x="115" y="2"/>
                    <a:pt x="115" y="2"/>
                  </a:cubicBezTo>
                  <a:cubicBezTo>
                    <a:pt x="116" y="2"/>
                    <a:pt x="116" y="2"/>
                    <a:pt x="116" y="2"/>
                  </a:cubicBezTo>
                  <a:cubicBezTo>
                    <a:pt x="116" y="2"/>
                    <a:pt x="116" y="2"/>
                    <a:pt x="116" y="2"/>
                  </a:cubicBezTo>
                  <a:cubicBezTo>
                    <a:pt x="116" y="2"/>
                    <a:pt x="116" y="2"/>
                    <a:pt x="116" y="2"/>
                  </a:cubicBezTo>
                  <a:cubicBezTo>
                    <a:pt x="116" y="1"/>
                    <a:pt x="116" y="1"/>
                    <a:pt x="116" y="1"/>
                  </a:cubicBezTo>
                  <a:cubicBezTo>
                    <a:pt x="117" y="1"/>
                    <a:pt x="117" y="1"/>
                    <a:pt x="117" y="1"/>
                  </a:cubicBezTo>
                  <a:cubicBezTo>
                    <a:pt x="117" y="1"/>
                    <a:pt x="117" y="1"/>
                    <a:pt x="117" y="1"/>
                  </a:cubicBezTo>
                  <a:cubicBezTo>
                    <a:pt x="118" y="1"/>
                    <a:pt x="118" y="1"/>
                    <a:pt x="118" y="1"/>
                  </a:cubicBezTo>
                  <a:cubicBezTo>
                    <a:pt x="118" y="1"/>
                    <a:pt x="118" y="1"/>
                    <a:pt x="118" y="1"/>
                  </a:cubicBezTo>
                  <a:cubicBezTo>
                    <a:pt x="118" y="1"/>
                    <a:pt x="118" y="1"/>
                    <a:pt x="118" y="1"/>
                  </a:cubicBezTo>
                  <a:cubicBezTo>
                    <a:pt x="118" y="1"/>
                    <a:pt x="118" y="1"/>
                    <a:pt x="118" y="1"/>
                  </a:cubicBezTo>
                  <a:cubicBezTo>
                    <a:pt x="119" y="0"/>
                    <a:pt x="119" y="0"/>
                    <a:pt x="119" y="0"/>
                  </a:cubicBezTo>
                  <a:cubicBezTo>
                    <a:pt x="119" y="0"/>
                    <a:pt x="119" y="0"/>
                    <a:pt x="119"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2" y="0"/>
                    <a:pt x="122" y="0"/>
                    <a:pt x="122" y="0"/>
                  </a:cubicBezTo>
                  <a:cubicBezTo>
                    <a:pt x="122" y="0"/>
                    <a:pt x="122" y="0"/>
                    <a:pt x="122" y="0"/>
                  </a:cubicBezTo>
                  <a:cubicBezTo>
                    <a:pt x="122" y="0"/>
                    <a:pt x="122" y="0"/>
                    <a:pt x="122" y="0"/>
                  </a:cubicBezTo>
                  <a:cubicBezTo>
                    <a:pt x="123" y="0"/>
                    <a:pt x="123" y="0"/>
                    <a:pt x="123" y="0"/>
                  </a:cubicBezTo>
                  <a:cubicBezTo>
                    <a:pt x="124" y="0"/>
                    <a:pt x="124" y="0"/>
                    <a:pt x="124" y="0"/>
                  </a:cubicBezTo>
                  <a:cubicBezTo>
                    <a:pt x="124" y="0"/>
                    <a:pt x="124" y="0"/>
                    <a:pt x="124" y="0"/>
                  </a:cubicBezTo>
                  <a:cubicBezTo>
                    <a:pt x="124" y="1"/>
                    <a:pt x="124" y="1"/>
                    <a:pt x="124" y="1"/>
                  </a:cubicBezTo>
                  <a:cubicBezTo>
                    <a:pt x="124" y="1"/>
                    <a:pt x="124" y="1"/>
                    <a:pt x="124" y="1"/>
                  </a:cubicBezTo>
                  <a:cubicBezTo>
                    <a:pt x="125" y="1"/>
                    <a:pt x="125" y="1"/>
                    <a:pt x="125" y="1"/>
                  </a:cubicBezTo>
                  <a:cubicBezTo>
                    <a:pt x="125" y="1"/>
                    <a:pt x="125" y="1"/>
                    <a:pt x="125" y="1"/>
                  </a:cubicBezTo>
                  <a:cubicBezTo>
                    <a:pt x="126" y="1"/>
                    <a:pt x="126" y="1"/>
                    <a:pt x="126" y="1"/>
                  </a:cubicBezTo>
                  <a:cubicBezTo>
                    <a:pt x="126" y="1"/>
                    <a:pt x="126" y="1"/>
                    <a:pt x="126" y="1"/>
                  </a:cubicBezTo>
                  <a:cubicBezTo>
                    <a:pt x="127" y="2"/>
                    <a:pt x="127" y="2"/>
                    <a:pt x="127" y="2"/>
                  </a:cubicBezTo>
                  <a:cubicBezTo>
                    <a:pt x="127" y="2"/>
                    <a:pt x="127" y="2"/>
                    <a:pt x="127" y="2"/>
                  </a:cubicBezTo>
                  <a:cubicBezTo>
                    <a:pt x="127" y="2"/>
                    <a:pt x="127" y="2"/>
                    <a:pt x="127" y="2"/>
                  </a:cubicBezTo>
                  <a:cubicBezTo>
                    <a:pt x="128" y="2"/>
                    <a:pt x="128" y="2"/>
                    <a:pt x="128" y="2"/>
                  </a:cubicBezTo>
                  <a:cubicBezTo>
                    <a:pt x="128" y="3"/>
                    <a:pt x="128" y="3"/>
                    <a:pt x="128" y="3"/>
                  </a:cubicBezTo>
                  <a:cubicBezTo>
                    <a:pt x="129" y="3"/>
                    <a:pt x="129" y="3"/>
                    <a:pt x="129" y="3"/>
                  </a:cubicBezTo>
                  <a:cubicBezTo>
                    <a:pt x="129" y="3"/>
                    <a:pt x="129" y="3"/>
                    <a:pt x="129" y="3"/>
                  </a:cubicBezTo>
                  <a:cubicBezTo>
                    <a:pt x="130" y="4"/>
                    <a:pt x="131" y="4"/>
                    <a:pt x="131" y="5"/>
                  </a:cubicBezTo>
                  <a:cubicBezTo>
                    <a:pt x="132" y="6"/>
                    <a:pt x="132" y="6"/>
                    <a:pt x="132" y="6"/>
                  </a:cubicBezTo>
                  <a:cubicBezTo>
                    <a:pt x="132" y="6"/>
                    <a:pt x="133" y="6"/>
                    <a:pt x="133" y="7"/>
                  </a:cubicBezTo>
                  <a:cubicBezTo>
                    <a:pt x="134" y="8"/>
                    <a:pt x="134" y="8"/>
                    <a:pt x="134" y="8"/>
                  </a:cubicBezTo>
                  <a:cubicBezTo>
                    <a:pt x="135" y="9"/>
                    <a:pt x="135" y="9"/>
                    <a:pt x="135" y="9"/>
                  </a:cubicBezTo>
                  <a:cubicBezTo>
                    <a:pt x="139" y="12"/>
                    <a:pt x="143" y="17"/>
                    <a:pt x="147" y="20"/>
                  </a:cubicBezTo>
                  <a:cubicBezTo>
                    <a:pt x="161" y="34"/>
                    <a:pt x="175" y="48"/>
                    <a:pt x="190" y="61"/>
                  </a:cubicBezTo>
                  <a:cubicBezTo>
                    <a:pt x="228" y="97"/>
                    <a:pt x="266" y="134"/>
                    <a:pt x="303" y="170"/>
                  </a:cubicBezTo>
                  <a:cubicBezTo>
                    <a:pt x="307" y="173"/>
                    <a:pt x="311" y="177"/>
                    <a:pt x="315" y="181"/>
                  </a:cubicBezTo>
                  <a:cubicBezTo>
                    <a:pt x="319" y="184"/>
                    <a:pt x="323" y="188"/>
                    <a:pt x="327" y="192"/>
                  </a:cubicBezTo>
                  <a:cubicBezTo>
                    <a:pt x="331" y="196"/>
                    <a:pt x="335" y="200"/>
                    <a:pt x="339" y="203"/>
                  </a:cubicBezTo>
                  <a:cubicBezTo>
                    <a:pt x="340" y="204"/>
                    <a:pt x="340" y="204"/>
                    <a:pt x="340" y="204"/>
                  </a:cubicBezTo>
                  <a:cubicBezTo>
                    <a:pt x="344" y="208"/>
                    <a:pt x="347" y="211"/>
                    <a:pt x="350" y="214"/>
                  </a:cubicBezTo>
                  <a:cubicBezTo>
                    <a:pt x="354" y="217"/>
                    <a:pt x="357" y="221"/>
                    <a:pt x="361" y="224"/>
                  </a:cubicBezTo>
                  <a:cubicBezTo>
                    <a:pt x="362" y="225"/>
                    <a:pt x="363" y="226"/>
                    <a:pt x="364" y="228"/>
                  </a:cubicBezTo>
                  <a:cubicBezTo>
                    <a:pt x="366" y="229"/>
                    <a:pt x="367" y="231"/>
                    <a:pt x="369" y="232"/>
                  </a:cubicBezTo>
                  <a:cubicBezTo>
                    <a:pt x="371" y="234"/>
                    <a:pt x="372" y="235"/>
                    <a:pt x="373" y="237"/>
                  </a:cubicBezTo>
                  <a:cubicBezTo>
                    <a:pt x="374" y="237"/>
                    <a:pt x="374" y="237"/>
                    <a:pt x="374" y="237"/>
                  </a:cubicBezTo>
                  <a:cubicBezTo>
                    <a:pt x="375" y="238"/>
                    <a:pt x="375" y="238"/>
                    <a:pt x="375" y="238"/>
                  </a:cubicBezTo>
                  <a:cubicBezTo>
                    <a:pt x="375" y="238"/>
                    <a:pt x="375" y="238"/>
                    <a:pt x="375" y="238"/>
                  </a:cubicBezTo>
                  <a:cubicBezTo>
                    <a:pt x="375" y="238"/>
                    <a:pt x="375" y="238"/>
                    <a:pt x="375" y="238"/>
                  </a:cubicBezTo>
                  <a:cubicBezTo>
                    <a:pt x="375" y="239"/>
                    <a:pt x="375" y="239"/>
                    <a:pt x="375" y="239"/>
                  </a:cubicBezTo>
                  <a:cubicBezTo>
                    <a:pt x="376" y="240"/>
                    <a:pt x="376" y="240"/>
                    <a:pt x="376" y="240"/>
                  </a:cubicBezTo>
                  <a:cubicBezTo>
                    <a:pt x="376" y="240"/>
                    <a:pt x="376" y="240"/>
                    <a:pt x="376" y="240"/>
                  </a:cubicBezTo>
                  <a:cubicBezTo>
                    <a:pt x="376" y="240"/>
                    <a:pt x="376" y="240"/>
                    <a:pt x="376" y="240"/>
                  </a:cubicBezTo>
                  <a:cubicBezTo>
                    <a:pt x="376" y="240"/>
                    <a:pt x="376" y="240"/>
                    <a:pt x="376" y="240"/>
                  </a:cubicBezTo>
                  <a:cubicBezTo>
                    <a:pt x="377" y="241"/>
                    <a:pt x="377" y="241"/>
                    <a:pt x="377" y="241"/>
                  </a:cubicBezTo>
                  <a:cubicBezTo>
                    <a:pt x="377" y="241"/>
                    <a:pt x="377" y="241"/>
                    <a:pt x="377" y="241"/>
                  </a:cubicBezTo>
                  <a:cubicBezTo>
                    <a:pt x="377" y="241"/>
                    <a:pt x="377" y="241"/>
                    <a:pt x="377" y="241"/>
                  </a:cubicBezTo>
                  <a:cubicBezTo>
                    <a:pt x="377" y="242"/>
                    <a:pt x="377" y="242"/>
                    <a:pt x="377" y="242"/>
                  </a:cubicBezTo>
                  <a:cubicBezTo>
                    <a:pt x="377" y="242"/>
                    <a:pt x="377" y="242"/>
                    <a:pt x="377" y="242"/>
                  </a:cubicBezTo>
                  <a:cubicBezTo>
                    <a:pt x="377" y="242"/>
                    <a:pt x="377" y="242"/>
                    <a:pt x="377" y="242"/>
                  </a:cubicBezTo>
                  <a:cubicBezTo>
                    <a:pt x="377" y="242"/>
                    <a:pt x="377" y="242"/>
                    <a:pt x="377" y="242"/>
                  </a:cubicBezTo>
                  <a:cubicBezTo>
                    <a:pt x="378" y="243"/>
                    <a:pt x="378" y="243"/>
                    <a:pt x="378" y="243"/>
                  </a:cubicBezTo>
                  <a:cubicBezTo>
                    <a:pt x="378" y="244"/>
                    <a:pt x="378" y="244"/>
                    <a:pt x="378" y="244"/>
                  </a:cubicBezTo>
                  <a:cubicBezTo>
                    <a:pt x="378" y="244"/>
                    <a:pt x="378" y="244"/>
                    <a:pt x="378" y="244"/>
                  </a:cubicBezTo>
                  <a:cubicBezTo>
                    <a:pt x="378" y="244"/>
                    <a:pt x="378" y="244"/>
                    <a:pt x="378" y="244"/>
                  </a:cubicBezTo>
                  <a:cubicBezTo>
                    <a:pt x="378" y="244"/>
                    <a:pt x="378" y="244"/>
                    <a:pt x="378" y="244"/>
                  </a:cubicBezTo>
                  <a:cubicBezTo>
                    <a:pt x="378" y="245"/>
                    <a:pt x="378" y="245"/>
                    <a:pt x="378" y="245"/>
                  </a:cubicBezTo>
                  <a:cubicBezTo>
                    <a:pt x="378" y="245"/>
                    <a:pt x="378" y="245"/>
                    <a:pt x="378" y="245"/>
                  </a:cubicBezTo>
                  <a:cubicBezTo>
                    <a:pt x="378" y="245"/>
                    <a:pt x="378" y="245"/>
                    <a:pt x="378" y="245"/>
                  </a:cubicBezTo>
                  <a:cubicBezTo>
                    <a:pt x="379" y="246"/>
                    <a:pt x="379" y="246"/>
                    <a:pt x="379" y="246"/>
                  </a:cubicBezTo>
                  <a:cubicBezTo>
                    <a:pt x="379" y="246"/>
                    <a:pt x="379" y="246"/>
                    <a:pt x="379" y="246"/>
                  </a:cubicBezTo>
                  <a:cubicBezTo>
                    <a:pt x="379" y="246"/>
                    <a:pt x="379" y="246"/>
                    <a:pt x="379" y="246"/>
                  </a:cubicBezTo>
                  <a:cubicBezTo>
                    <a:pt x="379" y="247"/>
                    <a:pt x="379" y="247"/>
                    <a:pt x="379" y="247"/>
                  </a:cubicBezTo>
                  <a:cubicBezTo>
                    <a:pt x="380" y="262"/>
                    <a:pt x="380" y="262"/>
                    <a:pt x="380" y="262"/>
                  </a:cubicBezTo>
                  <a:cubicBezTo>
                    <a:pt x="380" y="262"/>
                    <a:pt x="380" y="261"/>
                    <a:pt x="380" y="261"/>
                  </a:cubicBezTo>
                  <a:cubicBezTo>
                    <a:pt x="380" y="261"/>
                    <a:pt x="380" y="261"/>
                    <a:pt x="380" y="261"/>
                  </a:cubicBezTo>
                  <a:cubicBezTo>
                    <a:pt x="380" y="260"/>
                    <a:pt x="380" y="260"/>
                    <a:pt x="379" y="259"/>
                  </a:cubicBezTo>
                  <a:cubicBezTo>
                    <a:pt x="379" y="259"/>
                    <a:pt x="379" y="259"/>
                    <a:pt x="379" y="259"/>
                  </a:cubicBezTo>
                  <a:cubicBezTo>
                    <a:pt x="379" y="259"/>
                    <a:pt x="379" y="258"/>
                    <a:pt x="379" y="258"/>
                  </a:cubicBezTo>
                  <a:cubicBezTo>
                    <a:pt x="379" y="258"/>
                    <a:pt x="379" y="258"/>
                    <a:pt x="379" y="258"/>
                  </a:cubicBezTo>
                  <a:cubicBezTo>
                    <a:pt x="379" y="258"/>
                    <a:pt x="379" y="257"/>
                    <a:pt x="379" y="257"/>
                  </a:cubicBezTo>
                  <a:cubicBezTo>
                    <a:pt x="378" y="257"/>
                    <a:pt x="378" y="257"/>
                    <a:pt x="378" y="257"/>
                  </a:cubicBezTo>
                  <a:cubicBezTo>
                    <a:pt x="378" y="256"/>
                    <a:pt x="378" y="256"/>
                    <a:pt x="378" y="255"/>
                  </a:cubicBezTo>
                  <a:cubicBezTo>
                    <a:pt x="378" y="255"/>
                    <a:pt x="378" y="255"/>
                    <a:pt x="378" y="255"/>
                  </a:cubicBezTo>
                  <a:cubicBezTo>
                    <a:pt x="378" y="255"/>
                    <a:pt x="377" y="255"/>
                    <a:pt x="377" y="254"/>
                  </a:cubicBezTo>
                  <a:cubicBezTo>
                    <a:pt x="377" y="254"/>
                    <a:pt x="377" y="254"/>
                    <a:pt x="377" y="254"/>
                  </a:cubicBezTo>
                  <a:cubicBezTo>
                    <a:pt x="377" y="254"/>
                    <a:pt x="376" y="253"/>
                    <a:pt x="376" y="253"/>
                  </a:cubicBezTo>
                  <a:cubicBezTo>
                    <a:pt x="376" y="253"/>
                    <a:pt x="376" y="253"/>
                    <a:pt x="376" y="253"/>
                  </a:cubicBezTo>
                  <a:cubicBezTo>
                    <a:pt x="375" y="252"/>
                    <a:pt x="375" y="252"/>
                    <a:pt x="375" y="251"/>
                  </a:cubicBezTo>
                  <a:cubicBezTo>
                    <a:pt x="372" y="248"/>
                    <a:pt x="369" y="245"/>
                    <a:pt x="365" y="242"/>
                  </a:cubicBezTo>
                  <a:cubicBezTo>
                    <a:pt x="364" y="241"/>
                    <a:pt x="363" y="240"/>
                    <a:pt x="362" y="239"/>
                  </a:cubicBezTo>
                  <a:cubicBezTo>
                    <a:pt x="359" y="235"/>
                    <a:pt x="355" y="232"/>
                    <a:pt x="352" y="229"/>
                  </a:cubicBezTo>
                  <a:cubicBezTo>
                    <a:pt x="348" y="225"/>
                    <a:pt x="344" y="221"/>
                    <a:pt x="340" y="218"/>
                  </a:cubicBezTo>
                  <a:cubicBezTo>
                    <a:pt x="336" y="214"/>
                    <a:pt x="332" y="210"/>
                    <a:pt x="328" y="206"/>
                  </a:cubicBezTo>
                  <a:cubicBezTo>
                    <a:pt x="324" y="202"/>
                    <a:pt x="320" y="199"/>
                    <a:pt x="316" y="195"/>
                  </a:cubicBezTo>
                  <a:cubicBezTo>
                    <a:pt x="315" y="194"/>
                    <a:pt x="315" y="194"/>
                    <a:pt x="315" y="194"/>
                  </a:cubicBezTo>
                  <a:cubicBezTo>
                    <a:pt x="312" y="191"/>
                    <a:pt x="308" y="188"/>
                    <a:pt x="305" y="184"/>
                  </a:cubicBezTo>
                  <a:cubicBezTo>
                    <a:pt x="267" y="148"/>
                    <a:pt x="229" y="112"/>
                    <a:pt x="191" y="76"/>
                  </a:cubicBezTo>
                  <a:cubicBezTo>
                    <a:pt x="177" y="62"/>
                    <a:pt x="162" y="48"/>
                    <a:pt x="148" y="35"/>
                  </a:cubicBezTo>
                  <a:cubicBezTo>
                    <a:pt x="144" y="31"/>
                    <a:pt x="141" y="27"/>
                    <a:pt x="137" y="23"/>
                  </a:cubicBezTo>
                  <a:cubicBezTo>
                    <a:pt x="136" y="23"/>
                    <a:pt x="135" y="22"/>
                    <a:pt x="135" y="21"/>
                  </a:cubicBezTo>
                  <a:cubicBezTo>
                    <a:pt x="134" y="21"/>
                    <a:pt x="134" y="20"/>
                    <a:pt x="133" y="20"/>
                  </a:cubicBezTo>
                  <a:cubicBezTo>
                    <a:pt x="132" y="19"/>
                    <a:pt x="131" y="18"/>
                    <a:pt x="130" y="18"/>
                  </a:cubicBezTo>
                  <a:cubicBezTo>
                    <a:pt x="130" y="17"/>
                    <a:pt x="129" y="17"/>
                    <a:pt x="128" y="16"/>
                  </a:cubicBezTo>
                  <a:cubicBezTo>
                    <a:pt x="128" y="16"/>
                    <a:pt x="128" y="16"/>
                    <a:pt x="128" y="16"/>
                  </a:cubicBezTo>
                  <a:cubicBezTo>
                    <a:pt x="127" y="16"/>
                    <a:pt x="126" y="15"/>
                    <a:pt x="126" y="15"/>
                  </a:cubicBezTo>
                  <a:cubicBezTo>
                    <a:pt x="126" y="15"/>
                    <a:pt x="126" y="15"/>
                    <a:pt x="126" y="15"/>
                  </a:cubicBezTo>
                  <a:cubicBezTo>
                    <a:pt x="125" y="15"/>
                    <a:pt x="124" y="15"/>
                    <a:pt x="123" y="15"/>
                  </a:cubicBezTo>
                  <a:cubicBezTo>
                    <a:pt x="123" y="15"/>
                    <a:pt x="123" y="15"/>
                    <a:pt x="123" y="15"/>
                  </a:cubicBezTo>
                  <a:cubicBezTo>
                    <a:pt x="123" y="15"/>
                    <a:pt x="122" y="15"/>
                    <a:pt x="121" y="15"/>
                  </a:cubicBezTo>
                  <a:cubicBezTo>
                    <a:pt x="121" y="15"/>
                    <a:pt x="121" y="15"/>
                    <a:pt x="121" y="15"/>
                  </a:cubicBezTo>
                  <a:cubicBezTo>
                    <a:pt x="120" y="15"/>
                    <a:pt x="120" y="15"/>
                    <a:pt x="119" y="15"/>
                  </a:cubicBezTo>
                  <a:cubicBezTo>
                    <a:pt x="119" y="15"/>
                    <a:pt x="119" y="15"/>
                    <a:pt x="119" y="15"/>
                  </a:cubicBezTo>
                  <a:cubicBezTo>
                    <a:pt x="118" y="16"/>
                    <a:pt x="118" y="16"/>
                    <a:pt x="117" y="16"/>
                  </a:cubicBezTo>
                  <a:cubicBezTo>
                    <a:pt x="117" y="16"/>
                    <a:pt x="117" y="16"/>
                    <a:pt x="117" y="16"/>
                  </a:cubicBezTo>
                  <a:cubicBezTo>
                    <a:pt x="116" y="17"/>
                    <a:pt x="116" y="17"/>
                    <a:pt x="115" y="18"/>
                  </a:cubicBezTo>
                  <a:cubicBezTo>
                    <a:pt x="115" y="18"/>
                    <a:pt x="115" y="18"/>
                    <a:pt x="115" y="18"/>
                  </a:cubicBezTo>
                  <a:cubicBezTo>
                    <a:pt x="114" y="18"/>
                    <a:pt x="114" y="19"/>
                    <a:pt x="113" y="19"/>
                  </a:cubicBezTo>
                  <a:cubicBezTo>
                    <a:pt x="113" y="19"/>
                    <a:pt x="113" y="19"/>
                    <a:pt x="113" y="19"/>
                  </a:cubicBezTo>
                  <a:cubicBezTo>
                    <a:pt x="113" y="20"/>
                    <a:pt x="112" y="20"/>
                    <a:pt x="112" y="21"/>
                  </a:cubicBezTo>
                  <a:cubicBezTo>
                    <a:pt x="111" y="21"/>
                    <a:pt x="111" y="21"/>
                    <a:pt x="111" y="21"/>
                  </a:cubicBezTo>
                  <a:cubicBezTo>
                    <a:pt x="111" y="22"/>
                    <a:pt x="110" y="22"/>
                    <a:pt x="110" y="23"/>
                  </a:cubicBezTo>
                  <a:cubicBezTo>
                    <a:pt x="110" y="23"/>
                    <a:pt x="110" y="23"/>
                    <a:pt x="110" y="23"/>
                  </a:cubicBezTo>
                  <a:cubicBezTo>
                    <a:pt x="109" y="24"/>
                    <a:pt x="109" y="24"/>
                    <a:pt x="109" y="25"/>
                  </a:cubicBezTo>
                  <a:cubicBezTo>
                    <a:pt x="108" y="25"/>
                    <a:pt x="108" y="25"/>
                    <a:pt x="108" y="26"/>
                  </a:cubicBezTo>
                  <a:cubicBezTo>
                    <a:pt x="107" y="27"/>
                    <a:pt x="107" y="27"/>
                    <a:pt x="107" y="27"/>
                  </a:cubicBezTo>
                  <a:cubicBezTo>
                    <a:pt x="107" y="27"/>
                    <a:pt x="106" y="28"/>
                    <a:pt x="106" y="28"/>
                  </a:cubicBezTo>
                  <a:cubicBezTo>
                    <a:pt x="105" y="30"/>
                    <a:pt x="105" y="30"/>
                    <a:pt x="105" y="30"/>
                  </a:cubicBezTo>
                  <a:cubicBezTo>
                    <a:pt x="105" y="30"/>
                    <a:pt x="105" y="31"/>
                    <a:pt x="104" y="31"/>
                  </a:cubicBezTo>
                  <a:cubicBezTo>
                    <a:pt x="104" y="32"/>
                    <a:pt x="103" y="32"/>
                    <a:pt x="103" y="33"/>
                  </a:cubicBezTo>
                  <a:cubicBezTo>
                    <a:pt x="103" y="33"/>
                    <a:pt x="103" y="34"/>
                    <a:pt x="102" y="34"/>
                  </a:cubicBezTo>
                  <a:cubicBezTo>
                    <a:pt x="102" y="35"/>
                    <a:pt x="102" y="35"/>
                    <a:pt x="101" y="36"/>
                  </a:cubicBezTo>
                  <a:cubicBezTo>
                    <a:pt x="101" y="36"/>
                    <a:pt x="101" y="36"/>
                    <a:pt x="101" y="36"/>
                  </a:cubicBezTo>
                  <a:cubicBezTo>
                    <a:pt x="101" y="36"/>
                    <a:pt x="101" y="36"/>
                    <a:pt x="101" y="36"/>
                  </a:cubicBezTo>
                  <a:cubicBezTo>
                    <a:pt x="87" y="56"/>
                    <a:pt x="73" y="75"/>
                    <a:pt x="60" y="95"/>
                  </a:cubicBezTo>
                  <a:cubicBezTo>
                    <a:pt x="45" y="115"/>
                    <a:pt x="31" y="136"/>
                    <a:pt x="17" y="156"/>
                  </a:cubicBezTo>
                  <a:cubicBezTo>
                    <a:pt x="16" y="156"/>
                    <a:pt x="16" y="157"/>
                    <a:pt x="16" y="157"/>
                  </a:cubicBezTo>
                  <a:cubicBezTo>
                    <a:pt x="15" y="158"/>
                    <a:pt x="15" y="158"/>
                    <a:pt x="15" y="158"/>
                  </a:cubicBezTo>
                  <a:cubicBezTo>
                    <a:pt x="15" y="159"/>
                    <a:pt x="15" y="159"/>
                    <a:pt x="15" y="159"/>
                  </a:cubicBezTo>
                  <a:cubicBezTo>
                    <a:pt x="15" y="159"/>
                    <a:pt x="15" y="159"/>
                    <a:pt x="15" y="159"/>
                  </a:cubicBezTo>
                  <a:cubicBezTo>
                    <a:pt x="14" y="160"/>
                    <a:pt x="14" y="160"/>
                    <a:pt x="13" y="161"/>
                  </a:cubicBezTo>
                  <a:cubicBezTo>
                    <a:pt x="12" y="162"/>
                    <a:pt x="12" y="162"/>
                    <a:pt x="11" y="163"/>
                  </a:cubicBezTo>
                  <a:cubicBezTo>
                    <a:pt x="11" y="164"/>
                    <a:pt x="11" y="164"/>
                    <a:pt x="11" y="164"/>
                  </a:cubicBezTo>
                  <a:cubicBezTo>
                    <a:pt x="10" y="165"/>
                    <a:pt x="9" y="166"/>
                    <a:pt x="8" y="167"/>
                  </a:cubicBezTo>
                  <a:cubicBezTo>
                    <a:pt x="8" y="168"/>
                    <a:pt x="8" y="168"/>
                    <a:pt x="8" y="168"/>
                  </a:cubicBezTo>
                  <a:cubicBezTo>
                    <a:pt x="8" y="168"/>
                    <a:pt x="7" y="169"/>
                    <a:pt x="7" y="170"/>
                  </a:cubicBezTo>
                  <a:cubicBezTo>
                    <a:pt x="6" y="171"/>
                    <a:pt x="6" y="171"/>
                    <a:pt x="6" y="171"/>
                  </a:cubicBezTo>
                  <a:cubicBezTo>
                    <a:pt x="5" y="172"/>
                    <a:pt x="5" y="172"/>
                    <a:pt x="5" y="172"/>
                  </a:cubicBezTo>
                  <a:cubicBezTo>
                    <a:pt x="5" y="172"/>
                    <a:pt x="5" y="173"/>
                    <a:pt x="4" y="174"/>
                  </a:cubicBezTo>
                  <a:cubicBezTo>
                    <a:pt x="4" y="174"/>
                    <a:pt x="4" y="174"/>
                    <a:pt x="4" y="174"/>
                  </a:cubicBezTo>
                  <a:cubicBezTo>
                    <a:pt x="4" y="175"/>
                    <a:pt x="4" y="175"/>
                    <a:pt x="3" y="176"/>
                  </a:cubicBezTo>
                  <a:cubicBezTo>
                    <a:pt x="3" y="176"/>
                    <a:pt x="3" y="176"/>
                    <a:pt x="3" y="176"/>
                  </a:cubicBezTo>
                  <a:cubicBezTo>
                    <a:pt x="3" y="177"/>
                    <a:pt x="3" y="177"/>
                    <a:pt x="2" y="178"/>
                  </a:cubicBezTo>
                  <a:cubicBezTo>
                    <a:pt x="2" y="178"/>
                    <a:pt x="2" y="178"/>
                    <a:pt x="2" y="178"/>
                  </a:cubicBezTo>
                  <a:cubicBezTo>
                    <a:pt x="2" y="179"/>
                    <a:pt x="2" y="179"/>
                    <a:pt x="2" y="180"/>
                  </a:cubicBezTo>
                  <a:cubicBezTo>
                    <a:pt x="2" y="180"/>
                    <a:pt x="2" y="180"/>
                    <a:pt x="2" y="180"/>
                  </a:cubicBezTo>
                  <a:cubicBezTo>
                    <a:pt x="2" y="181"/>
                    <a:pt x="1" y="181"/>
                    <a:pt x="1" y="182"/>
                  </a:cubicBezTo>
                  <a:cubicBezTo>
                    <a:pt x="1" y="182"/>
                    <a:pt x="1" y="183"/>
                    <a:pt x="1" y="183"/>
                  </a:cubicBezTo>
                  <a:cubicBezTo>
                    <a:pt x="1" y="184"/>
                    <a:pt x="1" y="184"/>
                    <a:pt x="1" y="184"/>
                  </a:cubicBezTo>
                  <a:cubicBezTo>
                    <a:pt x="1" y="185"/>
                    <a:pt x="1" y="185"/>
                    <a:pt x="1" y="186"/>
                  </a:cubicBezTo>
                  <a:cubicBezTo>
                    <a:pt x="0" y="172"/>
                    <a:pt x="0" y="172"/>
                    <a:pt x="0" y="172"/>
                  </a:cubicBezTo>
                  <a:cubicBezTo>
                    <a:pt x="0" y="171"/>
                    <a:pt x="0" y="170"/>
                    <a:pt x="0" y="170"/>
                  </a:cubicBezTo>
                  <a:cubicBezTo>
                    <a:pt x="0" y="169"/>
                    <a:pt x="0" y="169"/>
                    <a:pt x="0" y="169"/>
                  </a:cubicBezTo>
                  <a:cubicBezTo>
                    <a:pt x="0" y="168"/>
                    <a:pt x="0" y="168"/>
                    <a:pt x="0" y="168"/>
                  </a:cubicBezTo>
                  <a:cubicBezTo>
                    <a:pt x="0" y="167"/>
                    <a:pt x="0" y="167"/>
                    <a:pt x="0" y="167"/>
                  </a:cubicBezTo>
                  <a:cubicBezTo>
                    <a:pt x="0" y="167"/>
                    <a:pt x="0" y="166"/>
                    <a:pt x="0" y="166"/>
                  </a:cubicBezTo>
                  <a:cubicBezTo>
                    <a:pt x="0" y="166"/>
                    <a:pt x="0" y="166"/>
                    <a:pt x="0" y="166"/>
                  </a:cubicBezTo>
                  <a:cubicBezTo>
                    <a:pt x="1" y="165"/>
                    <a:pt x="1" y="165"/>
                    <a:pt x="1" y="165"/>
                  </a:cubicBezTo>
                  <a:cubicBezTo>
                    <a:pt x="1" y="165"/>
                    <a:pt x="1" y="165"/>
                    <a:pt x="1" y="165"/>
                  </a:cubicBezTo>
                  <a:cubicBezTo>
                    <a:pt x="1" y="164"/>
                    <a:pt x="1" y="164"/>
                    <a:pt x="1" y="164"/>
                  </a:cubicBezTo>
                  <a:cubicBezTo>
                    <a:pt x="1" y="163"/>
                    <a:pt x="1" y="163"/>
                    <a:pt x="1" y="163"/>
                  </a:cubicBezTo>
                  <a:cubicBezTo>
                    <a:pt x="1" y="163"/>
                    <a:pt x="1" y="163"/>
                    <a:pt x="1" y="163"/>
                  </a:cubicBezTo>
                  <a:cubicBezTo>
                    <a:pt x="1" y="163"/>
                    <a:pt x="2" y="162"/>
                    <a:pt x="2" y="162"/>
                  </a:cubicBezTo>
                  <a:cubicBezTo>
                    <a:pt x="2" y="162"/>
                    <a:pt x="2" y="162"/>
                    <a:pt x="2" y="162"/>
                  </a:cubicBezTo>
                  <a:cubicBezTo>
                    <a:pt x="2" y="161"/>
                    <a:pt x="2" y="161"/>
                    <a:pt x="2" y="161"/>
                  </a:cubicBezTo>
                  <a:cubicBezTo>
                    <a:pt x="2" y="161"/>
                    <a:pt x="2" y="161"/>
                    <a:pt x="2" y="161"/>
                  </a:cubicBezTo>
                  <a:cubicBezTo>
                    <a:pt x="3" y="160"/>
                    <a:pt x="3" y="160"/>
                    <a:pt x="3" y="160"/>
                  </a:cubicBezTo>
                  <a:cubicBezTo>
                    <a:pt x="3" y="159"/>
                    <a:pt x="3" y="159"/>
                    <a:pt x="3" y="159"/>
                  </a:cubicBezTo>
                  <a:cubicBezTo>
                    <a:pt x="3" y="159"/>
                    <a:pt x="3" y="159"/>
                    <a:pt x="3" y="159"/>
                  </a:cubicBezTo>
                  <a:cubicBezTo>
                    <a:pt x="3" y="159"/>
                    <a:pt x="4" y="158"/>
                    <a:pt x="4" y="157"/>
                  </a:cubicBezTo>
                  <a:cubicBezTo>
                    <a:pt x="4" y="157"/>
                    <a:pt x="4" y="157"/>
                    <a:pt x="4" y="157"/>
                  </a:cubicBezTo>
                  <a:cubicBezTo>
                    <a:pt x="5" y="156"/>
                    <a:pt x="5" y="156"/>
                    <a:pt x="5" y="156"/>
                  </a:cubicBezTo>
                  <a:cubicBezTo>
                    <a:pt x="5" y="155"/>
                    <a:pt x="5" y="155"/>
                    <a:pt x="5" y="155"/>
                  </a:cubicBezTo>
                  <a:cubicBezTo>
                    <a:pt x="5" y="155"/>
                    <a:pt x="5" y="155"/>
                    <a:pt x="5" y="155"/>
                  </a:cubicBezTo>
                  <a:cubicBezTo>
                    <a:pt x="6" y="155"/>
                    <a:pt x="6" y="154"/>
                    <a:pt x="7" y="153"/>
                  </a:cubicBezTo>
                  <a:cubicBezTo>
                    <a:pt x="7" y="153"/>
                    <a:pt x="7" y="153"/>
                    <a:pt x="7" y="153"/>
                  </a:cubicBezTo>
                  <a:cubicBezTo>
                    <a:pt x="7" y="153"/>
                    <a:pt x="7" y="153"/>
                    <a:pt x="7" y="153"/>
                  </a:cubicBezTo>
                  <a:cubicBezTo>
                    <a:pt x="8" y="151"/>
                    <a:pt x="9" y="150"/>
                    <a:pt x="10" y="149"/>
                  </a:cubicBezTo>
                  <a:cubicBezTo>
                    <a:pt x="10" y="149"/>
                    <a:pt x="10" y="149"/>
                    <a:pt x="10" y="149"/>
                  </a:cubicBezTo>
                  <a:cubicBezTo>
                    <a:pt x="10" y="148"/>
                    <a:pt x="10" y="148"/>
                    <a:pt x="10" y="148"/>
                  </a:cubicBezTo>
                  <a:cubicBezTo>
                    <a:pt x="11" y="148"/>
                    <a:pt x="11" y="147"/>
                    <a:pt x="12" y="147"/>
                  </a:cubicBezTo>
                  <a:cubicBezTo>
                    <a:pt x="12" y="146"/>
                    <a:pt x="13" y="145"/>
                    <a:pt x="13" y="144"/>
                  </a:cubicBezTo>
                  <a:cubicBezTo>
                    <a:pt x="14" y="143"/>
                    <a:pt x="14" y="143"/>
                    <a:pt x="14" y="143"/>
                  </a:cubicBezTo>
                  <a:cubicBezTo>
                    <a:pt x="15" y="143"/>
                    <a:pt x="15" y="143"/>
                    <a:pt x="15" y="143"/>
                  </a:cubicBezTo>
                  <a:cubicBezTo>
                    <a:pt x="15" y="142"/>
                    <a:pt x="15" y="142"/>
                    <a:pt x="16" y="141"/>
                  </a:cubicBezTo>
                  <a:cubicBezTo>
                    <a:pt x="30" y="121"/>
                    <a:pt x="44" y="101"/>
                    <a:pt x="58" y="80"/>
                  </a:cubicBezTo>
                  <a:cubicBezTo>
                    <a:pt x="72" y="61"/>
                    <a:pt x="86" y="41"/>
                    <a:pt x="99" y="22"/>
                  </a:cubicBezTo>
                  <a:close/>
                </a:path>
              </a:pathLst>
            </a:custGeom>
            <a:solidFill>
              <a:srgbClr val="61D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4" name="iṧļíḓè"/>
            <p:cNvSpPr/>
            <p:nvPr/>
          </p:nvSpPr>
          <p:spPr bwMode="auto">
            <a:xfrm>
              <a:off x="3638799" y="1227790"/>
              <a:ext cx="2961757" cy="3249552"/>
            </a:xfrm>
            <a:custGeom>
              <a:avLst/>
              <a:gdLst>
                <a:gd name="T0" fmla="*/ 66 w 391"/>
                <a:gd name="T1" fmla="*/ 88 h 430"/>
                <a:gd name="T2" fmla="*/ 23 w 391"/>
                <a:gd name="T3" fmla="*/ 149 h 430"/>
                <a:gd name="T4" fmla="*/ 11 w 391"/>
                <a:gd name="T5" fmla="*/ 188 h 430"/>
                <a:gd name="T6" fmla="*/ 11 w 391"/>
                <a:gd name="T7" fmla="*/ 189 h 430"/>
                <a:gd name="T8" fmla="*/ 16 w 391"/>
                <a:gd name="T9" fmla="*/ 193 h 430"/>
                <a:gd name="T10" fmla="*/ 127 w 391"/>
                <a:gd name="T11" fmla="*/ 299 h 430"/>
                <a:gd name="T12" fmla="*/ 119 w 391"/>
                <a:gd name="T13" fmla="*/ 310 h 430"/>
                <a:gd name="T14" fmla="*/ 134 w 391"/>
                <a:gd name="T15" fmla="*/ 324 h 430"/>
                <a:gd name="T16" fmla="*/ 141 w 391"/>
                <a:gd name="T17" fmla="*/ 313 h 430"/>
                <a:gd name="T18" fmla="*/ 210 w 391"/>
                <a:gd name="T19" fmla="*/ 378 h 430"/>
                <a:gd name="T20" fmla="*/ 246 w 391"/>
                <a:gd name="T21" fmla="*/ 413 h 430"/>
                <a:gd name="T22" fmla="*/ 252 w 391"/>
                <a:gd name="T23" fmla="*/ 419 h 430"/>
                <a:gd name="T24" fmla="*/ 272 w 391"/>
                <a:gd name="T25" fmla="*/ 424 h 430"/>
                <a:gd name="T26" fmla="*/ 280 w 391"/>
                <a:gd name="T27" fmla="*/ 414 h 430"/>
                <a:gd name="T28" fmla="*/ 295 w 391"/>
                <a:gd name="T29" fmla="*/ 392 h 430"/>
                <a:gd name="T30" fmla="*/ 340 w 391"/>
                <a:gd name="T31" fmla="*/ 328 h 430"/>
                <a:gd name="T32" fmla="*/ 378 w 391"/>
                <a:gd name="T33" fmla="*/ 275 h 430"/>
                <a:gd name="T34" fmla="*/ 381 w 391"/>
                <a:gd name="T35" fmla="*/ 244 h 430"/>
                <a:gd name="T36" fmla="*/ 358 w 391"/>
                <a:gd name="T37" fmla="*/ 222 h 430"/>
                <a:gd name="T38" fmla="*/ 311 w 391"/>
                <a:gd name="T39" fmla="*/ 177 h 430"/>
                <a:gd name="T40" fmla="*/ 197 w 391"/>
                <a:gd name="T41" fmla="*/ 69 h 430"/>
                <a:gd name="T42" fmla="*/ 154 w 391"/>
                <a:gd name="T43" fmla="*/ 28 h 430"/>
                <a:gd name="T44" fmla="*/ 143 w 391"/>
                <a:gd name="T45" fmla="*/ 16 h 430"/>
                <a:gd name="T46" fmla="*/ 136 w 391"/>
                <a:gd name="T47" fmla="*/ 11 h 430"/>
                <a:gd name="T48" fmla="*/ 107 w 391"/>
                <a:gd name="T49" fmla="*/ 29 h 430"/>
                <a:gd name="T50" fmla="*/ 66 w 391"/>
                <a:gd name="T51" fmla="*/ 88 h 430"/>
                <a:gd name="T52" fmla="*/ 125 w 391"/>
                <a:gd name="T53" fmla="*/ 20 h 430"/>
                <a:gd name="T54" fmla="*/ 135 w 391"/>
                <a:gd name="T55" fmla="*/ 23 h 430"/>
                <a:gd name="T56" fmla="*/ 142 w 391"/>
                <a:gd name="T57" fmla="*/ 29 h 430"/>
                <a:gd name="T58" fmla="*/ 333 w 391"/>
                <a:gd name="T59" fmla="*/ 212 h 430"/>
                <a:gd name="T60" fmla="*/ 367 w 391"/>
                <a:gd name="T61" fmla="*/ 245 h 430"/>
                <a:gd name="T62" fmla="*/ 373 w 391"/>
                <a:gd name="T63" fmla="*/ 250 h 430"/>
                <a:gd name="T64" fmla="*/ 375 w 391"/>
                <a:gd name="T65" fmla="*/ 261 h 430"/>
                <a:gd name="T66" fmla="*/ 347 w 391"/>
                <a:gd name="T67" fmla="*/ 301 h 430"/>
                <a:gd name="T68" fmla="*/ 304 w 391"/>
                <a:gd name="T69" fmla="*/ 363 h 430"/>
                <a:gd name="T70" fmla="*/ 271 w 391"/>
                <a:gd name="T71" fmla="*/ 410 h 430"/>
                <a:gd name="T72" fmla="*/ 262 w 391"/>
                <a:gd name="T73" fmla="*/ 415 h 430"/>
                <a:gd name="T74" fmla="*/ 260 w 391"/>
                <a:gd name="T75" fmla="*/ 414 h 430"/>
                <a:gd name="T76" fmla="*/ 257 w 391"/>
                <a:gd name="T77" fmla="*/ 410 h 430"/>
                <a:gd name="T78" fmla="*/ 178 w 391"/>
                <a:gd name="T79" fmla="*/ 335 h 430"/>
                <a:gd name="T80" fmla="*/ 17 w 391"/>
                <a:gd name="T81" fmla="*/ 181 h 430"/>
                <a:gd name="T82" fmla="*/ 21 w 391"/>
                <a:gd name="T83" fmla="*/ 167 h 430"/>
                <a:gd name="T84" fmla="*/ 99 w 391"/>
                <a:gd name="T85" fmla="*/ 57 h 430"/>
                <a:gd name="T86" fmla="*/ 125 w 391"/>
                <a:gd name="T87" fmla="*/ 2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430">
                  <a:moveTo>
                    <a:pt x="66" y="88"/>
                  </a:moveTo>
                  <a:cubicBezTo>
                    <a:pt x="51" y="108"/>
                    <a:pt x="37" y="129"/>
                    <a:pt x="23" y="149"/>
                  </a:cubicBezTo>
                  <a:cubicBezTo>
                    <a:pt x="16" y="159"/>
                    <a:pt x="0" y="174"/>
                    <a:pt x="11" y="188"/>
                  </a:cubicBezTo>
                  <a:cubicBezTo>
                    <a:pt x="11" y="189"/>
                    <a:pt x="11" y="189"/>
                    <a:pt x="11" y="189"/>
                  </a:cubicBezTo>
                  <a:cubicBezTo>
                    <a:pt x="13" y="190"/>
                    <a:pt x="14" y="191"/>
                    <a:pt x="16" y="193"/>
                  </a:cubicBezTo>
                  <a:cubicBezTo>
                    <a:pt x="53" y="228"/>
                    <a:pt x="90" y="263"/>
                    <a:pt x="127" y="299"/>
                  </a:cubicBezTo>
                  <a:cubicBezTo>
                    <a:pt x="119" y="310"/>
                    <a:pt x="119" y="310"/>
                    <a:pt x="119" y="310"/>
                  </a:cubicBezTo>
                  <a:cubicBezTo>
                    <a:pt x="134" y="324"/>
                    <a:pt x="134" y="324"/>
                    <a:pt x="134" y="324"/>
                  </a:cubicBezTo>
                  <a:cubicBezTo>
                    <a:pt x="141" y="313"/>
                    <a:pt x="141" y="313"/>
                    <a:pt x="141" y="313"/>
                  </a:cubicBezTo>
                  <a:cubicBezTo>
                    <a:pt x="164" y="335"/>
                    <a:pt x="187" y="356"/>
                    <a:pt x="210" y="378"/>
                  </a:cubicBezTo>
                  <a:cubicBezTo>
                    <a:pt x="222" y="390"/>
                    <a:pt x="234" y="402"/>
                    <a:pt x="246" y="413"/>
                  </a:cubicBezTo>
                  <a:cubicBezTo>
                    <a:pt x="248" y="415"/>
                    <a:pt x="250" y="417"/>
                    <a:pt x="252" y="419"/>
                  </a:cubicBezTo>
                  <a:cubicBezTo>
                    <a:pt x="258" y="425"/>
                    <a:pt x="265" y="430"/>
                    <a:pt x="272" y="424"/>
                  </a:cubicBezTo>
                  <a:cubicBezTo>
                    <a:pt x="275" y="422"/>
                    <a:pt x="277" y="417"/>
                    <a:pt x="280" y="414"/>
                  </a:cubicBezTo>
                  <a:cubicBezTo>
                    <a:pt x="285" y="407"/>
                    <a:pt x="290" y="399"/>
                    <a:pt x="295" y="392"/>
                  </a:cubicBezTo>
                  <a:cubicBezTo>
                    <a:pt x="310" y="371"/>
                    <a:pt x="325" y="349"/>
                    <a:pt x="340" y="328"/>
                  </a:cubicBezTo>
                  <a:cubicBezTo>
                    <a:pt x="353" y="310"/>
                    <a:pt x="365" y="293"/>
                    <a:pt x="378" y="275"/>
                  </a:cubicBezTo>
                  <a:cubicBezTo>
                    <a:pt x="384" y="265"/>
                    <a:pt x="391" y="255"/>
                    <a:pt x="381" y="244"/>
                  </a:cubicBezTo>
                  <a:cubicBezTo>
                    <a:pt x="373" y="237"/>
                    <a:pt x="365" y="229"/>
                    <a:pt x="358" y="222"/>
                  </a:cubicBezTo>
                  <a:cubicBezTo>
                    <a:pt x="342" y="207"/>
                    <a:pt x="326" y="192"/>
                    <a:pt x="311" y="177"/>
                  </a:cubicBezTo>
                  <a:cubicBezTo>
                    <a:pt x="273" y="141"/>
                    <a:pt x="235" y="105"/>
                    <a:pt x="197" y="69"/>
                  </a:cubicBezTo>
                  <a:cubicBezTo>
                    <a:pt x="183" y="55"/>
                    <a:pt x="168" y="41"/>
                    <a:pt x="154" y="28"/>
                  </a:cubicBezTo>
                  <a:cubicBezTo>
                    <a:pt x="150" y="24"/>
                    <a:pt x="147" y="20"/>
                    <a:pt x="143" y="16"/>
                  </a:cubicBezTo>
                  <a:cubicBezTo>
                    <a:pt x="141" y="14"/>
                    <a:pt x="139" y="12"/>
                    <a:pt x="136" y="11"/>
                  </a:cubicBezTo>
                  <a:cubicBezTo>
                    <a:pt x="123" y="0"/>
                    <a:pt x="114" y="19"/>
                    <a:pt x="107" y="29"/>
                  </a:cubicBezTo>
                  <a:cubicBezTo>
                    <a:pt x="93" y="49"/>
                    <a:pt x="79" y="68"/>
                    <a:pt x="66" y="88"/>
                  </a:cubicBezTo>
                  <a:close/>
                  <a:moveTo>
                    <a:pt x="125" y="20"/>
                  </a:moveTo>
                  <a:cubicBezTo>
                    <a:pt x="128" y="17"/>
                    <a:pt x="132" y="19"/>
                    <a:pt x="135" y="23"/>
                  </a:cubicBezTo>
                  <a:cubicBezTo>
                    <a:pt x="138" y="25"/>
                    <a:pt x="140" y="27"/>
                    <a:pt x="142" y="29"/>
                  </a:cubicBezTo>
                  <a:cubicBezTo>
                    <a:pt x="205" y="90"/>
                    <a:pt x="269" y="151"/>
                    <a:pt x="333" y="212"/>
                  </a:cubicBezTo>
                  <a:cubicBezTo>
                    <a:pt x="344" y="223"/>
                    <a:pt x="356" y="234"/>
                    <a:pt x="367" y="245"/>
                  </a:cubicBezTo>
                  <a:cubicBezTo>
                    <a:pt x="369" y="246"/>
                    <a:pt x="371" y="248"/>
                    <a:pt x="373" y="250"/>
                  </a:cubicBezTo>
                  <a:cubicBezTo>
                    <a:pt x="376" y="253"/>
                    <a:pt x="378" y="256"/>
                    <a:pt x="375" y="261"/>
                  </a:cubicBezTo>
                  <a:cubicBezTo>
                    <a:pt x="368" y="276"/>
                    <a:pt x="357" y="288"/>
                    <a:pt x="347" y="301"/>
                  </a:cubicBezTo>
                  <a:cubicBezTo>
                    <a:pt x="333" y="322"/>
                    <a:pt x="319" y="342"/>
                    <a:pt x="304" y="363"/>
                  </a:cubicBezTo>
                  <a:cubicBezTo>
                    <a:pt x="293" y="379"/>
                    <a:pt x="282" y="394"/>
                    <a:pt x="271" y="410"/>
                  </a:cubicBezTo>
                  <a:cubicBezTo>
                    <a:pt x="269" y="413"/>
                    <a:pt x="267" y="418"/>
                    <a:pt x="262" y="415"/>
                  </a:cubicBezTo>
                  <a:cubicBezTo>
                    <a:pt x="261" y="415"/>
                    <a:pt x="261" y="414"/>
                    <a:pt x="260" y="414"/>
                  </a:cubicBezTo>
                  <a:cubicBezTo>
                    <a:pt x="259" y="413"/>
                    <a:pt x="258" y="411"/>
                    <a:pt x="257" y="410"/>
                  </a:cubicBezTo>
                  <a:cubicBezTo>
                    <a:pt x="231" y="385"/>
                    <a:pt x="204" y="360"/>
                    <a:pt x="178" y="335"/>
                  </a:cubicBezTo>
                  <a:cubicBezTo>
                    <a:pt x="125" y="284"/>
                    <a:pt x="71" y="232"/>
                    <a:pt x="17" y="181"/>
                  </a:cubicBezTo>
                  <a:cubicBezTo>
                    <a:pt x="14" y="176"/>
                    <a:pt x="19" y="171"/>
                    <a:pt x="21" y="167"/>
                  </a:cubicBezTo>
                  <a:cubicBezTo>
                    <a:pt x="47" y="130"/>
                    <a:pt x="73" y="94"/>
                    <a:pt x="99" y="57"/>
                  </a:cubicBezTo>
                  <a:cubicBezTo>
                    <a:pt x="107" y="45"/>
                    <a:pt x="115" y="31"/>
                    <a:pt x="125" y="20"/>
                  </a:cubicBezTo>
                  <a:close/>
                </a:path>
              </a:pathLst>
            </a:custGeom>
            <a:solidFill>
              <a:srgbClr val="41C2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5" name="iṥḻiḋè"/>
            <p:cNvSpPr/>
            <p:nvPr/>
          </p:nvSpPr>
          <p:spPr bwMode="auto">
            <a:xfrm>
              <a:off x="5675233" y="2535624"/>
              <a:ext cx="1734066" cy="1843356"/>
            </a:xfrm>
            <a:custGeom>
              <a:avLst/>
              <a:gdLst>
                <a:gd name="T0" fmla="*/ 229 w 229"/>
                <a:gd name="T1" fmla="*/ 36 h 244"/>
                <a:gd name="T2" fmla="*/ 228 w 229"/>
                <a:gd name="T3" fmla="*/ 28 h 244"/>
                <a:gd name="T4" fmla="*/ 219 w 229"/>
                <a:gd name="T5" fmla="*/ 31 h 244"/>
                <a:gd name="T6" fmla="*/ 146 w 229"/>
                <a:gd name="T7" fmla="*/ 1 h 244"/>
                <a:gd name="T8" fmla="*/ 144 w 229"/>
                <a:gd name="T9" fmla="*/ 1 h 244"/>
                <a:gd name="T10" fmla="*/ 10 w 229"/>
                <a:gd name="T11" fmla="*/ 195 h 244"/>
                <a:gd name="T12" fmla="*/ 0 w 229"/>
                <a:gd name="T13" fmla="*/ 199 h 244"/>
                <a:gd name="T14" fmla="*/ 1 w 229"/>
                <a:gd name="T15" fmla="*/ 208 h 244"/>
                <a:gd name="T16" fmla="*/ 1 w 229"/>
                <a:gd name="T17" fmla="*/ 208 h 244"/>
                <a:gd name="T18" fmla="*/ 2 w 229"/>
                <a:gd name="T19" fmla="*/ 208 h 244"/>
                <a:gd name="T20" fmla="*/ 85 w 229"/>
                <a:gd name="T21" fmla="*/ 244 h 244"/>
                <a:gd name="T22" fmla="*/ 86 w 229"/>
                <a:gd name="T23" fmla="*/ 243 h 244"/>
                <a:gd name="T24" fmla="*/ 229 w 229"/>
                <a:gd name="T25" fmla="*/ 37 h 244"/>
                <a:gd name="T26" fmla="*/ 229 w 229"/>
                <a:gd name="T2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44">
                  <a:moveTo>
                    <a:pt x="229" y="36"/>
                  </a:moveTo>
                  <a:cubicBezTo>
                    <a:pt x="228" y="28"/>
                    <a:pt x="228" y="28"/>
                    <a:pt x="228" y="28"/>
                  </a:cubicBezTo>
                  <a:cubicBezTo>
                    <a:pt x="219" y="31"/>
                    <a:pt x="219" y="31"/>
                    <a:pt x="219" y="31"/>
                  </a:cubicBezTo>
                  <a:cubicBezTo>
                    <a:pt x="181" y="15"/>
                    <a:pt x="184" y="17"/>
                    <a:pt x="146" y="1"/>
                  </a:cubicBezTo>
                  <a:cubicBezTo>
                    <a:pt x="145" y="0"/>
                    <a:pt x="144" y="1"/>
                    <a:pt x="144" y="1"/>
                  </a:cubicBezTo>
                  <a:cubicBezTo>
                    <a:pt x="99" y="66"/>
                    <a:pt x="55" y="130"/>
                    <a:pt x="10" y="195"/>
                  </a:cubicBezTo>
                  <a:cubicBezTo>
                    <a:pt x="0" y="199"/>
                    <a:pt x="0" y="199"/>
                    <a:pt x="0" y="199"/>
                  </a:cubicBezTo>
                  <a:cubicBezTo>
                    <a:pt x="1" y="208"/>
                    <a:pt x="1" y="208"/>
                    <a:pt x="1" y="208"/>
                  </a:cubicBezTo>
                  <a:cubicBezTo>
                    <a:pt x="1" y="208"/>
                    <a:pt x="1" y="208"/>
                    <a:pt x="1" y="208"/>
                  </a:cubicBezTo>
                  <a:cubicBezTo>
                    <a:pt x="2" y="208"/>
                    <a:pt x="2" y="208"/>
                    <a:pt x="2" y="208"/>
                  </a:cubicBezTo>
                  <a:cubicBezTo>
                    <a:pt x="43" y="226"/>
                    <a:pt x="43" y="226"/>
                    <a:pt x="85" y="244"/>
                  </a:cubicBezTo>
                  <a:cubicBezTo>
                    <a:pt x="85" y="244"/>
                    <a:pt x="86" y="243"/>
                    <a:pt x="86" y="243"/>
                  </a:cubicBezTo>
                  <a:cubicBezTo>
                    <a:pt x="134" y="174"/>
                    <a:pt x="182" y="106"/>
                    <a:pt x="229" y="37"/>
                  </a:cubicBezTo>
                  <a:lnTo>
                    <a:pt x="229" y="36"/>
                  </a:lnTo>
                  <a:close/>
                </a:path>
              </a:pathLst>
            </a:custGeom>
            <a:solidFill>
              <a:srgbClr val="28A0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6" name="iš1iḓè"/>
            <p:cNvSpPr/>
            <p:nvPr/>
          </p:nvSpPr>
          <p:spPr bwMode="auto">
            <a:xfrm>
              <a:off x="5675233" y="2473695"/>
              <a:ext cx="1734066" cy="1836070"/>
            </a:xfrm>
            <a:custGeom>
              <a:avLst/>
              <a:gdLst>
                <a:gd name="T0" fmla="*/ 85 w 229"/>
                <a:gd name="T1" fmla="*/ 242 h 243"/>
                <a:gd name="T2" fmla="*/ 228 w 229"/>
                <a:gd name="T3" fmla="*/ 37 h 243"/>
                <a:gd name="T4" fmla="*/ 228 w 229"/>
                <a:gd name="T5" fmla="*/ 35 h 243"/>
                <a:gd name="T6" fmla="*/ 145 w 229"/>
                <a:gd name="T7" fmla="*/ 0 h 243"/>
                <a:gd name="T8" fmla="*/ 143 w 229"/>
                <a:gd name="T9" fmla="*/ 1 h 243"/>
                <a:gd name="T10" fmla="*/ 0 w 229"/>
                <a:gd name="T11" fmla="*/ 206 h 243"/>
                <a:gd name="T12" fmla="*/ 1 w 229"/>
                <a:gd name="T13" fmla="*/ 208 h 243"/>
                <a:gd name="T14" fmla="*/ 84 w 229"/>
                <a:gd name="T15" fmla="*/ 243 h 243"/>
                <a:gd name="T16" fmla="*/ 85 w 229"/>
                <a:gd name="T17"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43">
                  <a:moveTo>
                    <a:pt x="85" y="242"/>
                  </a:moveTo>
                  <a:cubicBezTo>
                    <a:pt x="133" y="174"/>
                    <a:pt x="181" y="105"/>
                    <a:pt x="228" y="37"/>
                  </a:cubicBezTo>
                  <a:cubicBezTo>
                    <a:pt x="229" y="36"/>
                    <a:pt x="228" y="35"/>
                    <a:pt x="228" y="35"/>
                  </a:cubicBezTo>
                  <a:cubicBezTo>
                    <a:pt x="187" y="17"/>
                    <a:pt x="186" y="18"/>
                    <a:pt x="145" y="0"/>
                  </a:cubicBezTo>
                  <a:cubicBezTo>
                    <a:pt x="144" y="0"/>
                    <a:pt x="143" y="0"/>
                    <a:pt x="143" y="1"/>
                  </a:cubicBezTo>
                  <a:cubicBezTo>
                    <a:pt x="95" y="69"/>
                    <a:pt x="48" y="138"/>
                    <a:pt x="0" y="206"/>
                  </a:cubicBezTo>
                  <a:cubicBezTo>
                    <a:pt x="0" y="207"/>
                    <a:pt x="0" y="207"/>
                    <a:pt x="1" y="208"/>
                  </a:cubicBezTo>
                  <a:cubicBezTo>
                    <a:pt x="42" y="225"/>
                    <a:pt x="42" y="226"/>
                    <a:pt x="84" y="243"/>
                  </a:cubicBezTo>
                  <a:cubicBezTo>
                    <a:pt x="84" y="243"/>
                    <a:pt x="85" y="243"/>
                    <a:pt x="85" y="242"/>
                  </a:cubicBezTo>
                  <a:close/>
                </a:path>
              </a:pathLst>
            </a:custGeom>
            <a:solidFill>
              <a:srgbClr val="83D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7" name="í$ļïḓè"/>
            <p:cNvSpPr/>
            <p:nvPr/>
          </p:nvSpPr>
          <p:spPr bwMode="auto">
            <a:xfrm>
              <a:off x="6418404" y="3191364"/>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8" name="iṣľïḓe"/>
            <p:cNvSpPr/>
            <p:nvPr/>
          </p:nvSpPr>
          <p:spPr bwMode="auto">
            <a:xfrm>
              <a:off x="6480336" y="3100290"/>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9" name="iŝľîḋè"/>
            <p:cNvSpPr/>
            <p:nvPr/>
          </p:nvSpPr>
          <p:spPr bwMode="auto">
            <a:xfrm>
              <a:off x="6538624" y="3016500"/>
              <a:ext cx="120220" cy="109290"/>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0" name="îṡliḍé"/>
            <p:cNvSpPr/>
            <p:nvPr/>
          </p:nvSpPr>
          <p:spPr bwMode="auto">
            <a:xfrm>
              <a:off x="6356474" y="3275154"/>
              <a:ext cx="123862"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1" name="ís1ïḍê"/>
            <p:cNvSpPr/>
            <p:nvPr/>
          </p:nvSpPr>
          <p:spPr bwMode="auto">
            <a:xfrm>
              <a:off x="6298186" y="336622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6" y="3"/>
                    <a:pt x="16" y="3"/>
                    <a:pt x="16"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2" name="îṣľiďè"/>
            <p:cNvSpPr/>
            <p:nvPr/>
          </p:nvSpPr>
          <p:spPr bwMode="auto">
            <a:xfrm>
              <a:off x="6826419" y="2699560"/>
              <a:ext cx="244082" cy="316942"/>
            </a:xfrm>
            <a:custGeom>
              <a:avLst/>
              <a:gdLst>
                <a:gd name="T0" fmla="*/ 9 w 32"/>
                <a:gd name="T1" fmla="*/ 42 h 42"/>
                <a:gd name="T2" fmla="*/ 32 w 32"/>
                <a:gd name="T3" fmla="*/ 9 h 42"/>
                <a:gd name="T4" fmla="*/ 31 w 32"/>
                <a:gd name="T5" fmla="*/ 8 h 42"/>
                <a:gd name="T6" fmla="*/ 12 w 32"/>
                <a:gd name="T7" fmla="*/ 0 h 42"/>
                <a:gd name="T8" fmla="*/ 11 w 32"/>
                <a:gd name="T9" fmla="*/ 0 h 42"/>
                <a:gd name="T10" fmla="*/ 1 w 32"/>
                <a:gd name="T11" fmla="*/ 15 h 42"/>
                <a:gd name="T12" fmla="*/ 1 w 32"/>
                <a:gd name="T13" fmla="*/ 16 h 42"/>
                <a:gd name="T14" fmla="*/ 12 w 32"/>
                <a:gd name="T15" fmla="*/ 20 h 42"/>
                <a:gd name="T16" fmla="*/ 0 w 32"/>
                <a:gd name="T17" fmla="*/ 37 h 42"/>
                <a:gd name="T18" fmla="*/ 0 w 32"/>
                <a:gd name="T19" fmla="*/ 38 h 42"/>
                <a:gd name="T20" fmla="*/ 8 w 32"/>
                <a:gd name="T21" fmla="*/ 42 h 42"/>
                <a:gd name="T22" fmla="*/ 9 w 3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2">
                  <a:moveTo>
                    <a:pt x="9" y="42"/>
                  </a:moveTo>
                  <a:cubicBezTo>
                    <a:pt x="17" y="31"/>
                    <a:pt x="24" y="20"/>
                    <a:pt x="32" y="9"/>
                  </a:cubicBezTo>
                  <a:cubicBezTo>
                    <a:pt x="31" y="8"/>
                    <a:pt x="31" y="8"/>
                    <a:pt x="31" y="8"/>
                  </a:cubicBezTo>
                  <a:cubicBezTo>
                    <a:pt x="25" y="6"/>
                    <a:pt x="18" y="3"/>
                    <a:pt x="12" y="0"/>
                  </a:cubicBezTo>
                  <a:cubicBezTo>
                    <a:pt x="11" y="0"/>
                    <a:pt x="11" y="0"/>
                    <a:pt x="11" y="0"/>
                  </a:cubicBezTo>
                  <a:cubicBezTo>
                    <a:pt x="7" y="6"/>
                    <a:pt x="5" y="9"/>
                    <a:pt x="1" y="15"/>
                  </a:cubicBezTo>
                  <a:cubicBezTo>
                    <a:pt x="1" y="16"/>
                    <a:pt x="1" y="16"/>
                    <a:pt x="1" y="16"/>
                  </a:cubicBezTo>
                  <a:cubicBezTo>
                    <a:pt x="5" y="17"/>
                    <a:pt x="7" y="18"/>
                    <a:pt x="12" y="20"/>
                  </a:cubicBezTo>
                  <a:cubicBezTo>
                    <a:pt x="8" y="26"/>
                    <a:pt x="4" y="32"/>
                    <a:pt x="0" y="37"/>
                  </a:cubicBezTo>
                  <a:cubicBezTo>
                    <a:pt x="0" y="38"/>
                    <a:pt x="0" y="38"/>
                    <a:pt x="0" y="38"/>
                  </a:cubicBezTo>
                  <a:cubicBezTo>
                    <a:pt x="3" y="40"/>
                    <a:pt x="5" y="41"/>
                    <a:pt x="8" y="42"/>
                  </a:cubicBezTo>
                  <a:lnTo>
                    <a:pt x="9" y="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3" name="iś1íḋe"/>
            <p:cNvSpPr/>
            <p:nvPr/>
          </p:nvSpPr>
          <p:spPr bwMode="auto">
            <a:xfrm>
              <a:off x="6600554" y="2929068"/>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4" name="ï$ḷîďè"/>
            <p:cNvSpPr/>
            <p:nvPr/>
          </p:nvSpPr>
          <p:spPr bwMode="auto">
            <a:xfrm>
              <a:off x="6698916" y="3085718"/>
              <a:ext cx="120220"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1"/>
                    <a:pt x="1" y="11"/>
                    <a:pt x="1" y="11"/>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5" name="ïṣļïḍè"/>
            <p:cNvSpPr/>
            <p:nvPr/>
          </p:nvSpPr>
          <p:spPr bwMode="auto">
            <a:xfrm>
              <a:off x="6658842" y="2663130"/>
              <a:ext cx="244082" cy="280512"/>
            </a:xfrm>
            <a:custGeom>
              <a:avLst/>
              <a:gdLst>
                <a:gd name="T0" fmla="*/ 23 w 32"/>
                <a:gd name="T1" fmla="*/ 0 h 37"/>
                <a:gd name="T2" fmla="*/ 22 w 32"/>
                <a:gd name="T3" fmla="*/ 1 h 37"/>
                <a:gd name="T4" fmla="*/ 0 w 32"/>
                <a:gd name="T5" fmla="*/ 33 h 37"/>
                <a:gd name="T6" fmla="*/ 0 w 32"/>
                <a:gd name="T7" fmla="*/ 34 h 37"/>
                <a:gd name="T8" fmla="*/ 8 w 32"/>
                <a:gd name="T9" fmla="*/ 37 h 37"/>
                <a:gd name="T10" fmla="*/ 9 w 32"/>
                <a:gd name="T11" fmla="*/ 37 h 37"/>
                <a:gd name="T12" fmla="*/ 32 w 32"/>
                <a:gd name="T13" fmla="*/ 5 h 37"/>
                <a:gd name="T14" fmla="*/ 32 w 32"/>
                <a:gd name="T15" fmla="*/ 4 h 37"/>
                <a:gd name="T16" fmla="*/ 23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23" y="0"/>
                  </a:moveTo>
                  <a:cubicBezTo>
                    <a:pt x="22" y="1"/>
                    <a:pt x="22" y="1"/>
                    <a:pt x="22" y="1"/>
                  </a:cubicBezTo>
                  <a:cubicBezTo>
                    <a:pt x="15" y="11"/>
                    <a:pt x="7" y="22"/>
                    <a:pt x="0" y="33"/>
                  </a:cubicBezTo>
                  <a:cubicBezTo>
                    <a:pt x="0" y="34"/>
                    <a:pt x="0" y="34"/>
                    <a:pt x="0" y="34"/>
                  </a:cubicBezTo>
                  <a:cubicBezTo>
                    <a:pt x="3" y="35"/>
                    <a:pt x="5" y="36"/>
                    <a:pt x="8" y="37"/>
                  </a:cubicBezTo>
                  <a:cubicBezTo>
                    <a:pt x="9" y="37"/>
                    <a:pt x="9" y="37"/>
                    <a:pt x="9" y="37"/>
                  </a:cubicBezTo>
                  <a:cubicBezTo>
                    <a:pt x="17" y="26"/>
                    <a:pt x="24" y="16"/>
                    <a:pt x="32" y="5"/>
                  </a:cubicBezTo>
                  <a:cubicBezTo>
                    <a:pt x="32" y="4"/>
                    <a:pt x="32" y="4"/>
                    <a:pt x="32" y="4"/>
                  </a:cubicBezTo>
                  <a:cubicBezTo>
                    <a:pt x="28" y="3"/>
                    <a:pt x="26" y="2"/>
                    <a:pt x="23"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6" name="iṡḻïḍé"/>
            <p:cNvSpPr/>
            <p:nvPr/>
          </p:nvSpPr>
          <p:spPr bwMode="auto">
            <a:xfrm>
              <a:off x="6760846" y="3001928"/>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1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3" y="10"/>
                    <a:pt x="14" y="8"/>
                    <a:pt x="16"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7" name="í$lîde"/>
            <p:cNvSpPr/>
            <p:nvPr/>
          </p:nvSpPr>
          <p:spPr bwMode="auto">
            <a:xfrm>
              <a:off x="5933887" y="3879891"/>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8" name="ïSḷiḍe"/>
            <p:cNvSpPr/>
            <p:nvPr/>
          </p:nvSpPr>
          <p:spPr bwMode="auto">
            <a:xfrm>
              <a:off x="6159752" y="3865319"/>
              <a:ext cx="123862" cy="105648"/>
            </a:xfrm>
            <a:custGeom>
              <a:avLst/>
              <a:gdLst>
                <a:gd name="T0" fmla="*/ 9 w 16"/>
                <a:gd name="T1" fmla="*/ 14 h 14"/>
                <a:gd name="T2" fmla="*/ 10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4"/>
                    <a:pt x="10" y="14"/>
                    <a:pt x="10" y="14"/>
                  </a:cubicBezTo>
                  <a:cubicBezTo>
                    <a:pt x="12" y="10"/>
                    <a:pt x="14" y="8"/>
                    <a:pt x="16" y="5"/>
                  </a:cubicBezTo>
                  <a:cubicBezTo>
                    <a:pt x="16" y="4"/>
                    <a:pt x="16" y="4"/>
                    <a:pt x="16" y="4"/>
                  </a:cubicBezTo>
                  <a:cubicBezTo>
                    <a:pt x="13" y="2"/>
                    <a:pt x="11" y="2"/>
                    <a:pt x="7" y="0"/>
                  </a:cubicBezTo>
                  <a:cubicBezTo>
                    <a:pt x="6" y="1"/>
                    <a:pt x="6" y="1"/>
                    <a:pt x="6" y="1"/>
                  </a:cubicBezTo>
                  <a:cubicBezTo>
                    <a:pt x="4" y="4"/>
                    <a:pt x="3" y="6"/>
                    <a:pt x="0" y="10"/>
                  </a:cubicBezTo>
                  <a:cubicBezTo>
                    <a:pt x="0" y="10"/>
                    <a:pt x="0" y="10"/>
                    <a:pt x="0" y="10"/>
                  </a:cubicBezTo>
                  <a:cubicBezTo>
                    <a:pt x="4" y="12"/>
                    <a:pt x="5"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9" name="íṩ1ide"/>
            <p:cNvSpPr/>
            <p:nvPr/>
          </p:nvSpPr>
          <p:spPr bwMode="auto">
            <a:xfrm>
              <a:off x="6046818" y="3872605"/>
              <a:ext cx="120220" cy="105648"/>
            </a:xfrm>
            <a:custGeom>
              <a:avLst/>
              <a:gdLst>
                <a:gd name="T0" fmla="*/ 9 w 16"/>
                <a:gd name="T1" fmla="*/ 14 h 14"/>
                <a:gd name="T2" fmla="*/ 10 w 16"/>
                <a:gd name="T3" fmla="*/ 13 h 14"/>
                <a:gd name="T4" fmla="*/ 16 w 16"/>
                <a:gd name="T5" fmla="*/ 4 h 14"/>
                <a:gd name="T6" fmla="*/ 16 w 16"/>
                <a:gd name="T7" fmla="*/ 3 h 14"/>
                <a:gd name="T8" fmla="*/ 8 w 16"/>
                <a:gd name="T9" fmla="*/ 0 h 14"/>
                <a:gd name="T10" fmla="*/ 7 w 16"/>
                <a:gd name="T11" fmla="*/ 0 h 14"/>
                <a:gd name="T12" fmla="*/ 0 w 16"/>
                <a:gd name="T13" fmla="*/ 9 h 14"/>
                <a:gd name="T14" fmla="*/ 1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3" y="10"/>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0" name="ïṧlîďê"/>
            <p:cNvSpPr/>
            <p:nvPr/>
          </p:nvSpPr>
          <p:spPr bwMode="auto">
            <a:xfrm>
              <a:off x="6283614" y="385074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3"/>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1" name="íṧlidè"/>
            <p:cNvSpPr/>
            <p:nvPr/>
          </p:nvSpPr>
          <p:spPr bwMode="auto">
            <a:xfrm>
              <a:off x="6341902" y="3766957"/>
              <a:ext cx="120220" cy="105648"/>
            </a:xfrm>
            <a:custGeom>
              <a:avLst/>
              <a:gdLst>
                <a:gd name="T0" fmla="*/ 9 w 16"/>
                <a:gd name="T1" fmla="*/ 13 h 14"/>
                <a:gd name="T2" fmla="*/ 16 w 16"/>
                <a:gd name="T3" fmla="*/ 4 h 14"/>
                <a:gd name="T4" fmla="*/ 15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2" name="íśḻíďe"/>
            <p:cNvSpPr/>
            <p:nvPr/>
          </p:nvSpPr>
          <p:spPr bwMode="auto">
            <a:xfrm>
              <a:off x="6236254" y="345001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3" name="ïṩ1îďê"/>
            <p:cNvSpPr/>
            <p:nvPr/>
          </p:nvSpPr>
          <p:spPr bwMode="auto">
            <a:xfrm>
              <a:off x="6116036" y="362488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4"/>
                    <a:pt x="16" y="4"/>
                    <a:pt x="16" y="4"/>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4" name="îṧ1îḑe"/>
            <p:cNvSpPr/>
            <p:nvPr/>
          </p:nvSpPr>
          <p:spPr bwMode="auto">
            <a:xfrm>
              <a:off x="6174324" y="353380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9"/>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5" name="í$lïdé"/>
            <p:cNvSpPr/>
            <p:nvPr/>
          </p:nvSpPr>
          <p:spPr bwMode="auto">
            <a:xfrm>
              <a:off x="5995816" y="379610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6" name="íṧlíḋè"/>
            <p:cNvSpPr/>
            <p:nvPr/>
          </p:nvSpPr>
          <p:spPr bwMode="auto">
            <a:xfrm>
              <a:off x="6054104" y="3705027"/>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7" name="ïŝ1íḓe"/>
            <p:cNvSpPr/>
            <p:nvPr/>
          </p:nvSpPr>
          <p:spPr bwMode="auto">
            <a:xfrm>
              <a:off x="6713488" y="2918140"/>
              <a:ext cx="120220" cy="109290"/>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3"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8" name="išľïdé"/>
            <p:cNvSpPr/>
            <p:nvPr/>
          </p:nvSpPr>
          <p:spPr bwMode="auto">
            <a:xfrm>
              <a:off x="6531338" y="3176792"/>
              <a:ext cx="120220"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10"/>
                  </a:cubicBezTo>
                  <a:cubicBezTo>
                    <a:pt x="0" y="10"/>
                    <a:pt x="0" y="10"/>
                    <a:pt x="0" y="10"/>
                  </a:cubicBezTo>
                  <a:cubicBezTo>
                    <a:pt x="4"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9" name="i$ḻíďe"/>
            <p:cNvSpPr/>
            <p:nvPr/>
          </p:nvSpPr>
          <p:spPr bwMode="auto">
            <a:xfrm>
              <a:off x="6473050" y="3267868"/>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5"/>
                    <a:pt x="0" y="9"/>
                  </a:cubicBezTo>
                  <a:cubicBezTo>
                    <a:pt x="0" y="10"/>
                    <a:pt x="0" y="10"/>
                    <a:pt x="0" y="10"/>
                  </a:cubicBezTo>
                  <a:cubicBezTo>
                    <a:pt x="4" y="11"/>
                    <a:pt x="5" y="12"/>
                    <a:pt x="9" y="14"/>
                  </a:cubicBezTo>
                  <a:cubicBezTo>
                    <a:pt x="10" y="13"/>
                    <a:pt x="10" y="13"/>
                    <a:pt x="10" y="13"/>
                  </a:cubicBezTo>
                  <a:cubicBezTo>
                    <a:pt x="12" y="10"/>
                    <a:pt x="14"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0" name="îŝliḓê"/>
            <p:cNvSpPr/>
            <p:nvPr/>
          </p:nvSpPr>
          <p:spPr bwMode="auto">
            <a:xfrm>
              <a:off x="6593268" y="3093004"/>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4"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1" name="iŝlíde"/>
            <p:cNvSpPr/>
            <p:nvPr/>
          </p:nvSpPr>
          <p:spPr bwMode="auto">
            <a:xfrm>
              <a:off x="6411118" y="3351655"/>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4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9"/>
                  </a:cubicBezTo>
                  <a:cubicBezTo>
                    <a:pt x="0" y="10"/>
                    <a:pt x="0" y="10"/>
                    <a:pt x="0" y="10"/>
                  </a:cubicBezTo>
                  <a:cubicBezTo>
                    <a:pt x="4" y="12"/>
                    <a:pt x="5" y="12"/>
                    <a:pt x="9" y="14"/>
                  </a:cubicBezTo>
                  <a:cubicBezTo>
                    <a:pt x="10" y="14"/>
                    <a:pt x="10" y="14"/>
                    <a:pt x="10" y="14"/>
                  </a:cubicBezTo>
                  <a:cubicBezTo>
                    <a:pt x="12" y="10"/>
                    <a:pt x="14" y="8"/>
                    <a:pt x="16" y="4"/>
                  </a:cubicBezTo>
                  <a:cubicBezTo>
                    <a:pt x="16" y="4"/>
                    <a:pt x="16" y="4"/>
                    <a:pt x="16" y="4"/>
                  </a:cubicBezTo>
                  <a:cubicBezTo>
                    <a:pt x="13"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2" name="ïṩ1îḓe"/>
            <p:cNvSpPr/>
            <p:nvPr/>
          </p:nvSpPr>
          <p:spPr bwMode="auto">
            <a:xfrm>
              <a:off x="6349188" y="343544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3" y="6"/>
                    <a:pt x="0" y="10"/>
                  </a:cubicBezTo>
                  <a:cubicBezTo>
                    <a:pt x="0" y="11"/>
                    <a:pt x="0" y="11"/>
                    <a:pt x="0" y="11"/>
                  </a:cubicBezTo>
                  <a:cubicBezTo>
                    <a:pt x="4" y="12"/>
                    <a:pt x="5" y="13"/>
                    <a:pt x="9" y="14"/>
                  </a:cubicBezTo>
                  <a:cubicBezTo>
                    <a:pt x="10" y="14"/>
                    <a:pt x="10" y="14"/>
                    <a:pt x="10" y="14"/>
                  </a:cubicBezTo>
                  <a:cubicBezTo>
                    <a:pt x="12" y="10"/>
                    <a:pt x="14" y="9"/>
                    <a:pt x="16" y="5"/>
                  </a:cubicBezTo>
                  <a:cubicBezTo>
                    <a:pt x="16" y="4"/>
                    <a:pt x="16" y="4"/>
                    <a:pt x="16" y="4"/>
                  </a:cubicBezTo>
                  <a:cubicBezTo>
                    <a:pt x="13" y="3"/>
                    <a:pt x="11" y="2"/>
                    <a:pt x="8"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3" name="ïś1ïḍé"/>
            <p:cNvSpPr/>
            <p:nvPr/>
          </p:nvSpPr>
          <p:spPr bwMode="auto">
            <a:xfrm>
              <a:off x="6651556" y="3001928"/>
              <a:ext cx="123862"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10"/>
                  </a:cubicBezTo>
                  <a:cubicBezTo>
                    <a:pt x="0" y="10"/>
                    <a:pt x="0" y="10"/>
                    <a:pt x="0" y="10"/>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4" name="îś1îḓê"/>
            <p:cNvSpPr/>
            <p:nvPr/>
          </p:nvSpPr>
          <p:spPr bwMode="auto">
            <a:xfrm>
              <a:off x="7092359" y="2684988"/>
              <a:ext cx="120220"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5" name="îšḻiďé"/>
            <p:cNvSpPr/>
            <p:nvPr/>
          </p:nvSpPr>
          <p:spPr bwMode="auto">
            <a:xfrm>
              <a:off x="6396546" y="3683169"/>
              <a:ext cx="120220" cy="98362"/>
            </a:xfrm>
            <a:custGeom>
              <a:avLst/>
              <a:gdLst>
                <a:gd name="T0" fmla="*/ 10 w 16"/>
                <a:gd name="T1" fmla="*/ 13 h 13"/>
                <a:gd name="T2" fmla="*/ 16 w 16"/>
                <a:gd name="T3" fmla="*/ 4 h 13"/>
                <a:gd name="T4" fmla="*/ 16 w 16"/>
                <a:gd name="T5" fmla="*/ 3 h 13"/>
                <a:gd name="T6" fmla="*/ 8 w 16"/>
                <a:gd name="T7" fmla="*/ 0 h 13"/>
                <a:gd name="T8" fmla="*/ 7 w 16"/>
                <a:gd name="T9" fmla="*/ 0 h 13"/>
                <a:gd name="T10" fmla="*/ 0 w 16"/>
                <a:gd name="T11" fmla="*/ 9 h 13"/>
                <a:gd name="T12" fmla="*/ 1 w 16"/>
                <a:gd name="T13" fmla="*/ 10 h 13"/>
                <a:gd name="T14" fmla="*/ 9 w 16"/>
                <a:gd name="T15" fmla="*/ 13 h 13"/>
                <a:gd name="T16" fmla="*/ 10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0" y="13"/>
                  </a:moveTo>
                  <a:cubicBezTo>
                    <a:pt x="13" y="9"/>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3"/>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6" name="iŝḻiḋe"/>
            <p:cNvSpPr/>
            <p:nvPr/>
          </p:nvSpPr>
          <p:spPr bwMode="auto">
            <a:xfrm>
              <a:off x="6644270" y="3176792"/>
              <a:ext cx="116576" cy="105648"/>
            </a:xfrm>
            <a:custGeom>
              <a:avLst/>
              <a:gdLst>
                <a:gd name="T0" fmla="*/ 9 w 15"/>
                <a:gd name="T1" fmla="*/ 13 h 14"/>
                <a:gd name="T2" fmla="*/ 15 w 15"/>
                <a:gd name="T3" fmla="*/ 4 h 14"/>
                <a:gd name="T4" fmla="*/ 15 w 15"/>
                <a:gd name="T5" fmla="*/ 3 h 14"/>
                <a:gd name="T6" fmla="*/ 7 w 15"/>
                <a:gd name="T7" fmla="*/ 0 h 14"/>
                <a:gd name="T8" fmla="*/ 6 w 15"/>
                <a:gd name="T9" fmla="*/ 0 h 14"/>
                <a:gd name="T10" fmla="*/ 0 w 15"/>
                <a:gd name="T11" fmla="*/ 9 h 14"/>
                <a:gd name="T12" fmla="*/ 0 w 15"/>
                <a:gd name="T13" fmla="*/ 10 h 14"/>
                <a:gd name="T14" fmla="*/ 8 w 15"/>
                <a:gd name="T15" fmla="*/ 14 h 14"/>
                <a:gd name="T16" fmla="*/ 9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9" y="13"/>
                  </a:moveTo>
                  <a:cubicBezTo>
                    <a:pt x="12" y="10"/>
                    <a:pt x="13" y="8"/>
                    <a:pt x="15" y="4"/>
                  </a:cubicBezTo>
                  <a:cubicBezTo>
                    <a:pt x="15" y="3"/>
                    <a:pt x="15" y="3"/>
                    <a:pt x="15" y="3"/>
                  </a:cubicBezTo>
                  <a:cubicBezTo>
                    <a:pt x="12" y="2"/>
                    <a:pt x="10" y="1"/>
                    <a:pt x="7" y="0"/>
                  </a:cubicBezTo>
                  <a:cubicBezTo>
                    <a:pt x="6" y="0"/>
                    <a:pt x="6" y="0"/>
                    <a:pt x="6" y="0"/>
                  </a:cubicBezTo>
                  <a:cubicBezTo>
                    <a:pt x="3" y="4"/>
                    <a:pt x="2" y="6"/>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7" name="ïṧḷídé"/>
            <p:cNvSpPr/>
            <p:nvPr/>
          </p:nvSpPr>
          <p:spPr bwMode="auto">
            <a:xfrm>
              <a:off x="6775418" y="2830708"/>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2"/>
                    <a:pt x="11" y="1"/>
                    <a:pt x="7" y="0"/>
                  </a:cubicBezTo>
                  <a:cubicBezTo>
                    <a:pt x="6" y="0"/>
                    <a:pt x="6" y="0"/>
                    <a:pt x="6" y="0"/>
                  </a:cubicBezTo>
                  <a:cubicBezTo>
                    <a:pt x="4" y="4"/>
                    <a:pt x="2" y="6"/>
                    <a:pt x="0" y="10"/>
                  </a:cubicBezTo>
                  <a:cubicBezTo>
                    <a:pt x="0" y="10"/>
                    <a:pt x="0" y="10"/>
                    <a:pt x="0" y="10"/>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8" name="îśľîḓé"/>
            <p:cNvSpPr/>
            <p:nvPr/>
          </p:nvSpPr>
          <p:spPr bwMode="auto">
            <a:xfrm>
              <a:off x="6290900" y="3526519"/>
              <a:ext cx="120220"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9" name="iṣlîḑè"/>
            <p:cNvSpPr/>
            <p:nvPr/>
          </p:nvSpPr>
          <p:spPr bwMode="auto">
            <a:xfrm>
              <a:off x="6403832" y="3515591"/>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3"/>
                    <a:pt x="11" y="2"/>
                    <a:pt x="7" y="0"/>
                  </a:cubicBezTo>
                  <a:cubicBezTo>
                    <a:pt x="6" y="1"/>
                    <a:pt x="6" y="1"/>
                    <a:pt x="6" y="1"/>
                  </a:cubicBezTo>
                  <a:cubicBezTo>
                    <a:pt x="4" y="4"/>
                    <a:pt x="2" y="6"/>
                    <a:pt x="0" y="10"/>
                  </a:cubicBezTo>
                  <a:cubicBezTo>
                    <a:pt x="0" y="11"/>
                    <a:pt x="0" y="11"/>
                    <a:pt x="0" y="11"/>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0" name="îṩḻíḓe"/>
            <p:cNvSpPr/>
            <p:nvPr/>
          </p:nvSpPr>
          <p:spPr bwMode="auto">
            <a:xfrm>
              <a:off x="6462120" y="3435445"/>
              <a:ext cx="123862" cy="105648"/>
            </a:xfrm>
            <a:custGeom>
              <a:avLst/>
              <a:gdLst>
                <a:gd name="T0" fmla="*/ 9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4"/>
                  </a:cubicBezTo>
                  <a:cubicBezTo>
                    <a:pt x="16" y="4"/>
                    <a:pt x="16" y="4"/>
                    <a:pt x="16" y="4"/>
                  </a:cubicBezTo>
                  <a:cubicBezTo>
                    <a:pt x="12" y="2"/>
                    <a:pt x="10" y="1"/>
                    <a:pt x="7" y="0"/>
                  </a:cubicBezTo>
                  <a:cubicBezTo>
                    <a:pt x="6" y="0"/>
                    <a:pt x="6" y="0"/>
                    <a:pt x="6" y="0"/>
                  </a:cubicBezTo>
                  <a:cubicBezTo>
                    <a:pt x="4" y="4"/>
                    <a:pt x="2" y="6"/>
                    <a:pt x="0" y="9"/>
                  </a:cubicBezTo>
                  <a:cubicBezTo>
                    <a:pt x="0" y="10"/>
                    <a:pt x="0" y="10"/>
                    <a:pt x="0" y="10"/>
                  </a:cubicBezTo>
                  <a:cubicBezTo>
                    <a:pt x="3" y="12"/>
                    <a:pt x="5" y="12"/>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1" name="íŝļîḓe"/>
            <p:cNvSpPr/>
            <p:nvPr/>
          </p:nvSpPr>
          <p:spPr bwMode="auto">
            <a:xfrm>
              <a:off x="6585982" y="3260582"/>
              <a:ext cx="120220" cy="105648"/>
            </a:xfrm>
            <a:custGeom>
              <a:avLst/>
              <a:gdLst>
                <a:gd name="T0" fmla="*/ 9 w 16"/>
                <a:gd name="T1" fmla="*/ 14 h 14"/>
                <a:gd name="T2" fmla="*/ 16 w 16"/>
                <a:gd name="T3" fmla="*/ 5 h 14"/>
                <a:gd name="T4" fmla="*/ 15 w 16"/>
                <a:gd name="T5" fmla="*/ 4 h 14"/>
                <a:gd name="T6" fmla="*/ 7 w 16"/>
                <a:gd name="T7" fmla="*/ 0 h 14"/>
                <a:gd name="T8" fmla="*/ 6 w 16"/>
                <a:gd name="T9" fmla="*/ 1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2" name="íṣ1ïdé"/>
            <p:cNvSpPr/>
            <p:nvPr/>
          </p:nvSpPr>
          <p:spPr bwMode="auto">
            <a:xfrm>
              <a:off x="6228968" y="3606665"/>
              <a:ext cx="120220" cy="105648"/>
            </a:xfrm>
            <a:custGeom>
              <a:avLst/>
              <a:gdLst>
                <a:gd name="T0" fmla="*/ 7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3" name="ïślídè"/>
            <p:cNvSpPr/>
            <p:nvPr/>
          </p:nvSpPr>
          <p:spPr bwMode="auto">
            <a:xfrm>
              <a:off x="6524052" y="3351655"/>
              <a:ext cx="120220" cy="105648"/>
            </a:xfrm>
            <a:custGeom>
              <a:avLst/>
              <a:gdLst>
                <a:gd name="T0" fmla="*/ 9 w 16"/>
                <a:gd name="T1" fmla="*/ 13 h 14"/>
                <a:gd name="T2" fmla="*/ 16 w 16"/>
                <a:gd name="T3" fmla="*/ 4 h 14"/>
                <a:gd name="T4" fmla="*/ 15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3"/>
                    <a:pt x="15" y="3"/>
                    <a:pt x="15"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4" name="íSlíďe"/>
            <p:cNvSpPr/>
            <p:nvPr/>
          </p:nvSpPr>
          <p:spPr bwMode="auto">
            <a:xfrm>
              <a:off x="6341902" y="3606665"/>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cubicBezTo>
                    <a:pt x="0" y="10"/>
                    <a:pt x="0" y="10"/>
                    <a:pt x="0" y="10"/>
                  </a:cubicBezTo>
                  <a:cubicBezTo>
                    <a:pt x="4" y="12"/>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5" name="íṡ1íḍé"/>
            <p:cNvSpPr/>
            <p:nvPr/>
          </p:nvSpPr>
          <p:spPr bwMode="auto">
            <a:xfrm>
              <a:off x="6283614" y="3690455"/>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2" y="2"/>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6" name="iṥ1îďè"/>
            <p:cNvSpPr/>
            <p:nvPr/>
          </p:nvSpPr>
          <p:spPr bwMode="auto">
            <a:xfrm>
              <a:off x="6167038" y="3697741"/>
              <a:ext cx="123862"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1"/>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7" name="işļíḋe"/>
            <p:cNvSpPr/>
            <p:nvPr/>
          </p:nvSpPr>
          <p:spPr bwMode="auto">
            <a:xfrm>
              <a:off x="6108750" y="3781529"/>
              <a:ext cx="120220" cy="105648"/>
            </a:xfrm>
            <a:custGeom>
              <a:avLst/>
              <a:gdLst>
                <a:gd name="T0" fmla="*/ 7 w 16"/>
                <a:gd name="T1" fmla="*/ 1 h 14"/>
                <a:gd name="T2" fmla="*/ 0 w 16"/>
                <a:gd name="T3" fmla="*/ 10 h 14"/>
                <a:gd name="T4" fmla="*/ 1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1" y="11"/>
                    <a:pt x="1" y="11"/>
                    <a:pt x="1"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8" name="í$ļîďè"/>
            <p:cNvSpPr/>
            <p:nvPr/>
          </p:nvSpPr>
          <p:spPr bwMode="auto">
            <a:xfrm>
              <a:off x="6221682" y="3781529"/>
              <a:ext cx="120220" cy="105648"/>
            </a:xfrm>
            <a:custGeom>
              <a:avLst/>
              <a:gdLst>
                <a:gd name="T0" fmla="*/ 9 w 16"/>
                <a:gd name="T1" fmla="*/ 14 h 14"/>
                <a:gd name="T2" fmla="*/ 10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2" y="10"/>
                    <a:pt x="14" y="8"/>
                    <a:pt x="16" y="4"/>
                  </a:cubicBezTo>
                  <a:cubicBezTo>
                    <a:pt x="16" y="3"/>
                    <a:pt x="16" y="3"/>
                    <a:pt x="16" y="3"/>
                  </a:cubicBezTo>
                  <a:cubicBezTo>
                    <a:pt x="13" y="2"/>
                    <a:pt x="11" y="1"/>
                    <a:pt x="7" y="0"/>
                  </a:cubicBezTo>
                  <a:cubicBezTo>
                    <a:pt x="6" y="0"/>
                    <a:pt x="6" y="0"/>
                    <a:pt x="6" y="0"/>
                  </a:cubicBezTo>
                  <a:cubicBezTo>
                    <a:pt x="4" y="4"/>
                    <a:pt x="3" y="6"/>
                    <a:pt x="0" y="9"/>
                  </a:cubicBezTo>
                  <a:cubicBezTo>
                    <a:pt x="0" y="10"/>
                    <a:pt x="0" y="10"/>
                    <a:pt x="0" y="10"/>
                  </a:cubicBezTo>
                  <a:cubicBezTo>
                    <a:pt x="4" y="11"/>
                    <a:pt x="5"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9" name="iśľíďé"/>
            <p:cNvSpPr/>
            <p:nvPr/>
          </p:nvSpPr>
          <p:spPr bwMode="auto">
            <a:xfrm>
              <a:off x="6276328" y="3238724"/>
              <a:ext cx="120220"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9"/>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0" name="işḷídè"/>
            <p:cNvSpPr/>
            <p:nvPr/>
          </p:nvSpPr>
          <p:spPr bwMode="auto">
            <a:xfrm>
              <a:off x="6123322" y="3941821"/>
              <a:ext cx="218580" cy="240438"/>
            </a:xfrm>
            <a:custGeom>
              <a:avLst/>
              <a:gdLst>
                <a:gd name="T0" fmla="*/ 28 w 29"/>
                <a:gd name="T1" fmla="*/ 4 h 32"/>
                <a:gd name="T2" fmla="*/ 20 w 29"/>
                <a:gd name="T3" fmla="*/ 0 h 32"/>
                <a:gd name="T4" fmla="*/ 19 w 29"/>
                <a:gd name="T5" fmla="*/ 0 h 32"/>
                <a:gd name="T6" fmla="*/ 0 w 29"/>
                <a:gd name="T7" fmla="*/ 27 h 32"/>
                <a:gd name="T8" fmla="*/ 0 w 29"/>
                <a:gd name="T9" fmla="*/ 28 h 32"/>
                <a:gd name="T10" fmla="*/ 9 w 29"/>
                <a:gd name="T11" fmla="*/ 32 h 32"/>
                <a:gd name="T12" fmla="*/ 10 w 29"/>
                <a:gd name="T13" fmla="*/ 31 h 32"/>
                <a:gd name="T14" fmla="*/ 29 w 29"/>
                <a:gd name="T15" fmla="*/ 4 h 32"/>
                <a:gd name="T16" fmla="*/ 28 w 29"/>
                <a:gd name="T17"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8" y="4"/>
                  </a:moveTo>
                  <a:cubicBezTo>
                    <a:pt x="25" y="2"/>
                    <a:pt x="23" y="1"/>
                    <a:pt x="20" y="0"/>
                  </a:cubicBezTo>
                  <a:cubicBezTo>
                    <a:pt x="19" y="0"/>
                    <a:pt x="19" y="0"/>
                    <a:pt x="19" y="0"/>
                  </a:cubicBezTo>
                  <a:cubicBezTo>
                    <a:pt x="13" y="9"/>
                    <a:pt x="6" y="18"/>
                    <a:pt x="0" y="27"/>
                  </a:cubicBezTo>
                  <a:cubicBezTo>
                    <a:pt x="0" y="28"/>
                    <a:pt x="0" y="28"/>
                    <a:pt x="0" y="28"/>
                  </a:cubicBezTo>
                  <a:cubicBezTo>
                    <a:pt x="4" y="30"/>
                    <a:pt x="5" y="30"/>
                    <a:pt x="9" y="32"/>
                  </a:cubicBezTo>
                  <a:cubicBezTo>
                    <a:pt x="10" y="31"/>
                    <a:pt x="10" y="31"/>
                    <a:pt x="10" y="31"/>
                  </a:cubicBezTo>
                  <a:cubicBezTo>
                    <a:pt x="16" y="22"/>
                    <a:pt x="22" y="13"/>
                    <a:pt x="29" y="4"/>
                  </a:cubicBezTo>
                  <a:lnTo>
                    <a:pt x="28"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1" name="išlíḓè"/>
            <p:cNvSpPr/>
            <p:nvPr/>
          </p:nvSpPr>
          <p:spPr bwMode="auto">
            <a:xfrm>
              <a:off x="5871955" y="3970965"/>
              <a:ext cx="123862" cy="105648"/>
            </a:xfrm>
            <a:custGeom>
              <a:avLst/>
              <a:gdLst>
                <a:gd name="T0" fmla="*/ 16 w 16"/>
                <a:gd name="T1" fmla="*/ 3 h 14"/>
                <a:gd name="T2" fmla="*/ 7 w 16"/>
                <a:gd name="T3" fmla="*/ 0 h 14"/>
                <a:gd name="T4" fmla="*/ 6 w 16"/>
                <a:gd name="T5" fmla="*/ 0 h 14"/>
                <a:gd name="T6" fmla="*/ 0 w 16"/>
                <a:gd name="T7" fmla="*/ 9 h 14"/>
                <a:gd name="T8" fmla="*/ 0 w 16"/>
                <a:gd name="T9" fmla="*/ 10 h 14"/>
                <a:gd name="T10" fmla="*/ 9 w 16"/>
                <a:gd name="T11" fmla="*/ 14 h 14"/>
                <a:gd name="T12" fmla="*/ 10 w 16"/>
                <a:gd name="T13" fmla="*/ 13 h 14"/>
                <a:gd name="T14" fmla="*/ 16 w 16"/>
                <a:gd name="T15" fmla="*/ 4 h 14"/>
                <a:gd name="T16" fmla="*/ 16 w 16"/>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3"/>
                  </a:moveTo>
                  <a:cubicBezTo>
                    <a:pt x="12" y="2"/>
                    <a:pt x="11" y="1"/>
                    <a:pt x="7" y="0"/>
                  </a:cubicBezTo>
                  <a:cubicBezTo>
                    <a:pt x="6" y="0"/>
                    <a:pt x="6" y="0"/>
                    <a:pt x="6" y="0"/>
                  </a:cubicBez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lnTo>
                    <a:pt x="16"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2" name="î$lïḍe"/>
            <p:cNvSpPr/>
            <p:nvPr/>
          </p:nvSpPr>
          <p:spPr bwMode="auto">
            <a:xfrm>
              <a:off x="5791809" y="3934535"/>
              <a:ext cx="120220" cy="105648"/>
            </a:xfrm>
            <a:custGeom>
              <a:avLst/>
              <a:gdLst>
                <a:gd name="T0" fmla="*/ 16 w 16"/>
                <a:gd name="T1" fmla="*/ 4 h 14"/>
                <a:gd name="T2" fmla="*/ 7 w 16"/>
                <a:gd name="T3" fmla="*/ 0 h 14"/>
                <a:gd name="T4" fmla="*/ 6 w 16"/>
                <a:gd name="T5" fmla="*/ 0 h 14"/>
                <a:gd name="T6" fmla="*/ 0 w 16"/>
                <a:gd name="T7" fmla="*/ 10 h 14"/>
                <a:gd name="T8" fmla="*/ 0 w 16"/>
                <a:gd name="T9" fmla="*/ 10 h 14"/>
                <a:gd name="T10" fmla="*/ 8 w 16"/>
                <a:gd name="T11" fmla="*/ 14 h 14"/>
                <a:gd name="T12" fmla="*/ 9 w 16"/>
                <a:gd name="T13" fmla="*/ 14 h 14"/>
                <a:gd name="T14" fmla="*/ 16 w 16"/>
                <a:gd name="T15" fmla="*/ 5 h 14"/>
                <a:gd name="T16" fmla="*/ 16 w 1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4"/>
                  </a:move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lnTo>
                    <a:pt x="16"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3" name="ï$ḷiďê"/>
            <p:cNvSpPr/>
            <p:nvPr/>
          </p:nvSpPr>
          <p:spPr bwMode="auto">
            <a:xfrm>
              <a:off x="6039532" y="3956393"/>
              <a:ext cx="182150" cy="189436"/>
            </a:xfrm>
            <a:custGeom>
              <a:avLst/>
              <a:gdLst>
                <a:gd name="T0" fmla="*/ 24 w 24"/>
                <a:gd name="T1" fmla="*/ 3 h 25"/>
                <a:gd name="T2" fmla="*/ 15 w 24"/>
                <a:gd name="T3" fmla="*/ 0 h 25"/>
                <a:gd name="T4" fmla="*/ 14 w 24"/>
                <a:gd name="T5" fmla="*/ 0 h 25"/>
                <a:gd name="T6" fmla="*/ 0 w 24"/>
                <a:gd name="T7" fmla="*/ 21 h 25"/>
                <a:gd name="T8" fmla="*/ 0 w 24"/>
                <a:gd name="T9" fmla="*/ 22 h 25"/>
                <a:gd name="T10" fmla="*/ 9 w 24"/>
                <a:gd name="T11" fmla="*/ 25 h 25"/>
                <a:gd name="T12" fmla="*/ 10 w 24"/>
                <a:gd name="T13" fmla="*/ 25 h 25"/>
                <a:gd name="T14" fmla="*/ 24 w 24"/>
                <a:gd name="T15" fmla="*/ 4 h 25"/>
                <a:gd name="T16" fmla="*/ 24 w 24"/>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4" y="3"/>
                  </a:moveTo>
                  <a:cubicBezTo>
                    <a:pt x="20" y="2"/>
                    <a:pt x="19" y="1"/>
                    <a:pt x="15" y="0"/>
                  </a:cubicBezTo>
                  <a:cubicBezTo>
                    <a:pt x="14" y="0"/>
                    <a:pt x="14" y="0"/>
                    <a:pt x="14" y="0"/>
                  </a:cubicBezTo>
                  <a:cubicBezTo>
                    <a:pt x="10" y="7"/>
                    <a:pt x="5" y="14"/>
                    <a:pt x="0" y="21"/>
                  </a:cubicBezTo>
                  <a:cubicBezTo>
                    <a:pt x="0" y="22"/>
                    <a:pt x="0" y="22"/>
                    <a:pt x="0" y="22"/>
                  </a:cubicBezTo>
                  <a:cubicBezTo>
                    <a:pt x="4" y="23"/>
                    <a:pt x="5" y="24"/>
                    <a:pt x="9" y="25"/>
                  </a:cubicBezTo>
                  <a:cubicBezTo>
                    <a:pt x="10" y="25"/>
                    <a:pt x="10" y="25"/>
                    <a:pt x="10" y="25"/>
                  </a:cubicBezTo>
                  <a:cubicBezTo>
                    <a:pt x="15" y="18"/>
                    <a:pt x="19" y="11"/>
                    <a:pt x="24" y="4"/>
                  </a:cubicBezTo>
                  <a:lnTo>
                    <a:pt x="24"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4" name="îšļîḋe"/>
            <p:cNvSpPr/>
            <p:nvPr/>
          </p:nvSpPr>
          <p:spPr bwMode="auto">
            <a:xfrm>
              <a:off x="5955745" y="3956393"/>
              <a:ext cx="153006" cy="156650"/>
            </a:xfrm>
            <a:custGeom>
              <a:avLst/>
              <a:gdLst>
                <a:gd name="T0" fmla="*/ 20 w 20"/>
                <a:gd name="T1" fmla="*/ 4 h 21"/>
                <a:gd name="T2" fmla="*/ 12 w 20"/>
                <a:gd name="T3" fmla="*/ 0 h 21"/>
                <a:gd name="T4" fmla="*/ 11 w 20"/>
                <a:gd name="T5" fmla="*/ 1 h 21"/>
                <a:gd name="T6" fmla="*/ 0 w 20"/>
                <a:gd name="T7" fmla="*/ 16 h 21"/>
                <a:gd name="T8" fmla="*/ 0 w 20"/>
                <a:gd name="T9" fmla="*/ 17 h 21"/>
                <a:gd name="T10" fmla="*/ 9 w 20"/>
                <a:gd name="T11" fmla="*/ 21 h 21"/>
                <a:gd name="T12" fmla="*/ 10 w 20"/>
                <a:gd name="T13" fmla="*/ 20 h 21"/>
                <a:gd name="T14" fmla="*/ 20 w 20"/>
                <a:gd name="T15" fmla="*/ 5 h 21"/>
                <a:gd name="T16" fmla="*/ 20 w 20"/>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4"/>
                  </a:moveTo>
                  <a:cubicBezTo>
                    <a:pt x="17" y="2"/>
                    <a:pt x="15" y="2"/>
                    <a:pt x="12" y="0"/>
                  </a:cubicBezTo>
                  <a:cubicBezTo>
                    <a:pt x="11" y="1"/>
                    <a:pt x="11" y="1"/>
                    <a:pt x="11" y="1"/>
                  </a:cubicBezTo>
                  <a:cubicBezTo>
                    <a:pt x="7" y="6"/>
                    <a:pt x="3" y="11"/>
                    <a:pt x="0" y="16"/>
                  </a:cubicBezTo>
                  <a:cubicBezTo>
                    <a:pt x="0" y="17"/>
                    <a:pt x="0" y="17"/>
                    <a:pt x="0" y="17"/>
                  </a:cubicBezTo>
                  <a:cubicBezTo>
                    <a:pt x="3" y="18"/>
                    <a:pt x="5" y="19"/>
                    <a:pt x="9" y="21"/>
                  </a:cubicBezTo>
                  <a:cubicBezTo>
                    <a:pt x="10" y="20"/>
                    <a:pt x="10" y="20"/>
                    <a:pt x="10" y="20"/>
                  </a:cubicBezTo>
                  <a:cubicBezTo>
                    <a:pt x="13" y="15"/>
                    <a:pt x="17" y="10"/>
                    <a:pt x="20" y="5"/>
                  </a:cubicBezTo>
                  <a:lnTo>
                    <a:pt x="20"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5" name="íŝļíḑe"/>
            <p:cNvSpPr/>
            <p:nvPr/>
          </p:nvSpPr>
          <p:spPr bwMode="auto">
            <a:xfrm>
              <a:off x="5850097" y="385074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6" name="îṣḷiḋè"/>
            <p:cNvSpPr/>
            <p:nvPr/>
          </p:nvSpPr>
          <p:spPr bwMode="auto">
            <a:xfrm>
              <a:off x="5912029" y="3759671"/>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7" name="ïSľiďé"/>
            <p:cNvSpPr/>
            <p:nvPr/>
          </p:nvSpPr>
          <p:spPr bwMode="auto">
            <a:xfrm>
              <a:off x="6094178" y="3501019"/>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8" name="iṡḷiḑé"/>
            <p:cNvSpPr/>
            <p:nvPr/>
          </p:nvSpPr>
          <p:spPr bwMode="auto">
            <a:xfrm>
              <a:off x="6032246" y="358480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9" name="ïš1ïḓè"/>
            <p:cNvSpPr/>
            <p:nvPr/>
          </p:nvSpPr>
          <p:spPr bwMode="auto">
            <a:xfrm>
              <a:off x="5970317" y="3675883"/>
              <a:ext cx="123862"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0" name="ïṡḷide"/>
            <p:cNvSpPr/>
            <p:nvPr/>
          </p:nvSpPr>
          <p:spPr bwMode="auto">
            <a:xfrm>
              <a:off x="6327330" y="3162220"/>
              <a:ext cx="659383" cy="877963"/>
            </a:xfrm>
            <a:custGeom>
              <a:avLst/>
              <a:gdLst>
                <a:gd name="T0" fmla="*/ 79 w 87"/>
                <a:gd name="T1" fmla="*/ 0 h 116"/>
                <a:gd name="T2" fmla="*/ 78 w 87"/>
                <a:gd name="T3" fmla="*/ 0 h 116"/>
                <a:gd name="T4" fmla="*/ 0 w 87"/>
                <a:gd name="T5" fmla="*/ 112 h 116"/>
                <a:gd name="T6" fmla="*/ 1 w 87"/>
                <a:gd name="T7" fmla="*/ 112 h 116"/>
                <a:gd name="T8" fmla="*/ 9 w 87"/>
                <a:gd name="T9" fmla="*/ 116 h 116"/>
                <a:gd name="T10" fmla="*/ 10 w 87"/>
                <a:gd name="T11" fmla="*/ 116 h 116"/>
                <a:gd name="T12" fmla="*/ 87 w 87"/>
                <a:gd name="T13" fmla="*/ 4 h 116"/>
                <a:gd name="T14" fmla="*/ 87 w 87"/>
                <a:gd name="T15" fmla="*/ 3 h 116"/>
                <a:gd name="T16" fmla="*/ 79 w 87"/>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6">
                  <a:moveTo>
                    <a:pt x="79" y="0"/>
                  </a:moveTo>
                  <a:cubicBezTo>
                    <a:pt x="78" y="0"/>
                    <a:pt x="78" y="0"/>
                    <a:pt x="78" y="0"/>
                  </a:cubicBezTo>
                  <a:cubicBezTo>
                    <a:pt x="52" y="37"/>
                    <a:pt x="26" y="75"/>
                    <a:pt x="0" y="112"/>
                  </a:cubicBezTo>
                  <a:cubicBezTo>
                    <a:pt x="1" y="112"/>
                    <a:pt x="1" y="112"/>
                    <a:pt x="1" y="112"/>
                  </a:cubicBezTo>
                  <a:cubicBezTo>
                    <a:pt x="4" y="114"/>
                    <a:pt x="6" y="115"/>
                    <a:pt x="9" y="116"/>
                  </a:cubicBezTo>
                  <a:cubicBezTo>
                    <a:pt x="10" y="116"/>
                    <a:pt x="10" y="116"/>
                    <a:pt x="10" y="116"/>
                  </a:cubicBezTo>
                  <a:cubicBezTo>
                    <a:pt x="36" y="79"/>
                    <a:pt x="62" y="41"/>
                    <a:pt x="87" y="4"/>
                  </a:cubicBezTo>
                  <a:cubicBezTo>
                    <a:pt x="87" y="3"/>
                    <a:pt x="87" y="3"/>
                    <a:pt x="87" y="3"/>
                  </a:cubicBezTo>
                  <a:cubicBezTo>
                    <a:pt x="84" y="2"/>
                    <a:pt x="82" y="1"/>
                    <a:pt x="79"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1" name="ï$ļíḋê"/>
            <p:cNvSpPr/>
            <p:nvPr/>
          </p:nvSpPr>
          <p:spPr bwMode="auto">
            <a:xfrm>
              <a:off x="7168861" y="2714132"/>
              <a:ext cx="127506" cy="116576"/>
            </a:xfrm>
            <a:custGeom>
              <a:avLst/>
              <a:gdLst>
                <a:gd name="T0" fmla="*/ 8 w 17"/>
                <a:gd name="T1" fmla="*/ 0 h 15"/>
                <a:gd name="T2" fmla="*/ 7 w 17"/>
                <a:gd name="T3" fmla="*/ 1 h 15"/>
                <a:gd name="T4" fmla="*/ 0 w 17"/>
                <a:gd name="T5" fmla="*/ 10 h 15"/>
                <a:gd name="T6" fmla="*/ 1 w 17"/>
                <a:gd name="T7" fmla="*/ 11 h 15"/>
                <a:gd name="T8" fmla="*/ 9 w 17"/>
                <a:gd name="T9" fmla="*/ 15 h 15"/>
                <a:gd name="T10" fmla="*/ 10 w 17"/>
                <a:gd name="T11" fmla="*/ 14 h 15"/>
                <a:gd name="T12" fmla="*/ 17 w 17"/>
                <a:gd name="T13" fmla="*/ 5 h 15"/>
                <a:gd name="T14" fmla="*/ 16 w 17"/>
                <a:gd name="T15" fmla="*/ 4 h 15"/>
                <a:gd name="T16" fmla="*/ 8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8" y="0"/>
                  </a:moveTo>
                  <a:cubicBezTo>
                    <a:pt x="8" y="0"/>
                    <a:pt x="7" y="0"/>
                    <a:pt x="7" y="1"/>
                  </a:cubicBezTo>
                  <a:cubicBezTo>
                    <a:pt x="4" y="4"/>
                    <a:pt x="3" y="6"/>
                    <a:pt x="0" y="10"/>
                  </a:cubicBezTo>
                  <a:cubicBezTo>
                    <a:pt x="1" y="11"/>
                    <a:pt x="1" y="11"/>
                    <a:pt x="1" y="11"/>
                  </a:cubicBezTo>
                  <a:cubicBezTo>
                    <a:pt x="4" y="12"/>
                    <a:pt x="6" y="13"/>
                    <a:pt x="9" y="15"/>
                  </a:cubicBezTo>
                  <a:cubicBezTo>
                    <a:pt x="9" y="15"/>
                    <a:pt x="10" y="15"/>
                    <a:pt x="10" y="14"/>
                  </a:cubicBezTo>
                  <a:cubicBezTo>
                    <a:pt x="13" y="10"/>
                    <a:pt x="14" y="9"/>
                    <a:pt x="17" y="5"/>
                  </a:cubicBezTo>
                  <a:cubicBezTo>
                    <a:pt x="17" y="4"/>
                    <a:pt x="17"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2" name="íṣḻíḋê"/>
            <p:cNvSpPr/>
            <p:nvPr/>
          </p:nvSpPr>
          <p:spPr bwMode="auto">
            <a:xfrm>
              <a:off x="7106931" y="280520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3" name="íṩ1ïḑê"/>
            <p:cNvSpPr/>
            <p:nvPr/>
          </p:nvSpPr>
          <p:spPr bwMode="auto">
            <a:xfrm>
              <a:off x="7044999" y="2896282"/>
              <a:ext cx="123862" cy="105648"/>
            </a:xfrm>
            <a:custGeom>
              <a:avLst/>
              <a:gdLst>
                <a:gd name="T0" fmla="*/ 8 w 16"/>
                <a:gd name="T1" fmla="*/ 0 h 14"/>
                <a:gd name="T2" fmla="*/ 7 w 16"/>
                <a:gd name="T3" fmla="*/ 0 h 14"/>
                <a:gd name="T4" fmla="*/ 0 w 16"/>
                <a:gd name="T5" fmla="*/ 10 h 14"/>
                <a:gd name="T6" fmla="*/ 0 w 16"/>
                <a:gd name="T7" fmla="*/ 10 h 14"/>
                <a:gd name="T8" fmla="*/ 9 w 16"/>
                <a:gd name="T9" fmla="*/ 14 h 14"/>
                <a:gd name="T10" fmla="*/ 10 w 16"/>
                <a:gd name="T11" fmla="*/ 14 h 14"/>
                <a:gd name="T12" fmla="*/ 16 w 16"/>
                <a:gd name="T13" fmla="*/ 4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10"/>
                  </a:cubicBezTo>
                  <a:cubicBezTo>
                    <a:pt x="0" y="10"/>
                    <a:pt x="0" y="10"/>
                    <a:pt x="0" y="10"/>
                  </a:cubicBezTo>
                  <a:cubicBezTo>
                    <a:pt x="4" y="12"/>
                    <a:pt x="5" y="13"/>
                    <a:pt x="9" y="14"/>
                  </a:cubicBezTo>
                  <a:cubicBezTo>
                    <a:pt x="10" y="14"/>
                    <a:pt x="10" y="14"/>
                    <a:pt x="10" y="14"/>
                  </a:cubicBezTo>
                  <a:cubicBezTo>
                    <a:pt x="12" y="10"/>
                    <a:pt x="14" y="8"/>
                    <a:pt x="16" y="4"/>
                  </a:cubicBezTo>
                  <a:cubicBezTo>
                    <a:pt x="16" y="4"/>
                    <a:pt x="16" y="4"/>
                    <a:pt x="16" y="4"/>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4" name="ís1ïḍé"/>
            <p:cNvSpPr/>
            <p:nvPr/>
          </p:nvSpPr>
          <p:spPr bwMode="auto">
            <a:xfrm>
              <a:off x="6207110" y="4105757"/>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5" name="ïŝḻîḍê"/>
            <p:cNvSpPr/>
            <p:nvPr/>
          </p:nvSpPr>
          <p:spPr bwMode="auto">
            <a:xfrm>
              <a:off x="6986711" y="2987356"/>
              <a:ext cx="120220"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5"/>
                    <a:pt x="0" y="9"/>
                  </a:cubicBezTo>
                  <a:cubicBezTo>
                    <a:pt x="0" y="10"/>
                    <a:pt x="0" y="10"/>
                    <a:pt x="0" y="10"/>
                  </a:cubicBezTo>
                  <a:cubicBezTo>
                    <a:pt x="4" y="12"/>
                    <a:pt x="5" y="12"/>
                    <a:pt x="9" y="14"/>
                  </a:cubicBezTo>
                  <a:cubicBezTo>
                    <a:pt x="10" y="13"/>
                    <a:pt x="10" y="13"/>
                    <a:pt x="10" y="13"/>
                  </a:cubicBezTo>
                  <a:cubicBezTo>
                    <a:pt x="12"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6" name="îš1iḍé"/>
            <p:cNvSpPr/>
            <p:nvPr/>
          </p:nvSpPr>
          <p:spPr bwMode="auto">
            <a:xfrm>
              <a:off x="6265398" y="4025611"/>
              <a:ext cx="123862"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7" name="ïṧ1iďê"/>
            <p:cNvSpPr/>
            <p:nvPr/>
          </p:nvSpPr>
          <p:spPr bwMode="auto">
            <a:xfrm>
              <a:off x="6152466" y="3409943"/>
              <a:ext cx="123862"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8" name="ïŝļíḍè"/>
            <p:cNvSpPr/>
            <p:nvPr/>
          </p:nvSpPr>
          <p:spPr bwMode="auto">
            <a:xfrm>
              <a:off x="6924782" y="307114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5" y="13"/>
                    <a:pt x="9" y="14"/>
                  </a:cubicBezTo>
                  <a:cubicBezTo>
                    <a:pt x="10" y="14"/>
                    <a:pt x="10" y="14"/>
                    <a:pt x="10" y="14"/>
                  </a:cubicBezTo>
                  <a:cubicBezTo>
                    <a:pt x="12"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9" name="išḷïḓê"/>
            <p:cNvSpPr/>
            <p:nvPr/>
          </p:nvSpPr>
          <p:spPr bwMode="auto">
            <a:xfrm>
              <a:off x="6881066" y="2859852"/>
              <a:ext cx="204008" cy="233152"/>
            </a:xfrm>
            <a:custGeom>
              <a:avLst/>
              <a:gdLst>
                <a:gd name="T0" fmla="*/ 10 w 27"/>
                <a:gd name="T1" fmla="*/ 30 h 31"/>
                <a:gd name="T2" fmla="*/ 27 w 27"/>
                <a:gd name="T3" fmla="*/ 5 h 31"/>
                <a:gd name="T4" fmla="*/ 27 w 27"/>
                <a:gd name="T5" fmla="*/ 4 h 31"/>
                <a:gd name="T6" fmla="*/ 19 w 27"/>
                <a:gd name="T7" fmla="*/ 0 h 31"/>
                <a:gd name="T8" fmla="*/ 18 w 27"/>
                <a:gd name="T9" fmla="*/ 1 h 31"/>
                <a:gd name="T10" fmla="*/ 0 w 27"/>
                <a:gd name="T11" fmla="*/ 26 h 31"/>
                <a:gd name="T12" fmla="*/ 0 w 27"/>
                <a:gd name="T13" fmla="*/ 27 h 31"/>
                <a:gd name="T14" fmla="*/ 9 w 27"/>
                <a:gd name="T15" fmla="*/ 31 h 31"/>
                <a:gd name="T16" fmla="*/ 10 w 27"/>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1">
                  <a:moveTo>
                    <a:pt x="10" y="30"/>
                  </a:moveTo>
                  <a:cubicBezTo>
                    <a:pt x="15" y="22"/>
                    <a:pt x="21" y="13"/>
                    <a:pt x="27" y="5"/>
                  </a:cubicBezTo>
                  <a:cubicBezTo>
                    <a:pt x="27" y="4"/>
                    <a:pt x="27" y="4"/>
                    <a:pt x="27" y="4"/>
                  </a:cubicBezTo>
                  <a:cubicBezTo>
                    <a:pt x="24" y="3"/>
                    <a:pt x="22" y="2"/>
                    <a:pt x="19" y="0"/>
                  </a:cubicBezTo>
                  <a:cubicBezTo>
                    <a:pt x="18" y="1"/>
                    <a:pt x="18" y="1"/>
                    <a:pt x="18" y="1"/>
                  </a:cubicBezTo>
                  <a:cubicBezTo>
                    <a:pt x="12" y="9"/>
                    <a:pt x="6" y="18"/>
                    <a:pt x="0" y="26"/>
                  </a:cubicBezTo>
                  <a:cubicBezTo>
                    <a:pt x="0" y="27"/>
                    <a:pt x="0" y="27"/>
                    <a:pt x="0" y="27"/>
                  </a:cubicBezTo>
                  <a:cubicBezTo>
                    <a:pt x="4" y="28"/>
                    <a:pt x="5" y="29"/>
                    <a:pt x="9" y="31"/>
                  </a:cubicBezTo>
                  <a:lnTo>
                    <a:pt x="10" y="3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0" name="işḻïḍé"/>
            <p:cNvSpPr/>
            <p:nvPr/>
          </p:nvSpPr>
          <p:spPr bwMode="auto">
            <a:xfrm>
              <a:off x="6760846" y="3162220"/>
              <a:ext cx="120220" cy="105648"/>
            </a:xfrm>
            <a:custGeom>
              <a:avLst/>
              <a:gdLst>
                <a:gd name="T0" fmla="*/ 9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6" y="4"/>
                    <a:pt x="16" y="4"/>
                    <a:pt x="16" y="4"/>
                  </a:cubicBezTo>
                  <a:cubicBezTo>
                    <a:pt x="12" y="2"/>
                    <a:pt x="11" y="2"/>
                    <a:pt x="7" y="0"/>
                  </a:cubicBezTo>
                  <a:cubicBezTo>
                    <a:pt x="6" y="0"/>
                    <a:pt x="6" y="0"/>
                    <a:pt x="6" y="0"/>
                  </a:cubicBezTo>
                  <a:cubicBezTo>
                    <a:pt x="4"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1" name="ïṧliḑè"/>
            <p:cNvSpPr/>
            <p:nvPr/>
          </p:nvSpPr>
          <p:spPr bwMode="auto">
            <a:xfrm>
              <a:off x="6454834" y="3592093"/>
              <a:ext cx="123862"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0"/>
                    <a:pt x="1" y="10"/>
                    <a:pt x="1" y="10"/>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2" name="î$1íďê"/>
            <p:cNvSpPr/>
            <p:nvPr/>
          </p:nvSpPr>
          <p:spPr bwMode="auto">
            <a:xfrm>
              <a:off x="6819133" y="3078432"/>
              <a:ext cx="120220" cy="105648"/>
            </a:xfrm>
            <a:custGeom>
              <a:avLst/>
              <a:gdLst>
                <a:gd name="T0" fmla="*/ 9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6" y="3"/>
                    <a:pt x="16" y="3"/>
                    <a:pt x="16" y="3"/>
                  </a:cubicBezTo>
                  <a:cubicBezTo>
                    <a:pt x="12" y="2"/>
                    <a:pt x="10" y="1"/>
                    <a:pt x="7" y="0"/>
                  </a:cubicBezTo>
                  <a:cubicBezTo>
                    <a:pt x="6" y="0"/>
                    <a:pt x="6" y="0"/>
                    <a:pt x="6" y="0"/>
                  </a:cubicBezTo>
                  <a:cubicBezTo>
                    <a:pt x="4"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3" name="îślidé"/>
            <p:cNvSpPr/>
            <p:nvPr/>
          </p:nvSpPr>
          <p:spPr bwMode="auto">
            <a:xfrm>
              <a:off x="7008569" y="2648558"/>
              <a:ext cx="120220" cy="105648"/>
            </a:xfrm>
            <a:custGeom>
              <a:avLst/>
              <a:gdLst>
                <a:gd name="T0" fmla="*/ 0 w 16"/>
                <a:gd name="T1" fmla="*/ 11 h 14"/>
                <a:gd name="T2" fmla="*/ 8 w 16"/>
                <a:gd name="T3" fmla="*/ 14 h 14"/>
                <a:gd name="T4" fmla="*/ 9 w 16"/>
                <a:gd name="T5" fmla="*/ 14 h 14"/>
                <a:gd name="T6" fmla="*/ 16 w 16"/>
                <a:gd name="T7" fmla="*/ 4 h 14"/>
                <a:gd name="T8" fmla="*/ 16 w 16"/>
                <a:gd name="T9" fmla="*/ 4 h 14"/>
                <a:gd name="T10" fmla="*/ 7 w 16"/>
                <a:gd name="T11" fmla="*/ 0 h 14"/>
                <a:gd name="T12" fmla="*/ 6 w 16"/>
                <a:gd name="T13" fmla="*/ 0 h 14"/>
                <a:gd name="T14" fmla="*/ 0 w 16"/>
                <a:gd name="T15" fmla="*/ 10 h 14"/>
                <a:gd name="T16" fmla="*/ 0 w 16"/>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1"/>
                  </a:moveTo>
                  <a:cubicBezTo>
                    <a:pt x="3" y="12"/>
                    <a:pt x="5" y="13"/>
                    <a:pt x="8" y="14"/>
                  </a:cubicBezTo>
                  <a:cubicBezTo>
                    <a:pt x="9" y="14"/>
                    <a:pt x="9" y="14"/>
                    <a:pt x="9" y="14"/>
                  </a:cubicBezTo>
                  <a:cubicBezTo>
                    <a:pt x="12" y="10"/>
                    <a:pt x="13" y="8"/>
                    <a:pt x="16" y="4"/>
                  </a:cubicBezTo>
                  <a:cubicBezTo>
                    <a:pt x="16" y="4"/>
                    <a:pt x="16" y="4"/>
                    <a:pt x="16" y="4"/>
                  </a:cubicBezTo>
                  <a:cubicBezTo>
                    <a:pt x="12" y="2"/>
                    <a:pt x="11" y="1"/>
                    <a:pt x="7" y="0"/>
                  </a:cubicBezTo>
                  <a:cubicBezTo>
                    <a:pt x="6" y="0"/>
                    <a:pt x="6" y="0"/>
                    <a:pt x="6" y="0"/>
                  </a:cubicBezTo>
                  <a:cubicBezTo>
                    <a:pt x="4" y="4"/>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4" name="iŝlîḋé"/>
            <p:cNvSpPr/>
            <p:nvPr/>
          </p:nvSpPr>
          <p:spPr bwMode="auto">
            <a:xfrm>
              <a:off x="6924782" y="2608484"/>
              <a:ext cx="120220" cy="116576"/>
            </a:xfrm>
            <a:custGeom>
              <a:avLst/>
              <a:gdLst>
                <a:gd name="T0" fmla="*/ 0 w 16"/>
                <a:gd name="T1" fmla="*/ 11 h 15"/>
                <a:gd name="T2" fmla="*/ 8 w 16"/>
                <a:gd name="T3" fmla="*/ 15 h 15"/>
                <a:gd name="T4" fmla="*/ 9 w 16"/>
                <a:gd name="T5" fmla="*/ 14 h 15"/>
                <a:gd name="T6" fmla="*/ 16 w 16"/>
                <a:gd name="T7" fmla="*/ 5 h 15"/>
                <a:gd name="T8" fmla="*/ 16 w 16"/>
                <a:gd name="T9" fmla="*/ 4 h 15"/>
                <a:gd name="T10" fmla="*/ 7 w 16"/>
                <a:gd name="T11" fmla="*/ 0 h 15"/>
                <a:gd name="T12" fmla="*/ 6 w 16"/>
                <a:gd name="T13" fmla="*/ 1 h 15"/>
                <a:gd name="T14" fmla="*/ 0 w 16"/>
                <a:gd name="T15" fmla="*/ 10 h 15"/>
                <a:gd name="T16" fmla="*/ 0 w 16"/>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0" y="11"/>
                  </a:moveTo>
                  <a:cubicBezTo>
                    <a:pt x="3" y="12"/>
                    <a:pt x="5" y="13"/>
                    <a:pt x="8" y="15"/>
                  </a:cubicBezTo>
                  <a:cubicBezTo>
                    <a:pt x="9" y="14"/>
                    <a:pt x="9" y="14"/>
                    <a:pt x="9" y="14"/>
                  </a:cubicBezTo>
                  <a:cubicBezTo>
                    <a:pt x="12" y="10"/>
                    <a:pt x="13" y="9"/>
                    <a:pt x="16" y="5"/>
                  </a:cubicBezTo>
                  <a:cubicBezTo>
                    <a:pt x="16" y="4"/>
                    <a:pt x="16" y="4"/>
                    <a:pt x="16" y="4"/>
                  </a:cubicBezTo>
                  <a:cubicBezTo>
                    <a:pt x="12" y="3"/>
                    <a:pt x="11" y="2"/>
                    <a:pt x="7" y="0"/>
                  </a:cubicBezTo>
                  <a:cubicBezTo>
                    <a:pt x="6" y="1"/>
                    <a:pt x="6" y="1"/>
                    <a:pt x="6" y="1"/>
                  </a:cubicBezTo>
                  <a:cubicBezTo>
                    <a:pt x="4" y="5"/>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5" name="iṧ1iḋè"/>
            <p:cNvSpPr/>
            <p:nvPr/>
          </p:nvSpPr>
          <p:spPr bwMode="auto">
            <a:xfrm>
              <a:off x="7023141" y="2768776"/>
              <a:ext cx="120220" cy="112934"/>
            </a:xfrm>
            <a:custGeom>
              <a:avLst/>
              <a:gdLst>
                <a:gd name="T0" fmla="*/ 10 w 16"/>
                <a:gd name="T1" fmla="*/ 14 h 15"/>
                <a:gd name="T2" fmla="*/ 16 w 16"/>
                <a:gd name="T3" fmla="*/ 5 h 15"/>
                <a:gd name="T4" fmla="*/ 16 w 16"/>
                <a:gd name="T5" fmla="*/ 4 h 15"/>
                <a:gd name="T6" fmla="*/ 8 w 16"/>
                <a:gd name="T7" fmla="*/ 0 h 15"/>
                <a:gd name="T8" fmla="*/ 7 w 16"/>
                <a:gd name="T9" fmla="*/ 1 h 15"/>
                <a:gd name="T10" fmla="*/ 0 w 16"/>
                <a:gd name="T11" fmla="*/ 10 h 15"/>
                <a:gd name="T12" fmla="*/ 1 w 16"/>
                <a:gd name="T13" fmla="*/ 11 h 15"/>
                <a:gd name="T14" fmla="*/ 9 w 16"/>
                <a:gd name="T15" fmla="*/ 15 h 15"/>
                <a:gd name="T16" fmla="*/ 10 w 1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0" y="14"/>
                  </a:moveTo>
                  <a:cubicBezTo>
                    <a:pt x="13" y="11"/>
                    <a:pt x="14" y="9"/>
                    <a:pt x="16" y="5"/>
                  </a:cubicBezTo>
                  <a:cubicBezTo>
                    <a:pt x="16" y="4"/>
                    <a:pt x="16" y="4"/>
                    <a:pt x="16" y="4"/>
                  </a:cubicBezTo>
                  <a:cubicBezTo>
                    <a:pt x="13" y="3"/>
                    <a:pt x="11" y="2"/>
                    <a:pt x="8" y="0"/>
                  </a:cubicBezTo>
                  <a:cubicBezTo>
                    <a:pt x="7" y="1"/>
                    <a:pt x="7" y="1"/>
                    <a:pt x="7" y="1"/>
                  </a:cubicBezTo>
                  <a:cubicBezTo>
                    <a:pt x="4" y="5"/>
                    <a:pt x="3" y="6"/>
                    <a:pt x="0" y="10"/>
                  </a:cubicBezTo>
                  <a:cubicBezTo>
                    <a:pt x="1" y="11"/>
                    <a:pt x="1" y="11"/>
                    <a:pt x="1" y="11"/>
                  </a:cubicBezTo>
                  <a:cubicBezTo>
                    <a:pt x="4" y="13"/>
                    <a:pt x="6" y="13"/>
                    <a:pt x="9" y="15"/>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6" name="ïSľîde"/>
            <p:cNvSpPr/>
            <p:nvPr/>
          </p:nvSpPr>
          <p:spPr bwMode="auto">
            <a:xfrm>
              <a:off x="6516766" y="3508305"/>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4" y="8"/>
                    <a:pt x="16" y="4"/>
                  </a:cubicBezTo>
                  <a:cubicBezTo>
                    <a:pt x="16" y="3"/>
                    <a:pt x="16" y="3"/>
                    <a:pt x="16" y="3"/>
                  </a:cubicBezTo>
                  <a:cubicBezTo>
                    <a:pt x="13" y="2"/>
                    <a:pt x="11" y="1"/>
                    <a:pt x="8" y="0"/>
                  </a:cubicBezTo>
                  <a:cubicBezTo>
                    <a:pt x="7" y="0"/>
                    <a:pt x="7" y="0"/>
                    <a:pt x="7" y="0"/>
                  </a:cubicBezTo>
                  <a:cubicBezTo>
                    <a:pt x="4" y="4"/>
                    <a:pt x="3" y="6"/>
                    <a:pt x="0" y="9"/>
                  </a:cubicBezTo>
                  <a:cubicBezTo>
                    <a:pt x="0" y="10"/>
                    <a:pt x="0" y="10"/>
                    <a:pt x="0" y="10"/>
                  </a:cubicBezTo>
                  <a:cubicBezTo>
                    <a:pt x="4" y="11"/>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7" name="îṣ1iḑè"/>
            <p:cNvSpPr/>
            <p:nvPr/>
          </p:nvSpPr>
          <p:spPr bwMode="auto">
            <a:xfrm>
              <a:off x="6214396" y="332979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8" name="iṧḻïḋè"/>
            <p:cNvSpPr/>
            <p:nvPr/>
          </p:nvSpPr>
          <p:spPr bwMode="auto">
            <a:xfrm>
              <a:off x="6698916" y="3253296"/>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5"/>
                    <a:pt x="0" y="9"/>
                  </a:cubicBezTo>
                  <a:cubicBezTo>
                    <a:pt x="0" y="10"/>
                    <a:pt x="0" y="10"/>
                    <a:pt x="0" y="10"/>
                  </a:cubicBezTo>
                  <a:cubicBezTo>
                    <a:pt x="3" y="11"/>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9" name="îṧḷiḓé"/>
            <p:cNvSpPr/>
            <p:nvPr/>
          </p:nvSpPr>
          <p:spPr bwMode="auto">
            <a:xfrm>
              <a:off x="6636984" y="3337083"/>
              <a:ext cx="123862" cy="105648"/>
            </a:xfrm>
            <a:custGeom>
              <a:avLst/>
              <a:gdLst>
                <a:gd name="T0" fmla="*/ 10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4"/>
                  </a:cubicBezTo>
                  <a:cubicBezTo>
                    <a:pt x="16" y="4"/>
                    <a:pt x="16" y="4"/>
                    <a:pt x="16" y="4"/>
                  </a:cubicBezTo>
                  <a:cubicBezTo>
                    <a:pt x="12" y="2"/>
                    <a:pt x="11" y="1"/>
                    <a:pt x="7" y="0"/>
                  </a:cubicBezTo>
                  <a:cubicBezTo>
                    <a:pt x="6" y="0"/>
                    <a:pt x="6" y="0"/>
                    <a:pt x="6" y="0"/>
                  </a:cubicBezTo>
                  <a:cubicBezTo>
                    <a:pt x="4" y="4"/>
                    <a:pt x="3" y="6"/>
                    <a:pt x="0" y="9"/>
                  </a:cubicBezTo>
                  <a:cubicBezTo>
                    <a:pt x="0" y="10"/>
                    <a:pt x="0" y="10"/>
                    <a:pt x="0" y="10"/>
                  </a:cubicBezTo>
                  <a:cubicBezTo>
                    <a:pt x="4" y="12"/>
                    <a:pt x="5" y="12"/>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0" name="íṩļîdé"/>
            <p:cNvSpPr/>
            <p:nvPr/>
          </p:nvSpPr>
          <p:spPr bwMode="auto">
            <a:xfrm>
              <a:off x="6578696" y="3417229"/>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3" y="3"/>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1" name="íṥ1îḑê"/>
            <p:cNvSpPr/>
            <p:nvPr/>
          </p:nvSpPr>
          <p:spPr bwMode="auto">
            <a:xfrm>
              <a:off x="6389260" y="3063860"/>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2" name="ísliḑé"/>
            <p:cNvSpPr/>
            <p:nvPr/>
          </p:nvSpPr>
          <p:spPr bwMode="auto">
            <a:xfrm>
              <a:off x="6447548" y="2980070"/>
              <a:ext cx="131148" cy="105648"/>
            </a:xfrm>
            <a:custGeom>
              <a:avLst/>
              <a:gdLst>
                <a:gd name="T0" fmla="*/ 9 w 17"/>
                <a:gd name="T1" fmla="*/ 14 h 14"/>
                <a:gd name="T2" fmla="*/ 10 w 17"/>
                <a:gd name="T3" fmla="*/ 14 h 14"/>
                <a:gd name="T4" fmla="*/ 17 w 17"/>
                <a:gd name="T5" fmla="*/ 4 h 14"/>
                <a:gd name="T6" fmla="*/ 16 w 17"/>
                <a:gd name="T7" fmla="*/ 4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4"/>
                    <a:pt x="16" y="4"/>
                    <a:pt x="16" y="4"/>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3" name="îš1ïḋè"/>
            <p:cNvSpPr/>
            <p:nvPr/>
          </p:nvSpPr>
          <p:spPr bwMode="auto">
            <a:xfrm>
              <a:off x="6334616" y="3154934"/>
              <a:ext cx="120220" cy="105648"/>
            </a:xfrm>
            <a:custGeom>
              <a:avLst/>
              <a:gdLst>
                <a:gd name="T0" fmla="*/ 8 w 16"/>
                <a:gd name="T1" fmla="*/ 14 h 14"/>
                <a:gd name="T2" fmla="*/ 9 w 16"/>
                <a:gd name="T3" fmla="*/ 13 h 14"/>
                <a:gd name="T4" fmla="*/ 16 w 16"/>
                <a:gd name="T5" fmla="*/ 4 h 14"/>
                <a:gd name="T6" fmla="*/ 15 w 16"/>
                <a:gd name="T7" fmla="*/ 4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4" name="îsļîḑè"/>
            <p:cNvSpPr/>
            <p:nvPr/>
          </p:nvSpPr>
          <p:spPr bwMode="auto">
            <a:xfrm>
              <a:off x="6509480" y="2888996"/>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5" name="îṣlïdé"/>
            <p:cNvSpPr/>
            <p:nvPr/>
          </p:nvSpPr>
          <p:spPr bwMode="auto">
            <a:xfrm>
              <a:off x="6636984" y="2714132"/>
              <a:ext cx="123862"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6" name="îSľíďê"/>
            <p:cNvSpPr/>
            <p:nvPr/>
          </p:nvSpPr>
          <p:spPr bwMode="auto">
            <a:xfrm>
              <a:off x="6571410" y="2805206"/>
              <a:ext cx="127506" cy="105648"/>
            </a:xfrm>
            <a:custGeom>
              <a:avLst/>
              <a:gdLst>
                <a:gd name="T0" fmla="*/ 9 w 17"/>
                <a:gd name="T1" fmla="*/ 14 h 14"/>
                <a:gd name="T2" fmla="*/ 10 w 17"/>
                <a:gd name="T3" fmla="*/ 14 h 14"/>
                <a:gd name="T4" fmla="*/ 17 w 17"/>
                <a:gd name="T5" fmla="*/ 4 h 14"/>
                <a:gd name="T6" fmla="*/ 16 w 17"/>
                <a:gd name="T7" fmla="*/ 3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7" name="íṥlïḑe"/>
            <p:cNvSpPr/>
            <p:nvPr/>
          </p:nvSpPr>
          <p:spPr bwMode="auto">
            <a:xfrm>
              <a:off x="6698916" y="2633986"/>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8" name="iṡlíḑê"/>
            <p:cNvSpPr/>
            <p:nvPr/>
          </p:nvSpPr>
          <p:spPr bwMode="auto">
            <a:xfrm>
              <a:off x="6760846" y="2542910"/>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1"/>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9" name="îṩliďê"/>
            <p:cNvSpPr/>
            <p:nvPr/>
          </p:nvSpPr>
          <p:spPr bwMode="auto">
            <a:xfrm>
              <a:off x="6840991" y="2579340"/>
              <a:ext cx="123862"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0" name="iṥḻîdê"/>
            <p:cNvSpPr/>
            <p:nvPr/>
          </p:nvSpPr>
          <p:spPr bwMode="auto">
            <a:xfrm>
              <a:off x="5351007" y="2233257"/>
              <a:ext cx="765029" cy="1132973"/>
            </a:xfrm>
            <a:custGeom>
              <a:avLst/>
              <a:gdLst>
                <a:gd name="T0" fmla="*/ 90 w 101"/>
                <a:gd name="T1" fmla="*/ 134 h 150"/>
                <a:gd name="T2" fmla="*/ 84 w 101"/>
                <a:gd name="T3" fmla="*/ 129 h 150"/>
                <a:gd name="T4" fmla="*/ 100 w 101"/>
                <a:gd name="T5" fmla="*/ 15 h 150"/>
                <a:gd name="T6" fmla="*/ 90 w 101"/>
                <a:gd name="T7" fmla="*/ 5 h 150"/>
                <a:gd name="T8" fmla="*/ 40 w 101"/>
                <a:gd name="T9" fmla="*/ 8 h 150"/>
                <a:gd name="T10" fmla="*/ 39 w 101"/>
                <a:gd name="T11" fmla="*/ 0 h 150"/>
                <a:gd name="T12" fmla="*/ 22 w 101"/>
                <a:gd name="T13" fmla="*/ 6 h 150"/>
                <a:gd name="T14" fmla="*/ 22 w 101"/>
                <a:gd name="T15" fmla="*/ 6 h 150"/>
                <a:gd name="T16" fmla="*/ 17 w 101"/>
                <a:gd name="T17" fmla="*/ 14 h 150"/>
                <a:gd name="T18" fmla="*/ 1 w 101"/>
                <a:gd name="T19" fmla="*/ 140 h 150"/>
                <a:gd name="T20" fmla="*/ 11 w 101"/>
                <a:gd name="T21" fmla="*/ 150 h 150"/>
                <a:gd name="T22" fmla="*/ 71 w 101"/>
                <a:gd name="T23" fmla="*/ 146 h 150"/>
                <a:gd name="T24" fmla="*/ 79 w 101"/>
                <a:gd name="T25" fmla="*/ 142 h 150"/>
                <a:gd name="T26" fmla="*/ 79 w 101"/>
                <a:gd name="T27" fmla="*/ 142 h 150"/>
                <a:gd name="T28" fmla="*/ 90 w 101"/>
                <a:gd name="T29"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90" y="134"/>
                  </a:moveTo>
                  <a:cubicBezTo>
                    <a:pt x="84" y="129"/>
                    <a:pt x="84" y="129"/>
                    <a:pt x="84" y="129"/>
                  </a:cubicBezTo>
                  <a:cubicBezTo>
                    <a:pt x="100" y="15"/>
                    <a:pt x="100" y="15"/>
                    <a:pt x="100" y="15"/>
                  </a:cubicBezTo>
                  <a:cubicBezTo>
                    <a:pt x="101" y="9"/>
                    <a:pt x="97" y="4"/>
                    <a:pt x="90" y="5"/>
                  </a:cubicBezTo>
                  <a:cubicBezTo>
                    <a:pt x="40" y="8"/>
                    <a:pt x="40" y="8"/>
                    <a:pt x="40" y="8"/>
                  </a:cubicBezTo>
                  <a:cubicBezTo>
                    <a:pt x="39" y="0"/>
                    <a:pt x="39" y="0"/>
                    <a:pt x="39" y="0"/>
                  </a:cubicBezTo>
                  <a:cubicBezTo>
                    <a:pt x="39" y="0"/>
                    <a:pt x="25" y="4"/>
                    <a:pt x="22" y="6"/>
                  </a:cubicBezTo>
                  <a:cubicBezTo>
                    <a:pt x="22" y="6"/>
                    <a:pt x="22" y="6"/>
                    <a:pt x="22" y="6"/>
                  </a:cubicBezTo>
                  <a:cubicBezTo>
                    <a:pt x="20" y="8"/>
                    <a:pt x="18" y="11"/>
                    <a:pt x="17" y="14"/>
                  </a:cubicBezTo>
                  <a:cubicBezTo>
                    <a:pt x="1" y="140"/>
                    <a:pt x="1" y="140"/>
                    <a:pt x="1" y="140"/>
                  </a:cubicBezTo>
                  <a:cubicBezTo>
                    <a:pt x="0" y="146"/>
                    <a:pt x="5" y="150"/>
                    <a:pt x="11" y="150"/>
                  </a:cubicBezTo>
                  <a:cubicBezTo>
                    <a:pt x="71" y="146"/>
                    <a:pt x="71" y="146"/>
                    <a:pt x="71" y="146"/>
                  </a:cubicBezTo>
                  <a:cubicBezTo>
                    <a:pt x="74" y="146"/>
                    <a:pt x="77" y="144"/>
                    <a:pt x="79" y="142"/>
                  </a:cubicBezTo>
                  <a:cubicBezTo>
                    <a:pt x="79" y="142"/>
                    <a:pt x="79" y="142"/>
                    <a:pt x="79" y="142"/>
                  </a:cubicBezTo>
                  <a:lnTo>
                    <a:pt x="90" y="134"/>
                  </a:lnTo>
                  <a:close/>
                </a:path>
              </a:pathLst>
            </a:custGeom>
            <a:solidFill>
              <a:srgbClr val="D354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1" name="ïṥḻïḑè"/>
            <p:cNvSpPr/>
            <p:nvPr/>
          </p:nvSpPr>
          <p:spPr bwMode="auto">
            <a:xfrm>
              <a:off x="5434795" y="2200469"/>
              <a:ext cx="765029" cy="1096543"/>
            </a:xfrm>
            <a:custGeom>
              <a:avLst/>
              <a:gdLst>
                <a:gd name="T0" fmla="*/ 84 w 101"/>
                <a:gd name="T1" fmla="*/ 130 h 145"/>
                <a:gd name="T2" fmla="*/ 71 w 101"/>
                <a:gd name="T3" fmla="*/ 141 h 145"/>
                <a:gd name="T4" fmla="*/ 11 w 101"/>
                <a:gd name="T5" fmla="*/ 145 h 145"/>
                <a:gd name="T6" fmla="*/ 1 w 101"/>
                <a:gd name="T7" fmla="*/ 135 h 145"/>
                <a:gd name="T8" fmla="*/ 18 w 101"/>
                <a:gd name="T9" fmla="*/ 15 h 145"/>
                <a:gd name="T10" fmla="*/ 30 w 101"/>
                <a:gd name="T11" fmla="*/ 4 h 145"/>
                <a:gd name="T12" fmla="*/ 90 w 101"/>
                <a:gd name="T13" fmla="*/ 0 h 145"/>
                <a:gd name="T14" fmla="*/ 100 w 101"/>
                <a:gd name="T15" fmla="*/ 10 h 145"/>
                <a:gd name="T16" fmla="*/ 84 w 101"/>
                <a:gd name="T17"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45">
                  <a:moveTo>
                    <a:pt x="84" y="130"/>
                  </a:moveTo>
                  <a:cubicBezTo>
                    <a:pt x="83" y="136"/>
                    <a:pt x="77" y="141"/>
                    <a:pt x="71" y="141"/>
                  </a:cubicBezTo>
                  <a:cubicBezTo>
                    <a:pt x="11" y="145"/>
                    <a:pt x="11" y="145"/>
                    <a:pt x="11" y="145"/>
                  </a:cubicBezTo>
                  <a:cubicBezTo>
                    <a:pt x="5" y="145"/>
                    <a:pt x="0" y="141"/>
                    <a:pt x="1" y="135"/>
                  </a:cubicBezTo>
                  <a:cubicBezTo>
                    <a:pt x="18" y="15"/>
                    <a:pt x="18" y="15"/>
                    <a:pt x="18" y="15"/>
                  </a:cubicBezTo>
                  <a:cubicBezTo>
                    <a:pt x="19" y="10"/>
                    <a:pt x="24" y="4"/>
                    <a:pt x="30" y="4"/>
                  </a:cubicBezTo>
                  <a:cubicBezTo>
                    <a:pt x="90" y="0"/>
                    <a:pt x="90" y="0"/>
                    <a:pt x="90" y="0"/>
                  </a:cubicBezTo>
                  <a:cubicBezTo>
                    <a:pt x="97" y="0"/>
                    <a:pt x="101" y="4"/>
                    <a:pt x="100" y="10"/>
                  </a:cubicBezTo>
                  <a:lnTo>
                    <a:pt x="84" y="130"/>
                  </a:lnTo>
                  <a:close/>
                </a:path>
              </a:pathLst>
            </a:custGeom>
            <a:solidFill>
              <a:srgbClr val="FF8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2" name="i$ḻiḑê"/>
            <p:cNvSpPr/>
            <p:nvPr/>
          </p:nvSpPr>
          <p:spPr bwMode="auto">
            <a:xfrm>
              <a:off x="5449367" y="2207755"/>
              <a:ext cx="735885" cy="1081971"/>
            </a:xfrm>
            <a:custGeom>
              <a:avLst/>
              <a:gdLst>
                <a:gd name="T0" fmla="*/ 9 w 97"/>
                <a:gd name="T1" fmla="*/ 142 h 143"/>
                <a:gd name="T2" fmla="*/ 1 w 97"/>
                <a:gd name="T3" fmla="*/ 134 h 143"/>
                <a:gd name="T4" fmla="*/ 17 w 97"/>
                <a:gd name="T5" fmla="*/ 14 h 143"/>
                <a:gd name="T6" fmla="*/ 28 w 97"/>
                <a:gd name="T7" fmla="*/ 5 h 143"/>
                <a:gd name="T8" fmla="*/ 88 w 97"/>
                <a:gd name="T9" fmla="*/ 1 h 143"/>
                <a:gd name="T10" fmla="*/ 96 w 97"/>
                <a:gd name="T11" fmla="*/ 9 h 143"/>
                <a:gd name="T12" fmla="*/ 80 w 97"/>
                <a:gd name="T13" fmla="*/ 129 h 143"/>
                <a:gd name="T14" fmla="*/ 69 w 97"/>
                <a:gd name="T15" fmla="*/ 138 h 143"/>
                <a:gd name="T16" fmla="*/ 9 w 97"/>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3">
                  <a:moveTo>
                    <a:pt x="9" y="142"/>
                  </a:moveTo>
                  <a:cubicBezTo>
                    <a:pt x="4" y="143"/>
                    <a:pt x="0" y="139"/>
                    <a:pt x="1" y="134"/>
                  </a:cubicBezTo>
                  <a:cubicBezTo>
                    <a:pt x="17" y="14"/>
                    <a:pt x="17" y="14"/>
                    <a:pt x="17" y="14"/>
                  </a:cubicBezTo>
                  <a:cubicBezTo>
                    <a:pt x="18" y="9"/>
                    <a:pt x="23" y="5"/>
                    <a:pt x="28" y="5"/>
                  </a:cubicBezTo>
                  <a:cubicBezTo>
                    <a:pt x="88" y="1"/>
                    <a:pt x="88" y="1"/>
                    <a:pt x="88" y="1"/>
                  </a:cubicBezTo>
                  <a:cubicBezTo>
                    <a:pt x="93" y="0"/>
                    <a:pt x="97" y="4"/>
                    <a:pt x="96" y="9"/>
                  </a:cubicBezTo>
                  <a:cubicBezTo>
                    <a:pt x="80" y="129"/>
                    <a:pt x="80" y="129"/>
                    <a:pt x="80" y="129"/>
                  </a:cubicBezTo>
                  <a:cubicBezTo>
                    <a:pt x="79" y="134"/>
                    <a:pt x="74" y="138"/>
                    <a:pt x="69" y="138"/>
                  </a:cubicBezTo>
                  <a:lnTo>
                    <a:pt x="9" y="1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3" name="íṧľîḑe"/>
            <p:cNvSpPr/>
            <p:nvPr/>
          </p:nvSpPr>
          <p:spPr bwMode="auto">
            <a:xfrm>
              <a:off x="5493083" y="2368047"/>
              <a:ext cx="652097" cy="772315"/>
            </a:xfrm>
            <a:custGeom>
              <a:avLst/>
              <a:gdLst>
                <a:gd name="T0" fmla="*/ 150 w 179"/>
                <a:gd name="T1" fmla="*/ 201 h 212"/>
                <a:gd name="T2" fmla="*/ 0 w 179"/>
                <a:gd name="T3" fmla="*/ 212 h 212"/>
                <a:gd name="T4" fmla="*/ 27 w 179"/>
                <a:gd name="T5" fmla="*/ 10 h 212"/>
                <a:gd name="T6" fmla="*/ 179 w 179"/>
                <a:gd name="T7" fmla="*/ 0 h 212"/>
                <a:gd name="T8" fmla="*/ 150 w 179"/>
                <a:gd name="T9" fmla="*/ 201 h 212"/>
              </a:gdLst>
              <a:ahLst/>
              <a:cxnLst>
                <a:cxn ang="0">
                  <a:pos x="T0" y="T1"/>
                </a:cxn>
                <a:cxn ang="0">
                  <a:pos x="T2" y="T3"/>
                </a:cxn>
                <a:cxn ang="0">
                  <a:pos x="T4" y="T5"/>
                </a:cxn>
                <a:cxn ang="0">
                  <a:pos x="T6" y="T7"/>
                </a:cxn>
                <a:cxn ang="0">
                  <a:pos x="T8" y="T9"/>
                </a:cxn>
              </a:cxnLst>
              <a:rect l="0" t="0" r="r" b="b"/>
              <a:pathLst>
                <a:path w="179" h="212">
                  <a:moveTo>
                    <a:pt x="150" y="201"/>
                  </a:moveTo>
                  <a:lnTo>
                    <a:pt x="0" y="212"/>
                  </a:lnTo>
                  <a:lnTo>
                    <a:pt x="27" y="10"/>
                  </a:lnTo>
                  <a:lnTo>
                    <a:pt x="179" y="0"/>
                  </a:lnTo>
                  <a:lnTo>
                    <a:pt x="150" y="20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4" name="iś1íḋé"/>
            <p:cNvSpPr/>
            <p:nvPr/>
          </p:nvSpPr>
          <p:spPr bwMode="auto">
            <a:xfrm>
              <a:off x="4185249" y="2929068"/>
              <a:ext cx="2051008" cy="1486342"/>
            </a:xfrm>
            <a:custGeom>
              <a:avLst/>
              <a:gdLst>
                <a:gd name="T0" fmla="*/ 271 w 271"/>
                <a:gd name="T1" fmla="*/ 6 h 197"/>
                <a:gd name="T2" fmla="*/ 268 w 271"/>
                <a:gd name="T3" fmla="*/ 0 h 197"/>
                <a:gd name="T4" fmla="*/ 258 w 271"/>
                <a:gd name="T5" fmla="*/ 5 h 197"/>
                <a:gd name="T6" fmla="*/ 114 w 271"/>
                <a:gd name="T7" fmla="*/ 6 h 197"/>
                <a:gd name="T8" fmla="*/ 112 w 271"/>
                <a:gd name="T9" fmla="*/ 7 h 197"/>
                <a:gd name="T10" fmla="*/ 10 w 271"/>
                <a:gd name="T11" fmla="*/ 185 h 197"/>
                <a:gd name="T12" fmla="*/ 0 w 271"/>
                <a:gd name="T13" fmla="*/ 191 h 197"/>
                <a:gd name="T14" fmla="*/ 4 w 271"/>
                <a:gd name="T15" fmla="*/ 197 h 197"/>
                <a:gd name="T16" fmla="*/ 4 w 271"/>
                <a:gd name="T17" fmla="*/ 197 h 197"/>
                <a:gd name="T18" fmla="*/ 5 w 271"/>
                <a:gd name="T19" fmla="*/ 197 h 197"/>
                <a:gd name="T20" fmla="*/ 161 w 271"/>
                <a:gd name="T21" fmla="*/ 197 h 197"/>
                <a:gd name="T22" fmla="*/ 162 w 271"/>
                <a:gd name="T23" fmla="*/ 196 h 197"/>
                <a:gd name="T24" fmla="*/ 271 w 271"/>
                <a:gd name="T25"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197">
                  <a:moveTo>
                    <a:pt x="271" y="6"/>
                  </a:moveTo>
                  <a:cubicBezTo>
                    <a:pt x="268" y="0"/>
                    <a:pt x="268" y="0"/>
                    <a:pt x="268" y="0"/>
                  </a:cubicBezTo>
                  <a:cubicBezTo>
                    <a:pt x="258" y="5"/>
                    <a:pt x="258" y="5"/>
                    <a:pt x="258" y="5"/>
                  </a:cubicBezTo>
                  <a:cubicBezTo>
                    <a:pt x="210" y="5"/>
                    <a:pt x="162" y="6"/>
                    <a:pt x="114" y="6"/>
                  </a:cubicBezTo>
                  <a:cubicBezTo>
                    <a:pt x="114" y="6"/>
                    <a:pt x="113" y="6"/>
                    <a:pt x="112" y="7"/>
                  </a:cubicBezTo>
                  <a:cubicBezTo>
                    <a:pt x="78" y="66"/>
                    <a:pt x="44" y="126"/>
                    <a:pt x="10" y="185"/>
                  </a:cubicBezTo>
                  <a:cubicBezTo>
                    <a:pt x="0" y="191"/>
                    <a:pt x="0" y="191"/>
                    <a:pt x="0" y="191"/>
                  </a:cubicBezTo>
                  <a:cubicBezTo>
                    <a:pt x="4" y="197"/>
                    <a:pt x="4" y="197"/>
                    <a:pt x="4" y="197"/>
                  </a:cubicBezTo>
                  <a:cubicBezTo>
                    <a:pt x="4" y="197"/>
                    <a:pt x="4" y="197"/>
                    <a:pt x="4" y="197"/>
                  </a:cubicBezTo>
                  <a:cubicBezTo>
                    <a:pt x="5" y="197"/>
                    <a:pt x="5" y="197"/>
                    <a:pt x="5" y="197"/>
                  </a:cubicBezTo>
                  <a:cubicBezTo>
                    <a:pt x="57" y="197"/>
                    <a:pt x="108" y="197"/>
                    <a:pt x="161" y="197"/>
                  </a:cubicBezTo>
                  <a:cubicBezTo>
                    <a:pt x="161" y="197"/>
                    <a:pt x="162" y="197"/>
                    <a:pt x="162" y="196"/>
                  </a:cubicBezTo>
                  <a:cubicBezTo>
                    <a:pt x="199" y="133"/>
                    <a:pt x="235" y="70"/>
                    <a:pt x="271" y="6"/>
                  </a:cubicBezTo>
                  <a:close/>
                </a:path>
              </a:pathLst>
            </a:custGeom>
            <a:solidFill>
              <a:srgbClr val="D4D7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5" name="íṥ1îḋè"/>
            <p:cNvSpPr/>
            <p:nvPr/>
          </p:nvSpPr>
          <p:spPr bwMode="auto">
            <a:xfrm>
              <a:off x="4163391" y="2918140"/>
              <a:ext cx="845175" cy="1453556"/>
            </a:xfrm>
            <a:custGeom>
              <a:avLst/>
              <a:gdLst>
                <a:gd name="T0" fmla="*/ 8 w 232"/>
                <a:gd name="T1" fmla="*/ 399 h 399"/>
                <a:gd name="T2" fmla="*/ 232 w 232"/>
                <a:gd name="T3" fmla="*/ 11 h 399"/>
                <a:gd name="T4" fmla="*/ 222 w 232"/>
                <a:gd name="T5" fmla="*/ 0 h 399"/>
                <a:gd name="T6" fmla="*/ 0 w 232"/>
                <a:gd name="T7" fmla="*/ 389 h 399"/>
                <a:gd name="T8" fmla="*/ 8 w 232"/>
                <a:gd name="T9" fmla="*/ 399 h 399"/>
              </a:gdLst>
              <a:ahLst/>
              <a:cxnLst>
                <a:cxn ang="0">
                  <a:pos x="T0" y="T1"/>
                </a:cxn>
                <a:cxn ang="0">
                  <a:pos x="T2" y="T3"/>
                </a:cxn>
                <a:cxn ang="0">
                  <a:pos x="T4" y="T5"/>
                </a:cxn>
                <a:cxn ang="0">
                  <a:pos x="T6" y="T7"/>
                </a:cxn>
                <a:cxn ang="0">
                  <a:pos x="T8" y="T9"/>
                </a:cxn>
              </a:cxnLst>
              <a:rect l="0" t="0" r="r" b="b"/>
              <a:pathLst>
                <a:path w="232" h="399">
                  <a:moveTo>
                    <a:pt x="8" y="399"/>
                  </a:moveTo>
                  <a:lnTo>
                    <a:pt x="232" y="11"/>
                  </a:lnTo>
                  <a:lnTo>
                    <a:pt x="222" y="0"/>
                  </a:lnTo>
                  <a:lnTo>
                    <a:pt x="0" y="389"/>
                  </a:lnTo>
                  <a:lnTo>
                    <a:pt x="8" y="399"/>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6" name="iŝľide"/>
            <p:cNvSpPr/>
            <p:nvPr/>
          </p:nvSpPr>
          <p:spPr bwMode="auto">
            <a:xfrm>
              <a:off x="3547723" y="1854385"/>
              <a:ext cx="1453557" cy="2517311"/>
            </a:xfrm>
            <a:custGeom>
              <a:avLst/>
              <a:gdLst>
                <a:gd name="T0" fmla="*/ 3 w 192"/>
                <a:gd name="T1" fmla="*/ 185 h 333"/>
                <a:gd name="T2" fmla="*/ 2 w 192"/>
                <a:gd name="T3" fmla="*/ 200 h 333"/>
                <a:gd name="T4" fmla="*/ 77 w 192"/>
                <a:gd name="T5" fmla="*/ 329 h 333"/>
                <a:gd name="T6" fmla="*/ 86 w 192"/>
                <a:gd name="T7" fmla="*/ 328 h 333"/>
                <a:gd name="T8" fmla="*/ 189 w 192"/>
                <a:gd name="T9" fmla="*/ 148 h 333"/>
                <a:gd name="T10" fmla="*/ 190 w 192"/>
                <a:gd name="T11" fmla="*/ 132 h 333"/>
                <a:gd name="T12" fmla="*/ 115 w 192"/>
                <a:gd name="T13" fmla="*/ 4 h 333"/>
                <a:gd name="T14" fmla="*/ 106 w 192"/>
                <a:gd name="T15" fmla="*/ 5 h 333"/>
                <a:gd name="T16" fmla="*/ 3 w 192"/>
                <a:gd name="T17" fmla="*/ 18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333">
                  <a:moveTo>
                    <a:pt x="3" y="185"/>
                  </a:moveTo>
                  <a:cubicBezTo>
                    <a:pt x="0" y="189"/>
                    <a:pt x="0" y="196"/>
                    <a:pt x="2" y="200"/>
                  </a:cubicBezTo>
                  <a:cubicBezTo>
                    <a:pt x="77" y="329"/>
                    <a:pt x="77" y="329"/>
                    <a:pt x="77" y="329"/>
                  </a:cubicBezTo>
                  <a:cubicBezTo>
                    <a:pt x="79" y="333"/>
                    <a:pt x="83" y="332"/>
                    <a:pt x="86" y="328"/>
                  </a:cubicBezTo>
                  <a:cubicBezTo>
                    <a:pt x="189" y="148"/>
                    <a:pt x="189" y="148"/>
                    <a:pt x="189" y="148"/>
                  </a:cubicBezTo>
                  <a:cubicBezTo>
                    <a:pt x="192" y="143"/>
                    <a:pt x="192" y="136"/>
                    <a:pt x="190" y="132"/>
                  </a:cubicBezTo>
                  <a:cubicBezTo>
                    <a:pt x="115" y="4"/>
                    <a:pt x="115" y="4"/>
                    <a:pt x="115" y="4"/>
                  </a:cubicBezTo>
                  <a:cubicBezTo>
                    <a:pt x="112" y="0"/>
                    <a:pt x="109" y="0"/>
                    <a:pt x="106" y="5"/>
                  </a:cubicBezTo>
                  <a:lnTo>
                    <a:pt x="3" y="185"/>
                  </a:ln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7" name="iṡḷïḋè"/>
            <p:cNvSpPr/>
            <p:nvPr/>
          </p:nvSpPr>
          <p:spPr bwMode="auto">
            <a:xfrm>
              <a:off x="3547723" y="1861671"/>
              <a:ext cx="1446271" cy="2495453"/>
            </a:xfrm>
            <a:custGeom>
              <a:avLst/>
              <a:gdLst>
                <a:gd name="T0" fmla="*/ 77 w 191"/>
                <a:gd name="T1" fmla="*/ 327 h 330"/>
                <a:gd name="T2" fmla="*/ 85 w 191"/>
                <a:gd name="T3" fmla="*/ 326 h 330"/>
                <a:gd name="T4" fmla="*/ 188 w 191"/>
                <a:gd name="T5" fmla="*/ 146 h 330"/>
                <a:gd name="T6" fmla="*/ 189 w 191"/>
                <a:gd name="T7" fmla="*/ 132 h 330"/>
                <a:gd name="T8" fmla="*/ 114 w 191"/>
                <a:gd name="T9" fmla="*/ 4 h 330"/>
                <a:gd name="T10" fmla="*/ 106 w 191"/>
                <a:gd name="T11" fmla="*/ 5 h 330"/>
                <a:gd name="T12" fmla="*/ 3 w 191"/>
                <a:gd name="T13" fmla="*/ 185 h 330"/>
                <a:gd name="T14" fmla="*/ 2 w 191"/>
                <a:gd name="T15" fmla="*/ 198 h 330"/>
                <a:gd name="T16" fmla="*/ 77 w 191"/>
                <a:gd name="T17" fmla="*/ 32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330">
                  <a:moveTo>
                    <a:pt x="77" y="327"/>
                  </a:moveTo>
                  <a:cubicBezTo>
                    <a:pt x="79" y="330"/>
                    <a:pt x="83" y="330"/>
                    <a:pt x="85" y="326"/>
                  </a:cubicBezTo>
                  <a:cubicBezTo>
                    <a:pt x="188" y="146"/>
                    <a:pt x="188" y="146"/>
                    <a:pt x="188" y="146"/>
                  </a:cubicBezTo>
                  <a:cubicBezTo>
                    <a:pt x="191" y="142"/>
                    <a:pt x="191" y="136"/>
                    <a:pt x="189" y="132"/>
                  </a:cubicBezTo>
                  <a:cubicBezTo>
                    <a:pt x="114" y="4"/>
                    <a:pt x="114" y="4"/>
                    <a:pt x="114" y="4"/>
                  </a:cubicBezTo>
                  <a:cubicBezTo>
                    <a:pt x="112" y="0"/>
                    <a:pt x="109" y="1"/>
                    <a:pt x="106" y="5"/>
                  </a:cubicBezTo>
                  <a:cubicBezTo>
                    <a:pt x="3" y="185"/>
                    <a:pt x="3" y="185"/>
                    <a:pt x="3" y="185"/>
                  </a:cubicBezTo>
                  <a:cubicBezTo>
                    <a:pt x="1" y="189"/>
                    <a:pt x="0" y="195"/>
                    <a:pt x="2" y="198"/>
                  </a:cubicBezTo>
                  <a:lnTo>
                    <a:pt x="77" y="3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8" name="ïṡḷíḓe"/>
            <p:cNvSpPr/>
            <p:nvPr/>
          </p:nvSpPr>
          <p:spPr bwMode="auto">
            <a:xfrm>
              <a:off x="3595083" y="1945459"/>
              <a:ext cx="1355195" cy="2335161"/>
            </a:xfrm>
            <a:custGeom>
              <a:avLst/>
              <a:gdLst>
                <a:gd name="T0" fmla="*/ 0 w 372"/>
                <a:gd name="T1" fmla="*/ 375 h 641"/>
                <a:gd name="T2" fmla="*/ 156 w 372"/>
                <a:gd name="T3" fmla="*/ 641 h 641"/>
                <a:gd name="T4" fmla="*/ 372 w 372"/>
                <a:gd name="T5" fmla="*/ 265 h 641"/>
                <a:gd name="T6" fmla="*/ 218 w 372"/>
                <a:gd name="T7" fmla="*/ 0 h 641"/>
                <a:gd name="T8" fmla="*/ 0 w 372"/>
                <a:gd name="T9" fmla="*/ 375 h 641"/>
              </a:gdLst>
              <a:ahLst/>
              <a:cxnLst>
                <a:cxn ang="0">
                  <a:pos x="T0" y="T1"/>
                </a:cxn>
                <a:cxn ang="0">
                  <a:pos x="T2" y="T3"/>
                </a:cxn>
                <a:cxn ang="0">
                  <a:pos x="T4" y="T5"/>
                </a:cxn>
                <a:cxn ang="0">
                  <a:pos x="T6" y="T7"/>
                </a:cxn>
                <a:cxn ang="0">
                  <a:pos x="T8" y="T9"/>
                </a:cxn>
              </a:cxnLst>
              <a:rect l="0" t="0" r="r" b="b"/>
              <a:pathLst>
                <a:path w="372" h="641">
                  <a:moveTo>
                    <a:pt x="0" y="375"/>
                  </a:moveTo>
                  <a:lnTo>
                    <a:pt x="156" y="641"/>
                  </a:lnTo>
                  <a:lnTo>
                    <a:pt x="372" y="265"/>
                  </a:lnTo>
                  <a:lnTo>
                    <a:pt x="218" y="0"/>
                  </a:lnTo>
                  <a:lnTo>
                    <a:pt x="0" y="37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9" name="îṣḻîḍê"/>
            <p:cNvSpPr/>
            <p:nvPr/>
          </p:nvSpPr>
          <p:spPr bwMode="auto">
            <a:xfrm>
              <a:off x="4185249" y="2918140"/>
              <a:ext cx="2029150" cy="1460842"/>
            </a:xfrm>
            <a:custGeom>
              <a:avLst/>
              <a:gdLst>
                <a:gd name="T0" fmla="*/ 159 w 268"/>
                <a:gd name="T1" fmla="*/ 191 h 193"/>
                <a:gd name="T2" fmla="*/ 268 w 268"/>
                <a:gd name="T3" fmla="*/ 2 h 193"/>
                <a:gd name="T4" fmla="*/ 267 w 268"/>
                <a:gd name="T5" fmla="*/ 0 h 193"/>
                <a:gd name="T6" fmla="*/ 111 w 268"/>
                <a:gd name="T7" fmla="*/ 1 h 193"/>
                <a:gd name="T8" fmla="*/ 109 w 268"/>
                <a:gd name="T9" fmla="*/ 2 h 193"/>
                <a:gd name="T10" fmla="*/ 0 w 268"/>
                <a:gd name="T11" fmla="*/ 191 h 193"/>
                <a:gd name="T12" fmla="*/ 1 w 268"/>
                <a:gd name="T13" fmla="*/ 192 h 193"/>
                <a:gd name="T14" fmla="*/ 157 w 268"/>
                <a:gd name="T15" fmla="*/ 192 h 193"/>
                <a:gd name="T16" fmla="*/ 159 w 268"/>
                <a:gd name="T17"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3">
                  <a:moveTo>
                    <a:pt x="159" y="191"/>
                  </a:moveTo>
                  <a:cubicBezTo>
                    <a:pt x="196" y="128"/>
                    <a:pt x="232" y="65"/>
                    <a:pt x="268" y="2"/>
                  </a:cubicBezTo>
                  <a:cubicBezTo>
                    <a:pt x="268" y="1"/>
                    <a:pt x="268" y="0"/>
                    <a:pt x="267" y="0"/>
                  </a:cubicBezTo>
                  <a:cubicBezTo>
                    <a:pt x="215" y="0"/>
                    <a:pt x="163" y="1"/>
                    <a:pt x="111" y="1"/>
                  </a:cubicBezTo>
                  <a:cubicBezTo>
                    <a:pt x="110" y="1"/>
                    <a:pt x="109" y="1"/>
                    <a:pt x="109" y="2"/>
                  </a:cubicBezTo>
                  <a:cubicBezTo>
                    <a:pt x="73" y="65"/>
                    <a:pt x="37" y="128"/>
                    <a:pt x="0" y="191"/>
                  </a:cubicBezTo>
                  <a:cubicBezTo>
                    <a:pt x="0" y="192"/>
                    <a:pt x="0" y="192"/>
                    <a:pt x="1" y="192"/>
                  </a:cubicBezTo>
                  <a:cubicBezTo>
                    <a:pt x="53" y="193"/>
                    <a:pt x="105" y="193"/>
                    <a:pt x="157" y="192"/>
                  </a:cubicBezTo>
                  <a:cubicBezTo>
                    <a:pt x="158" y="192"/>
                    <a:pt x="159" y="192"/>
                    <a:pt x="159" y="1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0" name="ïṥlíḍe"/>
            <p:cNvSpPr/>
            <p:nvPr/>
          </p:nvSpPr>
          <p:spPr bwMode="auto">
            <a:xfrm>
              <a:off x="5336435" y="3493733"/>
              <a:ext cx="484520" cy="324228"/>
            </a:xfrm>
            <a:custGeom>
              <a:avLst/>
              <a:gdLst>
                <a:gd name="T0" fmla="*/ 41 w 64"/>
                <a:gd name="T1" fmla="*/ 41 h 43"/>
                <a:gd name="T2" fmla="*/ 64 w 64"/>
                <a:gd name="T3" fmla="*/ 1 h 43"/>
                <a:gd name="T4" fmla="*/ 63 w 64"/>
                <a:gd name="T5" fmla="*/ 0 h 43"/>
                <a:gd name="T6" fmla="*/ 25 w 64"/>
                <a:gd name="T7" fmla="*/ 0 h 43"/>
                <a:gd name="T8" fmla="*/ 23 w 64"/>
                <a:gd name="T9" fmla="*/ 1 h 43"/>
                <a:gd name="T10" fmla="*/ 0 w 64"/>
                <a:gd name="T11" fmla="*/ 42 h 43"/>
                <a:gd name="T12" fmla="*/ 1 w 64"/>
                <a:gd name="T13" fmla="*/ 43 h 43"/>
                <a:gd name="T14" fmla="*/ 39 w 64"/>
                <a:gd name="T15" fmla="*/ 42 h 43"/>
                <a:gd name="T16" fmla="*/ 41 w 64"/>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41" y="41"/>
                  </a:moveTo>
                  <a:cubicBezTo>
                    <a:pt x="48" y="28"/>
                    <a:pt x="56" y="14"/>
                    <a:pt x="64" y="1"/>
                  </a:cubicBezTo>
                  <a:cubicBezTo>
                    <a:pt x="64" y="0"/>
                    <a:pt x="64" y="0"/>
                    <a:pt x="63" y="0"/>
                  </a:cubicBezTo>
                  <a:cubicBezTo>
                    <a:pt x="54" y="0"/>
                    <a:pt x="34" y="0"/>
                    <a:pt x="25" y="0"/>
                  </a:cubicBezTo>
                  <a:cubicBezTo>
                    <a:pt x="24" y="0"/>
                    <a:pt x="24" y="0"/>
                    <a:pt x="23" y="1"/>
                  </a:cubicBezTo>
                  <a:cubicBezTo>
                    <a:pt x="16" y="14"/>
                    <a:pt x="8" y="28"/>
                    <a:pt x="0" y="42"/>
                  </a:cubicBezTo>
                  <a:cubicBezTo>
                    <a:pt x="0" y="42"/>
                    <a:pt x="0" y="43"/>
                    <a:pt x="1" y="43"/>
                  </a:cubicBezTo>
                  <a:cubicBezTo>
                    <a:pt x="10" y="42"/>
                    <a:pt x="30" y="42"/>
                    <a:pt x="39" y="42"/>
                  </a:cubicBezTo>
                  <a:cubicBezTo>
                    <a:pt x="39" y="42"/>
                    <a:pt x="40" y="42"/>
                    <a:pt x="41" y="41"/>
                  </a:cubicBezTo>
                  <a:close/>
                </a:path>
              </a:pathLst>
            </a:custGeom>
            <a:solidFill>
              <a:srgbClr val="EB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1" name="íṥḻîdê"/>
            <p:cNvSpPr/>
            <p:nvPr/>
          </p:nvSpPr>
          <p:spPr bwMode="auto">
            <a:xfrm>
              <a:off x="4957564" y="3548377"/>
              <a:ext cx="120220" cy="65574"/>
            </a:xfrm>
            <a:custGeom>
              <a:avLst/>
              <a:gdLst>
                <a:gd name="T0" fmla="*/ 5 w 16"/>
                <a:gd name="T1" fmla="*/ 0 h 9"/>
                <a:gd name="T2" fmla="*/ 0 w 16"/>
                <a:gd name="T3" fmla="*/ 8 h 9"/>
                <a:gd name="T4" fmla="*/ 0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2" name="íSļíḍè"/>
            <p:cNvSpPr/>
            <p:nvPr/>
          </p:nvSpPr>
          <p:spPr bwMode="auto">
            <a:xfrm>
              <a:off x="5001280" y="3471875"/>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3" name="îṩ1îḋê"/>
            <p:cNvSpPr/>
            <p:nvPr/>
          </p:nvSpPr>
          <p:spPr bwMode="auto">
            <a:xfrm>
              <a:off x="5041351" y="3395371"/>
              <a:ext cx="120220" cy="69218"/>
            </a:xfrm>
            <a:custGeom>
              <a:avLst/>
              <a:gdLst>
                <a:gd name="T0" fmla="*/ 5 w 16"/>
                <a:gd name="T1" fmla="*/ 1 h 9"/>
                <a:gd name="T2" fmla="*/ 0 w 16"/>
                <a:gd name="T3" fmla="*/ 9 h 9"/>
                <a:gd name="T4" fmla="*/ 1 w 16"/>
                <a:gd name="T5" fmla="*/ 9 h 9"/>
                <a:gd name="T6" fmla="*/ 10 w 16"/>
                <a:gd name="T7" fmla="*/ 9 h 9"/>
                <a:gd name="T8" fmla="*/ 11 w 16"/>
                <a:gd name="T9" fmla="*/ 9 h 9"/>
                <a:gd name="T10" fmla="*/ 16 w 16"/>
                <a:gd name="T11" fmla="*/ 1 h 9"/>
                <a:gd name="T12" fmla="*/ 15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6" y="9"/>
                    <a:pt x="10" y="9"/>
                  </a:cubicBezTo>
                  <a:cubicBezTo>
                    <a:pt x="11" y="9"/>
                    <a:pt x="11" y="9"/>
                    <a:pt x="11" y="9"/>
                  </a:cubicBezTo>
                  <a:cubicBezTo>
                    <a:pt x="13" y="6"/>
                    <a:pt x="14" y="4"/>
                    <a:pt x="16" y="1"/>
                  </a:cubicBezTo>
                  <a:cubicBezTo>
                    <a:pt x="16" y="1"/>
                    <a:pt x="16" y="1"/>
                    <a:pt x="15" y="1"/>
                  </a:cubicBezTo>
                  <a:cubicBezTo>
                    <a:pt x="11" y="1"/>
                    <a:pt x="10" y="1"/>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4" name="ïšḷïdé"/>
            <p:cNvSpPr/>
            <p:nvPr/>
          </p:nvSpPr>
          <p:spPr bwMode="auto">
            <a:xfrm>
              <a:off x="4910204" y="3624881"/>
              <a:ext cx="123862" cy="58288"/>
            </a:xfrm>
            <a:custGeom>
              <a:avLst/>
              <a:gdLst>
                <a:gd name="T0" fmla="*/ 5 w 16"/>
                <a:gd name="T1" fmla="*/ 0 h 8"/>
                <a:gd name="T2" fmla="*/ 1 w 16"/>
                <a:gd name="T3" fmla="*/ 8 h 8"/>
                <a:gd name="T4" fmla="*/ 1 w 16"/>
                <a:gd name="T5" fmla="*/ 8 h 8"/>
                <a:gd name="T6" fmla="*/ 11 w 16"/>
                <a:gd name="T7" fmla="*/ 8 h 8"/>
                <a:gd name="T8" fmla="*/ 12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1" y="8"/>
                  </a:cubicBezTo>
                  <a:cubicBezTo>
                    <a:pt x="0" y="8"/>
                    <a:pt x="1" y="8"/>
                    <a:pt x="1" y="8"/>
                  </a:cubicBezTo>
                  <a:cubicBezTo>
                    <a:pt x="5" y="8"/>
                    <a:pt x="7" y="8"/>
                    <a:pt x="11" y="8"/>
                  </a:cubicBez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5" name="îṡlîḋé"/>
            <p:cNvSpPr/>
            <p:nvPr/>
          </p:nvSpPr>
          <p:spPr bwMode="auto">
            <a:xfrm>
              <a:off x="4873774" y="3690455"/>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6" name="ïŝḻîḍé"/>
            <p:cNvSpPr/>
            <p:nvPr/>
          </p:nvSpPr>
          <p:spPr bwMode="auto">
            <a:xfrm>
              <a:off x="5289075" y="3107576"/>
              <a:ext cx="229510" cy="211294"/>
            </a:xfrm>
            <a:custGeom>
              <a:avLst/>
              <a:gdLst>
                <a:gd name="T0" fmla="*/ 15 w 30"/>
                <a:gd name="T1" fmla="*/ 27 h 28"/>
                <a:gd name="T2" fmla="*/ 30 w 30"/>
                <a:gd name="T3" fmla="*/ 0 h 28"/>
                <a:gd name="T4" fmla="*/ 30 w 30"/>
                <a:gd name="T5" fmla="*/ 0 h 28"/>
                <a:gd name="T6" fmla="*/ 8 w 30"/>
                <a:gd name="T7" fmla="*/ 0 h 28"/>
                <a:gd name="T8" fmla="*/ 7 w 30"/>
                <a:gd name="T9" fmla="*/ 0 h 28"/>
                <a:gd name="T10" fmla="*/ 0 w 30"/>
                <a:gd name="T11" fmla="*/ 12 h 28"/>
                <a:gd name="T12" fmla="*/ 0 w 30"/>
                <a:gd name="T13" fmla="*/ 13 h 28"/>
                <a:gd name="T14" fmla="*/ 12 w 30"/>
                <a:gd name="T15" fmla="*/ 13 h 28"/>
                <a:gd name="T16" fmla="*/ 4 w 30"/>
                <a:gd name="T17" fmla="*/ 27 h 28"/>
                <a:gd name="T18" fmla="*/ 4 w 30"/>
                <a:gd name="T19" fmla="*/ 28 h 28"/>
                <a:gd name="T20" fmla="*/ 14 w 30"/>
                <a:gd name="T21" fmla="*/ 28 h 28"/>
                <a:gd name="T22" fmla="*/ 15 w 30"/>
                <a:gd name="T2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8">
                  <a:moveTo>
                    <a:pt x="15" y="27"/>
                  </a:moveTo>
                  <a:cubicBezTo>
                    <a:pt x="20" y="18"/>
                    <a:pt x="25" y="9"/>
                    <a:pt x="30" y="0"/>
                  </a:cubicBezTo>
                  <a:cubicBezTo>
                    <a:pt x="30" y="0"/>
                    <a:pt x="30" y="0"/>
                    <a:pt x="30" y="0"/>
                  </a:cubicBezTo>
                  <a:cubicBezTo>
                    <a:pt x="22" y="0"/>
                    <a:pt x="15" y="0"/>
                    <a:pt x="8" y="0"/>
                  </a:cubicBezTo>
                  <a:cubicBezTo>
                    <a:pt x="7" y="0"/>
                    <a:pt x="7" y="0"/>
                    <a:pt x="7" y="0"/>
                  </a:cubicBezTo>
                  <a:cubicBezTo>
                    <a:pt x="4" y="5"/>
                    <a:pt x="2" y="7"/>
                    <a:pt x="0" y="12"/>
                  </a:cubicBezTo>
                  <a:cubicBezTo>
                    <a:pt x="0" y="12"/>
                    <a:pt x="0" y="13"/>
                    <a:pt x="0" y="13"/>
                  </a:cubicBezTo>
                  <a:cubicBezTo>
                    <a:pt x="5" y="13"/>
                    <a:pt x="7" y="13"/>
                    <a:pt x="12" y="13"/>
                  </a:cubicBezTo>
                  <a:cubicBezTo>
                    <a:pt x="9" y="18"/>
                    <a:pt x="6" y="22"/>
                    <a:pt x="4" y="27"/>
                  </a:cubicBezTo>
                  <a:cubicBezTo>
                    <a:pt x="3" y="28"/>
                    <a:pt x="4" y="28"/>
                    <a:pt x="4" y="28"/>
                  </a:cubicBezTo>
                  <a:cubicBezTo>
                    <a:pt x="8" y="28"/>
                    <a:pt x="10" y="28"/>
                    <a:pt x="14" y="28"/>
                  </a:cubicBezTo>
                  <a:cubicBezTo>
                    <a:pt x="14" y="28"/>
                    <a:pt x="14" y="28"/>
                    <a:pt x="15" y="27"/>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7" name="íṩlïdé"/>
            <p:cNvSpPr/>
            <p:nvPr/>
          </p:nvSpPr>
          <p:spPr bwMode="auto">
            <a:xfrm>
              <a:off x="5085067" y="3329797"/>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0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8" name="îs1îdê"/>
            <p:cNvSpPr/>
            <p:nvPr/>
          </p:nvSpPr>
          <p:spPr bwMode="auto">
            <a:xfrm>
              <a:off x="5230787" y="3402657"/>
              <a:ext cx="120220"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8 h 9"/>
                <a:gd name="T14" fmla="*/ 10 w 16"/>
                <a:gd name="T15" fmla="*/ 8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0" y="8"/>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9" name="î$líḍé"/>
            <p:cNvSpPr/>
            <p:nvPr/>
          </p:nvSpPr>
          <p:spPr bwMode="auto">
            <a:xfrm>
              <a:off x="5125141" y="3100290"/>
              <a:ext cx="204008" cy="218580"/>
            </a:xfrm>
            <a:custGeom>
              <a:avLst/>
              <a:gdLst>
                <a:gd name="T0" fmla="*/ 17 w 27"/>
                <a:gd name="T1" fmla="*/ 0 h 29"/>
                <a:gd name="T2" fmla="*/ 16 w 27"/>
                <a:gd name="T3" fmla="*/ 1 h 29"/>
                <a:gd name="T4" fmla="*/ 1 w 27"/>
                <a:gd name="T5" fmla="*/ 28 h 29"/>
                <a:gd name="T6" fmla="*/ 1 w 27"/>
                <a:gd name="T7" fmla="*/ 29 h 29"/>
                <a:gd name="T8" fmla="*/ 11 w 27"/>
                <a:gd name="T9" fmla="*/ 29 h 29"/>
                <a:gd name="T10" fmla="*/ 12 w 27"/>
                <a:gd name="T11" fmla="*/ 28 h 29"/>
                <a:gd name="T12" fmla="*/ 27 w 27"/>
                <a:gd name="T13" fmla="*/ 1 h 29"/>
                <a:gd name="T14" fmla="*/ 27 w 27"/>
                <a:gd name="T15" fmla="*/ 1 h 29"/>
                <a:gd name="T16" fmla="*/ 17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17" y="0"/>
                  </a:moveTo>
                  <a:cubicBezTo>
                    <a:pt x="17" y="0"/>
                    <a:pt x="16" y="1"/>
                    <a:pt x="16" y="1"/>
                  </a:cubicBezTo>
                  <a:cubicBezTo>
                    <a:pt x="11" y="10"/>
                    <a:pt x="6" y="19"/>
                    <a:pt x="1" y="28"/>
                  </a:cubicBezTo>
                  <a:cubicBezTo>
                    <a:pt x="0" y="28"/>
                    <a:pt x="1" y="29"/>
                    <a:pt x="1" y="29"/>
                  </a:cubicBezTo>
                  <a:cubicBezTo>
                    <a:pt x="5" y="29"/>
                    <a:pt x="7" y="29"/>
                    <a:pt x="11" y="29"/>
                  </a:cubicBezTo>
                  <a:cubicBezTo>
                    <a:pt x="11" y="29"/>
                    <a:pt x="11" y="28"/>
                    <a:pt x="12" y="28"/>
                  </a:cubicBezTo>
                  <a:cubicBezTo>
                    <a:pt x="17" y="19"/>
                    <a:pt x="22" y="10"/>
                    <a:pt x="27" y="1"/>
                  </a:cubicBezTo>
                  <a:cubicBezTo>
                    <a:pt x="27" y="1"/>
                    <a:pt x="27" y="1"/>
                    <a:pt x="27" y="1"/>
                  </a:cubicBezTo>
                  <a:cubicBezTo>
                    <a:pt x="23" y="0"/>
                    <a:pt x="21" y="0"/>
                    <a:pt x="17"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0" name="íṡļíďé"/>
            <p:cNvSpPr/>
            <p:nvPr/>
          </p:nvSpPr>
          <p:spPr bwMode="auto">
            <a:xfrm>
              <a:off x="5274503" y="3329797"/>
              <a:ext cx="120220"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1" name="îṧḷiḑé"/>
            <p:cNvSpPr/>
            <p:nvPr/>
          </p:nvSpPr>
          <p:spPr bwMode="auto">
            <a:xfrm>
              <a:off x="4615122" y="4131256"/>
              <a:ext cx="123862" cy="65574"/>
            </a:xfrm>
            <a:custGeom>
              <a:avLst/>
              <a:gdLst>
                <a:gd name="T0" fmla="*/ 5 w 16"/>
                <a:gd name="T1" fmla="*/ 1 h 9"/>
                <a:gd name="T2" fmla="*/ 1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1" y="8"/>
                  </a:cubicBezTo>
                  <a:cubicBezTo>
                    <a:pt x="0" y="9"/>
                    <a:pt x="1" y="9"/>
                    <a:pt x="1" y="9"/>
                  </a:cubicBezTo>
                  <a:cubicBezTo>
                    <a:pt x="5" y="9"/>
                    <a:pt x="7" y="9"/>
                    <a:pt x="11" y="9"/>
                  </a:cubicBez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2" name="íş1íḋê"/>
            <p:cNvSpPr/>
            <p:nvPr/>
          </p:nvSpPr>
          <p:spPr bwMode="auto">
            <a:xfrm>
              <a:off x="4859202" y="4054755"/>
              <a:ext cx="112934" cy="65574"/>
            </a:xfrm>
            <a:custGeom>
              <a:avLst/>
              <a:gdLst>
                <a:gd name="T0" fmla="*/ 10 w 15"/>
                <a:gd name="T1" fmla="*/ 9 h 9"/>
                <a:gd name="T2" fmla="*/ 11 w 15"/>
                <a:gd name="T3" fmla="*/ 9 h 9"/>
                <a:gd name="T4" fmla="*/ 15 w 15"/>
                <a:gd name="T5" fmla="*/ 1 h 9"/>
                <a:gd name="T6" fmla="*/ 15 w 15"/>
                <a:gd name="T7" fmla="*/ 0 h 9"/>
                <a:gd name="T8" fmla="*/ 5 w 15"/>
                <a:gd name="T9" fmla="*/ 0 h 9"/>
                <a:gd name="T10" fmla="*/ 4 w 15"/>
                <a:gd name="T11" fmla="*/ 1 h 9"/>
                <a:gd name="T12" fmla="*/ 0 w 15"/>
                <a:gd name="T13" fmla="*/ 9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9"/>
                  </a:cubicBezTo>
                  <a:cubicBezTo>
                    <a:pt x="13" y="6"/>
                    <a:pt x="14" y="4"/>
                    <a:pt x="15" y="1"/>
                  </a:cubicBezTo>
                  <a:cubicBezTo>
                    <a:pt x="15" y="1"/>
                    <a:pt x="15" y="0"/>
                    <a:pt x="15" y="0"/>
                  </a:cubicBezTo>
                  <a:cubicBezTo>
                    <a:pt x="11" y="0"/>
                    <a:pt x="9" y="0"/>
                    <a:pt x="5" y="0"/>
                  </a:cubicBezTo>
                  <a:cubicBezTo>
                    <a:pt x="5" y="0"/>
                    <a:pt x="4" y="1"/>
                    <a:pt x="4" y="1"/>
                  </a:cubicBezTo>
                  <a:cubicBezTo>
                    <a:pt x="2" y="4"/>
                    <a:pt x="1"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3" name="îSḻiḍê"/>
            <p:cNvSpPr/>
            <p:nvPr/>
          </p:nvSpPr>
          <p:spPr bwMode="auto">
            <a:xfrm>
              <a:off x="4738984" y="4091185"/>
              <a:ext cx="120220" cy="69218"/>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4" name="îSlíďe"/>
            <p:cNvSpPr/>
            <p:nvPr/>
          </p:nvSpPr>
          <p:spPr bwMode="auto">
            <a:xfrm>
              <a:off x="4972136" y="4014681"/>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5" name="íṥlídê"/>
            <p:cNvSpPr/>
            <p:nvPr/>
          </p:nvSpPr>
          <p:spPr bwMode="auto">
            <a:xfrm>
              <a:off x="5019493" y="3941821"/>
              <a:ext cx="120220" cy="65574"/>
            </a:xfrm>
            <a:custGeom>
              <a:avLst/>
              <a:gdLst>
                <a:gd name="T0" fmla="*/ 11 w 16"/>
                <a:gd name="T1" fmla="*/ 9 h 9"/>
                <a:gd name="T2" fmla="*/ 16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6" y="1"/>
                  </a:cubicBezTo>
                  <a:cubicBezTo>
                    <a:pt x="16" y="1"/>
                    <a:pt x="16" y="0"/>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1"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6" name="isļîdè"/>
            <p:cNvSpPr/>
            <p:nvPr/>
          </p:nvSpPr>
          <p:spPr bwMode="auto">
            <a:xfrm>
              <a:off x="4830058" y="3766957"/>
              <a:ext cx="120220" cy="69218"/>
            </a:xfrm>
            <a:custGeom>
              <a:avLst/>
              <a:gdLst>
                <a:gd name="T0" fmla="*/ 5 w 16"/>
                <a:gd name="T1" fmla="*/ 0 h 9"/>
                <a:gd name="T2" fmla="*/ 0 w 16"/>
                <a:gd name="T3" fmla="*/ 8 h 9"/>
                <a:gd name="T4" fmla="*/ 1 w 16"/>
                <a:gd name="T5" fmla="*/ 9 h 9"/>
                <a:gd name="T6" fmla="*/ 11 w 16"/>
                <a:gd name="T7" fmla="*/ 9 h 9"/>
                <a:gd name="T8" fmla="*/ 12 w 16"/>
                <a:gd name="T9" fmla="*/ 8 h 9"/>
                <a:gd name="T10" fmla="*/ 16 w 16"/>
                <a:gd name="T11" fmla="*/ 0 h 9"/>
                <a:gd name="T12" fmla="*/ 16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5" y="9"/>
                    <a:pt x="7" y="9"/>
                    <a:pt x="11" y="9"/>
                  </a:cubicBezTo>
                  <a:cubicBezTo>
                    <a:pt x="11" y="9"/>
                    <a:pt x="12" y="8"/>
                    <a:pt x="12"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7" name="ïṩļíde"/>
            <p:cNvSpPr/>
            <p:nvPr/>
          </p:nvSpPr>
          <p:spPr bwMode="auto">
            <a:xfrm>
              <a:off x="4746270" y="3909035"/>
              <a:ext cx="120220" cy="69218"/>
            </a:xfrm>
            <a:custGeom>
              <a:avLst/>
              <a:gdLst>
                <a:gd name="T0" fmla="*/ 5 w 16"/>
                <a:gd name="T1" fmla="*/ 1 h 9"/>
                <a:gd name="T2" fmla="*/ 0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1" y="9"/>
                  </a:cubicBez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8" name="ï$ḻíḑè"/>
            <p:cNvSpPr/>
            <p:nvPr/>
          </p:nvSpPr>
          <p:spPr bwMode="auto">
            <a:xfrm>
              <a:off x="4789986" y="3843461"/>
              <a:ext cx="120220" cy="58288"/>
            </a:xfrm>
            <a:custGeom>
              <a:avLst/>
              <a:gdLst>
                <a:gd name="T0" fmla="*/ 4 w 16"/>
                <a:gd name="T1" fmla="*/ 0 h 8"/>
                <a:gd name="T2" fmla="*/ 0 w 16"/>
                <a:gd name="T3" fmla="*/ 8 h 8"/>
                <a:gd name="T4" fmla="*/ 0 w 16"/>
                <a:gd name="T5" fmla="*/ 8 h 8"/>
                <a:gd name="T6" fmla="*/ 10 w 16"/>
                <a:gd name="T7" fmla="*/ 8 h 8"/>
                <a:gd name="T8" fmla="*/ 11 w 16"/>
                <a:gd name="T9" fmla="*/ 8 h 8"/>
                <a:gd name="T10" fmla="*/ 16 w 16"/>
                <a:gd name="T11" fmla="*/ 0 h 8"/>
                <a:gd name="T12" fmla="*/ 15 w 16"/>
                <a:gd name="T13" fmla="*/ 0 h 8"/>
                <a:gd name="T14" fmla="*/ 5 w 16"/>
                <a:gd name="T15" fmla="*/ 0 h 8"/>
                <a:gd name="T16" fmla="*/ 4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0"/>
                  </a:moveTo>
                  <a:cubicBezTo>
                    <a:pt x="3" y="3"/>
                    <a:pt x="2" y="5"/>
                    <a:pt x="0" y="8"/>
                  </a:cubicBezTo>
                  <a:cubicBezTo>
                    <a:pt x="0" y="8"/>
                    <a:pt x="0" y="8"/>
                    <a:pt x="0" y="8"/>
                  </a:cubicBezTo>
                  <a:cubicBezTo>
                    <a:pt x="4" y="8"/>
                    <a:pt x="6" y="8"/>
                    <a:pt x="10" y="8"/>
                  </a:cubicBezTo>
                  <a:cubicBezTo>
                    <a:pt x="11" y="8"/>
                    <a:pt x="11" y="8"/>
                    <a:pt x="11" y="8"/>
                  </a:cubicBezTo>
                  <a:cubicBezTo>
                    <a:pt x="13" y="5"/>
                    <a:pt x="14" y="3"/>
                    <a:pt x="16" y="0"/>
                  </a:cubicBezTo>
                  <a:cubicBezTo>
                    <a:pt x="16" y="0"/>
                    <a:pt x="16" y="0"/>
                    <a:pt x="15" y="0"/>
                  </a:cubicBezTo>
                  <a:cubicBezTo>
                    <a:pt x="11" y="0"/>
                    <a:pt x="9" y="0"/>
                    <a:pt x="5" y="0"/>
                  </a:cubicBezTo>
                  <a:cubicBezTo>
                    <a:pt x="5" y="0"/>
                    <a:pt x="5"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9" name="îṡḻîḓê"/>
            <p:cNvSpPr/>
            <p:nvPr/>
          </p:nvSpPr>
          <p:spPr bwMode="auto">
            <a:xfrm>
              <a:off x="4662480" y="4062041"/>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7" y="8"/>
                    <a:pt x="10" y="8"/>
                  </a:cubicBezTo>
                  <a:cubicBezTo>
                    <a:pt x="11" y="8"/>
                    <a:pt x="11" y="8"/>
                    <a:pt x="11"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0" name="íṡḻîḓê"/>
            <p:cNvSpPr/>
            <p:nvPr/>
          </p:nvSpPr>
          <p:spPr bwMode="auto">
            <a:xfrm>
              <a:off x="4706196" y="3985537"/>
              <a:ext cx="123862" cy="69218"/>
            </a:xfrm>
            <a:custGeom>
              <a:avLst/>
              <a:gdLst>
                <a:gd name="T0" fmla="*/ 4 w 16"/>
                <a:gd name="T1" fmla="*/ 0 h 9"/>
                <a:gd name="T2" fmla="*/ 0 w 16"/>
                <a:gd name="T3" fmla="*/ 8 h 9"/>
                <a:gd name="T4" fmla="*/ 0 w 16"/>
                <a:gd name="T5" fmla="*/ 9 h 9"/>
                <a:gd name="T6" fmla="*/ 10 w 16"/>
                <a:gd name="T7" fmla="*/ 9 h 9"/>
                <a:gd name="T8" fmla="*/ 11 w 16"/>
                <a:gd name="T9" fmla="*/ 8 h 9"/>
                <a:gd name="T10" fmla="*/ 15 w 16"/>
                <a:gd name="T11" fmla="*/ 0 h 9"/>
                <a:gd name="T12" fmla="*/ 15 w 16"/>
                <a:gd name="T13" fmla="*/ 0 h 9"/>
                <a:gd name="T14" fmla="*/ 5 w 16"/>
                <a:gd name="T15" fmla="*/ 0 h 9"/>
                <a:gd name="T16" fmla="*/ 4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1" name="íşḻiḋe"/>
            <p:cNvSpPr/>
            <p:nvPr/>
          </p:nvSpPr>
          <p:spPr bwMode="auto">
            <a:xfrm>
              <a:off x="5198001" y="3282440"/>
              <a:ext cx="123862" cy="69218"/>
            </a:xfrm>
            <a:custGeom>
              <a:avLst/>
              <a:gdLst>
                <a:gd name="T0" fmla="*/ 5 w 16"/>
                <a:gd name="T1" fmla="*/ 1 h 9"/>
                <a:gd name="T2" fmla="*/ 0 w 16"/>
                <a:gd name="T3" fmla="*/ 9 h 9"/>
                <a:gd name="T4" fmla="*/ 1 w 16"/>
                <a:gd name="T5" fmla="*/ 9 h 9"/>
                <a:gd name="T6" fmla="*/ 11 w 16"/>
                <a:gd name="T7" fmla="*/ 9 h 9"/>
                <a:gd name="T8" fmla="*/ 12 w 16"/>
                <a:gd name="T9" fmla="*/ 9 h 9"/>
                <a:gd name="T10" fmla="*/ 16 w 16"/>
                <a:gd name="T11" fmla="*/ 1 h 9"/>
                <a:gd name="T12" fmla="*/ 16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7" y="9"/>
                    <a:pt x="11" y="9"/>
                  </a:cubicBezTo>
                  <a:cubicBezTo>
                    <a:pt x="11" y="9"/>
                    <a:pt x="11" y="9"/>
                    <a:pt x="12" y="9"/>
                  </a:cubicBezTo>
                  <a:cubicBezTo>
                    <a:pt x="13" y="6"/>
                    <a:pt x="14" y="4"/>
                    <a:pt x="16" y="1"/>
                  </a:cubicBezTo>
                  <a:cubicBezTo>
                    <a:pt x="16" y="1"/>
                    <a:pt x="16" y="1"/>
                    <a:pt x="16" y="1"/>
                  </a:cubicBezTo>
                  <a:cubicBezTo>
                    <a:pt x="12" y="1"/>
                    <a:pt x="10" y="1"/>
                    <a:pt x="6" y="0"/>
                  </a:cubicBezTo>
                  <a:cubicBezTo>
                    <a:pt x="6"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2" name="ísḻîdê"/>
            <p:cNvSpPr/>
            <p:nvPr/>
          </p:nvSpPr>
          <p:spPr bwMode="auto">
            <a:xfrm>
              <a:off x="5077781" y="3508305"/>
              <a:ext cx="112934" cy="61932"/>
            </a:xfrm>
            <a:custGeom>
              <a:avLst/>
              <a:gdLst>
                <a:gd name="T0" fmla="*/ 4 w 15"/>
                <a:gd name="T1" fmla="*/ 0 h 8"/>
                <a:gd name="T2" fmla="*/ 0 w 15"/>
                <a:gd name="T3" fmla="*/ 8 h 8"/>
                <a:gd name="T4" fmla="*/ 0 w 15"/>
                <a:gd name="T5" fmla="*/ 8 h 8"/>
                <a:gd name="T6" fmla="*/ 10 w 15"/>
                <a:gd name="T7" fmla="*/ 8 h 8"/>
                <a:gd name="T8" fmla="*/ 11 w 15"/>
                <a:gd name="T9" fmla="*/ 8 h 8"/>
                <a:gd name="T10" fmla="*/ 15 w 15"/>
                <a:gd name="T11" fmla="*/ 0 h 8"/>
                <a:gd name="T12" fmla="*/ 15 w 15"/>
                <a:gd name="T13" fmla="*/ 0 h 8"/>
                <a:gd name="T14" fmla="*/ 5 w 15"/>
                <a:gd name="T15" fmla="*/ 0 h 8"/>
                <a:gd name="T16" fmla="*/ 4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0"/>
                  </a:moveTo>
                  <a:cubicBezTo>
                    <a:pt x="2" y="3"/>
                    <a:pt x="2" y="5"/>
                    <a:pt x="0" y="8"/>
                  </a:cubicBezTo>
                  <a:cubicBezTo>
                    <a:pt x="0" y="8"/>
                    <a:pt x="0" y="8"/>
                    <a:pt x="0" y="8"/>
                  </a:cubicBezTo>
                  <a:cubicBezTo>
                    <a:pt x="4" y="8"/>
                    <a:pt x="6" y="8"/>
                    <a:pt x="10" y="8"/>
                  </a:cubicBezTo>
                  <a:cubicBezTo>
                    <a:pt x="10" y="8"/>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3" name="ísḻiḍé"/>
            <p:cNvSpPr/>
            <p:nvPr/>
          </p:nvSpPr>
          <p:spPr bwMode="auto">
            <a:xfrm>
              <a:off x="5034065" y="3577521"/>
              <a:ext cx="120220" cy="69218"/>
            </a:xfrm>
            <a:custGeom>
              <a:avLst/>
              <a:gdLst>
                <a:gd name="T0" fmla="*/ 5 w 16"/>
                <a:gd name="T1" fmla="*/ 1 h 9"/>
                <a:gd name="T2" fmla="*/ 0 w 16"/>
                <a:gd name="T3" fmla="*/ 8 h 9"/>
                <a:gd name="T4" fmla="*/ 1 w 16"/>
                <a:gd name="T5" fmla="*/ 9 h 9"/>
                <a:gd name="T6" fmla="*/ 10 w 16"/>
                <a:gd name="T7" fmla="*/ 9 h 9"/>
                <a:gd name="T8" fmla="*/ 11 w 16"/>
                <a:gd name="T9" fmla="*/ 9 h 9"/>
                <a:gd name="T10" fmla="*/ 16 w 16"/>
                <a:gd name="T11" fmla="*/ 1 h 9"/>
                <a:gd name="T12" fmla="*/ 15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0" y="9"/>
                  </a:cubicBezTo>
                  <a:cubicBezTo>
                    <a:pt x="11" y="9"/>
                    <a:pt x="11" y="9"/>
                    <a:pt x="11" y="9"/>
                  </a:cubicBezTo>
                  <a:cubicBezTo>
                    <a:pt x="13" y="5"/>
                    <a:pt x="14" y="4"/>
                    <a:pt x="16" y="1"/>
                  </a:cubicBezTo>
                  <a:cubicBezTo>
                    <a:pt x="16" y="1"/>
                    <a:pt x="16" y="0"/>
                    <a:pt x="15" y="0"/>
                  </a:cubicBezTo>
                  <a:cubicBezTo>
                    <a:pt x="12" y="0"/>
                    <a:pt x="10" y="0"/>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4" name="išḻïḓé"/>
            <p:cNvSpPr/>
            <p:nvPr/>
          </p:nvSpPr>
          <p:spPr bwMode="auto">
            <a:xfrm>
              <a:off x="5117856" y="3435445"/>
              <a:ext cx="120220" cy="65574"/>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1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4"/>
                    <a:pt x="2" y="5"/>
                    <a:pt x="0" y="8"/>
                  </a:cubicBezTo>
                  <a:cubicBezTo>
                    <a:pt x="0" y="8"/>
                    <a:pt x="0" y="9"/>
                    <a:pt x="1" y="9"/>
                  </a:cubicBezTo>
                  <a:cubicBezTo>
                    <a:pt x="5" y="9"/>
                    <a:pt x="7" y="9"/>
                    <a:pt x="10" y="9"/>
                  </a:cubicBezTo>
                  <a:cubicBezTo>
                    <a:pt x="11" y="9"/>
                    <a:pt x="11" y="9"/>
                    <a:pt x="11" y="8"/>
                  </a:cubicBezTo>
                  <a:cubicBezTo>
                    <a:pt x="13" y="5"/>
                    <a:pt x="14" y="4"/>
                    <a:pt x="16" y="1"/>
                  </a:cubicBezTo>
                  <a:cubicBezTo>
                    <a:pt x="16" y="0"/>
                    <a:pt x="16" y="0"/>
                    <a:pt x="15"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5" name="iṩľîdê"/>
            <p:cNvSpPr/>
            <p:nvPr/>
          </p:nvSpPr>
          <p:spPr bwMode="auto">
            <a:xfrm>
              <a:off x="4993994" y="3654025"/>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4"/>
                    <a:pt x="2" y="5"/>
                    <a:pt x="0" y="8"/>
                  </a:cubicBezTo>
                  <a:cubicBezTo>
                    <a:pt x="0" y="8"/>
                    <a:pt x="0" y="9"/>
                    <a:pt x="0" y="9"/>
                  </a:cubicBezTo>
                  <a:cubicBezTo>
                    <a:pt x="4" y="9"/>
                    <a:pt x="6" y="9"/>
                    <a:pt x="10" y="9"/>
                  </a:cubicBezTo>
                  <a:cubicBezTo>
                    <a:pt x="10" y="9"/>
                    <a:pt x="11" y="8"/>
                    <a:pt x="11" y="8"/>
                  </a:cubicBezTo>
                  <a:cubicBezTo>
                    <a:pt x="13" y="5"/>
                    <a:pt x="14" y="4"/>
                    <a:pt x="15" y="1"/>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6" name="í$ḷîďe"/>
            <p:cNvSpPr/>
            <p:nvPr/>
          </p:nvSpPr>
          <p:spPr bwMode="auto">
            <a:xfrm>
              <a:off x="4950278" y="3730527"/>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5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6" y="8"/>
                    <a:pt x="10" y="8"/>
                  </a:cubicBezTo>
                  <a:cubicBezTo>
                    <a:pt x="11" y="8"/>
                    <a:pt x="11" y="8"/>
                    <a:pt x="11" y="8"/>
                  </a:cubicBezTo>
                  <a:cubicBezTo>
                    <a:pt x="13" y="5"/>
                    <a:pt x="14" y="3"/>
                    <a:pt x="16" y="0"/>
                  </a:cubicBezTo>
                  <a:cubicBezTo>
                    <a:pt x="16" y="0"/>
                    <a:pt x="16" y="0"/>
                    <a:pt x="15" y="0"/>
                  </a:cubicBezTo>
                  <a:cubicBezTo>
                    <a:pt x="11"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7" name="íšḻïdè"/>
            <p:cNvSpPr/>
            <p:nvPr/>
          </p:nvSpPr>
          <p:spPr bwMode="auto">
            <a:xfrm>
              <a:off x="5161571" y="3358941"/>
              <a:ext cx="120220" cy="69218"/>
            </a:xfrm>
            <a:custGeom>
              <a:avLst/>
              <a:gdLst>
                <a:gd name="T0" fmla="*/ 4 w 16"/>
                <a:gd name="T1" fmla="*/ 1 h 9"/>
                <a:gd name="T2" fmla="*/ 0 w 16"/>
                <a:gd name="T3" fmla="*/ 8 h 9"/>
                <a:gd name="T4" fmla="*/ 0 w 16"/>
                <a:gd name="T5" fmla="*/ 9 h 9"/>
                <a:gd name="T6" fmla="*/ 10 w 16"/>
                <a:gd name="T7" fmla="*/ 9 h 9"/>
                <a:gd name="T8" fmla="*/ 11 w 16"/>
                <a:gd name="T9" fmla="*/ 9 h 9"/>
                <a:gd name="T10" fmla="*/ 15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0" y="9"/>
                    <a:pt x="11" y="9"/>
                    <a:pt x="11" y="9"/>
                  </a:cubicBezTo>
                  <a:cubicBezTo>
                    <a:pt x="13" y="5"/>
                    <a:pt x="14" y="4"/>
                    <a:pt x="15" y="1"/>
                  </a:cubicBezTo>
                  <a:cubicBezTo>
                    <a:pt x="16"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8" name="îSlïḋé"/>
            <p:cNvSpPr/>
            <p:nvPr/>
          </p:nvSpPr>
          <p:spPr bwMode="auto">
            <a:xfrm>
              <a:off x="5540443"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9" name="iṩḻiḑê"/>
            <p:cNvSpPr/>
            <p:nvPr/>
          </p:nvSpPr>
          <p:spPr bwMode="auto">
            <a:xfrm>
              <a:off x="5055923" y="3872605"/>
              <a:ext cx="120220" cy="69218"/>
            </a:xfrm>
            <a:custGeom>
              <a:avLst/>
              <a:gdLst>
                <a:gd name="T0" fmla="*/ 12 w 16"/>
                <a:gd name="T1" fmla="*/ 8 h 9"/>
                <a:gd name="T2" fmla="*/ 16 w 16"/>
                <a:gd name="T3" fmla="*/ 0 h 9"/>
                <a:gd name="T4" fmla="*/ 16 w 16"/>
                <a:gd name="T5" fmla="*/ 0 h 9"/>
                <a:gd name="T6" fmla="*/ 6 w 16"/>
                <a:gd name="T7" fmla="*/ 0 h 9"/>
                <a:gd name="T8" fmla="*/ 5 w 16"/>
                <a:gd name="T9" fmla="*/ 0 h 9"/>
                <a:gd name="T10" fmla="*/ 1 w 16"/>
                <a:gd name="T11" fmla="*/ 8 h 9"/>
                <a:gd name="T12" fmla="*/ 1 w 16"/>
                <a:gd name="T13" fmla="*/ 9 h 9"/>
                <a:gd name="T14" fmla="*/ 11 w 16"/>
                <a:gd name="T15" fmla="*/ 8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9"/>
                    <a:pt x="1" y="9"/>
                  </a:cubicBezTo>
                  <a:cubicBezTo>
                    <a:pt x="5" y="8"/>
                    <a:pt x="7" y="8"/>
                    <a:pt x="11" y="8"/>
                  </a:cubicBezTo>
                  <a:cubicBezTo>
                    <a:pt x="11" y="8"/>
                    <a:pt x="12"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0" name="iṣlidê"/>
            <p:cNvSpPr/>
            <p:nvPr/>
          </p:nvSpPr>
          <p:spPr bwMode="auto">
            <a:xfrm>
              <a:off x="5190715" y="3471875"/>
              <a:ext cx="116576" cy="69218"/>
            </a:xfrm>
            <a:custGeom>
              <a:avLst/>
              <a:gdLst>
                <a:gd name="T0" fmla="*/ 11 w 15"/>
                <a:gd name="T1" fmla="*/ 9 h 9"/>
                <a:gd name="T2" fmla="*/ 15 w 15"/>
                <a:gd name="T3" fmla="*/ 1 h 9"/>
                <a:gd name="T4" fmla="*/ 15 w 15"/>
                <a:gd name="T5" fmla="*/ 0 h 9"/>
                <a:gd name="T6" fmla="*/ 5 w 15"/>
                <a:gd name="T7" fmla="*/ 0 h 9"/>
                <a:gd name="T8" fmla="*/ 4 w 15"/>
                <a:gd name="T9" fmla="*/ 1 h 9"/>
                <a:gd name="T10" fmla="*/ 0 w 15"/>
                <a:gd name="T11" fmla="*/ 9 h 9"/>
                <a:gd name="T12" fmla="*/ 0 w 15"/>
                <a:gd name="T13" fmla="*/ 9 h 9"/>
                <a:gd name="T14" fmla="*/ 10 w 15"/>
                <a:gd name="T15" fmla="*/ 9 h 9"/>
                <a:gd name="T16" fmla="*/ 11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1" y="9"/>
                  </a:moveTo>
                  <a:cubicBezTo>
                    <a:pt x="13" y="6"/>
                    <a:pt x="14" y="4"/>
                    <a:pt x="15" y="1"/>
                  </a:cubicBezTo>
                  <a:cubicBezTo>
                    <a:pt x="15" y="1"/>
                    <a:pt x="15"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1" name="îṧ1iḋê"/>
            <p:cNvSpPr/>
            <p:nvPr/>
          </p:nvSpPr>
          <p:spPr bwMode="auto">
            <a:xfrm>
              <a:off x="5245359" y="3213222"/>
              <a:ext cx="120220" cy="69218"/>
            </a:xfrm>
            <a:custGeom>
              <a:avLst/>
              <a:gdLst>
                <a:gd name="T0" fmla="*/ 11 w 16"/>
                <a:gd name="T1" fmla="*/ 8 h 9"/>
                <a:gd name="T2" fmla="*/ 16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2" name="iṧlîḓé"/>
            <p:cNvSpPr/>
            <p:nvPr/>
          </p:nvSpPr>
          <p:spPr bwMode="auto">
            <a:xfrm>
              <a:off x="4910204" y="3796101"/>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0"/>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3" name="ïśḷîḋé"/>
            <p:cNvSpPr/>
            <p:nvPr/>
          </p:nvSpPr>
          <p:spPr bwMode="auto">
            <a:xfrm>
              <a:off x="5026779" y="3766957"/>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4" y="0"/>
                    <a:pt x="4" y="0"/>
                  </a:cubicBezTo>
                  <a:cubicBezTo>
                    <a:pt x="2" y="4"/>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4" name="íSlïḍé"/>
            <p:cNvSpPr/>
            <p:nvPr/>
          </p:nvSpPr>
          <p:spPr bwMode="auto">
            <a:xfrm>
              <a:off x="5063209" y="3690455"/>
              <a:ext cx="120220" cy="69218"/>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1"/>
                    <a:pt x="16" y="0"/>
                    <a:pt x="15" y="0"/>
                  </a:cubicBezTo>
                  <a:cubicBezTo>
                    <a:pt x="12" y="0"/>
                    <a:pt x="10" y="0"/>
                    <a:pt x="6" y="0"/>
                  </a:cubicBezTo>
                  <a:cubicBezTo>
                    <a:pt x="5" y="0"/>
                    <a:pt x="5" y="1"/>
                    <a:pt x="5" y="1"/>
                  </a:cubicBezTo>
                  <a:cubicBezTo>
                    <a:pt x="3" y="4"/>
                    <a:pt x="2" y="5"/>
                    <a:pt x="0" y="8"/>
                  </a:cubicBezTo>
                  <a:cubicBezTo>
                    <a:pt x="0" y="9"/>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5" name="ïśḷïḑè"/>
            <p:cNvSpPr/>
            <p:nvPr/>
          </p:nvSpPr>
          <p:spPr bwMode="auto">
            <a:xfrm>
              <a:off x="5146999" y="3548377"/>
              <a:ext cx="120220" cy="65574"/>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2" y="0"/>
                    <a:pt x="10" y="0"/>
                    <a:pt x="6" y="0"/>
                  </a:cubicBezTo>
                  <a:cubicBezTo>
                    <a:pt x="5" y="0"/>
                    <a:pt x="5" y="0"/>
                    <a:pt x="5" y="1"/>
                  </a:cubicBezTo>
                  <a:cubicBezTo>
                    <a:pt x="3" y="4"/>
                    <a:pt x="2" y="5"/>
                    <a:pt x="0" y="8"/>
                  </a:cubicBezTo>
                  <a:cubicBezTo>
                    <a:pt x="0" y="8"/>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6" name="ï$ḷidè"/>
            <p:cNvSpPr/>
            <p:nvPr/>
          </p:nvSpPr>
          <p:spPr bwMode="auto">
            <a:xfrm>
              <a:off x="4866488" y="3872605"/>
              <a:ext cx="120220" cy="69218"/>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4" y="9"/>
                    <a:pt x="6" y="9"/>
                    <a:pt x="10" y="9"/>
                  </a:cubicBez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7" name="íṡḻíḓé"/>
            <p:cNvSpPr/>
            <p:nvPr/>
          </p:nvSpPr>
          <p:spPr bwMode="auto">
            <a:xfrm>
              <a:off x="5106925" y="3624881"/>
              <a:ext cx="116576" cy="58288"/>
            </a:xfrm>
            <a:custGeom>
              <a:avLst/>
              <a:gdLst>
                <a:gd name="T0" fmla="*/ 11 w 15"/>
                <a:gd name="T1" fmla="*/ 8 h 8"/>
                <a:gd name="T2" fmla="*/ 15 w 15"/>
                <a:gd name="T3" fmla="*/ 0 h 8"/>
                <a:gd name="T4" fmla="*/ 15 w 15"/>
                <a:gd name="T5" fmla="*/ 0 h 8"/>
                <a:gd name="T6" fmla="*/ 5 w 15"/>
                <a:gd name="T7" fmla="*/ 0 h 8"/>
                <a:gd name="T8" fmla="*/ 4 w 15"/>
                <a:gd name="T9" fmla="*/ 0 h 8"/>
                <a:gd name="T10" fmla="*/ 0 w 15"/>
                <a:gd name="T11" fmla="*/ 8 h 8"/>
                <a:gd name="T12" fmla="*/ 0 w 15"/>
                <a:gd name="T13" fmla="*/ 8 h 8"/>
                <a:gd name="T14" fmla="*/ 10 w 15"/>
                <a:gd name="T15" fmla="*/ 8 h 8"/>
                <a:gd name="T16" fmla="*/ 11 w 1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1" y="8"/>
                  </a:moveTo>
                  <a:cubicBezTo>
                    <a:pt x="13" y="5"/>
                    <a:pt x="14" y="3"/>
                    <a:pt x="15" y="0"/>
                  </a:cubicBezTo>
                  <a:cubicBezTo>
                    <a:pt x="15" y="0"/>
                    <a:pt x="15" y="0"/>
                    <a:pt x="15" y="0"/>
                  </a:cubicBezTo>
                  <a:cubicBezTo>
                    <a:pt x="11" y="0"/>
                    <a:pt x="9" y="0"/>
                    <a:pt x="5" y="0"/>
                  </a:cubicBezTo>
                  <a:cubicBezTo>
                    <a:pt x="5" y="0"/>
                    <a:pt x="4" y="0"/>
                    <a:pt x="4" y="0"/>
                  </a:cubicBezTo>
                  <a:cubicBezTo>
                    <a:pt x="2" y="3"/>
                    <a:pt x="2" y="5"/>
                    <a:pt x="0" y="8"/>
                  </a:cubicBezTo>
                  <a:cubicBezTo>
                    <a:pt x="0" y="8"/>
                    <a:pt x="0" y="8"/>
                    <a:pt x="0" y="8"/>
                  </a:cubicBezTo>
                  <a:cubicBezTo>
                    <a:pt x="4" y="8"/>
                    <a:pt x="6" y="8"/>
                    <a:pt x="10" y="8"/>
                  </a:cubicBezTo>
                  <a:cubicBezTo>
                    <a:pt x="10"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8" name="íṩḷíḍe"/>
            <p:cNvSpPr/>
            <p:nvPr/>
          </p:nvSpPr>
          <p:spPr bwMode="auto">
            <a:xfrm>
              <a:off x="4979422" y="3843461"/>
              <a:ext cx="120220" cy="58288"/>
            </a:xfrm>
            <a:custGeom>
              <a:avLst/>
              <a:gdLst>
                <a:gd name="T0" fmla="*/ 11 w 16"/>
                <a:gd name="T1" fmla="*/ 8 h 8"/>
                <a:gd name="T2" fmla="*/ 16 w 16"/>
                <a:gd name="T3" fmla="*/ 0 h 8"/>
                <a:gd name="T4" fmla="*/ 15 w 16"/>
                <a:gd name="T5" fmla="*/ 0 h 8"/>
                <a:gd name="T6" fmla="*/ 6 w 16"/>
                <a:gd name="T7" fmla="*/ 0 h 8"/>
                <a:gd name="T8" fmla="*/ 5 w 16"/>
                <a:gd name="T9" fmla="*/ 0 h 8"/>
                <a:gd name="T10" fmla="*/ 0 w 16"/>
                <a:gd name="T11" fmla="*/ 8 h 8"/>
                <a:gd name="T12" fmla="*/ 1 w 16"/>
                <a:gd name="T13" fmla="*/ 8 h 8"/>
                <a:gd name="T14" fmla="*/ 1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ubicBezTo>
                    <a:pt x="11"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9" name="ïṥlîḑê"/>
            <p:cNvSpPr/>
            <p:nvPr/>
          </p:nvSpPr>
          <p:spPr bwMode="auto">
            <a:xfrm>
              <a:off x="4942992" y="3909035"/>
              <a:ext cx="120220" cy="69218"/>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4" y="0"/>
                    <a:pt x="4" y="1"/>
                  </a:cubicBezTo>
                  <a:cubicBezTo>
                    <a:pt x="2"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0" name="îšlîḍê"/>
            <p:cNvSpPr/>
            <p:nvPr/>
          </p:nvSpPr>
          <p:spPr bwMode="auto">
            <a:xfrm>
              <a:off x="4822772" y="3941821"/>
              <a:ext cx="120220" cy="65574"/>
            </a:xfrm>
            <a:custGeom>
              <a:avLst/>
              <a:gdLst>
                <a:gd name="T0" fmla="*/ 5 w 16"/>
                <a:gd name="T1" fmla="*/ 1 h 9"/>
                <a:gd name="T2" fmla="*/ 1 w 16"/>
                <a:gd name="T3" fmla="*/ 9 h 9"/>
                <a:gd name="T4" fmla="*/ 1 w 16"/>
                <a:gd name="T5" fmla="*/ 9 h 9"/>
                <a:gd name="T6" fmla="*/ 11 w 16"/>
                <a:gd name="T7" fmla="*/ 9 h 9"/>
                <a:gd name="T8" fmla="*/ 12 w 16"/>
                <a:gd name="T9" fmla="*/ 9 h 9"/>
                <a:gd name="T10" fmla="*/ 16 w 16"/>
                <a:gd name="T11" fmla="*/ 1 h 9"/>
                <a:gd name="T12" fmla="*/ 16 w 16"/>
                <a:gd name="T13" fmla="*/ 0 h 9"/>
                <a:gd name="T14" fmla="*/ 6 w 16"/>
                <a:gd name="T15" fmla="*/ 1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1" y="9"/>
                  </a:cubicBezTo>
                  <a:cubicBezTo>
                    <a:pt x="0" y="9"/>
                    <a:pt x="1" y="9"/>
                    <a:pt x="1" y="9"/>
                  </a:cubicBezTo>
                  <a:cubicBezTo>
                    <a:pt x="5" y="9"/>
                    <a:pt x="7" y="9"/>
                    <a:pt x="11" y="9"/>
                  </a:cubicBezTo>
                  <a:cubicBezTo>
                    <a:pt x="11" y="9"/>
                    <a:pt x="12" y="9"/>
                    <a:pt x="12" y="9"/>
                  </a:cubicBezTo>
                  <a:cubicBezTo>
                    <a:pt x="14" y="6"/>
                    <a:pt x="14" y="4"/>
                    <a:pt x="16" y="1"/>
                  </a:cubicBezTo>
                  <a:cubicBezTo>
                    <a:pt x="16" y="1"/>
                    <a:pt x="16" y="0"/>
                    <a:pt x="16" y="0"/>
                  </a:cubicBezTo>
                  <a:cubicBezTo>
                    <a:pt x="12" y="1"/>
                    <a:pt x="10" y="1"/>
                    <a:pt x="6" y="1"/>
                  </a:cubicBezTo>
                  <a:cubicBezTo>
                    <a:pt x="6" y="1"/>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1" name="i$lïḓè"/>
            <p:cNvSpPr/>
            <p:nvPr/>
          </p:nvSpPr>
          <p:spPr bwMode="auto">
            <a:xfrm>
              <a:off x="4782700" y="4014681"/>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2" name="îŝlíḋê"/>
            <p:cNvSpPr/>
            <p:nvPr/>
          </p:nvSpPr>
          <p:spPr bwMode="auto">
            <a:xfrm>
              <a:off x="4895632" y="3985537"/>
              <a:ext cx="123862" cy="69218"/>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3" name="ïSlîḍê"/>
            <p:cNvSpPr/>
            <p:nvPr/>
          </p:nvSpPr>
          <p:spPr bwMode="auto">
            <a:xfrm>
              <a:off x="4822772" y="3613951"/>
              <a:ext cx="120220" cy="69218"/>
            </a:xfrm>
            <a:custGeom>
              <a:avLst/>
              <a:gdLst>
                <a:gd name="T0" fmla="*/ 10 w 16"/>
                <a:gd name="T1" fmla="*/ 9 h 9"/>
                <a:gd name="T2" fmla="*/ 11 w 16"/>
                <a:gd name="T3" fmla="*/ 9 h 9"/>
                <a:gd name="T4" fmla="*/ 15 w 16"/>
                <a:gd name="T5" fmla="*/ 1 h 9"/>
                <a:gd name="T6" fmla="*/ 15 w 16"/>
                <a:gd name="T7" fmla="*/ 1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5" y="1"/>
                  </a:cubicBezTo>
                  <a:cubicBezTo>
                    <a:pt x="16" y="1"/>
                    <a:pt x="15" y="1"/>
                    <a:pt x="15" y="1"/>
                  </a:cubicBezTo>
                  <a:cubicBezTo>
                    <a:pt x="11" y="0"/>
                    <a:pt x="9" y="0"/>
                    <a:pt x="5" y="0"/>
                  </a:cubicBezTo>
                  <a:cubicBezTo>
                    <a:pt x="5" y="0"/>
                    <a:pt x="4" y="1"/>
                    <a:pt x="4" y="1"/>
                  </a:cubicBezTo>
                  <a:cubicBezTo>
                    <a:pt x="2"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4" name="ïśḻíde"/>
            <p:cNvSpPr/>
            <p:nvPr/>
          </p:nvSpPr>
          <p:spPr bwMode="auto">
            <a:xfrm>
              <a:off x="4866488" y="4091185"/>
              <a:ext cx="189436" cy="182150"/>
            </a:xfrm>
            <a:custGeom>
              <a:avLst/>
              <a:gdLst>
                <a:gd name="T0" fmla="*/ 24 w 25"/>
                <a:gd name="T1" fmla="*/ 0 h 24"/>
                <a:gd name="T2" fmla="*/ 14 w 25"/>
                <a:gd name="T3" fmla="*/ 0 h 24"/>
                <a:gd name="T4" fmla="*/ 13 w 25"/>
                <a:gd name="T5" fmla="*/ 0 h 24"/>
                <a:gd name="T6" fmla="*/ 0 w 25"/>
                <a:gd name="T7" fmla="*/ 23 h 24"/>
                <a:gd name="T8" fmla="*/ 1 w 25"/>
                <a:gd name="T9" fmla="*/ 24 h 24"/>
                <a:gd name="T10" fmla="*/ 10 w 25"/>
                <a:gd name="T11" fmla="*/ 24 h 24"/>
                <a:gd name="T12" fmla="*/ 11 w 25"/>
                <a:gd name="T13" fmla="*/ 23 h 24"/>
                <a:gd name="T14" fmla="*/ 24 w 25"/>
                <a:gd name="T15" fmla="*/ 0 h 24"/>
                <a:gd name="T16" fmla="*/ 24 w 2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24" y="0"/>
                  </a:moveTo>
                  <a:cubicBezTo>
                    <a:pt x="20" y="0"/>
                    <a:pt x="18" y="0"/>
                    <a:pt x="14" y="0"/>
                  </a:cubicBezTo>
                  <a:cubicBezTo>
                    <a:pt x="14" y="0"/>
                    <a:pt x="13" y="0"/>
                    <a:pt x="13" y="0"/>
                  </a:cubicBezTo>
                  <a:cubicBezTo>
                    <a:pt x="9" y="8"/>
                    <a:pt x="5" y="16"/>
                    <a:pt x="0" y="23"/>
                  </a:cubicBezTo>
                  <a:cubicBezTo>
                    <a:pt x="0" y="23"/>
                    <a:pt x="0" y="24"/>
                    <a:pt x="1" y="24"/>
                  </a:cubicBezTo>
                  <a:cubicBezTo>
                    <a:pt x="4" y="24"/>
                    <a:pt x="6" y="24"/>
                    <a:pt x="10" y="24"/>
                  </a:cubicBezTo>
                  <a:cubicBezTo>
                    <a:pt x="11" y="24"/>
                    <a:pt x="11" y="23"/>
                    <a:pt x="11" y="23"/>
                  </a:cubicBezTo>
                  <a:cubicBezTo>
                    <a:pt x="16" y="16"/>
                    <a:pt x="20" y="8"/>
                    <a:pt x="24" y="0"/>
                  </a:cubicBezTo>
                  <a:cubicBezTo>
                    <a:pt x="25" y="0"/>
                    <a:pt x="24" y="0"/>
                    <a:pt x="2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5" name="iṩļïḍè"/>
            <p:cNvSpPr/>
            <p:nvPr/>
          </p:nvSpPr>
          <p:spPr bwMode="auto">
            <a:xfrm>
              <a:off x="4578692" y="4204116"/>
              <a:ext cx="120220" cy="69218"/>
            </a:xfrm>
            <a:custGeom>
              <a:avLst/>
              <a:gdLst>
                <a:gd name="T0" fmla="*/ 15 w 16"/>
                <a:gd name="T1" fmla="*/ 0 h 9"/>
                <a:gd name="T2" fmla="*/ 5 w 16"/>
                <a:gd name="T3" fmla="*/ 0 h 9"/>
                <a:gd name="T4" fmla="*/ 5 w 16"/>
                <a:gd name="T5" fmla="*/ 0 h 9"/>
                <a:gd name="T6" fmla="*/ 0 w 16"/>
                <a:gd name="T7" fmla="*/ 8 h 9"/>
                <a:gd name="T8" fmla="*/ 0 w 16"/>
                <a:gd name="T9" fmla="*/ 9 h 9"/>
                <a:gd name="T10" fmla="*/ 10 w 16"/>
                <a:gd name="T11" fmla="*/ 9 h 9"/>
                <a:gd name="T12" fmla="*/ 11 w 16"/>
                <a:gd name="T13" fmla="*/ 8 h 9"/>
                <a:gd name="T14" fmla="*/ 16 w 16"/>
                <a:gd name="T15" fmla="*/ 0 h 9"/>
                <a:gd name="T16" fmla="*/ 1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0"/>
                  </a:moveTo>
                  <a:cubicBezTo>
                    <a:pt x="11" y="0"/>
                    <a:pt x="9" y="0"/>
                    <a:pt x="5" y="0"/>
                  </a:cubicBezTo>
                  <a:cubicBezTo>
                    <a:pt x="5" y="0"/>
                    <a:pt x="5" y="0"/>
                    <a:pt x="5" y="0"/>
                  </a:cubicBezTo>
                  <a:cubicBezTo>
                    <a:pt x="3" y="4"/>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iṧ1ïḋé"/>
            <p:cNvSpPr/>
            <p:nvPr/>
          </p:nvSpPr>
          <p:spPr bwMode="auto">
            <a:xfrm>
              <a:off x="4480330" y="4204116"/>
              <a:ext cx="120220" cy="69218"/>
            </a:xfrm>
            <a:custGeom>
              <a:avLst/>
              <a:gdLst>
                <a:gd name="T0" fmla="*/ 16 w 16"/>
                <a:gd name="T1" fmla="*/ 0 h 9"/>
                <a:gd name="T2" fmla="*/ 6 w 16"/>
                <a:gd name="T3" fmla="*/ 0 h 9"/>
                <a:gd name="T4" fmla="*/ 5 w 16"/>
                <a:gd name="T5" fmla="*/ 0 h 9"/>
                <a:gd name="T6" fmla="*/ 0 w 16"/>
                <a:gd name="T7" fmla="*/ 8 h 9"/>
                <a:gd name="T8" fmla="*/ 1 w 16"/>
                <a:gd name="T9" fmla="*/ 9 h 9"/>
                <a:gd name="T10" fmla="*/ 11 w 16"/>
                <a:gd name="T11" fmla="*/ 9 h 9"/>
                <a:gd name="T12" fmla="*/ 12 w 16"/>
                <a:gd name="T13" fmla="*/ 8 h 9"/>
                <a:gd name="T14" fmla="*/ 16 w 16"/>
                <a:gd name="T15" fmla="*/ 0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cubicBezTo>
                    <a:pt x="12" y="0"/>
                    <a:pt x="10" y="0"/>
                    <a:pt x="6" y="0"/>
                  </a:cubicBezTo>
                  <a:cubicBezTo>
                    <a:pt x="5" y="0"/>
                    <a:pt x="5" y="0"/>
                    <a:pt x="5" y="0"/>
                  </a:cubicBezTo>
                  <a:cubicBezTo>
                    <a:pt x="3" y="4"/>
                    <a:pt x="2" y="5"/>
                    <a:pt x="0" y="8"/>
                  </a:cubicBezTo>
                  <a:cubicBezTo>
                    <a:pt x="0" y="8"/>
                    <a:pt x="0" y="9"/>
                    <a:pt x="1" y="9"/>
                  </a:cubicBezTo>
                  <a:cubicBezTo>
                    <a:pt x="5" y="9"/>
                    <a:pt x="7" y="9"/>
                    <a:pt x="11" y="9"/>
                  </a:cubicBezTo>
                  <a:cubicBezTo>
                    <a:pt x="11" y="9"/>
                    <a:pt x="11" y="8"/>
                    <a:pt x="12" y="8"/>
                  </a:cubicBezTo>
                  <a:cubicBezTo>
                    <a:pt x="13" y="5"/>
                    <a:pt x="14" y="4"/>
                    <a:pt x="16" y="0"/>
                  </a:cubicBezTo>
                  <a:cubicBezTo>
                    <a:pt x="16" y="0"/>
                    <a:pt x="16" y="0"/>
                    <a:pt x="1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íṥḷiḓé"/>
            <p:cNvSpPr/>
            <p:nvPr/>
          </p:nvSpPr>
          <p:spPr bwMode="auto">
            <a:xfrm>
              <a:off x="4768128" y="4131256"/>
              <a:ext cx="167578" cy="142078"/>
            </a:xfrm>
            <a:custGeom>
              <a:avLst/>
              <a:gdLst>
                <a:gd name="T0" fmla="*/ 21 w 22"/>
                <a:gd name="T1" fmla="*/ 0 h 19"/>
                <a:gd name="T2" fmla="*/ 11 w 22"/>
                <a:gd name="T3" fmla="*/ 0 h 19"/>
                <a:gd name="T4" fmla="*/ 10 w 22"/>
                <a:gd name="T5" fmla="*/ 1 h 19"/>
                <a:gd name="T6" fmla="*/ 0 w 22"/>
                <a:gd name="T7" fmla="*/ 18 h 19"/>
                <a:gd name="T8" fmla="*/ 1 w 22"/>
                <a:gd name="T9" fmla="*/ 19 h 19"/>
                <a:gd name="T10" fmla="*/ 11 w 22"/>
                <a:gd name="T11" fmla="*/ 19 h 19"/>
                <a:gd name="T12" fmla="*/ 12 w 22"/>
                <a:gd name="T13" fmla="*/ 18 h 19"/>
                <a:gd name="T14" fmla="*/ 22 w 22"/>
                <a:gd name="T15" fmla="*/ 1 h 19"/>
                <a:gd name="T16" fmla="*/ 21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1" y="0"/>
                  </a:moveTo>
                  <a:cubicBezTo>
                    <a:pt x="17" y="0"/>
                    <a:pt x="15" y="0"/>
                    <a:pt x="11" y="0"/>
                  </a:cubicBezTo>
                  <a:cubicBezTo>
                    <a:pt x="11" y="0"/>
                    <a:pt x="11" y="1"/>
                    <a:pt x="10" y="1"/>
                  </a:cubicBezTo>
                  <a:cubicBezTo>
                    <a:pt x="7" y="7"/>
                    <a:pt x="4" y="12"/>
                    <a:pt x="0" y="18"/>
                  </a:cubicBezTo>
                  <a:cubicBezTo>
                    <a:pt x="0" y="18"/>
                    <a:pt x="0" y="19"/>
                    <a:pt x="1" y="19"/>
                  </a:cubicBezTo>
                  <a:cubicBezTo>
                    <a:pt x="5" y="19"/>
                    <a:pt x="7" y="19"/>
                    <a:pt x="11" y="19"/>
                  </a:cubicBezTo>
                  <a:cubicBezTo>
                    <a:pt x="11" y="19"/>
                    <a:pt x="12" y="18"/>
                    <a:pt x="12" y="18"/>
                  </a:cubicBezTo>
                  <a:cubicBezTo>
                    <a:pt x="15" y="12"/>
                    <a:pt x="18" y="7"/>
                    <a:pt x="22" y="1"/>
                  </a:cubicBezTo>
                  <a:cubicBezTo>
                    <a:pt x="22" y="1"/>
                    <a:pt x="22" y="0"/>
                    <a:pt x="21"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iṥľíḓé"/>
            <p:cNvSpPr/>
            <p:nvPr/>
          </p:nvSpPr>
          <p:spPr bwMode="auto">
            <a:xfrm>
              <a:off x="4677052" y="4167686"/>
              <a:ext cx="145720" cy="105648"/>
            </a:xfrm>
            <a:custGeom>
              <a:avLst/>
              <a:gdLst>
                <a:gd name="T0" fmla="*/ 18 w 19"/>
                <a:gd name="T1" fmla="*/ 0 h 14"/>
                <a:gd name="T2" fmla="*/ 8 w 19"/>
                <a:gd name="T3" fmla="*/ 0 h 14"/>
                <a:gd name="T4" fmla="*/ 7 w 19"/>
                <a:gd name="T5" fmla="*/ 0 h 14"/>
                <a:gd name="T6" fmla="*/ 0 w 19"/>
                <a:gd name="T7" fmla="*/ 13 h 14"/>
                <a:gd name="T8" fmla="*/ 0 w 19"/>
                <a:gd name="T9" fmla="*/ 14 h 14"/>
                <a:gd name="T10" fmla="*/ 10 w 19"/>
                <a:gd name="T11" fmla="*/ 14 h 14"/>
                <a:gd name="T12" fmla="*/ 11 w 19"/>
                <a:gd name="T13" fmla="*/ 13 h 14"/>
                <a:gd name="T14" fmla="*/ 18 w 19"/>
                <a:gd name="T15" fmla="*/ 0 h 14"/>
                <a:gd name="T16" fmla="*/ 18 w 1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18" y="0"/>
                  </a:moveTo>
                  <a:cubicBezTo>
                    <a:pt x="14" y="0"/>
                    <a:pt x="12" y="0"/>
                    <a:pt x="8" y="0"/>
                  </a:cubicBezTo>
                  <a:cubicBezTo>
                    <a:pt x="8" y="0"/>
                    <a:pt x="7" y="0"/>
                    <a:pt x="7" y="0"/>
                  </a:cubicBezTo>
                  <a:cubicBezTo>
                    <a:pt x="5" y="4"/>
                    <a:pt x="2" y="9"/>
                    <a:pt x="0" y="13"/>
                  </a:cubicBezTo>
                  <a:cubicBezTo>
                    <a:pt x="0" y="13"/>
                    <a:pt x="0" y="14"/>
                    <a:pt x="0" y="14"/>
                  </a:cubicBezTo>
                  <a:cubicBezTo>
                    <a:pt x="4" y="14"/>
                    <a:pt x="6" y="14"/>
                    <a:pt x="10" y="14"/>
                  </a:cubicBezTo>
                  <a:cubicBezTo>
                    <a:pt x="10" y="14"/>
                    <a:pt x="11" y="13"/>
                    <a:pt x="11" y="13"/>
                  </a:cubicBezTo>
                  <a:cubicBezTo>
                    <a:pt x="13" y="9"/>
                    <a:pt x="16" y="4"/>
                    <a:pt x="18" y="0"/>
                  </a:cubicBezTo>
                  <a:cubicBezTo>
                    <a:pt x="19" y="0"/>
                    <a:pt x="19" y="0"/>
                    <a:pt x="1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îSľíḑe"/>
            <p:cNvSpPr/>
            <p:nvPr/>
          </p:nvSpPr>
          <p:spPr bwMode="auto">
            <a:xfrm>
              <a:off x="4524046" y="4131256"/>
              <a:ext cx="123862" cy="65574"/>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4"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ŝliḓè"/>
            <p:cNvSpPr/>
            <p:nvPr/>
          </p:nvSpPr>
          <p:spPr bwMode="auto">
            <a:xfrm>
              <a:off x="4564120" y="4062041"/>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ïšľïḍè"/>
            <p:cNvSpPr/>
            <p:nvPr/>
          </p:nvSpPr>
          <p:spPr bwMode="auto">
            <a:xfrm>
              <a:off x="4691624" y="3836175"/>
              <a:ext cx="120220" cy="65574"/>
            </a:xfrm>
            <a:custGeom>
              <a:avLst/>
              <a:gdLst>
                <a:gd name="T0" fmla="*/ 10 w 16"/>
                <a:gd name="T1" fmla="*/ 9 h 9"/>
                <a:gd name="T2" fmla="*/ 11 w 16"/>
                <a:gd name="T3" fmla="*/ 9 h 9"/>
                <a:gd name="T4" fmla="*/ 16 w 16"/>
                <a:gd name="T5" fmla="*/ 1 h 9"/>
                <a:gd name="T6" fmla="*/ 15 w 16"/>
                <a:gd name="T7" fmla="*/ 1 h 9"/>
                <a:gd name="T8" fmla="*/ 6 w 16"/>
                <a:gd name="T9" fmla="*/ 0 h 9"/>
                <a:gd name="T10" fmla="*/ 5 w 16"/>
                <a:gd name="T11" fmla="*/ 1 h 9"/>
                <a:gd name="T12" fmla="*/ 0 w 16"/>
                <a:gd name="T13" fmla="*/ 9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6"/>
                    <a:pt x="14" y="4"/>
                    <a:pt x="16" y="1"/>
                  </a:cubicBezTo>
                  <a:cubicBezTo>
                    <a:pt x="16" y="1"/>
                    <a:pt x="16" y="1"/>
                    <a:pt x="15" y="1"/>
                  </a:cubicBezTo>
                  <a:cubicBezTo>
                    <a:pt x="12" y="1"/>
                    <a:pt x="10" y="1"/>
                    <a:pt x="6" y="0"/>
                  </a:cubicBezTo>
                  <a:cubicBezTo>
                    <a:pt x="5" y="0"/>
                    <a:pt x="5" y="1"/>
                    <a:pt x="5" y="1"/>
                  </a:cubicBezTo>
                  <a:cubicBezTo>
                    <a:pt x="3" y="4"/>
                    <a:pt x="2" y="6"/>
                    <a:pt x="0" y="9"/>
                  </a:cubicBezTo>
                  <a:cubicBezTo>
                    <a:pt x="0" y="9"/>
                    <a:pt x="0" y="9"/>
                    <a:pt x="1" y="9"/>
                  </a:cubicBezTo>
                  <a:cubicBezTo>
                    <a:pt x="5"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ïṧḻîḍê"/>
            <p:cNvSpPr/>
            <p:nvPr/>
          </p:nvSpPr>
          <p:spPr bwMode="auto">
            <a:xfrm>
              <a:off x="4647908" y="390903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1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ubicBezTo>
                    <a:pt x="3" y="4"/>
                    <a:pt x="2" y="5"/>
                    <a:pt x="1" y="8"/>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íṣļíḍè"/>
            <p:cNvSpPr/>
            <p:nvPr/>
          </p:nvSpPr>
          <p:spPr bwMode="auto">
            <a:xfrm>
              <a:off x="4607836" y="3985537"/>
              <a:ext cx="123862" cy="69218"/>
            </a:xfrm>
            <a:custGeom>
              <a:avLst/>
              <a:gdLst>
                <a:gd name="T0" fmla="*/ 10 w 16"/>
                <a:gd name="T1" fmla="*/ 9 h 9"/>
                <a:gd name="T2" fmla="*/ 11 w 16"/>
                <a:gd name="T3" fmla="*/ 8 h 9"/>
                <a:gd name="T4" fmla="*/ 16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îŝḷidè"/>
            <p:cNvSpPr/>
            <p:nvPr/>
          </p:nvSpPr>
          <p:spPr bwMode="auto">
            <a:xfrm>
              <a:off x="5048637" y="3402657"/>
              <a:ext cx="491806" cy="717671"/>
            </a:xfrm>
            <a:custGeom>
              <a:avLst/>
              <a:gdLst>
                <a:gd name="T0" fmla="*/ 55 w 65"/>
                <a:gd name="T1" fmla="*/ 0 h 95"/>
                <a:gd name="T2" fmla="*/ 54 w 65"/>
                <a:gd name="T3" fmla="*/ 0 h 95"/>
                <a:gd name="T4" fmla="*/ 0 w 65"/>
                <a:gd name="T5" fmla="*/ 94 h 95"/>
                <a:gd name="T6" fmla="*/ 1 w 65"/>
                <a:gd name="T7" fmla="*/ 95 h 95"/>
                <a:gd name="T8" fmla="*/ 10 w 65"/>
                <a:gd name="T9" fmla="*/ 95 h 95"/>
                <a:gd name="T10" fmla="*/ 11 w 65"/>
                <a:gd name="T11" fmla="*/ 94 h 95"/>
                <a:gd name="T12" fmla="*/ 65 w 65"/>
                <a:gd name="T13" fmla="*/ 1 h 95"/>
                <a:gd name="T14" fmla="*/ 64 w 65"/>
                <a:gd name="T15" fmla="*/ 0 h 95"/>
                <a:gd name="T16" fmla="*/ 55 w 65"/>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95">
                  <a:moveTo>
                    <a:pt x="55" y="0"/>
                  </a:moveTo>
                  <a:cubicBezTo>
                    <a:pt x="54" y="0"/>
                    <a:pt x="54" y="0"/>
                    <a:pt x="54" y="0"/>
                  </a:cubicBezTo>
                  <a:cubicBezTo>
                    <a:pt x="36" y="32"/>
                    <a:pt x="18" y="63"/>
                    <a:pt x="0" y="94"/>
                  </a:cubicBezTo>
                  <a:cubicBezTo>
                    <a:pt x="0" y="95"/>
                    <a:pt x="0" y="95"/>
                    <a:pt x="1" y="95"/>
                  </a:cubicBezTo>
                  <a:cubicBezTo>
                    <a:pt x="5" y="95"/>
                    <a:pt x="6" y="95"/>
                    <a:pt x="10" y="95"/>
                  </a:cubicBezTo>
                  <a:cubicBezTo>
                    <a:pt x="11" y="95"/>
                    <a:pt x="11" y="95"/>
                    <a:pt x="11" y="94"/>
                  </a:cubicBezTo>
                  <a:cubicBezTo>
                    <a:pt x="29" y="63"/>
                    <a:pt x="47" y="32"/>
                    <a:pt x="65" y="1"/>
                  </a:cubicBezTo>
                  <a:cubicBezTo>
                    <a:pt x="65" y="0"/>
                    <a:pt x="65" y="0"/>
                    <a:pt x="64" y="0"/>
                  </a:cubicBezTo>
                  <a:cubicBezTo>
                    <a:pt x="61" y="0"/>
                    <a:pt x="59" y="0"/>
                    <a:pt x="5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ïŝlïdè"/>
            <p:cNvSpPr/>
            <p:nvPr/>
          </p:nvSpPr>
          <p:spPr bwMode="auto">
            <a:xfrm>
              <a:off x="5631517" y="3034716"/>
              <a:ext cx="120220" cy="65574"/>
            </a:xfrm>
            <a:custGeom>
              <a:avLst/>
              <a:gdLst>
                <a:gd name="T0" fmla="*/ 6 w 16"/>
                <a:gd name="T1" fmla="*/ 0 h 9"/>
                <a:gd name="T2" fmla="*/ 5 w 16"/>
                <a:gd name="T3" fmla="*/ 0 h 9"/>
                <a:gd name="T4" fmla="*/ 0 w 16"/>
                <a:gd name="T5" fmla="*/ 8 h 9"/>
                <a:gd name="T6" fmla="*/ 1 w 16"/>
                <a:gd name="T7" fmla="*/ 9 h 9"/>
                <a:gd name="T8" fmla="*/ 10 w 16"/>
                <a:gd name="T9" fmla="*/ 9 h 9"/>
                <a:gd name="T10" fmla="*/ 11 w 16"/>
                <a:gd name="T11" fmla="*/ 8 h 9"/>
                <a:gd name="T12" fmla="*/ 16 w 16"/>
                <a:gd name="T13" fmla="*/ 0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0"/>
                  </a:cubicBezTo>
                  <a:cubicBezTo>
                    <a:pt x="3" y="3"/>
                    <a:pt x="2" y="5"/>
                    <a:pt x="0" y="8"/>
                  </a:cubicBezTo>
                  <a:cubicBezTo>
                    <a:pt x="0" y="8"/>
                    <a:pt x="0" y="9"/>
                    <a:pt x="1" y="9"/>
                  </a:cubicBez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íSḷíḋê"/>
            <p:cNvSpPr/>
            <p:nvPr/>
          </p:nvSpPr>
          <p:spPr bwMode="auto">
            <a:xfrm>
              <a:off x="5591445" y="3107576"/>
              <a:ext cx="116576" cy="69218"/>
            </a:xfrm>
            <a:custGeom>
              <a:avLst/>
              <a:gdLst>
                <a:gd name="T0" fmla="*/ 5 w 15"/>
                <a:gd name="T1" fmla="*/ 0 h 9"/>
                <a:gd name="T2" fmla="*/ 4 w 15"/>
                <a:gd name="T3" fmla="*/ 0 h 9"/>
                <a:gd name="T4" fmla="*/ 0 w 15"/>
                <a:gd name="T5" fmla="*/ 8 h 9"/>
                <a:gd name="T6" fmla="*/ 0 w 15"/>
                <a:gd name="T7" fmla="*/ 9 h 9"/>
                <a:gd name="T8" fmla="*/ 10 w 15"/>
                <a:gd name="T9" fmla="*/ 9 h 9"/>
                <a:gd name="T10" fmla="*/ 11 w 15"/>
                <a:gd name="T11" fmla="*/ 8 h 9"/>
                <a:gd name="T12" fmla="*/ 15 w 15"/>
                <a:gd name="T13" fmla="*/ 0 h 9"/>
                <a:gd name="T14" fmla="*/ 15 w 15"/>
                <a:gd name="T15" fmla="*/ 0 h 9"/>
                <a:gd name="T16" fmla="*/ 5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5" y="0"/>
                  </a:moveTo>
                  <a:cubicBezTo>
                    <a:pt x="5" y="0"/>
                    <a:pt x="4" y="0"/>
                    <a:pt x="4" y="0"/>
                  </a:cubicBezTo>
                  <a:cubicBezTo>
                    <a:pt x="2" y="3"/>
                    <a:pt x="1" y="5"/>
                    <a:pt x="0" y="8"/>
                  </a:cubicBezTo>
                  <a:cubicBezTo>
                    <a:pt x="0" y="8"/>
                    <a:pt x="0" y="9"/>
                    <a:pt x="0" y="9"/>
                  </a:cubicBezTo>
                  <a:cubicBezTo>
                    <a:pt x="4" y="9"/>
                    <a:pt x="6" y="9"/>
                    <a:pt x="10" y="9"/>
                  </a:cubicBezTo>
                  <a:cubicBezTo>
                    <a:pt x="10" y="9"/>
                    <a:pt x="11" y="8"/>
                    <a:pt x="11" y="8"/>
                  </a:cubicBezTo>
                  <a:cubicBezTo>
                    <a:pt x="13" y="5"/>
                    <a:pt x="13" y="3"/>
                    <a:pt x="15" y="0"/>
                  </a:cubicBezTo>
                  <a:cubicBezTo>
                    <a:pt x="15"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s1iḍê"/>
            <p:cNvSpPr/>
            <p:nvPr/>
          </p:nvSpPr>
          <p:spPr bwMode="auto">
            <a:xfrm>
              <a:off x="5547729" y="3184078"/>
              <a:ext cx="120220" cy="69218"/>
            </a:xfrm>
            <a:custGeom>
              <a:avLst/>
              <a:gdLst>
                <a:gd name="T0" fmla="*/ 6 w 16"/>
                <a:gd name="T1" fmla="*/ 0 h 9"/>
                <a:gd name="T2" fmla="*/ 5 w 16"/>
                <a:gd name="T3" fmla="*/ 0 h 9"/>
                <a:gd name="T4" fmla="*/ 0 w 16"/>
                <a:gd name="T5" fmla="*/ 8 h 9"/>
                <a:gd name="T6" fmla="*/ 0 w 16"/>
                <a:gd name="T7" fmla="*/ 8 h 9"/>
                <a:gd name="T8" fmla="*/ 10 w 16"/>
                <a:gd name="T9" fmla="*/ 9 h 9"/>
                <a:gd name="T10" fmla="*/ 11 w 16"/>
                <a:gd name="T11" fmla="*/ 8 h 9"/>
                <a:gd name="T12" fmla="*/ 16 w 16"/>
                <a:gd name="T13" fmla="*/ 0 h 9"/>
                <a:gd name="T14" fmla="*/ 15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5" y="0"/>
                    <a:pt x="5" y="0"/>
                    <a:pt x="5" y="0"/>
                  </a:cubicBezTo>
                  <a:cubicBezTo>
                    <a:pt x="3" y="3"/>
                    <a:pt x="2" y="5"/>
                    <a:pt x="0" y="8"/>
                  </a:cubicBezTo>
                  <a:cubicBezTo>
                    <a:pt x="0" y="8"/>
                    <a:pt x="0" y="8"/>
                    <a:pt x="0" y="8"/>
                  </a:cubicBezTo>
                  <a:cubicBezTo>
                    <a:pt x="4" y="8"/>
                    <a:pt x="6" y="8"/>
                    <a:pt x="10" y="9"/>
                  </a:cubicBezTo>
                  <a:cubicBezTo>
                    <a:pt x="11" y="9"/>
                    <a:pt x="11" y="8"/>
                    <a:pt x="11" y="8"/>
                  </a:cubicBezTo>
                  <a:cubicBezTo>
                    <a:pt x="13" y="5"/>
                    <a:pt x="14" y="3"/>
                    <a:pt x="16" y="0"/>
                  </a:cubicBezTo>
                  <a:cubicBezTo>
                    <a:pt x="16" y="0"/>
                    <a:pt x="16" y="0"/>
                    <a:pt x="15" y="0"/>
                  </a:cubicBezTo>
                  <a:cubicBezTo>
                    <a:pt x="11" y="0"/>
                    <a:pt x="9"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îşļîde"/>
            <p:cNvSpPr/>
            <p:nvPr/>
          </p:nvSpPr>
          <p:spPr bwMode="auto">
            <a:xfrm>
              <a:off x="4964850" y="4204116"/>
              <a:ext cx="120220" cy="69218"/>
            </a:xfrm>
            <a:custGeom>
              <a:avLst/>
              <a:gdLst>
                <a:gd name="T0" fmla="*/ 5 w 16"/>
                <a:gd name="T1" fmla="*/ 0 h 9"/>
                <a:gd name="T2" fmla="*/ 4 w 16"/>
                <a:gd name="T3" fmla="*/ 0 h 9"/>
                <a:gd name="T4" fmla="*/ 0 w 16"/>
                <a:gd name="T5" fmla="*/ 8 h 9"/>
                <a:gd name="T6" fmla="*/ 0 w 16"/>
                <a:gd name="T7" fmla="*/ 9 h 9"/>
                <a:gd name="T8" fmla="*/ 10 w 16"/>
                <a:gd name="T9" fmla="*/ 9 h 9"/>
                <a:gd name="T10" fmla="*/ 11 w 16"/>
                <a:gd name="T11" fmla="*/ 8 h 9"/>
                <a:gd name="T12" fmla="*/ 16 w 16"/>
                <a:gd name="T13" fmla="*/ 0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0"/>
                  </a:cubicBezTo>
                  <a:cubicBezTo>
                    <a:pt x="3" y="3"/>
                    <a:pt x="2" y="5"/>
                    <a:pt x="0" y="8"/>
                  </a:cubicBezTo>
                  <a:cubicBezTo>
                    <a:pt x="0" y="8"/>
                    <a:pt x="0" y="9"/>
                    <a:pt x="0" y="9"/>
                  </a:cubicBezTo>
                  <a:cubicBezTo>
                    <a:pt x="4" y="9"/>
                    <a:pt x="6" y="9"/>
                    <a:pt x="10" y="9"/>
                  </a:cubicBezTo>
                  <a:cubicBezTo>
                    <a:pt x="10" y="9"/>
                    <a:pt x="11" y="8"/>
                    <a:pt x="11" y="8"/>
                  </a:cubicBezTo>
                  <a:cubicBezTo>
                    <a:pt x="13" y="5"/>
                    <a:pt x="14" y="3"/>
                    <a:pt x="16" y="0"/>
                  </a:cubicBezTo>
                  <a:cubicBezTo>
                    <a:pt x="16" y="0"/>
                    <a:pt x="16"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ṣlïḑe"/>
            <p:cNvSpPr/>
            <p:nvPr/>
          </p:nvSpPr>
          <p:spPr bwMode="auto">
            <a:xfrm>
              <a:off x="5504013" y="3253296"/>
              <a:ext cx="120220" cy="65574"/>
            </a:xfrm>
            <a:custGeom>
              <a:avLst/>
              <a:gdLst>
                <a:gd name="T0" fmla="*/ 6 w 16"/>
                <a:gd name="T1" fmla="*/ 0 h 9"/>
                <a:gd name="T2" fmla="*/ 5 w 16"/>
                <a:gd name="T3" fmla="*/ 1 h 9"/>
                <a:gd name="T4" fmla="*/ 1 w 16"/>
                <a:gd name="T5" fmla="*/ 9 h 9"/>
                <a:gd name="T6" fmla="*/ 1 w 16"/>
                <a:gd name="T7" fmla="*/ 9 h 9"/>
                <a:gd name="T8" fmla="*/ 11 w 16"/>
                <a:gd name="T9" fmla="*/ 9 h 9"/>
                <a:gd name="T10" fmla="*/ 12 w 16"/>
                <a:gd name="T11" fmla="*/ 9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1"/>
                    <a:pt x="5" y="1"/>
                  </a:cubicBezTo>
                  <a:cubicBezTo>
                    <a:pt x="3" y="4"/>
                    <a:pt x="2" y="6"/>
                    <a:pt x="1" y="9"/>
                  </a:cubicBezTo>
                  <a:cubicBezTo>
                    <a:pt x="0" y="9"/>
                    <a:pt x="0" y="9"/>
                    <a:pt x="1" y="9"/>
                  </a:cubicBezTo>
                  <a:cubicBezTo>
                    <a:pt x="5" y="9"/>
                    <a:pt x="7" y="9"/>
                    <a:pt x="11" y="9"/>
                  </a:cubicBezTo>
                  <a:cubicBezTo>
                    <a:pt x="11" y="9"/>
                    <a:pt x="11" y="9"/>
                    <a:pt x="12" y="9"/>
                  </a:cubicBezTo>
                  <a:cubicBezTo>
                    <a:pt x="13" y="6"/>
                    <a:pt x="14" y="4"/>
                    <a:pt x="16" y="1"/>
                  </a:cubicBezTo>
                  <a:cubicBezTo>
                    <a:pt x="16" y="1"/>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îšḷidé"/>
            <p:cNvSpPr/>
            <p:nvPr/>
          </p:nvSpPr>
          <p:spPr bwMode="auto">
            <a:xfrm>
              <a:off x="5001280" y="4131256"/>
              <a:ext cx="123862" cy="65574"/>
            </a:xfrm>
            <a:custGeom>
              <a:avLst/>
              <a:gdLst>
                <a:gd name="T0" fmla="*/ 6 w 16"/>
                <a:gd name="T1" fmla="*/ 0 h 9"/>
                <a:gd name="T2" fmla="*/ 5 w 16"/>
                <a:gd name="T3" fmla="*/ 1 h 9"/>
                <a:gd name="T4" fmla="*/ 1 w 16"/>
                <a:gd name="T5" fmla="*/ 8 h 9"/>
                <a:gd name="T6" fmla="*/ 1 w 16"/>
                <a:gd name="T7" fmla="*/ 9 h 9"/>
                <a:gd name="T8" fmla="*/ 11 w 16"/>
                <a:gd name="T9" fmla="*/ 9 h 9"/>
                <a:gd name="T10" fmla="*/ 12 w 16"/>
                <a:gd name="T11" fmla="*/ 8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1"/>
                  </a:cubicBezTo>
                  <a:cubicBezTo>
                    <a:pt x="3" y="4"/>
                    <a:pt x="2" y="5"/>
                    <a:pt x="1" y="8"/>
                  </a:cubicBezTo>
                  <a:cubicBezTo>
                    <a:pt x="0" y="9"/>
                    <a:pt x="1" y="9"/>
                    <a:pt x="1" y="9"/>
                  </a:cubicBezTo>
                  <a:cubicBezTo>
                    <a:pt x="5" y="9"/>
                    <a:pt x="7" y="9"/>
                    <a:pt x="11" y="9"/>
                  </a:cubicBezTo>
                  <a:cubicBezTo>
                    <a:pt x="11" y="9"/>
                    <a:pt x="12" y="9"/>
                    <a:pt x="12" y="8"/>
                  </a:cubicBezTo>
                  <a:cubicBezTo>
                    <a:pt x="13" y="5"/>
                    <a:pt x="14" y="4"/>
                    <a:pt x="16" y="1"/>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Sḷíḍè"/>
            <p:cNvSpPr/>
            <p:nvPr/>
          </p:nvSpPr>
          <p:spPr bwMode="auto">
            <a:xfrm>
              <a:off x="4738984" y="3766957"/>
              <a:ext cx="120220" cy="69218"/>
            </a:xfrm>
            <a:custGeom>
              <a:avLst/>
              <a:gdLst>
                <a:gd name="T0" fmla="*/ 10 w 16"/>
                <a:gd name="T1" fmla="*/ 9 h 9"/>
                <a:gd name="T2" fmla="*/ 11 w 16"/>
                <a:gd name="T3" fmla="*/ 8 h 9"/>
                <a:gd name="T4" fmla="*/ 15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iṧlîdè"/>
            <p:cNvSpPr/>
            <p:nvPr/>
          </p:nvSpPr>
          <p:spPr bwMode="auto">
            <a:xfrm>
              <a:off x="5463939" y="3329797"/>
              <a:ext cx="120220" cy="65574"/>
            </a:xfrm>
            <a:custGeom>
              <a:avLst/>
              <a:gdLst>
                <a:gd name="T0" fmla="*/ 5 w 16"/>
                <a:gd name="T1" fmla="*/ 0 h 9"/>
                <a:gd name="T2" fmla="*/ 4 w 16"/>
                <a:gd name="T3" fmla="*/ 1 h 9"/>
                <a:gd name="T4" fmla="*/ 0 w 16"/>
                <a:gd name="T5" fmla="*/ 8 h 9"/>
                <a:gd name="T6" fmla="*/ 0 w 16"/>
                <a:gd name="T7" fmla="*/ 9 h 9"/>
                <a:gd name="T8" fmla="*/ 10 w 16"/>
                <a:gd name="T9" fmla="*/ 9 h 9"/>
                <a:gd name="T10" fmla="*/ 11 w 16"/>
                <a:gd name="T11" fmla="*/ 8 h 9"/>
                <a:gd name="T12" fmla="*/ 15 w 16"/>
                <a:gd name="T13" fmla="*/ 1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1"/>
                  </a:cubicBezTo>
                  <a:cubicBezTo>
                    <a:pt x="3" y="4"/>
                    <a:pt x="2" y="5"/>
                    <a:pt x="0" y="8"/>
                  </a:cubicBezTo>
                  <a:cubicBezTo>
                    <a:pt x="0" y="9"/>
                    <a:pt x="0" y="9"/>
                    <a:pt x="0" y="9"/>
                  </a:cubicBezTo>
                  <a:cubicBezTo>
                    <a:pt x="4" y="9"/>
                    <a:pt x="6" y="9"/>
                    <a:pt x="10" y="9"/>
                  </a:cubicBezTo>
                  <a:cubicBezTo>
                    <a:pt x="10" y="9"/>
                    <a:pt x="11" y="9"/>
                    <a:pt x="11" y="8"/>
                  </a:cubicBezTo>
                  <a:cubicBezTo>
                    <a:pt x="13" y="5"/>
                    <a:pt x="14" y="4"/>
                    <a:pt x="15" y="1"/>
                  </a:cubicBezTo>
                  <a:cubicBezTo>
                    <a:pt x="16"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ṣľïḍe"/>
            <p:cNvSpPr/>
            <p:nvPr/>
          </p:nvSpPr>
          <p:spPr bwMode="auto">
            <a:xfrm>
              <a:off x="5394723" y="3184078"/>
              <a:ext cx="174864" cy="167578"/>
            </a:xfrm>
            <a:custGeom>
              <a:avLst/>
              <a:gdLst>
                <a:gd name="T0" fmla="*/ 11 w 23"/>
                <a:gd name="T1" fmla="*/ 22 h 22"/>
                <a:gd name="T2" fmla="*/ 23 w 23"/>
                <a:gd name="T3" fmla="*/ 0 h 22"/>
                <a:gd name="T4" fmla="*/ 23 w 23"/>
                <a:gd name="T5" fmla="*/ 0 h 22"/>
                <a:gd name="T6" fmla="*/ 13 w 23"/>
                <a:gd name="T7" fmla="*/ 0 h 22"/>
                <a:gd name="T8" fmla="*/ 12 w 23"/>
                <a:gd name="T9" fmla="*/ 0 h 22"/>
                <a:gd name="T10" fmla="*/ 0 w 23"/>
                <a:gd name="T11" fmla="*/ 22 h 22"/>
                <a:gd name="T12" fmla="*/ 0 w 23"/>
                <a:gd name="T13" fmla="*/ 22 h 22"/>
                <a:gd name="T14" fmla="*/ 10 w 23"/>
                <a:gd name="T15" fmla="*/ 22 h 22"/>
                <a:gd name="T16" fmla="*/ 11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1" y="22"/>
                  </a:moveTo>
                  <a:cubicBezTo>
                    <a:pt x="15" y="15"/>
                    <a:pt x="19" y="7"/>
                    <a:pt x="23" y="0"/>
                  </a:cubicBezTo>
                  <a:cubicBezTo>
                    <a:pt x="23" y="0"/>
                    <a:pt x="23" y="0"/>
                    <a:pt x="23" y="0"/>
                  </a:cubicBezTo>
                  <a:cubicBezTo>
                    <a:pt x="19" y="0"/>
                    <a:pt x="17" y="0"/>
                    <a:pt x="13" y="0"/>
                  </a:cubicBezTo>
                  <a:cubicBezTo>
                    <a:pt x="12" y="0"/>
                    <a:pt x="12" y="0"/>
                    <a:pt x="12" y="0"/>
                  </a:cubicBezTo>
                  <a:cubicBezTo>
                    <a:pt x="8" y="7"/>
                    <a:pt x="4" y="14"/>
                    <a:pt x="0" y="22"/>
                  </a:cubicBezTo>
                  <a:cubicBezTo>
                    <a:pt x="0" y="22"/>
                    <a:pt x="0" y="22"/>
                    <a:pt x="0" y="22"/>
                  </a:cubicBezTo>
                  <a:cubicBezTo>
                    <a:pt x="4" y="22"/>
                    <a:pt x="6" y="22"/>
                    <a:pt x="10" y="22"/>
                  </a:cubicBezTo>
                  <a:cubicBezTo>
                    <a:pt x="10" y="22"/>
                    <a:pt x="11" y="22"/>
                    <a:pt x="11" y="22"/>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ṡļiḍè"/>
            <p:cNvSpPr/>
            <p:nvPr/>
          </p:nvSpPr>
          <p:spPr bwMode="auto">
            <a:xfrm>
              <a:off x="5307291" y="3435445"/>
              <a:ext cx="120220" cy="65574"/>
            </a:xfrm>
            <a:custGeom>
              <a:avLst/>
              <a:gdLst>
                <a:gd name="T0" fmla="*/ 12 w 16"/>
                <a:gd name="T1" fmla="*/ 8 h 9"/>
                <a:gd name="T2" fmla="*/ 16 w 16"/>
                <a:gd name="T3" fmla="*/ 1 h 9"/>
                <a:gd name="T4" fmla="*/ 16 w 16"/>
                <a:gd name="T5" fmla="*/ 0 h 9"/>
                <a:gd name="T6" fmla="*/ 6 w 16"/>
                <a:gd name="T7" fmla="*/ 0 h 9"/>
                <a:gd name="T8" fmla="*/ 5 w 16"/>
                <a:gd name="T9" fmla="*/ 1 h 9"/>
                <a:gd name="T10" fmla="*/ 0 w 16"/>
                <a:gd name="T11" fmla="*/ 8 h 9"/>
                <a:gd name="T12" fmla="*/ 1 w 16"/>
                <a:gd name="T13" fmla="*/ 9 h 9"/>
                <a:gd name="T14" fmla="*/ 11 w 16"/>
                <a:gd name="T15" fmla="*/ 9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ubicBezTo>
                    <a:pt x="11" y="9"/>
                    <a:pt x="11" y="9"/>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iṥľîďè"/>
            <p:cNvSpPr/>
            <p:nvPr/>
          </p:nvSpPr>
          <p:spPr bwMode="auto">
            <a:xfrm>
              <a:off x="5099639" y="3796101"/>
              <a:ext cx="123862" cy="69218"/>
            </a:xfrm>
            <a:custGeom>
              <a:avLst/>
              <a:gdLst>
                <a:gd name="T0" fmla="*/ 11 w 16"/>
                <a:gd name="T1" fmla="*/ 8 h 9"/>
                <a:gd name="T2" fmla="*/ 16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1íḓè"/>
            <p:cNvSpPr/>
            <p:nvPr/>
          </p:nvSpPr>
          <p:spPr bwMode="auto">
            <a:xfrm>
              <a:off x="5351007" y="3358941"/>
              <a:ext cx="120220" cy="69218"/>
            </a:xfrm>
            <a:custGeom>
              <a:avLst/>
              <a:gdLst>
                <a:gd name="T0" fmla="*/ 11 w 16"/>
                <a:gd name="T1" fmla="*/ 9 h 9"/>
                <a:gd name="T2" fmla="*/ 15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5" y="1"/>
                  </a:cubicBezTo>
                  <a:cubicBezTo>
                    <a:pt x="16" y="1"/>
                    <a:pt x="15" y="1"/>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i$ļíḋe"/>
            <p:cNvSpPr/>
            <p:nvPr/>
          </p:nvSpPr>
          <p:spPr bwMode="auto">
            <a:xfrm>
              <a:off x="5442081" y="3034716"/>
              <a:ext cx="120220" cy="65574"/>
            </a:xfrm>
            <a:custGeom>
              <a:avLst/>
              <a:gdLst>
                <a:gd name="T0" fmla="*/ 1 w 16"/>
                <a:gd name="T1" fmla="*/ 9 h 9"/>
                <a:gd name="T2" fmla="*/ 10 w 16"/>
                <a:gd name="T3" fmla="*/ 9 h 9"/>
                <a:gd name="T4" fmla="*/ 11 w 16"/>
                <a:gd name="T5" fmla="*/ 8 h 9"/>
                <a:gd name="T6" fmla="*/ 16 w 16"/>
                <a:gd name="T7" fmla="*/ 0 h 9"/>
                <a:gd name="T8" fmla="*/ 16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îşļïḍê"/>
            <p:cNvSpPr/>
            <p:nvPr/>
          </p:nvSpPr>
          <p:spPr bwMode="auto">
            <a:xfrm>
              <a:off x="5351007"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ṧļîḋé"/>
            <p:cNvSpPr/>
            <p:nvPr/>
          </p:nvSpPr>
          <p:spPr bwMode="auto">
            <a:xfrm>
              <a:off x="5493083" y="3107576"/>
              <a:ext cx="123862"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10" y="0"/>
                    <a:pt x="6" y="0"/>
                  </a:cubicBezTo>
                  <a:cubicBezTo>
                    <a:pt x="5" y="0"/>
                    <a:pt x="5" y="0"/>
                    <a:pt x="5" y="0"/>
                  </a:cubicBezTo>
                  <a:cubicBezTo>
                    <a:pt x="3" y="3"/>
                    <a:pt x="2" y="5"/>
                    <a:pt x="0" y="8"/>
                  </a:cubicBezTo>
                  <a:cubicBezTo>
                    <a:pt x="0" y="8"/>
                    <a:pt x="0" y="9"/>
                    <a:pt x="1"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Sļíḋê"/>
            <p:cNvSpPr/>
            <p:nvPr/>
          </p:nvSpPr>
          <p:spPr bwMode="auto">
            <a:xfrm>
              <a:off x="5139713" y="3730527"/>
              <a:ext cx="120220" cy="58288"/>
            </a:xfrm>
            <a:custGeom>
              <a:avLst/>
              <a:gdLst>
                <a:gd name="T0" fmla="*/ 12 w 16"/>
                <a:gd name="T1" fmla="*/ 8 h 8"/>
                <a:gd name="T2" fmla="*/ 16 w 16"/>
                <a:gd name="T3" fmla="*/ 0 h 8"/>
                <a:gd name="T4" fmla="*/ 16 w 16"/>
                <a:gd name="T5" fmla="*/ 0 h 8"/>
                <a:gd name="T6" fmla="*/ 6 w 16"/>
                <a:gd name="T7" fmla="*/ 0 h 8"/>
                <a:gd name="T8" fmla="*/ 5 w 16"/>
                <a:gd name="T9" fmla="*/ 0 h 8"/>
                <a:gd name="T10" fmla="*/ 1 w 16"/>
                <a:gd name="T11" fmla="*/ 8 h 8"/>
                <a:gd name="T12" fmla="*/ 1 w 16"/>
                <a:gd name="T13" fmla="*/ 8 h 8"/>
                <a:gd name="T14" fmla="*/ 11 w 16"/>
                <a:gd name="T15" fmla="*/ 8 h 8"/>
                <a:gd name="T16" fmla="*/ 12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8"/>
                    <a:pt x="1" y="8"/>
                  </a:cubicBezTo>
                  <a:cubicBezTo>
                    <a:pt x="5" y="8"/>
                    <a:pt x="7" y="8"/>
                    <a:pt x="11" y="8"/>
                  </a:cubicBezTo>
                  <a:cubicBezTo>
                    <a:pt x="11" y="8"/>
                    <a:pt x="11"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ïṣḻïḍê"/>
            <p:cNvSpPr/>
            <p:nvPr/>
          </p:nvSpPr>
          <p:spPr bwMode="auto">
            <a:xfrm>
              <a:off x="4775414" y="369045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işḷïḓe"/>
            <p:cNvSpPr/>
            <p:nvPr/>
          </p:nvSpPr>
          <p:spPr bwMode="auto">
            <a:xfrm>
              <a:off x="5267217" y="3508305"/>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8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8"/>
                    <a:pt x="0" y="8"/>
                  </a:cubicBezTo>
                  <a:cubicBezTo>
                    <a:pt x="4" y="8"/>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îṡ1íḍè"/>
            <p:cNvSpPr/>
            <p:nvPr/>
          </p:nvSpPr>
          <p:spPr bwMode="auto">
            <a:xfrm>
              <a:off x="5223501" y="3577521"/>
              <a:ext cx="120220" cy="69218"/>
            </a:xfrm>
            <a:custGeom>
              <a:avLst/>
              <a:gdLst>
                <a:gd name="T0" fmla="*/ 12 w 16"/>
                <a:gd name="T1" fmla="*/ 9 h 9"/>
                <a:gd name="T2" fmla="*/ 16 w 16"/>
                <a:gd name="T3" fmla="*/ 1 h 9"/>
                <a:gd name="T4" fmla="*/ 16 w 16"/>
                <a:gd name="T5" fmla="*/ 0 h 9"/>
                <a:gd name="T6" fmla="*/ 6 w 16"/>
                <a:gd name="T7" fmla="*/ 0 h 9"/>
                <a:gd name="T8" fmla="*/ 5 w 16"/>
                <a:gd name="T9" fmla="*/ 1 h 9"/>
                <a:gd name="T10" fmla="*/ 0 w 16"/>
                <a:gd name="T11" fmla="*/ 9 h 9"/>
                <a:gd name="T12" fmla="*/ 1 w 16"/>
                <a:gd name="T13" fmla="*/ 9 h 9"/>
                <a:gd name="T14" fmla="*/ 11 w 16"/>
                <a:gd name="T15" fmla="*/ 9 h 9"/>
                <a:gd name="T16" fmla="*/ 1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9"/>
                  </a:moveTo>
                  <a:cubicBezTo>
                    <a:pt x="13" y="6"/>
                    <a:pt x="14" y="4"/>
                    <a:pt x="16" y="1"/>
                  </a:cubicBezTo>
                  <a:cubicBezTo>
                    <a:pt x="16" y="1"/>
                    <a:pt x="16" y="0"/>
                    <a:pt x="16" y="0"/>
                  </a:cubicBezTo>
                  <a:cubicBezTo>
                    <a:pt x="12" y="0"/>
                    <a:pt x="10" y="0"/>
                    <a:pt x="6" y="0"/>
                  </a:cubicBezTo>
                  <a:cubicBezTo>
                    <a:pt x="5" y="0"/>
                    <a:pt x="5" y="1"/>
                    <a:pt x="5" y="1"/>
                  </a:cubicBezTo>
                  <a:cubicBezTo>
                    <a:pt x="3" y="4"/>
                    <a:pt x="2" y="6"/>
                    <a:pt x="0" y="9"/>
                  </a:cubicBezTo>
                  <a:cubicBezTo>
                    <a:pt x="0" y="9"/>
                    <a:pt x="0" y="9"/>
                    <a:pt x="1" y="9"/>
                  </a:cubicBezTo>
                  <a:cubicBezTo>
                    <a:pt x="5" y="9"/>
                    <a:pt x="7" y="9"/>
                    <a:pt x="11" y="9"/>
                  </a:cubicBezTo>
                  <a:cubicBezTo>
                    <a:pt x="11" y="9"/>
                    <a:pt x="11" y="9"/>
                    <a:pt x="12"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ï$1îďe"/>
            <p:cNvSpPr/>
            <p:nvPr/>
          </p:nvSpPr>
          <p:spPr bwMode="auto">
            <a:xfrm>
              <a:off x="5183429" y="3654025"/>
              <a:ext cx="123862"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8"/>
                    <a:pt x="0" y="9"/>
                    <a:pt x="0"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ïṥḻíḋê"/>
            <p:cNvSpPr/>
            <p:nvPr/>
          </p:nvSpPr>
          <p:spPr bwMode="auto">
            <a:xfrm>
              <a:off x="4902918" y="3471875"/>
              <a:ext cx="123862" cy="69218"/>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îŝḻïḍé"/>
            <p:cNvSpPr/>
            <p:nvPr/>
          </p:nvSpPr>
          <p:spPr bwMode="auto">
            <a:xfrm>
              <a:off x="4942992" y="3395371"/>
              <a:ext cx="120220" cy="69218"/>
            </a:xfrm>
            <a:custGeom>
              <a:avLst/>
              <a:gdLst>
                <a:gd name="T0" fmla="*/ 11 w 16"/>
                <a:gd name="T1" fmla="*/ 9 h 9"/>
                <a:gd name="T2" fmla="*/ 12 w 16"/>
                <a:gd name="T3" fmla="*/ 9 h 9"/>
                <a:gd name="T4" fmla="*/ 16 w 16"/>
                <a:gd name="T5" fmla="*/ 1 h 9"/>
                <a:gd name="T6" fmla="*/ 16 w 16"/>
                <a:gd name="T7" fmla="*/ 0 h 9"/>
                <a:gd name="T8" fmla="*/ 6 w 16"/>
                <a:gd name="T9" fmla="*/ 0 h 9"/>
                <a:gd name="T10" fmla="*/ 5 w 16"/>
                <a:gd name="T11" fmla="*/ 1 h 9"/>
                <a:gd name="T12" fmla="*/ 1 w 16"/>
                <a:gd name="T13" fmla="*/ 9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9"/>
                  </a:cubicBezTo>
                  <a:cubicBezTo>
                    <a:pt x="13" y="6"/>
                    <a:pt x="14" y="4"/>
                    <a:pt x="16" y="1"/>
                  </a:cubicBezTo>
                  <a:cubicBezTo>
                    <a:pt x="16" y="1"/>
                    <a:pt x="16" y="0"/>
                    <a:pt x="16" y="0"/>
                  </a:cubicBezTo>
                  <a:cubicBezTo>
                    <a:pt x="12" y="0"/>
                    <a:pt x="10" y="0"/>
                    <a:pt x="6" y="0"/>
                  </a:cubicBezTo>
                  <a:cubicBezTo>
                    <a:pt x="6" y="0"/>
                    <a:pt x="5" y="1"/>
                    <a:pt x="5" y="1"/>
                  </a:cubicBezTo>
                  <a:cubicBezTo>
                    <a:pt x="3" y="4"/>
                    <a:pt x="2" y="5"/>
                    <a:pt x="1" y="9"/>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šļîḓé"/>
            <p:cNvSpPr/>
            <p:nvPr/>
          </p:nvSpPr>
          <p:spPr bwMode="auto">
            <a:xfrm>
              <a:off x="4859202" y="3548377"/>
              <a:ext cx="120220" cy="65574"/>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8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iŝ1ídê"/>
            <p:cNvSpPr/>
            <p:nvPr/>
          </p:nvSpPr>
          <p:spPr bwMode="auto">
            <a:xfrm>
              <a:off x="4986708" y="3329797"/>
              <a:ext cx="120220" cy="65574"/>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0 w 16"/>
                <a:gd name="T15" fmla="*/ 8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ubicBezTo>
                    <a:pt x="3" y="3"/>
                    <a:pt x="2" y="5"/>
                    <a:pt x="0" y="8"/>
                  </a:cubicBezTo>
                  <a:cubicBezTo>
                    <a:pt x="0" y="8"/>
                    <a:pt x="0" y="8"/>
                    <a:pt x="0" y="8"/>
                  </a:cubicBezTo>
                  <a:cubicBezTo>
                    <a:pt x="4" y="8"/>
                    <a:pt x="6" y="8"/>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îŝļiḑe"/>
            <p:cNvSpPr/>
            <p:nvPr/>
          </p:nvSpPr>
          <p:spPr bwMode="auto">
            <a:xfrm>
              <a:off x="5070495" y="3176792"/>
              <a:ext cx="120220" cy="69218"/>
            </a:xfrm>
            <a:custGeom>
              <a:avLst/>
              <a:gdLst>
                <a:gd name="T0" fmla="*/ 10 w 16"/>
                <a:gd name="T1" fmla="*/ 9 h 9"/>
                <a:gd name="T2" fmla="*/ 11 w 16"/>
                <a:gd name="T3" fmla="*/ 9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îśḷïdê"/>
            <p:cNvSpPr/>
            <p:nvPr/>
          </p:nvSpPr>
          <p:spPr bwMode="auto">
            <a:xfrm>
              <a:off x="5034065" y="3253296"/>
              <a:ext cx="112934" cy="65574"/>
            </a:xfrm>
            <a:custGeom>
              <a:avLst/>
              <a:gdLst>
                <a:gd name="T0" fmla="*/ 10 w 15"/>
                <a:gd name="T1" fmla="*/ 9 h 9"/>
                <a:gd name="T2" fmla="*/ 11 w 15"/>
                <a:gd name="T3" fmla="*/ 8 h 9"/>
                <a:gd name="T4" fmla="*/ 15 w 15"/>
                <a:gd name="T5" fmla="*/ 1 h 9"/>
                <a:gd name="T6" fmla="*/ 15 w 15"/>
                <a:gd name="T7" fmla="*/ 0 h 9"/>
                <a:gd name="T8" fmla="*/ 5 w 15"/>
                <a:gd name="T9" fmla="*/ 0 h 9"/>
                <a:gd name="T10" fmla="*/ 4 w 15"/>
                <a:gd name="T11" fmla="*/ 0 h 9"/>
                <a:gd name="T12" fmla="*/ 0 w 15"/>
                <a:gd name="T13" fmla="*/ 8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8"/>
                  </a:cubicBezTo>
                  <a:cubicBezTo>
                    <a:pt x="13" y="5"/>
                    <a:pt x="14" y="4"/>
                    <a:pt x="15" y="1"/>
                  </a:cubicBezTo>
                  <a:cubicBezTo>
                    <a:pt x="15" y="0"/>
                    <a:pt x="15" y="0"/>
                    <a:pt x="15" y="0"/>
                  </a:cubicBezTo>
                  <a:cubicBezTo>
                    <a:pt x="11" y="0"/>
                    <a:pt x="9" y="0"/>
                    <a:pt x="5" y="0"/>
                  </a:cubicBezTo>
                  <a:cubicBezTo>
                    <a:pt x="5" y="0"/>
                    <a:pt x="4" y="0"/>
                    <a:pt x="4" y="0"/>
                  </a:cubicBezTo>
                  <a:cubicBezTo>
                    <a:pt x="2" y="4"/>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ŝļiḋe"/>
            <p:cNvSpPr/>
            <p:nvPr/>
          </p:nvSpPr>
          <p:spPr bwMode="auto">
            <a:xfrm>
              <a:off x="5117856" y="3100290"/>
              <a:ext cx="120220" cy="69218"/>
            </a:xfrm>
            <a:custGeom>
              <a:avLst/>
              <a:gdLst>
                <a:gd name="T0" fmla="*/ 10 w 16"/>
                <a:gd name="T1" fmla="*/ 9 h 9"/>
                <a:gd name="T2" fmla="*/ 11 w 16"/>
                <a:gd name="T3" fmla="*/ 9 h 9"/>
                <a:gd name="T4" fmla="*/ 16 w 16"/>
                <a:gd name="T5" fmla="*/ 1 h 9"/>
                <a:gd name="T6" fmla="*/ 15 w 16"/>
                <a:gd name="T7" fmla="*/ 0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6" y="1"/>
                  </a:cubicBezTo>
                  <a:cubicBezTo>
                    <a:pt x="16" y="1"/>
                    <a:pt x="16"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iŝḻídé"/>
            <p:cNvSpPr/>
            <p:nvPr/>
          </p:nvSpPr>
          <p:spPr bwMode="auto">
            <a:xfrm>
              <a:off x="5154285" y="3034716"/>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ï$ľîḍe"/>
            <p:cNvSpPr/>
            <p:nvPr/>
          </p:nvSpPr>
          <p:spPr bwMode="auto">
            <a:xfrm>
              <a:off x="5252645" y="3034716"/>
              <a:ext cx="120220" cy="65574"/>
            </a:xfrm>
            <a:custGeom>
              <a:avLst/>
              <a:gdLst>
                <a:gd name="T0" fmla="*/ 1 w 16"/>
                <a:gd name="T1" fmla="*/ 9 h 9"/>
                <a:gd name="T2" fmla="*/ 10 w 16"/>
                <a:gd name="T3" fmla="*/ 9 h 9"/>
                <a:gd name="T4" fmla="*/ 11 w 16"/>
                <a:gd name="T5" fmla="*/ 8 h 9"/>
                <a:gd name="T6" fmla="*/ 16 w 16"/>
                <a:gd name="T7" fmla="*/ 0 h 9"/>
                <a:gd name="T8" fmla="*/ 15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4" y="9"/>
                    <a:pt x="6" y="9"/>
                    <a:pt x="10" y="9"/>
                  </a:cubicBez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ïṡľïďé"/>
            <p:cNvSpPr/>
            <p:nvPr/>
          </p:nvSpPr>
          <p:spPr bwMode="auto">
            <a:xfrm>
              <a:off x="3504007" y="3162220"/>
              <a:ext cx="1868858" cy="2994542"/>
            </a:xfrm>
            <a:custGeom>
              <a:avLst/>
              <a:gdLst>
                <a:gd name="T0" fmla="*/ 513 w 513"/>
                <a:gd name="T1" fmla="*/ 822 h 822"/>
                <a:gd name="T2" fmla="*/ 2 w 513"/>
                <a:gd name="T3" fmla="*/ 525 h 822"/>
                <a:gd name="T4" fmla="*/ 0 w 513"/>
                <a:gd name="T5" fmla="*/ 0 h 822"/>
                <a:gd name="T6" fmla="*/ 511 w 513"/>
                <a:gd name="T7" fmla="*/ 297 h 822"/>
                <a:gd name="T8" fmla="*/ 513 w 513"/>
                <a:gd name="T9" fmla="*/ 822 h 822"/>
              </a:gdLst>
              <a:ahLst/>
              <a:cxnLst>
                <a:cxn ang="0">
                  <a:pos x="T0" y="T1"/>
                </a:cxn>
                <a:cxn ang="0">
                  <a:pos x="T2" y="T3"/>
                </a:cxn>
                <a:cxn ang="0">
                  <a:pos x="T4" y="T5"/>
                </a:cxn>
                <a:cxn ang="0">
                  <a:pos x="T6" y="T7"/>
                </a:cxn>
                <a:cxn ang="0">
                  <a:pos x="T8" y="T9"/>
                </a:cxn>
              </a:cxnLst>
              <a:rect l="0" t="0" r="r" b="b"/>
              <a:pathLst>
                <a:path w="513" h="822">
                  <a:moveTo>
                    <a:pt x="513" y="822"/>
                  </a:moveTo>
                  <a:lnTo>
                    <a:pt x="2" y="525"/>
                  </a:lnTo>
                  <a:lnTo>
                    <a:pt x="0" y="0"/>
                  </a:lnTo>
                  <a:lnTo>
                    <a:pt x="511" y="297"/>
                  </a:lnTo>
                  <a:lnTo>
                    <a:pt x="513"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ṩ1ïde"/>
            <p:cNvSpPr/>
            <p:nvPr/>
          </p:nvSpPr>
          <p:spPr bwMode="auto">
            <a:xfrm>
              <a:off x="5365579" y="3162220"/>
              <a:ext cx="1879786" cy="2994542"/>
            </a:xfrm>
            <a:custGeom>
              <a:avLst/>
              <a:gdLst>
                <a:gd name="T0" fmla="*/ 513 w 516"/>
                <a:gd name="T1" fmla="*/ 0 h 822"/>
                <a:gd name="T2" fmla="*/ 516 w 516"/>
                <a:gd name="T3" fmla="*/ 525 h 822"/>
                <a:gd name="T4" fmla="*/ 2 w 516"/>
                <a:gd name="T5" fmla="*/ 822 h 822"/>
                <a:gd name="T6" fmla="*/ 0 w 516"/>
                <a:gd name="T7" fmla="*/ 297 h 822"/>
                <a:gd name="T8" fmla="*/ 513 w 516"/>
                <a:gd name="T9" fmla="*/ 0 h 822"/>
              </a:gdLst>
              <a:ahLst/>
              <a:cxnLst>
                <a:cxn ang="0">
                  <a:pos x="T0" y="T1"/>
                </a:cxn>
                <a:cxn ang="0">
                  <a:pos x="T2" y="T3"/>
                </a:cxn>
                <a:cxn ang="0">
                  <a:pos x="T4" y="T5"/>
                </a:cxn>
                <a:cxn ang="0">
                  <a:pos x="T6" y="T7"/>
                </a:cxn>
                <a:cxn ang="0">
                  <a:pos x="T8" y="T9"/>
                </a:cxn>
              </a:cxnLst>
              <a:rect l="0" t="0" r="r" b="b"/>
              <a:pathLst>
                <a:path w="516" h="822">
                  <a:moveTo>
                    <a:pt x="513" y="0"/>
                  </a:moveTo>
                  <a:lnTo>
                    <a:pt x="516"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ïśḻîḓe"/>
            <p:cNvSpPr/>
            <p:nvPr/>
          </p:nvSpPr>
          <p:spPr bwMode="auto">
            <a:xfrm>
              <a:off x="2859198" y="3162220"/>
              <a:ext cx="2506381" cy="1533702"/>
            </a:xfrm>
            <a:custGeom>
              <a:avLst/>
              <a:gdLst>
                <a:gd name="T0" fmla="*/ 177 w 688"/>
                <a:gd name="T1" fmla="*/ 0 h 421"/>
                <a:gd name="T2" fmla="*/ 0 w 688"/>
                <a:gd name="T3" fmla="*/ 124 h 421"/>
                <a:gd name="T4" fmla="*/ 511 w 688"/>
                <a:gd name="T5" fmla="*/ 421 h 421"/>
                <a:gd name="T6" fmla="*/ 688 w 688"/>
                <a:gd name="T7" fmla="*/ 297 h 421"/>
                <a:gd name="T8" fmla="*/ 177 w 688"/>
                <a:gd name="T9" fmla="*/ 0 h 421"/>
              </a:gdLst>
              <a:ahLst/>
              <a:cxnLst>
                <a:cxn ang="0">
                  <a:pos x="T0" y="T1"/>
                </a:cxn>
                <a:cxn ang="0">
                  <a:pos x="T2" y="T3"/>
                </a:cxn>
                <a:cxn ang="0">
                  <a:pos x="T4" y="T5"/>
                </a:cxn>
                <a:cxn ang="0">
                  <a:pos x="T6" y="T7"/>
                </a:cxn>
                <a:cxn ang="0">
                  <a:pos x="T8" y="T9"/>
                </a:cxn>
              </a:cxnLst>
              <a:rect l="0" t="0" r="r" b="b"/>
              <a:pathLst>
                <a:path w="688" h="421">
                  <a:moveTo>
                    <a:pt x="177" y="0"/>
                  </a:moveTo>
                  <a:lnTo>
                    <a:pt x="0" y="124"/>
                  </a:lnTo>
                  <a:lnTo>
                    <a:pt x="511" y="421"/>
                  </a:lnTo>
                  <a:lnTo>
                    <a:pt x="688" y="297"/>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ïSľiḍè"/>
            <p:cNvSpPr/>
            <p:nvPr/>
          </p:nvSpPr>
          <p:spPr bwMode="auto">
            <a:xfrm>
              <a:off x="6010388" y="4597560"/>
              <a:ext cx="688527" cy="448090"/>
            </a:xfrm>
            <a:custGeom>
              <a:avLst/>
              <a:gdLst>
                <a:gd name="T0" fmla="*/ 87 w 91"/>
                <a:gd name="T1" fmla="*/ 2 h 59"/>
                <a:gd name="T2" fmla="*/ 91 w 91"/>
                <a:gd name="T3" fmla="*/ 4 h 59"/>
                <a:gd name="T4" fmla="*/ 87 w 91"/>
                <a:gd name="T5" fmla="*/ 10 h 59"/>
                <a:gd name="T6" fmla="*/ 4 w 91"/>
                <a:gd name="T7" fmla="*/ 58 h 59"/>
                <a:gd name="T8" fmla="*/ 0 w 91"/>
                <a:gd name="T9" fmla="*/ 56 h 59"/>
                <a:gd name="T10" fmla="*/ 4 w 91"/>
                <a:gd name="T11" fmla="*/ 50 h 59"/>
                <a:gd name="T12" fmla="*/ 87 w 91"/>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91" h="59">
                  <a:moveTo>
                    <a:pt x="87" y="2"/>
                  </a:moveTo>
                  <a:cubicBezTo>
                    <a:pt x="89" y="0"/>
                    <a:pt x="91" y="1"/>
                    <a:pt x="91" y="4"/>
                  </a:cubicBezTo>
                  <a:cubicBezTo>
                    <a:pt x="91" y="6"/>
                    <a:pt x="89" y="9"/>
                    <a:pt x="87" y="10"/>
                  </a:cubicBezTo>
                  <a:cubicBezTo>
                    <a:pt x="4" y="58"/>
                    <a:pt x="4" y="58"/>
                    <a:pt x="4" y="58"/>
                  </a:cubicBezTo>
                  <a:cubicBezTo>
                    <a:pt x="2" y="59"/>
                    <a:pt x="0" y="58"/>
                    <a:pt x="0" y="56"/>
                  </a:cubicBezTo>
                  <a:cubicBezTo>
                    <a:pt x="0" y="54"/>
                    <a:pt x="2" y="51"/>
                    <a:pt x="4" y="50"/>
                  </a:cubicBezTo>
                  <a:lnTo>
                    <a:pt x="87" y="2"/>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isļiḋè"/>
            <p:cNvSpPr/>
            <p:nvPr/>
          </p:nvSpPr>
          <p:spPr bwMode="auto">
            <a:xfrm>
              <a:off x="6086892" y="4801568"/>
              <a:ext cx="535522" cy="364300"/>
            </a:xfrm>
            <a:custGeom>
              <a:avLst/>
              <a:gdLst>
                <a:gd name="T0" fmla="*/ 68 w 71"/>
                <a:gd name="T1" fmla="*/ 1 h 48"/>
                <a:gd name="T2" fmla="*/ 71 w 71"/>
                <a:gd name="T3" fmla="*/ 3 h 48"/>
                <a:gd name="T4" fmla="*/ 68 w 71"/>
                <a:gd name="T5" fmla="*/ 10 h 48"/>
                <a:gd name="T6" fmla="*/ 4 w 71"/>
                <a:gd name="T7" fmla="*/ 47 h 48"/>
                <a:gd name="T8" fmla="*/ 0 w 71"/>
                <a:gd name="T9" fmla="*/ 45 h 48"/>
                <a:gd name="T10" fmla="*/ 4 w 71"/>
                <a:gd name="T11" fmla="*/ 38 h 48"/>
                <a:gd name="T12" fmla="*/ 68 w 71"/>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71" h="48">
                  <a:moveTo>
                    <a:pt x="68" y="1"/>
                  </a:moveTo>
                  <a:cubicBezTo>
                    <a:pt x="70" y="0"/>
                    <a:pt x="71" y="1"/>
                    <a:pt x="71" y="3"/>
                  </a:cubicBezTo>
                  <a:cubicBezTo>
                    <a:pt x="71" y="6"/>
                    <a:pt x="70" y="8"/>
                    <a:pt x="68" y="10"/>
                  </a:cubicBezTo>
                  <a:cubicBezTo>
                    <a:pt x="4" y="47"/>
                    <a:pt x="4" y="47"/>
                    <a:pt x="4" y="47"/>
                  </a:cubicBezTo>
                  <a:cubicBezTo>
                    <a:pt x="2" y="48"/>
                    <a:pt x="0" y="47"/>
                    <a:pt x="0" y="45"/>
                  </a:cubicBezTo>
                  <a:cubicBezTo>
                    <a:pt x="0" y="42"/>
                    <a:pt x="2" y="40"/>
                    <a:pt x="4" y="38"/>
                  </a:cubicBezTo>
                  <a:lnTo>
                    <a:pt x="68" y="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ḻîďé"/>
            <p:cNvSpPr/>
            <p:nvPr/>
          </p:nvSpPr>
          <p:spPr bwMode="auto">
            <a:xfrm>
              <a:off x="5729879" y="3970965"/>
              <a:ext cx="1468129" cy="1639348"/>
            </a:xfrm>
            <a:custGeom>
              <a:avLst/>
              <a:gdLst>
                <a:gd name="T0" fmla="*/ 191 w 194"/>
                <a:gd name="T1" fmla="*/ 1 h 217"/>
                <a:gd name="T2" fmla="*/ 194 w 194"/>
                <a:gd name="T3" fmla="*/ 3 h 217"/>
                <a:gd name="T4" fmla="*/ 191 w 194"/>
                <a:gd name="T5" fmla="*/ 9 h 217"/>
                <a:gd name="T6" fmla="*/ 177 w 194"/>
                <a:gd name="T7" fmla="*/ 17 h 217"/>
                <a:gd name="T8" fmla="*/ 128 w 194"/>
                <a:gd name="T9" fmla="*/ 149 h 217"/>
                <a:gd name="T10" fmla="*/ 129 w 194"/>
                <a:gd name="T11" fmla="*/ 150 h 217"/>
                <a:gd name="T12" fmla="*/ 130 w 194"/>
                <a:gd name="T13" fmla="*/ 154 h 217"/>
                <a:gd name="T14" fmla="*/ 120 w 194"/>
                <a:gd name="T15" fmla="*/ 171 h 217"/>
                <a:gd name="T16" fmla="*/ 111 w 194"/>
                <a:gd name="T17" fmla="*/ 170 h 217"/>
                <a:gd name="T18" fmla="*/ 111 w 194"/>
                <a:gd name="T19" fmla="*/ 169 h 217"/>
                <a:gd name="T20" fmla="*/ 55 w 194"/>
                <a:gd name="T21" fmla="*/ 202 h 217"/>
                <a:gd name="T22" fmla="*/ 54 w 194"/>
                <a:gd name="T23" fmla="*/ 203 h 217"/>
                <a:gd name="T24" fmla="*/ 46 w 194"/>
                <a:gd name="T25" fmla="*/ 214 h 217"/>
                <a:gd name="T26" fmla="*/ 36 w 194"/>
                <a:gd name="T27" fmla="*/ 208 h 217"/>
                <a:gd name="T28" fmla="*/ 46 w 194"/>
                <a:gd name="T29" fmla="*/ 192 h 217"/>
                <a:gd name="T30" fmla="*/ 54 w 194"/>
                <a:gd name="T31" fmla="*/ 192 h 217"/>
                <a:gd name="T32" fmla="*/ 55 w 194"/>
                <a:gd name="T33" fmla="*/ 193 h 217"/>
                <a:gd name="T34" fmla="*/ 111 w 194"/>
                <a:gd name="T35" fmla="*/ 161 h 217"/>
                <a:gd name="T36" fmla="*/ 111 w 194"/>
                <a:gd name="T37" fmla="*/ 160 h 217"/>
                <a:gd name="T38" fmla="*/ 120 w 194"/>
                <a:gd name="T39" fmla="*/ 149 h 217"/>
                <a:gd name="T40" fmla="*/ 120 w 194"/>
                <a:gd name="T41" fmla="*/ 149 h 217"/>
                <a:gd name="T42" fmla="*/ 122 w 194"/>
                <a:gd name="T43" fmla="*/ 148 h 217"/>
                <a:gd name="T44" fmla="*/ 127 w 194"/>
                <a:gd name="T45" fmla="*/ 134 h 217"/>
                <a:gd name="T46" fmla="*/ 35 w 194"/>
                <a:gd name="T47" fmla="*/ 187 h 217"/>
                <a:gd name="T48" fmla="*/ 31 w 194"/>
                <a:gd name="T49" fmla="*/ 187 h 217"/>
                <a:gd name="T50" fmla="*/ 0 w 194"/>
                <a:gd name="T51" fmla="*/ 141 h 217"/>
                <a:gd name="T52" fmla="*/ 0 w 194"/>
                <a:gd name="T53" fmla="*/ 138 h 217"/>
                <a:gd name="T54" fmla="*/ 2 w 194"/>
                <a:gd name="T55" fmla="*/ 135 h 217"/>
                <a:gd name="T56" fmla="*/ 3 w 194"/>
                <a:gd name="T57" fmla="*/ 133 h 217"/>
                <a:gd name="T58" fmla="*/ 161 w 194"/>
                <a:gd name="T59" fmla="*/ 42 h 217"/>
                <a:gd name="T60" fmla="*/ 172 w 194"/>
                <a:gd name="T61" fmla="*/ 14 h 217"/>
                <a:gd name="T62" fmla="*/ 172 w 194"/>
                <a:gd name="T63" fmla="*/ 13 h 217"/>
                <a:gd name="T64" fmla="*/ 173 w 194"/>
                <a:gd name="T65" fmla="*/ 12 h 217"/>
                <a:gd name="T66" fmla="*/ 173 w 194"/>
                <a:gd name="T67" fmla="*/ 11 h 217"/>
                <a:gd name="T68" fmla="*/ 175 w 194"/>
                <a:gd name="T69" fmla="*/ 11 h 217"/>
                <a:gd name="T70" fmla="*/ 191 w 194"/>
                <a:gd name="T71" fmla="*/ 1 h 217"/>
                <a:gd name="T72" fmla="*/ 131 w 194"/>
                <a:gd name="T73" fmla="*/ 123 h 217"/>
                <a:gd name="T74" fmla="*/ 157 w 194"/>
                <a:gd name="T75" fmla="*/ 52 h 217"/>
                <a:gd name="T76" fmla="*/ 10 w 194"/>
                <a:gd name="T77" fmla="*/ 138 h 217"/>
                <a:gd name="T78" fmla="*/ 36 w 194"/>
                <a:gd name="T79" fmla="*/ 178 h 217"/>
                <a:gd name="T80" fmla="*/ 131 w 194"/>
                <a:gd name="T81" fmla="*/ 12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217">
                  <a:moveTo>
                    <a:pt x="191" y="1"/>
                  </a:moveTo>
                  <a:cubicBezTo>
                    <a:pt x="193" y="0"/>
                    <a:pt x="194" y="1"/>
                    <a:pt x="194" y="3"/>
                  </a:cubicBezTo>
                  <a:cubicBezTo>
                    <a:pt x="194" y="5"/>
                    <a:pt x="193" y="8"/>
                    <a:pt x="191" y="9"/>
                  </a:cubicBezTo>
                  <a:cubicBezTo>
                    <a:pt x="177" y="17"/>
                    <a:pt x="177" y="17"/>
                    <a:pt x="177" y="17"/>
                  </a:cubicBezTo>
                  <a:cubicBezTo>
                    <a:pt x="128" y="149"/>
                    <a:pt x="128" y="149"/>
                    <a:pt x="128" y="149"/>
                  </a:cubicBezTo>
                  <a:cubicBezTo>
                    <a:pt x="129" y="150"/>
                    <a:pt x="129" y="150"/>
                    <a:pt x="129" y="150"/>
                  </a:cubicBezTo>
                  <a:cubicBezTo>
                    <a:pt x="129" y="151"/>
                    <a:pt x="130" y="153"/>
                    <a:pt x="130" y="154"/>
                  </a:cubicBezTo>
                  <a:cubicBezTo>
                    <a:pt x="130" y="160"/>
                    <a:pt x="125" y="168"/>
                    <a:pt x="120" y="171"/>
                  </a:cubicBezTo>
                  <a:cubicBezTo>
                    <a:pt x="116" y="173"/>
                    <a:pt x="113" y="173"/>
                    <a:pt x="111" y="170"/>
                  </a:cubicBezTo>
                  <a:cubicBezTo>
                    <a:pt x="111" y="169"/>
                    <a:pt x="111" y="169"/>
                    <a:pt x="111" y="169"/>
                  </a:cubicBezTo>
                  <a:cubicBezTo>
                    <a:pt x="55" y="202"/>
                    <a:pt x="55" y="202"/>
                    <a:pt x="55" y="202"/>
                  </a:cubicBezTo>
                  <a:cubicBezTo>
                    <a:pt x="54" y="203"/>
                    <a:pt x="54" y="203"/>
                    <a:pt x="54" y="203"/>
                  </a:cubicBezTo>
                  <a:cubicBezTo>
                    <a:pt x="53" y="208"/>
                    <a:pt x="49" y="212"/>
                    <a:pt x="46" y="214"/>
                  </a:cubicBezTo>
                  <a:cubicBezTo>
                    <a:pt x="41" y="217"/>
                    <a:pt x="36" y="214"/>
                    <a:pt x="36" y="208"/>
                  </a:cubicBezTo>
                  <a:cubicBezTo>
                    <a:pt x="36" y="202"/>
                    <a:pt x="41" y="195"/>
                    <a:pt x="46" y="192"/>
                  </a:cubicBezTo>
                  <a:cubicBezTo>
                    <a:pt x="49" y="189"/>
                    <a:pt x="53" y="190"/>
                    <a:pt x="54" y="192"/>
                  </a:cubicBezTo>
                  <a:cubicBezTo>
                    <a:pt x="55" y="193"/>
                    <a:pt x="55" y="193"/>
                    <a:pt x="55" y="193"/>
                  </a:cubicBezTo>
                  <a:cubicBezTo>
                    <a:pt x="111" y="161"/>
                    <a:pt x="111" y="161"/>
                    <a:pt x="111" y="161"/>
                  </a:cubicBezTo>
                  <a:cubicBezTo>
                    <a:pt x="111" y="160"/>
                    <a:pt x="111" y="160"/>
                    <a:pt x="111" y="160"/>
                  </a:cubicBezTo>
                  <a:cubicBezTo>
                    <a:pt x="113" y="155"/>
                    <a:pt x="116" y="151"/>
                    <a:pt x="120" y="149"/>
                  </a:cubicBezTo>
                  <a:cubicBezTo>
                    <a:pt x="120" y="149"/>
                    <a:pt x="120" y="149"/>
                    <a:pt x="120" y="149"/>
                  </a:cubicBezTo>
                  <a:cubicBezTo>
                    <a:pt x="122" y="148"/>
                    <a:pt x="122" y="148"/>
                    <a:pt x="122" y="148"/>
                  </a:cubicBezTo>
                  <a:cubicBezTo>
                    <a:pt x="127" y="134"/>
                    <a:pt x="127" y="134"/>
                    <a:pt x="127" y="134"/>
                  </a:cubicBezTo>
                  <a:cubicBezTo>
                    <a:pt x="35" y="187"/>
                    <a:pt x="35" y="187"/>
                    <a:pt x="35" y="187"/>
                  </a:cubicBezTo>
                  <a:cubicBezTo>
                    <a:pt x="33" y="188"/>
                    <a:pt x="32" y="188"/>
                    <a:pt x="31" y="187"/>
                  </a:cubicBezTo>
                  <a:cubicBezTo>
                    <a:pt x="0" y="141"/>
                    <a:pt x="0" y="141"/>
                    <a:pt x="0" y="141"/>
                  </a:cubicBezTo>
                  <a:cubicBezTo>
                    <a:pt x="0" y="140"/>
                    <a:pt x="0" y="139"/>
                    <a:pt x="0" y="138"/>
                  </a:cubicBezTo>
                  <a:cubicBezTo>
                    <a:pt x="0" y="137"/>
                    <a:pt x="1" y="136"/>
                    <a:pt x="2" y="135"/>
                  </a:cubicBezTo>
                  <a:cubicBezTo>
                    <a:pt x="2" y="134"/>
                    <a:pt x="3" y="134"/>
                    <a:pt x="3" y="133"/>
                  </a:cubicBezTo>
                  <a:cubicBezTo>
                    <a:pt x="161" y="42"/>
                    <a:pt x="161" y="42"/>
                    <a:pt x="161" y="42"/>
                  </a:cubicBezTo>
                  <a:cubicBezTo>
                    <a:pt x="172" y="14"/>
                    <a:pt x="172" y="14"/>
                    <a:pt x="172" y="14"/>
                  </a:cubicBezTo>
                  <a:cubicBezTo>
                    <a:pt x="172" y="13"/>
                    <a:pt x="172" y="13"/>
                    <a:pt x="172" y="13"/>
                  </a:cubicBezTo>
                  <a:cubicBezTo>
                    <a:pt x="173" y="12"/>
                    <a:pt x="173" y="12"/>
                    <a:pt x="173" y="12"/>
                  </a:cubicBezTo>
                  <a:cubicBezTo>
                    <a:pt x="173" y="12"/>
                    <a:pt x="173" y="12"/>
                    <a:pt x="173" y="11"/>
                  </a:cubicBezTo>
                  <a:cubicBezTo>
                    <a:pt x="174" y="11"/>
                    <a:pt x="174" y="11"/>
                    <a:pt x="175" y="11"/>
                  </a:cubicBezTo>
                  <a:lnTo>
                    <a:pt x="191" y="1"/>
                  </a:lnTo>
                  <a:close/>
                  <a:moveTo>
                    <a:pt x="131" y="123"/>
                  </a:moveTo>
                  <a:cubicBezTo>
                    <a:pt x="157" y="52"/>
                    <a:pt x="157" y="52"/>
                    <a:pt x="157" y="52"/>
                  </a:cubicBezTo>
                  <a:cubicBezTo>
                    <a:pt x="10" y="138"/>
                    <a:pt x="10" y="138"/>
                    <a:pt x="10" y="138"/>
                  </a:cubicBezTo>
                  <a:cubicBezTo>
                    <a:pt x="36" y="178"/>
                    <a:pt x="36" y="178"/>
                    <a:pt x="36" y="178"/>
                  </a:cubicBezTo>
                  <a:cubicBezTo>
                    <a:pt x="131" y="123"/>
                    <a:pt x="131" y="123"/>
                    <a:pt x="131" y="123"/>
                  </a:cubicBezTo>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íşḻiďê"/>
            <p:cNvSpPr/>
            <p:nvPr/>
          </p:nvSpPr>
          <p:spPr bwMode="auto">
            <a:xfrm>
              <a:off x="5365579" y="3162220"/>
              <a:ext cx="2513667" cy="1533702"/>
            </a:xfrm>
            <a:custGeom>
              <a:avLst/>
              <a:gdLst>
                <a:gd name="T0" fmla="*/ 513 w 690"/>
                <a:gd name="T1" fmla="*/ 0 h 421"/>
                <a:gd name="T2" fmla="*/ 690 w 690"/>
                <a:gd name="T3" fmla="*/ 124 h 421"/>
                <a:gd name="T4" fmla="*/ 177 w 690"/>
                <a:gd name="T5" fmla="*/ 421 h 421"/>
                <a:gd name="T6" fmla="*/ 0 w 690"/>
                <a:gd name="T7" fmla="*/ 297 h 421"/>
                <a:gd name="T8" fmla="*/ 513 w 690"/>
                <a:gd name="T9" fmla="*/ 0 h 421"/>
              </a:gdLst>
              <a:ahLst/>
              <a:cxnLst>
                <a:cxn ang="0">
                  <a:pos x="T0" y="T1"/>
                </a:cxn>
                <a:cxn ang="0">
                  <a:pos x="T2" y="T3"/>
                </a:cxn>
                <a:cxn ang="0">
                  <a:pos x="T4" y="T5"/>
                </a:cxn>
                <a:cxn ang="0">
                  <a:pos x="T6" y="T7"/>
                </a:cxn>
                <a:cxn ang="0">
                  <a:pos x="T8" y="T9"/>
                </a:cxn>
              </a:cxnLst>
              <a:rect l="0" t="0" r="r" b="b"/>
              <a:pathLst>
                <a:path w="690" h="421">
                  <a:moveTo>
                    <a:pt x="513" y="0"/>
                  </a:moveTo>
                  <a:lnTo>
                    <a:pt x="690" y="124"/>
                  </a:lnTo>
                  <a:lnTo>
                    <a:pt x="177" y="421"/>
                  </a:lnTo>
                  <a:lnTo>
                    <a:pt x="0" y="297"/>
                  </a:lnTo>
                  <a:lnTo>
                    <a:pt x="513"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ï$ļîḑê"/>
            <p:cNvSpPr/>
            <p:nvPr/>
          </p:nvSpPr>
          <p:spPr bwMode="auto">
            <a:xfrm>
              <a:off x="8105112" y="4779710"/>
              <a:ext cx="1227691" cy="553735"/>
            </a:xfrm>
            <a:custGeom>
              <a:avLst/>
              <a:gdLst>
                <a:gd name="T0" fmla="*/ 1 w 162"/>
                <a:gd name="T1" fmla="*/ 4 h 73"/>
                <a:gd name="T2" fmla="*/ 4 w 162"/>
                <a:gd name="T3" fmla="*/ 13 h 73"/>
                <a:gd name="T4" fmla="*/ 6 w 162"/>
                <a:gd name="T5" fmla="*/ 16 h 73"/>
                <a:gd name="T6" fmla="*/ 9 w 162"/>
                <a:gd name="T7" fmla="*/ 19 h 73"/>
                <a:gd name="T8" fmla="*/ 11 w 162"/>
                <a:gd name="T9" fmla="*/ 22 h 73"/>
                <a:gd name="T10" fmla="*/ 15 w 162"/>
                <a:gd name="T11" fmla="*/ 26 h 73"/>
                <a:gd name="T12" fmla="*/ 23 w 162"/>
                <a:gd name="T13" fmla="*/ 32 h 73"/>
                <a:gd name="T14" fmla="*/ 27 w 162"/>
                <a:gd name="T15" fmla="*/ 35 h 73"/>
                <a:gd name="T16" fmla="*/ 32 w 162"/>
                <a:gd name="T17" fmla="*/ 38 h 73"/>
                <a:gd name="T18" fmla="*/ 82 w 162"/>
                <a:gd name="T19" fmla="*/ 61 h 73"/>
                <a:gd name="T20" fmla="*/ 89 w 162"/>
                <a:gd name="T21" fmla="*/ 63 h 73"/>
                <a:gd name="T22" fmla="*/ 98 w 162"/>
                <a:gd name="T23" fmla="*/ 65 h 73"/>
                <a:gd name="T24" fmla="*/ 103 w 162"/>
                <a:gd name="T25" fmla="*/ 66 h 73"/>
                <a:gd name="T26" fmla="*/ 108 w 162"/>
                <a:gd name="T27" fmla="*/ 67 h 73"/>
                <a:gd name="T28" fmla="*/ 115 w 162"/>
                <a:gd name="T29" fmla="*/ 67 h 73"/>
                <a:gd name="T30" fmla="*/ 120 w 162"/>
                <a:gd name="T31" fmla="*/ 66 h 73"/>
                <a:gd name="T32" fmla="*/ 124 w 162"/>
                <a:gd name="T33" fmla="*/ 66 h 73"/>
                <a:gd name="T34" fmla="*/ 130 w 162"/>
                <a:gd name="T35" fmla="*/ 64 h 73"/>
                <a:gd name="T36" fmla="*/ 136 w 162"/>
                <a:gd name="T37" fmla="*/ 62 h 73"/>
                <a:gd name="T38" fmla="*/ 141 w 162"/>
                <a:gd name="T39" fmla="*/ 60 h 73"/>
                <a:gd name="T40" fmla="*/ 146 w 162"/>
                <a:gd name="T41" fmla="*/ 57 h 73"/>
                <a:gd name="T42" fmla="*/ 162 w 162"/>
                <a:gd name="T43" fmla="*/ 40 h 73"/>
                <a:gd name="T44" fmla="*/ 161 w 162"/>
                <a:gd name="T45" fmla="*/ 44 h 73"/>
                <a:gd name="T46" fmla="*/ 160 w 162"/>
                <a:gd name="T47" fmla="*/ 47 h 73"/>
                <a:gd name="T48" fmla="*/ 158 w 162"/>
                <a:gd name="T49" fmla="*/ 51 h 73"/>
                <a:gd name="T50" fmla="*/ 154 w 162"/>
                <a:gd name="T51" fmla="*/ 56 h 73"/>
                <a:gd name="T52" fmla="*/ 152 w 162"/>
                <a:gd name="T53" fmla="*/ 57 h 73"/>
                <a:gd name="T54" fmla="*/ 149 w 162"/>
                <a:gd name="T55" fmla="*/ 60 h 73"/>
                <a:gd name="T56" fmla="*/ 140 w 162"/>
                <a:gd name="T57" fmla="*/ 65 h 73"/>
                <a:gd name="T58" fmla="*/ 137 w 162"/>
                <a:gd name="T59" fmla="*/ 67 h 73"/>
                <a:gd name="T60" fmla="*/ 134 w 162"/>
                <a:gd name="T61" fmla="*/ 68 h 73"/>
                <a:gd name="T62" fmla="*/ 130 w 162"/>
                <a:gd name="T63" fmla="*/ 70 h 73"/>
                <a:gd name="T64" fmla="*/ 125 w 162"/>
                <a:gd name="T65" fmla="*/ 71 h 73"/>
                <a:gd name="T66" fmla="*/ 121 w 162"/>
                <a:gd name="T67" fmla="*/ 72 h 73"/>
                <a:gd name="T68" fmla="*/ 121 w 162"/>
                <a:gd name="T69" fmla="*/ 72 h 73"/>
                <a:gd name="T70" fmla="*/ 117 w 162"/>
                <a:gd name="T71" fmla="*/ 72 h 73"/>
                <a:gd name="T72" fmla="*/ 113 w 162"/>
                <a:gd name="T73" fmla="*/ 73 h 73"/>
                <a:gd name="T74" fmla="*/ 109 w 162"/>
                <a:gd name="T75" fmla="*/ 72 h 73"/>
                <a:gd name="T76" fmla="*/ 105 w 162"/>
                <a:gd name="T77" fmla="*/ 72 h 73"/>
                <a:gd name="T78" fmla="*/ 104 w 162"/>
                <a:gd name="T79" fmla="*/ 72 h 73"/>
                <a:gd name="T80" fmla="*/ 100 w 162"/>
                <a:gd name="T81" fmla="*/ 71 h 73"/>
                <a:gd name="T82" fmla="*/ 98 w 162"/>
                <a:gd name="T83" fmla="*/ 71 h 73"/>
                <a:gd name="T84" fmla="*/ 88 w 162"/>
                <a:gd name="T85" fmla="*/ 68 h 73"/>
                <a:gd name="T86" fmla="*/ 85 w 162"/>
                <a:gd name="T87" fmla="*/ 67 h 73"/>
                <a:gd name="T88" fmla="*/ 82 w 162"/>
                <a:gd name="T89" fmla="*/ 66 h 73"/>
                <a:gd name="T90" fmla="*/ 53 w 162"/>
                <a:gd name="T91" fmla="*/ 54 h 73"/>
                <a:gd name="T92" fmla="*/ 28 w 162"/>
                <a:gd name="T93" fmla="*/ 40 h 73"/>
                <a:gd name="T94" fmla="*/ 24 w 162"/>
                <a:gd name="T95" fmla="*/ 37 h 73"/>
                <a:gd name="T96" fmla="*/ 19 w 162"/>
                <a:gd name="T97" fmla="*/ 33 h 73"/>
                <a:gd name="T98" fmla="*/ 7 w 162"/>
                <a:gd name="T99" fmla="*/ 19 h 73"/>
                <a:gd name="T100" fmla="*/ 5 w 162"/>
                <a:gd name="T101" fmla="*/ 17 h 73"/>
                <a:gd name="T102" fmla="*/ 5 w 162"/>
                <a:gd name="T103" fmla="*/ 17 h 73"/>
                <a:gd name="T104" fmla="*/ 3 w 162"/>
                <a:gd name="T105" fmla="*/ 14 h 73"/>
                <a:gd name="T106" fmla="*/ 3 w 162"/>
                <a:gd name="T107" fmla="*/ 11 h 73"/>
                <a:gd name="T108" fmla="*/ 2 w 162"/>
                <a:gd name="T109" fmla="*/ 10 h 73"/>
                <a:gd name="T110" fmla="*/ 1 w 162"/>
                <a:gd name="T111" fmla="*/ 5 h 73"/>
                <a:gd name="T112" fmla="*/ 1 w 162"/>
                <a:gd name="T11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73">
                  <a:moveTo>
                    <a:pt x="0" y="1"/>
                  </a:moveTo>
                  <a:cubicBezTo>
                    <a:pt x="0" y="0"/>
                    <a:pt x="0" y="0"/>
                    <a:pt x="0" y="0"/>
                  </a:cubicBezTo>
                  <a:cubicBezTo>
                    <a:pt x="0" y="2"/>
                    <a:pt x="1" y="3"/>
                    <a:pt x="1" y="4"/>
                  </a:cubicBezTo>
                  <a:cubicBezTo>
                    <a:pt x="1" y="6"/>
                    <a:pt x="2" y="8"/>
                    <a:pt x="3" y="10"/>
                  </a:cubicBezTo>
                  <a:cubicBezTo>
                    <a:pt x="3" y="11"/>
                    <a:pt x="3" y="11"/>
                    <a:pt x="3" y="11"/>
                  </a:cubicBezTo>
                  <a:cubicBezTo>
                    <a:pt x="3" y="12"/>
                    <a:pt x="4" y="12"/>
                    <a:pt x="4" y="13"/>
                  </a:cubicBezTo>
                  <a:cubicBezTo>
                    <a:pt x="4" y="13"/>
                    <a:pt x="4" y="13"/>
                    <a:pt x="4" y="13"/>
                  </a:cubicBezTo>
                  <a:cubicBezTo>
                    <a:pt x="5" y="14"/>
                    <a:pt x="5" y="14"/>
                    <a:pt x="5" y="15"/>
                  </a:cubicBezTo>
                  <a:cubicBezTo>
                    <a:pt x="6" y="16"/>
                    <a:pt x="6" y="16"/>
                    <a:pt x="6" y="16"/>
                  </a:cubicBezTo>
                  <a:cubicBezTo>
                    <a:pt x="7" y="17"/>
                    <a:pt x="7" y="18"/>
                    <a:pt x="8" y="19"/>
                  </a:cubicBezTo>
                  <a:cubicBezTo>
                    <a:pt x="8" y="19"/>
                    <a:pt x="8" y="19"/>
                    <a:pt x="8" y="19"/>
                  </a:cubicBezTo>
                  <a:cubicBezTo>
                    <a:pt x="9" y="19"/>
                    <a:pt x="9" y="19"/>
                    <a:pt x="9" y="19"/>
                  </a:cubicBezTo>
                  <a:cubicBezTo>
                    <a:pt x="9" y="20"/>
                    <a:pt x="10" y="21"/>
                    <a:pt x="10" y="22"/>
                  </a:cubicBezTo>
                  <a:cubicBezTo>
                    <a:pt x="10" y="22"/>
                    <a:pt x="10" y="22"/>
                    <a:pt x="10" y="22"/>
                  </a:cubicBezTo>
                  <a:cubicBezTo>
                    <a:pt x="11" y="22"/>
                    <a:pt x="11" y="22"/>
                    <a:pt x="11" y="22"/>
                  </a:cubicBezTo>
                  <a:cubicBezTo>
                    <a:pt x="12" y="23"/>
                    <a:pt x="13" y="24"/>
                    <a:pt x="14" y="25"/>
                  </a:cubicBezTo>
                  <a:cubicBezTo>
                    <a:pt x="14" y="25"/>
                    <a:pt x="14" y="25"/>
                    <a:pt x="14" y="25"/>
                  </a:cubicBezTo>
                  <a:cubicBezTo>
                    <a:pt x="15" y="26"/>
                    <a:pt x="15" y="26"/>
                    <a:pt x="15" y="26"/>
                  </a:cubicBezTo>
                  <a:cubicBezTo>
                    <a:pt x="15" y="26"/>
                    <a:pt x="16" y="27"/>
                    <a:pt x="17" y="28"/>
                  </a:cubicBezTo>
                  <a:cubicBezTo>
                    <a:pt x="17" y="28"/>
                    <a:pt x="17" y="28"/>
                    <a:pt x="17" y="28"/>
                  </a:cubicBezTo>
                  <a:cubicBezTo>
                    <a:pt x="19" y="29"/>
                    <a:pt x="21" y="31"/>
                    <a:pt x="23" y="32"/>
                  </a:cubicBezTo>
                  <a:cubicBezTo>
                    <a:pt x="24" y="33"/>
                    <a:pt x="24" y="33"/>
                    <a:pt x="24" y="33"/>
                  </a:cubicBezTo>
                  <a:cubicBezTo>
                    <a:pt x="24" y="33"/>
                    <a:pt x="25" y="33"/>
                    <a:pt x="25" y="34"/>
                  </a:cubicBezTo>
                  <a:cubicBezTo>
                    <a:pt x="26" y="34"/>
                    <a:pt x="26" y="34"/>
                    <a:pt x="27" y="35"/>
                  </a:cubicBezTo>
                  <a:cubicBezTo>
                    <a:pt x="27" y="35"/>
                    <a:pt x="28" y="36"/>
                    <a:pt x="29" y="36"/>
                  </a:cubicBezTo>
                  <a:cubicBezTo>
                    <a:pt x="30" y="36"/>
                    <a:pt x="31" y="37"/>
                    <a:pt x="32" y="38"/>
                  </a:cubicBezTo>
                  <a:cubicBezTo>
                    <a:pt x="32" y="38"/>
                    <a:pt x="32" y="38"/>
                    <a:pt x="32" y="38"/>
                  </a:cubicBezTo>
                  <a:cubicBezTo>
                    <a:pt x="34" y="39"/>
                    <a:pt x="35" y="40"/>
                    <a:pt x="36" y="40"/>
                  </a:cubicBezTo>
                  <a:cubicBezTo>
                    <a:pt x="54" y="50"/>
                    <a:pt x="68" y="56"/>
                    <a:pt x="81" y="61"/>
                  </a:cubicBezTo>
                  <a:cubicBezTo>
                    <a:pt x="81" y="61"/>
                    <a:pt x="81" y="61"/>
                    <a:pt x="82" y="61"/>
                  </a:cubicBezTo>
                  <a:cubicBezTo>
                    <a:pt x="82" y="61"/>
                    <a:pt x="83" y="61"/>
                    <a:pt x="83" y="62"/>
                  </a:cubicBezTo>
                  <a:cubicBezTo>
                    <a:pt x="85" y="62"/>
                    <a:pt x="86" y="62"/>
                    <a:pt x="87" y="63"/>
                  </a:cubicBezTo>
                  <a:cubicBezTo>
                    <a:pt x="88" y="63"/>
                    <a:pt x="88" y="63"/>
                    <a:pt x="89" y="63"/>
                  </a:cubicBezTo>
                  <a:cubicBezTo>
                    <a:pt x="90" y="64"/>
                    <a:pt x="91" y="64"/>
                    <a:pt x="93" y="64"/>
                  </a:cubicBezTo>
                  <a:cubicBezTo>
                    <a:pt x="93" y="64"/>
                    <a:pt x="93" y="64"/>
                    <a:pt x="93" y="64"/>
                  </a:cubicBezTo>
                  <a:cubicBezTo>
                    <a:pt x="95" y="65"/>
                    <a:pt x="96" y="65"/>
                    <a:pt x="98" y="65"/>
                  </a:cubicBezTo>
                  <a:cubicBezTo>
                    <a:pt x="98" y="65"/>
                    <a:pt x="99" y="65"/>
                    <a:pt x="99" y="65"/>
                  </a:cubicBezTo>
                  <a:cubicBezTo>
                    <a:pt x="100" y="66"/>
                    <a:pt x="101" y="66"/>
                    <a:pt x="102" y="66"/>
                  </a:cubicBezTo>
                  <a:cubicBezTo>
                    <a:pt x="103" y="66"/>
                    <a:pt x="103" y="66"/>
                    <a:pt x="103" y="66"/>
                  </a:cubicBezTo>
                  <a:cubicBezTo>
                    <a:pt x="104" y="66"/>
                    <a:pt x="104" y="66"/>
                    <a:pt x="104" y="66"/>
                  </a:cubicBezTo>
                  <a:cubicBezTo>
                    <a:pt x="105" y="66"/>
                    <a:pt x="106" y="66"/>
                    <a:pt x="107" y="66"/>
                  </a:cubicBezTo>
                  <a:cubicBezTo>
                    <a:pt x="107" y="67"/>
                    <a:pt x="108" y="67"/>
                    <a:pt x="108" y="67"/>
                  </a:cubicBezTo>
                  <a:cubicBezTo>
                    <a:pt x="109" y="67"/>
                    <a:pt x="110" y="67"/>
                    <a:pt x="111" y="67"/>
                  </a:cubicBezTo>
                  <a:cubicBezTo>
                    <a:pt x="112" y="67"/>
                    <a:pt x="114" y="67"/>
                    <a:pt x="115" y="67"/>
                  </a:cubicBezTo>
                  <a:cubicBezTo>
                    <a:pt x="115" y="67"/>
                    <a:pt x="115" y="67"/>
                    <a:pt x="115" y="67"/>
                  </a:cubicBezTo>
                  <a:cubicBezTo>
                    <a:pt x="116" y="67"/>
                    <a:pt x="116" y="67"/>
                    <a:pt x="117" y="67"/>
                  </a:cubicBezTo>
                  <a:cubicBezTo>
                    <a:pt x="118" y="67"/>
                    <a:pt x="119" y="66"/>
                    <a:pt x="120" y="66"/>
                  </a:cubicBezTo>
                  <a:cubicBezTo>
                    <a:pt x="120" y="66"/>
                    <a:pt x="120" y="66"/>
                    <a:pt x="120" y="66"/>
                  </a:cubicBezTo>
                  <a:cubicBezTo>
                    <a:pt x="121" y="66"/>
                    <a:pt x="121" y="66"/>
                    <a:pt x="122" y="66"/>
                  </a:cubicBezTo>
                  <a:cubicBezTo>
                    <a:pt x="123" y="66"/>
                    <a:pt x="124" y="66"/>
                    <a:pt x="124" y="66"/>
                  </a:cubicBezTo>
                  <a:cubicBezTo>
                    <a:pt x="124" y="66"/>
                    <a:pt x="124" y="66"/>
                    <a:pt x="124" y="66"/>
                  </a:cubicBezTo>
                  <a:cubicBezTo>
                    <a:pt x="125" y="66"/>
                    <a:pt x="126" y="65"/>
                    <a:pt x="126" y="65"/>
                  </a:cubicBezTo>
                  <a:cubicBezTo>
                    <a:pt x="128" y="65"/>
                    <a:pt x="129" y="65"/>
                    <a:pt x="130" y="64"/>
                  </a:cubicBezTo>
                  <a:cubicBezTo>
                    <a:pt x="130" y="64"/>
                    <a:pt x="130" y="64"/>
                    <a:pt x="130" y="64"/>
                  </a:cubicBezTo>
                  <a:cubicBezTo>
                    <a:pt x="131" y="64"/>
                    <a:pt x="131" y="64"/>
                    <a:pt x="132" y="64"/>
                  </a:cubicBezTo>
                  <a:cubicBezTo>
                    <a:pt x="133" y="63"/>
                    <a:pt x="134" y="63"/>
                    <a:pt x="135" y="62"/>
                  </a:cubicBezTo>
                  <a:cubicBezTo>
                    <a:pt x="136" y="62"/>
                    <a:pt x="136" y="62"/>
                    <a:pt x="136" y="62"/>
                  </a:cubicBezTo>
                  <a:cubicBezTo>
                    <a:pt x="137" y="62"/>
                    <a:pt x="138" y="61"/>
                    <a:pt x="139" y="61"/>
                  </a:cubicBezTo>
                  <a:cubicBezTo>
                    <a:pt x="140" y="60"/>
                    <a:pt x="140" y="60"/>
                    <a:pt x="140" y="60"/>
                  </a:cubicBezTo>
                  <a:cubicBezTo>
                    <a:pt x="141" y="60"/>
                    <a:pt x="141" y="60"/>
                    <a:pt x="141" y="60"/>
                  </a:cubicBezTo>
                  <a:cubicBezTo>
                    <a:pt x="141" y="60"/>
                    <a:pt x="141" y="60"/>
                    <a:pt x="141" y="60"/>
                  </a:cubicBezTo>
                  <a:cubicBezTo>
                    <a:pt x="141" y="60"/>
                    <a:pt x="141" y="60"/>
                    <a:pt x="141" y="60"/>
                  </a:cubicBezTo>
                  <a:cubicBezTo>
                    <a:pt x="143" y="59"/>
                    <a:pt x="144" y="58"/>
                    <a:pt x="146" y="57"/>
                  </a:cubicBezTo>
                  <a:cubicBezTo>
                    <a:pt x="154" y="53"/>
                    <a:pt x="160" y="47"/>
                    <a:pt x="162" y="40"/>
                  </a:cubicBezTo>
                  <a:cubicBezTo>
                    <a:pt x="162" y="40"/>
                    <a:pt x="162" y="39"/>
                    <a:pt x="162" y="38"/>
                  </a:cubicBezTo>
                  <a:cubicBezTo>
                    <a:pt x="162" y="39"/>
                    <a:pt x="162" y="39"/>
                    <a:pt x="162" y="40"/>
                  </a:cubicBezTo>
                  <a:cubicBezTo>
                    <a:pt x="162" y="41"/>
                    <a:pt x="161" y="42"/>
                    <a:pt x="161" y="43"/>
                  </a:cubicBezTo>
                  <a:cubicBezTo>
                    <a:pt x="161" y="43"/>
                    <a:pt x="161" y="43"/>
                    <a:pt x="161" y="43"/>
                  </a:cubicBezTo>
                  <a:cubicBezTo>
                    <a:pt x="161" y="44"/>
                    <a:pt x="161" y="44"/>
                    <a:pt x="161" y="44"/>
                  </a:cubicBezTo>
                  <a:cubicBezTo>
                    <a:pt x="161" y="45"/>
                    <a:pt x="160" y="46"/>
                    <a:pt x="160" y="47"/>
                  </a:cubicBezTo>
                  <a:cubicBezTo>
                    <a:pt x="160" y="47"/>
                    <a:pt x="160" y="47"/>
                    <a:pt x="160" y="47"/>
                  </a:cubicBezTo>
                  <a:cubicBezTo>
                    <a:pt x="160" y="47"/>
                    <a:pt x="160" y="47"/>
                    <a:pt x="160" y="47"/>
                  </a:cubicBezTo>
                  <a:cubicBezTo>
                    <a:pt x="160" y="47"/>
                    <a:pt x="160" y="48"/>
                    <a:pt x="159" y="49"/>
                  </a:cubicBezTo>
                  <a:cubicBezTo>
                    <a:pt x="159" y="49"/>
                    <a:pt x="159" y="49"/>
                    <a:pt x="159" y="49"/>
                  </a:cubicBezTo>
                  <a:cubicBezTo>
                    <a:pt x="159" y="49"/>
                    <a:pt x="158" y="50"/>
                    <a:pt x="158" y="51"/>
                  </a:cubicBezTo>
                  <a:cubicBezTo>
                    <a:pt x="158" y="51"/>
                    <a:pt x="158" y="51"/>
                    <a:pt x="158" y="51"/>
                  </a:cubicBezTo>
                  <a:cubicBezTo>
                    <a:pt x="157" y="52"/>
                    <a:pt x="156" y="53"/>
                    <a:pt x="156" y="53"/>
                  </a:cubicBezTo>
                  <a:cubicBezTo>
                    <a:pt x="155" y="54"/>
                    <a:pt x="154" y="55"/>
                    <a:pt x="154" y="56"/>
                  </a:cubicBezTo>
                  <a:cubicBezTo>
                    <a:pt x="153" y="56"/>
                    <a:pt x="153" y="56"/>
                    <a:pt x="153" y="56"/>
                  </a:cubicBezTo>
                  <a:cubicBezTo>
                    <a:pt x="153" y="56"/>
                    <a:pt x="153" y="56"/>
                    <a:pt x="153" y="56"/>
                  </a:cubicBezTo>
                  <a:cubicBezTo>
                    <a:pt x="153" y="56"/>
                    <a:pt x="152" y="57"/>
                    <a:pt x="152" y="57"/>
                  </a:cubicBezTo>
                  <a:cubicBezTo>
                    <a:pt x="151" y="58"/>
                    <a:pt x="151" y="58"/>
                    <a:pt x="151" y="58"/>
                  </a:cubicBezTo>
                  <a:cubicBezTo>
                    <a:pt x="151" y="58"/>
                    <a:pt x="151" y="58"/>
                    <a:pt x="151" y="58"/>
                  </a:cubicBezTo>
                  <a:cubicBezTo>
                    <a:pt x="150" y="58"/>
                    <a:pt x="150" y="59"/>
                    <a:pt x="149" y="60"/>
                  </a:cubicBezTo>
                  <a:cubicBezTo>
                    <a:pt x="148" y="60"/>
                    <a:pt x="148" y="60"/>
                    <a:pt x="148" y="60"/>
                  </a:cubicBezTo>
                  <a:cubicBezTo>
                    <a:pt x="148" y="60"/>
                    <a:pt x="148" y="60"/>
                    <a:pt x="148" y="60"/>
                  </a:cubicBezTo>
                  <a:cubicBezTo>
                    <a:pt x="146" y="62"/>
                    <a:pt x="143" y="64"/>
                    <a:pt x="140" y="65"/>
                  </a:cubicBezTo>
                  <a:cubicBezTo>
                    <a:pt x="140" y="65"/>
                    <a:pt x="140" y="65"/>
                    <a:pt x="140" y="65"/>
                  </a:cubicBezTo>
                  <a:cubicBezTo>
                    <a:pt x="140" y="65"/>
                    <a:pt x="140" y="65"/>
                    <a:pt x="140" y="65"/>
                  </a:cubicBezTo>
                  <a:cubicBezTo>
                    <a:pt x="139" y="66"/>
                    <a:pt x="138" y="66"/>
                    <a:pt x="137" y="67"/>
                  </a:cubicBezTo>
                  <a:cubicBezTo>
                    <a:pt x="137" y="67"/>
                    <a:pt x="137" y="67"/>
                    <a:pt x="137" y="67"/>
                  </a:cubicBezTo>
                  <a:cubicBezTo>
                    <a:pt x="136" y="67"/>
                    <a:pt x="136" y="67"/>
                    <a:pt x="136" y="67"/>
                  </a:cubicBezTo>
                  <a:cubicBezTo>
                    <a:pt x="135" y="68"/>
                    <a:pt x="134" y="68"/>
                    <a:pt x="134" y="68"/>
                  </a:cubicBezTo>
                  <a:cubicBezTo>
                    <a:pt x="133" y="68"/>
                    <a:pt x="133" y="68"/>
                    <a:pt x="133" y="68"/>
                  </a:cubicBezTo>
                  <a:cubicBezTo>
                    <a:pt x="133" y="69"/>
                    <a:pt x="133" y="69"/>
                    <a:pt x="133" y="69"/>
                  </a:cubicBezTo>
                  <a:cubicBezTo>
                    <a:pt x="132" y="69"/>
                    <a:pt x="131" y="69"/>
                    <a:pt x="130" y="70"/>
                  </a:cubicBezTo>
                  <a:cubicBezTo>
                    <a:pt x="130" y="70"/>
                    <a:pt x="130" y="70"/>
                    <a:pt x="130" y="70"/>
                  </a:cubicBezTo>
                  <a:cubicBezTo>
                    <a:pt x="129" y="70"/>
                    <a:pt x="129" y="70"/>
                    <a:pt x="129" y="70"/>
                  </a:cubicBezTo>
                  <a:cubicBezTo>
                    <a:pt x="128" y="70"/>
                    <a:pt x="127" y="71"/>
                    <a:pt x="125" y="71"/>
                  </a:cubicBezTo>
                  <a:cubicBezTo>
                    <a:pt x="125" y="71"/>
                    <a:pt x="125" y="71"/>
                    <a:pt x="125" y="71"/>
                  </a:cubicBezTo>
                  <a:cubicBezTo>
                    <a:pt x="124" y="71"/>
                    <a:pt x="124" y="71"/>
                    <a:pt x="124" y="71"/>
                  </a:cubicBezTo>
                  <a:cubicBezTo>
                    <a:pt x="123" y="72"/>
                    <a:pt x="122" y="72"/>
                    <a:pt x="121" y="72"/>
                  </a:cubicBezTo>
                  <a:cubicBezTo>
                    <a:pt x="121" y="72"/>
                    <a:pt x="121" y="72"/>
                    <a:pt x="121" y="72"/>
                  </a:cubicBezTo>
                  <a:cubicBezTo>
                    <a:pt x="121" y="72"/>
                    <a:pt x="121" y="72"/>
                    <a:pt x="121" y="72"/>
                  </a:cubicBezTo>
                  <a:cubicBezTo>
                    <a:pt x="121" y="72"/>
                    <a:pt x="121" y="72"/>
                    <a:pt x="121" y="72"/>
                  </a:cubicBezTo>
                  <a:cubicBezTo>
                    <a:pt x="121" y="72"/>
                    <a:pt x="120" y="72"/>
                    <a:pt x="120" y="72"/>
                  </a:cubicBezTo>
                  <a:cubicBezTo>
                    <a:pt x="119" y="72"/>
                    <a:pt x="118" y="72"/>
                    <a:pt x="118" y="72"/>
                  </a:cubicBezTo>
                  <a:cubicBezTo>
                    <a:pt x="117" y="72"/>
                    <a:pt x="117" y="72"/>
                    <a:pt x="117" y="72"/>
                  </a:cubicBezTo>
                  <a:cubicBezTo>
                    <a:pt x="116" y="73"/>
                    <a:pt x="115" y="73"/>
                    <a:pt x="113" y="73"/>
                  </a:cubicBezTo>
                  <a:cubicBezTo>
                    <a:pt x="113" y="73"/>
                    <a:pt x="113" y="73"/>
                    <a:pt x="113" y="73"/>
                  </a:cubicBezTo>
                  <a:cubicBezTo>
                    <a:pt x="113" y="73"/>
                    <a:pt x="113" y="73"/>
                    <a:pt x="113" y="73"/>
                  </a:cubicBezTo>
                  <a:cubicBezTo>
                    <a:pt x="113" y="73"/>
                    <a:pt x="113" y="73"/>
                    <a:pt x="113" y="73"/>
                  </a:cubicBezTo>
                  <a:cubicBezTo>
                    <a:pt x="113" y="73"/>
                    <a:pt x="113" y="73"/>
                    <a:pt x="113" y="73"/>
                  </a:cubicBezTo>
                  <a:cubicBezTo>
                    <a:pt x="112" y="73"/>
                    <a:pt x="110" y="73"/>
                    <a:pt x="109" y="72"/>
                  </a:cubicBezTo>
                  <a:cubicBezTo>
                    <a:pt x="109" y="72"/>
                    <a:pt x="109" y="72"/>
                    <a:pt x="109" y="72"/>
                  </a:cubicBezTo>
                  <a:cubicBezTo>
                    <a:pt x="109" y="72"/>
                    <a:pt x="108" y="72"/>
                    <a:pt x="108" y="72"/>
                  </a:cubicBezTo>
                  <a:cubicBezTo>
                    <a:pt x="107" y="72"/>
                    <a:pt x="106"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1" y="72"/>
                    <a:pt x="100" y="71"/>
                  </a:cubicBezTo>
                  <a:cubicBezTo>
                    <a:pt x="99" y="71"/>
                    <a:pt x="99" y="71"/>
                    <a:pt x="99" y="71"/>
                  </a:cubicBezTo>
                  <a:cubicBezTo>
                    <a:pt x="99" y="71"/>
                    <a:pt x="99" y="71"/>
                    <a:pt x="99" y="71"/>
                  </a:cubicBezTo>
                  <a:cubicBezTo>
                    <a:pt x="98" y="71"/>
                    <a:pt x="98" y="71"/>
                    <a:pt x="98" y="71"/>
                  </a:cubicBezTo>
                  <a:cubicBezTo>
                    <a:pt x="95" y="70"/>
                    <a:pt x="92" y="69"/>
                    <a:pt x="88" y="68"/>
                  </a:cubicBezTo>
                  <a:cubicBezTo>
                    <a:pt x="88" y="68"/>
                    <a:pt x="88" y="68"/>
                    <a:pt x="88" y="68"/>
                  </a:cubicBezTo>
                  <a:cubicBezTo>
                    <a:pt x="88" y="68"/>
                    <a:pt x="88" y="68"/>
                    <a:pt x="88" y="68"/>
                  </a:cubicBezTo>
                  <a:cubicBezTo>
                    <a:pt x="87" y="68"/>
                    <a:pt x="87" y="68"/>
                    <a:pt x="87" y="68"/>
                  </a:cubicBezTo>
                  <a:cubicBezTo>
                    <a:pt x="86" y="68"/>
                    <a:pt x="86" y="68"/>
                    <a:pt x="86" y="68"/>
                  </a:cubicBezTo>
                  <a:cubicBezTo>
                    <a:pt x="85" y="67"/>
                    <a:pt x="85" y="67"/>
                    <a:pt x="85" y="67"/>
                  </a:cubicBezTo>
                  <a:cubicBezTo>
                    <a:pt x="84" y="67"/>
                    <a:pt x="83" y="67"/>
                    <a:pt x="82" y="66"/>
                  </a:cubicBezTo>
                  <a:cubicBezTo>
                    <a:pt x="82" y="66"/>
                    <a:pt x="82" y="66"/>
                    <a:pt x="82" y="66"/>
                  </a:cubicBezTo>
                  <a:cubicBezTo>
                    <a:pt x="82" y="66"/>
                    <a:pt x="82" y="66"/>
                    <a:pt x="82" y="66"/>
                  </a:cubicBezTo>
                  <a:cubicBezTo>
                    <a:pt x="81" y="66"/>
                    <a:pt x="81" y="66"/>
                    <a:pt x="81" y="66"/>
                  </a:cubicBezTo>
                  <a:cubicBezTo>
                    <a:pt x="71" y="63"/>
                    <a:pt x="60" y="57"/>
                    <a:pt x="53" y="54"/>
                  </a:cubicBezTo>
                  <a:cubicBezTo>
                    <a:pt x="53" y="54"/>
                    <a:pt x="53" y="54"/>
                    <a:pt x="53" y="54"/>
                  </a:cubicBezTo>
                  <a:cubicBezTo>
                    <a:pt x="47" y="51"/>
                    <a:pt x="41" y="48"/>
                    <a:pt x="36" y="44"/>
                  </a:cubicBezTo>
                  <a:cubicBezTo>
                    <a:pt x="34" y="44"/>
                    <a:pt x="33" y="43"/>
                    <a:pt x="32" y="42"/>
                  </a:cubicBezTo>
                  <a:cubicBezTo>
                    <a:pt x="30" y="41"/>
                    <a:pt x="29" y="41"/>
                    <a:pt x="28" y="40"/>
                  </a:cubicBezTo>
                  <a:cubicBezTo>
                    <a:pt x="27" y="39"/>
                    <a:pt x="27" y="39"/>
                    <a:pt x="27" y="39"/>
                  </a:cubicBezTo>
                  <a:cubicBezTo>
                    <a:pt x="27" y="39"/>
                    <a:pt x="27" y="39"/>
                    <a:pt x="27" y="39"/>
                  </a:cubicBezTo>
                  <a:cubicBezTo>
                    <a:pt x="26" y="38"/>
                    <a:pt x="25" y="37"/>
                    <a:pt x="24" y="37"/>
                  </a:cubicBezTo>
                  <a:cubicBezTo>
                    <a:pt x="23" y="36"/>
                    <a:pt x="23" y="36"/>
                    <a:pt x="23" y="36"/>
                  </a:cubicBezTo>
                  <a:cubicBezTo>
                    <a:pt x="23" y="36"/>
                    <a:pt x="22" y="36"/>
                    <a:pt x="22" y="35"/>
                  </a:cubicBezTo>
                  <a:cubicBezTo>
                    <a:pt x="21" y="35"/>
                    <a:pt x="20" y="34"/>
                    <a:pt x="19" y="33"/>
                  </a:cubicBezTo>
                  <a:cubicBezTo>
                    <a:pt x="18" y="32"/>
                    <a:pt x="17" y="31"/>
                    <a:pt x="16" y="30"/>
                  </a:cubicBezTo>
                  <a:cubicBezTo>
                    <a:pt x="12" y="27"/>
                    <a:pt x="10" y="24"/>
                    <a:pt x="7" y="20"/>
                  </a:cubicBezTo>
                  <a:cubicBezTo>
                    <a:pt x="7" y="19"/>
                    <a:pt x="7" y="19"/>
                    <a:pt x="7" y="19"/>
                  </a:cubicBezTo>
                  <a:cubicBezTo>
                    <a:pt x="6" y="19"/>
                    <a:pt x="6" y="19"/>
                    <a:pt x="6" y="19"/>
                  </a:cubicBezTo>
                  <a:cubicBezTo>
                    <a:pt x="6" y="19"/>
                    <a:pt x="6" y="19"/>
                    <a:pt x="6" y="19"/>
                  </a:cubicBezTo>
                  <a:cubicBezTo>
                    <a:pt x="6" y="18"/>
                    <a:pt x="6" y="18"/>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4" y="15"/>
                    <a:pt x="4" y="14"/>
                  </a:cubicBezTo>
                  <a:cubicBezTo>
                    <a:pt x="3" y="14"/>
                    <a:pt x="3" y="14"/>
                    <a:pt x="3" y="14"/>
                  </a:cubicBezTo>
                  <a:cubicBezTo>
                    <a:pt x="3" y="13"/>
                    <a:pt x="3" y="13"/>
                    <a:pt x="3" y="13"/>
                  </a:cubicBezTo>
                  <a:cubicBezTo>
                    <a:pt x="3" y="13"/>
                    <a:pt x="3" y="12"/>
                    <a:pt x="3" y="12"/>
                  </a:cubicBezTo>
                  <a:cubicBezTo>
                    <a:pt x="3" y="11"/>
                    <a:pt x="3" y="11"/>
                    <a:pt x="3" y="11"/>
                  </a:cubicBezTo>
                  <a:cubicBezTo>
                    <a:pt x="3" y="11"/>
                    <a:pt x="3" y="11"/>
                    <a:pt x="3" y="11"/>
                  </a:cubicBezTo>
                  <a:cubicBezTo>
                    <a:pt x="2" y="11"/>
                    <a:pt x="2" y="11"/>
                    <a:pt x="2" y="10"/>
                  </a:cubicBezTo>
                  <a:cubicBezTo>
                    <a:pt x="2" y="10"/>
                    <a:pt x="2" y="10"/>
                    <a:pt x="2" y="10"/>
                  </a:cubicBezTo>
                  <a:cubicBezTo>
                    <a:pt x="2" y="10"/>
                    <a:pt x="2" y="10"/>
                    <a:pt x="2" y="10"/>
                  </a:cubicBezTo>
                  <a:cubicBezTo>
                    <a:pt x="2" y="9"/>
                    <a:pt x="2" y="9"/>
                    <a:pt x="1" y="8"/>
                  </a:cubicBezTo>
                  <a:cubicBezTo>
                    <a:pt x="1" y="7"/>
                    <a:pt x="1" y="6"/>
                    <a:pt x="1" y="5"/>
                  </a:cubicBezTo>
                  <a:cubicBezTo>
                    <a:pt x="1" y="5"/>
                    <a:pt x="1" y="5"/>
                    <a:pt x="1" y="5"/>
                  </a:cubicBezTo>
                  <a:cubicBezTo>
                    <a:pt x="1" y="5"/>
                    <a:pt x="1" y="5"/>
                    <a:pt x="1" y="5"/>
                  </a:cubicBezTo>
                  <a:cubicBezTo>
                    <a:pt x="1" y="4"/>
                    <a:pt x="1" y="4"/>
                    <a:pt x="1" y="3"/>
                  </a:cubicBezTo>
                  <a:cubicBezTo>
                    <a:pt x="0" y="3"/>
                    <a:pt x="0" y="2"/>
                    <a:pt x="0" y="1"/>
                  </a:cubicBezTo>
                  <a:cubicBezTo>
                    <a:pt x="0" y="1"/>
                    <a:pt x="0" y="1"/>
                    <a:pt x="0" y="1"/>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î$ľíḓè"/>
            <p:cNvSpPr/>
            <p:nvPr/>
          </p:nvSpPr>
          <p:spPr bwMode="auto">
            <a:xfrm>
              <a:off x="8105112" y="4491914"/>
              <a:ext cx="1227691" cy="750457"/>
            </a:xfrm>
            <a:custGeom>
              <a:avLst/>
              <a:gdLst>
                <a:gd name="T0" fmla="*/ 1 w 162"/>
                <a:gd name="T1" fmla="*/ 29 h 99"/>
                <a:gd name="T2" fmla="*/ 12 w 162"/>
                <a:gd name="T3" fmla="*/ 10 h 99"/>
                <a:gd name="T4" fmla="*/ 21 w 162"/>
                <a:gd name="T5" fmla="*/ 5 h 99"/>
                <a:gd name="T6" fmla="*/ 25 w 162"/>
                <a:gd name="T7" fmla="*/ 3 h 99"/>
                <a:gd name="T8" fmla="*/ 32 w 162"/>
                <a:gd name="T9" fmla="*/ 1 h 99"/>
                <a:gd name="T10" fmla="*/ 34 w 162"/>
                <a:gd name="T11" fmla="*/ 1 h 99"/>
                <a:gd name="T12" fmla="*/ 38 w 162"/>
                <a:gd name="T13" fmla="*/ 0 h 99"/>
                <a:gd name="T14" fmla="*/ 44 w 162"/>
                <a:gd name="T15" fmla="*/ 0 h 99"/>
                <a:gd name="T16" fmla="*/ 48 w 162"/>
                <a:gd name="T17" fmla="*/ 0 h 99"/>
                <a:gd name="T18" fmla="*/ 57 w 162"/>
                <a:gd name="T19" fmla="*/ 0 h 99"/>
                <a:gd name="T20" fmla="*/ 76 w 162"/>
                <a:gd name="T21" fmla="*/ 4 h 99"/>
                <a:gd name="T22" fmla="*/ 84 w 162"/>
                <a:gd name="T23" fmla="*/ 6 h 99"/>
                <a:gd name="T24" fmla="*/ 86 w 162"/>
                <a:gd name="T25" fmla="*/ 7 h 99"/>
                <a:gd name="T26" fmla="*/ 93 w 162"/>
                <a:gd name="T27" fmla="*/ 10 h 99"/>
                <a:gd name="T28" fmla="*/ 112 w 162"/>
                <a:gd name="T29" fmla="*/ 20 h 99"/>
                <a:gd name="T30" fmla="*/ 120 w 162"/>
                <a:gd name="T31" fmla="*/ 25 h 99"/>
                <a:gd name="T32" fmla="*/ 126 w 162"/>
                <a:gd name="T33" fmla="*/ 29 h 99"/>
                <a:gd name="T34" fmla="*/ 142 w 162"/>
                <a:gd name="T35" fmla="*/ 40 h 99"/>
                <a:gd name="T36" fmla="*/ 160 w 162"/>
                <a:gd name="T37" fmla="*/ 62 h 99"/>
                <a:gd name="T38" fmla="*/ 162 w 162"/>
                <a:gd name="T39" fmla="*/ 71 h 99"/>
                <a:gd name="T40" fmla="*/ 143 w 162"/>
                <a:gd name="T41" fmla="*/ 92 h 99"/>
                <a:gd name="T42" fmla="*/ 141 w 162"/>
                <a:gd name="T43" fmla="*/ 93 h 99"/>
                <a:gd name="T44" fmla="*/ 140 w 162"/>
                <a:gd name="T45" fmla="*/ 93 h 99"/>
                <a:gd name="T46" fmla="*/ 138 w 162"/>
                <a:gd name="T47" fmla="*/ 94 h 99"/>
                <a:gd name="T48" fmla="*/ 136 w 162"/>
                <a:gd name="T49" fmla="*/ 95 h 99"/>
                <a:gd name="T50" fmla="*/ 135 w 162"/>
                <a:gd name="T51" fmla="*/ 95 h 99"/>
                <a:gd name="T52" fmla="*/ 134 w 162"/>
                <a:gd name="T53" fmla="*/ 96 h 99"/>
                <a:gd name="T54" fmla="*/ 131 w 162"/>
                <a:gd name="T55" fmla="*/ 97 h 99"/>
                <a:gd name="T56" fmla="*/ 130 w 162"/>
                <a:gd name="T57" fmla="*/ 97 h 99"/>
                <a:gd name="T58" fmla="*/ 128 w 162"/>
                <a:gd name="T59" fmla="*/ 98 h 99"/>
                <a:gd name="T60" fmla="*/ 127 w 162"/>
                <a:gd name="T61" fmla="*/ 98 h 99"/>
                <a:gd name="T62" fmla="*/ 125 w 162"/>
                <a:gd name="T63" fmla="*/ 98 h 99"/>
                <a:gd name="T64" fmla="*/ 123 w 162"/>
                <a:gd name="T65" fmla="*/ 99 h 99"/>
                <a:gd name="T66" fmla="*/ 122 w 162"/>
                <a:gd name="T67" fmla="*/ 99 h 99"/>
                <a:gd name="T68" fmla="*/ 120 w 162"/>
                <a:gd name="T69" fmla="*/ 99 h 99"/>
                <a:gd name="T70" fmla="*/ 118 w 162"/>
                <a:gd name="T71" fmla="*/ 99 h 99"/>
                <a:gd name="T72" fmla="*/ 114 w 162"/>
                <a:gd name="T73" fmla="*/ 99 h 99"/>
                <a:gd name="T74" fmla="*/ 112 w 162"/>
                <a:gd name="T75" fmla="*/ 99 h 99"/>
                <a:gd name="T76" fmla="*/ 109 w 162"/>
                <a:gd name="T77" fmla="*/ 99 h 99"/>
                <a:gd name="T78" fmla="*/ 105 w 162"/>
                <a:gd name="T79" fmla="*/ 99 h 99"/>
                <a:gd name="T80" fmla="*/ 99 w 162"/>
                <a:gd name="T81" fmla="*/ 98 h 99"/>
                <a:gd name="T82" fmla="*/ 93 w 162"/>
                <a:gd name="T83" fmla="*/ 97 h 99"/>
                <a:gd name="T84" fmla="*/ 83 w 162"/>
                <a:gd name="T85" fmla="*/ 94 h 99"/>
                <a:gd name="T86" fmla="*/ 27 w 162"/>
                <a:gd name="T87" fmla="*/ 67 h 99"/>
                <a:gd name="T88" fmla="*/ 18 w 162"/>
                <a:gd name="T89" fmla="*/ 61 h 99"/>
                <a:gd name="T90" fmla="*/ 14 w 162"/>
                <a:gd name="T91" fmla="*/ 58 h 99"/>
                <a:gd name="T92" fmla="*/ 8 w 162"/>
                <a:gd name="T93" fmla="*/ 52 h 99"/>
                <a:gd name="T94" fmla="*/ 7 w 162"/>
                <a:gd name="T95" fmla="*/ 50 h 99"/>
                <a:gd name="T96" fmla="*/ 5 w 162"/>
                <a:gd name="T97" fmla="*/ 47 h 99"/>
                <a:gd name="T98" fmla="*/ 4 w 162"/>
                <a:gd name="T99" fmla="*/ 46 h 99"/>
                <a:gd name="T100" fmla="*/ 2 w 162"/>
                <a:gd name="T101" fmla="*/ 42 h 99"/>
                <a:gd name="T102" fmla="*/ 1 w 162"/>
                <a:gd name="T103" fmla="*/ 40 h 99"/>
                <a:gd name="T104" fmla="*/ 1 w 162"/>
                <a:gd name="T105" fmla="*/ 38 h 99"/>
                <a:gd name="T106" fmla="*/ 1 w 162"/>
                <a:gd name="T107" fmla="*/ 37 h 99"/>
                <a:gd name="T108" fmla="*/ 0 w 162"/>
                <a:gd name="T10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99">
                  <a:moveTo>
                    <a:pt x="0" y="33"/>
                  </a:moveTo>
                  <a:cubicBezTo>
                    <a:pt x="0" y="32"/>
                    <a:pt x="0" y="32"/>
                    <a:pt x="0" y="32"/>
                  </a:cubicBezTo>
                  <a:cubicBezTo>
                    <a:pt x="0" y="32"/>
                    <a:pt x="0" y="32"/>
                    <a:pt x="0" y="32"/>
                  </a:cubicBezTo>
                  <a:cubicBezTo>
                    <a:pt x="0" y="31"/>
                    <a:pt x="0" y="30"/>
                    <a:pt x="1" y="29"/>
                  </a:cubicBezTo>
                  <a:cubicBezTo>
                    <a:pt x="1" y="29"/>
                    <a:pt x="1" y="29"/>
                    <a:pt x="1" y="29"/>
                  </a:cubicBezTo>
                  <a:cubicBezTo>
                    <a:pt x="1" y="29"/>
                    <a:pt x="1" y="29"/>
                    <a:pt x="1" y="29"/>
                  </a:cubicBezTo>
                  <a:cubicBezTo>
                    <a:pt x="1" y="28"/>
                    <a:pt x="1" y="28"/>
                    <a:pt x="1" y="28"/>
                  </a:cubicBezTo>
                  <a:cubicBezTo>
                    <a:pt x="1" y="28"/>
                    <a:pt x="1" y="28"/>
                    <a:pt x="1" y="28"/>
                  </a:cubicBezTo>
                  <a:cubicBezTo>
                    <a:pt x="1" y="27"/>
                    <a:pt x="1" y="25"/>
                    <a:pt x="2" y="24"/>
                  </a:cubicBezTo>
                  <a:cubicBezTo>
                    <a:pt x="2" y="24"/>
                    <a:pt x="2" y="24"/>
                    <a:pt x="2" y="24"/>
                  </a:cubicBezTo>
                  <a:cubicBezTo>
                    <a:pt x="2" y="24"/>
                    <a:pt x="2" y="24"/>
                    <a:pt x="2" y="24"/>
                  </a:cubicBezTo>
                  <a:cubicBezTo>
                    <a:pt x="4" y="17"/>
                    <a:pt x="8" y="13"/>
                    <a:pt x="12" y="10"/>
                  </a:cubicBezTo>
                  <a:cubicBezTo>
                    <a:pt x="13" y="9"/>
                    <a:pt x="13" y="9"/>
                    <a:pt x="14" y="9"/>
                  </a:cubicBezTo>
                  <a:cubicBezTo>
                    <a:pt x="15" y="8"/>
                    <a:pt x="16" y="7"/>
                    <a:pt x="17" y="7"/>
                  </a:cubicBezTo>
                  <a:cubicBezTo>
                    <a:pt x="16" y="7"/>
                    <a:pt x="16" y="7"/>
                    <a:pt x="16" y="7"/>
                  </a:cubicBezTo>
                  <a:cubicBezTo>
                    <a:pt x="17" y="7"/>
                    <a:pt x="17" y="7"/>
                    <a:pt x="17" y="7"/>
                  </a:cubicBezTo>
                  <a:cubicBezTo>
                    <a:pt x="17" y="6"/>
                    <a:pt x="17" y="6"/>
                    <a:pt x="17" y="6"/>
                  </a:cubicBezTo>
                  <a:cubicBezTo>
                    <a:pt x="21" y="5"/>
                    <a:pt x="21" y="5"/>
                    <a:pt x="21" y="5"/>
                  </a:cubicBezTo>
                  <a:cubicBezTo>
                    <a:pt x="22" y="4"/>
                    <a:pt x="23" y="4"/>
                    <a:pt x="24" y="3"/>
                  </a:cubicBezTo>
                  <a:cubicBezTo>
                    <a:pt x="24" y="3"/>
                    <a:pt x="24" y="3"/>
                    <a:pt x="24" y="3"/>
                  </a:cubicBezTo>
                  <a:cubicBezTo>
                    <a:pt x="24" y="3"/>
                    <a:pt x="24" y="3"/>
                    <a:pt x="24" y="3"/>
                  </a:cubicBezTo>
                  <a:cubicBezTo>
                    <a:pt x="24" y="3"/>
                    <a:pt x="24" y="3"/>
                    <a:pt x="24" y="3"/>
                  </a:cubicBezTo>
                  <a:cubicBezTo>
                    <a:pt x="25" y="3"/>
                    <a:pt x="25" y="3"/>
                    <a:pt x="25" y="3"/>
                  </a:cubicBezTo>
                  <a:cubicBezTo>
                    <a:pt x="25" y="3"/>
                    <a:pt x="25" y="3"/>
                    <a:pt x="25" y="3"/>
                  </a:cubicBezTo>
                  <a:cubicBezTo>
                    <a:pt x="26" y="3"/>
                    <a:pt x="26" y="3"/>
                    <a:pt x="26" y="3"/>
                  </a:cubicBezTo>
                  <a:cubicBezTo>
                    <a:pt x="26" y="3"/>
                    <a:pt x="26" y="3"/>
                    <a:pt x="26" y="3"/>
                  </a:cubicBezTo>
                  <a:cubicBezTo>
                    <a:pt x="27" y="2"/>
                    <a:pt x="27" y="2"/>
                    <a:pt x="27" y="2"/>
                  </a:cubicBezTo>
                  <a:cubicBezTo>
                    <a:pt x="28" y="2"/>
                    <a:pt x="28" y="2"/>
                    <a:pt x="28" y="2"/>
                  </a:cubicBezTo>
                  <a:cubicBezTo>
                    <a:pt x="28" y="2"/>
                    <a:pt x="28" y="2"/>
                    <a:pt x="28" y="2"/>
                  </a:cubicBezTo>
                  <a:cubicBezTo>
                    <a:pt x="30" y="2"/>
                    <a:pt x="31" y="1"/>
                    <a:pt x="32" y="1"/>
                  </a:cubicBezTo>
                  <a:cubicBezTo>
                    <a:pt x="32" y="1"/>
                    <a:pt x="32" y="1"/>
                    <a:pt x="32" y="1"/>
                  </a:cubicBezTo>
                  <a:cubicBezTo>
                    <a:pt x="32" y="1"/>
                    <a:pt x="32" y="1"/>
                    <a:pt x="32" y="1"/>
                  </a:cubicBezTo>
                  <a:cubicBezTo>
                    <a:pt x="33" y="1"/>
                    <a:pt x="33" y="1"/>
                    <a:pt x="34" y="1"/>
                  </a:cubicBezTo>
                  <a:cubicBezTo>
                    <a:pt x="35" y="0"/>
                    <a:pt x="35" y="0"/>
                    <a:pt x="35" y="0"/>
                  </a:cubicBezTo>
                  <a:cubicBezTo>
                    <a:pt x="35" y="0"/>
                    <a:pt x="35" y="0"/>
                    <a:pt x="35" y="0"/>
                  </a:cubicBezTo>
                  <a:cubicBezTo>
                    <a:pt x="34" y="1"/>
                    <a:pt x="34" y="1"/>
                    <a:pt x="34" y="1"/>
                  </a:cubicBezTo>
                  <a:cubicBezTo>
                    <a:pt x="35" y="1"/>
                    <a:pt x="35" y="1"/>
                    <a:pt x="35" y="1"/>
                  </a:cubicBezTo>
                  <a:cubicBezTo>
                    <a:pt x="36" y="0"/>
                    <a:pt x="36" y="0"/>
                    <a:pt x="36" y="0"/>
                  </a:cubicBezTo>
                  <a:cubicBezTo>
                    <a:pt x="35" y="0"/>
                    <a:pt x="35" y="0"/>
                    <a:pt x="35" y="0"/>
                  </a:cubicBezTo>
                  <a:cubicBezTo>
                    <a:pt x="36" y="0"/>
                    <a:pt x="36" y="0"/>
                    <a:pt x="36" y="0"/>
                  </a:cubicBezTo>
                  <a:cubicBezTo>
                    <a:pt x="37" y="0"/>
                    <a:pt x="37" y="0"/>
                    <a:pt x="37" y="0"/>
                  </a:cubicBezTo>
                  <a:cubicBezTo>
                    <a:pt x="37" y="0"/>
                    <a:pt x="38" y="0"/>
                    <a:pt x="38" y="0"/>
                  </a:cubicBezTo>
                  <a:cubicBezTo>
                    <a:pt x="40" y="0"/>
                    <a:pt x="40" y="0"/>
                    <a:pt x="40" y="0"/>
                  </a:cubicBezTo>
                  <a:cubicBezTo>
                    <a:pt x="41" y="0"/>
                    <a:pt x="41" y="0"/>
                    <a:pt x="42" y="0"/>
                  </a:cubicBezTo>
                  <a:cubicBezTo>
                    <a:pt x="42" y="0"/>
                    <a:pt x="42" y="0"/>
                    <a:pt x="42" y="0"/>
                  </a:cubicBezTo>
                  <a:cubicBezTo>
                    <a:pt x="43" y="0"/>
                    <a:pt x="43" y="0"/>
                    <a:pt x="44" y="0"/>
                  </a:cubicBezTo>
                  <a:cubicBezTo>
                    <a:pt x="44" y="0"/>
                    <a:pt x="44" y="0"/>
                    <a:pt x="44" y="0"/>
                  </a:cubicBezTo>
                  <a:cubicBezTo>
                    <a:pt x="44" y="0"/>
                    <a:pt x="44" y="0"/>
                    <a:pt x="44" y="0"/>
                  </a:cubicBezTo>
                  <a:cubicBezTo>
                    <a:pt x="44" y="0"/>
                    <a:pt x="44" y="0"/>
                    <a:pt x="44" y="0"/>
                  </a:cubicBezTo>
                  <a:cubicBezTo>
                    <a:pt x="45" y="0"/>
                    <a:pt x="45" y="0"/>
                    <a:pt x="45" y="0"/>
                  </a:cubicBezTo>
                  <a:cubicBezTo>
                    <a:pt x="46" y="0"/>
                    <a:pt x="46" y="0"/>
                    <a:pt x="46" y="0"/>
                  </a:cubicBezTo>
                  <a:cubicBezTo>
                    <a:pt x="47" y="0"/>
                    <a:pt x="47" y="0"/>
                    <a:pt x="47" y="0"/>
                  </a:cubicBezTo>
                  <a:cubicBezTo>
                    <a:pt x="47" y="0"/>
                    <a:pt x="47" y="0"/>
                    <a:pt x="47" y="0"/>
                  </a:cubicBezTo>
                  <a:cubicBezTo>
                    <a:pt x="48" y="0"/>
                    <a:pt x="48" y="0"/>
                    <a:pt x="48" y="0"/>
                  </a:cubicBezTo>
                  <a:cubicBezTo>
                    <a:pt x="49" y="0"/>
                    <a:pt x="50" y="0"/>
                    <a:pt x="51" y="0"/>
                  </a:cubicBezTo>
                  <a:cubicBezTo>
                    <a:pt x="51" y="0"/>
                    <a:pt x="52" y="0"/>
                    <a:pt x="52" y="0"/>
                  </a:cubicBezTo>
                  <a:cubicBezTo>
                    <a:pt x="53" y="0"/>
                    <a:pt x="53" y="0"/>
                    <a:pt x="53" y="0"/>
                  </a:cubicBezTo>
                  <a:cubicBezTo>
                    <a:pt x="53" y="0"/>
                    <a:pt x="53" y="0"/>
                    <a:pt x="53" y="0"/>
                  </a:cubicBezTo>
                  <a:cubicBezTo>
                    <a:pt x="54" y="0"/>
                    <a:pt x="55" y="0"/>
                    <a:pt x="56" y="0"/>
                  </a:cubicBezTo>
                  <a:cubicBezTo>
                    <a:pt x="57" y="0"/>
                    <a:pt x="57" y="0"/>
                    <a:pt x="57" y="0"/>
                  </a:cubicBezTo>
                  <a:cubicBezTo>
                    <a:pt x="60" y="1"/>
                    <a:pt x="63" y="1"/>
                    <a:pt x="66" y="2"/>
                  </a:cubicBezTo>
                  <a:cubicBezTo>
                    <a:pt x="67" y="2"/>
                    <a:pt x="67" y="2"/>
                    <a:pt x="67" y="2"/>
                  </a:cubicBezTo>
                  <a:cubicBezTo>
                    <a:pt x="68" y="2"/>
                    <a:pt x="70" y="2"/>
                    <a:pt x="71" y="3"/>
                  </a:cubicBezTo>
                  <a:cubicBezTo>
                    <a:pt x="71" y="3"/>
                    <a:pt x="71" y="3"/>
                    <a:pt x="71" y="3"/>
                  </a:cubicBezTo>
                  <a:cubicBezTo>
                    <a:pt x="72" y="3"/>
                    <a:pt x="72" y="3"/>
                    <a:pt x="72" y="3"/>
                  </a:cubicBezTo>
                  <a:cubicBezTo>
                    <a:pt x="73" y="3"/>
                    <a:pt x="75" y="4"/>
                    <a:pt x="76" y="4"/>
                  </a:cubicBezTo>
                  <a:cubicBezTo>
                    <a:pt x="76" y="4"/>
                    <a:pt x="78" y="4"/>
                    <a:pt x="81" y="5"/>
                  </a:cubicBezTo>
                  <a:cubicBezTo>
                    <a:pt x="81" y="5"/>
                    <a:pt x="81" y="5"/>
                    <a:pt x="81" y="5"/>
                  </a:cubicBezTo>
                  <a:cubicBezTo>
                    <a:pt x="81" y="5"/>
                    <a:pt x="81" y="5"/>
                    <a:pt x="81" y="5"/>
                  </a:cubicBezTo>
                  <a:cubicBezTo>
                    <a:pt x="82" y="5"/>
                    <a:pt x="82" y="6"/>
                    <a:pt x="82" y="6"/>
                  </a:cubicBezTo>
                  <a:cubicBezTo>
                    <a:pt x="82" y="6"/>
                    <a:pt x="82" y="6"/>
                    <a:pt x="82" y="6"/>
                  </a:cubicBezTo>
                  <a:cubicBezTo>
                    <a:pt x="83" y="6"/>
                    <a:pt x="83" y="6"/>
                    <a:pt x="84" y="6"/>
                  </a:cubicBezTo>
                  <a:cubicBezTo>
                    <a:pt x="85" y="6"/>
                    <a:pt x="85" y="6"/>
                    <a:pt x="85" y="6"/>
                  </a:cubicBezTo>
                  <a:cubicBezTo>
                    <a:pt x="85" y="7"/>
                    <a:pt x="85" y="7"/>
                    <a:pt x="85" y="7"/>
                  </a:cubicBezTo>
                  <a:cubicBezTo>
                    <a:pt x="85" y="7"/>
                    <a:pt x="85" y="7"/>
                    <a:pt x="85" y="7"/>
                  </a:cubicBezTo>
                  <a:cubicBezTo>
                    <a:pt x="86" y="7"/>
                    <a:pt x="86" y="7"/>
                    <a:pt x="86" y="7"/>
                  </a:cubicBezTo>
                  <a:cubicBezTo>
                    <a:pt x="86" y="7"/>
                    <a:pt x="86" y="7"/>
                    <a:pt x="86" y="7"/>
                  </a:cubicBezTo>
                  <a:cubicBezTo>
                    <a:pt x="86" y="7"/>
                    <a:pt x="86" y="7"/>
                    <a:pt x="86" y="7"/>
                  </a:cubicBezTo>
                  <a:cubicBezTo>
                    <a:pt x="86" y="7"/>
                    <a:pt x="86" y="7"/>
                    <a:pt x="86" y="7"/>
                  </a:cubicBezTo>
                  <a:cubicBezTo>
                    <a:pt x="87" y="7"/>
                    <a:pt x="87" y="7"/>
                    <a:pt x="87" y="7"/>
                  </a:cubicBezTo>
                  <a:cubicBezTo>
                    <a:pt x="87" y="7"/>
                    <a:pt x="88" y="8"/>
                    <a:pt x="88" y="8"/>
                  </a:cubicBezTo>
                  <a:cubicBezTo>
                    <a:pt x="89" y="8"/>
                    <a:pt x="89" y="8"/>
                    <a:pt x="89" y="8"/>
                  </a:cubicBezTo>
                  <a:cubicBezTo>
                    <a:pt x="90" y="8"/>
                    <a:pt x="91" y="9"/>
                    <a:pt x="91" y="9"/>
                  </a:cubicBezTo>
                  <a:cubicBezTo>
                    <a:pt x="93" y="10"/>
                    <a:pt x="93" y="10"/>
                    <a:pt x="93" y="10"/>
                  </a:cubicBezTo>
                  <a:cubicBezTo>
                    <a:pt x="94" y="10"/>
                    <a:pt x="95" y="11"/>
                    <a:pt x="96" y="11"/>
                  </a:cubicBezTo>
                  <a:cubicBezTo>
                    <a:pt x="96" y="11"/>
                    <a:pt x="98" y="12"/>
                    <a:pt x="101" y="13"/>
                  </a:cubicBezTo>
                  <a:cubicBezTo>
                    <a:pt x="101" y="13"/>
                    <a:pt x="101" y="13"/>
                    <a:pt x="101" y="13"/>
                  </a:cubicBezTo>
                  <a:cubicBezTo>
                    <a:pt x="101" y="14"/>
                    <a:pt x="101" y="14"/>
                    <a:pt x="101" y="14"/>
                  </a:cubicBezTo>
                  <a:cubicBezTo>
                    <a:pt x="103" y="14"/>
                    <a:pt x="104" y="15"/>
                    <a:pt x="106" y="16"/>
                  </a:cubicBezTo>
                  <a:cubicBezTo>
                    <a:pt x="107" y="17"/>
                    <a:pt x="110" y="18"/>
                    <a:pt x="112" y="20"/>
                  </a:cubicBezTo>
                  <a:cubicBezTo>
                    <a:pt x="112" y="20"/>
                    <a:pt x="112" y="20"/>
                    <a:pt x="112" y="20"/>
                  </a:cubicBezTo>
                  <a:cubicBezTo>
                    <a:pt x="112" y="20"/>
                    <a:pt x="112" y="20"/>
                    <a:pt x="112" y="20"/>
                  </a:cubicBezTo>
                  <a:cubicBezTo>
                    <a:pt x="112" y="20"/>
                    <a:pt x="113" y="20"/>
                    <a:pt x="113" y="21"/>
                  </a:cubicBezTo>
                  <a:cubicBezTo>
                    <a:pt x="115" y="22"/>
                    <a:pt x="118" y="23"/>
                    <a:pt x="120" y="25"/>
                  </a:cubicBezTo>
                  <a:cubicBezTo>
                    <a:pt x="120" y="25"/>
                    <a:pt x="120" y="25"/>
                    <a:pt x="120" y="25"/>
                  </a:cubicBezTo>
                  <a:cubicBezTo>
                    <a:pt x="120" y="25"/>
                    <a:pt x="120" y="25"/>
                    <a:pt x="120" y="25"/>
                  </a:cubicBezTo>
                  <a:cubicBezTo>
                    <a:pt x="121" y="25"/>
                    <a:pt x="121" y="25"/>
                    <a:pt x="121" y="25"/>
                  </a:cubicBezTo>
                  <a:cubicBezTo>
                    <a:pt x="121" y="25"/>
                    <a:pt x="121" y="25"/>
                    <a:pt x="121" y="25"/>
                  </a:cubicBezTo>
                  <a:cubicBezTo>
                    <a:pt x="121" y="25"/>
                    <a:pt x="121" y="25"/>
                    <a:pt x="121" y="25"/>
                  </a:cubicBezTo>
                  <a:cubicBezTo>
                    <a:pt x="121" y="26"/>
                    <a:pt x="122" y="26"/>
                    <a:pt x="122" y="26"/>
                  </a:cubicBezTo>
                  <a:cubicBezTo>
                    <a:pt x="122" y="26"/>
                    <a:pt x="122" y="26"/>
                    <a:pt x="122" y="26"/>
                  </a:cubicBezTo>
                  <a:cubicBezTo>
                    <a:pt x="124" y="27"/>
                    <a:pt x="125" y="28"/>
                    <a:pt x="126" y="29"/>
                  </a:cubicBezTo>
                  <a:cubicBezTo>
                    <a:pt x="127" y="30"/>
                    <a:pt x="128" y="30"/>
                    <a:pt x="128" y="30"/>
                  </a:cubicBezTo>
                  <a:cubicBezTo>
                    <a:pt x="130" y="32"/>
                    <a:pt x="130" y="32"/>
                    <a:pt x="130" y="32"/>
                  </a:cubicBezTo>
                  <a:cubicBezTo>
                    <a:pt x="132" y="33"/>
                    <a:pt x="134" y="34"/>
                    <a:pt x="135" y="35"/>
                  </a:cubicBezTo>
                  <a:cubicBezTo>
                    <a:pt x="138" y="37"/>
                    <a:pt x="140" y="39"/>
                    <a:pt x="141" y="40"/>
                  </a:cubicBezTo>
                  <a:cubicBezTo>
                    <a:pt x="142" y="40"/>
                    <a:pt x="142" y="40"/>
                    <a:pt x="142" y="40"/>
                  </a:cubicBezTo>
                  <a:cubicBezTo>
                    <a:pt x="142" y="40"/>
                    <a:pt x="142" y="40"/>
                    <a:pt x="142" y="40"/>
                  </a:cubicBezTo>
                  <a:cubicBezTo>
                    <a:pt x="144" y="42"/>
                    <a:pt x="145" y="44"/>
                    <a:pt x="146" y="45"/>
                  </a:cubicBezTo>
                  <a:cubicBezTo>
                    <a:pt x="147" y="45"/>
                    <a:pt x="148" y="46"/>
                    <a:pt x="149" y="47"/>
                  </a:cubicBezTo>
                  <a:cubicBezTo>
                    <a:pt x="150" y="48"/>
                    <a:pt x="150" y="48"/>
                    <a:pt x="150" y="48"/>
                  </a:cubicBezTo>
                  <a:cubicBezTo>
                    <a:pt x="151" y="48"/>
                    <a:pt x="151" y="48"/>
                    <a:pt x="151" y="48"/>
                  </a:cubicBezTo>
                  <a:cubicBezTo>
                    <a:pt x="154" y="53"/>
                    <a:pt x="157" y="56"/>
                    <a:pt x="159" y="59"/>
                  </a:cubicBezTo>
                  <a:cubicBezTo>
                    <a:pt x="159" y="60"/>
                    <a:pt x="160" y="61"/>
                    <a:pt x="160" y="62"/>
                  </a:cubicBezTo>
                  <a:cubicBezTo>
                    <a:pt x="160" y="62"/>
                    <a:pt x="160" y="62"/>
                    <a:pt x="160" y="62"/>
                  </a:cubicBezTo>
                  <a:cubicBezTo>
                    <a:pt x="160" y="62"/>
                    <a:pt x="160" y="62"/>
                    <a:pt x="160" y="62"/>
                  </a:cubicBezTo>
                  <a:cubicBezTo>
                    <a:pt x="160" y="63"/>
                    <a:pt x="161" y="64"/>
                    <a:pt x="161" y="64"/>
                  </a:cubicBezTo>
                  <a:cubicBezTo>
                    <a:pt x="161" y="65"/>
                    <a:pt x="161" y="66"/>
                    <a:pt x="161" y="66"/>
                  </a:cubicBezTo>
                  <a:cubicBezTo>
                    <a:pt x="161" y="67"/>
                    <a:pt x="161" y="67"/>
                    <a:pt x="162" y="68"/>
                  </a:cubicBezTo>
                  <a:cubicBezTo>
                    <a:pt x="162" y="69"/>
                    <a:pt x="162" y="70"/>
                    <a:pt x="162" y="71"/>
                  </a:cubicBezTo>
                  <a:cubicBezTo>
                    <a:pt x="162" y="79"/>
                    <a:pt x="155" y="85"/>
                    <a:pt x="146" y="90"/>
                  </a:cubicBezTo>
                  <a:cubicBezTo>
                    <a:pt x="145" y="90"/>
                    <a:pt x="144" y="91"/>
                    <a:pt x="143" y="91"/>
                  </a:cubicBezTo>
                  <a:cubicBezTo>
                    <a:pt x="143" y="91"/>
                    <a:pt x="143" y="91"/>
                    <a:pt x="143" y="91"/>
                  </a:cubicBezTo>
                  <a:cubicBezTo>
                    <a:pt x="143" y="92"/>
                    <a:pt x="143" y="92"/>
                    <a:pt x="143" y="92"/>
                  </a:cubicBezTo>
                  <a:cubicBezTo>
                    <a:pt x="143" y="92"/>
                    <a:pt x="143" y="92"/>
                    <a:pt x="143" y="92"/>
                  </a:cubicBezTo>
                  <a:cubicBezTo>
                    <a:pt x="143" y="92"/>
                    <a:pt x="143" y="92"/>
                    <a:pt x="143" y="92"/>
                  </a:cubicBezTo>
                  <a:cubicBezTo>
                    <a:pt x="142" y="92"/>
                    <a:pt x="142" y="92"/>
                    <a:pt x="142" y="92"/>
                  </a:cubicBezTo>
                  <a:cubicBezTo>
                    <a:pt x="142" y="92"/>
                    <a:pt x="142" y="92"/>
                    <a:pt x="142" y="92"/>
                  </a:cubicBezTo>
                  <a:cubicBezTo>
                    <a:pt x="142" y="92"/>
                    <a:pt x="142" y="92"/>
                    <a:pt x="142" y="92"/>
                  </a:cubicBezTo>
                  <a:cubicBezTo>
                    <a:pt x="142" y="92"/>
                    <a:pt x="142" y="92"/>
                    <a:pt x="142" y="92"/>
                  </a:cubicBezTo>
                  <a:cubicBezTo>
                    <a:pt x="141" y="92"/>
                    <a:pt x="141" y="92"/>
                    <a:pt x="141" y="92"/>
                  </a:cubicBezTo>
                  <a:cubicBezTo>
                    <a:pt x="141" y="93"/>
                    <a:pt x="141" y="93"/>
                    <a:pt x="141" y="93"/>
                  </a:cubicBezTo>
                  <a:cubicBezTo>
                    <a:pt x="141" y="93"/>
                    <a:pt x="141" y="93"/>
                    <a:pt x="141" y="93"/>
                  </a:cubicBezTo>
                  <a:cubicBezTo>
                    <a:pt x="141" y="93"/>
                    <a:pt x="141" y="93"/>
                    <a:pt x="141" y="93"/>
                  </a:cubicBezTo>
                  <a:cubicBezTo>
                    <a:pt x="141" y="93"/>
                    <a:pt x="141" y="93"/>
                    <a:pt x="141" y="93"/>
                  </a:cubicBezTo>
                  <a:cubicBezTo>
                    <a:pt x="140" y="93"/>
                    <a:pt x="140" y="93"/>
                    <a:pt x="140" y="93"/>
                  </a:cubicBezTo>
                  <a:cubicBezTo>
                    <a:pt x="140" y="93"/>
                    <a:pt x="140" y="93"/>
                    <a:pt x="140" y="93"/>
                  </a:cubicBezTo>
                  <a:cubicBezTo>
                    <a:pt x="140" y="93"/>
                    <a:pt x="140" y="93"/>
                    <a:pt x="140" y="93"/>
                  </a:cubicBezTo>
                  <a:cubicBezTo>
                    <a:pt x="139" y="93"/>
                    <a:pt x="139" y="93"/>
                    <a:pt x="139" y="93"/>
                  </a:cubicBezTo>
                  <a:cubicBezTo>
                    <a:pt x="139" y="93"/>
                    <a:pt x="139" y="93"/>
                    <a:pt x="139" y="93"/>
                  </a:cubicBezTo>
                  <a:cubicBezTo>
                    <a:pt x="139" y="94"/>
                    <a:pt x="139" y="94"/>
                    <a:pt x="139" y="94"/>
                  </a:cubicBezTo>
                  <a:cubicBezTo>
                    <a:pt x="139" y="94"/>
                    <a:pt x="139" y="94"/>
                    <a:pt x="139"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4"/>
                    <a:pt x="137" y="94"/>
                    <a:pt x="137" y="94"/>
                  </a:cubicBezTo>
                  <a:cubicBezTo>
                    <a:pt x="137" y="95"/>
                    <a:pt x="137" y="95"/>
                    <a:pt x="137"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3" y="96"/>
                    <a:pt x="133" y="96"/>
                    <a:pt x="133" y="96"/>
                  </a:cubicBezTo>
                  <a:cubicBezTo>
                    <a:pt x="133" y="96"/>
                    <a:pt x="133" y="96"/>
                    <a:pt x="133" y="96"/>
                  </a:cubicBezTo>
                  <a:cubicBezTo>
                    <a:pt x="133" y="96"/>
                    <a:pt x="133" y="96"/>
                    <a:pt x="133" y="96"/>
                  </a:cubicBezTo>
                  <a:cubicBezTo>
                    <a:pt x="132" y="96"/>
                    <a:pt x="132" y="96"/>
                    <a:pt x="132" y="96"/>
                  </a:cubicBezTo>
                  <a:cubicBezTo>
                    <a:pt x="131" y="97"/>
                    <a:pt x="131" y="97"/>
                    <a:pt x="131" y="97"/>
                  </a:cubicBezTo>
                  <a:cubicBezTo>
                    <a:pt x="131" y="97"/>
                    <a:pt x="131" y="97"/>
                    <a:pt x="131" y="97"/>
                  </a:cubicBezTo>
                  <a:cubicBezTo>
                    <a:pt x="131" y="97"/>
                    <a:pt x="131" y="97"/>
                    <a:pt x="131" y="97"/>
                  </a:cubicBezTo>
                  <a:cubicBezTo>
                    <a:pt x="131" y="97"/>
                    <a:pt x="131" y="97"/>
                    <a:pt x="131"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29" y="97"/>
                    <a:pt x="129" y="97"/>
                    <a:pt x="129" y="97"/>
                  </a:cubicBezTo>
                  <a:cubicBezTo>
                    <a:pt x="129" y="97"/>
                    <a:pt x="129" y="97"/>
                    <a:pt x="129" y="97"/>
                  </a:cubicBezTo>
                  <a:cubicBezTo>
                    <a:pt x="128" y="98"/>
                    <a:pt x="128" y="98"/>
                    <a:pt x="128" y="98"/>
                  </a:cubicBezTo>
                  <a:cubicBezTo>
                    <a:pt x="128" y="98"/>
                    <a:pt x="128" y="98"/>
                    <a:pt x="128" y="98"/>
                  </a:cubicBezTo>
                  <a:cubicBezTo>
                    <a:pt x="128" y="98"/>
                    <a:pt x="128" y="98"/>
                    <a:pt x="128"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6" y="98"/>
                    <a:pt x="126" y="98"/>
                    <a:pt x="126" y="98"/>
                  </a:cubicBezTo>
                  <a:cubicBezTo>
                    <a:pt x="126" y="98"/>
                    <a:pt x="126" y="98"/>
                    <a:pt x="126"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3" y="99"/>
                    <a:pt x="123" y="99"/>
                    <a:pt x="123" y="99"/>
                  </a:cubicBez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1" y="99"/>
                    <a:pt x="121" y="99"/>
                    <a:pt x="121" y="99"/>
                  </a:cubicBezTo>
                  <a:cubicBezTo>
                    <a:pt x="121" y="99"/>
                    <a:pt x="121" y="99"/>
                    <a:pt x="121" y="99"/>
                  </a:cubicBezTo>
                  <a:cubicBezTo>
                    <a:pt x="120" y="99"/>
                    <a:pt x="120" y="99"/>
                    <a:pt x="120" y="99"/>
                  </a:cubicBezTo>
                  <a:cubicBezTo>
                    <a:pt x="120" y="99"/>
                    <a:pt x="120" y="99"/>
                    <a:pt x="120" y="99"/>
                  </a:cubicBezTo>
                  <a:cubicBezTo>
                    <a:pt x="120" y="99"/>
                    <a:pt x="120" y="99"/>
                    <a:pt x="120" y="99"/>
                  </a:cubicBezTo>
                  <a:cubicBezTo>
                    <a:pt x="119" y="99"/>
                    <a:pt x="119" y="99"/>
                    <a:pt x="119" y="99"/>
                  </a:cubicBezTo>
                  <a:cubicBezTo>
                    <a:pt x="119" y="99"/>
                    <a:pt x="119" y="99"/>
                    <a:pt x="119" y="99"/>
                  </a:cubicBezTo>
                  <a:cubicBezTo>
                    <a:pt x="119" y="99"/>
                    <a:pt x="119" y="99"/>
                    <a:pt x="119" y="99"/>
                  </a:cubicBezTo>
                  <a:cubicBezTo>
                    <a:pt x="118" y="99"/>
                    <a:pt x="118" y="99"/>
                    <a:pt x="118" y="99"/>
                  </a:cubicBezTo>
                  <a:cubicBezTo>
                    <a:pt x="118" y="99"/>
                    <a:pt x="118" y="99"/>
                    <a:pt x="118" y="99"/>
                  </a:cubicBezTo>
                  <a:cubicBezTo>
                    <a:pt x="117" y="99"/>
                    <a:pt x="117" y="99"/>
                    <a:pt x="117" y="99"/>
                  </a:cubicBezTo>
                  <a:cubicBezTo>
                    <a:pt x="116" y="99"/>
                    <a:pt x="116" y="99"/>
                    <a:pt x="116" y="99"/>
                  </a:cubicBezTo>
                  <a:cubicBezTo>
                    <a:pt x="116" y="99"/>
                    <a:pt x="116" y="99"/>
                    <a:pt x="116" y="99"/>
                  </a:cubicBezTo>
                  <a:cubicBezTo>
                    <a:pt x="116" y="99"/>
                    <a:pt x="116" y="99"/>
                    <a:pt x="116" y="99"/>
                  </a:cubicBezTo>
                  <a:cubicBezTo>
                    <a:pt x="115" y="99"/>
                    <a:pt x="115" y="99"/>
                    <a:pt x="115" y="99"/>
                  </a:cubicBezTo>
                  <a:cubicBezTo>
                    <a:pt x="114" y="99"/>
                    <a:pt x="114" y="99"/>
                    <a:pt x="114" y="99"/>
                  </a:cubicBezTo>
                  <a:cubicBezTo>
                    <a:pt x="114" y="99"/>
                    <a:pt x="114" y="99"/>
                    <a:pt x="114" y="99"/>
                  </a:cubicBezTo>
                  <a:cubicBezTo>
                    <a:pt x="114" y="99"/>
                    <a:pt x="114" y="99"/>
                    <a:pt x="114" y="99"/>
                  </a:cubicBezTo>
                  <a:cubicBezTo>
                    <a:pt x="114" y="99"/>
                    <a:pt x="114" y="99"/>
                    <a:pt x="114" y="99"/>
                  </a:cubicBezTo>
                  <a:cubicBezTo>
                    <a:pt x="113" y="99"/>
                    <a:pt x="113" y="99"/>
                    <a:pt x="113" y="99"/>
                  </a:cubicBezTo>
                  <a:cubicBezTo>
                    <a:pt x="112" y="99"/>
                    <a:pt x="112" y="99"/>
                    <a:pt x="112" y="99"/>
                  </a:cubicBezTo>
                  <a:cubicBezTo>
                    <a:pt x="112" y="99"/>
                    <a:pt x="112" y="99"/>
                    <a:pt x="112" y="99"/>
                  </a:cubicBezTo>
                  <a:cubicBezTo>
                    <a:pt x="111" y="99"/>
                    <a:pt x="111" y="99"/>
                    <a:pt x="111" y="99"/>
                  </a:cubicBezTo>
                  <a:cubicBezTo>
                    <a:pt x="110" y="99"/>
                    <a:pt x="110" y="99"/>
                    <a:pt x="110" y="99"/>
                  </a:cubicBezTo>
                  <a:cubicBezTo>
                    <a:pt x="110" y="99"/>
                    <a:pt x="110" y="99"/>
                    <a:pt x="110" y="99"/>
                  </a:cubicBezTo>
                  <a:cubicBezTo>
                    <a:pt x="110" y="99"/>
                    <a:pt x="110" y="99"/>
                    <a:pt x="110" y="99"/>
                  </a:cubicBezTo>
                  <a:cubicBezTo>
                    <a:pt x="110" y="99"/>
                    <a:pt x="110" y="99"/>
                    <a:pt x="110" y="99"/>
                  </a:cubicBezTo>
                  <a:cubicBezTo>
                    <a:pt x="109" y="99"/>
                    <a:pt x="109" y="99"/>
                    <a:pt x="109" y="99"/>
                  </a:cubicBezTo>
                  <a:cubicBezTo>
                    <a:pt x="108" y="99"/>
                    <a:pt x="108" y="99"/>
                    <a:pt x="108" y="99"/>
                  </a:cubicBezTo>
                  <a:cubicBezTo>
                    <a:pt x="108" y="99"/>
                    <a:pt x="108" y="99"/>
                    <a:pt x="108" y="99"/>
                  </a:cubicBezTo>
                  <a:cubicBezTo>
                    <a:pt x="108" y="99"/>
                    <a:pt x="108" y="99"/>
                    <a:pt x="108" y="99"/>
                  </a:cubicBezTo>
                  <a:cubicBezTo>
                    <a:pt x="107" y="99"/>
                    <a:pt x="107" y="99"/>
                    <a:pt x="107" y="99"/>
                  </a:cubicBezTo>
                  <a:cubicBezTo>
                    <a:pt x="106" y="99"/>
                    <a:pt x="106" y="99"/>
                    <a:pt x="106" y="99"/>
                  </a:cubicBezTo>
                  <a:cubicBezTo>
                    <a:pt x="105" y="99"/>
                    <a:pt x="105" y="99"/>
                    <a:pt x="105" y="99"/>
                  </a:cubicBezTo>
                  <a:cubicBezTo>
                    <a:pt x="105" y="99"/>
                    <a:pt x="105" y="99"/>
                    <a:pt x="105" y="99"/>
                  </a:cubicBezTo>
                  <a:cubicBezTo>
                    <a:pt x="105" y="99"/>
                    <a:pt x="105" y="99"/>
                    <a:pt x="105" y="99"/>
                  </a:cubicBezTo>
                  <a:cubicBezTo>
                    <a:pt x="105" y="99"/>
                    <a:pt x="104" y="99"/>
                    <a:pt x="104" y="99"/>
                  </a:cubicBezTo>
                  <a:cubicBezTo>
                    <a:pt x="103" y="99"/>
                    <a:pt x="103" y="99"/>
                    <a:pt x="103" y="99"/>
                  </a:cubicBezTo>
                  <a:cubicBezTo>
                    <a:pt x="102" y="99"/>
                    <a:pt x="102" y="99"/>
                    <a:pt x="102" y="99"/>
                  </a:cubicBezTo>
                  <a:cubicBezTo>
                    <a:pt x="101" y="98"/>
                    <a:pt x="100" y="98"/>
                    <a:pt x="99" y="98"/>
                  </a:cubicBezTo>
                  <a:cubicBezTo>
                    <a:pt x="99" y="98"/>
                    <a:pt x="99" y="98"/>
                    <a:pt x="99" y="98"/>
                  </a:cubicBezTo>
                  <a:cubicBezTo>
                    <a:pt x="98" y="98"/>
                    <a:pt x="98" y="98"/>
                    <a:pt x="98" y="98"/>
                  </a:cubicBezTo>
                  <a:cubicBezTo>
                    <a:pt x="98" y="98"/>
                    <a:pt x="98" y="98"/>
                    <a:pt x="98" y="98"/>
                  </a:cubicBezTo>
                  <a:cubicBezTo>
                    <a:pt x="98" y="98"/>
                    <a:pt x="98" y="98"/>
                    <a:pt x="98" y="98"/>
                  </a:cubicBezTo>
                  <a:cubicBezTo>
                    <a:pt x="98" y="98"/>
                    <a:pt x="98" y="98"/>
                    <a:pt x="98" y="98"/>
                  </a:cubicBezTo>
                  <a:cubicBezTo>
                    <a:pt x="96" y="98"/>
                    <a:pt x="95" y="97"/>
                    <a:pt x="93" y="97"/>
                  </a:cubicBezTo>
                  <a:cubicBezTo>
                    <a:pt x="93" y="97"/>
                    <a:pt x="93" y="97"/>
                    <a:pt x="93" y="97"/>
                  </a:cubicBezTo>
                  <a:cubicBezTo>
                    <a:pt x="91" y="97"/>
                    <a:pt x="90" y="96"/>
                    <a:pt x="89" y="96"/>
                  </a:cubicBezTo>
                  <a:cubicBezTo>
                    <a:pt x="88" y="96"/>
                    <a:pt x="88" y="96"/>
                    <a:pt x="87" y="95"/>
                  </a:cubicBezTo>
                  <a:cubicBezTo>
                    <a:pt x="86" y="95"/>
                    <a:pt x="85" y="95"/>
                    <a:pt x="84" y="94"/>
                  </a:cubicBezTo>
                  <a:cubicBezTo>
                    <a:pt x="83" y="94"/>
                    <a:pt x="83" y="94"/>
                    <a:pt x="82" y="94"/>
                  </a:cubicBezTo>
                  <a:cubicBezTo>
                    <a:pt x="83" y="94"/>
                    <a:pt x="83" y="94"/>
                    <a:pt x="83" y="94"/>
                  </a:cubicBezTo>
                  <a:cubicBezTo>
                    <a:pt x="76" y="92"/>
                    <a:pt x="67" y="88"/>
                    <a:pt x="57" y="84"/>
                  </a:cubicBezTo>
                  <a:cubicBezTo>
                    <a:pt x="49" y="80"/>
                    <a:pt x="40" y="75"/>
                    <a:pt x="31" y="70"/>
                  </a:cubicBezTo>
                  <a:cubicBezTo>
                    <a:pt x="31" y="70"/>
                    <a:pt x="30" y="69"/>
                    <a:pt x="29" y="69"/>
                  </a:cubicBezTo>
                  <a:cubicBezTo>
                    <a:pt x="28" y="68"/>
                    <a:pt x="28" y="68"/>
                    <a:pt x="27" y="67"/>
                  </a:cubicBezTo>
                  <a:cubicBezTo>
                    <a:pt x="27" y="68"/>
                    <a:pt x="28" y="68"/>
                    <a:pt x="28" y="68"/>
                  </a:cubicBezTo>
                  <a:cubicBezTo>
                    <a:pt x="28" y="68"/>
                    <a:pt x="27" y="68"/>
                    <a:pt x="27" y="67"/>
                  </a:cubicBezTo>
                  <a:cubicBezTo>
                    <a:pt x="26" y="67"/>
                    <a:pt x="26" y="67"/>
                    <a:pt x="25" y="66"/>
                  </a:cubicBezTo>
                  <a:cubicBezTo>
                    <a:pt x="25" y="66"/>
                    <a:pt x="24" y="66"/>
                    <a:pt x="24" y="65"/>
                  </a:cubicBezTo>
                  <a:cubicBezTo>
                    <a:pt x="23" y="65"/>
                    <a:pt x="23" y="65"/>
                    <a:pt x="22" y="64"/>
                  </a:cubicBezTo>
                  <a:cubicBezTo>
                    <a:pt x="22" y="64"/>
                    <a:pt x="21" y="64"/>
                    <a:pt x="21" y="63"/>
                  </a:cubicBezTo>
                  <a:cubicBezTo>
                    <a:pt x="20" y="63"/>
                    <a:pt x="20" y="63"/>
                    <a:pt x="19" y="62"/>
                  </a:cubicBezTo>
                  <a:cubicBezTo>
                    <a:pt x="19" y="62"/>
                    <a:pt x="18" y="61"/>
                    <a:pt x="18" y="61"/>
                  </a:cubicBezTo>
                  <a:cubicBezTo>
                    <a:pt x="17" y="61"/>
                    <a:pt x="17" y="60"/>
                    <a:pt x="16" y="60"/>
                  </a:cubicBezTo>
                  <a:cubicBezTo>
                    <a:pt x="16" y="60"/>
                    <a:pt x="16" y="59"/>
                    <a:pt x="15" y="59"/>
                  </a:cubicBezTo>
                  <a:cubicBezTo>
                    <a:pt x="15" y="58"/>
                    <a:pt x="14" y="58"/>
                    <a:pt x="14" y="58"/>
                  </a:cubicBezTo>
                  <a:cubicBezTo>
                    <a:pt x="14" y="58"/>
                    <a:pt x="14" y="58"/>
                    <a:pt x="14" y="58"/>
                  </a:cubicBezTo>
                  <a:cubicBezTo>
                    <a:pt x="14" y="58"/>
                    <a:pt x="14" y="58"/>
                    <a:pt x="14" y="58"/>
                  </a:cubicBezTo>
                  <a:cubicBezTo>
                    <a:pt x="14" y="58"/>
                    <a:pt x="14" y="58"/>
                    <a:pt x="14" y="58"/>
                  </a:cubicBezTo>
                  <a:cubicBezTo>
                    <a:pt x="13" y="57"/>
                    <a:pt x="13" y="57"/>
                    <a:pt x="13" y="57"/>
                  </a:cubicBezTo>
                  <a:cubicBezTo>
                    <a:pt x="12" y="56"/>
                    <a:pt x="12" y="56"/>
                    <a:pt x="12" y="56"/>
                  </a:cubicBezTo>
                  <a:cubicBezTo>
                    <a:pt x="11" y="55"/>
                    <a:pt x="11" y="55"/>
                    <a:pt x="11" y="55"/>
                  </a:cubicBezTo>
                  <a:cubicBezTo>
                    <a:pt x="10" y="54"/>
                    <a:pt x="10" y="54"/>
                    <a:pt x="10" y="54"/>
                  </a:cubicBezTo>
                  <a:cubicBezTo>
                    <a:pt x="9" y="53"/>
                    <a:pt x="9" y="53"/>
                    <a:pt x="9" y="53"/>
                  </a:cubicBezTo>
                  <a:cubicBezTo>
                    <a:pt x="9" y="53"/>
                    <a:pt x="9" y="52"/>
                    <a:pt x="8" y="52"/>
                  </a:cubicBezTo>
                  <a:cubicBezTo>
                    <a:pt x="8" y="51"/>
                    <a:pt x="8" y="51"/>
                    <a:pt x="8" y="51"/>
                  </a:cubicBezTo>
                  <a:cubicBezTo>
                    <a:pt x="8" y="51"/>
                    <a:pt x="8" y="51"/>
                    <a:pt x="8" y="51"/>
                  </a:cubicBezTo>
                  <a:cubicBezTo>
                    <a:pt x="8" y="51"/>
                    <a:pt x="8" y="51"/>
                    <a:pt x="8" y="51"/>
                  </a:cubicBezTo>
                  <a:cubicBezTo>
                    <a:pt x="8" y="51"/>
                    <a:pt x="8" y="51"/>
                    <a:pt x="8" y="51"/>
                  </a:cubicBezTo>
                  <a:cubicBezTo>
                    <a:pt x="8" y="51"/>
                    <a:pt x="8" y="51"/>
                    <a:pt x="8" y="51"/>
                  </a:cubicBezTo>
                  <a:cubicBezTo>
                    <a:pt x="7" y="51"/>
                    <a:pt x="7" y="50"/>
                    <a:pt x="7" y="50"/>
                  </a:cubicBezTo>
                  <a:cubicBezTo>
                    <a:pt x="6" y="49"/>
                    <a:pt x="6" y="49"/>
                    <a:pt x="6" y="49"/>
                  </a:cubicBezTo>
                  <a:cubicBezTo>
                    <a:pt x="6" y="49"/>
                    <a:pt x="6" y="49"/>
                    <a:pt x="6" y="49"/>
                  </a:cubicBezTo>
                  <a:cubicBezTo>
                    <a:pt x="6" y="48"/>
                    <a:pt x="6" y="48"/>
                    <a:pt x="6" y="48"/>
                  </a:cubicBezTo>
                  <a:cubicBezTo>
                    <a:pt x="6" y="48"/>
                    <a:pt x="6" y="48"/>
                    <a:pt x="6" y="48"/>
                  </a:cubicBezTo>
                  <a:cubicBezTo>
                    <a:pt x="5" y="47"/>
                    <a:pt x="5" y="47"/>
                    <a:pt x="5" y="47"/>
                  </a:cubicBezTo>
                  <a:cubicBezTo>
                    <a:pt x="5" y="47"/>
                    <a:pt x="5" y="47"/>
                    <a:pt x="5" y="47"/>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5"/>
                    <a:pt x="4" y="45"/>
                    <a:pt x="4" y="45"/>
                  </a:cubicBezTo>
                  <a:cubicBezTo>
                    <a:pt x="3" y="44"/>
                    <a:pt x="3" y="44"/>
                    <a:pt x="3" y="44"/>
                  </a:cubicBezTo>
                  <a:cubicBezTo>
                    <a:pt x="3" y="44"/>
                    <a:pt x="3" y="44"/>
                    <a:pt x="3" y="44"/>
                  </a:cubicBezTo>
                  <a:cubicBezTo>
                    <a:pt x="3" y="44"/>
                    <a:pt x="3" y="43"/>
                    <a:pt x="3" y="43"/>
                  </a:cubicBezTo>
                  <a:cubicBezTo>
                    <a:pt x="2" y="42"/>
                    <a:pt x="2" y="42"/>
                    <a:pt x="2" y="42"/>
                  </a:cubicBezTo>
                  <a:cubicBezTo>
                    <a:pt x="2" y="42"/>
                    <a:pt x="2" y="42"/>
                    <a:pt x="2" y="42"/>
                  </a:cubicBezTo>
                  <a:cubicBezTo>
                    <a:pt x="2" y="42"/>
                    <a:pt x="2" y="42"/>
                    <a:pt x="2" y="42"/>
                  </a:cubicBezTo>
                  <a:cubicBezTo>
                    <a:pt x="2" y="42"/>
                    <a:pt x="2" y="42"/>
                    <a:pt x="2" y="42"/>
                  </a:cubicBezTo>
                  <a:cubicBezTo>
                    <a:pt x="2" y="41"/>
                    <a:pt x="2" y="41"/>
                    <a:pt x="2" y="41"/>
                  </a:cubicBezTo>
                  <a:cubicBezTo>
                    <a:pt x="2" y="41"/>
                    <a:pt x="2" y="41"/>
                    <a:pt x="2" y="41"/>
                  </a:cubicBezTo>
                  <a:cubicBezTo>
                    <a:pt x="2" y="40"/>
                    <a:pt x="2" y="40"/>
                    <a:pt x="2" y="40"/>
                  </a:cubicBezTo>
                  <a:cubicBezTo>
                    <a:pt x="1" y="40"/>
                    <a:pt x="1" y="40"/>
                    <a:pt x="1"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8"/>
                    <a:pt x="1" y="38"/>
                    <a:pt x="1" y="38"/>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6"/>
                    <a:pt x="1" y="36"/>
                    <a:pt x="1" y="36"/>
                  </a:cubicBezTo>
                  <a:cubicBezTo>
                    <a:pt x="1" y="36"/>
                    <a:pt x="1" y="36"/>
                    <a:pt x="1" y="36"/>
                  </a:cubicBezTo>
                  <a:cubicBezTo>
                    <a:pt x="1" y="35"/>
                    <a:pt x="1" y="35"/>
                    <a:pt x="1" y="35"/>
                  </a:cubicBezTo>
                  <a:cubicBezTo>
                    <a:pt x="0" y="35"/>
                    <a:pt x="0" y="35"/>
                    <a:pt x="0" y="35"/>
                  </a:cubicBezTo>
                  <a:cubicBezTo>
                    <a:pt x="0" y="35"/>
                    <a:pt x="0" y="35"/>
                    <a:pt x="0" y="35"/>
                  </a:cubicBezTo>
                  <a:cubicBezTo>
                    <a:pt x="0" y="35"/>
                    <a:pt x="0" y="35"/>
                    <a:pt x="0" y="35"/>
                  </a:cubicBezTo>
                  <a:cubicBezTo>
                    <a:pt x="0" y="35"/>
                    <a:pt x="0" y="35"/>
                    <a:pt x="0" y="35"/>
                  </a:cubicBezTo>
                  <a:cubicBezTo>
                    <a:pt x="0" y="34"/>
                    <a:pt x="0" y="34"/>
                    <a:pt x="0" y="33"/>
                  </a:cubicBezTo>
                  <a:cubicBezTo>
                    <a:pt x="0" y="33"/>
                    <a:pt x="0" y="33"/>
                    <a:pt x="0" y="33"/>
                  </a:cubicBez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îšḻiďé"/>
            <p:cNvSpPr/>
            <p:nvPr/>
          </p:nvSpPr>
          <p:spPr bwMode="auto">
            <a:xfrm>
              <a:off x="8105112" y="4743280"/>
              <a:ext cx="1227691" cy="542807"/>
            </a:xfrm>
            <a:custGeom>
              <a:avLst/>
              <a:gdLst>
                <a:gd name="T0" fmla="*/ 0 w 162"/>
                <a:gd name="T1" fmla="*/ 2 h 72"/>
                <a:gd name="T2" fmla="*/ 1 w 162"/>
                <a:gd name="T3" fmla="*/ 6 h 72"/>
                <a:gd name="T4" fmla="*/ 3 w 162"/>
                <a:gd name="T5" fmla="*/ 10 h 72"/>
                <a:gd name="T6" fmla="*/ 4 w 162"/>
                <a:gd name="T7" fmla="*/ 13 h 72"/>
                <a:gd name="T8" fmla="*/ 8 w 162"/>
                <a:gd name="T9" fmla="*/ 18 h 72"/>
                <a:gd name="T10" fmla="*/ 11 w 162"/>
                <a:gd name="T11" fmla="*/ 22 h 72"/>
                <a:gd name="T12" fmla="*/ 17 w 162"/>
                <a:gd name="T13" fmla="*/ 27 h 72"/>
                <a:gd name="T14" fmla="*/ 21 w 162"/>
                <a:gd name="T15" fmla="*/ 31 h 72"/>
                <a:gd name="T16" fmla="*/ 27 w 162"/>
                <a:gd name="T17" fmla="*/ 34 h 72"/>
                <a:gd name="T18" fmla="*/ 38 w 162"/>
                <a:gd name="T19" fmla="*/ 41 h 72"/>
                <a:gd name="T20" fmla="*/ 50 w 162"/>
                <a:gd name="T21" fmla="*/ 47 h 72"/>
                <a:gd name="T22" fmla="*/ 59 w 162"/>
                <a:gd name="T23" fmla="*/ 52 h 72"/>
                <a:gd name="T24" fmla="*/ 70 w 162"/>
                <a:gd name="T25" fmla="*/ 56 h 72"/>
                <a:gd name="T26" fmla="*/ 77 w 162"/>
                <a:gd name="T27" fmla="*/ 59 h 72"/>
                <a:gd name="T28" fmla="*/ 86 w 162"/>
                <a:gd name="T29" fmla="*/ 62 h 72"/>
                <a:gd name="T30" fmla="*/ 92 w 162"/>
                <a:gd name="T31" fmla="*/ 64 h 72"/>
                <a:gd name="T32" fmla="*/ 98 w 162"/>
                <a:gd name="T33" fmla="*/ 65 h 72"/>
                <a:gd name="T34" fmla="*/ 103 w 162"/>
                <a:gd name="T35" fmla="*/ 66 h 72"/>
                <a:gd name="T36" fmla="*/ 110 w 162"/>
                <a:gd name="T37" fmla="*/ 66 h 72"/>
                <a:gd name="T38" fmla="*/ 115 w 162"/>
                <a:gd name="T39" fmla="*/ 66 h 72"/>
                <a:gd name="T40" fmla="*/ 121 w 162"/>
                <a:gd name="T41" fmla="*/ 66 h 72"/>
                <a:gd name="T42" fmla="*/ 126 w 162"/>
                <a:gd name="T43" fmla="*/ 65 h 72"/>
                <a:gd name="T44" fmla="*/ 135 w 162"/>
                <a:gd name="T45" fmla="*/ 62 h 72"/>
                <a:gd name="T46" fmla="*/ 141 w 162"/>
                <a:gd name="T47" fmla="*/ 60 h 72"/>
                <a:gd name="T48" fmla="*/ 162 w 162"/>
                <a:gd name="T49" fmla="*/ 38 h 72"/>
                <a:gd name="T50" fmla="*/ 141 w 162"/>
                <a:gd name="T51" fmla="*/ 65 h 72"/>
                <a:gd name="T52" fmla="*/ 135 w 162"/>
                <a:gd name="T53" fmla="*/ 68 h 72"/>
                <a:gd name="T54" fmla="*/ 130 w 162"/>
                <a:gd name="T55" fmla="*/ 69 h 72"/>
                <a:gd name="T56" fmla="*/ 125 w 162"/>
                <a:gd name="T57" fmla="*/ 70 h 72"/>
                <a:gd name="T58" fmla="*/ 122 w 162"/>
                <a:gd name="T59" fmla="*/ 71 h 72"/>
                <a:gd name="T60" fmla="*/ 118 w 162"/>
                <a:gd name="T61" fmla="*/ 72 h 72"/>
                <a:gd name="T62" fmla="*/ 114 w 162"/>
                <a:gd name="T63" fmla="*/ 72 h 72"/>
                <a:gd name="T64" fmla="*/ 110 w 162"/>
                <a:gd name="T65" fmla="*/ 72 h 72"/>
                <a:gd name="T66" fmla="*/ 105 w 162"/>
                <a:gd name="T67" fmla="*/ 71 h 72"/>
                <a:gd name="T68" fmla="*/ 101 w 162"/>
                <a:gd name="T69" fmla="*/ 71 h 72"/>
                <a:gd name="T70" fmla="*/ 98 w 162"/>
                <a:gd name="T71" fmla="*/ 70 h 72"/>
                <a:gd name="T72" fmla="*/ 92 w 162"/>
                <a:gd name="T73" fmla="*/ 69 h 72"/>
                <a:gd name="T74" fmla="*/ 86 w 162"/>
                <a:gd name="T75" fmla="*/ 67 h 72"/>
                <a:gd name="T76" fmla="*/ 82 w 162"/>
                <a:gd name="T77" fmla="*/ 66 h 72"/>
                <a:gd name="T78" fmla="*/ 72 w 162"/>
                <a:gd name="T79" fmla="*/ 62 h 72"/>
                <a:gd name="T80" fmla="*/ 64 w 162"/>
                <a:gd name="T81" fmla="*/ 59 h 72"/>
                <a:gd name="T82" fmla="*/ 52 w 162"/>
                <a:gd name="T83" fmla="*/ 54 h 72"/>
                <a:gd name="T84" fmla="*/ 43 w 162"/>
                <a:gd name="T85" fmla="*/ 49 h 72"/>
                <a:gd name="T86" fmla="*/ 29 w 162"/>
                <a:gd name="T87" fmla="*/ 41 h 72"/>
                <a:gd name="T88" fmla="*/ 25 w 162"/>
                <a:gd name="T89" fmla="*/ 38 h 72"/>
                <a:gd name="T90" fmla="*/ 20 w 162"/>
                <a:gd name="T91" fmla="*/ 35 h 72"/>
                <a:gd name="T92" fmla="*/ 14 w 162"/>
                <a:gd name="T93" fmla="*/ 30 h 72"/>
                <a:gd name="T94" fmla="*/ 11 w 162"/>
                <a:gd name="T95" fmla="*/ 27 h 72"/>
                <a:gd name="T96" fmla="*/ 8 w 162"/>
                <a:gd name="T97" fmla="*/ 23 h 72"/>
                <a:gd name="T98" fmla="*/ 5 w 162"/>
                <a:gd name="T99" fmla="*/ 20 h 72"/>
                <a:gd name="T100" fmla="*/ 4 w 162"/>
                <a:gd name="T101" fmla="*/ 17 h 72"/>
                <a:gd name="T102" fmla="*/ 2 w 162"/>
                <a:gd name="T103" fmla="*/ 14 h 72"/>
                <a:gd name="T104" fmla="*/ 1 w 162"/>
                <a:gd name="T105" fmla="*/ 12 h 72"/>
                <a:gd name="T106" fmla="*/ 1 w 162"/>
                <a:gd name="T107" fmla="*/ 9 h 72"/>
                <a:gd name="T108" fmla="*/ 0 w 162"/>
                <a:gd name="T109"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72">
                  <a:moveTo>
                    <a:pt x="0" y="0"/>
                  </a:moveTo>
                  <a:cubicBezTo>
                    <a:pt x="0" y="0"/>
                    <a:pt x="0" y="1"/>
                    <a:pt x="0" y="2"/>
                  </a:cubicBezTo>
                  <a:cubicBezTo>
                    <a:pt x="0" y="2"/>
                    <a:pt x="0" y="2"/>
                    <a:pt x="0" y="2"/>
                  </a:cubicBezTo>
                  <a:cubicBezTo>
                    <a:pt x="1" y="3"/>
                    <a:pt x="1" y="3"/>
                    <a:pt x="1" y="4"/>
                  </a:cubicBezTo>
                  <a:cubicBezTo>
                    <a:pt x="1" y="5"/>
                    <a:pt x="1" y="5"/>
                    <a:pt x="1" y="5"/>
                  </a:cubicBezTo>
                  <a:cubicBezTo>
                    <a:pt x="1" y="5"/>
                    <a:pt x="1" y="6"/>
                    <a:pt x="1" y="6"/>
                  </a:cubicBezTo>
                  <a:cubicBezTo>
                    <a:pt x="2" y="7"/>
                    <a:pt x="2" y="7"/>
                    <a:pt x="2" y="7"/>
                  </a:cubicBezTo>
                  <a:cubicBezTo>
                    <a:pt x="2" y="8"/>
                    <a:pt x="2" y="8"/>
                    <a:pt x="2" y="9"/>
                  </a:cubicBezTo>
                  <a:cubicBezTo>
                    <a:pt x="2" y="9"/>
                    <a:pt x="2" y="9"/>
                    <a:pt x="3" y="10"/>
                  </a:cubicBezTo>
                  <a:cubicBezTo>
                    <a:pt x="3" y="10"/>
                    <a:pt x="3" y="10"/>
                    <a:pt x="3" y="11"/>
                  </a:cubicBezTo>
                  <a:cubicBezTo>
                    <a:pt x="3" y="11"/>
                    <a:pt x="4" y="12"/>
                    <a:pt x="4" y="12"/>
                  </a:cubicBezTo>
                  <a:cubicBezTo>
                    <a:pt x="4" y="12"/>
                    <a:pt x="4" y="13"/>
                    <a:pt x="4" y="13"/>
                  </a:cubicBezTo>
                  <a:cubicBezTo>
                    <a:pt x="5" y="14"/>
                    <a:pt x="5" y="14"/>
                    <a:pt x="5" y="15"/>
                  </a:cubicBezTo>
                  <a:cubicBezTo>
                    <a:pt x="6" y="16"/>
                    <a:pt x="6" y="16"/>
                    <a:pt x="6" y="16"/>
                  </a:cubicBezTo>
                  <a:cubicBezTo>
                    <a:pt x="6" y="16"/>
                    <a:pt x="7" y="17"/>
                    <a:pt x="8" y="18"/>
                  </a:cubicBezTo>
                  <a:cubicBezTo>
                    <a:pt x="8" y="18"/>
                    <a:pt x="8" y="18"/>
                    <a:pt x="8" y="18"/>
                  </a:cubicBezTo>
                  <a:cubicBezTo>
                    <a:pt x="9" y="19"/>
                    <a:pt x="9" y="20"/>
                    <a:pt x="10" y="21"/>
                  </a:cubicBezTo>
                  <a:cubicBezTo>
                    <a:pt x="11" y="22"/>
                    <a:pt x="11" y="22"/>
                    <a:pt x="11" y="22"/>
                  </a:cubicBezTo>
                  <a:cubicBezTo>
                    <a:pt x="12" y="23"/>
                    <a:pt x="13" y="24"/>
                    <a:pt x="14" y="25"/>
                  </a:cubicBezTo>
                  <a:cubicBezTo>
                    <a:pt x="14" y="25"/>
                    <a:pt x="14" y="25"/>
                    <a:pt x="14" y="25"/>
                  </a:cubicBezTo>
                  <a:cubicBezTo>
                    <a:pt x="15" y="26"/>
                    <a:pt x="16" y="27"/>
                    <a:pt x="17" y="27"/>
                  </a:cubicBezTo>
                  <a:cubicBezTo>
                    <a:pt x="18" y="28"/>
                    <a:pt x="18" y="28"/>
                    <a:pt x="18" y="28"/>
                  </a:cubicBezTo>
                  <a:cubicBezTo>
                    <a:pt x="18" y="29"/>
                    <a:pt x="19" y="29"/>
                    <a:pt x="20" y="30"/>
                  </a:cubicBezTo>
                  <a:cubicBezTo>
                    <a:pt x="20" y="30"/>
                    <a:pt x="21" y="30"/>
                    <a:pt x="21" y="31"/>
                  </a:cubicBezTo>
                  <a:cubicBezTo>
                    <a:pt x="22" y="31"/>
                    <a:pt x="22" y="32"/>
                    <a:pt x="23" y="32"/>
                  </a:cubicBezTo>
                  <a:cubicBezTo>
                    <a:pt x="24" y="32"/>
                    <a:pt x="24" y="33"/>
                    <a:pt x="25" y="33"/>
                  </a:cubicBezTo>
                  <a:cubicBezTo>
                    <a:pt x="25" y="34"/>
                    <a:pt x="26" y="34"/>
                    <a:pt x="27" y="34"/>
                  </a:cubicBezTo>
                  <a:cubicBezTo>
                    <a:pt x="28" y="35"/>
                    <a:pt x="28" y="35"/>
                    <a:pt x="29" y="36"/>
                  </a:cubicBezTo>
                  <a:cubicBezTo>
                    <a:pt x="32" y="37"/>
                    <a:pt x="34" y="39"/>
                    <a:pt x="36" y="40"/>
                  </a:cubicBezTo>
                  <a:cubicBezTo>
                    <a:pt x="37" y="40"/>
                    <a:pt x="38" y="41"/>
                    <a:pt x="38" y="41"/>
                  </a:cubicBezTo>
                  <a:cubicBezTo>
                    <a:pt x="40" y="42"/>
                    <a:pt x="42" y="43"/>
                    <a:pt x="43" y="44"/>
                  </a:cubicBezTo>
                  <a:cubicBezTo>
                    <a:pt x="44" y="44"/>
                    <a:pt x="45" y="45"/>
                    <a:pt x="45" y="45"/>
                  </a:cubicBezTo>
                  <a:cubicBezTo>
                    <a:pt x="47" y="46"/>
                    <a:pt x="49" y="47"/>
                    <a:pt x="50" y="47"/>
                  </a:cubicBezTo>
                  <a:cubicBezTo>
                    <a:pt x="51" y="48"/>
                    <a:pt x="51" y="48"/>
                    <a:pt x="52" y="48"/>
                  </a:cubicBezTo>
                  <a:cubicBezTo>
                    <a:pt x="54" y="49"/>
                    <a:pt x="56" y="50"/>
                    <a:pt x="58" y="51"/>
                  </a:cubicBezTo>
                  <a:cubicBezTo>
                    <a:pt x="59" y="51"/>
                    <a:pt x="59" y="52"/>
                    <a:pt x="59" y="52"/>
                  </a:cubicBezTo>
                  <a:cubicBezTo>
                    <a:pt x="61" y="53"/>
                    <a:pt x="63" y="53"/>
                    <a:pt x="64" y="54"/>
                  </a:cubicBezTo>
                  <a:cubicBezTo>
                    <a:pt x="65" y="54"/>
                    <a:pt x="65" y="54"/>
                    <a:pt x="66" y="55"/>
                  </a:cubicBezTo>
                  <a:cubicBezTo>
                    <a:pt x="67" y="55"/>
                    <a:pt x="69" y="56"/>
                    <a:pt x="70" y="56"/>
                  </a:cubicBezTo>
                  <a:cubicBezTo>
                    <a:pt x="70" y="57"/>
                    <a:pt x="71" y="57"/>
                    <a:pt x="72" y="57"/>
                  </a:cubicBezTo>
                  <a:cubicBezTo>
                    <a:pt x="73" y="58"/>
                    <a:pt x="75" y="58"/>
                    <a:pt x="76" y="59"/>
                  </a:cubicBezTo>
                  <a:cubicBezTo>
                    <a:pt x="77" y="59"/>
                    <a:pt x="77" y="59"/>
                    <a:pt x="77" y="59"/>
                  </a:cubicBezTo>
                  <a:cubicBezTo>
                    <a:pt x="79" y="60"/>
                    <a:pt x="80" y="60"/>
                    <a:pt x="82" y="61"/>
                  </a:cubicBezTo>
                  <a:cubicBezTo>
                    <a:pt x="83" y="61"/>
                    <a:pt x="83" y="61"/>
                    <a:pt x="84" y="61"/>
                  </a:cubicBezTo>
                  <a:cubicBezTo>
                    <a:pt x="85" y="62"/>
                    <a:pt x="85" y="62"/>
                    <a:pt x="86" y="62"/>
                  </a:cubicBezTo>
                  <a:cubicBezTo>
                    <a:pt x="87" y="62"/>
                    <a:pt x="87" y="63"/>
                    <a:pt x="88" y="63"/>
                  </a:cubicBezTo>
                  <a:cubicBezTo>
                    <a:pt x="89" y="63"/>
                    <a:pt x="90" y="63"/>
                    <a:pt x="90" y="63"/>
                  </a:cubicBezTo>
                  <a:cubicBezTo>
                    <a:pt x="91" y="63"/>
                    <a:pt x="91" y="64"/>
                    <a:pt x="92" y="64"/>
                  </a:cubicBezTo>
                  <a:cubicBezTo>
                    <a:pt x="93" y="64"/>
                    <a:pt x="93" y="64"/>
                    <a:pt x="94" y="64"/>
                  </a:cubicBezTo>
                  <a:cubicBezTo>
                    <a:pt x="95" y="64"/>
                    <a:pt x="95" y="64"/>
                    <a:pt x="96" y="65"/>
                  </a:cubicBezTo>
                  <a:cubicBezTo>
                    <a:pt x="97" y="65"/>
                    <a:pt x="97" y="65"/>
                    <a:pt x="98" y="65"/>
                  </a:cubicBezTo>
                  <a:cubicBezTo>
                    <a:pt x="98" y="65"/>
                    <a:pt x="99" y="65"/>
                    <a:pt x="100" y="65"/>
                  </a:cubicBezTo>
                  <a:cubicBezTo>
                    <a:pt x="100" y="65"/>
                    <a:pt x="101" y="65"/>
                    <a:pt x="101" y="66"/>
                  </a:cubicBezTo>
                  <a:cubicBezTo>
                    <a:pt x="102" y="66"/>
                    <a:pt x="103" y="66"/>
                    <a:pt x="103" y="66"/>
                  </a:cubicBezTo>
                  <a:cubicBezTo>
                    <a:pt x="104" y="66"/>
                    <a:pt x="104" y="66"/>
                    <a:pt x="105" y="66"/>
                  </a:cubicBezTo>
                  <a:cubicBezTo>
                    <a:pt x="105" y="66"/>
                    <a:pt x="106" y="66"/>
                    <a:pt x="106" y="66"/>
                  </a:cubicBezTo>
                  <a:cubicBezTo>
                    <a:pt x="107" y="66"/>
                    <a:pt x="109" y="66"/>
                    <a:pt x="110" y="66"/>
                  </a:cubicBezTo>
                  <a:cubicBezTo>
                    <a:pt x="111" y="66"/>
                    <a:pt x="111" y="66"/>
                    <a:pt x="111" y="66"/>
                  </a:cubicBezTo>
                  <a:cubicBezTo>
                    <a:pt x="112" y="66"/>
                    <a:pt x="113" y="66"/>
                    <a:pt x="114" y="66"/>
                  </a:cubicBezTo>
                  <a:cubicBezTo>
                    <a:pt x="115" y="66"/>
                    <a:pt x="115" y="66"/>
                    <a:pt x="115" y="66"/>
                  </a:cubicBezTo>
                  <a:cubicBezTo>
                    <a:pt x="116" y="66"/>
                    <a:pt x="117" y="66"/>
                    <a:pt x="118" y="66"/>
                  </a:cubicBezTo>
                  <a:cubicBezTo>
                    <a:pt x="118" y="66"/>
                    <a:pt x="118" y="66"/>
                    <a:pt x="119" y="66"/>
                  </a:cubicBezTo>
                  <a:cubicBezTo>
                    <a:pt x="119" y="66"/>
                    <a:pt x="120" y="66"/>
                    <a:pt x="121" y="66"/>
                  </a:cubicBezTo>
                  <a:cubicBezTo>
                    <a:pt x="122" y="66"/>
                    <a:pt x="122" y="66"/>
                    <a:pt x="122" y="66"/>
                  </a:cubicBezTo>
                  <a:cubicBezTo>
                    <a:pt x="123" y="66"/>
                    <a:pt x="124" y="65"/>
                    <a:pt x="125" y="65"/>
                  </a:cubicBezTo>
                  <a:cubicBezTo>
                    <a:pt x="126" y="65"/>
                    <a:pt x="126" y="65"/>
                    <a:pt x="126" y="65"/>
                  </a:cubicBezTo>
                  <a:cubicBezTo>
                    <a:pt x="127" y="65"/>
                    <a:pt x="128" y="65"/>
                    <a:pt x="129" y="64"/>
                  </a:cubicBezTo>
                  <a:cubicBezTo>
                    <a:pt x="130" y="64"/>
                    <a:pt x="130" y="64"/>
                    <a:pt x="130" y="64"/>
                  </a:cubicBezTo>
                  <a:cubicBezTo>
                    <a:pt x="131" y="64"/>
                    <a:pt x="133" y="63"/>
                    <a:pt x="135" y="62"/>
                  </a:cubicBezTo>
                  <a:cubicBezTo>
                    <a:pt x="135" y="62"/>
                    <a:pt x="135" y="62"/>
                    <a:pt x="135" y="62"/>
                  </a:cubicBezTo>
                  <a:cubicBezTo>
                    <a:pt x="137" y="62"/>
                    <a:pt x="139" y="61"/>
                    <a:pt x="140" y="60"/>
                  </a:cubicBezTo>
                  <a:cubicBezTo>
                    <a:pt x="141" y="60"/>
                    <a:pt x="141" y="60"/>
                    <a:pt x="141" y="60"/>
                  </a:cubicBezTo>
                  <a:cubicBezTo>
                    <a:pt x="142" y="59"/>
                    <a:pt x="144" y="58"/>
                    <a:pt x="146" y="57"/>
                  </a:cubicBezTo>
                  <a:cubicBezTo>
                    <a:pt x="150" y="54"/>
                    <a:pt x="154" y="52"/>
                    <a:pt x="157" y="49"/>
                  </a:cubicBezTo>
                  <a:cubicBezTo>
                    <a:pt x="160" y="45"/>
                    <a:pt x="162" y="42"/>
                    <a:pt x="162" y="38"/>
                  </a:cubicBezTo>
                  <a:cubicBezTo>
                    <a:pt x="162" y="43"/>
                    <a:pt x="162" y="43"/>
                    <a:pt x="162" y="43"/>
                  </a:cubicBezTo>
                  <a:cubicBezTo>
                    <a:pt x="162" y="51"/>
                    <a:pt x="155" y="57"/>
                    <a:pt x="146" y="62"/>
                  </a:cubicBezTo>
                  <a:cubicBezTo>
                    <a:pt x="144" y="63"/>
                    <a:pt x="142" y="64"/>
                    <a:pt x="141" y="65"/>
                  </a:cubicBezTo>
                  <a:cubicBezTo>
                    <a:pt x="140" y="65"/>
                    <a:pt x="140" y="65"/>
                    <a:pt x="140" y="65"/>
                  </a:cubicBezTo>
                  <a:cubicBezTo>
                    <a:pt x="139" y="66"/>
                    <a:pt x="137" y="67"/>
                    <a:pt x="135" y="67"/>
                  </a:cubicBezTo>
                  <a:cubicBezTo>
                    <a:pt x="135" y="68"/>
                    <a:pt x="135" y="68"/>
                    <a:pt x="135" y="68"/>
                  </a:cubicBezTo>
                  <a:cubicBezTo>
                    <a:pt x="135" y="68"/>
                    <a:pt x="135" y="68"/>
                    <a:pt x="135" y="68"/>
                  </a:cubicBezTo>
                  <a:cubicBezTo>
                    <a:pt x="133" y="68"/>
                    <a:pt x="131" y="69"/>
                    <a:pt x="130" y="69"/>
                  </a:cubicBezTo>
                  <a:cubicBezTo>
                    <a:pt x="130" y="69"/>
                    <a:pt x="130" y="69"/>
                    <a:pt x="130" y="69"/>
                  </a:cubicBezTo>
                  <a:cubicBezTo>
                    <a:pt x="129" y="70"/>
                    <a:pt x="129" y="70"/>
                    <a:pt x="129" y="70"/>
                  </a:cubicBezTo>
                  <a:cubicBezTo>
                    <a:pt x="128" y="70"/>
                    <a:pt x="127" y="70"/>
                    <a:pt x="126" y="70"/>
                  </a:cubicBezTo>
                  <a:cubicBezTo>
                    <a:pt x="125" y="70"/>
                    <a:pt x="125" y="70"/>
                    <a:pt x="125" y="70"/>
                  </a:cubicBezTo>
                  <a:cubicBezTo>
                    <a:pt x="125" y="71"/>
                    <a:pt x="125" y="71"/>
                    <a:pt x="125" y="71"/>
                  </a:cubicBezTo>
                  <a:cubicBezTo>
                    <a:pt x="124" y="71"/>
                    <a:pt x="123" y="71"/>
                    <a:pt x="122" y="71"/>
                  </a:cubicBezTo>
                  <a:cubicBezTo>
                    <a:pt x="122" y="71"/>
                    <a:pt x="122" y="71"/>
                    <a:pt x="122" y="71"/>
                  </a:cubicBezTo>
                  <a:cubicBezTo>
                    <a:pt x="121" y="71"/>
                    <a:pt x="121" y="71"/>
                    <a:pt x="121" y="71"/>
                  </a:cubicBezTo>
                  <a:cubicBezTo>
                    <a:pt x="120" y="71"/>
                    <a:pt x="119" y="71"/>
                    <a:pt x="119" y="71"/>
                  </a:cubicBezTo>
                  <a:cubicBezTo>
                    <a:pt x="118" y="72"/>
                    <a:pt x="118" y="72"/>
                    <a:pt x="118" y="72"/>
                  </a:cubicBezTo>
                  <a:cubicBezTo>
                    <a:pt x="118" y="72"/>
                    <a:pt x="118" y="72"/>
                    <a:pt x="118" y="72"/>
                  </a:cubicBezTo>
                  <a:cubicBezTo>
                    <a:pt x="117" y="72"/>
                    <a:pt x="116" y="72"/>
                    <a:pt x="115" y="72"/>
                  </a:cubicBezTo>
                  <a:cubicBezTo>
                    <a:pt x="114" y="72"/>
                    <a:pt x="114" y="72"/>
                    <a:pt x="114" y="72"/>
                  </a:cubicBezTo>
                  <a:cubicBezTo>
                    <a:pt x="114" y="72"/>
                    <a:pt x="114" y="72"/>
                    <a:pt x="114" y="72"/>
                  </a:cubicBezTo>
                  <a:cubicBezTo>
                    <a:pt x="113" y="72"/>
                    <a:pt x="112" y="72"/>
                    <a:pt x="111" y="72"/>
                  </a:cubicBezTo>
                  <a:cubicBezTo>
                    <a:pt x="110" y="72"/>
                    <a:pt x="110" y="72"/>
                    <a:pt x="110" y="72"/>
                  </a:cubicBezTo>
                  <a:cubicBezTo>
                    <a:pt x="110" y="72"/>
                    <a:pt x="110" y="72"/>
                    <a:pt x="110" y="72"/>
                  </a:cubicBezTo>
                  <a:cubicBezTo>
                    <a:pt x="109" y="72"/>
                    <a:pt x="107" y="72"/>
                    <a:pt x="106" y="71"/>
                  </a:cubicBezTo>
                  <a:cubicBezTo>
                    <a:pt x="105" y="71"/>
                    <a:pt x="105" y="71"/>
                    <a:pt x="105" y="71"/>
                  </a:cubicBezTo>
                  <a:cubicBezTo>
                    <a:pt x="105" y="71"/>
                    <a:pt x="105" y="71"/>
                    <a:pt x="105" y="71"/>
                  </a:cubicBezTo>
                  <a:cubicBezTo>
                    <a:pt x="104" y="71"/>
                    <a:pt x="104" y="71"/>
                    <a:pt x="103" y="71"/>
                  </a:cubicBezTo>
                  <a:cubicBezTo>
                    <a:pt x="103" y="71"/>
                    <a:pt x="102" y="71"/>
                    <a:pt x="101" y="71"/>
                  </a:cubicBezTo>
                  <a:cubicBezTo>
                    <a:pt x="101" y="71"/>
                    <a:pt x="100" y="71"/>
                    <a:pt x="100" y="71"/>
                  </a:cubicBezTo>
                  <a:cubicBezTo>
                    <a:pt x="99" y="71"/>
                    <a:pt x="99" y="70"/>
                    <a:pt x="98" y="70"/>
                  </a:cubicBezTo>
                  <a:cubicBezTo>
                    <a:pt x="98" y="70"/>
                    <a:pt x="98" y="70"/>
                    <a:pt x="98" y="70"/>
                  </a:cubicBezTo>
                  <a:cubicBezTo>
                    <a:pt x="97" y="70"/>
                    <a:pt x="97" y="70"/>
                    <a:pt x="96" y="70"/>
                  </a:cubicBezTo>
                  <a:cubicBezTo>
                    <a:pt x="95" y="70"/>
                    <a:pt x="95" y="70"/>
                    <a:pt x="94" y="70"/>
                  </a:cubicBezTo>
                  <a:cubicBezTo>
                    <a:pt x="93" y="69"/>
                    <a:pt x="93" y="69"/>
                    <a:pt x="92" y="69"/>
                  </a:cubicBezTo>
                  <a:cubicBezTo>
                    <a:pt x="91" y="69"/>
                    <a:pt x="91" y="69"/>
                    <a:pt x="90" y="69"/>
                  </a:cubicBezTo>
                  <a:cubicBezTo>
                    <a:pt x="90" y="68"/>
                    <a:pt x="89" y="68"/>
                    <a:pt x="88" y="68"/>
                  </a:cubicBezTo>
                  <a:cubicBezTo>
                    <a:pt x="88" y="68"/>
                    <a:pt x="87" y="68"/>
                    <a:pt x="86" y="67"/>
                  </a:cubicBezTo>
                  <a:cubicBezTo>
                    <a:pt x="85" y="67"/>
                    <a:pt x="85" y="67"/>
                    <a:pt x="84" y="67"/>
                  </a:cubicBezTo>
                  <a:cubicBezTo>
                    <a:pt x="83" y="67"/>
                    <a:pt x="83" y="66"/>
                    <a:pt x="82" y="66"/>
                  </a:cubicBezTo>
                  <a:cubicBezTo>
                    <a:pt x="82" y="66"/>
                    <a:pt x="82" y="66"/>
                    <a:pt x="82" y="66"/>
                  </a:cubicBezTo>
                  <a:cubicBezTo>
                    <a:pt x="80" y="66"/>
                    <a:pt x="79" y="65"/>
                    <a:pt x="77" y="64"/>
                  </a:cubicBezTo>
                  <a:cubicBezTo>
                    <a:pt x="76" y="64"/>
                    <a:pt x="76" y="64"/>
                    <a:pt x="76" y="64"/>
                  </a:cubicBezTo>
                  <a:cubicBezTo>
                    <a:pt x="75" y="64"/>
                    <a:pt x="73" y="63"/>
                    <a:pt x="72" y="62"/>
                  </a:cubicBezTo>
                  <a:cubicBezTo>
                    <a:pt x="71" y="62"/>
                    <a:pt x="70" y="62"/>
                    <a:pt x="70" y="62"/>
                  </a:cubicBezTo>
                  <a:cubicBezTo>
                    <a:pt x="69" y="61"/>
                    <a:pt x="67" y="61"/>
                    <a:pt x="66" y="60"/>
                  </a:cubicBezTo>
                  <a:cubicBezTo>
                    <a:pt x="65" y="60"/>
                    <a:pt x="65" y="59"/>
                    <a:pt x="64" y="59"/>
                  </a:cubicBezTo>
                  <a:cubicBezTo>
                    <a:pt x="63" y="59"/>
                    <a:pt x="61" y="58"/>
                    <a:pt x="59" y="57"/>
                  </a:cubicBezTo>
                  <a:cubicBezTo>
                    <a:pt x="59" y="57"/>
                    <a:pt x="59" y="57"/>
                    <a:pt x="58" y="57"/>
                  </a:cubicBezTo>
                  <a:cubicBezTo>
                    <a:pt x="56" y="56"/>
                    <a:pt x="54" y="55"/>
                    <a:pt x="52" y="54"/>
                  </a:cubicBezTo>
                  <a:cubicBezTo>
                    <a:pt x="51" y="53"/>
                    <a:pt x="51" y="53"/>
                    <a:pt x="50" y="53"/>
                  </a:cubicBezTo>
                  <a:cubicBezTo>
                    <a:pt x="49" y="52"/>
                    <a:pt x="47" y="51"/>
                    <a:pt x="45" y="50"/>
                  </a:cubicBezTo>
                  <a:cubicBezTo>
                    <a:pt x="45" y="50"/>
                    <a:pt x="44" y="49"/>
                    <a:pt x="43" y="49"/>
                  </a:cubicBezTo>
                  <a:cubicBezTo>
                    <a:pt x="42" y="48"/>
                    <a:pt x="40" y="47"/>
                    <a:pt x="38" y="46"/>
                  </a:cubicBezTo>
                  <a:cubicBezTo>
                    <a:pt x="38" y="46"/>
                    <a:pt x="37" y="46"/>
                    <a:pt x="36" y="45"/>
                  </a:cubicBezTo>
                  <a:cubicBezTo>
                    <a:pt x="34" y="44"/>
                    <a:pt x="32" y="43"/>
                    <a:pt x="29" y="41"/>
                  </a:cubicBezTo>
                  <a:cubicBezTo>
                    <a:pt x="29" y="41"/>
                    <a:pt x="28" y="41"/>
                    <a:pt x="28" y="40"/>
                  </a:cubicBezTo>
                  <a:cubicBezTo>
                    <a:pt x="27" y="40"/>
                    <a:pt x="27" y="40"/>
                    <a:pt x="27" y="40"/>
                  </a:cubicBezTo>
                  <a:cubicBezTo>
                    <a:pt x="26" y="39"/>
                    <a:pt x="25" y="39"/>
                    <a:pt x="25" y="38"/>
                  </a:cubicBezTo>
                  <a:cubicBezTo>
                    <a:pt x="24" y="38"/>
                    <a:pt x="24" y="38"/>
                    <a:pt x="23" y="37"/>
                  </a:cubicBezTo>
                  <a:cubicBezTo>
                    <a:pt x="23" y="37"/>
                    <a:pt x="22" y="36"/>
                    <a:pt x="21" y="36"/>
                  </a:cubicBezTo>
                  <a:cubicBezTo>
                    <a:pt x="21" y="36"/>
                    <a:pt x="20" y="35"/>
                    <a:pt x="20" y="35"/>
                  </a:cubicBezTo>
                  <a:cubicBezTo>
                    <a:pt x="19" y="34"/>
                    <a:pt x="18" y="34"/>
                    <a:pt x="18" y="33"/>
                  </a:cubicBezTo>
                  <a:cubicBezTo>
                    <a:pt x="17" y="33"/>
                    <a:pt x="17" y="33"/>
                    <a:pt x="17" y="33"/>
                  </a:cubicBezTo>
                  <a:cubicBezTo>
                    <a:pt x="16" y="32"/>
                    <a:pt x="15" y="31"/>
                    <a:pt x="14" y="30"/>
                  </a:cubicBezTo>
                  <a:cubicBezTo>
                    <a:pt x="14" y="30"/>
                    <a:pt x="14" y="30"/>
                    <a:pt x="14" y="30"/>
                  </a:cubicBezTo>
                  <a:cubicBezTo>
                    <a:pt x="14" y="30"/>
                    <a:pt x="14" y="30"/>
                    <a:pt x="14" y="30"/>
                  </a:cubicBezTo>
                  <a:cubicBezTo>
                    <a:pt x="13" y="29"/>
                    <a:pt x="12" y="28"/>
                    <a:pt x="11" y="27"/>
                  </a:cubicBezTo>
                  <a:cubicBezTo>
                    <a:pt x="10" y="26"/>
                    <a:pt x="10" y="26"/>
                    <a:pt x="10" y="26"/>
                  </a:cubicBezTo>
                  <a:cubicBezTo>
                    <a:pt x="9" y="26"/>
                    <a:pt x="9" y="25"/>
                    <a:pt x="8" y="24"/>
                  </a:cubicBezTo>
                  <a:cubicBezTo>
                    <a:pt x="8" y="23"/>
                    <a:pt x="8" y="23"/>
                    <a:pt x="8" y="23"/>
                  </a:cubicBezTo>
                  <a:cubicBezTo>
                    <a:pt x="8" y="23"/>
                    <a:pt x="8" y="23"/>
                    <a:pt x="8" y="23"/>
                  </a:cubicBezTo>
                  <a:cubicBezTo>
                    <a:pt x="7" y="23"/>
                    <a:pt x="6" y="22"/>
                    <a:pt x="6" y="21"/>
                  </a:cubicBezTo>
                  <a:cubicBezTo>
                    <a:pt x="5" y="20"/>
                    <a:pt x="5" y="20"/>
                    <a:pt x="5" y="20"/>
                  </a:cubicBezTo>
                  <a:cubicBezTo>
                    <a:pt x="5" y="20"/>
                    <a:pt x="5" y="19"/>
                    <a:pt x="4" y="18"/>
                  </a:cubicBezTo>
                  <a:cubicBezTo>
                    <a:pt x="4" y="18"/>
                    <a:pt x="4" y="18"/>
                    <a:pt x="4" y="18"/>
                  </a:cubicBezTo>
                  <a:cubicBezTo>
                    <a:pt x="4" y="17"/>
                    <a:pt x="4" y="17"/>
                    <a:pt x="4" y="17"/>
                  </a:cubicBezTo>
                  <a:cubicBezTo>
                    <a:pt x="4" y="17"/>
                    <a:pt x="3" y="17"/>
                    <a:pt x="3" y="16"/>
                  </a:cubicBezTo>
                  <a:cubicBezTo>
                    <a:pt x="3" y="16"/>
                    <a:pt x="3" y="15"/>
                    <a:pt x="3" y="15"/>
                  </a:cubicBezTo>
                  <a:cubicBezTo>
                    <a:pt x="2" y="15"/>
                    <a:pt x="2" y="14"/>
                    <a:pt x="2" y="14"/>
                  </a:cubicBezTo>
                  <a:cubicBezTo>
                    <a:pt x="2" y="14"/>
                    <a:pt x="2" y="14"/>
                    <a:pt x="2" y="14"/>
                  </a:cubicBezTo>
                  <a:cubicBezTo>
                    <a:pt x="2" y="12"/>
                    <a:pt x="2" y="12"/>
                    <a:pt x="2" y="12"/>
                  </a:cubicBezTo>
                  <a:cubicBezTo>
                    <a:pt x="1" y="12"/>
                    <a:pt x="1" y="12"/>
                    <a:pt x="1" y="12"/>
                  </a:cubicBezTo>
                  <a:cubicBezTo>
                    <a:pt x="1" y="11"/>
                    <a:pt x="1" y="11"/>
                    <a:pt x="1" y="10"/>
                  </a:cubicBezTo>
                  <a:cubicBezTo>
                    <a:pt x="1" y="9"/>
                    <a:pt x="1" y="9"/>
                    <a:pt x="1" y="9"/>
                  </a:cubicBezTo>
                  <a:cubicBezTo>
                    <a:pt x="1" y="9"/>
                    <a:pt x="1" y="9"/>
                    <a:pt x="1" y="9"/>
                  </a:cubicBezTo>
                  <a:cubicBezTo>
                    <a:pt x="1" y="9"/>
                    <a:pt x="1" y="8"/>
                    <a:pt x="0" y="7"/>
                  </a:cubicBezTo>
                  <a:cubicBezTo>
                    <a:pt x="0" y="7"/>
                    <a:pt x="0" y="7"/>
                    <a:pt x="0" y="7"/>
                  </a:cubicBezTo>
                  <a:cubicBezTo>
                    <a:pt x="0" y="6"/>
                    <a:pt x="0" y="6"/>
                    <a:pt x="0" y="6"/>
                  </a:cubicBezTo>
                  <a:cubicBezTo>
                    <a:pt x="0" y="5"/>
                    <a:pt x="0" y="5"/>
                    <a:pt x="0" y="5"/>
                  </a:cubicBezTo>
                  <a:lnTo>
                    <a:pt x="0" y="0"/>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ïS1îḋe"/>
            <p:cNvSpPr/>
            <p:nvPr/>
          </p:nvSpPr>
          <p:spPr bwMode="auto">
            <a:xfrm>
              <a:off x="8312762" y="4506486"/>
              <a:ext cx="408016" cy="153006"/>
            </a:xfrm>
            <a:custGeom>
              <a:avLst/>
              <a:gdLst>
                <a:gd name="T0" fmla="*/ 0 w 54"/>
                <a:gd name="T1" fmla="*/ 3 h 20"/>
                <a:gd name="T2" fmla="*/ 1 w 54"/>
                <a:gd name="T3" fmla="*/ 2 h 20"/>
                <a:gd name="T4" fmla="*/ 2 w 54"/>
                <a:gd name="T5" fmla="*/ 2 h 20"/>
                <a:gd name="T6" fmla="*/ 3 w 54"/>
                <a:gd name="T7" fmla="*/ 2 h 20"/>
                <a:gd name="T8" fmla="*/ 3 w 54"/>
                <a:gd name="T9" fmla="*/ 2 h 20"/>
                <a:gd name="T10" fmla="*/ 7 w 54"/>
                <a:gd name="T11" fmla="*/ 1 h 20"/>
                <a:gd name="T12" fmla="*/ 7 w 54"/>
                <a:gd name="T13" fmla="*/ 1 h 20"/>
                <a:gd name="T14" fmla="*/ 7 w 54"/>
                <a:gd name="T15" fmla="*/ 1 h 20"/>
                <a:gd name="T16" fmla="*/ 8 w 54"/>
                <a:gd name="T17" fmla="*/ 1 h 20"/>
                <a:gd name="T18" fmla="*/ 10 w 54"/>
                <a:gd name="T19" fmla="*/ 0 h 20"/>
                <a:gd name="T20" fmla="*/ 10 w 54"/>
                <a:gd name="T21" fmla="*/ 0 h 20"/>
                <a:gd name="T22" fmla="*/ 8 w 54"/>
                <a:gd name="T23" fmla="*/ 1 h 20"/>
                <a:gd name="T24" fmla="*/ 9 w 54"/>
                <a:gd name="T25" fmla="*/ 1 h 20"/>
                <a:gd name="T26" fmla="*/ 10 w 54"/>
                <a:gd name="T27" fmla="*/ 0 h 20"/>
                <a:gd name="T28" fmla="*/ 10 w 54"/>
                <a:gd name="T29" fmla="*/ 0 h 20"/>
                <a:gd name="T30" fmla="*/ 10 w 54"/>
                <a:gd name="T31" fmla="*/ 0 h 20"/>
                <a:gd name="T32" fmla="*/ 11 w 54"/>
                <a:gd name="T33" fmla="*/ 0 h 20"/>
                <a:gd name="T34" fmla="*/ 12 w 54"/>
                <a:gd name="T35" fmla="*/ 0 h 20"/>
                <a:gd name="T36" fmla="*/ 14 w 54"/>
                <a:gd name="T37" fmla="*/ 0 h 20"/>
                <a:gd name="T38" fmla="*/ 16 w 54"/>
                <a:gd name="T39" fmla="*/ 0 h 20"/>
                <a:gd name="T40" fmla="*/ 16 w 54"/>
                <a:gd name="T41" fmla="*/ 0 h 20"/>
                <a:gd name="T42" fmla="*/ 18 w 54"/>
                <a:gd name="T43" fmla="*/ 0 h 20"/>
                <a:gd name="T44" fmla="*/ 18 w 54"/>
                <a:gd name="T45" fmla="*/ 0 h 20"/>
                <a:gd name="T46" fmla="*/ 18 w 54"/>
                <a:gd name="T47" fmla="*/ 0 h 20"/>
                <a:gd name="T48" fmla="*/ 18 w 54"/>
                <a:gd name="T49" fmla="*/ 0 h 20"/>
                <a:gd name="T50" fmla="*/ 19 w 54"/>
                <a:gd name="T51" fmla="*/ 0 h 20"/>
                <a:gd name="T52" fmla="*/ 20 w 54"/>
                <a:gd name="T53" fmla="*/ 0 h 20"/>
                <a:gd name="T54" fmla="*/ 21 w 54"/>
                <a:gd name="T55" fmla="*/ 0 h 20"/>
                <a:gd name="T56" fmla="*/ 21 w 54"/>
                <a:gd name="T57" fmla="*/ 0 h 20"/>
                <a:gd name="T58" fmla="*/ 22 w 54"/>
                <a:gd name="T59" fmla="*/ 0 h 20"/>
                <a:gd name="T60" fmla="*/ 24 w 54"/>
                <a:gd name="T61" fmla="*/ 0 h 20"/>
                <a:gd name="T62" fmla="*/ 26 w 54"/>
                <a:gd name="T63" fmla="*/ 0 h 20"/>
                <a:gd name="T64" fmla="*/ 26 w 54"/>
                <a:gd name="T65" fmla="*/ 0 h 20"/>
                <a:gd name="T66" fmla="*/ 26 w 54"/>
                <a:gd name="T67" fmla="*/ 0 h 20"/>
                <a:gd name="T68" fmla="*/ 29 w 54"/>
                <a:gd name="T69" fmla="*/ 0 h 20"/>
                <a:gd name="T70" fmla="*/ 30 w 54"/>
                <a:gd name="T71" fmla="*/ 0 h 20"/>
                <a:gd name="T72" fmla="*/ 38 w 54"/>
                <a:gd name="T73" fmla="*/ 1 h 20"/>
                <a:gd name="T74" fmla="*/ 39 w 54"/>
                <a:gd name="T75" fmla="*/ 2 h 20"/>
                <a:gd name="T76" fmla="*/ 43 w 54"/>
                <a:gd name="T77" fmla="*/ 2 h 20"/>
                <a:gd name="T78" fmla="*/ 44 w 54"/>
                <a:gd name="T79" fmla="*/ 3 h 20"/>
                <a:gd name="T80" fmla="*/ 44 w 54"/>
                <a:gd name="T81" fmla="*/ 3 h 20"/>
                <a:gd name="T82" fmla="*/ 48 w 54"/>
                <a:gd name="T83" fmla="*/ 4 h 20"/>
                <a:gd name="T84" fmla="*/ 53 w 54"/>
                <a:gd name="T85" fmla="*/ 5 h 20"/>
                <a:gd name="T86" fmla="*/ 53 w 54"/>
                <a:gd name="T87" fmla="*/ 5 h 20"/>
                <a:gd name="T88" fmla="*/ 53 w 54"/>
                <a:gd name="T89" fmla="*/ 5 h 20"/>
                <a:gd name="T90" fmla="*/ 54 w 54"/>
                <a:gd name="T91" fmla="*/ 5 h 20"/>
                <a:gd name="T92" fmla="*/ 54 w 54"/>
                <a:gd name="T93" fmla="*/ 5 h 20"/>
                <a:gd name="T94" fmla="*/ 54 w 54"/>
                <a:gd name="T95" fmla="*/ 5 h 20"/>
                <a:gd name="T96" fmla="*/ 45 w 54"/>
                <a:gd name="T97" fmla="*/ 20 h 20"/>
                <a:gd name="T98" fmla="*/ 0 w 54"/>
                <a:gd name="T9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20">
                  <a:moveTo>
                    <a:pt x="0" y="3"/>
                  </a:moveTo>
                  <a:cubicBezTo>
                    <a:pt x="1" y="2"/>
                    <a:pt x="1" y="2"/>
                    <a:pt x="1" y="2"/>
                  </a:cubicBezTo>
                  <a:cubicBezTo>
                    <a:pt x="2" y="2"/>
                    <a:pt x="2" y="2"/>
                    <a:pt x="2" y="2"/>
                  </a:cubicBezTo>
                  <a:cubicBezTo>
                    <a:pt x="3" y="2"/>
                    <a:pt x="3" y="2"/>
                    <a:pt x="3" y="2"/>
                  </a:cubicBezTo>
                  <a:cubicBezTo>
                    <a:pt x="3" y="2"/>
                    <a:pt x="3" y="2"/>
                    <a:pt x="3" y="2"/>
                  </a:cubicBezTo>
                  <a:cubicBezTo>
                    <a:pt x="4" y="1"/>
                    <a:pt x="6" y="1"/>
                    <a:pt x="7" y="1"/>
                  </a:cubicBezTo>
                  <a:cubicBezTo>
                    <a:pt x="7" y="1"/>
                    <a:pt x="7" y="1"/>
                    <a:pt x="7" y="1"/>
                  </a:cubicBezTo>
                  <a:cubicBezTo>
                    <a:pt x="7" y="1"/>
                    <a:pt x="7" y="1"/>
                    <a:pt x="7" y="1"/>
                  </a:cubicBezTo>
                  <a:cubicBezTo>
                    <a:pt x="8" y="1"/>
                    <a:pt x="8" y="1"/>
                    <a:pt x="8" y="1"/>
                  </a:cubicBezTo>
                  <a:cubicBezTo>
                    <a:pt x="10" y="0"/>
                    <a:pt x="10" y="0"/>
                    <a:pt x="10" y="0"/>
                  </a:cubicBezTo>
                  <a:cubicBezTo>
                    <a:pt x="10" y="0"/>
                    <a:pt x="10" y="0"/>
                    <a:pt x="10" y="0"/>
                  </a:cubicBezTo>
                  <a:cubicBezTo>
                    <a:pt x="8" y="1"/>
                    <a:pt x="8" y="1"/>
                    <a:pt x="8" y="1"/>
                  </a:cubicBezTo>
                  <a:cubicBezTo>
                    <a:pt x="9" y="1"/>
                    <a:pt x="9" y="1"/>
                    <a:pt x="9" y="1"/>
                  </a:cubicBezTo>
                  <a:cubicBezTo>
                    <a:pt x="10" y="0"/>
                    <a:pt x="10" y="0"/>
                    <a:pt x="10" y="0"/>
                  </a:cubicBezTo>
                  <a:cubicBezTo>
                    <a:pt x="10" y="0"/>
                    <a:pt x="10" y="0"/>
                    <a:pt x="10" y="0"/>
                  </a:cubicBezTo>
                  <a:cubicBezTo>
                    <a:pt x="10" y="0"/>
                    <a:pt x="10" y="0"/>
                    <a:pt x="10" y="0"/>
                  </a:cubicBezTo>
                  <a:cubicBezTo>
                    <a:pt x="11" y="0"/>
                    <a:pt x="11" y="0"/>
                    <a:pt x="11" y="0"/>
                  </a:cubicBezTo>
                  <a:cubicBezTo>
                    <a:pt x="11" y="0"/>
                    <a:pt x="12" y="0"/>
                    <a:pt x="12" y="0"/>
                  </a:cubicBezTo>
                  <a:cubicBezTo>
                    <a:pt x="14" y="0"/>
                    <a:pt x="14" y="0"/>
                    <a:pt x="14" y="0"/>
                  </a:cubicBezTo>
                  <a:cubicBezTo>
                    <a:pt x="15" y="0"/>
                    <a:pt x="15" y="0"/>
                    <a:pt x="16" y="0"/>
                  </a:cubicBezTo>
                  <a:cubicBezTo>
                    <a:pt x="16" y="0"/>
                    <a:pt x="16" y="0"/>
                    <a:pt x="16" y="0"/>
                  </a:cubicBezTo>
                  <a:cubicBezTo>
                    <a:pt x="17" y="0"/>
                    <a:pt x="17" y="0"/>
                    <a:pt x="18" y="0"/>
                  </a:cubicBezTo>
                  <a:cubicBezTo>
                    <a:pt x="18" y="0"/>
                    <a:pt x="18" y="0"/>
                    <a:pt x="18" y="0"/>
                  </a:cubicBezTo>
                  <a:cubicBezTo>
                    <a:pt x="18" y="0"/>
                    <a:pt x="18" y="0"/>
                    <a:pt x="18" y="0"/>
                  </a:cubicBezTo>
                  <a:cubicBezTo>
                    <a:pt x="18" y="0"/>
                    <a:pt x="18" y="0"/>
                    <a:pt x="18" y="0"/>
                  </a:cubicBezTo>
                  <a:cubicBezTo>
                    <a:pt x="19" y="0"/>
                    <a:pt x="19" y="0"/>
                    <a:pt x="19" y="0"/>
                  </a:cubicBezTo>
                  <a:cubicBezTo>
                    <a:pt x="20" y="0"/>
                    <a:pt x="20" y="0"/>
                    <a:pt x="20" y="0"/>
                  </a:cubicBezTo>
                  <a:cubicBezTo>
                    <a:pt x="21" y="0"/>
                    <a:pt x="21" y="0"/>
                    <a:pt x="21" y="0"/>
                  </a:cubicBezTo>
                  <a:cubicBezTo>
                    <a:pt x="21" y="0"/>
                    <a:pt x="21" y="0"/>
                    <a:pt x="21" y="0"/>
                  </a:cubicBezTo>
                  <a:cubicBezTo>
                    <a:pt x="22" y="0"/>
                    <a:pt x="22" y="0"/>
                    <a:pt x="22" y="0"/>
                  </a:cubicBezTo>
                  <a:cubicBezTo>
                    <a:pt x="23" y="0"/>
                    <a:pt x="23" y="0"/>
                    <a:pt x="24" y="0"/>
                  </a:cubicBezTo>
                  <a:cubicBezTo>
                    <a:pt x="25" y="0"/>
                    <a:pt x="25" y="0"/>
                    <a:pt x="26" y="0"/>
                  </a:cubicBezTo>
                  <a:cubicBezTo>
                    <a:pt x="26" y="0"/>
                    <a:pt x="26" y="0"/>
                    <a:pt x="26" y="0"/>
                  </a:cubicBezTo>
                  <a:cubicBezTo>
                    <a:pt x="26" y="0"/>
                    <a:pt x="26" y="0"/>
                    <a:pt x="26" y="0"/>
                  </a:cubicBezTo>
                  <a:cubicBezTo>
                    <a:pt x="27" y="0"/>
                    <a:pt x="28" y="0"/>
                    <a:pt x="29" y="0"/>
                  </a:cubicBezTo>
                  <a:cubicBezTo>
                    <a:pt x="30" y="0"/>
                    <a:pt x="30" y="0"/>
                    <a:pt x="30" y="0"/>
                  </a:cubicBezTo>
                  <a:cubicBezTo>
                    <a:pt x="33" y="1"/>
                    <a:pt x="35" y="1"/>
                    <a:pt x="38" y="1"/>
                  </a:cubicBezTo>
                  <a:cubicBezTo>
                    <a:pt x="39" y="2"/>
                    <a:pt x="39" y="2"/>
                    <a:pt x="39" y="2"/>
                  </a:cubicBezTo>
                  <a:cubicBezTo>
                    <a:pt x="40" y="2"/>
                    <a:pt x="42" y="2"/>
                    <a:pt x="43" y="2"/>
                  </a:cubicBezTo>
                  <a:cubicBezTo>
                    <a:pt x="44" y="3"/>
                    <a:pt x="44" y="3"/>
                    <a:pt x="44" y="3"/>
                  </a:cubicBezTo>
                  <a:cubicBezTo>
                    <a:pt x="44" y="3"/>
                    <a:pt x="44" y="3"/>
                    <a:pt x="44" y="3"/>
                  </a:cubicBezTo>
                  <a:cubicBezTo>
                    <a:pt x="45" y="3"/>
                    <a:pt x="47" y="3"/>
                    <a:pt x="48" y="4"/>
                  </a:cubicBezTo>
                  <a:cubicBezTo>
                    <a:pt x="48" y="4"/>
                    <a:pt x="50" y="4"/>
                    <a:pt x="53" y="5"/>
                  </a:cubicBezTo>
                  <a:cubicBezTo>
                    <a:pt x="53" y="5"/>
                    <a:pt x="53" y="5"/>
                    <a:pt x="53" y="5"/>
                  </a:cubicBezTo>
                  <a:cubicBezTo>
                    <a:pt x="53" y="5"/>
                    <a:pt x="53" y="5"/>
                    <a:pt x="53" y="5"/>
                  </a:cubicBezTo>
                  <a:cubicBezTo>
                    <a:pt x="54" y="5"/>
                    <a:pt x="54" y="5"/>
                    <a:pt x="54" y="5"/>
                  </a:cubicBezTo>
                  <a:cubicBezTo>
                    <a:pt x="54" y="5"/>
                    <a:pt x="54" y="5"/>
                    <a:pt x="54" y="5"/>
                  </a:cubicBezTo>
                  <a:cubicBezTo>
                    <a:pt x="54" y="5"/>
                    <a:pt x="54" y="5"/>
                    <a:pt x="54" y="5"/>
                  </a:cubicBezTo>
                  <a:cubicBezTo>
                    <a:pt x="53" y="11"/>
                    <a:pt x="49" y="16"/>
                    <a:pt x="45" y="20"/>
                  </a:cubicBezTo>
                  <a:cubicBezTo>
                    <a:pt x="24" y="8"/>
                    <a:pt x="10" y="4"/>
                    <a:pt x="0" y="3"/>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íṡľiḋé"/>
            <p:cNvSpPr/>
            <p:nvPr/>
          </p:nvSpPr>
          <p:spPr bwMode="auto">
            <a:xfrm>
              <a:off x="8137898" y="4546558"/>
              <a:ext cx="491806" cy="302370"/>
            </a:xfrm>
            <a:custGeom>
              <a:avLst/>
              <a:gdLst>
                <a:gd name="T0" fmla="*/ 0 w 65"/>
                <a:gd name="T1" fmla="*/ 25 h 40"/>
                <a:gd name="T2" fmla="*/ 0 w 65"/>
                <a:gd name="T3" fmla="*/ 22 h 40"/>
                <a:gd name="T4" fmla="*/ 1 w 65"/>
                <a:gd name="T5" fmla="*/ 17 h 40"/>
                <a:gd name="T6" fmla="*/ 11 w 65"/>
                <a:gd name="T7" fmla="*/ 4 h 40"/>
                <a:gd name="T8" fmla="*/ 15 w 65"/>
                <a:gd name="T9" fmla="*/ 2 h 40"/>
                <a:gd name="T10" fmla="*/ 18 w 65"/>
                <a:gd name="T11" fmla="*/ 0 h 40"/>
                <a:gd name="T12" fmla="*/ 49 w 65"/>
                <a:gd name="T13" fmla="*/ 27 h 40"/>
                <a:gd name="T14" fmla="*/ 48 w 65"/>
                <a:gd name="T15" fmla="*/ 28 h 40"/>
                <a:gd name="T16" fmla="*/ 47 w 65"/>
                <a:gd name="T17" fmla="*/ 28 h 40"/>
                <a:gd name="T18" fmla="*/ 46 w 65"/>
                <a:gd name="T19" fmla="*/ 29 h 40"/>
                <a:gd name="T20" fmla="*/ 45 w 65"/>
                <a:gd name="T21" fmla="*/ 29 h 40"/>
                <a:gd name="T22" fmla="*/ 44 w 65"/>
                <a:gd name="T23" fmla="*/ 30 h 40"/>
                <a:gd name="T24" fmla="*/ 43 w 65"/>
                <a:gd name="T25" fmla="*/ 30 h 40"/>
                <a:gd name="T26" fmla="*/ 41 w 65"/>
                <a:gd name="T27" fmla="*/ 31 h 40"/>
                <a:gd name="T28" fmla="*/ 40 w 65"/>
                <a:gd name="T29" fmla="*/ 32 h 40"/>
                <a:gd name="T30" fmla="*/ 38 w 65"/>
                <a:gd name="T31" fmla="*/ 32 h 40"/>
                <a:gd name="T32" fmla="*/ 38 w 65"/>
                <a:gd name="T33" fmla="*/ 33 h 40"/>
                <a:gd name="T34" fmla="*/ 37 w 65"/>
                <a:gd name="T35" fmla="*/ 33 h 40"/>
                <a:gd name="T36" fmla="*/ 36 w 65"/>
                <a:gd name="T37" fmla="*/ 33 h 40"/>
                <a:gd name="T38" fmla="*/ 34 w 65"/>
                <a:gd name="T39" fmla="*/ 34 h 40"/>
                <a:gd name="T40" fmla="*/ 33 w 65"/>
                <a:gd name="T41" fmla="*/ 34 h 40"/>
                <a:gd name="T42" fmla="*/ 31 w 65"/>
                <a:gd name="T43" fmla="*/ 35 h 40"/>
                <a:gd name="T44" fmla="*/ 30 w 65"/>
                <a:gd name="T45" fmla="*/ 36 h 40"/>
                <a:gd name="T46" fmla="*/ 29 w 65"/>
                <a:gd name="T47" fmla="*/ 36 h 40"/>
                <a:gd name="T48" fmla="*/ 28 w 65"/>
                <a:gd name="T49" fmla="*/ 36 h 40"/>
                <a:gd name="T50" fmla="*/ 27 w 65"/>
                <a:gd name="T51" fmla="*/ 36 h 40"/>
                <a:gd name="T52" fmla="*/ 25 w 65"/>
                <a:gd name="T53" fmla="*/ 37 h 40"/>
                <a:gd name="T54" fmla="*/ 24 w 65"/>
                <a:gd name="T55" fmla="*/ 37 h 40"/>
                <a:gd name="T56" fmla="*/ 23 w 65"/>
                <a:gd name="T57" fmla="*/ 37 h 40"/>
                <a:gd name="T58" fmla="*/ 21 w 65"/>
                <a:gd name="T59" fmla="*/ 38 h 40"/>
                <a:gd name="T60" fmla="*/ 21 w 65"/>
                <a:gd name="T61" fmla="*/ 38 h 40"/>
                <a:gd name="T62" fmla="*/ 19 w 65"/>
                <a:gd name="T63" fmla="*/ 38 h 40"/>
                <a:gd name="T64" fmla="*/ 17 w 65"/>
                <a:gd name="T65" fmla="*/ 39 h 40"/>
                <a:gd name="T66" fmla="*/ 16 w 65"/>
                <a:gd name="T67" fmla="*/ 39 h 40"/>
                <a:gd name="T68" fmla="*/ 16 w 65"/>
                <a:gd name="T69" fmla="*/ 39 h 40"/>
                <a:gd name="T70" fmla="*/ 14 w 65"/>
                <a:gd name="T71" fmla="*/ 39 h 40"/>
                <a:gd name="T72" fmla="*/ 12 w 65"/>
                <a:gd name="T73" fmla="*/ 39 h 40"/>
                <a:gd name="T74" fmla="*/ 10 w 65"/>
                <a:gd name="T75" fmla="*/ 39 h 40"/>
                <a:gd name="T76" fmla="*/ 7 w 65"/>
                <a:gd name="T77" fmla="*/ 40 h 40"/>
                <a:gd name="T78" fmla="*/ 6 w 65"/>
                <a:gd name="T79" fmla="*/ 40 h 40"/>
                <a:gd name="T80" fmla="*/ 4 w 65"/>
                <a:gd name="T81" fmla="*/ 39 h 40"/>
                <a:gd name="T82" fmla="*/ 3 w 65"/>
                <a:gd name="T83" fmla="*/ 38 h 40"/>
                <a:gd name="T84" fmla="*/ 3 w 65"/>
                <a:gd name="T85" fmla="*/ 38 h 40"/>
                <a:gd name="T86" fmla="*/ 3 w 65"/>
                <a:gd name="T87" fmla="*/ 36 h 40"/>
                <a:gd name="T88" fmla="*/ 2 w 65"/>
                <a:gd name="T89" fmla="*/ 34 h 40"/>
                <a:gd name="T90" fmla="*/ 1 w 65"/>
                <a:gd name="T91" fmla="*/ 33 h 40"/>
                <a:gd name="T92" fmla="*/ 1 w 65"/>
                <a:gd name="T93" fmla="*/ 32 h 40"/>
                <a:gd name="T94" fmla="*/ 1 w 65"/>
                <a:gd name="T95" fmla="*/ 32 h 40"/>
                <a:gd name="T96" fmla="*/ 1 w 65"/>
                <a:gd name="T97" fmla="*/ 31 h 40"/>
                <a:gd name="T98" fmla="*/ 0 w 65"/>
                <a:gd name="T99" fmla="*/ 30 h 40"/>
                <a:gd name="T100" fmla="*/ 0 w 65"/>
                <a:gd name="T101" fmla="*/ 30 h 40"/>
                <a:gd name="T102" fmla="*/ 0 w 65"/>
                <a:gd name="T103" fmla="*/ 28 h 40"/>
                <a:gd name="T104" fmla="*/ 0 w 65"/>
                <a:gd name="T105" fmla="*/ 28 h 40"/>
                <a:gd name="T106" fmla="*/ 0 w 65"/>
                <a:gd name="T10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 h="40">
                  <a:moveTo>
                    <a:pt x="0" y="26"/>
                  </a:moveTo>
                  <a:cubicBezTo>
                    <a:pt x="0" y="25"/>
                    <a:pt x="0" y="25"/>
                    <a:pt x="0" y="25"/>
                  </a:cubicBezTo>
                  <a:cubicBezTo>
                    <a:pt x="0" y="25"/>
                    <a:pt x="0" y="25"/>
                    <a:pt x="0" y="25"/>
                  </a:cubicBezTo>
                  <a:cubicBezTo>
                    <a:pt x="0" y="24"/>
                    <a:pt x="0" y="24"/>
                    <a:pt x="0" y="23"/>
                  </a:cubicBezTo>
                  <a:cubicBezTo>
                    <a:pt x="0" y="22"/>
                    <a:pt x="0" y="22"/>
                    <a:pt x="0" y="22"/>
                  </a:cubicBezTo>
                  <a:cubicBezTo>
                    <a:pt x="0" y="22"/>
                    <a:pt x="0" y="22"/>
                    <a:pt x="0" y="22"/>
                  </a:cubicBezTo>
                  <a:cubicBezTo>
                    <a:pt x="0" y="21"/>
                    <a:pt x="0" y="21"/>
                    <a:pt x="0" y="21"/>
                  </a:cubicBezTo>
                  <a:cubicBezTo>
                    <a:pt x="0" y="22"/>
                    <a:pt x="0" y="22"/>
                    <a:pt x="0" y="22"/>
                  </a:cubicBezTo>
                  <a:cubicBezTo>
                    <a:pt x="0" y="20"/>
                    <a:pt x="1" y="19"/>
                    <a:pt x="1" y="17"/>
                  </a:cubicBezTo>
                  <a:cubicBezTo>
                    <a:pt x="1" y="17"/>
                    <a:pt x="1" y="17"/>
                    <a:pt x="1" y="17"/>
                  </a:cubicBezTo>
                  <a:cubicBezTo>
                    <a:pt x="1" y="17"/>
                    <a:pt x="1" y="17"/>
                    <a:pt x="1" y="17"/>
                  </a:cubicBezTo>
                  <a:cubicBezTo>
                    <a:pt x="3" y="11"/>
                    <a:pt x="7" y="7"/>
                    <a:pt x="11" y="4"/>
                  </a:cubicBezTo>
                  <a:cubicBezTo>
                    <a:pt x="12" y="4"/>
                    <a:pt x="12" y="3"/>
                    <a:pt x="12" y="3"/>
                  </a:cubicBezTo>
                  <a:cubicBezTo>
                    <a:pt x="13" y="2"/>
                    <a:pt x="14" y="2"/>
                    <a:pt x="15" y="1"/>
                  </a:cubicBezTo>
                  <a:cubicBezTo>
                    <a:pt x="15" y="2"/>
                    <a:pt x="15" y="2"/>
                    <a:pt x="15" y="2"/>
                  </a:cubicBezTo>
                  <a:cubicBezTo>
                    <a:pt x="15" y="1"/>
                    <a:pt x="15" y="1"/>
                    <a:pt x="15" y="1"/>
                  </a:cubicBezTo>
                  <a:cubicBezTo>
                    <a:pt x="16" y="1"/>
                    <a:pt x="16" y="1"/>
                    <a:pt x="16" y="1"/>
                  </a:cubicBezTo>
                  <a:cubicBezTo>
                    <a:pt x="18" y="0"/>
                    <a:pt x="18" y="0"/>
                    <a:pt x="18" y="0"/>
                  </a:cubicBezTo>
                  <a:cubicBezTo>
                    <a:pt x="27" y="0"/>
                    <a:pt x="42" y="3"/>
                    <a:pt x="65" y="17"/>
                  </a:cubicBezTo>
                  <a:cubicBezTo>
                    <a:pt x="62" y="20"/>
                    <a:pt x="57" y="23"/>
                    <a:pt x="53" y="25"/>
                  </a:cubicBezTo>
                  <a:cubicBezTo>
                    <a:pt x="51" y="26"/>
                    <a:pt x="50" y="27"/>
                    <a:pt x="49" y="27"/>
                  </a:cubicBezTo>
                  <a:cubicBezTo>
                    <a:pt x="49" y="27"/>
                    <a:pt x="49" y="27"/>
                    <a:pt x="49" y="27"/>
                  </a:cubicBezTo>
                  <a:cubicBezTo>
                    <a:pt x="49" y="27"/>
                    <a:pt x="49" y="27"/>
                    <a:pt x="49" y="27"/>
                  </a:cubicBezTo>
                  <a:cubicBezTo>
                    <a:pt x="48" y="28"/>
                    <a:pt x="48" y="28"/>
                    <a:pt x="48" y="28"/>
                  </a:cubicBezTo>
                  <a:cubicBezTo>
                    <a:pt x="48" y="28"/>
                    <a:pt x="48" y="28"/>
                    <a:pt x="48" y="28"/>
                  </a:cubicBezTo>
                  <a:cubicBezTo>
                    <a:pt x="48" y="28"/>
                    <a:pt x="48" y="28"/>
                    <a:pt x="48" y="28"/>
                  </a:cubicBezTo>
                  <a:cubicBezTo>
                    <a:pt x="47" y="28"/>
                    <a:pt x="47" y="28"/>
                    <a:pt x="47" y="28"/>
                  </a:cubicBezTo>
                  <a:cubicBezTo>
                    <a:pt x="47" y="28"/>
                    <a:pt x="47" y="28"/>
                    <a:pt x="47" y="28"/>
                  </a:cubicBezTo>
                  <a:cubicBezTo>
                    <a:pt x="47" y="29"/>
                    <a:pt x="47" y="29"/>
                    <a:pt x="47" y="29"/>
                  </a:cubicBezTo>
                  <a:cubicBezTo>
                    <a:pt x="46" y="29"/>
                    <a:pt x="46" y="29"/>
                    <a:pt x="46" y="29"/>
                  </a:cubicBezTo>
                  <a:cubicBezTo>
                    <a:pt x="46" y="29"/>
                    <a:pt x="46" y="29"/>
                    <a:pt x="46" y="29"/>
                  </a:cubicBezTo>
                  <a:cubicBezTo>
                    <a:pt x="45" y="29"/>
                    <a:pt x="45" y="29"/>
                    <a:pt x="45" y="29"/>
                  </a:cubicBezTo>
                  <a:cubicBezTo>
                    <a:pt x="45" y="29"/>
                    <a:pt x="45" y="29"/>
                    <a:pt x="45" y="29"/>
                  </a:cubicBezTo>
                  <a:cubicBezTo>
                    <a:pt x="45" y="29"/>
                    <a:pt x="45" y="29"/>
                    <a:pt x="45" y="29"/>
                  </a:cubicBezTo>
                  <a:cubicBezTo>
                    <a:pt x="45" y="30"/>
                    <a:pt x="45" y="30"/>
                    <a:pt x="45" y="30"/>
                  </a:cubicBezTo>
                  <a:cubicBezTo>
                    <a:pt x="44" y="30"/>
                    <a:pt x="44" y="30"/>
                    <a:pt x="44" y="30"/>
                  </a:cubicBezTo>
                  <a:cubicBezTo>
                    <a:pt x="43" y="30"/>
                    <a:pt x="43" y="30"/>
                    <a:pt x="43" y="30"/>
                  </a:cubicBezTo>
                  <a:cubicBezTo>
                    <a:pt x="43" y="30"/>
                    <a:pt x="43" y="30"/>
                    <a:pt x="43" y="30"/>
                  </a:cubicBezTo>
                  <a:cubicBezTo>
                    <a:pt x="43" y="30"/>
                    <a:pt x="43" y="30"/>
                    <a:pt x="43" y="30"/>
                  </a:cubicBezTo>
                  <a:cubicBezTo>
                    <a:pt x="42" y="31"/>
                    <a:pt x="42" y="31"/>
                    <a:pt x="42" y="31"/>
                  </a:cubicBezTo>
                  <a:cubicBezTo>
                    <a:pt x="42" y="31"/>
                    <a:pt x="42" y="31"/>
                    <a:pt x="42" y="31"/>
                  </a:cubicBezTo>
                  <a:cubicBezTo>
                    <a:pt x="41" y="31"/>
                    <a:pt x="41" y="31"/>
                    <a:pt x="41" y="31"/>
                  </a:cubicBezTo>
                  <a:cubicBezTo>
                    <a:pt x="41" y="31"/>
                    <a:pt x="41" y="31"/>
                    <a:pt x="41" y="31"/>
                  </a:cubicBezTo>
                  <a:cubicBezTo>
                    <a:pt x="40" y="32"/>
                    <a:pt x="40" y="32"/>
                    <a:pt x="40" y="32"/>
                  </a:cubicBezTo>
                  <a:cubicBezTo>
                    <a:pt x="40" y="32"/>
                    <a:pt x="40" y="32"/>
                    <a:pt x="40" y="32"/>
                  </a:cubicBezTo>
                  <a:cubicBezTo>
                    <a:pt x="39" y="32"/>
                    <a:pt x="39" y="32"/>
                    <a:pt x="39" y="32"/>
                  </a:cubicBezTo>
                  <a:cubicBezTo>
                    <a:pt x="39" y="32"/>
                    <a:pt x="39" y="32"/>
                    <a:pt x="39" y="32"/>
                  </a:cubicBezTo>
                  <a:cubicBezTo>
                    <a:pt x="38" y="32"/>
                    <a:pt x="38" y="32"/>
                    <a:pt x="38" y="32"/>
                  </a:cubicBezTo>
                  <a:cubicBezTo>
                    <a:pt x="38" y="33"/>
                    <a:pt x="38" y="33"/>
                    <a:pt x="38" y="33"/>
                  </a:cubicBezTo>
                  <a:cubicBezTo>
                    <a:pt x="38" y="33"/>
                    <a:pt x="38" y="33"/>
                    <a:pt x="38" y="33"/>
                  </a:cubicBezTo>
                  <a:cubicBezTo>
                    <a:pt x="38" y="33"/>
                    <a:pt x="38" y="33"/>
                    <a:pt x="38" y="33"/>
                  </a:cubicBezTo>
                  <a:cubicBezTo>
                    <a:pt x="37" y="33"/>
                    <a:pt x="37" y="33"/>
                    <a:pt x="37" y="33"/>
                  </a:cubicBezTo>
                  <a:cubicBezTo>
                    <a:pt x="37" y="33"/>
                    <a:pt x="37" y="33"/>
                    <a:pt x="37" y="33"/>
                  </a:cubicBezTo>
                  <a:cubicBezTo>
                    <a:pt x="37" y="33"/>
                    <a:pt x="37" y="33"/>
                    <a:pt x="37" y="33"/>
                  </a:cubicBezTo>
                  <a:cubicBezTo>
                    <a:pt x="37" y="33"/>
                    <a:pt x="37" y="33"/>
                    <a:pt x="37" y="33"/>
                  </a:cubicBezTo>
                  <a:cubicBezTo>
                    <a:pt x="36" y="33"/>
                    <a:pt x="36" y="33"/>
                    <a:pt x="36" y="33"/>
                  </a:cubicBezTo>
                  <a:cubicBezTo>
                    <a:pt x="36" y="33"/>
                    <a:pt x="36" y="33"/>
                    <a:pt x="36" y="33"/>
                  </a:cubicBezTo>
                  <a:cubicBezTo>
                    <a:pt x="35" y="34"/>
                    <a:pt x="35" y="34"/>
                    <a:pt x="35" y="34"/>
                  </a:cubicBezTo>
                  <a:cubicBezTo>
                    <a:pt x="35" y="34"/>
                    <a:pt x="35" y="34"/>
                    <a:pt x="35" y="34"/>
                  </a:cubicBezTo>
                  <a:cubicBezTo>
                    <a:pt x="34" y="34"/>
                    <a:pt x="34" y="34"/>
                    <a:pt x="34" y="34"/>
                  </a:cubicBezTo>
                  <a:cubicBezTo>
                    <a:pt x="34" y="34"/>
                    <a:pt x="34" y="34"/>
                    <a:pt x="34" y="34"/>
                  </a:cubicBezTo>
                  <a:cubicBezTo>
                    <a:pt x="34" y="34"/>
                    <a:pt x="34" y="34"/>
                    <a:pt x="34" y="34"/>
                  </a:cubicBezTo>
                  <a:cubicBezTo>
                    <a:pt x="33" y="34"/>
                    <a:pt x="33" y="34"/>
                    <a:pt x="33" y="34"/>
                  </a:cubicBezTo>
                  <a:cubicBezTo>
                    <a:pt x="33" y="35"/>
                    <a:pt x="33" y="35"/>
                    <a:pt x="33" y="35"/>
                  </a:cubicBezTo>
                  <a:cubicBezTo>
                    <a:pt x="32" y="35"/>
                    <a:pt x="32" y="35"/>
                    <a:pt x="32" y="35"/>
                  </a:cubicBezTo>
                  <a:cubicBezTo>
                    <a:pt x="32" y="35"/>
                    <a:pt x="32" y="35"/>
                    <a:pt x="31" y="35"/>
                  </a:cubicBezTo>
                  <a:cubicBezTo>
                    <a:pt x="30" y="35"/>
                    <a:pt x="30" y="35"/>
                    <a:pt x="30" y="35"/>
                  </a:cubicBezTo>
                  <a:cubicBezTo>
                    <a:pt x="30" y="36"/>
                    <a:pt x="30" y="36"/>
                    <a:pt x="30" y="36"/>
                  </a:cubicBezTo>
                  <a:cubicBezTo>
                    <a:pt x="30" y="36"/>
                    <a:pt x="30" y="36"/>
                    <a:pt x="30" y="36"/>
                  </a:cubicBezTo>
                  <a:cubicBezTo>
                    <a:pt x="29" y="36"/>
                    <a:pt x="29" y="36"/>
                    <a:pt x="29" y="36"/>
                  </a:cubicBezTo>
                  <a:cubicBezTo>
                    <a:pt x="29" y="36"/>
                    <a:pt x="29" y="36"/>
                    <a:pt x="29" y="36"/>
                  </a:cubicBezTo>
                  <a:cubicBezTo>
                    <a:pt x="29" y="36"/>
                    <a:pt x="29" y="36"/>
                    <a:pt x="29" y="36"/>
                  </a:cubicBezTo>
                  <a:cubicBezTo>
                    <a:pt x="28" y="36"/>
                    <a:pt x="28" y="36"/>
                    <a:pt x="28" y="36"/>
                  </a:cubicBezTo>
                  <a:cubicBezTo>
                    <a:pt x="28" y="36"/>
                    <a:pt x="28" y="36"/>
                    <a:pt x="28" y="36"/>
                  </a:cubicBezTo>
                  <a:cubicBezTo>
                    <a:pt x="28" y="36"/>
                    <a:pt x="28" y="36"/>
                    <a:pt x="28" y="36"/>
                  </a:cubicBezTo>
                  <a:cubicBezTo>
                    <a:pt x="28" y="36"/>
                    <a:pt x="28" y="36"/>
                    <a:pt x="28" y="36"/>
                  </a:cubicBezTo>
                  <a:cubicBezTo>
                    <a:pt x="27" y="36"/>
                    <a:pt x="27" y="36"/>
                    <a:pt x="27" y="36"/>
                  </a:cubicBezTo>
                  <a:cubicBezTo>
                    <a:pt x="27" y="36"/>
                    <a:pt x="27" y="36"/>
                    <a:pt x="27" y="36"/>
                  </a:cubicBezTo>
                  <a:cubicBezTo>
                    <a:pt x="26" y="37"/>
                    <a:pt x="26" y="37"/>
                    <a:pt x="26" y="37"/>
                  </a:cubicBezTo>
                  <a:cubicBezTo>
                    <a:pt x="25" y="37"/>
                    <a:pt x="25" y="37"/>
                    <a:pt x="25" y="37"/>
                  </a:cubicBezTo>
                  <a:cubicBezTo>
                    <a:pt x="25" y="37"/>
                    <a:pt x="25" y="37"/>
                    <a:pt x="25" y="37"/>
                  </a:cubicBezTo>
                  <a:cubicBezTo>
                    <a:pt x="25" y="37"/>
                    <a:pt x="25" y="37"/>
                    <a:pt x="25" y="37"/>
                  </a:cubicBezTo>
                  <a:cubicBezTo>
                    <a:pt x="24" y="37"/>
                    <a:pt x="24" y="37"/>
                    <a:pt x="24" y="37"/>
                  </a:cubicBezTo>
                  <a:cubicBezTo>
                    <a:pt x="24" y="37"/>
                    <a:pt x="24" y="37"/>
                    <a:pt x="24" y="37"/>
                  </a:cubicBezTo>
                  <a:cubicBezTo>
                    <a:pt x="23" y="37"/>
                    <a:pt x="23" y="37"/>
                    <a:pt x="23" y="37"/>
                  </a:cubicBezTo>
                  <a:cubicBezTo>
                    <a:pt x="23" y="37"/>
                    <a:pt x="23" y="37"/>
                    <a:pt x="23" y="37"/>
                  </a:cubicBezTo>
                  <a:cubicBezTo>
                    <a:pt x="23" y="37"/>
                    <a:pt x="23" y="37"/>
                    <a:pt x="23" y="37"/>
                  </a:cubicBezTo>
                  <a:cubicBezTo>
                    <a:pt x="22" y="38"/>
                    <a:pt x="22" y="38"/>
                    <a:pt x="22"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19" y="38"/>
                  </a:cubicBezTo>
                  <a:cubicBezTo>
                    <a:pt x="18" y="38"/>
                    <a:pt x="18" y="38"/>
                    <a:pt x="18" y="38"/>
                  </a:cubicBezTo>
                  <a:cubicBezTo>
                    <a:pt x="18" y="38"/>
                    <a:pt x="18" y="38"/>
                    <a:pt x="18" y="38"/>
                  </a:cubicBezTo>
                  <a:cubicBezTo>
                    <a:pt x="17" y="39"/>
                    <a:pt x="17" y="39"/>
                    <a:pt x="17" y="39"/>
                  </a:cubicBezTo>
                  <a:cubicBezTo>
                    <a:pt x="17" y="39"/>
                    <a:pt x="17" y="39"/>
                    <a:pt x="17" y="39"/>
                  </a:cubicBezTo>
                  <a:cubicBezTo>
                    <a:pt x="16" y="39"/>
                    <a:pt x="16" y="39"/>
                    <a:pt x="16" y="39"/>
                  </a:cubicBezTo>
                  <a:cubicBezTo>
                    <a:pt x="16" y="39"/>
                    <a:pt x="16" y="39"/>
                    <a:pt x="16" y="39"/>
                  </a:cubicBezTo>
                  <a:cubicBezTo>
                    <a:pt x="15" y="39"/>
                    <a:pt x="15" y="39"/>
                    <a:pt x="15" y="39"/>
                  </a:cubicBezTo>
                  <a:cubicBezTo>
                    <a:pt x="16" y="39"/>
                    <a:pt x="16" y="39"/>
                    <a:pt x="16" y="39"/>
                  </a:cubicBezTo>
                  <a:cubicBezTo>
                    <a:pt x="16" y="39"/>
                    <a:pt x="16" y="39"/>
                    <a:pt x="16" y="39"/>
                  </a:cubicBezTo>
                  <a:cubicBezTo>
                    <a:pt x="15" y="39"/>
                    <a:pt x="15" y="39"/>
                    <a:pt x="15" y="39"/>
                  </a:cubicBezTo>
                  <a:cubicBezTo>
                    <a:pt x="14" y="39"/>
                    <a:pt x="14" y="39"/>
                    <a:pt x="14" y="39"/>
                  </a:cubicBezTo>
                  <a:cubicBezTo>
                    <a:pt x="14" y="39"/>
                    <a:pt x="14" y="39"/>
                    <a:pt x="14" y="39"/>
                  </a:cubicBezTo>
                  <a:cubicBezTo>
                    <a:pt x="13" y="39"/>
                    <a:pt x="13" y="39"/>
                    <a:pt x="13" y="39"/>
                  </a:cubicBezTo>
                  <a:cubicBezTo>
                    <a:pt x="13" y="39"/>
                    <a:pt x="13" y="39"/>
                    <a:pt x="13" y="39"/>
                  </a:cubicBezTo>
                  <a:cubicBezTo>
                    <a:pt x="12" y="39"/>
                    <a:pt x="12" y="39"/>
                    <a:pt x="12" y="39"/>
                  </a:cubicBezTo>
                  <a:cubicBezTo>
                    <a:pt x="12" y="39"/>
                    <a:pt x="12" y="39"/>
                    <a:pt x="12" y="39"/>
                  </a:cubicBezTo>
                  <a:cubicBezTo>
                    <a:pt x="11" y="39"/>
                    <a:pt x="11" y="39"/>
                    <a:pt x="11" y="39"/>
                  </a:cubicBezTo>
                  <a:cubicBezTo>
                    <a:pt x="10" y="39"/>
                    <a:pt x="10" y="39"/>
                    <a:pt x="10" y="39"/>
                  </a:cubicBezTo>
                  <a:cubicBezTo>
                    <a:pt x="10" y="39"/>
                    <a:pt x="10" y="39"/>
                    <a:pt x="10" y="39"/>
                  </a:cubicBezTo>
                  <a:cubicBezTo>
                    <a:pt x="10" y="39"/>
                    <a:pt x="9" y="39"/>
                    <a:pt x="8" y="40"/>
                  </a:cubicBezTo>
                  <a:cubicBezTo>
                    <a:pt x="7" y="40"/>
                    <a:pt x="7" y="40"/>
                    <a:pt x="7" y="40"/>
                  </a:cubicBezTo>
                  <a:cubicBezTo>
                    <a:pt x="7" y="40"/>
                    <a:pt x="7" y="40"/>
                    <a:pt x="7" y="40"/>
                  </a:cubicBezTo>
                  <a:cubicBezTo>
                    <a:pt x="6" y="40"/>
                    <a:pt x="6" y="40"/>
                    <a:pt x="6" y="40"/>
                  </a:cubicBezTo>
                  <a:cubicBezTo>
                    <a:pt x="6" y="40"/>
                    <a:pt x="6" y="40"/>
                    <a:pt x="6" y="40"/>
                  </a:cubicBezTo>
                  <a:cubicBezTo>
                    <a:pt x="5" y="40"/>
                    <a:pt x="5" y="40"/>
                    <a:pt x="5" y="40"/>
                  </a:cubicBezTo>
                  <a:cubicBezTo>
                    <a:pt x="4" y="40"/>
                    <a:pt x="4" y="40"/>
                    <a:pt x="4" y="40"/>
                  </a:cubicBezTo>
                  <a:cubicBezTo>
                    <a:pt x="4" y="39"/>
                    <a:pt x="4" y="39"/>
                    <a:pt x="4" y="39"/>
                  </a:cubicBezTo>
                  <a:cubicBezTo>
                    <a:pt x="4" y="38"/>
                    <a:pt x="4" y="38"/>
                    <a:pt x="4" y="38"/>
                  </a:cubicBezTo>
                  <a:cubicBezTo>
                    <a:pt x="3" y="38"/>
                    <a:pt x="3" y="38"/>
                    <a:pt x="3" y="38"/>
                  </a:cubicBezTo>
                  <a:cubicBezTo>
                    <a:pt x="3" y="38"/>
                    <a:pt x="3" y="38"/>
                    <a:pt x="3" y="38"/>
                  </a:cubicBezTo>
                  <a:cubicBezTo>
                    <a:pt x="3" y="38"/>
                    <a:pt x="3" y="38"/>
                    <a:pt x="3" y="38"/>
                  </a:cubicBezTo>
                  <a:cubicBezTo>
                    <a:pt x="3" y="38"/>
                    <a:pt x="3" y="38"/>
                    <a:pt x="3" y="38"/>
                  </a:cubicBezTo>
                  <a:cubicBezTo>
                    <a:pt x="3" y="38"/>
                    <a:pt x="3" y="38"/>
                    <a:pt x="3" y="38"/>
                  </a:cubicBezTo>
                  <a:cubicBezTo>
                    <a:pt x="3" y="37"/>
                    <a:pt x="3" y="37"/>
                    <a:pt x="3" y="37"/>
                  </a:cubicBezTo>
                  <a:cubicBezTo>
                    <a:pt x="3" y="36"/>
                    <a:pt x="3" y="36"/>
                    <a:pt x="3" y="36"/>
                  </a:cubicBezTo>
                  <a:cubicBezTo>
                    <a:pt x="3" y="36"/>
                    <a:pt x="3" y="36"/>
                    <a:pt x="3" y="36"/>
                  </a:cubicBezTo>
                  <a:cubicBezTo>
                    <a:pt x="2" y="35"/>
                    <a:pt x="2" y="35"/>
                    <a:pt x="2" y="35"/>
                  </a:cubicBezTo>
                  <a:cubicBezTo>
                    <a:pt x="2" y="35"/>
                    <a:pt x="2" y="35"/>
                    <a:pt x="2" y="35"/>
                  </a:cubicBezTo>
                  <a:cubicBezTo>
                    <a:pt x="2" y="34"/>
                    <a:pt x="2" y="34"/>
                    <a:pt x="2" y="34"/>
                  </a:cubicBezTo>
                  <a:cubicBezTo>
                    <a:pt x="2" y="34"/>
                    <a:pt x="2" y="34"/>
                    <a:pt x="2" y="34"/>
                  </a:cubicBezTo>
                  <a:cubicBezTo>
                    <a:pt x="2" y="34"/>
                    <a:pt x="2" y="34"/>
                    <a:pt x="2" y="34"/>
                  </a:cubicBezTo>
                  <a:cubicBezTo>
                    <a:pt x="1" y="33"/>
                    <a:pt x="1" y="33"/>
                    <a:pt x="1" y="33"/>
                  </a:cubicBezTo>
                  <a:cubicBezTo>
                    <a:pt x="1" y="34"/>
                    <a:pt x="1" y="34"/>
                    <a:pt x="1" y="34"/>
                  </a:cubicBezTo>
                  <a:cubicBezTo>
                    <a:pt x="1" y="33"/>
                    <a:pt x="1" y="33"/>
                    <a:pt x="1" y="33"/>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1"/>
                    <a:pt x="1" y="31"/>
                    <a:pt x="1" y="31"/>
                  </a:cubicBezTo>
                  <a:cubicBezTo>
                    <a:pt x="1" y="31"/>
                    <a:pt x="1" y="31"/>
                    <a:pt x="1" y="31"/>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6"/>
                    <a:pt x="0" y="26"/>
                  </a:cubicBezTo>
                  <a:cubicBezTo>
                    <a:pt x="0" y="26"/>
                    <a:pt x="0" y="26"/>
                    <a:pt x="0" y="26"/>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92422" y="567180"/>
            <a:ext cx="2497415"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Margin</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3815" y="1624965"/>
            <a:ext cx="11885295" cy="4399915"/>
          </a:xfrm>
          <a:prstGeom prst="rect">
            <a:avLst/>
          </a:prstGeom>
          <a:noFill/>
        </p:spPr>
        <p:txBody>
          <a:bodyPr wrap="square" rtlCol="0">
            <a:spAutoFit/>
          </a:bodyPr>
          <a:lstStyle/>
          <a:p>
            <a:pPr indent="720090" algn="l">
              <a:lnSpc>
                <a:spcPct val="200000"/>
              </a:lnSpc>
            </a:pPr>
            <a:r>
              <a:rPr lang="en-US" altLang="zh-CN" sz="2000" dirty="0"/>
              <a:t>2</a:t>
            </a:r>
            <a:r>
              <a:rPr lang="zh-CN" altLang="en-US" sz="2000" dirty="0"/>
              <a:t>、</a:t>
            </a:r>
            <a:r>
              <a:rPr lang="en-US" altLang="zh-CN" sz="2000" dirty="0"/>
              <a:t>margin</a:t>
            </a:r>
            <a:r>
              <a:rPr lang="zh-CN" altLang="en-US" sz="2000" dirty="0"/>
              <a:t>的使用方法</a:t>
            </a:r>
            <a:endParaRPr lang="zh-CN" altLang="en-US" sz="2000" dirty="0"/>
          </a:p>
          <a:p>
            <a:pPr indent="720090" algn="l">
              <a:lnSpc>
                <a:spcPct val="200000"/>
              </a:lnSpc>
            </a:pPr>
            <a:r>
              <a:rPr lang="zh-CN" altLang="en-US" sz="2000" dirty="0"/>
              <a:t>边界：</a:t>
            </a:r>
            <a:r>
              <a:rPr lang="en-US" altLang="zh-CN" sz="2000" dirty="0"/>
              <a:t>margin,</a:t>
            </a:r>
            <a:r>
              <a:rPr lang="zh-CN" altLang="en-US" sz="2000" dirty="0"/>
              <a:t>在元素外边的空白区域，被称为边距。</a:t>
            </a:r>
            <a:endParaRPr lang="zh-CN" altLang="en-US" sz="2000" dirty="0"/>
          </a:p>
          <a:p>
            <a:pPr indent="720090" algn="l">
              <a:lnSpc>
                <a:spcPct val="200000"/>
              </a:lnSpc>
            </a:pPr>
            <a:r>
              <a:rPr lang="en-US" altLang="zh-CN" sz="2000" dirty="0"/>
              <a:t>margin-left:</a:t>
            </a:r>
            <a:r>
              <a:rPr lang="zh-CN" altLang="en-US" sz="2000" dirty="0"/>
              <a:t>左边界      </a:t>
            </a:r>
            <a:r>
              <a:rPr lang="en-US" altLang="zh-CN" sz="2000" dirty="0"/>
              <a:t>margin-right:</a:t>
            </a:r>
            <a:r>
              <a:rPr lang="zh-CN" altLang="en-US" sz="2000" dirty="0"/>
              <a:t>右边界  </a:t>
            </a:r>
            <a:r>
              <a:rPr lang="en-US" altLang="zh-CN" sz="2000" dirty="0"/>
              <a:t>margin-top:</a:t>
            </a:r>
            <a:r>
              <a:rPr lang="zh-CN" altLang="en-US" sz="2000" dirty="0"/>
              <a:t>上边界    </a:t>
            </a:r>
            <a:r>
              <a:rPr lang="en-US" altLang="zh-CN" sz="2000" dirty="0"/>
              <a:t>margin-bottom:</a:t>
            </a:r>
            <a:r>
              <a:rPr lang="zh-CN" altLang="en-US" sz="2000" dirty="0"/>
              <a:t>下边界</a:t>
            </a:r>
            <a:endParaRPr lang="zh-CN" altLang="en-US" sz="2000" dirty="0"/>
          </a:p>
          <a:p>
            <a:pPr indent="720090" algn="l">
              <a:lnSpc>
                <a:spcPct val="200000"/>
              </a:lnSpc>
            </a:pPr>
            <a:r>
              <a:rPr lang="zh-CN" altLang="en-US" sz="2000" dirty="0"/>
              <a:t>属性值的</a:t>
            </a:r>
            <a:r>
              <a:rPr lang="en-US" altLang="zh-CN" sz="2000" dirty="0"/>
              <a:t>4</a:t>
            </a:r>
            <a:r>
              <a:rPr lang="zh-CN" altLang="en-US" sz="2000" dirty="0"/>
              <a:t>种方式：</a:t>
            </a:r>
            <a:r>
              <a:rPr lang="en-US" altLang="zh-CN" sz="2000" dirty="0">
                <a:solidFill>
                  <a:srgbClr val="FF0000"/>
                </a:solidFill>
              </a:rPr>
              <a:t>margin</a:t>
            </a:r>
            <a:r>
              <a:rPr lang="zh-CN" altLang="en-US" sz="2000" dirty="0">
                <a:solidFill>
                  <a:srgbClr val="FF0000"/>
                </a:solidFill>
              </a:rPr>
              <a:t>可以给负数</a:t>
            </a:r>
            <a:endParaRPr lang="zh-CN" altLang="en-US" sz="2000" dirty="0">
              <a:solidFill>
                <a:srgbClr val="FF0000"/>
              </a:solidFill>
            </a:endParaRPr>
          </a:p>
          <a:p>
            <a:pPr indent="720090" algn="l">
              <a:lnSpc>
                <a:spcPct val="200000"/>
              </a:lnSpc>
            </a:pPr>
            <a:r>
              <a:rPr lang="zh-CN" altLang="en-US" sz="2000" dirty="0"/>
              <a:t>四个值：上 右 下 左      三个值：上 左右 下     二个值：上下 左右</a:t>
            </a:r>
            <a:endParaRPr lang="zh-CN" altLang="en-US" sz="2000" dirty="0"/>
          </a:p>
          <a:p>
            <a:pPr indent="720090" algn="l">
              <a:lnSpc>
                <a:spcPct val="200000"/>
              </a:lnSpc>
            </a:pPr>
            <a:r>
              <a:rPr lang="zh-CN" altLang="en-US" sz="2000" dirty="0"/>
              <a:t>一个值：四个方向 </a:t>
            </a:r>
            <a:r>
              <a:rPr lang="en-US" altLang="zh-CN" sz="2000" dirty="0"/>
              <a:t>margin:2px;/*</a:t>
            </a:r>
            <a:r>
              <a:rPr lang="zh-CN" altLang="en-US" sz="2000" dirty="0"/>
              <a:t>定义元素四边边界为</a:t>
            </a:r>
            <a:r>
              <a:rPr lang="en-US" altLang="zh-CN" sz="2000" dirty="0"/>
              <a:t>2px*/</a:t>
            </a:r>
            <a:endParaRPr lang="en-US" altLang="zh-CN" sz="2000" dirty="0"/>
          </a:p>
          <a:p>
            <a:pPr indent="720090" algn="l">
              <a:lnSpc>
                <a:spcPct val="200000"/>
              </a:lnSpc>
            </a:pPr>
            <a:r>
              <a:rPr lang="en-US" altLang="zh-CN" sz="2000" b="1" dirty="0">
                <a:solidFill>
                  <a:srgbClr val="FF0000"/>
                </a:solidFill>
              </a:rPr>
              <a:t>margin:0 auto;/*</a:t>
            </a:r>
            <a:r>
              <a:rPr lang="zh-CN" altLang="en-US" sz="2000" b="1" dirty="0">
                <a:solidFill>
                  <a:srgbClr val="FF0000"/>
                </a:solidFill>
              </a:rPr>
              <a:t>一个有宽度的元素在浏览器中横向居中。*</a:t>
            </a:r>
            <a:r>
              <a:rPr lang="en-US" altLang="zh-CN" sz="2000" b="1" dirty="0">
                <a:solidFill>
                  <a:srgbClr val="FF0000"/>
                </a:solidFill>
              </a:rPr>
              <a:t>/</a:t>
            </a:r>
            <a:endParaRPr lang="en-US" altLang="zh-CN" sz="2000" b="1" dirty="0">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92422" y="567180"/>
            <a:ext cx="2497415"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Margin</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pic>
        <p:nvPicPr>
          <p:cNvPr id="15" name="图片 14"/>
          <p:cNvPicPr>
            <a:picLocks noChangeAspect="1"/>
          </p:cNvPicPr>
          <p:nvPr/>
        </p:nvPicPr>
        <p:blipFill>
          <a:blip r:embed="rId1"/>
          <a:stretch>
            <a:fillRect/>
          </a:stretch>
        </p:blipFill>
        <p:spPr>
          <a:xfrm>
            <a:off x="767408" y="1857734"/>
            <a:ext cx="10411460" cy="38023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92422" y="567180"/>
            <a:ext cx="2497415"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Margin</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874395" y="1346200"/>
            <a:ext cx="10406380" cy="3169285"/>
          </a:xfrm>
          <a:prstGeom prst="rect">
            <a:avLst/>
          </a:prstGeom>
          <a:noFill/>
        </p:spPr>
        <p:txBody>
          <a:bodyPr wrap="square" rtlCol="0">
            <a:spAutoFit/>
          </a:bodyPr>
          <a:p>
            <a:pPr>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margin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相关问题以及解决方法：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margin-top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的解析</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现象：默认情况下给子元素添加了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margin-top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之后，父元素会跟着一起下来。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解决方法：</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、给最近的父元素添加</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border-top</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、给父元素添加</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overflow:hidden;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（溢出隐藏</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888088" y="1943048"/>
            <a:ext cx="3986989" cy="2971904"/>
          </a:xfrm>
          <a:prstGeom prst="rect">
            <a:avLst/>
          </a:prstGeom>
          <a:noFill/>
        </p:spPr>
        <p:txBody>
          <a:bodyPr wrap="none" rtlCol="0">
            <a:spAutoFit/>
          </a:bodyPr>
          <a:lstStyle/>
          <a:p>
            <a:pPr marL="514350" indent="-514350">
              <a:lnSpc>
                <a:spcPct val="150000"/>
              </a:lnSpc>
              <a:buFont typeface="+mj-lt"/>
              <a:buAutoNum type="arabicPeriod"/>
            </a:pPr>
            <a:r>
              <a:rPr lang="zh-CN" altLang="en-US" sz="3200" dirty="0"/>
              <a:t>盒模型的组成部分</a:t>
            </a:r>
            <a:endParaRPr lang="en-US" altLang="zh-CN" sz="3200" dirty="0"/>
          </a:p>
          <a:p>
            <a:pPr marL="514350" indent="-514350">
              <a:lnSpc>
                <a:spcPct val="150000"/>
              </a:lnSpc>
              <a:buFont typeface="+mj-lt"/>
              <a:buAutoNum type="arabicPeriod"/>
            </a:pPr>
            <a:r>
              <a:rPr lang="en-US" altLang="zh-CN" sz="3200" dirty="0"/>
              <a:t>Padding</a:t>
            </a:r>
            <a:r>
              <a:rPr lang="zh-CN" altLang="en-US" sz="3200" dirty="0"/>
              <a:t>属性</a:t>
            </a:r>
            <a:endParaRPr lang="en-US" altLang="zh-CN" sz="3200" dirty="0"/>
          </a:p>
          <a:p>
            <a:pPr marL="514350" indent="-514350">
              <a:lnSpc>
                <a:spcPct val="150000"/>
              </a:lnSpc>
              <a:buFont typeface="+mj-lt"/>
              <a:buAutoNum type="arabicPeriod"/>
            </a:pPr>
            <a:r>
              <a:rPr lang="en-US" altLang="zh-CN" sz="3200" dirty="0"/>
              <a:t>Margin</a:t>
            </a:r>
            <a:r>
              <a:rPr lang="zh-CN" altLang="en-US" sz="3200" dirty="0"/>
              <a:t>属性</a:t>
            </a:r>
            <a:endParaRPr lang="en-US" altLang="zh-CN" sz="3200" dirty="0"/>
          </a:p>
          <a:p>
            <a:pPr marL="514350" indent="-514350">
              <a:lnSpc>
                <a:spcPct val="150000"/>
              </a:lnSpc>
              <a:buFont typeface="+mj-lt"/>
              <a:buAutoNum type="arabicPeriod"/>
            </a:pPr>
            <a:r>
              <a:rPr lang="en-US" altLang="zh-CN" sz="3200" b="1" dirty="0">
                <a:solidFill>
                  <a:srgbClr val="FF0000"/>
                </a:solidFill>
              </a:rPr>
              <a:t>Border</a:t>
            </a:r>
            <a:r>
              <a:rPr lang="zh-CN" altLang="en-US" sz="3200" b="1" dirty="0">
                <a:solidFill>
                  <a:srgbClr val="FF0000"/>
                </a:solidFill>
              </a:rPr>
              <a:t>属性</a:t>
            </a:r>
            <a:endParaRPr lang="en-US" altLang="zh-CN" sz="3200" b="1" dirty="0">
              <a:solidFill>
                <a:srgbClr val="FF0000"/>
              </a:solidFill>
            </a:endParaRPr>
          </a:p>
        </p:txBody>
      </p:sp>
      <p:grpSp>
        <p:nvGrpSpPr>
          <p:cNvPr id="211" name="组合 2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814312" y="1412776"/>
            <a:ext cx="5262563" cy="4051314"/>
            <a:chOff x="2859198" y="1173144"/>
            <a:chExt cx="6473605" cy="4983618"/>
          </a:xfrm>
        </p:grpSpPr>
        <p:sp>
          <p:nvSpPr>
            <p:cNvPr id="212" name="ï$ḷiḍe"/>
            <p:cNvSpPr/>
            <p:nvPr/>
          </p:nvSpPr>
          <p:spPr bwMode="auto">
            <a:xfrm>
              <a:off x="6848277" y="3318870"/>
              <a:ext cx="1668492" cy="1475414"/>
            </a:xfrm>
            <a:custGeom>
              <a:avLst/>
              <a:gdLst>
                <a:gd name="T0" fmla="*/ 216 w 220"/>
                <a:gd name="T1" fmla="*/ 195 h 195"/>
                <a:gd name="T2" fmla="*/ 187 w 220"/>
                <a:gd name="T3" fmla="*/ 177 h 195"/>
                <a:gd name="T4" fmla="*/ 168 w 220"/>
                <a:gd name="T5" fmla="*/ 171 h 195"/>
                <a:gd name="T6" fmla="*/ 150 w 220"/>
                <a:gd name="T7" fmla="*/ 173 h 195"/>
                <a:gd name="T8" fmla="*/ 139 w 220"/>
                <a:gd name="T9" fmla="*/ 174 h 195"/>
                <a:gd name="T10" fmla="*/ 112 w 220"/>
                <a:gd name="T11" fmla="*/ 169 h 195"/>
                <a:gd name="T12" fmla="*/ 100 w 220"/>
                <a:gd name="T13" fmla="*/ 143 h 195"/>
                <a:gd name="T14" fmla="*/ 122 w 220"/>
                <a:gd name="T15" fmla="*/ 120 h 195"/>
                <a:gd name="T16" fmla="*/ 135 w 220"/>
                <a:gd name="T17" fmla="*/ 115 h 195"/>
                <a:gd name="T18" fmla="*/ 164 w 220"/>
                <a:gd name="T19" fmla="*/ 99 h 195"/>
                <a:gd name="T20" fmla="*/ 175 w 220"/>
                <a:gd name="T21" fmla="*/ 51 h 195"/>
                <a:gd name="T22" fmla="*/ 141 w 220"/>
                <a:gd name="T23" fmla="*/ 14 h 195"/>
                <a:gd name="T24" fmla="*/ 88 w 220"/>
                <a:gd name="T25" fmla="*/ 11 h 195"/>
                <a:gd name="T26" fmla="*/ 60 w 220"/>
                <a:gd name="T27" fmla="*/ 19 h 195"/>
                <a:gd name="T28" fmla="*/ 2 w 220"/>
                <a:gd name="T29" fmla="*/ 40 h 195"/>
                <a:gd name="T30" fmla="*/ 0 w 220"/>
                <a:gd name="T31" fmla="*/ 35 h 195"/>
                <a:gd name="T32" fmla="*/ 58 w 220"/>
                <a:gd name="T33" fmla="*/ 14 h 195"/>
                <a:gd name="T34" fmla="*/ 87 w 220"/>
                <a:gd name="T35" fmla="*/ 5 h 195"/>
                <a:gd name="T36" fmla="*/ 143 w 220"/>
                <a:gd name="T37" fmla="*/ 9 h 195"/>
                <a:gd name="T38" fmla="*/ 181 w 220"/>
                <a:gd name="T39" fmla="*/ 49 h 195"/>
                <a:gd name="T40" fmla="*/ 169 w 220"/>
                <a:gd name="T41" fmla="*/ 103 h 195"/>
                <a:gd name="T42" fmla="*/ 137 w 220"/>
                <a:gd name="T43" fmla="*/ 120 h 195"/>
                <a:gd name="T44" fmla="*/ 125 w 220"/>
                <a:gd name="T45" fmla="*/ 125 h 195"/>
                <a:gd name="T46" fmla="*/ 106 w 220"/>
                <a:gd name="T47" fmla="*/ 144 h 195"/>
                <a:gd name="T48" fmla="*/ 115 w 220"/>
                <a:gd name="T49" fmla="*/ 164 h 195"/>
                <a:gd name="T50" fmla="*/ 139 w 220"/>
                <a:gd name="T51" fmla="*/ 168 h 195"/>
                <a:gd name="T52" fmla="*/ 149 w 220"/>
                <a:gd name="T53" fmla="*/ 167 h 195"/>
                <a:gd name="T54" fmla="*/ 169 w 220"/>
                <a:gd name="T55" fmla="*/ 165 h 195"/>
                <a:gd name="T56" fmla="*/ 190 w 220"/>
                <a:gd name="T57" fmla="*/ 171 h 195"/>
                <a:gd name="T58" fmla="*/ 220 w 220"/>
                <a:gd name="T59" fmla="*/ 191 h 195"/>
                <a:gd name="T60" fmla="*/ 216 w 220"/>
                <a:gd name="T6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0" h="195">
                  <a:moveTo>
                    <a:pt x="216" y="195"/>
                  </a:moveTo>
                  <a:cubicBezTo>
                    <a:pt x="208" y="186"/>
                    <a:pt x="197" y="181"/>
                    <a:pt x="187" y="177"/>
                  </a:cubicBezTo>
                  <a:cubicBezTo>
                    <a:pt x="181" y="174"/>
                    <a:pt x="175" y="172"/>
                    <a:pt x="168" y="171"/>
                  </a:cubicBezTo>
                  <a:cubicBezTo>
                    <a:pt x="163" y="170"/>
                    <a:pt x="157" y="171"/>
                    <a:pt x="150" y="173"/>
                  </a:cubicBezTo>
                  <a:cubicBezTo>
                    <a:pt x="147" y="173"/>
                    <a:pt x="143" y="174"/>
                    <a:pt x="139" y="174"/>
                  </a:cubicBezTo>
                  <a:cubicBezTo>
                    <a:pt x="132" y="175"/>
                    <a:pt x="121" y="175"/>
                    <a:pt x="112" y="169"/>
                  </a:cubicBezTo>
                  <a:cubicBezTo>
                    <a:pt x="103" y="163"/>
                    <a:pt x="98" y="152"/>
                    <a:pt x="100" y="143"/>
                  </a:cubicBezTo>
                  <a:cubicBezTo>
                    <a:pt x="102" y="133"/>
                    <a:pt x="109" y="126"/>
                    <a:pt x="122" y="120"/>
                  </a:cubicBezTo>
                  <a:cubicBezTo>
                    <a:pt x="127" y="118"/>
                    <a:pt x="131" y="116"/>
                    <a:pt x="135" y="115"/>
                  </a:cubicBezTo>
                  <a:cubicBezTo>
                    <a:pt x="146" y="110"/>
                    <a:pt x="156" y="106"/>
                    <a:pt x="164" y="99"/>
                  </a:cubicBezTo>
                  <a:cubicBezTo>
                    <a:pt x="176" y="87"/>
                    <a:pt x="181" y="68"/>
                    <a:pt x="175" y="51"/>
                  </a:cubicBezTo>
                  <a:cubicBezTo>
                    <a:pt x="170" y="35"/>
                    <a:pt x="157" y="21"/>
                    <a:pt x="141" y="14"/>
                  </a:cubicBezTo>
                  <a:cubicBezTo>
                    <a:pt x="125" y="8"/>
                    <a:pt x="107" y="7"/>
                    <a:pt x="88" y="11"/>
                  </a:cubicBezTo>
                  <a:cubicBezTo>
                    <a:pt x="79" y="13"/>
                    <a:pt x="69" y="16"/>
                    <a:pt x="60" y="19"/>
                  </a:cubicBezTo>
                  <a:cubicBezTo>
                    <a:pt x="2" y="40"/>
                    <a:pt x="2" y="40"/>
                    <a:pt x="2" y="40"/>
                  </a:cubicBezTo>
                  <a:cubicBezTo>
                    <a:pt x="0" y="35"/>
                    <a:pt x="0" y="35"/>
                    <a:pt x="0" y="35"/>
                  </a:cubicBezTo>
                  <a:cubicBezTo>
                    <a:pt x="58" y="14"/>
                    <a:pt x="58" y="14"/>
                    <a:pt x="58" y="14"/>
                  </a:cubicBezTo>
                  <a:cubicBezTo>
                    <a:pt x="68" y="10"/>
                    <a:pt x="77" y="7"/>
                    <a:pt x="87" y="5"/>
                  </a:cubicBezTo>
                  <a:cubicBezTo>
                    <a:pt x="107" y="0"/>
                    <a:pt x="127" y="2"/>
                    <a:pt x="143" y="9"/>
                  </a:cubicBezTo>
                  <a:cubicBezTo>
                    <a:pt x="161" y="17"/>
                    <a:pt x="176" y="32"/>
                    <a:pt x="181" y="49"/>
                  </a:cubicBezTo>
                  <a:cubicBezTo>
                    <a:pt x="187" y="68"/>
                    <a:pt x="182" y="90"/>
                    <a:pt x="169" y="103"/>
                  </a:cubicBezTo>
                  <a:cubicBezTo>
                    <a:pt x="160" y="111"/>
                    <a:pt x="148" y="116"/>
                    <a:pt x="137" y="120"/>
                  </a:cubicBezTo>
                  <a:cubicBezTo>
                    <a:pt x="133" y="122"/>
                    <a:pt x="129" y="123"/>
                    <a:pt x="125" y="125"/>
                  </a:cubicBezTo>
                  <a:cubicBezTo>
                    <a:pt x="114" y="130"/>
                    <a:pt x="107" y="137"/>
                    <a:pt x="106" y="144"/>
                  </a:cubicBezTo>
                  <a:cubicBezTo>
                    <a:pt x="104" y="151"/>
                    <a:pt x="108" y="159"/>
                    <a:pt x="115" y="164"/>
                  </a:cubicBezTo>
                  <a:cubicBezTo>
                    <a:pt x="123" y="169"/>
                    <a:pt x="132" y="169"/>
                    <a:pt x="139" y="168"/>
                  </a:cubicBezTo>
                  <a:cubicBezTo>
                    <a:pt x="142" y="168"/>
                    <a:pt x="146" y="167"/>
                    <a:pt x="149" y="167"/>
                  </a:cubicBezTo>
                  <a:cubicBezTo>
                    <a:pt x="156" y="165"/>
                    <a:pt x="162" y="164"/>
                    <a:pt x="169" y="165"/>
                  </a:cubicBezTo>
                  <a:cubicBezTo>
                    <a:pt x="176" y="166"/>
                    <a:pt x="183" y="169"/>
                    <a:pt x="190" y="171"/>
                  </a:cubicBezTo>
                  <a:cubicBezTo>
                    <a:pt x="200" y="176"/>
                    <a:pt x="212" y="181"/>
                    <a:pt x="220" y="191"/>
                  </a:cubicBezTo>
                  <a:lnTo>
                    <a:pt x="216" y="19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3" name="íṧliďe"/>
            <p:cNvSpPr/>
            <p:nvPr/>
          </p:nvSpPr>
          <p:spPr bwMode="auto">
            <a:xfrm>
              <a:off x="3504007" y="3978251"/>
              <a:ext cx="3730428" cy="2178511"/>
            </a:xfrm>
            <a:custGeom>
              <a:avLst/>
              <a:gdLst>
                <a:gd name="T0" fmla="*/ 511 w 1024"/>
                <a:gd name="T1" fmla="*/ 598 h 598"/>
                <a:gd name="T2" fmla="*/ 0 w 1024"/>
                <a:gd name="T3" fmla="*/ 301 h 598"/>
                <a:gd name="T4" fmla="*/ 513 w 1024"/>
                <a:gd name="T5" fmla="*/ 0 h 598"/>
                <a:gd name="T6" fmla="*/ 1024 w 1024"/>
                <a:gd name="T7" fmla="*/ 301 h 598"/>
                <a:gd name="T8" fmla="*/ 511 w 1024"/>
                <a:gd name="T9" fmla="*/ 598 h 598"/>
              </a:gdLst>
              <a:ahLst/>
              <a:cxnLst>
                <a:cxn ang="0">
                  <a:pos x="T0" y="T1"/>
                </a:cxn>
                <a:cxn ang="0">
                  <a:pos x="T2" y="T3"/>
                </a:cxn>
                <a:cxn ang="0">
                  <a:pos x="T4" y="T5"/>
                </a:cxn>
                <a:cxn ang="0">
                  <a:pos x="T6" y="T7"/>
                </a:cxn>
                <a:cxn ang="0">
                  <a:pos x="T8" y="T9"/>
                </a:cxn>
              </a:cxnLst>
              <a:rect l="0" t="0" r="r" b="b"/>
              <a:pathLst>
                <a:path w="1024" h="598">
                  <a:moveTo>
                    <a:pt x="511" y="598"/>
                  </a:moveTo>
                  <a:lnTo>
                    <a:pt x="0" y="301"/>
                  </a:lnTo>
                  <a:lnTo>
                    <a:pt x="513" y="0"/>
                  </a:lnTo>
                  <a:lnTo>
                    <a:pt x="1024" y="301"/>
                  </a:lnTo>
                  <a:lnTo>
                    <a:pt x="511" y="598"/>
                  </a:lnTo>
                  <a:close/>
                </a:path>
              </a:pathLst>
            </a:custGeom>
            <a:solidFill>
              <a:srgbClr val="D18F3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4" name="îšľiḑè"/>
            <p:cNvSpPr/>
            <p:nvPr/>
          </p:nvSpPr>
          <p:spPr bwMode="auto">
            <a:xfrm>
              <a:off x="3504007" y="2080251"/>
              <a:ext cx="1868858" cy="2994542"/>
            </a:xfrm>
            <a:custGeom>
              <a:avLst/>
              <a:gdLst>
                <a:gd name="T0" fmla="*/ 513 w 513"/>
                <a:gd name="T1" fmla="*/ 0 h 822"/>
                <a:gd name="T2" fmla="*/ 513 w 513"/>
                <a:gd name="T3" fmla="*/ 525 h 822"/>
                <a:gd name="T4" fmla="*/ 2 w 513"/>
                <a:gd name="T5" fmla="*/ 822 h 822"/>
                <a:gd name="T6" fmla="*/ 0 w 513"/>
                <a:gd name="T7" fmla="*/ 297 h 822"/>
                <a:gd name="T8" fmla="*/ 513 w 513"/>
                <a:gd name="T9" fmla="*/ 0 h 822"/>
              </a:gdLst>
              <a:ahLst/>
              <a:cxnLst>
                <a:cxn ang="0">
                  <a:pos x="T0" y="T1"/>
                </a:cxn>
                <a:cxn ang="0">
                  <a:pos x="T2" y="T3"/>
                </a:cxn>
                <a:cxn ang="0">
                  <a:pos x="T4" y="T5"/>
                </a:cxn>
                <a:cxn ang="0">
                  <a:pos x="T6" y="T7"/>
                </a:cxn>
                <a:cxn ang="0">
                  <a:pos x="T8" y="T9"/>
                </a:cxn>
              </a:cxnLst>
              <a:rect l="0" t="0" r="r" b="b"/>
              <a:pathLst>
                <a:path w="513" h="822">
                  <a:moveTo>
                    <a:pt x="513" y="0"/>
                  </a:moveTo>
                  <a:lnTo>
                    <a:pt x="513"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5" name="îsḻïḓè"/>
            <p:cNvSpPr/>
            <p:nvPr/>
          </p:nvSpPr>
          <p:spPr bwMode="auto">
            <a:xfrm>
              <a:off x="5372865" y="2080251"/>
              <a:ext cx="1872500" cy="2994542"/>
            </a:xfrm>
            <a:custGeom>
              <a:avLst/>
              <a:gdLst>
                <a:gd name="T0" fmla="*/ 514 w 514"/>
                <a:gd name="T1" fmla="*/ 822 h 822"/>
                <a:gd name="T2" fmla="*/ 0 w 514"/>
                <a:gd name="T3" fmla="*/ 525 h 822"/>
                <a:gd name="T4" fmla="*/ 0 w 514"/>
                <a:gd name="T5" fmla="*/ 0 h 822"/>
                <a:gd name="T6" fmla="*/ 511 w 514"/>
                <a:gd name="T7" fmla="*/ 297 h 822"/>
                <a:gd name="T8" fmla="*/ 514 w 514"/>
                <a:gd name="T9" fmla="*/ 822 h 822"/>
              </a:gdLst>
              <a:ahLst/>
              <a:cxnLst>
                <a:cxn ang="0">
                  <a:pos x="T0" y="T1"/>
                </a:cxn>
                <a:cxn ang="0">
                  <a:pos x="T2" y="T3"/>
                </a:cxn>
                <a:cxn ang="0">
                  <a:pos x="T4" y="T5"/>
                </a:cxn>
                <a:cxn ang="0">
                  <a:pos x="T6" y="T7"/>
                </a:cxn>
                <a:cxn ang="0">
                  <a:pos x="T8" y="T9"/>
                </a:cxn>
              </a:cxnLst>
              <a:rect l="0" t="0" r="r" b="b"/>
              <a:pathLst>
                <a:path w="514" h="822">
                  <a:moveTo>
                    <a:pt x="514" y="822"/>
                  </a:moveTo>
                  <a:lnTo>
                    <a:pt x="0" y="525"/>
                  </a:lnTo>
                  <a:lnTo>
                    <a:pt x="0" y="0"/>
                  </a:lnTo>
                  <a:lnTo>
                    <a:pt x="511" y="297"/>
                  </a:lnTo>
                  <a:lnTo>
                    <a:pt x="514"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6" name="ïsḻiḍé"/>
            <p:cNvSpPr/>
            <p:nvPr/>
          </p:nvSpPr>
          <p:spPr bwMode="auto">
            <a:xfrm>
              <a:off x="5372865" y="1635806"/>
              <a:ext cx="2513667" cy="1526416"/>
            </a:xfrm>
            <a:custGeom>
              <a:avLst/>
              <a:gdLst>
                <a:gd name="T0" fmla="*/ 177 w 690"/>
                <a:gd name="T1" fmla="*/ 0 h 419"/>
                <a:gd name="T2" fmla="*/ 0 w 690"/>
                <a:gd name="T3" fmla="*/ 122 h 419"/>
                <a:gd name="T4" fmla="*/ 511 w 690"/>
                <a:gd name="T5" fmla="*/ 419 h 419"/>
                <a:gd name="T6" fmla="*/ 690 w 690"/>
                <a:gd name="T7" fmla="*/ 296 h 419"/>
                <a:gd name="T8" fmla="*/ 177 w 690"/>
                <a:gd name="T9" fmla="*/ 0 h 419"/>
              </a:gdLst>
              <a:ahLst/>
              <a:cxnLst>
                <a:cxn ang="0">
                  <a:pos x="T0" y="T1"/>
                </a:cxn>
                <a:cxn ang="0">
                  <a:pos x="T2" y="T3"/>
                </a:cxn>
                <a:cxn ang="0">
                  <a:pos x="T4" y="T5"/>
                </a:cxn>
                <a:cxn ang="0">
                  <a:pos x="T6" y="T7"/>
                </a:cxn>
                <a:cxn ang="0">
                  <a:pos x="T8" y="T9"/>
                </a:cxn>
              </a:cxnLst>
              <a:rect l="0" t="0" r="r" b="b"/>
              <a:pathLst>
                <a:path w="690" h="419">
                  <a:moveTo>
                    <a:pt x="177" y="0"/>
                  </a:moveTo>
                  <a:lnTo>
                    <a:pt x="0" y="122"/>
                  </a:lnTo>
                  <a:lnTo>
                    <a:pt x="511" y="419"/>
                  </a:lnTo>
                  <a:lnTo>
                    <a:pt x="690" y="296"/>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7" name="í$ľîḋe"/>
            <p:cNvSpPr/>
            <p:nvPr/>
          </p:nvSpPr>
          <p:spPr bwMode="auto">
            <a:xfrm>
              <a:off x="2859198" y="1635806"/>
              <a:ext cx="2513667" cy="1526416"/>
            </a:xfrm>
            <a:custGeom>
              <a:avLst/>
              <a:gdLst>
                <a:gd name="T0" fmla="*/ 514 w 690"/>
                <a:gd name="T1" fmla="*/ 0 h 419"/>
                <a:gd name="T2" fmla="*/ 690 w 690"/>
                <a:gd name="T3" fmla="*/ 122 h 419"/>
                <a:gd name="T4" fmla="*/ 177 w 690"/>
                <a:gd name="T5" fmla="*/ 419 h 419"/>
                <a:gd name="T6" fmla="*/ 0 w 690"/>
                <a:gd name="T7" fmla="*/ 296 h 419"/>
                <a:gd name="T8" fmla="*/ 514 w 690"/>
                <a:gd name="T9" fmla="*/ 0 h 419"/>
              </a:gdLst>
              <a:ahLst/>
              <a:cxnLst>
                <a:cxn ang="0">
                  <a:pos x="T0" y="T1"/>
                </a:cxn>
                <a:cxn ang="0">
                  <a:pos x="T2" y="T3"/>
                </a:cxn>
                <a:cxn ang="0">
                  <a:pos x="T4" y="T5"/>
                </a:cxn>
                <a:cxn ang="0">
                  <a:pos x="T6" y="T7"/>
                </a:cxn>
                <a:cxn ang="0">
                  <a:pos x="T8" y="T9"/>
                </a:cxn>
              </a:cxnLst>
              <a:rect l="0" t="0" r="r" b="b"/>
              <a:pathLst>
                <a:path w="690" h="419">
                  <a:moveTo>
                    <a:pt x="514" y="0"/>
                  </a:moveTo>
                  <a:lnTo>
                    <a:pt x="690" y="122"/>
                  </a:lnTo>
                  <a:lnTo>
                    <a:pt x="177" y="419"/>
                  </a:lnTo>
                  <a:lnTo>
                    <a:pt x="0" y="296"/>
                  </a:lnTo>
                  <a:lnTo>
                    <a:pt x="514"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8" name="îṧlïḑè"/>
            <p:cNvSpPr/>
            <p:nvPr/>
          </p:nvSpPr>
          <p:spPr bwMode="auto">
            <a:xfrm>
              <a:off x="3722587" y="1307936"/>
              <a:ext cx="2823323" cy="3118404"/>
            </a:xfrm>
            <a:custGeom>
              <a:avLst/>
              <a:gdLst>
                <a:gd name="T0" fmla="*/ 4 w 373"/>
                <a:gd name="T1" fmla="*/ 174 h 412"/>
                <a:gd name="T2" fmla="*/ 3 w 373"/>
                <a:gd name="T3" fmla="*/ 160 h 412"/>
                <a:gd name="T4" fmla="*/ 111 w 373"/>
                <a:gd name="T5" fmla="*/ 5 h 412"/>
                <a:gd name="T6" fmla="*/ 123 w 373"/>
                <a:gd name="T7" fmla="*/ 4 h 412"/>
                <a:gd name="T8" fmla="*/ 368 w 373"/>
                <a:gd name="T9" fmla="*/ 238 h 412"/>
                <a:gd name="T10" fmla="*/ 370 w 373"/>
                <a:gd name="T11" fmla="*/ 252 h 412"/>
                <a:gd name="T12" fmla="*/ 261 w 373"/>
                <a:gd name="T13" fmla="*/ 407 h 412"/>
                <a:gd name="T14" fmla="*/ 249 w 373"/>
                <a:gd name="T15" fmla="*/ 409 h 412"/>
                <a:gd name="T16" fmla="*/ 4 w 373"/>
                <a:gd name="T17" fmla="*/ 17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412">
                  <a:moveTo>
                    <a:pt x="4" y="174"/>
                  </a:moveTo>
                  <a:cubicBezTo>
                    <a:pt x="0" y="170"/>
                    <a:pt x="0" y="164"/>
                    <a:pt x="3" y="160"/>
                  </a:cubicBezTo>
                  <a:cubicBezTo>
                    <a:pt x="111" y="5"/>
                    <a:pt x="111" y="5"/>
                    <a:pt x="111" y="5"/>
                  </a:cubicBezTo>
                  <a:cubicBezTo>
                    <a:pt x="114" y="1"/>
                    <a:pt x="120" y="0"/>
                    <a:pt x="123" y="4"/>
                  </a:cubicBezTo>
                  <a:cubicBezTo>
                    <a:pt x="368" y="238"/>
                    <a:pt x="368" y="238"/>
                    <a:pt x="368" y="238"/>
                  </a:cubicBezTo>
                  <a:cubicBezTo>
                    <a:pt x="372" y="242"/>
                    <a:pt x="373" y="248"/>
                    <a:pt x="370" y="252"/>
                  </a:cubicBezTo>
                  <a:cubicBezTo>
                    <a:pt x="261" y="407"/>
                    <a:pt x="261" y="407"/>
                    <a:pt x="261" y="407"/>
                  </a:cubicBezTo>
                  <a:cubicBezTo>
                    <a:pt x="258" y="411"/>
                    <a:pt x="253" y="412"/>
                    <a:pt x="249" y="409"/>
                  </a:cubicBezTo>
                  <a:lnTo>
                    <a:pt x="4" y="174"/>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9" name="i$ľíḋê"/>
            <p:cNvSpPr/>
            <p:nvPr/>
          </p:nvSpPr>
          <p:spPr bwMode="auto">
            <a:xfrm>
              <a:off x="4050457" y="2987356"/>
              <a:ext cx="885249" cy="1143901"/>
            </a:xfrm>
            <a:custGeom>
              <a:avLst/>
              <a:gdLst>
                <a:gd name="T0" fmla="*/ 115 w 117"/>
                <a:gd name="T1" fmla="*/ 143 h 151"/>
                <a:gd name="T2" fmla="*/ 113 w 117"/>
                <a:gd name="T3" fmla="*/ 138 h 151"/>
                <a:gd name="T4" fmla="*/ 111 w 117"/>
                <a:gd name="T5" fmla="*/ 136 h 151"/>
                <a:gd name="T6" fmla="*/ 108 w 117"/>
                <a:gd name="T7" fmla="*/ 131 h 151"/>
                <a:gd name="T8" fmla="*/ 38 w 117"/>
                <a:gd name="T9" fmla="*/ 64 h 151"/>
                <a:gd name="T10" fmla="*/ 33 w 117"/>
                <a:gd name="T11" fmla="*/ 62 h 151"/>
                <a:gd name="T12" fmla="*/ 31 w 117"/>
                <a:gd name="T13" fmla="*/ 61 h 151"/>
                <a:gd name="T14" fmla="*/ 26 w 117"/>
                <a:gd name="T15" fmla="*/ 60 h 151"/>
                <a:gd name="T16" fmla="*/ 23 w 117"/>
                <a:gd name="T17" fmla="*/ 60 h 151"/>
                <a:gd name="T18" fmla="*/ 19 w 117"/>
                <a:gd name="T19" fmla="*/ 60 h 151"/>
                <a:gd name="T20" fmla="*/ 17 w 117"/>
                <a:gd name="T21" fmla="*/ 61 h 151"/>
                <a:gd name="T22" fmla="*/ 12 w 117"/>
                <a:gd name="T23" fmla="*/ 63 h 151"/>
                <a:gd name="T24" fmla="*/ 10 w 117"/>
                <a:gd name="T25" fmla="*/ 64 h 151"/>
                <a:gd name="T26" fmla="*/ 7 w 117"/>
                <a:gd name="T27" fmla="*/ 68 h 151"/>
                <a:gd name="T28" fmla="*/ 0 w 117"/>
                <a:gd name="T29" fmla="*/ 10 h 151"/>
                <a:gd name="T30" fmla="*/ 1 w 117"/>
                <a:gd name="T31" fmla="*/ 8 h 151"/>
                <a:gd name="T32" fmla="*/ 2 w 117"/>
                <a:gd name="T33" fmla="*/ 7 h 151"/>
                <a:gd name="T34" fmla="*/ 3 w 117"/>
                <a:gd name="T35" fmla="*/ 6 h 151"/>
                <a:gd name="T36" fmla="*/ 5 w 117"/>
                <a:gd name="T37" fmla="*/ 5 h 151"/>
                <a:gd name="T38" fmla="*/ 6 w 117"/>
                <a:gd name="T39" fmla="*/ 4 h 151"/>
                <a:gd name="T40" fmla="*/ 7 w 117"/>
                <a:gd name="T41" fmla="*/ 3 h 151"/>
                <a:gd name="T42" fmla="*/ 9 w 117"/>
                <a:gd name="T43" fmla="*/ 2 h 151"/>
                <a:gd name="T44" fmla="*/ 11 w 117"/>
                <a:gd name="T45" fmla="*/ 1 h 151"/>
                <a:gd name="T46" fmla="*/ 12 w 117"/>
                <a:gd name="T47" fmla="*/ 1 h 151"/>
                <a:gd name="T48" fmla="*/ 14 w 117"/>
                <a:gd name="T49" fmla="*/ 0 h 151"/>
                <a:gd name="T50" fmla="*/ 16 w 117"/>
                <a:gd name="T51" fmla="*/ 0 h 151"/>
                <a:gd name="T52" fmla="*/ 18 w 117"/>
                <a:gd name="T53" fmla="*/ 0 h 151"/>
                <a:gd name="T54" fmla="*/ 21 w 117"/>
                <a:gd name="T55" fmla="*/ 0 h 151"/>
                <a:gd name="T56" fmla="*/ 22 w 117"/>
                <a:gd name="T57" fmla="*/ 0 h 151"/>
                <a:gd name="T58" fmla="*/ 23 w 117"/>
                <a:gd name="T59" fmla="*/ 0 h 151"/>
                <a:gd name="T60" fmla="*/ 26 w 117"/>
                <a:gd name="T61" fmla="*/ 1 h 151"/>
                <a:gd name="T62" fmla="*/ 28 w 117"/>
                <a:gd name="T63" fmla="*/ 2 h 151"/>
                <a:gd name="T64" fmla="*/ 29 w 117"/>
                <a:gd name="T65" fmla="*/ 2 h 151"/>
                <a:gd name="T66" fmla="*/ 30 w 117"/>
                <a:gd name="T67" fmla="*/ 3 h 151"/>
                <a:gd name="T68" fmla="*/ 32 w 117"/>
                <a:gd name="T69" fmla="*/ 5 h 151"/>
                <a:gd name="T70" fmla="*/ 33 w 117"/>
                <a:gd name="T71" fmla="*/ 6 h 151"/>
                <a:gd name="T72" fmla="*/ 103 w 117"/>
                <a:gd name="T73" fmla="*/ 72 h 151"/>
                <a:gd name="T74" fmla="*/ 105 w 117"/>
                <a:gd name="T75" fmla="*/ 74 h 151"/>
                <a:gd name="T76" fmla="*/ 106 w 117"/>
                <a:gd name="T77" fmla="*/ 75 h 151"/>
                <a:gd name="T78" fmla="*/ 106 w 117"/>
                <a:gd name="T79" fmla="*/ 76 h 151"/>
                <a:gd name="T80" fmla="*/ 108 w 117"/>
                <a:gd name="T81" fmla="*/ 78 h 151"/>
                <a:gd name="T82" fmla="*/ 109 w 117"/>
                <a:gd name="T83" fmla="*/ 80 h 151"/>
                <a:gd name="T84" fmla="*/ 109 w 117"/>
                <a:gd name="T85" fmla="*/ 81 h 151"/>
                <a:gd name="T86" fmla="*/ 110 w 117"/>
                <a:gd name="T87" fmla="*/ 84 h 151"/>
                <a:gd name="T88" fmla="*/ 111 w 117"/>
                <a:gd name="T89" fmla="*/ 86 h 151"/>
                <a:gd name="T90" fmla="*/ 111 w 117"/>
                <a:gd name="T91" fmla="*/ 89 h 151"/>
                <a:gd name="T92" fmla="*/ 117 w 117"/>
                <a:gd name="T93" fmla="*/ 14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7" h="151">
                  <a:moveTo>
                    <a:pt x="116" y="146"/>
                  </a:moveTo>
                  <a:cubicBezTo>
                    <a:pt x="116" y="145"/>
                    <a:pt x="116" y="144"/>
                    <a:pt x="115" y="143"/>
                  </a:cubicBezTo>
                  <a:cubicBezTo>
                    <a:pt x="115" y="143"/>
                    <a:pt x="115" y="143"/>
                    <a:pt x="115" y="143"/>
                  </a:cubicBezTo>
                  <a:cubicBezTo>
                    <a:pt x="115" y="142"/>
                    <a:pt x="115" y="141"/>
                    <a:pt x="114" y="140"/>
                  </a:cubicBezTo>
                  <a:cubicBezTo>
                    <a:pt x="114" y="140"/>
                    <a:pt x="114" y="140"/>
                    <a:pt x="114" y="140"/>
                  </a:cubicBezTo>
                  <a:cubicBezTo>
                    <a:pt x="114" y="139"/>
                    <a:pt x="113" y="139"/>
                    <a:pt x="113" y="138"/>
                  </a:cubicBezTo>
                  <a:cubicBezTo>
                    <a:pt x="113" y="138"/>
                    <a:pt x="113" y="138"/>
                    <a:pt x="113" y="138"/>
                  </a:cubicBezTo>
                  <a:cubicBezTo>
                    <a:pt x="113" y="137"/>
                    <a:pt x="112" y="136"/>
                    <a:pt x="112" y="136"/>
                  </a:cubicBezTo>
                  <a:cubicBezTo>
                    <a:pt x="111" y="136"/>
                    <a:pt x="111" y="136"/>
                    <a:pt x="111" y="136"/>
                  </a:cubicBezTo>
                  <a:cubicBezTo>
                    <a:pt x="111" y="135"/>
                    <a:pt x="110" y="134"/>
                    <a:pt x="110" y="133"/>
                  </a:cubicBezTo>
                  <a:cubicBezTo>
                    <a:pt x="110" y="133"/>
                    <a:pt x="110" y="133"/>
                    <a:pt x="110" y="133"/>
                  </a:cubicBezTo>
                  <a:cubicBezTo>
                    <a:pt x="109" y="133"/>
                    <a:pt x="109" y="132"/>
                    <a:pt x="108" y="131"/>
                  </a:cubicBezTo>
                  <a:cubicBezTo>
                    <a:pt x="40" y="66"/>
                    <a:pt x="40" y="66"/>
                    <a:pt x="40" y="66"/>
                  </a:cubicBezTo>
                  <a:cubicBezTo>
                    <a:pt x="39" y="65"/>
                    <a:pt x="38" y="65"/>
                    <a:pt x="38" y="64"/>
                  </a:cubicBezTo>
                  <a:cubicBezTo>
                    <a:pt x="38" y="64"/>
                    <a:pt x="38" y="64"/>
                    <a:pt x="38" y="64"/>
                  </a:cubicBezTo>
                  <a:cubicBezTo>
                    <a:pt x="37" y="64"/>
                    <a:pt x="36" y="63"/>
                    <a:pt x="36" y="63"/>
                  </a:cubicBezTo>
                  <a:cubicBezTo>
                    <a:pt x="35" y="63"/>
                    <a:pt x="35" y="63"/>
                    <a:pt x="35" y="63"/>
                  </a:cubicBezTo>
                  <a:cubicBezTo>
                    <a:pt x="35" y="62"/>
                    <a:pt x="34" y="62"/>
                    <a:pt x="33" y="62"/>
                  </a:cubicBezTo>
                  <a:cubicBezTo>
                    <a:pt x="33" y="62"/>
                    <a:pt x="33" y="62"/>
                    <a:pt x="33" y="62"/>
                  </a:cubicBezTo>
                  <a:cubicBezTo>
                    <a:pt x="32" y="61"/>
                    <a:pt x="32" y="61"/>
                    <a:pt x="31" y="61"/>
                  </a:cubicBezTo>
                  <a:cubicBezTo>
                    <a:pt x="31" y="61"/>
                    <a:pt x="31" y="61"/>
                    <a:pt x="31" y="61"/>
                  </a:cubicBezTo>
                  <a:cubicBezTo>
                    <a:pt x="30" y="60"/>
                    <a:pt x="29" y="60"/>
                    <a:pt x="29" y="60"/>
                  </a:cubicBezTo>
                  <a:cubicBezTo>
                    <a:pt x="29" y="60"/>
                    <a:pt x="29" y="60"/>
                    <a:pt x="29" y="60"/>
                  </a:cubicBezTo>
                  <a:cubicBezTo>
                    <a:pt x="28" y="60"/>
                    <a:pt x="27" y="60"/>
                    <a:pt x="26" y="60"/>
                  </a:cubicBezTo>
                  <a:cubicBezTo>
                    <a:pt x="26" y="60"/>
                    <a:pt x="26" y="60"/>
                    <a:pt x="26" y="60"/>
                  </a:cubicBezTo>
                  <a:cubicBezTo>
                    <a:pt x="25" y="60"/>
                    <a:pt x="25" y="59"/>
                    <a:pt x="24" y="59"/>
                  </a:cubicBezTo>
                  <a:cubicBezTo>
                    <a:pt x="24" y="59"/>
                    <a:pt x="23" y="59"/>
                    <a:pt x="23" y="60"/>
                  </a:cubicBezTo>
                  <a:cubicBezTo>
                    <a:pt x="22" y="60"/>
                    <a:pt x="22" y="60"/>
                    <a:pt x="22" y="60"/>
                  </a:cubicBezTo>
                  <a:cubicBezTo>
                    <a:pt x="21" y="60"/>
                    <a:pt x="21" y="60"/>
                    <a:pt x="21" y="60"/>
                  </a:cubicBezTo>
                  <a:cubicBezTo>
                    <a:pt x="20" y="60"/>
                    <a:pt x="20" y="60"/>
                    <a:pt x="19" y="60"/>
                  </a:cubicBezTo>
                  <a:cubicBezTo>
                    <a:pt x="19" y="60"/>
                    <a:pt x="19" y="60"/>
                    <a:pt x="19" y="60"/>
                  </a:cubicBezTo>
                  <a:cubicBezTo>
                    <a:pt x="18" y="60"/>
                    <a:pt x="18" y="60"/>
                    <a:pt x="17" y="61"/>
                  </a:cubicBezTo>
                  <a:cubicBezTo>
                    <a:pt x="17" y="61"/>
                    <a:pt x="17" y="61"/>
                    <a:pt x="17" y="61"/>
                  </a:cubicBezTo>
                  <a:cubicBezTo>
                    <a:pt x="16" y="61"/>
                    <a:pt x="15" y="61"/>
                    <a:pt x="15" y="61"/>
                  </a:cubicBezTo>
                  <a:cubicBezTo>
                    <a:pt x="15" y="62"/>
                    <a:pt x="15" y="62"/>
                    <a:pt x="15" y="62"/>
                  </a:cubicBezTo>
                  <a:cubicBezTo>
                    <a:pt x="14" y="62"/>
                    <a:pt x="13" y="62"/>
                    <a:pt x="12" y="63"/>
                  </a:cubicBezTo>
                  <a:cubicBezTo>
                    <a:pt x="12" y="63"/>
                    <a:pt x="12" y="63"/>
                    <a:pt x="12" y="63"/>
                  </a:cubicBezTo>
                  <a:cubicBezTo>
                    <a:pt x="12" y="63"/>
                    <a:pt x="11" y="64"/>
                    <a:pt x="10" y="64"/>
                  </a:cubicBezTo>
                  <a:cubicBezTo>
                    <a:pt x="10" y="64"/>
                    <a:pt x="10" y="64"/>
                    <a:pt x="10" y="64"/>
                  </a:cubicBezTo>
                  <a:cubicBezTo>
                    <a:pt x="10" y="65"/>
                    <a:pt x="9" y="65"/>
                    <a:pt x="8" y="66"/>
                  </a:cubicBezTo>
                  <a:cubicBezTo>
                    <a:pt x="8" y="66"/>
                    <a:pt x="8" y="66"/>
                    <a:pt x="8" y="66"/>
                  </a:cubicBezTo>
                  <a:cubicBezTo>
                    <a:pt x="8" y="66"/>
                    <a:pt x="7" y="67"/>
                    <a:pt x="7" y="68"/>
                  </a:cubicBezTo>
                  <a:cubicBezTo>
                    <a:pt x="6" y="68"/>
                    <a:pt x="6" y="68"/>
                    <a:pt x="6" y="68"/>
                  </a:cubicBezTo>
                  <a:cubicBezTo>
                    <a:pt x="6" y="68"/>
                    <a:pt x="5" y="69"/>
                    <a:pt x="5" y="70"/>
                  </a:cubicBezTo>
                  <a:cubicBezTo>
                    <a:pt x="0" y="10"/>
                    <a:pt x="0" y="10"/>
                    <a:pt x="0" y="10"/>
                  </a:cubicBezTo>
                  <a:cubicBezTo>
                    <a:pt x="0" y="10"/>
                    <a:pt x="0" y="10"/>
                    <a:pt x="0" y="10"/>
                  </a:cubicBezTo>
                  <a:cubicBezTo>
                    <a:pt x="1" y="9"/>
                    <a:pt x="1" y="9"/>
                    <a:pt x="1" y="9"/>
                  </a:cubicBezTo>
                  <a:cubicBezTo>
                    <a:pt x="1" y="8"/>
                    <a:pt x="1" y="8"/>
                    <a:pt x="1" y="8"/>
                  </a:cubicBezTo>
                  <a:cubicBezTo>
                    <a:pt x="1" y="8"/>
                    <a:pt x="1" y="8"/>
                    <a:pt x="1" y="8"/>
                  </a:cubicBezTo>
                  <a:cubicBezTo>
                    <a:pt x="2" y="8"/>
                    <a:pt x="2" y="8"/>
                    <a:pt x="2" y="8"/>
                  </a:cubicBezTo>
                  <a:cubicBezTo>
                    <a:pt x="2" y="7"/>
                    <a:pt x="2" y="7"/>
                    <a:pt x="2" y="7"/>
                  </a:cubicBezTo>
                  <a:cubicBezTo>
                    <a:pt x="3" y="6"/>
                    <a:pt x="3" y="6"/>
                    <a:pt x="3" y="6"/>
                  </a:cubicBezTo>
                  <a:cubicBezTo>
                    <a:pt x="3" y="6"/>
                    <a:pt x="3" y="6"/>
                    <a:pt x="3" y="6"/>
                  </a:cubicBezTo>
                  <a:cubicBezTo>
                    <a:pt x="3" y="6"/>
                    <a:pt x="3" y="6"/>
                    <a:pt x="3" y="6"/>
                  </a:cubicBezTo>
                  <a:cubicBezTo>
                    <a:pt x="4" y="6"/>
                    <a:pt x="4" y="6"/>
                    <a:pt x="4" y="6"/>
                  </a:cubicBezTo>
                  <a:cubicBezTo>
                    <a:pt x="5" y="5"/>
                    <a:pt x="5" y="5"/>
                    <a:pt x="5" y="5"/>
                  </a:cubicBezTo>
                  <a:cubicBezTo>
                    <a:pt x="5" y="5"/>
                    <a:pt x="5" y="5"/>
                    <a:pt x="5" y="5"/>
                  </a:cubicBezTo>
                  <a:cubicBezTo>
                    <a:pt x="5" y="5"/>
                    <a:pt x="5" y="5"/>
                    <a:pt x="5" y="5"/>
                  </a:cubicBezTo>
                  <a:cubicBezTo>
                    <a:pt x="6" y="4"/>
                    <a:pt x="6" y="4"/>
                    <a:pt x="6" y="4"/>
                  </a:cubicBezTo>
                  <a:cubicBezTo>
                    <a:pt x="6" y="4"/>
                    <a:pt x="6" y="4"/>
                    <a:pt x="6" y="4"/>
                  </a:cubicBezTo>
                  <a:cubicBezTo>
                    <a:pt x="7" y="3"/>
                    <a:pt x="7" y="3"/>
                    <a:pt x="7" y="3"/>
                  </a:cubicBezTo>
                  <a:cubicBezTo>
                    <a:pt x="7" y="3"/>
                    <a:pt x="7" y="3"/>
                    <a:pt x="7" y="3"/>
                  </a:cubicBezTo>
                  <a:cubicBezTo>
                    <a:pt x="7" y="3"/>
                    <a:pt x="7" y="3"/>
                    <a:pt x="7" y="3"/>
                  </a:cubicBezTo>
                  <a:cubicBezTo>
                    <a:pt x="8" y="3"/>
                    <a:pt x="8" y="3"/>
                    <a:pt x="8" y="3"/>
                  </a:cubicBezTo>
                  <a:cubicBezTo>
                    <a:pt x="9" y="2"/>
                    <a:pt x="9" y="2"/>
                    <a:pt x="9" y="2"/>
                  </a:cubicBezTo>
                  <a:cubicBezTo>
                    <a:pt x="9" y="2"/>
                    <a:pt x="9" y="2"/>
                    <a:pt x="9" y="2"/>
                  </a:cubicBezTo>
                  <a:cubicBezTo>
                    <a:pt x="9" y="2"/>
                    <a:pt x="9" y="2"/>
                    <a:pt x="9" y="2"/>
                  </a:cubicBezTo>
                  <a:cubicBezTo>
                    <a:pt x="10" y="2"/>
                    <a:pt x="10" y="2"/>
                    <a:pt x="10" y="2"/>
                  </a:cubicBezTo>
                  <a:cubicBezTo>
                    <a:pt x="11" y="1"/>
                    <a:pt x="11" y="1"/>
                    <a:pt x="11" y="1"/>
                  </a:cubicBezTo>
                  <a:cubicBezTo>
                    <a:pt x="12" y="1"/>
                    <a:pt x="12" y="1"/>
                    <a:pt x="12" y="1"/>
                  </a:cubicBezTo>
                  <a:cubicBezTo>
                    <a:pt x="12" y="1"/>
                    <a:pt x="12" y="1"/>
                    <a:pt x="12" y="1"/>
                  </a:cubicBezTo>
                  <a:cubicBezTo>
                    <a:pt x="12" y="1"/>
                    <a:pt x="12" y="1"/>
                    <a:pt x="12" y="1"/>
                  </a:cubicBezTo>
                  <a:cubicBezTo>
                    <a:pt x="13" y="1"/>
                    <a:pt x="13" y="1"/>
                    <a:pt x="13" y="1"/>
                  </a:cubicBezTo>
                  <a:cubicBezTo>
                    <a:pt x="14" y="0"/>
                    <a:pt x="14" y="0"/>
                    <a:pt x="14" y="0"/>
                  </a:cubicBezTo>
                  <a:cubicBezTo>
                    <a:pt x="14" y="0"/>
                    <a:pt x="14" y="0"/>
                    <a:pt x="14" y="0"/>
                  </a:cubicBezTo>
                  <a:cubicBezTo>
                    <a:pt x="14" y="0"/>
                    <a:pt x="14" y="0"/>
                    <a:pt x="14" y="0"/>
                  </a:cubicBezTo>
                  <a:cubicBezTo>
                    <a:pt x="15" y="0"/>
                    <a:pt x="15" y="0"/>
                    <a:pt x="15" y="0"/>
                  </a:cubicBezTo>
                  <a:cubicBezTo>
                    <a:pt x="16" y="0"/>
                    <a:pt x="16" y="0"/>
                    <a:pt x="16" y="0"/>
                  </a:cubicBezTo>
                  <a:cubicBezTo>
                    <a:pt x="16" y="0"/>
                    <a:pt x="16" y="0"/>
                    <a:pt x="16" y="0"/>
                  </a:cubicBezTo>
                  <a:cubicBezTo>
                    <a:pt x="17" y="0"/>
                    <a:pt x="17" y="0"/>
                    <a:pt x="17" y="0"/>
                  </a:cubicBezTo>
                  <a:cubicBezTo>
                    <a:pt x="18" y="0"/>
                    <a:pt x="18" y="0"/>
                    <a:pt x="18" y="0"/>
                  </a:cubicBezTo>
                  <a:cubicBezTo>
                    <a:pt x="18" y="0"/>
                    <a:pt x="18" y="0"/>
                    <a:pt x="19" y="0"/>
                  </a:cubicBezTo>
                  <a:cubicBezTo>
                    <a:pt x="19" y="0"/>
                    <a:pt x="19" y="0"/>
                    <a:pt x="19" y="0"/>
                  </a:cubicBezTo>
                  <a:cubicBezTo>
                    <a:pt x="20" y="0"/>
                    <a:pt x="20" y="0"/>
                    <a:pt x="21" y="0"/>
                  </a:cubicBezTo>
                  <a:cubicBezTo>
                    <a:pt x="21" y="0"/>
                    <a:pt x="21" y="0"/>
                    <a:pt x="21" y="0"/>
                  </a:cubicBezTo>
                  <a:cubicBezTo>
                    <a:pt x="21" y="0"/>
                    <a:pt x="21" y="0"/>
                    <a:pt x="21" y="0"/>
                  </a:cubicBezTo>
                  <a:cubicBezTo>
                    <a:pt x="22" y="0"/>
                    <a:pt x="22" y="0"/>
                    <a:pt x="22" y="0"/>
                  </a:cubicBezTo>
                  <a:cubicBezTo>
                    <a:pt x="23" y="0"/>
                    <a:pt x="23" y="0"/>
                    <a:pt x="23" y="0"/>
                  </a:cubicBezTo>
                  <a:cubicBezTo>
                    <a:pt x="23" y="0"/>
                    <a:pt x="23" y="0"/>
                    <a:pt x="23" y="0"/>
                  </a:cubicBezTo>
                  <a:cubicBezTo>
                    <a:pt x="23" y="0"/>
                    <a:pt x="23" y="0"/>
                    <a:pt x="23" y="0"/>
                  </a:cubicBezTo>
                  <a:cubicBezTo>
                    <a:pt x="25" y="1"/>
                    <a:pt x="25" y="1"/>
                    <a:pt x="25" y="1"/>
                  </a:cubicBezTo>
                  <a:cubicBezTo>
                    <a:pt x="26" y="1"/>
                    <a:pt x="26" y="1"/>
                    <a:pt x="26" y="1"/>
                  </a:cubicBezTo>
                  <a:cubicBezTo>
                    <a:pt x="26" y="1"/>
                    <a:pt x="26" y="1"/>
                    <a:pt x="26" y="1"/>
                  </a:cubicBezTo>
                  <a:cubicBezTo>
                    <a:pt x="26" y="1"/>
                    <a:pt x="26" y="1"/>
                    <a:pt x="26" y="1"/>
                  </a:cubicBezTo>
                  <a:cubicBezTo>
                    <a:pt x="27" y="1"/>
                    <a:pt x="27" y="1"/>
                    <a:pt x="27" y="1"/>
                  </a:cubicBezTo>
                  <a:cubicBezTo>
                    <a:pt x="28" y="2"/>
                    <a:pt x="28" y="2"/>
                    <a:pt x="28" y="2"/>
                  </a:cubicBezTo>
                  <a:cubicBezTo>
                    <a:pt x="28" y="2"/>
                    <a:pt x="28" y="2"/>
                    <a:pt x="28" y="2"/>
                  </a:cubicBezTo>
                  <a:cubicBezTo>
                    <a:pt x="28" y="2"/>
                    <a:pt x="28" y="2"/>
                    <a:pt x="28" y="2"/>
                  </a:cubicBezTo>
                  <a:cubicBezTo>
                    <a:pt x="29" y="2"/>
                    <a:pt x="29" y="2"/>
                    <a:pt x="29" y="2"/>
                  </a:cubicBezTo>
                  <a:cubicBezTo>
                    <a:pt x="30" y="3"/>
                    <a:pt x="30" y="3"/>
                    <a:pt x="30" y="3"/>
                  </a:cubicBezTo>
                  <a:cubicBezTo>
                    <a:pt x="30" y="3"/>
                    <a:pt x="30" y="3"/>
                    <a:pt x="30" y="3"/>
                  </a:cubicBezTo>
                  <a:cubicBezTo>
                    <a:pt x="30" y="3"/>
                    <a:pt x="30" y="3"/>
                    <a:pt x="30" y="3"/>
                  </a:cubicBezTo>
                  <a:cubicBezTo>
                    <a:pt x="31" y="4"/>
                    <a:pt x="31" y="4"/>
                    <a:pt x="31" y="4"/>
                  </a:cubicBezTo>
                  <a:cubicBezTo>
                    <a:pt x="32" y="4"/>
                    <a:pt x="32" y="4"/>
                    <a:pt x="32" y="4"/>
                  </a:cubicBezTo>
                  <a:cubicBezTo>
                    <a:pt x="32" y="5"/>
                    <a:pt x="32" y="5"/>
                    <a:pt x="32" y="5"/>
                  </a:cubicBezTo>
                  <a:cubicBezTo>
                    <a:pt x="33" y="5"/>
                    <a:pt x="33" y="5"/>
                    <a:pt x="33" y="5"/>
                  </a:cubicBezTo>
                  <a:cubicBezTo>
                    <a:pt x="33" y="5"/>
                    <a:pt x="33" y="5"/>
                    <a:pt x="33" y="5"/>
                  </a:cubicBezTo>
                  <a:cubicBezTo>
                    <a:pt x="33" y="6"/>
                    <a:pt x="33" y="6"/>
                    <a:pt x="33" y="6"/>
                  </a:cubicBezTo>
                  <a:cubicBezTo>
                    <a:pt x="34" y="6"/>
                    <a:pt x="34" y="6"/>
                    <a:pt x="34" y="6"/>
                  </a:cubicBezTo>
                  <a:cubicBezTo>
                    <a:pt x="35" y="7"/>
                    <a:pt x="35" y="7"/>
                    <a:pt x="35" y="7"/>
                  </a:cubicBezTo>
                  <a:cubicBezTo>
                    <a:pt x="103" y="72"/>
                    <a:pt x="103" y="72"/>
                    <a:pt x="103" y="72"/>
                  </a:cubicBezTo>
                  <a:cubicBezTo>
                    <a:pt x="103" y="72"/>
                    <a:pt x="103" y="72"/>
                    <a:pt x="103" y="72"/>
                  </a:cubicBezTo>
                  <a:cubicBezTo>
                    <a:pt x="104" y="73"/>
                    <a:pt x="104" y="73"/>
                    <a:pt x="104" y="73"/>
                  </a:cubicBezTo>
                  <a:cubicBezTo>
                    <a:pt x="105" y="74"/>
                    <a:pt x="105" y="74"/>
                    <a:pt x="105" y="74"/>
                  </a:cubicBezTo>
                  <a:cubicBezTo>
                    <a:pt x="105" y="74"/>
                    <a:pt x="105" y="74"/>
                    <a:pt x="105" y="74"/>
                  </a:cubicBezTo>
                  <a:cubicBezTo>
                    <a:pt x="105" y="74"/>
                    <a:pt x="105" y="74"/>
                    <a:pt x="105" y="74"/>
                  </a:cubicBezTo>
                  <a:cubicBezTo>
                    <a:pt x="106" y="75"/>
                    <a:pt x="106" y="75"/>
                    <a:pt x="106" y="75"/>
                  </a:cubicBezTo>
                  <a:cubicBezTo>
                    <a:pt x="106" y="76"/>
                    <a:pt x="106" y="76"/>
                    <a:pt x="106" y="76"/>
                  </a:cubicBezTo>
                  <a:cubicBezTo>
                    <a:pt x="106" y="76"/>
                    <a:pt x="106" y="76"/>
                    <a:pt x="106" y="76"/>
                  </a:cubicBezTo>
                  <a:cubicBezTo>
                    <a:pt x="106" y="76"/>
                    <a:pt x="106" y="76"/>
                    <a:pt x="106" y="76"/>
                  </a:cubicBezTo>
                  <a:cubicBezTo>
                    <a:pt x="107" y="77"/>
                    <a:pt x="107" y="77"/>
                    <a:pt x="107" y="77"/>
                  </a:cubicBezTo>
                  <a:cubicBezTo>
                    <a:pt x="107" y="78"/>
                    <a:pt x="107" y="78"/>
                    <a:pt x="107" y="78"/>
                  </a:cubicBezTo>
                  <a:cubicBezTo>
                    <a:pt x="108" y="78"/>
                    <a:pt x="108" y="78"/>
                    <a:pt x="108" y="78"/>
                  </a:cubicBezTo>
                  <a:cubicBezTo>
                    <a:pt x="108" y="78"/>
                    <a:pt x="108" y="78"/>
                    <a:pt x="108" y="78"/>
                  </a:cubicBezTo>
                  <a:cubicBezTo>
                    <a:pt x="108" y="79"/>
                    <a:pt x="108" y="79"/>
                    <a:pt x="108" y="79"/>
                  </a:cubicBezTo>
                  <a:cubicBezTo>
                    <a:pt x="108" y="79"/>
                    <a:pt x="108" y="80"/>
                    <a:pt x="109" y="80"/>
                  </a:cubicBezTo>
                  <a:cubicBezTo>
                    <a:pt x="109" y="81"/>
                    <a:pt x="109" y="81"/>
                    <a:pt x="109" y="81"/>
                  </a:cubicBezTo>
                  <a:cubicBezTo>
                    <a:pt x="109" y="81"/>
                    <a:pt x="109" y="81"/>
                    <a:pt x="109" y="81"/>
                  </a:cubicBezTo>
                  <a:cubicBezTo>
                    <a:pt x="109" y="81"/>
                    <a:pt x="109" y="81"/>
                    <a:pt x="109" y="81"/>
                  </a:cubicBezTo>
                  <a:cubicBezTo>
                    <a:pt x="109" y="82"/>
                    <a:pt x="110" y="82"/>
                    <a:pt x="110" y="83"/>
                  </a:cubicBezTo>
                  <a:cubicBezTo>
                    <a:pt x="110" y="83"/>
                    <a:pt x="110" y="83"/>
                    <a:pt x="110" y="83"/>
                  </a:cubicBezTo>
                  <a:cubicBezTo>
                    <a:pt x="110" y="84"/>
                    <a:pt x="110" y="84"/>
                    <a:pt x="110" y="84"/>
                  </a:cubicBezTo>
                  <a:cubicBezTo>
                    <a:pt x="110" y="84"/>
                    <a:pt x="110" y="84"/>
                    <a:pt x="110" y="84"/>
                  </a:cubicBezTo>
                  <a:cubicBezTo>
                    <a:pt x="111" y="85"/>
                    <a:pt x="111" y="85"/>
                    <a:pt x="111" y="86"/>
                  </a:cubicBezTo>
                  <a:cubicBezTo>
                    <a:pt x="111" y="86"/>
                    <a:pt x="111" y="86"/>
                    <a:pt x="111" y="86"/>
                  </a:cubicBezTo>
                  <a:cubicBezTo>
                    <a:pt x="111" y="86"/>
                    <a:pt x="111" y="86"/>
                    <a:pt x="111" y="86"/>
                  </a:cubicBezTo>
                  <a:cubicBezTo>
                    <a:pt x="111" y="87"/>
                    <a:pt x="111" y="88"/>
                    <a:pt x="111" y="88"/>
                  </a:cubicBezTo>
                  <a:cubicBezTo>
                    <a:pt x="111" y="89"/>
                    <a:pt x="111" y="89"/>
                    <a:pt x="111" y="89"/>
                  </a:cubicBezTo>
                  <a:cubicBezTo>
                    <a:pt x="112" y="90"/>
                    <a:pt x="112" y="91"/>
                    <a:pt x="112" y="92"/>
                  </a:cubicBezTo>
                  <a:cubicBezTo>
                    <a:pt x="117" y="151"/>
                    <a:pt x="117" y="151"/>
                    <a:pt x="117" y="151"/>
                  </a:cubicBezTo>
                  <a:cubicBezTo>
                    <a:pt x="117" y="150"/>
                    <a:pt x="117" y="149"/>
                    <a:pt x="117" y="148"/>
                  </a:cubicBezTo>
                  <a:cubicBezTo>
                    <a:pt x="117" y="147"/>
                    <a:pt x="116" y="147"/>
                    <a:pt x="116" y="146"/>
                  </a:cubicBez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0" name="işľídè"/>
            <p:cNvSpPr/>
            <p:nvPr/>
          </p:nvSpPr>
          <p:spPr bwMode="auto">
            <a:xfrm>
              <a:off x="4086886" y="3409943"/>
              <a:ext cx="870677" cy="877963"/>
            </a:xfrm>
            <a:custGeom>
              <a:avLst/>
              <a:gdLst>
                <a:gd name="T0" fmla="*/ 35 w 115"/>
                <a:gd name="T1" fmla="*/ 10 h 116"/>
                <a:gd name="T2" fmla="*/ 103 w 115"/>
                <a:gd name="T3" fmla="*/ 75 h 116"/>
                <a:gd name="T4" fmla="*/ 107 w 115"/>
                <a:gd name="T5" fmla="*/ 116 h 116"/>
                <a:gd name="T6" fmla="*/ 0 w 115"/>
                <a:gd name="T7" fmla="*/ 14 h 116"/>
                <a:gd name="T8" fmla="*/ 35 w 115"/>
                <a:gd name="T9" fmla="*/ 10 h 116"/>
              </a:gdLst>
              <a:ahLst/>
              <a:cxnLst>
                <a:cxn ang="0">
                  <a:pos x="T0" y="T1"/>
                </a:cxn>
                <a:cxn ang="0">
                  <a:pos x="T2" y="T3"/>
                </a:cxn>
                <a:cxn ang="0">
                  <a:pos x="T4" y="T5"/>
                </a:cxn>
                <a:cxn ang="0">
                  <a:pos x="T6" y="T7"/>
                </a:cxn>
                <a:cxn ang="0">
                  <a:pos x="T8" y="T9"/>
                </a:cxn>
              </a:cxnLst>
              <a:rect l="0" t="0" r="r" b="b"/>
              <a:pathLst>
                <a:path w="115" h="116">
                  <a:moveTo>
                    <a:pt x="35" y="10"/>
                  </a:moveTo>
                  <a:cubicBezTo>
                    <a:pt x="103" y="75"/>
                    <a:pt x="103" y="75"/>
                    <a:pt x="103" y="75"/>
                  </a:cubicBezTo>
                  <a:cubicBezTo>
                    <a:pt x="114" y="86"/>
                    <a:pt x="115" y="104"/>
                    <a:pt x="107" y="116"/>
                  </a:cubicBezTo>
                  <a:cubicBezTo>
                    <a:pt x="0" y="14"/>
                    <a:pt x="0" y="14"/>
                    <a:pt x="0" y="14"/>
                  </a:cubicBezTo>
                  <a:cubicBezTo>
                    <a:pt x="8" y="2"/>
                    <a:pt x="24" y="0"/>
                    <a:pt x="35" y="10"/>
                  </a:cubicBez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1" name="ïşļíḋè"/>
            <p:cNvSpPr/>
            <p:nvPr/>
          </p:nvSpPr>
          <p:spPr bwMode="auto">
            <a:xfrm>
              <a:off x="4534976" y="3373513"/>
              <a:ext cx="65574" cy="196722"/>
            </a:xfrm>
            <a:custGeom>
              <a:avLst/>
              <a:gdLst>
                <a:gd name="T0" fmla="*/ 18 w 18"/>
                <a:gd name="T1" fmla="*/ 31 h 54"/>
                <a:gd name="T2" fmla="*/ 2 w 18"/>
                <a:gd name="T3" fmla="*/ 54 h 54"/>
                <a:gd name="T4" fmla="*/ 0 w 18"/>
                <a:gd name="T5" fmla="*/ 23 h 54"/>
                <a:gd name="T6" fmla="*/ 14 w 18"/>
                <a:gd name="T7" fmla="*/ 0 h 54"/>
                <a:gd name="T8" fmla="*/ 18 w 18"/>
                <a:gd name="T9" fmla="*/ 31 h 54"/>
              </a:gdLst>
              <a:ahLst/>
              <a:cxnLst>
                <a:cxn ang="0">
                  <a:pos x="T0" y="T1"/>
                </a:cxn>
                <a:cxn ang="0">
                  <a:pos x="T2" y="T3"/>
                </a:cxn>
                <a:cxn ang="0">
                  <a:pos x="T4" y="T5"/>
                </a:cxn>
                <a:cxn ang="0">
                  <a:pos x="T6" y="T7"/>
                </a:cxn>
                <a:cxn ang="0">
                  <a:pos x="T8" y="T9"/>
                </a:cxn>
              </a:cxnLst>
              <a:rect l="0" t="0" r="r" b="b"/>
              <a:pathLst>
                <a:path w="18" h="54">
                  <a:moveTo>
                    <a:pt x="18" y="31"/>
                  </a:moveTo>
                  <a:lnTo>
                    <a:pt x="2" y="54"/>
                  </a:lnTo>
                  <a:lnTo>
                    <a:pt x="0" y="23"/>
                  </a:lnTo>
                  <a:lnTo>
                    <a:pt x="14" y="0"/>
                  </a:lnTo>
                  <a:lnTo>
                    <a:pt x="18" y="3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2" name="i$ľîḓé"/>
            <p:cNvSpPr/>
            <p:nvPr/>
          </p:nvSpPr>
          <p:spPr bwMode="auto">
            <a:xfrm>
              <a:off x="3751731" y="2459123"/>
              <a:ext cx="2750463" cy="1919860"/>
            </a:xfrm>
            <a:custGeom>
              <a:avLst/>
              <a:gdLst>
                <a:gd name="T0" fmla="*/ 360 w 363"/>
                <a:gd name="T1" fmla="*/ 79 h 254"/>
                <a:gd name="T2" fmla="*/ 361 w 363"/>
                <a:gd name="T3" fmla="*/ 86 h 254"/>
                <a:gd name="T4" fmla="*/ 362 w 363"/>
                <a:gd name="T5" fmla="*/ 95 h 254"/>
                <a:gd name="T6" fmla="*/ 360 w 363"/>
                <a:gd name="T7" fmla="*/ 99 h 254"/>
                <a:gd name="T8" fmla="*/ 332 w 363"/>
                <a:gd name="T9" fmla="*/ 139 h 254"/>
                <a:gd name="T10" fmla="*/ 304 w 363"/>
                <a:gd name="T11" fmla="*/ 179 h 254"/>
                <a:gd name="T12" fmla="*/ 290 w 363"/>
                <a:gd name="T13" fmla="*/ 200 h 254"/>
                <a:gd name="T14" fmla="*/ 261 w 363"/>
                <a:gd name="T15" fmla="*/ 241 h 254"/>
                <a:gd name="T16" fmla="*/ 255 w 363"/>
                <a:gd name="T17" fmla="*/ 248 h 254"/>
                <a:gd name="T18" fmla="*/ 249 w 363"/>
                <a:gd name="T19" fmla="*/ 253 h 254"/>
                <a:gd name="T20" fmla="*/ 243 w 363"/>
                <a:gd name="T21" fmla="*/ 248 h 254"/>
                <a:gd name="T22" fmla="*/ 227 w 363"/>
                <a:gd name="T23" fmla="*/ 233 h 254"/>
                <a:gd name="T24" fmla="*/ 209 w 363"/>
                <a:gd name="T25" fmla="*/ 216 h 254"/>
                <a:gd name="T26" fmla="*/ 174 w 363"/>
                <a:gd name="T27" fmla="*/ 183 h 254"/>
                <a:gd name="T28" fmla="*/ 164 w 363"/>
                <a:gd name="T29" fmla="*/ 173 h 254"/>
                <a:gd name="T30" fmla="*/ 111 w 363"/>
                <a:gd name="T31" fmla="*/ 122 h 254"/>
                <a:gd name="T32" fmla="*/ 59 w 363"/>
                <a:gd name="T33" fmla="*/ 72 h 254"/>
                <a:gd name="T34" fmla="*/ 6 w 363"/>
                <a:gd name="T35" fmla="*/ 22 h 254"/>
                <a:gd name="T36" fmla="*/ 1 w 363"/>
                <a:gd name="T37" fmla="*/ 16 h 254"/>
                <a:gd name="T38" fmla="*/ 1 w 363"/>
                <a:gd name="T39" fmla="*/ 13 h 254"/>
                <a:gd name="T40" fmla="*/ 0 w 363"/>
                <a:gd name="T41" fmla="*/ 0 h 254"/>
                <a:gd name="T42" fmla="*/ 0 w 363"/>
                <a:gd name="T43" fmla="*/ 1 h 254"/>
                <a:gd name="T44" fmla="*/ 3 w 363"/>
                <a:gd name="T45" fmla="*/ 5 h 254"/>
                <a:gd name="T46" fmla="*/ 7 w 363"/>
                <a:gd name="T47" fmla="*/ 9 h 254"/>
                <a:gd name="T48" fmla="*/ 16 w 363"/>
                <a:gd name="T49" fmla="*/ 18 h 254"/>
                <a:gd name="T50" fmla="*/ 33 w 363"/>
                <a:gd name="T51" fmla="*/ 34 h 254"/>
                <a:gd name="T52" fmla="*/ 51 w 363"/>
                <a:gd name="T53" fmla="*/ 51 h 254"/>
                <a:gd name="T54" fmla="*/ 68 w 363"/>
                <a:gd name="T55" fmla="*/ 68 h 254"/>
                <a:gd name="T56" fmla="*/ 86 w 363"/>
                <a:gd name="T57" fmla="*/ 85 h 254"/>
                <a:gd name="T58" fmla="*/ 103 w 363"/>
                <a:gd name="T59" fmla="*/ 102 h 254"/>
                <a:gd name="T60" fmla="*/ 121 w 363"/>
                <a:gd name="T61" fmla="*/ 118 h 254"/>
                <a:gd name="T62" fmla="*/ 139 w 363"/>
                <a:gd name="T63" fmla="*/ 135 h 254"/>
                <a:gd name="T64" fmla="*/ 156 w 363"/>
                <a:gd name="T65" fmla="*/ 152 h 254"/>
                <a:gd name="T66" fmla="*/ 162 w 363"/>
                <a:gd name="T67" fmla="*/ 158 h 254"/>
                <a:gd name="T68" fmla="*/ 197 w 363"/>
                <a:gd name="T69" fmla="*/ 191 h 254"/>
                <a:gd name="T70" fmla="*/ 232 w 363"/>
                <a:gd name="T71" fmla="*/ 224 h 254"/>
                <a:gd name="T72" fmla="*/ 241 w 363"/>
                <a:gd name="T73" fmla="*/ 233 h 254"/>
                <a:gd name="T74" fmla="*/ 248 w 363"/>
                <a:gd name="T75" fmla="*/ 239 h 254"/>
                <a:gd name="T76" fmla="*/ 255 w 363"/>
                <a:gd name="T77" fmla="*/ 233 h 254"/>
                <a:gd name="T78" fmla="*/ 261 w 363"/>
                <a:gd name="T79" fmla="*/ 224 h 254"/>
                <a:gd name="T80" fmla="*/ 275 w 363"/>
                <a:gd name="T81" fmla="*/ 203 h 254"/>
                <a:gd name="T82" fmla="*/ 288 w 363"/>
                <a:gd name="T83" fmla="*/ 185 h 254"/>
                <a:gd name="T84" fmla="*/ 316 w 363"/>
                <a:gd name="T85" fmla="*/ 145 h 254"/>
                <a:gd name="T86" fmla="*/ 345 w 363"/>
                <a:gd name="T87" fmla="*/ 106 h 254"/>
                <a:gd name="T88" fmla="*/ 359 w 363"/>
                <a:gd name="T89" fmla="*/ 85 h 254"/>
                <a:gd name="T90" fmla="*/ 360 w 363"/>
                <a:gd name="T91" fmla="*/ 7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 h="254">
                  <a:moveTo>
                    <a:pt x="360" y="79"/>
                  </a:moveTo>
                  <a:cubicBezTo>
                    <a:pt x="361" y="81"/>
                    <a:pt x="361" y="84"/>
                    <a:pt x="361" y="86"/>
                  </a:cubicBezTo>
                  <a:cubicBezTo>
                    <a:pt x="361" y="89"/>
                    <a:pt x="363" y="93"/>
                    <a:pt x="362" y="95"/>
                  </a:cubicBezTo>
                  <a:cubicBezTo>
                    <a:pt x="362" y="96"/>
                    <a:pt x="361" y="98"/>
                    <a:pt x="360" y="99"/>
                  </a:cubicBezTo>
                  <a:cubicBezTo>
                    <a:pt x="352" y="114"/>
                    <a:pt x="342" y="126"/>
                    <a:pt x="332" y="139"/>
                  </a:cubicBezTo>
                  <a:cubicBezTo>
                    <a:pt x="323" y="152"/>
                    <a:pt x="314" y="165"/>
                    <a:pt x="304" y="179"/>
                  </a:cubicBezTo>
                  <a:cubicBezTo>
                    <a:pt x="299" y="186"/>
                    <a:pt x="295" y="193"/>
                    <a:pt x="290" y="200"/>
                  </a:cubicBezTo>
                  <a:cubicBezTo>
                    <a:pt x="280" y="214"/>
                    <a:pt x="270" y="227"/>
                    <a:pt x="261" y="241"/>
                  </a:cubicBezTo>
                  <a:cubicBezTo>
                    <a:pt x="259" y="243"/>
                    <a:pt x="257" y="246"/>
                    <a:pt x="255" y="248"/>
                  </a:cubicBezTo>
                  <a:cubicBezTo>
                    <a:pt x="254" y="251"/>
                    <a:pt x="252" y="254"/>
                    <a:pt x="249" y="253"/>
                  </a:cubicBezTo>
                  <a:cubicBezTo>
                    <a:pt x="247" y="253"/>
                    <a:pt x="245" y="250"/>
                    <a:pt x="243" y="248"/>
                  </a:cubicBezTo>
                  <a:cubicBezTo>
                    <a:pt x="237" y="243"/>
                    <a:pt x="232" y="238"/>
                    <a:pt x="227" y="233"/>
                  </a:cubicBezTo>
                  <a:cubicBezTo>
                    <a:pt x="221" y="228"/>
                    <a:pt x="215" y="222"/>
                    <a:pt x="209" y="216"/>
                  </a:cubicBezTo>
                  <a:cubicBezTo>
                    <a:pt x="198" y="205"/>
                    <a:pt x="186" y="194"/>
                    <a:pt x="174" y="183"/>
                  </a:cubicBezTo>
                  <a:cubicBezTo>
                    <a:pt x="171" y="179"/>
                    <a:pt x="167" y="176"/>
                    <a:pt x="164" y="173"/>
                  </a:cubicBezTo>
                  <a:cubicBezTo>
                    <a:pt x="146" y="156"/>
                    <a:pt x="128" y="139"/>
                    <a:pt x="111" y="122"/>
                  </a:cubicBezTo>
                  <a:cubicBezTo>
                    <a:pt x="94" y="105"/>
                    <a:pt x="76" y="89"/>
                    <a:pt x="59" y="72"/>
                  </a:cubicBezTo>
                  <a:cubicBezTo>
                    <a:pt x="41" y="55"/>
                    <a:pt x="23" y="38"/>
                    <a:pt x="6" y="22"/>
                  </a:cubicBezTo>
                  <a:cubicBezTo>
                    <a:pt x="5" y="20"/>
                    <a:pt x="2" y="19"/>
                    <a:pt x="1" y="16"/>
                  </a:cubicBezTo>
                  <a:cubicBezTo>
                    <a:pt x="1" y="15"/>
                    <a:pt x="1" y="14"/>
                    <a:pt x="1" y="13"/>
                  </a:cubicBezTo>
                  <a:cubicBezTo>
                    <a:pt x="1" y="9"/>
                    <a:pt x="0" y="5"/>
                    <a:pt x="0" y="0"/>
                  </a:cubicBezTo>
                  <a:cubicBezTo>
                    <a:pt x="0" y="1"/>
                    <a:pt x="0" y="1"/>
                    <a:pt x="0" y="1"/>
                  </a:cubicBezTo>
                  <a:cubicBezTo>
                    <a:pt x="0" y="3"/>
                    <a:pt x="2" y="4"/>
                    <a:pt x="3" y="5"/>
                  </a:cubicBezTo>
                  <a:cubicBezTo>
                    <a:pt x="4" y="7"/>
                    <a:pt x="6" y="8"/>
                    <a:pt x="7" y="9"/>
                  </a:cubicBezTo>
                  <a:cubicBezTo>
                    <a:pt x="10" y="12"/>
                    <a:pt x="13" y="15"/>
                    <a:pt x="16" y="18"/>
                  </a:cubicBezTo>
                  <a:cubicBezTo>
                    <a:pt x="22" y="23"/>
                    <a:pt x="28" y="29"/>
                    <a:pt x="33" y="34"/>
                  </a:cubicBezTo>
                  <a:cubicBezTo>
                    <a:pt x="39" y="40"/>
                    <a:pt x="45" y="46"/>
                    <a:pt x="51" y="51"/>
                  </a:cubicBezTo>
                  <a:cubicBezTo>
                    <a:pt x="57" y="57"/>
                    <a:pt x="63" y="62"/>
                    <a:pt x="68" y="68"/>
                  </a:cubicBezTo>
                  <a:cubicBezTo>
                    <a:pt x="74" y="74"/>
                    <a:pt x="80" y="79"/>
                    <a:pt x="86" y="85"/>
                  </a:cubicBezTo>
                  <a:cubicBezTo>
                    <a:pt x="92" y="90"/>
                    <a:pt x="98" y="96"/>
                    <a:pt x="103" y="102"/>
                  </a:cubicBezTo>
                  <a:cubicBezTo>
                    <a:pt x="109" y="107"/>
                    <a:pt x="115" y="113"/>
                    <a:pt x="121" y="118"/>
                  </a:cubicBezTo>
                  <a:cubicBezTo>
                    <a:pt x="127" y="124"/>
                    <a:pt x="133" y="129"/>
                    <a:pt x="139" y="135"/>
                  </a:cubicBezTo>
                  <a:cubicBezTo>
                    <a:pt x="144" y="141"/>
                    <a:pt x="150" y="146"/>
                    <a:pt x="156" y="152"/>
                  </a:cubicBezTo>
                  <a:cubicBezTo>
                    <a:pt x="158" y="154"/>
                    <a:pt x="160" y="156"/>
                    <a:pt x="162" y="158"/>
                  </a:cubicBezTo>
                  <a:cubicBezTo>
                    <a:pt x="174" y="169"/>
                    <a:pt x="185" y="180"/>
                    <a:pt x="197" y="191"/>
                  </a:cubicBezTo>
                  <a:cubicBezTo>
                    <a:pt x="209" y="202"/>
                    <a:pt x="220" y="213"/>
                    <a:pt x="232" y="224"/>
                  </a:cubicBezTo>
                  <a:cubicBezTo>
                    <a:pt x="235" y="227"/>
                    <a:pt x="238" y="230"/>
                    <a:pt x="241" y="233"/>
                  </a:cubicBezTo>
                  <a:cubicBezTo>
                    <a:pt x="243" y="235"/>
                    <a:pt x="245" y="238"/>
                    <a:pt x="248" y="239"/>
                  </a:cubicBezTo>
                  <a:cubicBezTo>
                    <a:pt x="251" y="239"/>
                    <a:pt x="253" y="236"/>
                    <a:pt x="255" y="233"/>
                  </a:cubicBezTo>
                  <a:cubicBezTo>
                    <a:pt x="257" y="230"/>
                    <a:pt x="259" y="227"/>
                    <a:pt x="261" y="224"/>
                  </a:cubicBezTo>
                  <a:cubicBezTo>
                    <a:pt x="266" y="217"/>
                    <a:pt x="271" y="210"/>
                    <a:pt x="275" y="203"/>
                  </a:cubicBezTo>
                  <a:cubicBezTo>
                    <a:pt x="280" y="197"/>
                    <a:pt x="284" y="191"/>
                    <a:pt x="288" y="185"/>
                  </a:cubicBezTo>
                  <a:cubicBezTo>
                    <a:pt x="297" y="172"/>
                    <a:pt x="307" y="158"/>
                    <a:pt x="316" y="145"/>
                  </a:cubicBezTo>
                  <a:cubicBezTo>
                    <a:pt x="326" y="132"/>
                    <a:pt x="335" y="118"/>
                    <a:pt x="345" y="106"/>
                  </a:cubicBezTo>
                  <a:cubicBezTo>
                    <a:pt x="349" y="99"/>
                    <a:pt x="354" y="92"/>
                    <a:pt x="359" y="85"/>
                  </a:cubicBezTo>
                  <a:cubicBezTo>
                    <a:pt x="359" y="84"/>
                    <a:pt x="361" y="82"/>
                    <a:pt x="360" y="79"/>
                  </a:cubicBezTo>
                  <a:close/>
                </a:path>
              </a:pathLst>
            </a:custGeom>
            <a:solidFill>
              <a:srgbClr val="3FA59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3" name="ïsļíḍê"/>
            <p:cNvSpPr/>
            <p:nvPr/>
          </p:nvSpPr>
          <p:spPr bwMode="auto">
            <a:xfrm>
              <a:off x="3686157" y="1173144"/>
              <a:ext cx="2874325" cy="1981790"/>
            </a:xfrm>
            <a:custGeom>
              <a:avLst/>
              <a:gdLst>
                <a:gd name="T0" fmla="*/ 102 w 380"/>
                <a:gd name="T1" fmla="*/ 19 h 262"/>
                <a:gd name="T2" fmla="*/ 106 w 380"/>
                <a:gd name="T3" fmla="*/ 12 h 262"/>
                <a:gd name="T4" fmla="*/ 108 w 380"/>
                <a:gd name="T5" fmla="*/ 9 h 262"/>
                <a:gd name="T6" fmla="*/ 110 w 380"/>
                <a:gd name="T7" fmla="*/ 7 h 262"/>
                <a:gd name="T8" fmla="*/ 112 w 380"/>
                <a:gd name="T9" fmla="*/ 5 h 262"/>
                <a:gd name="T10" fmla="*/ 114 w 380"/>
                <a:gd name="T11" fmla="*/ 3 h 262"/>
                <a:gd name="T12" fmla="*/ 115 w 380"/>
                <a:gd name="T13" fmla="*/ 2 h 262"/>
                <a:gd name="T14" fmla="*/ 116 w 380"/>
                <a:gd name="T15" fmla="*/ 1 h 262"/>
                <a:gd name="T16" fmla="*/ 118 w 380"/>
                <a:gd name="T17" fmla="*/ 1 h 262"/>
                <a:gd name="T18" fmla="*/ 119 w 380"/>
                <a:gd name="T19" fmla="*/ 0 h 262"/>
                <a:gd name="T20" fmla="*/ 121 w 380"/>
                <a:gd name="T21" fmla="*/ 0 h 262"/>
                <a:gd name="T22" fmla="*/ 122 w 380"/>
                <a:gd name="T23" fmla="*/ 0 h 262"/>
                <a:gd name="T24" fmla="*/ 124 w 380"/>
                <a:gd name="T25" fmla="*/ 1 h 262"/>
                <a:gd name="T26" fmla="*/ 126 w 380"/>
                <a:gd name="T27" fmla="*/ 1 h 262"/>
                <a:gd name="T28" fmla="*/ 127 w 380"/>
                <a:gd name="T29" fmla="*/ 2 h 262"/>
                <a:gd name="T30" fmla="*/ 129 w 380"/>
                <a:gd name="T31" fmla="*/ 3 h 262"/>
                <a:gd name="T32" fmla="*/ 134 w 380"/>
                <a:gd name="T33" fmla="*/ 8 h 262"/>
                <a:gd name="T34" fmla="*/ 303 w 380"/>
                <a:gd name="T35" fmla="*/ 170 h 262"/>
                <a:gd name="T36" fmla="*/ 340 w 380"/>
                <a:gd name="T37" fmla="*/ 204 h 262"/>
                <a:gd name="T38" fmla="*/ 369 w 380"/>
                <a:gd name="T39" fmla="*/ 232 h 262"/>
                <a:gd name="T40" fmla="*/ 375 w 380"/>
                <a:gd name="T41" fmla="*/ 238 h 262"/>
                <a:gd name="T42" fmla="*/ 376 w 380"/>
                <a:gd name="T43" fmla="*/ 240 h 262"/>
                <a:gd name="T44" fmla="*/ 377 w 380"/>
                <a:gd name="T45" fmla="*/ 241 h 262"/>
                <a:gd name="T46" fmla="*/ 377 w 380"/>
                <a:gd name="T47" fmla="*/ 242 h 262"/>
                <a:gd name="T48" fmla="*/ 378 w 380"/>
                <a:gd name="T49" fmla="*/ 244 h 262"/>
                <a:gd name="T50" fmla="*/ 378 w 380"/>
                <a:gd name="T51" fmla="*/ 245 h 262"/>
                <a:gd name="T52" fmla="*/ 379 w 380"/>
                <a:gd name="T53" fmla="*/ 246 h 262"/>
                <a:gd name="T54" fmla="*/ 380 w 380"/>
                <a:gd name="T55" fmla="*/ 261 h 262"/>
                <a:gd name="T56" fmla="*/ 379 w 380"/>
                <a:gd name="T57" fmla="*/ 258 h 262"/>
                <a:gd name="T58" fmla="*/ 378 w 380"/>
                <a:gd name="T59" fmla="*/ 255 h 262"/>
                <a:gd name="T60" fmla="*/ 376 w 380"/>
                <a:gd name="T61" fmla="*/ 253 h 262"/>
                <a:gd name="T62" fmla="*/ 352 w 380"/>
                <a:gd name="T63" fmla="*/ 229 h 262"/>
                <a:gd name="T64" fmla="*/ 315 w 380"/>
                <a:gd name="T65" fmla="*/ 194 h 262"/>
                <a:gd name="T66" fmla="*/ 137 w 380"/>
                <a:gd name="T67" fmla="*/ 23 h 262"/>
                <a:gd name="T68" fmla="*/ 128 w 380"/>
                <a:gd name="T69" fmla="*/ 16 h 262"/>
                <a:gd name="T70" fmla="*/ 123 w 380"/>
                <a:gd name="T71" fmla="*/ 15 h 262"/>
                <a:gd name="T72" fmla="*/ 119 w 380"/>
                <a:gd name="T73" fmla="*/ 15 h 262"/>
                <a:gd name="T74" fmla="*/ 115 w 380"/>
                <a:gd name="T75" fmla="*/ 18 h 262"/>
                <a:gd name="T76" fmla="*/ 112 w 380"/>
                <a:gd name="T77" fmla="*/ 21 h 262"/>
                <a:gd name="T78" fmla="*/ 109 w 380"/>
                <a:gd name="T79" fmla="*/ 25 h 262"/>
                <a:gd name="T80" fmla="*/ 105 w 380"/>
                <a:gd name="T81" fmla="*/ 30 h 262"/>
                <a:gd name="T82" fmla="*/ 101 w 380"/>
                <a:gd name="T83" fmla="*/ 36 h 262"/>
                <a:gd name="T84" fmla="*/ 17 w 380"/>
                <a:gd name="T85" fmla="*/ 156 h 262"/>
                <a:gd name="T86" fmla="*/ 15 w 380"/>
                <a:gd name="T87" fmla="*/ 159 h 262"/>
                <a:gd name="T88" fmla="*/ 8 w 380"/>
                <a:gd name="T89" fmla="*/ 167 h 262"/>
                <a:gd name="T90" fmla="*/ 5 w 380"/>
                <a:gd name="T91" fmla="*/ 172 h 262"/>
                <a:gd name="T92" fmla="*/ 3 w 380"/>
                <a:gd name="T93" fmla="*/ 176 h 262"/>
                <a:gd name="T94" fmla="*/ 2 w 380"/>
                <a:gd name="T95" fmla="*/ 180 h 262"/>
                <a:gd name="T96" fmla="*/ 1 w 380"/>
                <a:gd name="T97" fmla="*/ 186 h 262"/>
                <a:gd name="T98" fmla="*/ 0 w 380"/>
                <a:gd name="T99" fmla="*/ 168 h 262"/>
                <a:gd name="T100" fmla="*/ 1 w 380"/>
                <a:gd name="T101" fmla="*/ 165 h 262"/>
                <a:gd name="T102" fmla="*/ 1 w 380"/>
                <a:gd name="T103" fmla="*/ 163 h 262"/>
                <a:gd name="T104" fmla="*/ 2 w 380"/>
                <a:gd name="T105" fmla="*/ 161 h 262"/>
                <a:gd name="T106" fmla="*/ 4 w 380"/>
                <a:gd name="T107" fmla="*/ 157 h 262"/>
                <a:gd name="T108" fmla="*/ 5 w 380"/>
                <a:gd name="T109" fmla="*/ 155 h 262"/>
                <a:gd name="T110" fmla="*/ 10 w 380"/>
                <a:gd name="T111" fmla="*/ 149 h 262"/>
                <a:gd name="T112" fmla="*/ 13 w 380"/>
                <a:gd name="T113" fmla="*/ 144 h 262"/>
                <a:gd name="T114" fmla="*/ 58 w 380"/>
                <a:gd name="T115" fmla="*/ 8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262">
                  <a:moveTo>
                    <a:pt x="99" y="22"/>
                  </a:moveTo>
                  <a:cubicBezTo>
                    <a:pt x="100" y="21"/>
                    <a:pt x="100" y="21"/>
                    <a:pt x="100" y="21"/>
                  </a:cubicBezTo>
                  <a:cubicBezTo>
                    <a:pt x="100" y="21"/>
                    <a:pt x="101" y="20"/>
                    <a:pt x="101" y="20"/>
                  </a:cubicBezTo>
                  <a:cubicBezTo>
                    <a:pt x="101" y="19"/>
                    <a:pt x="101" y="19"/>
                    <a:pt x="102" y="19"/>
                  </a:cubicBezTo>
                  <a:cubicBezTo>
                    <a:pt x="102" y="18"/>
                    <a:pt x="103" y="17"/>
                    <a:pt x="103" y="17"/>
                  </a:cubicBezTo>
                  <a:cubicBezTo>
                    <a:pt x="103" y="16"/>
                    <a:pt x="104" y="16"/>
                    <a:pt x="104" y="15"/>
                  </a:cubicBezTo>
                  <a:cubicBezTo>
                    <a:pt x="104" y="15"/>
                    <a:pt x="104" y="14"/>
                    <a:pt x="105" y="14"/>
                  </a:cubicBezTo>
                  <a:cubicBezTo>
                    <a:pt x="105" y="13"/>
                    <a:pt x="105" y="13"/>
                    <a:pt x="106" y="12"/>
                  </a:cubicBezTo>
                  <a:cubicBezTo>
                    <a:pt x="106" y="12"/>
                    <a:pt x="106" y="12"/>
                    <a:pt x="106" y="12"/>
                  </a:cubicBezTo>
                  <a:cubicBezTo>
                    <a:pt x="106" y="11"/>
                    <a:pt x="106" y="11"/>
                    <a:pt x="106" y="11"/>
                  </a:cubicBezTo>
                  <a:cubicBezTo>
                    <a:pt x="107" y="11"/>
                    <a:pt x="107" y="11"/>
                    <a:pt x="107" y="10"/>
                  </a:cubicBezTo>
                  <a:cubicBezTo>
                    <a:pt x="108" y="9"/>
                    <a:pt x="108" y="9"/>
                    <a:pt x="108" y="9"/>
                  </a:cubicBezTo>
                  <a:cubicBezTo>
                    <a:pt x="108" y="9"/>
                    <a:pt x="108" y="9"/>
                    <a:pt x="108" y="9"/>
                  </a:cubicBezTo>
                  <a:cubicBezTo>
                    <a:pt x="109" y="8"/>
                    <a:pt x="109" y="8"/>
                    <a:pt x="109" y="8"/>
                  </a:cubicBezTo>
                  <a:cubicBezTo>
                    <a:pt x="109" y="8"/>
                    <a:pt x="109" y="8"/>
                    <a:pt x="109" y="8"/>
                  </a:cubicBezTo>
                  <a:cubicBezTo>
                    <a:pt x="110" y="7"/>
                    <a:pt x="110" y="7"/>
                    <a:pt x="110" y="7"/>
                  </a:cubicBezTo>
                  <a:cubicBezTo>
                    <a:pt x="110" y="7"/>
                    <a:pt x="110" y="7"/>
                    <a:pt x="110" y="7"/>
                  </a:cubicBezTo>
                  <a:cubicBezTo>
                    <a:pt x="110" y="6"/>
                    <a:pt x="110" y="6"/>
                    <a:pt x="110" y="6"/>
                  </a:cubicBezTo>
                  <a:cubicBezTo>
                    <a:pt x="111" y="5"/>
                    <a:pt x="111" y="5"/>
                    <a:pt x="111" y="5"/>
                  </a:cubicBezTo>
                  <a:cubicBezTo>
                    <a:pt x="112" y="5"/>
                    <a:pt x="112" y="5"/>
                    <a:pt x="112" y="5"/>
                  </a:cubicBezTo>
                  <a:cubicBezTo>
                    <a:pt x="112" y="5"/>
                    <a:pt x="112" y="5"/>
                    <a:pt x="112" y="5"/>
                  </a:cubicBezTo>
                  <a:cubicBezTo>
                    <a:pt x="112" y="4"/>
                    <a:pt x="112" y="4"/>
                    <a:pt x="112" y="4"/>
                  </a:cubicBezTo>
                  <a:cubicBezTo>
                    <a:pt x="113" y="4"/>
                    <a:pt x="113" y="4"/>
                    <a:pt x="113" y="4"/>
                  </a:cubicBezTo>
                  <a:cubicBezTo>
                    <a:pt x="114" y="3"/>
                    <a:pt x="114" y="3"/>
                    <a:pt x="114" y="3"/>
                  </a:cubicBezTo>
                  <a:cubicBezTo>
                    <a:pt x="114" y="3"/>
                    <a:pt x="114" y="3"/>
                    <a:pt x="114" y="3"/>
                  </a:cubicBezTo>
                  <a:cubicBezTo>
                    <a:pt x="114" y="3"/>
                    <a:pt x="114" y="3"/>
                    <a:pt x="114" y="3"/>
                  </a:cubicBezTo>
                  <a:cubicBezTo>
                    <a:pt x="114" y="3"/>
                    <a:pt x="114" y="3"/>
                    <a:pt x="114" y="3"/>
                  </a:cubicBezTo>
                  <a:cubicBezTo>
                    <a:pt x="115" y="2"/>
                    <a:pt x="115" y="2"/>
                    <a:pt x="115" y="2"/>
                  </a:cubicBezTo>
                  <a:cubicBezTo>
                    <a:pt x="116" y="2"/>
                    <a:pt x="116" y="2"/>
                    <a:pt x="116" y="2"/>
                  </a:cubicBezTo>
                  <a:cubicBezTo>
                    <a:pt x="116" y="2"/>
                    <a:pt x="116" y="2"/>
                    <a:pt x="116" y="2"/>
                  </a:cubicBezTo>
                  <a:cubicBezTo>
                    <a:pt x="116" y="2"/>
                    <a:pt x="116" y="2"/>
                    <a:pt x="116" y="2"/>
                  </a:cubicBezTo>
                  <a:cubicBezTo>
                    <a:pt x="116" y="1"/>
                    <a:pt x="116" y="1"/>
                    <a:pt x="116" y="1"/>
                  </a:cubicBezTo>
                  <a:cubicBezTo>
                    <a:pt x="117" y="1"/>
                    <a:pt x="117" y="1"/>
                    <a:pt x="117" y="1"/>
                  </a:cubicBezTo>
                  <a:cubicBezTo>
                    <a:pt x="117" y="1"/>
                    <a:pt x="117" y="1"/>
                    <a:pt x="117" y="1"/>
                  </a:cubicBezTo>
                  <a:cubicBezTo>
                    <a:pt x="118" y="1"/>
                    <a:pt x="118" y="1"/>
                    <a:pt x="118" y="1"/>
                  </a:cubicBezTo>
                  <a:cubicBezTo>
                    <a:pt x="118" y="1"/>
                    <a:pt x="118" y="1"/>
                    <a:pt x="118" y="1"/>
                  </a:cubicBezTo>
                  <a:cubicBezTo>
                    <a:pt x="118" y="1"/>
                    <a:pt x="118" y="1"/>
                    <a:pt x="118" y="1"/>
                  </a:cubicBezTo>
                  <a:cubicBezTo>
                    <a:pt x="118" y="1"/>
                    <a:pt x="118" y="1"/>
                    <a:pt x="118" y="1"/>
                  </a:cubicBezTo>
                  <a:cubicBezTo>
                    <a:pt x="119" y="0"/>
                    <a:pt x="119" y="0"/>
                    <a:pt x="119" y="0"/>
                  </a:cubicBezTo>
                  <a:cubicBezTo>
                    <a:pt x="119" y="0"/>
                    <a:pt x="119" y="0"/>
                    <a:pt x="119" y="0"/>
                  </a:cubicBezTo>
                  <a:cubicBezTo>
                    <a:pt x="120" y="0"/>
                    <a:pt x="120" y="0"/>
                    <a:pt x="120" y="0"/>
                  </a:cubicBezTo>
                  <a:cubicBezTo>
                    <a:pt x="120" y="0"/>
                    <a:pt x="120" y="0"/>
                    <a:pt x="120" y="0"/>
                  </a:cubicBezTo>
                  <a:cubicBezTo>
                    <a:pt x="120" y="0"/>
                    <a:pt x="120" y="0"/>
                    <a:pt x="120" y="0"/>
                  </a:cubicBezTo>
                  <a:cubicBezTo>
                    <a:pt x="121" y="0"/>
                    <a:pt x="121" y="0"/>
                    <a:pt x="121" y="0"/>
                  </a:cubicBezTo>
                  <a:cubicBezTo>
                    <a:pt x="122" y="0"/>
                    <a:pt x="122" y="0"/>
                    <a:pt x="122" y="0"/>
                  </a:cubicBezTo>
                  <a:cubicBezTo>
                    <a:pt x="122" y="0"/>
                    <a:pt x="122" y="0"/>
                    <a:pt x="122" y="0"/>
                  </a:cubicBezTo>
                  <a:cubicBezTo>
                    <a:pt x="122" y="0"/>
                    <a:pt x="122" y="0"/>
                    <a:pt x="122" y="0"/>
                  </a:cubicBezTo>
                  <a:cubicBezTo>
                    <a:pt x="122" y="0"/>
                    <a:pt x="122" y="0"/>
                    <a:pt x="122" y="0"/>
                  </a:cubicBezTo>
                  <a:cubicBezTo>
                    <a:pt x="123" y="0"/>
                    <a:pt x="123" y="0"/>
                    <a:pt x="123" y="0"/>
                  </a:cubicBezTo>
                  <a:cubicBezTo>
                    <a:pt x="124" y="0"/>
                    <a:pt x="124" y="0"/>
                    <a:pt x="124" y="0"/>
                  </a:cubicBezTo>
                  <a:cubicBezTo>
                    <a:pt x="124" y="0"/>
                    <a:pt x="124" y="0"/>
                    <a:pt x="124" y="0"/>
                  </a:cubicBezTo>
                  <a:cubicBezTo>
                    <a:pt x="124" y="1"/>
                    <a:pt x="124" y="1"/>
                    <a:pt x="124" y="1"/>
                  </a:cubicBezTo>
                  <a:cubicBezTo>
                    <a:pt x="124" y="1"/>
                    <a:pt x="124" y="1"/>
                    <a:pt x="124" y="1"/>
                  </a:cubicBezTo>
                  <a:cubicBezTo>
                    <a:pt x="125" y="1"/>
                    <a:pt x="125" y="1"/>
                    <a:pt x="125" y="1"/>
                  </a:cubicBezTo>
                  <a:cubicBezTo>
                    <a:pt x="125" y="1"/>
                    <a:pt x="125" y="1"/>
                    <a:pt x="125" y="1"/>
                  </a:cubicBezTo>
                  <a:cubicBezTo>
                    <a:pt x="126" y="1"/>
                    <a:pt x="126" y="1"/>
                    <a:pt x="126" y="1"/>
                  </a:cubicBezTo>
                  <a:cubicBezTo>
                    <a:pt x="126" y="1"/>
                    <a:pt x="126" y="1"/>
                    <a:pt x="126" y="1"/>
                  </a:cubicBezTo>
                  <a:cubicBezTo>
                    <a:pt x="127" y="2"/>
                    <a:pt x="127" y="2"/>
                    <a:pt x="127" y="2"/>
                  </a:cubicBezTo>
                  <a:cubicBezTo>
                    <a:pt x="127" y="2"/>
                    <a:pt x="127" y="2"/>
                    <a:pt x="127" y="2"/>
                  </a:cubicBezTo>
                  <a:cubicBezTo>
                    <a:pt x="127" y="2"/>
                    <a:pt x="127" y="2"/>
                    <a:pt x="127" y="2"/>
                  </a:cubicBezTo>
                  <a:cubicBezTo>
                    <a:pt x="128" y="2"/>
                    <a:pt x="128" y="2"/>
                    <a:pt x="128" y="2"/>
                  </a:cubicBezTo>
                  <a:cubicBezTo>
                    <a:pt x="128" y="3"/>
                    <a:pt x="128" y="3"/>
                    <a:pt x="128" y="3"/>
                  </a:cubicBezTo>
                  <a:cubicBezTo>
                    <a:pt x="129" y="3"/>
                    <a:pt x="129" y="3"/>
                    <a:pt x="129" y="3"/>
                  </a:cubicBezTo>
                  <a:cubicBezTo>
                    <a:pt x="129" y="3"/>
                    <a:pt x="129" y="3"/>
                    <a:pt x="129" y="3"/>
                  </a:cubicBezTo>
                  <a:cubicBezTo>
                    <a:pt x="130" y="4"/>
                    <a:pt x="131" y="4"/>
                    <a:pt x="131" y="5"/>
                  </a:cubicBezTo>
                  <a:cubicBezTo>
                    <a:pt x="132" y="6"/>
                    <a:pt x="132" y="6"/>
                    <a:pt x="132" y="6"/>
                  </a:cubicBezTo>
                  <a:cubicBezTo>
                    <a:pt x="132" y="6"/>
                    <a:pt x="133" y="6"/>
                    <a:pt x="133" y="7"/>
                  </a:cubicBezTo>
                  <a:cubicBezTo>
                    <a:pt x="134" y="8"/>
                    <a:pt x="134" y="8"/>
                    <a:pt x="134" y="8"/>
                  </a:cubicBezTo>
                  <a:cubicBezTo>
                    <a:pt x="135" y="9"/>
                    <a:pt x="135" y="9"/>
                    <a:pt x="135" y="9"/>
                  </a:cubicBezTo>
                  <a:cubicBezTo>
                    <a:pt x="139" y="12"/>
                    <a:pt x="143" y="17"/>
                    <a:pt x="147" y="20"/>
                  </a:cubicBezTo>
                  <a:cubicBezTo>
                    <a:pt x="161" y="34"/>
                    <a:pt x="175" y="48"/>
                    <a:pt x="190" y="61"/>
                  </a:cubicBezTo>
                  <a:cubicBezTo>
                    <a:pt x="228" y="97"/>
                    <a:pt x="266" y="134"/>
                    <a:pt x="303" y="170"/>
                  </a:cubicBezTo>
                  <a:cubicBezTo>
                    <a:pt x="307" y="173"/>
                    <a:pt x="311" y="177"/>
                    <a:pt x="315" y="181"/>
                  </a:cubicBezTo>
                  <a:cubicBezTo>
                    <a:pt x="319" y="184"/>
                    <a:pt x="323" y="188"/>
                    <a:pt x="327" y="192"/>
                  </a:cubicBezTo>
                  <a:cubicBezTo>
                    <a:pt x="331" y="196"/>
                    <a:pt x="335" y="200"/>
                    <a:pt x="339" y="203"/>
                  </a:cubicBezTo>
                  <a:cubicBezTo>
                    <a:pt x="340" y="204"/>
                    <a:pt x="340" y="204"/>
                    <a:pt x="340" y="204"/>
                  </a:cubicBezTo>
                  <a:cubicBezTo>
                    <a:pt x="344" y="208"/>
                    <a:pt x="347" y="211"/>
                    <a:pt x="350" y="214"/>
                  </a:cubicBezTo>
                  <a:cubicBezTo>
                    <a:pt x="354" y="217"/>
                    <a:pt x="357" y="221"/>
                    <a:pt x="361" y="224"/>
                  </a:cubicBezTo>
                  <a:cubicBezTo>
                    <a:pt x="362" y="225"/>
                    <a:pt x="363" y="226"/>
                    <a:pt x="364" y="228"/>
                  </a:cubicBezTo>
                  <a:cubicBezTo>
                    <a:pt x="366" y="229"/>
                    <a:pt x="367" y="231"/>
                    <a:pt x="369" y="232"/>
                  </a:cubicBezTo>
                  <a:cubicBezTo>
                    <a:pt x="371" y="234"/>
                    <a:pt x="372" y="235"/>
                    <a:pt x="373" y="237"/>
                  </a:cubicBezTo>
                  <a:cubicBezTo>
                    <a:pt x="374" y="237"/>
                    <a:pt x="374" y="237"/>
                    <a:pt x="374" y="237"/>
                  </a:cubicBezTo>
                  <a:cubicBezTo>
                    <a:pt x="375" y="238"/>
                    <a:pt x="375" y="238"/>
                    <a:pt x="375" y="238"/>
                  </a:cubicBezTo>
                  <a:cubicBezTo>
                    <a:pt x="375" y="238"/>
                    <a:pt x="375" y="238"/>
                    <a:pt x="375" y="238"/>
                  </a:cubicBezTo>
                  <a:cubicBezTo>
                    <a:pt x="375" y="238"/>
                    <a:pt x="375" y="238"/>
                    <a:pt x="375" y="238"/>
                  </a:cubicBezTo>
                  <a:cubicBezTo>
                    <a:pt x="375" y="239"/>
                    <a:pt x="375" y="239"/>
                    <a:pt x="375" y="239"/>
                  </a:cubicBezTo>
                  <a:cubicBezTo>
                    <a:pt x="376" y="240"/>
                    <a:pt x="376" y="240"/>
                    <a:pt x="376" y="240"/>
                  </a:cubicBezTo>
                  <a:cubicBezTo>
                    <a:pt x="376" y="240"/>
                    <a:pt x="376" y="240"/>
                    <a:pt x="376" y="240"/>
                  </a:cubicBezTo>
                  <a:cubicBezTo>
                    <a:pt x="376" y="240"/>
                    <a:pt x="376" y="240"/>
                    <a:pt x="376" y="240"/>
                  </a:cubicBezTo>
                  <a:cubicBezTo>
                    <a:pt x="376" y="240"/>
                    <a:pt x="376" y="240"/>
                    <a:pt x="376" y="240"/>
                  </a:cubicBezTo>
                  <a:cubicBezTo>
                    <a:pt x="377" y="241"/>
                    <a:pt x="377" y="241"/>
                    <a:pt x="377" y="241"/>
                  </a:cubicBezTo>
                  <a:cubicBezTo>
                    <a:pt x="377" y="241"/>
                    <a:pt x="377" y="241"/>
                    <a:pt x="377" y="241"/>
                  </a:cubicBezTo>
                  <a:cubicBezTo>
                    <a:pt x="377" y="241"/>
                    <a:pt x="377" y="241"/>
                    <a:pt x="377" y="241"/>
                  </a:cubicBezTo>
                  <a:cubicBezTo>
                    <a:pt x="377" y="242"/>
                    <a:pt x="377" y="242"/>
                    <a:pt x="377" y="242"/>
                  </a:cubicBezTo>
                  <a:cubicBezTo>
                    <a:pt x="377" y="242"/>
                    <a:pt x="377" y="242"/>
                    <a:pt x="377" y="242"/>
                  </a:cubicBezTo>
                  <a:cubicBezTo>
                    <a:pt x="377" y="242"/>
                    <a:pt x="377" y="242"/>
                    <a:pt x="377" y="242"/>
                  </a:cubicBezTo>
                  <a:cubicBezTo>
                    <a:pt x="377" y="242"/>
                    <a:pt x="377" y="242"/>
                    <a:pt x="377" y="242"/>
                  </a:cubicBezTo>
                  <a:cubicBezTo>
                    <a:pt x="378" y="243"/>
                    <a:pt x="378" y="243"/>
                    <a:pt x="378" y="243"/>
                  </a:cubicBezTo>
                  <a:cubicBezTo>
                    <a:pt x="378" y="244"/>
                    <a:pt x="378" y="244"/>
                    <a:pt x="378" y="244"/>
                  </a:cubicBezTo>
                  <a:cubicBezTo>
                    <a:pt x="378" y="244"/>
                    <a:pt x="378" y="244"/>
                    <a:pt x="378" y="244"/>
                  </a:cubicBezTo>
                  <a:cubicBezTo>
                    <a:pt x="378" y="244"/>
                    <a:pt x="378" y="244"/>
                    <a:pt x="378" y="244"/>
                  </a:cubicBezTo>
                  <a:cubicBezTo>
                    <a:pt x="378" y="244"/>
                    <a:pt x="378" y="244"/>
                    <a:pt x="378" y="244"/>
                  </a:cubicBezTo>
                  <a:cubicBezTo>
                    <a:pt x="378" y="245"/>
                    <a:pt x="378" y="245"/>
                    <a:pt x="378" y="245"/>
                  </a:cubicBezTo>
                  <a:cubicBezTo>
                    <a:pt x="378" y="245"/>
                    <a:pt x="378" y="245"/>
                    <a:pt x="378" y="245"/>
                  </a:cubicBezTo>
                  <a:cubicBezTo>
                    <a:pt x="378" y="245"/>
                    <a:pt x="378" y="245"/>
                    <a:pt x="378" y="245"/>
                  </a:cubicBezTo>
                  <a:cubicBezTo>
                    <a:pt x="379" y="246"/>
                    <a:pt x="379" y="246"/>
                    <a:pt x="379" y="246"/>
                  </a:cubicBezTo>
                  <a:cubicBezTo>
                    <a:pt x="379" y="246"/>
                    <a:pt x="379" y="246"/>
                    <a:pt x="379" y="246"/>
                  </a:cubicBezTo>
                  <a:cubicBezTo>
                    <a:pt x="379" y="246"/>
                    <a:pt x="379" y="246"/>
                    <a:pt x="379" y="246"/>
                  </a:cubicBezTo>
                  <a:cubicBezTo>
                    <a:pt x="379" y="247"/>
                    <a:pt x="379" y="247"/>
                    <a:pt x="379" y="247"/>
                  </a:cubicBezTo>
                  <a:cubicBezTo>
                    <a:pt x="380" y="262"/>
                    <a:pt x="380" y="262"/>
                    <a:pt x="380" y="262"/>
                  </a:cubicBezTo>
                  <a:cubicBezTo>
                    <a:pt x="380" y="262"/>
                    <a:pt x="380" y="261"/>
                    <a:pt x="380" y="261"/>
                  </a:cubicBezTo>
                  <a:cubicBezTo>
                    <a:pt x="380" y="261"/>
                    <a:pt x="380" y="261"/>
                    <a:pt x="380" y="261"/>
                  </a:cubicBezTo>
                  <a:cubicBezTo>
                    <a:pt x="380" y="260"/>
                    <a:pt x="380" y="260"/>
                    <a:pt x="379" y="259"/>
                  </a:cubicBezTo>
                  <a:cubicBezTo>
                    <a:pt x="379" y="259"/>
                    <a:pt x="379" y="259"/>
                    <a:pt x="379" y="259"/>
                  </a:cubicBezTo>
                  <a:cubicBezTo>
                    <a:pt x="379" y="259"/>
                    <a:pt x="379" y="258"/>
                    <a:pt x="379" y="258"/>
                  </a:cubicBezTo>
                  <a:cubicBezTo>
                    <a:pt x="379" y="258"/>
                    <a:pt x="379" y="258"/>
                    <a:pt x="379" y="258"/>
                  </a:cubicBezTo>
                  <a:cubicBezTo>
                    <a:pt x="379" y="258"/>
                    <a:pt x="379" y="257"/>
                    <a:pt x="379" y="257"/>
                  </a:cubicBezTo>
                  <a:cubicBezTo>
                    <a:pt x="378" y="257"/>
                    <a:pt x="378" y="257"/>
                    <a:pt x="378" y="257"/>
                  </a:cubicBezTo>
                  <a:cubicBezTo>
                    <a:pt x="378" y="256"/>
                    <a:pt x="378" y="256"/>
                    <a:pt x="378" y="255"/>
                  </a:cubicBezTo>
                  <a:cubicBezTo>
                    <a:pt x="378" y="255"/>
                    <a:pt x="378" y="255"/>
                    <a:pt x="378" y="255"/>
                  </a:cubicBezTo>
                  <a:cubicBezTo>
                    <a:pt x="378" y="255"/>
                    <a:pt x="377" y="255"/>
                    <a:pt x="377" y="254"/>
                  </a:cubicBezTo>
                  <a:cubicBezTo>
                    <a:pt x="377" y="254"/>
                    <a:pt x="377" y="254"/>
                    <a:pt x="377" y="254"/>
                  </a:cubicBezTo>
                  <a:cubicBezTo>
                    <a:pt x="377" y="254"/>
                    <a:pt x="376" y="253"/>
                    <a:pt x="376" y="253"/>
                  </a:cubicBezTo>
                  <a:cubicBezTo>
                    <a:pt x="376" y="253"/>
                    <a:pt x="376" y="253"/>
                    <a:pt x="376" y="253"/>
                  </a:cubicBezTo>
                  <a:cubicBezTo>
                    <a:pt x="375" y="252"/>
                    <a:pt x="375" y="252"/>
                    <a:pt x="375" y="251"/>
                  </a:cubicBezTo>
                  <a:cubicBezTo>
                    <a:pt x="372" y="248"/>
                    <a:pt x="369" y="245"/>
                    <a:pt x="365" y="242"/>
                  </a:cubicBezTo>
                  <a:cubicBezTo>
                    <a:pt x="364" y="241"/>
                    <a:pt x="363" y="240"/>
                    <a:pt x="362" y="239"/>
                  </a:cubicBezTo>
                  <a:cubicBezTo>
                    <a:pt x="359" y="235"/>
                    <a:pt x="355" y="232"/>
                    <a:pt x="352" y="229"/>
                  </a:cubicBezTo>
                  <a:cubicBezTo>
                    <a:pt x="348" y="225"/>
                    <a:pt x="344" y="221"/>
                    <a:pt x="340" y="218"/>
                  </a:cubicBezTo>
                  <a:cubicBezTo>
                    <a:pt x="336" y="214"/>
                    <a:pt x="332" y="210"/>
                    <a:pt x="328" y="206"/>
                  </a:cubicBezTo>
                  <a:cubicBezTo>
                    <a:pt x="324" y="202"/>
                    <a:pt x="320" y="199"/>
                    <a:pt x="316" y="195"/>
                  </a:cubicBezTo>
                  <a:cubicBezTo>
                    <a:pt x="315" y="194"/>
                    <a:pt x="315" y="194"/>
                    <a:pt x="315" y="194"/>
                  </a:cubicBezTo>
                  <a:cubicBezTo>
                    <a:pt x="312" y="191"/>
                    <a:pt x="308" y="188"/>
                    <a:pt x="305" y="184"/>
                  </a:cubicBezTo>
                  <a:cubicBezTo>
                    <a:pt x="267" y="148"/>
                    <a:pt x="229" y="112"/>
                    <a:pt x="191" y="76"/>
                  </a:cubicBezTo>
                  <a:cubicBezTo>
                    <a:pt x="177" y="62"/>
                    <a:pt x="162" y="48"/>
                    <a:pt x="148" y="35"/>
                  </a:cubicBezTo>
                  <a:cubicBezTo>
                    <a:pt x="144" y="31"/>
                    <a:pt x="141" y="27"/>
                    <a:pt x="137" y="23"/>
                  </a:cubicBezTo>
                  <a:cubicBezTo>
                    <a:pt x="136" y="23"/>
                    <a:pt x="135" y="22"/>
                    <a:pt x="135" y="21"/>
                  </a:cubicBezTo>
                  <a:cubicBezTo>
                    <a:pt x="134" y="21"/>
                    <a:pt x="134" y="20"/>
                    <a:pt x="133" y="20"/>
                  </a:cubicBezTo>
                  <a:cubicBezTo>
                    <a:pt x="132" y="19"/>
                    <a:pt x="131" y="18"/>
                    <a:pt x="130" y="18"/>
                  </a:cubicBezTo>
                  <a:cubicBezTo>
                    <a:pt x="130" y="17"/>
                    <a:pt x="129" y="17"/>
                    <a:pt x="128" y="16"/>
                  </a:cubicBezTo>
                  <a:cubicBezTo>
                    <a:pt x="128" y="16"/>
                    <a:pt x="128" y="16"/>
                    <a:pt x="128" y="16"/>
                  </a:cubicBezTo>
                  <a:cubicBezTo>
                    <a:pt x="127" y="16"/>
                    <a:pt x="126" y="15"/>
                    <a:pt x="126" y="15"/>
                  </a:cubicBezTo>
                  <a:cubicBezTo>
                    <a:pt x="126" y="15"/>
                    <a:pt x="126" y="15"/>
                    <a:pt x="126" y="15"/>
                  </a:cubicBezTo>
                  <a:cubicBezTo>
                    <a:pt x="125" y="15"/>
                    <a:pt x="124" y="15"/>
                    <a:pt x="123" y="15"/>
                  </a:cubicBezTo>
                  <a:cubicBezTo>
                    <a:pt x="123" y="15"/>
                    <a:pt x="123" y="15"/>
                    <a:pt x="123" y="15"/>
                  </a:cubicBezTo>
                  <a:cubicBezTo>
                    <a:pt x="123" y="15"/>
                    <a:pt x="122" y="15"/>
                    <a:pt x="121" y="15"/>
                  </a:cubicBezTo>
                  <a:cubicBezTo>
                    <a:pt x="121" y="15"/>
                    <a:pt x="121" y="15"/>
                    <a:pt x="121" y="15"/>
                  </a:cubicBezTo>
                  <a:cubicBezTo>
                    <a:pt x="120" y="15"/>
                    <a:pt x="120" y="15"/>
                    <a:pt x="119" y="15"/>
                  </a:cubicBezTo>
                  <a:cubicBezTo>
                    <a:pt x="119" y="15"/>
                    <a:pt x="119" y="15"/>
                    <a:pt x="119" y="15"/>
                  </a:cubicBezTo>
                  <a:cubicBezTo>
                    <a:pt x="118" y="16"/>
                    <a:pt x="118" y="16"/>
                    <a:pt x="117" y="16"/>
                  </a:cubicBezTo>
                  <a:cubicBezTo>
                    <a:pt x="117" y="16"/>
                    <a:pt x="117" y="16"/>
                    <a:pt x="117" y="16"/>
                  </a:cubicBezTo>
                  <a:cubicBezTo>
                    <a:pt x="116" y="17"/>
                    <a:pt x="116" y="17"/>
                    <a:pt x="115" y="18"/>
                  </a:cubicBezTo>
                  <a:cubicBezTo>
                    <a:pt x="115" y="18"/>
                    <a:pt x="115" y="18"/>
                    <a:pt x="115" y="18"/>
                  </a:cubicBezTo>
                  <a:cubicBezTo>
                    <a:pt x="114" y="18"/>
                    <a:pt x="114" y="19"/>
                    <a:pt x="113" y="19"/>
                  </a:cubicBezTo>
                  <a:cubicBezTo>
                    <a:pt x="113" y="19"/>
                    <a:pt x="113" y="19"/>
                    <a:pt x="113" y="19"/>
                  </a:cubicBezTo>
                  <a:cubicBezTo>
                    <a:pt x="113" y="20"/>
                    <a:pt x="112" y="20"/>
                    <a:pt x="112" y="21"/>
                  </a:cubicBezTo>
                  <a:cubicBezTo>
                    <a:pt x="111" y="21"/>
                    <a:pt x="111" y="21"/>
                    <a:pt x="111" y="21"/>
                  </a:cubicBezTo>
                  <a:cubicBezTo>
                    <a:pt x="111" y="22"/>
                    <a:pt x="110" y="22"/>
                    <a:pt x="110" y="23"/>
                  </a:cubicBezTo>
                  <a:cubicBezTo>
                    <a:pt x="110" y="23"/>
                    <a:pt x="110" y="23"/>
                    <a:pt x="110" y="23"/>
                  </a:cubicBezTo>
                  <a:cubicBezTo>
                    <a:pt x="109" y="24"/>
                    <a:pt x="109" y="24"/>
                    <a:pt x="109" y="25"/>
                  </a:cubicBezTo>
                  <a:cubicBezTo>
                    <a:pt x="108" y="25"/>
                    <a:pt x="108" y="25"/>
                    <a:pt x="108" y="26"/>
                  </a:cubicBezTo>
                  <a:cubicBezTo>
                    <a:pt x="107" y="27"/>
                    <a:pt x="107" y="27"/>
                    <a:pt x="107" y="27"/>
                  </a:cubicBezTo>
                  <a:cubicBezTo>
                    <a:pt x="107" y="27"/>
                    <a:pt x="106" y="28"/>
                    <a:pt x="106" y="28"/>
                  </a:cubicBezTo>
                  <a:cubicBezTo>
                    <a:pt x="105" y="30"/>
                    <a:pt x="105" y="30"/>
                    <a:pt x="105" y="30"/>
                  </a:cubicBezTo>
                  <a:cubicBezTo>
                    <a:pt x="105" y="30"/>
                    <a:pt x="105" y="31"/>
                    <a:pt x="104" y="31"/>
                  </a:cubicBezTo>
                  <a:cubicBezTo>
                    <a:pt x="104" y="32"/>
                    <a:pt x="103" y="32"/>
                    <a:pt x="103" y="33"/>
                  </a:cubicBezTo>
                  <a:cubicBezTo>
                    <a:pt x="103" y="33"/>
                    <a:pt x="103" y="34"/>
                    <a:pt x="102" y="34"/>
                  </a:cubicBezTo>
                  <a:cubicBezTo>
                    <a:pt x="102" y="35"/>
                    <a:pt x="102" y="35"/>
                    <a:pt x="101" y="36"/>
                  </a:cubicBezTo>
                  <a:cubicBezTo>
                    <a:pt x="101" y="36"/>
                    <a:pt x="101" y="36"/>
                    <a:pt x="101" y="36"/>
                  </a:cubicBezTo>
                  <a:cubicBezTo>
                    <a:pt x="101" y="36"/>
                    <a:pt x="101" y="36"/>
                    <a:pt x="101" y="36"/>
                  </a:cubicBezTo>
                  <a:cubicBezTo>
                    <a:pt x="87" y="56"/>
                    <a:pt x="73" y="75"/>
                    <a:pt x="60" y="95"/>
                  </a:cubicBezTo>
                  <a:cubicBezTo>
                    <a:pt x="45" y="115"/>
                    <a:pt x="31" y="136"/>
                    <a:pt x="17" y="156"/>
                  </a:cubicBezTo>
                  <a:cubicBezTo>
                    <a:pt x="16" y="156"/>
                    <a:pt x="16" y="157"/>
                    <a:pt x="16" y="157"/>
                  </a:cubicBezTo>
                  <a:cubicBezTo>
                    <a:pt x="15" y="158"/>
                    <a:pt x="15" y="158"/>
                    <a:pt x="15" y="158"/>
                  </a:cubicBezTo>
                  <a:cubicBezTo>
                    <a:pt x="15" y="159"/>
                    <a:pt x="15" y="159"/>
                    <a:pt x="15" y="159"/>
                  </a:cubicBezTo>
                  <a:cubicBezTo>
                    <a:pt x="15" y="159"/>
                    <a:pt x="15" y="159"/>
                    <a:pt x="15" y="159"/>
                  </a:cubicBezTo>
                  <a:cubicBezTo>
                    <a:pt x="14" y="160"/>
                    <a:pt x="14" y="160"/>
                    <a:pt x="13" y="161"/>
                  </a:cubicBezTo>
                  <a:cubicBezTo>
                    <a:pt x="12" y="162"/>
                    <a:pt x="12" y="162"/>
                    <a:pt x="11" y="163"/>
                  </a:cubicBezTo>
                  <a:cubicBezTo>
                    <a:pt x="11" y="164"/>
                    <a:pt x="11" y="164"/>
                    <a:pt x="11" y="164"/>
                  </a:cubicBezTo>
                  <a:cubicBezTo>
                    <a:pt x="10" y="165"/>
                    <a:pt x="9" y="166"/>
                    <a:pt x="8" y="167"/>
                  </a:cubicBezTo>
                  <a:cubicBezTo>
                    <a:pt x="8" y="168"/>
                    <a:pt x="8" y="168"/>
                    <a:pt x="8" y="168"/>
                  </a:cubicBezTo>
                  <a:cubicBezTo>
                    <a:pt x="8" y="168"/>
                    <a:pt x="7" y="169"/>
                    <a:pt x="7" y="170"/>
                  </a:cubicBezTo>
                  <a:cubicBezTo>
                    <a:pt x="6" y="171"/>
                    <a:pt x="6" y="171"/>
                    <a:pt x="6" y="171"/>
                  </a:cubicBezTo>
                  <a:cubicBezTo>
                    <a:pt x="5" y="172"/>
                    <a:pt x="5" y="172"/>
                    <a:pt x="5" y="172"/>
                  </a:cubicBezTo>
                  <a:cubicBezTo>
                    <a:pt x="5" y="172"/>
                    <a:pt x="5" y="173"/>
                    <a:pt x="4" y="174"/>
                  </a:cubicBezTo>
                  <a:cubicBezTo>
                    <a:pt x="4" y="174"/>
                    <a:pt x="4" y="174"/>
                    <a:pt x="4" y="174"/>
                  </a:cubicBezTo>
                  <a:cubicBezTo>
                    <a:pt x="4" y="175"/>
                    <a:pt x="4" y="175"/>
                    <a:pt x="3" y="176"/>
                  </a:cubicBezTo>
                  <a:cubicBezTo>
                    <a:pt x="3" y="176"/>
                    <a:pt x="3" y="176"/>
                    <a:pt x="3" y="176"/>
                  </a:cubicBezTo>
                  <a:cubicBezTo>
                    <a:pt x="3" y="177"/>
                    <a:pt x="3" y="177"/>
                    <a:pt x="2" y="178"/>
                  </a:cubicBezTo>
                  <a:cubicBezTo>
                    <a:pt x="2" y="178"/>
                    <a:pt x="2" y="178"/>
                    <a:pt x="2" y="178"/>
                  </a:cubicBezTo>
                  <a:cubicBezTo>
                    <a:pt x="2" y="179"/>
                    <a:pt x="2" y="179"/>
                    <a:pt x="2" y="180"/>
                  </a:cubicBezTo>
                  <a:cubicBezTo>
                    <a:pt x="2" y="180"/>
                    <a:pt x="2" y="180"/>
                    <a:pt x="2" y="180"/>
                  </a:cubicBezTo>
                  <a:cubicBezTo>
                    <a:pt x="2" y="181"/>
                    <a:pt x="1" y="181"/>
                    <a:pt x="1" y="182"/>
                  </a:cubicBezTo>
                  <a:cubicBezTo>
                    <a:pt x="1" y="182"/>
                    <a:pt x="1" y="183"/>
                    <a:pt x="1" y="183"/>
                  </a:cubicBezTo>
                  <a:cubicBezTo>
                    <a:pt x="1" y="184"/>
                    <a:pt x="1" y="184"/>
                    <a:pt x="1" y="184"/>
                  </a:cubicBezTo>
                  <a:cubicBezTo>
                    <a:pt x="1" y="185"/>
                    <a:pt x="1" y="185"/>
                    <a:pt x="1" y="186"/>
                  </a:cubicBezTo>
                  <a:cubicBezTo>
                    <a:pt x="0" y="172"/>
                    <a:pt x="0" y="172"/>
                    <a:pt x="0" y="172"/>
                  </a:cubicBezTo>
                  <a:cubicBezTo>
                    <a:pt x="0" y="171"/>
                    <a:pt x="0" y="170"/>
                    <a:pt x="0" y="170"/>
                  </a:cubicBezTo>
                  <a:cubicBezTo>
                    <a:pt x="0" y="169"/>
                    <a:pt x="0" y="169"/>
                    <a:pt x="0" y="169"/>
                  </a:cubicBezTo>
                  <a:cubicBezTo>
                    <a:pt x="0" y="168"/>
                    <a:pt x="0" y="168"/>
                    <a:pt x="0" y="168"/>
                  </a:cubicBezTo>
                  <a:cubicBezTo>
                    <a:pt x="0" y="167"/>
                    <a:pt x="0" y="167"/>
                    <a:pt x="0" y="167"/>
                  </a:cubicBezTo>
                  <a:cubicBezTo>
                    <a:pt x="0" y="167"/>
                    <a:pt x="0" y="166"/>
                    <a:pt x="0" y="166"/>
                  </a:cubicBezTo>
                  <a:cubicBezTo>
                    <a:pt x="0" y="166"/>
                    <a:pt x="0" y="166"/>
                    <a:pt x="0" y="166"/>
                  </a:cubicBezTo>
                  <a:cubicBezTo>
                    <a:pt x="1" y="165"/>
                    <a:pt x="1" y="165"/>
                    <a:pt x="1" y="165"/>
                  </a:cubicBezTo>
                  <a:cubicBezTo>
                    <a:pt x="1" y="165"/>
                    <a:pt x="1" y="165"/>
                    <a:pt x="1" y="165"/>
                  </a:cubicBezTo>
                  <a:cubicBezTo>
                    <a:pt x="1" y="164"/>
                    <a:pt x="1" y="164"/>
                    <a:pt x="1" y="164"/>
                  </a:cubicBezTo>
                  <a:cubicBezTo>
                    <a:pt x="1" y="163"/>
                    <a:pt x="1" y="163"/>
                    <a:pt x="1" y="163"/>
                  </a:cubicBezTo>
                  <a:cubicBezTo>
                    <a:pt x="1" y="163"/>
                    <a:pt x="1" y="163"/>
                    <a:pt x="1" y="163"/>
                  </a:cubicBezTo>
                  <a:cubicBezTo>
                    <a:pt x="1" y="163"/>
                    <a:pt x="2" y="162"/>
                    <a:pt x="2" y="162"/>
                  </a:cubicBezTo>
                  <a:cubicBezTo>
                    <a:pt x="2" y="162"/>
                    <a:pt x="2" y="162"/>
                    <a:pt x="2" y="162"/>
                  </a:cubicBezTo>
                  <a:cubicBezTo>
                    <a:pt x="2" y="161"/>
                    <a:pt x="2" y="161"/>
                    <a:pt x="2" y="161"/>
                  </a:cubicBezTo>
                  <a:cubicBezTo>
                    <a:pt x="2" y="161"/>
                    <a:pt x="2" y="161"/>
                    <a:pt x="2" y="161"/>
                  </a:cubicBezTo>
                  <a:cubicBezTo>
                    <a:pt x="3" y="160"/>
                    <a:pt x="3" y="160"/>
                    <a:pt x="3" y="160"/>
                  </a:cubicBezTo>
                  <a:cubicBezTo>
                    <a:pt x="3" y="159"/>
                    <a:pt x="3" y="159"/>
                    <a:pt x="3" y="159"/>
                  </a:cubicBezTo>
                  <a:cubicBezTo>
                    <a:pt x="3" y="159"/>
                    <a:pt x="3" y="159"/>
                    <a:pt x="3" y="159"/>
                  </a:cubicBezTo>
                  <a:cubicBezTo>
                    <a:pt x="3" y="159"/>
                    <a:pt x="4" y="158"/>
                    <a:pt x="4" y="157"/>
                  </a:cubicBezTo>
                  <a:cubicBezTo>
                    <a:pt x="4" y="157"/>
                    <a:pt x="4" y="157"/>
                    <a:pt x="4" y="157"/>
                  </a:cubicBezTo>
                  <a:cubicBezTo>
                    <a:pt x="5" y="156"/>
                    <a:pt x="5" y="156"/>
                    <a:pt x="5" y="156"/>
                  </a:cubicBezTo>
                  <a:cubicBezTo>
                    <a:pt x="5" y="155"/>
                    <a:pt x="5" y="155"/>
                    <a:pt x="5" y="155"/>
                  </a:cubicBezTo>
                  <a:cubicBezTo>
                    <a:pt x="5" y="155"/>
                    <a:pt x="5" y="155"/>
                    <a:pt x="5" y="155"/>
                  </a:cubicBezTo>
                  <a:cubicBezTo>
                    <a:pt x="6" y="155"/>
                    <a:pt x="6" y="154"/>
                    <a:pt x="7" y="153"/>
                  </a:cubicBezTo>
                  <a:cubicBezTo>
                    <a:pt x="7" y="153"/>
                    <a:pt x="7" y="153"/>
                    <a:pt x="7" y="153"/>
                  </a:cubicBezTo>
                  <a:cubicBezTo>
                    <a:pt x="7" y="153"/>
                    <a:pt x="7" y="153"/>
                    <a:pt x="7" y="153"/>
                  </a:cubicBezTo>
                  <a:cubicBezTo>
                    <a:pt x="8" y="151"/>
                    <a:pt x="9" y="150"/>
                    <a:pt x="10" y="149"/>
                  </a:cubicBezTo>
                  <a:cubicBezTo>
                    <a:pt x="10" y="149"/>
                    <a:pt x="10" y="149"/>
                    <a:pt x="10" y="149"/>
                  </a:cubicBezTo>
                  <a:cubicBezTo>
                    <a:pt x="10" y="148"/>
                    <a:pt x="10" y="148"/>
                    <a:pt x="10" y="148"/>
                  </a:cubicBezTo>
                  <a:cubicBezTo>
                    <a:pt x="11" y="148"/>
                    <a:pt x="11" y="147"/>
                    <a:pt x="12" y="147"/>
                  </a:cubicBezTo>
                  <a:cubicBezTo>
                    <a:pt x="12" y="146"/>
                    <a:pt x="13" y="145"/>
                    <a:pt x="13" y="144"/>
                  </a:cubicBezTo>
                  <a:cubicBezTo>
                    <a:pt x="14" y="143"/>
                    <a:pt x="14" y="143"/>
                    <a:pt x="14" y="143"/>
                  </a:cubicBezTo>
                  <a:cubicBezTo>
                    <a:pt x="15" y="143"/>
                    <a:pt x="15" y="143"/>
                    <a:pt x="15" y="143"/>
                  </a:cubicBezTo>
                  <a:cubicBezTo>
                    <a:pt x="15" y="142"/>
                    <a:pt x="15" y="142"/>
                    <a:pt x="16" y="141"/>
                  </a:cubicBezTo>
                  <a:cubicBezTo>
                    <a:pt x="30" y="121"/>
                    <a:pt x="44" y="101"/>
                    <a:pt x="58" y="80"/>
                  </a:cubicBezTo>
                  <a:cubicBezTo>
                    <a:pt x="72" y="61"/>
                    <a:pt x="86" y="41"/>
                    <a:pt x="99" y="22"/>
                  </a:cubicBezTo>
                  <a:close/>
                </a:path>
              </a:pathLst>
            </a:custGeom>
            <a:solidFill>
              <a:srgbClr val="61D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4" name="iṧļíḓè"/>
            <p:cNvSpPr/>
            <p:nvPr/>
          </p:nvSpPr>
          <p:spPr bwMode="auto">
            <a:xfrm>
              <a:off x="3638799" y="1227790"/>
              <a:ext cx="2961757" cy="3249552"/>
            </a:xfrm>
            <a:custGeom>
              <a:avLst/>
              <a:gdLst>
                <a:gd name="T0" fmla="*/ 66 w 391"/>
                <a:gd name="T1" fmla="*/ 88 h 430"/>
                <a:gd name="T2" fmla="*/ 23 w 391"/>
                <a:gd name="T3" fmla="*/ 149 h 430"/>
                <a:gd name="T4" fmla="*/ 11 w 391"/>
                <a:gd name="T5" fmla="*/ 188 h 430"/>
                <a:gd name="T6" fmla="*/ 11 w 391"/>
                <a:gd name="T7" fmla="*/ 189 h 430"/>
                <a:gd name="T8" fmla="*/ 16 w 391"/>
                <a:gd name="T9" fmla="*/ 193 h 430"/>
                <a:gd name="T10" fmla="*/ 127 w 391"/>
                <a:gd name="T11" fmla="*/ 299 h 430"/>
                <a:gd name="T12" fmla="*/ 119 w 391"/>
                <a:gd name="T13" fmla="*/ 310 h 430"/>
                <a:gd name="T14" fmla="*/ 134 w 391"/>
                <a:gd name="T15" fmla="*/ 324 h 430"/>
                <a:gd name="T16" fmla="*/ 141 w 391"/>
                <a:gd name="T17" fmla="*/ 313 h 430"/>
                <a:gd name="T18" fmla="*/ 210 w 391"/>
                <a:gd name="T19" fmla="*/ 378 h 430"/>
                <a:gd name="T20" fmla="*/ 246 w 391"/>
                <a:gd name="T21" fmla="*/ 413 h 430"/>
                <a:gd name="T22" fmla="*/ 252 w 391"/>
                <a:gd name="T23" fmla="*/ 419 h 430"/>
                <a:gd name="T24" fmla="*/ 272 w 391"/>
                <a:gd name="T25" fmla="*/ 424 h 430"/>
                <a:gd name="T26" fmla="*/ 280 w 391"/>
                <a:gd name="T27" fmla="*/ 414 h 430"/>
                <a:gd name="T28" fmla="*/ 295 w 391"/>
                <a:gd name="T29" fmla="*/ 392 h 430"/>
                <a:gd name="T30" fmla="*/ 340 w 391"/>
                <a:gd name="T31" fmla="*/ 328 h 430"/>
                <a:gd name="T32" fmla="*/ 378 w 391"/>
                <a:gd name="T33" fmla="*/ 275 h 430"/>
                <a:gd name="T34" fmla="*/ 381 w 391"/>
                <a:gd name="T35" fmla="*/ 244 h 430"/>
                <a:gd name="T36" fmla="*/ 358 w 391"/>
                <a:gd name="T37" fmla="*/ 222 h 430"/>
                <a:gd name="T38" fmla="*/ 311 w 391"/>
                <a:gd name="T39" fmla="*/ 177 h 430"/>
                <a:gd name="T40" fmla="*/ 197 w 391"/>
                <a:gd name="T41" fmla="*/ 69 h 430"/>
                <a:gd name="T42" fmla="*/ 154 w 391"/>
                <a:gd name="T43" fmla="*/ 28 h 430"/>
                <a:gd name="T44" fmla="*/ 143 w 391"/>
                <a:gd name="T45" fmla="*/ 16 h 430"/>
                <a:gd name="T46" fmla="*/ 136 w 391"/>
                <a:gd name="T47" fmla="*/ 11 h 430"/>
                <a:gd name="T48" fmla="*/ 107 w 391"/>
                <a:gd name="T49" fmla="*/ 29 h 430"/>
                <a:gd name="T50" fmla="*/ 66 w 391"/>
                <a:gd name="T51" fmla="*/ 88 h 430"/>
                <a:gd name="T52" fmla="*/ 125 w 391"/>
                <a:gd name="T53" fmla="*/ 20 h 430"/>
                <a:gd name="T54" fmla="*/ 135 w 391"/>
                <a:gd name="T55" fmla="*/ 23 h 430"/>
                <a:gd name="T56" fmla="*/ 142 w 391"/>
                <a:gd name="T57" fmla="*/ 29 h 430"/>
                <a:gd name="T58" fmla="*/ 333 w 391"/>
                <a:gd name="T59" fmla="*/ 212 h 430"/>
                <a:gd name="T60" fmla="*/ 367 w 391"/>
                <a:gd name="T61" fmla="*/ 245 h 430"/>
                <a:gd name="T62" fmla="*/ 373 w 391"/>
                <a:gd name="T63" fmla="*/ 250 h 430"/>
                <a:gd name="T64" fmla="*/ 375 w 391"/>
                <a:gd name="T65" fmla="*/ 261 h 430"/>
                <a:gd name="T66" fmla="*/ 347 w 391"/>
                <a:gd name="T67" fmla="*/ 301 h 430"/>
                <a:gd name="T68" fmla="*/ 304 w 391"/>
                <a:gd name="T69" fmla="*/ 363 h 430"/>
                <a:gd name="T70" fmla="*/ 271 w 391"/>
                <a:gd name="T71" fmla="*/ 410 h 430"/>
                <a:gd name="T72" fmla="*/ 262 w 391"/>
                <a:gd name="T73" fmla="*/ 415 h 430"/>
                <a:gd name="T74" fmla="*/ 260 w 391"/>
                <a:gd name="T75" fmla="*/ 414 h 430"/>
                <a:gd name="T76" fmla="*/ 257 w 391"/>
                <a:gd name="T77" fmla="*/ 410 h 430"/>
                <a:gd name="T78" fmla="*/ 178 w 391"/>
                <a:gd name="T79" fmla="*/ 335 h 430"/>
                <a:gd name="T80" fmla="*/ 17 w 391"/>
                <a:gd name="T81" fmla="*/ 181 h 430"/>
                <a:gd name="T82" fmla="*/ 21 w 391"/>
                <a:gd name="T83" fmla="*/ 167 h 430"/>
                <a:gd name="T84" fmla="*/ 99 w 391"/>
                <a:gd name="T85" fmla="*/ 57 h 430"/>
                <a:gd name="T86" fmla="*/ 125 w 391"/>
                <a:gd name="T87" fmla="*/ 2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430">
                  <a:moveTo>
                    <a:pt x="66" y="88"/>
                  </a:moveTo>
                  <a:cubicBezTo>
                    <a:pt x="51" y="108"/>
                    <a:pt x="37" y="129"/>
                    <a:pt x="23" y="149"/>
                  </a:cubicBezTo>
                  <a:cubicBezTo>
                    <a:pt x="16" y="159"/>
                    <a:pt x="0" y="174"/>
                    <a:pt x="11" y="188"/>
                  </a:cubicBezTo>
                  <a:cubicBezTo>
                    <a:pt x="11" y="189"/>
                    <a:pt x="11" y="189"/>
                    <a:pt x="11" y="189"/>
                  </a:cubicBezTo>
                  <a:cubicBezTo>
                    <a:pt x="13" y="190"/>
                    <a:pt x="14" y="191"/>
                    <a:pt x="16" y="193"/>
                  </a:cubicBezTo>
                  <a:cubicBezTo>
                    <a:pt x="53" y="228"/>
                    <a:pt x="90" y="263"/>
                    <a:pt x="127" y="299"/>
                  </a:cubicBezTo>
                  <a:cubicBezTo>
                    <a:pt x="119" y="310"/>
                    <a:pt x="119" y="310"/>
                    <a:pt x="119" y="310"/>
                  </a:cubicBezTo>
                  <a:cubicBezTo>
                    <a:pt x="134" y="324"/>
                    <a:pt x="134" y="324"/>
                    <a:pt x="134" y="324"/>
                  </a:cubicBezTo>
                  <a:cubicBezTo>
                    <a:pt x="141" y="313"/>
                    <a:pt x="141" y="313"/>
                    <a:pt x="141" y="313"/>
                  </a:cubicBezTo>
                  <a:cubicBezTo>
                    <a:pt x="164" y="335"/>
                    <a:pt x="187" y="356"/>
                    <a:pt x="210" y="378"/>
                  </a:cubicBezTo>
                  <a:cubicBezTo>
                    <a:pt x="222" y="390"/>
                    <a:pt x="234" y="402"/>
                    <a:pt x="246" y="413"/>
                  </a:cubicBezTo>
                  <a:cubicBezTo>
                    <a:pt x="248" y="415"/>
                    <a:pt x="250" y="417"/>
                    <a:pt x="252" y="419"/>
                  </a:cubicBezTo>
                  <a:cubicBezTo>
                    <a:pt x="258" y="425"/>
                    <a:pt x="265" y="430"/>
                    <a:pt x="272" y="424"/>
                  </a:cubicBezTo>
                  <a:cubicBezTo>
                    <a:pt x="275" y="422"/>
                    <a:pt x="277" y="417"/>
                    <a:pt x="280" y="414"/>
                  </a:cubicBezTo>
                  <a:cubicBezTo>
                    <a:pt x="285" y="407"/>
                    <a:pt x="290" y="399"/>
                    <a:pt x="295" y="392"/>
                  </a:cubicBezTo>
                  <a:cubicBezTo>
                    <a:pt x="310" y="371"/>
                    <a:pt x="325" y="349"/>
                    <a:pt x="340" y="328"/>
                  </a:cubicBezTo>
                  <a:cubicBezTo>
                    <a:pt x="353" y="310"/>
                    <a:pt x="365" y="293"/>
                    <a:pt x="378" y="275"/>
                  </a:cubicBezTo>
                  <a:cubicBezTo>
                    <a:pt x="384" y="265"/>
                    <a:pt x="391" y="255"/>
                    <a:pt x="381" y="244"/>
                  </a:cubicBezTo>
                  <a:cubicBezTo>
                    <a:pt x="373" y="237"/>
                    <a:pt x="365" y="229"/>
                    <a:pt x="358" y="222"/>
                  </a:cubicBezTo>
                  <a:cubicBezTo>
                    <a:pt x="342" y="207"/>
                    <a:pt x="326" y="192"/>
                    <a:pt x="311" y="177"/>
                  </a:cubicBezTo>
                  <a:cubicBezTo>
                    <a:pt x="273" y="141"/>
                    <a:pt x="235" y="105"/>
                    <a:pt x="197" y="69"/>
                  </a:cubicBezTo>
                  <a:cubicBezTo>
                    <a:pt x="183" y="55"/>
                    <a:pt x="168" y="41"/>
                    <a:pt x="154" y="28"/>
                  </a:cubicBezTo>
                  <a:cubicBezTo>
                    <a:pt x="150" y="24"/>
                    <a:pt x="147" y="20"/>
                    <a:pt x="143" y="16"/>
                  </a:cubicBezTo>
                  <a:cubicBezTo>
                    <a:pt x="141" y="14"/>
                    <a:pt x="139" y="12"/>
                    <a:pt x="136" y="11"/>
                  </a:cubicBezTo>
                  <a:cubicBezTo>
                    <a:pt x="123" y="0"/>
                    <a:pt x="114" y="19"/>
                    <a:pt x="107" y="29"/>
                  </a:cubicBezTo>
                  <a:cubicBezTo>
                    <a:pt x="93" y="49"/>
                    <a:pt x="79" y="68"/>
                    <a:pt x="66" y="88"/>
                  </a:cubicBezTo>
                  <a:close/>
                  <a:moveTo>
                    <a:pt x="125" y="20"/>
                  </a:moveTo>
                  <a:cubicBezTo>
                    <a:pt x="128" y="17"/>
                    <a:pt x="132" y="19"/>
                    <a:pt x="135" y="23"/>
                  </a:cubicBezTo>
                  <a:cubicBezTo>
                    <a:pt x="138" y="25"/>
                    <a:pt x="140" y="27"/>
                    <a:pt x="142" y="29"/>
                  </a:cubicBezTo>
                  <a:cubicBezTo>
                    <a:pt x="205" y="90"/>
                    <a:pt x="269" y="151"/>
                    <a:pt x="333" y="212"/>
                  </a:cubicBezTo>
                  <a:cubicBezTo>
                    <a:pt x="344" y="223"/>
                    <a:pt x="356" y="234"/>
                    <a:pt x="367" y="245"/>
                  </a:cubicBezTo>
                  <a:cubicBezTo>
                    <a:pt x="369" y="246"/>
                    <a:pt x="371" y="248"/>
                    <a:pt x="373" y="250"/>
                  </a:cubicBezTo>
                  <a:cubicBezTo>
                    <a:pt x="376" y="253"/>
                    <a:pt x="378" y="256"/>
                    <a:pt x="375" y="261"/>
                  </a:cubicBezTo>
                  <a:cubicBezTo>
                    <a:pt x="368" y="276"/>
                    <a:pt x="357" y="288"/>
                    <a:pt x="347" y="301"/>
                  </a:cubicBezTo>
                  <a:cubicBezTo>
                    <a:pt x="333" y="322"/>
                    <a:pt x="319" y="342"/>
                    <a:pt x="304" y="363"/>
                  </a:cubicBezTo>
                  <a:cubicBezTo>
                    <a:pt x="293" y="379"/>
                    <a:pt x="282" y="394"/>
                    <a:pt x="271" y="410"/>
                  </a:cubicBezTo>
                  <a:cubicBezTo>
                    <a:pt x="269" y="413"/>
                    <a:pt x="267" y="418"/>
                    <a:pt x="262" y="415"/>
                  </a:cubicBezTo>
                  <a:cubicBezTo>
                    <a:pt x="261" y="415"/>
                    <a:pt x="261" y="414"/>
                    <a:pt x="260" y="414"/>
                  </a:cubicBezTo>
                  <a:cubicBezTo>
                    <a:pt x="259" y="413"/>
                    <a:pt x="258" y="411"/>
                    <a:pt x="257" y="410"/>
                  </a:cubicBezTo>
                  <a:cubicBezTo>
                    <a:pt x="231" y="385"/>
                    <a:pt x="204" y="360"/>
                    <a:pt x="178" y="335"/>
                  </a:cubicBezTo>
                  <a:cubicBezTo>
                    <a:pt x="125" y="284"/>
                    <a:pt x="71" y="232"/>
                    <a:pt x="17" y="181"/>
                  </a:cubicBezTo>
                  <a:cubicBezTo>
                    <a:pt x="14" y="176"/>
                    <a:pt x="19" y="171"/>
                    <a:pt x="21" y="167"/>
                  </a:cubicBezTo>
                  <a:cubicBezTo>
                    <a:pt x="47" y="130"/>
                    <a:pt x="73" y="94"/>
                    <a:pt x="99" y="57"/>
                  </a:cubicBezTo>
                  <a:cubicBezTo>
                    <a:pt x="107" y="45"/>
                    <a:pt x="115" y="31"/>
                    <a:pt x="125" y="20"/>
                  </a:cubicBezTo>
                  <a:close/>
                </a:path>
              </a:pathLst>
            </a:custGeom>
            <a:solidFill>
              <a:srgbClr val="41C2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5" name="iṥḻiḋè"/>
            <p:cNvSpPr/>
            <p:nvPr/>
          </p:nvSpPr>
          <p:spPr bwMode="auto">
            <a:xfrm>
              <a:off x="5675233" y="2535624"/>
              <a:ext cx="1734066" cy="1843356"/>
            </a:xfrm>
            <a:custGeom>
              <a:avLst/>
              <a:gdLst>
                <a:gd name="T0" fmla="*/ 229 w 229"/>
                <a:gd name="T1" fmla="*/ 36 h 244"/>
                <a:gd name="T2" fmla="*/ 228 w 229"/>
                <a:gd name="T3" fmla="*/ 28 h 244"/>
                <a:gd name="T4" fmla="*/ 219 w 229"/>
                <a:gd name="T5" fmla="*/ 31 h 244"/>
                <a:gd name="T6" fmla="*/ 146 w 229"/>
                <a:gd name="T7" fmla="*/ 1 h 244"/>
                <a:gd name="T8" fmla="*/ 144 w 229"/>
                <a:gd name="T9" fmla="*/ 1 h 244"/>
                <a:gd name="T10" fmla="*/ 10 w 229"/>
                <a:gd name="T11" fmla="*/ 195 h 244"/>
                <a:gd name="T12" fmla="*/ 0 w 229"/>
                <a:gd name="T13" fmla="*/ 199 h 244"/>
                <a:gd name="T14" fmla="*/ 1 w 229"/>
                <a:gd name="T15" fmla="*/ 208 h 244"/>
                <a:gd name="T16" fmla="*/ 1 w 229"/>
                <a:gd name="T17" fmla="*/ 208 h 244"/>
                <a:gd name="T18" fmla="*/ 2 w 229"/>
                <a:gd name="T19" fmla="*/ 208 h 244"/>
                <a:gd name="T20" fmla="*/ 85 w 229"/>
                <a:gd name="T21" fmla="*/ 244 h 244"/>
                <a:gd name="T22" fmla="*/ 86 w 229"/>
                <a:gd name="T23" fmla="*/ 243 h 244"/>
                <a:gd name="T24" fmla="*/ 229 w 229"/>
                <a:gd name="T25" fmla="*/ 37 h 244"/>
                <a:gd name="T26" fmla="*/ 229 w 229"/>
                <a:gd name="T2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44">
                  <a:moveTo>
                    <a:pt x="229" y="36"/>
                  </a:moveTo>
                  <a:cubicBezTo>
                    <a:pt x="228" y="28"/>
                    <a:pt x="228" y="28"/>
                    <a:pt x="228" y="28"/>
                  </a:cubicBezTo>
                  <a:cubicBezTo>
                    <a:pt x="219" y="31"/>
                    <a:pt x="219" y="31"/>
                    <a:pt x="219" y="31"/>
                  </a:cubicBezTo>
                  <a:cubicBezTo>
                    <a:pt x="181" y="15"/>
                    <a:pt x="184" y="17"/>
                    <a:pt x="146" y="1"/>
                  </a:cubicBezTo>
                  <a:cubicBezTo>
                    <a:pt x="145" y="0"/>
                    <a:pt x="144" y="1"/>
                    <a:pt x="144" y="1"/>
                  </a:cubicBezTo>
                  <a:cubicBezTo>
                    <a:pt x="99" y="66"/>
                    <a:pt x="55" y="130"/>
                    <a:pt x="10" y="195"/>
                  </a:cubicBezTo>
                  <a:cubicBezTo>
                    <a:pt x="0" y="199"/>
                    <a:pt x="0" y="199"/>
                    <a:pt x="0" y="199"/>
                  </a:cubicBezTo>
                  <a:cubicBezTo>
                    <a:pt x="1" y="208"/>
                    <a:pt x="1" y="208"/>
                    <a:pt x="1" y="208"/>
                  </a:cubicBezTo>
                  <a:cubicBezTo>
                    <a:pt x="1" y="208"/>
                    <a:pt x="1" y="208"/>
                    <a:pt x="1" y="208"/>
                  </a:cubicBezTo>
                  <a:cubicBezTo>
                    <a:pt x="2" y="208"/>
                    <a:pt x="2" y="208"/>
                    <a:pt x="2" y="208"/>
                  </a:cubicBezTo>
                  <a:cubicBezTo>
                    <a:pt x="43" y="226"/>
                    <a:pt x="43" y="226"/>
                    <a:pt x="85" y="244"/>
                  </a:cubicBezTo>
                  <a:cubicBezTo>
                    <a:pt x="85" y="244"/>
                    <a:pt x="86" y="243"/>
                    <a:pt x="86" y="243"/>
                  </a:cubicBezTo>
                  <a:cubicBezTo>
                    <a:pt x="134" y="174"/>
                    <a:pt x="182" y="106"/>
                    <a:pt x="229" y="37"/>
                  </a:cubicBezTo>
                  <a:lnTo>
                    <a:pt x="229" y="36"/>
                  </a:lnTo>
                  <a:close/>
                </a:path>
              </a:pathLst>
            </a:custGeom>
            <a:solidFill>
              <a:srgbClr val="28A0D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6" name="iš1iḓè"/>
            <p:cNvSpPr/>
            <p:nvPr/>
          </p:nvSpPr>
          <p:spPr bwMode="auto">
            <a:xfrm>
              <a:off x="5675233" y="2473695"/>
              <a:ext cx="1734066" cy="1836070"/>
            </a:xfrm>
            <a:custGeom>
              <a:avLst/>
              <a:gdLst>
                <a:gd name="T0" fmla="*/ 85 w 229"/>
                <a:gd name="T1" fmla="*/ 242 h 243"/>
                <a:gd name="T2" fmla="*/ 228 w 229"/>
                <a:gd name="T3" fmla="*/ 37 h 243"/>
                <a:gd name="T4" fmla="*/ 228 w 229"/>
                <a:gd name="T5" fmla="*/ 35 h 243"/>
                <a:gd name="T6" fmla="*/ 145 w 229"/>
                <a:gd name="T7" fmla="*/ 0 h 243"/>
                <a:gd name="T8" fmla="*/ 143 w 229"/>
                <a:gd name="T9" fmla="*/ 1 h 243"/>
                <a:gd name="T10" fmla="*/ 0 w 229"/>
                <a:gd name="T11" fmla="*/ 206 h 243"/>
                <a:gd name="T12" fmla="*/ 1 w 229"/>
                <a:gd name="T13" fmla="*/ 208 h 243"/>
                <a:gd name="T14" fmla="*/ 84 w 229"/>
                <a:gd name="T15" fmla="*/ 243 h 243"/>
                <a:gd name="T16" fmla="*/ 85 w 229"/>
                <a:gd name="T17"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243">
                  <a:moveTo>
                    <a:pt x="85" y="242"/>
                  </a:moveTo>
                  <a:cubicBezTo>
                    <a:pt x="133" y="174"/>
                    <a:pt x="181" y="105"/>
                    <a:pt x="228" y="37"/>
                  </a:cubicBezTo>
                  <a:cubicBezTo>
                    <a:pt x="229" y="36"/>
                    <a:pt x="228" y="35"/>
                    <a:pt x="228" y="35"/>
                  </a:cubicBezTo>
                  <a:cubicBezTo>
                    <a:pt x="187" y="17"/>
                    <a:pt x="186" y="18"/>
                    <a:pt x="145" y="0"/>
                  </a:cubicBezTo>
                  <a:cubicBezTo>
                    <a:pt x="144" y="0"/>
                    <a:pt x="143" y="0"/>
                    <a:pt x="143" y="1"/>
                  </a:cubicBezTo>
                  <a:cubicBezTo>
                    <a:pt x="95" y="69"/>
                    <a:pt x="48" y="138"/>
                    <a:pt x="0" y="206"/>
                  </a:cubicBezTo>
                  <a:cubicBezTo>
                    <a:pt x="0" y="207"/>
                    <a:pt x="0" y="207"/>
                    <a:pt x="1" y="208"/>
                  </a:cubicBezTo>
                  <a:cubicBezTo>
                    <a:pt x="42" y="225"/>
                    <a:pt x="42" y="226"/>
                    <a:pt x="84" y="243"/>
                  </a:cubicBezTo>
                  <a:cubicBezTo>
                    <a:pt x="84" y="243"/>
                    <a:pt x="85" y="243"/>
                    <a:pt x="85" y="242"/>
                  </a:cubicBezTo>
                  <a:close/>
                </a:path>
              </a:pathLst>
            </a:custGeom>
            <a:solidFill>
              <a:srgbClr val="83D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7" name="í$ļïḓè"/>
            <p:cNvSpPr/>
            <p:nvPr/>
          </p:nvSpPr>
          <p:spPr bwMode="auto">
            <a:xfrm>
              <a:off x="6418404" y="3191364"/>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8" name="iṣľïḓe"/>
            <p:cNvSpPr/>
            <p:nvPr/>
          </p:nvSpPr>
          <p:spPr bwMode="auto">
            <a:xfrm>
              <a:off x="6480336" y="3100290"/>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9" name="iŝľîḋè"/>
            <p:cNvSpPr/>
            <p:nvPr/>
          </p:nvSpPr>
          <p:spPr bwMode="auto">
            <a:xfrm>
              <a:off x="6538624" y="3016500"/>
              <a:ext cx="120220" cy="109290"/>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5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5" y="3"/>
                    <a:pt x="15" y="3"/>
                    <a:pt x="15"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0" name="îṡliḍé"/>
            <p:cNvSpPr/>
            <p:nvPr/>
          </p:nvSpPr>
          <p:spPr bwMode="auto">
            <a:xfrm>
              <a:off x="6356474" y="3275154"/>
              <a:ext cx="123862"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1" name="ís1ïḍê"/>
            <p:cNvSpPr/>
            <p:nvPr/>
          </p:nvSpPr>
          <p:spPr bwMode="auto">
            <a:xfrm>
              <a:off x="6298186" y="336622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5"/>
                    <a:pt x="0" y="9"/>
                  </a:cubicBezTo>
                  <a:cubicBezTo>
                    <a:pt x="0" y="10"/>
                    <a:pt x="0" y="10"/>
                    <a:pt x="0" y="10"/>
                  </a:cubicBezTo>
                  <a:cubicBezTo>
                    <a:pt x="3" y="11"/>
                    <a:pt x="5" y="12"/>
                    <a:pt x="8" y="14"/>
                  </a:cubicBezTo>
                  <a:cubicBezTo>
                    <a:pt x="9" y="13"/>
                    <a:pt x="9" y="13"/>
                    <a:pt x="9" y="13"/>
                  </a:cubicBezTo>
                  <a:cubicBezTo>
                    <a:pt x="12" y="10"/>
                    <a:pt x="13" y="8"/>
                    <a:pt x="16" y="4"/>
                  </a:cubicBezTo>
                  <a:cubicBezTo>
                    <a:pt x="16" y="3"/>
                    <a:pt x="16" y="3"/>
                    <a:pt x="16" y="3"/>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2" name="îṣľiďè"/>
            <p:cNvSpPr/>
            <p:nvPr/>
          </p:nvSpPr>
          <p:spPr bwMode="auto">
            <a:xfrm>
              <a:off x="6826419" y="2699560"/>
              <a:ext cx="244082" cy="316942"/>
            </a:xfrm>
            <a:custGeom>
              <a:avLst/>
              <a:gdLst>
                <a:gd name="T0" fmla="*/ 9 w 32"/>
                <a:gd name="T1" fmla="*/ 42 h 42"/>
                <a:gd name="T2" fmla="*/ 32 w 32"/>
                <a:gd name="T3" fmla="*/ 9 h 42"/>
                <a:gd name="T4" fmla="*/ 31 w 32"/>
                <a:gd name="T5" fmla="*/ 8 h 42"/>
                <a:gd name="T6" fmla="*/ 12 w 32"/>
                <a:gd name="T7" fmla="*/ 0 h 42"/>
                <a:gd name="T8" fmla="*/ 11 w 32"/>
                <a:gd name="T9" fmla="*/ 0 h 42"/>
                <a:gd name="T10" fmla="*/ 1 w 32"/>
                <a:gd name="T11" fmla="*/ 15 h 42"/>
                <a:gd name="T12" fmla="*/ 1 w 32"/>
                <a:gd name="T13" fmla="*/ 16 h 42"/>
                <a:gd name="T14" fmla="*/ 12 w 32"/>
                <a:gd name="T15" fmla="*/ 20 h 42"/>
                <a:gd name="T16" fmla="*/ 0 w 32"/>
                <a:gd name="T17" fmla="*/ 37 h 42"/>
                <a:gd name="T18" fmla="*/ 0 w 32"/>
                <a:gd name="T19" fmla="*/ 38 h 42"/>
                <a:gd name="T20" fmla="*/ 8 w 32"/>
                <a:gd name="T21" fmla="*/ 42 h 42"/>
                <a:gd name="T22" fmla="*/ 9 w 3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2">
                  <a:moveTo>
                    <a:pt x="9" y="42"/>
                  </a:moveTo>
                  <a:cubicBezTo>
                    <a:pt x="17" y="31"/>
                    <a:pt x="24" y="20"/>
                    <a:pt x="32" y="9"/>
                  </a:cubicBezTo>
                  <a:cubicBezTo>
                    <a:pt x="31" y="8"/>
                    <a:pt x="31" y="8"/>
                    <a:pt x="31" y="8"/>
                  </a:cubicBezTo>
                  <a:cubicBezTo>
                    <a:pt x="25" y="6"/>
                    <a:pt x="18" y="3"/>
                    <a:pt x="12" y="0"/>
                  </a:cubicBezTo>
                  <a:cubicBezTo>
                    <a:pt x="11" y="0"/>
                    <a:pt x="11" y="0"/>
                    <a:pt x="11" y="0"/>
                  </a:cubicBezTo>
                  <a:cubicBezTo>
                    <a:pt x="7" y="6"/>
                    <a:pt x="5" y="9"/>
                    <a:pt x="1" y="15"/>
                  </a:cubicBezTo>
                  <a:cubicBezTo>
                    <a:pt x="1" y="16"/>
                    <a:pt x="1" y="16"/>
                    <a:pt x="1" y="16"/>
                  </a:cubicBezTo>
                  <a:cubicBezTo>
                    <a:pt x="5" y="17"/>
                    <a:pt x="7" y="18"/>
                    <a:pt x="12" y="20"/>
                  </a:cubicBezTo>
                  <a:cubicBezTo>
                    <a:pt x="8" y="26"/>
                    <a:pt x="4" y="32"/>
                    <a:pt x="0" y="37"/>
                  </a:cubicBezTo>
                  <a:cubicBezTo>
                    <a:pt x="0" y="38"/>
                    <a:pt x="0" y="38"/>
                    <a:pt x="0" y="38"/>
                  </a:cubicBezTo>
                  <a:cubicBezTo>
                    <a:pt x="3" y="40"/>
                    <a:pt x="5" y="41"/>
                    <a:pt x="8" y="42"/>
                  </a:cubicBezTo>
                  <a:lnTo>
                    <a:pt x="9" y="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3" name="iś1íḋe"/>
            <p:cNvSpPr/>
            <p:nvPr/>
          </p:nvSpPr>
          <p:spPr bwMode="auto">
            <a:xfrm>
              <a:off x="6600554" y="2929068"/>
              <a:ext cx="120220" cy="105648"/>
            </a:xfrm>
            <a:custGeom>
              <a:avLst/>
              <a:gdLst>
                <a:gd name="T0" fmla="*/ 6 w 16"/>
                <a:gd name="T1" fmla="*/ 0 h 14"/>
                <a:gd name="T2" fmla="*/ 0 w 16"/>
                <a:gd name="T3" fmla="*/ 10 h 14"/>
                <a:gd name="T4" fmla="*/ 0 w 16"/>
                <a:gd name="T5" fmla="*/ 10 h 14"/>
                <a:gd name="T6" fmla="*/ 8 w 16"/>
                <a:gd name="T7" fmla="*/ 14 h 14"/>
                <a:gd name="T8" fmla="*/ 9 w 16"/>
                <a:gd name="T9" fmla="*/ 14 h 14"/>
                <a:gd name="T10" fmla="*/ 16 w 16"/>
                <a:gd name="T11" fmla="*/ 5 h 14"/>
                <a:gd name="T12" fmla="*/ 15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cubicBezTo>
                    <a:pt x="15" y="4"/>
                    <a:pt x="15" y="4"/>
                    <a:pt x="15" y="4"/>
                  </a:cubicBezTo>
                  <a:cubicBezTo>
                    <a:pt x="12" y="2"/>
                    <a:pt x="10"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4" name="ï$ḷîďè"/>
            <p:cNvSpPr/>
            <p:nvPr/>
          </p:nvSpPr>
          <p:spPr bwMode="auto">
            <a:xfrm>
              <a:off x="6698916" y="3085718"/>
              <a:ext cx="120220"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1"/>
                    <a:pt x="1" y="11"/>
                    <a:pt x="1" y="11"/>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5" name="ïṣļïḍè"/>
            <p:cNvSpPr/>
            <p:nvPr/>
          </p:nvSpPr>
          <p:spPr bwMode="auto">
            <a:xfrm>
              <a:off x="6658842" y="2663130"/>
              <a:ext cx="244082" cy="280512"/>
            </a:xfrm>
            <a:custGeom>
              <a:avLst/>
              <a:gdLst>
                <a:gd name="T0" fmla="*/ 23 w 32"/>
                <a:gd name="T1" fmla="*/ 0 h 37"/>
                <a:gd name="T2" fmla="*/ 22 w 32"/>
                <a:gd name="T3" fmla="*/ 1 h 37"/>
                <a:gd name="T4" fmla="*/ 0 w 32"/>
                <a:gd name="T5" fmla="*/ 33 h 37"/>
                <a:gd name="T6" fmla="*/ 0 w 32"/>
                <a:gd name="T7" fmla="*/ 34 h 37"/>
                <a:gd name="T8" fmla="*/ 8 w 32"/>
                <a:gd name="T9" fmla="*/ 37 h 37"/>
                <a:gd name="T10" fmla="*/ 9 w 32"/>
                <a:gd name="T11" fmla="*/ 37 h 37"/>
                <a:gd name="T12" fmla="*/ 32 w 32"/>
                <a:gd name="T13" fmla="*/ 5 h 37"/>
                <a:gd name="T14" fmla="*/ 32 w 32"/>
                <a:gd name="T15" fmla="*/ 4 h 37"/>
                <a:gd name="T16" fmla="*/ 23 w 32"/>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7">
                  <a:moveTo>
                    <a:pt x="23" y="0"/>
                  </a:moveTo>
                  <a:cubicBezTo>
                    <a:pt x="22" y="1"/>
                    <a:pt x="22" y="1"/>
                    <a:pt x="22" y="1"/>
                  </a:cubicBezTo>
                  <a:cubicBezTo>
                    <a:pt x="15" y="11"/>
                    <a:pt x="7" y="22"/>
                    <a:pt x="0" y="33"/>
                  </a:cubicBezTo>
                  <a:cubicBezTo>
                    <a:pt x="0" y="34"/>
                    <a:pt x="0" y="34"/>
                    <a:pt x="0" y="34"/>
                  </a:cubicBezTo>
                  <a:cubicBezTo>
                    <a:pt x="3" y="35"/>
                    <a:pt x="5" y="36"/>
                    <a:pt x="8" y="37"/>
                  </a:cubicBezTo>
                  <a:cubicBezTo>
                    <a:pt x="9" y="37"/>
                    <a:pt x="9" y="37"/>
                    <a:pt x="9" y="37"/>
                  </a:cubicBezTo>
                  <a:cubicBezTo>
                    <a:pt x="17" y="26"/>
                    <a:pt x="24" y="16"/>
                    <a:pt x="32" y="5"/>
                  </a:cubicBezTo>
                  <a:cubicBezTo>
                    <a:pt x="32" y="4"/>
                    <a:pt x="32" y="4"/>
                    <a:pt x="32" y="4"/>
                  </a:cubicBezTo>
                  <a:cubicBezTo>
                    <a:pt x="28" y="3"/>
                    <a:pt x="26" y="2"/>
                    <a:pt x="23"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6" name="iṡḻïḍé"/>
            <p:cNvSpPr/>
            <p:nvPr/>
          </p:nvSpPr>
          <p:spPr bwMode="auto">
            <a:xfrm>
              <a:off x="6760846" y="3001928"/>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1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3" y="10"/>
                    <a:pt x="14" y="8"/>
                    <a:pt x="16"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7" name="í$lîde"/>
            <p:cNvSpPr/>
            <p:nvPr/>
          </p:nvSpPr>
          <p:spPr bwMode="auto">
            <a:xfrm>
              <a:off x="5933887" y="3879891"/>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8" name="ïSḷiḍe"/>
            <p:cNvSpPr/>
            <p:nvPr/>
          </p:nvSpPr>
          <p:spPr bwMode="auto">
            <a:xfrm>
              <a:off x="6159752" y="3865319"/>
              <a:ext cx="123862" cy="105648"/>
            </a:xfrm>
            <a:custGeom>
              <a:avLst/>
              <a:gdLst>
                <a:gd name="T0" fmla="*/ 9 w 16"/>
                <a:gd name="T1" fmla="*/ 14 h 14"/>
                <a:gd name="T2" fmla="*/ 10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4"/>
                    <a:pt x="10" y="14"/>
                    <a:pt x="10" y="14"/>
                  </a:cubicBezTo>
                  <a:cubicBezTo>
                    <a:pt x="12" y="10"/>
                    <a:pt x="14" y="8"/>
                    <a:pt x="16" y="5"/>
                  </a:cubicBezTo>
                  <a:cubicBezTo>
                    <a:pt x="16" y="4"/>
                    <a:pt x="16" y="4"/>
                    <a:pt x="16" y="4"/>
                  </a:cubicBezTo>
                  <a:cubicBezTo>
                    <a:pt x="13" y="2"/>
                    <a:pt x="11" y="2"/>
                    <a:pt x="7" y="0"/>
                  </a:cubicBezTo>
                  <a:cubicBezTo>
                    <a:pt x="6" y="1"/>
                    <a:pt x="6" y="1"/>
                    <a:pt x="6" y="1"/>
                  </a:cubicBezTo>
                  <a:cubicBezTo>
                    <a:pt x="4" y="4"/>
                    <a:pt x="3" y="6"/>
                    <a:pt x="0" y="10"/>
                  </a:cubicBezTo>
                  <a:cubicBezTo>
                    <a:pt x="0" y="10"/>
                    <a:pt x="0" y="10"/>
                    <a:pt x="0" y="10"/>
                  </a:cubicBezTo>
                  <a:cubicBezTo>
                    <a:pt x="4" y="12"/>
                    <a:pt x="5"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9" name="íṩ1ide"/>
            <p:cNvSpPr/>
            <p:nvPr/>
          </p:nvSpPr>
          <p:spPr bwMode="auto">
            <a:xfrm>
              <a:off x="6046818" y="3872605"/>
              <a:ext cx="120220" cy="105648"/>
            </a:xfrm>
            <a:custGeom>
              <a:avLst/>
              <a:gdLst>
                <a:gd name="T0" fmla="*/ 9 w 16"/>
                <a:gd name="T1" fmla="*/ 14 h 14"/>
                <a:gd name="T2" fmla="*/ 10 w 16"/>
                <a:gd name="T3" fmla="*/ 13 h 14"/>
                <a:gd name="T4" fmla="*/ 16 w 16"/>
                <a:gd name="T5" fmla="*/ 4 h 14"/>
                <a:gd name="T6" fmla="*/ 16 w 16"/>
                <a:gd name="T7" fmla="*/ 3 h 14"/>
                <a:gd name="T8" fmla="*/ 8 w 16"/>
                <a:gd name="T9" fmla="*/ 0 h 14"/>
                <a:gd name="T10" fmla="*/ 7 w 16"/>
                <a:gd name="T11" fmla="*/ 0 h 14"/>
                <a:gd name="T12" fmla="*/ 0 w 16"/>
                <a:gd name="T13" fmla="*/ 9 h 14"/>
                <a:gd name="T14" fmla="*/ 1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3" y="10"/>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0" name="ïṧlîďê"/>
            <p:cNvSpPr/>
            <p:nvPr/>
          </p:nvSpPr>
          <p:spPr bwMode="auto">
            <a:xfrm>
              <a:off x="6283614" y="385074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3"/>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1" name="íṧlidè"/>
            <p:cNvSpPr/>
            <p:nvPr/>
          </p:nvSpPr>
          <p:spPr bwMode="auto">
            <a:xfrm>
              <a:off x="6341902" y="3766957"/>
              <a:ext cx="120220" cy="105648"/>
            </a:xfrm>
            <a:custGeom>
              <a:avLst/>
              <a:gdLst>
                <a:gd name="T0" fmla="*/ 9 w 16"/>
                <a:gd name="T1" fmla="*/ 13 h 14"/>
                <a:gd name="T2" fmla="*/ 16 w 16"/>
                <a:gd name="T3" fmla="*/ 4 h 14"/>
                <a:gd name="T4" fmla="*/ 15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2" name="íśḻíďe"/>
            <p:cNvSpPr/>
            <p:nvPr/>
          </p:nvSpPr>
          <p:spPr bwMode="auto">
            <a:xfrm>
              <a:off x="6236254" y="3450017"/>
              <a:ext cx="120220" cy="105648"/>
            </a:xfrm>
            <a:custGeom>
              <a:avLst/>
              <a:gdLst>
                <a:gd name="T0" fmla="*/ 6 w 16"/>
                <a:gd name="T1" fmla="*/ 0 h 14"/>
                <a:gd name="T2" fmla="*/ 0 w 16"/>
                <a:gd name="T3" fmla="*/ 9 h 14"/>
                <a:gd name="T4" fmla="*/ 0 w 16"/>
                <a:gd name="T5" fmla="*/ 10 h 14"/>
                <a:gd name="T6" fmla="*/ 8 w 16"/>
                <a:gd name="T7" fmla="*/ 14 h 14"/>
                <a:gd name="T8" fmla="*/ 9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3"/>
                    <a:pt x="8" y="14"/>
                  </a:cubicBezTo>
                  <a:cubicBezTo>
                    <a:pt x="9" y="14"/>
                    <a:pt x="9" y="14"/>
                    <a:pt x="9" y="14"/>
                  </a:cubicBezTo>
                  <a:cubicBezTo>
                    <a:pt x="12" y="10"/>
                    <a:pt x="13" y="8"/>
                    <a:pt x="16" y="5"/>
                  </a:cubicBezTo>
                  <a:cubicBezTo>
                    <a:pt x="16" y="4"/>
                    <a:pt x="16" y="4"/>
                    <a:pt x="16" y="4"/>
                  </a:cubicBezTo>
                  <a:cubicBezTo>
                    <a:pt x="12" y="2"/>
                    <a:pt x="10"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3" name="ïṩ1îďê"/>
            <p:cNvSpPr/>
            <p:nvPr/>
          </p:nvSpPr>
          <p:spPr bwMode="auto">
            <a:xfrm>
              <a:off x="6116036" y="362488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4"/>
                    <a:pt x="16" y="4"/>
                    <a:pt x="16" y="4"/>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4" name="îṧ1îḑe"/>
            <p:cNvSpPr/>
            <p:nvPr/>
          </p:nvSpPr>
          <p:spPr bwMode="auto">
            <a:xfrm>
              <a:off x="6174324" y="353380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9"/>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5" name="í$lïdé"/>
            <p:cNvSpPr/>
            <p:nvPr/>
          </p:nvSpPr>
          <p:spPr bwMode="auto">
            <a:xfrm>
              <a:off x="5995816" y="3796101"/>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6" name="íṧlíḋè"/>
            <p:cNvSpPr/>
            <p:nvPr/>
          </p:nvSpPr>
          <p:spPr bwMode="auto">
            <a:xfrm>
              <a:off x="6054104" y="3705027"/>
              <a:ext cx="120220"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2" y="6"/>
                    <a:pt x="0" y="10"/>
                  </a:cubicBezTo>
                  <a:cubicBezTo>
                    <a:pt x="0" y="11"/>
                    <a:pt x="0" y="11"/>
                    <a:pt x="0" y="11"/>
                  </a:cubicBezTo>
                  <a:cubicBezTo>
                    <a:pt x="3" y="12"/>
                    <a:pt x="5" y="13"/>
                    <a:pt x="9" y="14"/>
                  </a:cubicBezTo>
                  <a:cubicBezTo>
                    <a:pt x="10" y="14"/>
                    <a:pt x="10" y="14"/>
                    <a:pt x="10" y="14"/>
                  </a:cubicBezTo>
                  <a:cubicBezTo>
                    <a:pt x="12" y="10"/>
                    <a:pt x="13" y="8"/>
                    <a:pt x="16" y="5"/>
                  </a:cubicBezTo>
                  <a:cubicBezTo>
                    <a:pt x="16" y="4"/>
                    <a:pt x="16" y="4"/>
                    <a:pt x="16" y="4"/>
                  </a:cubicBezTo>
                  <a:cubicBezTo>
                    <a:pt x="12" y="3"/>
                    <a:pt x="11" y="2"/>
                    <a:pt x="7"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7" name="ïŝ1íḓe"/>
            <p:cNvSpPr/>
            <p:nvPr/>
          </p:nvSpPr>
          <p:spPr bwMode="auto">
            <a:xfrm>
              <a:off x="6713488" y="2918140"/>
              <a:ext cx="120220" cy="109290"/>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3"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8" name="išľïdé"/>
            <p:cNvSpPr/>
            <p:nvPr/>
          </p:nvSpPr>
          <p:spPr bwMode="auto">
            <a:xfrm>
              <a:off x="6531338" y="3176792"/>
              <a:ext cx="120220"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10"/>
                  </a:cubicBezTo>
                  <a:cubicBezTo>
                    <a:pt x="0" y="10"/>
                    <a:pt x="0" y="10"/>
                    <a:pt x="0" y="10"/>
                  </a:cubicBezTo>
                  <a:cubicBezTo>
                    <a:pt x="4"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9" name="i$ḻíďe"/>
            <p:cNvSpPr/>
            <p:nvPr/>
          </p:nvSpPr>
          <p:spPr bwMode="auto">
            <a:xfrm>
              <a:off x="6473050" y="3267868"/>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5"/>
                    <a:pt x="0" y="9"/>
                  </a:cubicBezTo>
                  <a:cubicBezTo>
                    <a:pt x="0" y="10"/>
                    <a:pt x="0" y="10"/>
                    <a:pt x="0" y="10"/>
                  </a:cubicBezTo>
                  <a:cubicBezTo>
                    <a:pt x="4" y="11"/>
                    <a:pt x="5" y="12"/>
                    <a:pt x="9" y="14"/>
                  </a:cubicBezTo>
                  <a:cubicBezTo>
                    <a:pt x="10" y="13"/>
                    <a:pt x="10" y="13"/>
                    <a:pt x="10" y="13"/>
                  </a:cubicBezTo>
                  <a:cubicBezTo>
                    <a:pt x="12" y="10"/>
                    <a:pt x="14"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0" name="îŝliḓê"/>
            <p:cNvSpPr/>
            <p:nvPr/>
          </p:nvSpPr>
          <p:spPr bwMode="auto">
            <a:xfrm>
              <a:off x="6593268" y="3093004"/>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5"/>
                    <a:pt x="0" y="9"/>
                  </a:cubicBezTo>
                  <a:cubicBezTo>
                    <a:pt x="0" y="10"/>
                    <a:pt x="0" y="10"/>
                    <a:pt x="0" y="10"/>
                  </a:cubicBezTo>
                  <a:cubicBezTo>
                    <a:pt x="4" y="11"/>
                    <a:pt x="5" y="12"/>
                    <a:pt x="9" y="14"/>
                  </a:cubicBezTo>
                  <a:cubicBezTo>
                    <a:pt x="10" y="13"/>
                    <a:pt x="10" y="13"/>
                    <a:pt x="10" y="13"/>
                  </a:cubicBezTo>
                  <a:cubicBezTo>
                    <a:pt x="12" y="10"/>
                    <a:pt x="13" y="8"/>
                    <a:pt x="16" y="4"/>
                  </a:cubicBezTo>
                  <a:cubicBezTo>
                    <a:pt x="16" y="3"/>
                    <a:pt x="16" y="3"/>
                    <a:pt x="16" y="3"/>
                  </a:cubicBezTo>
                  <a:cubicBezTo>
                    <a:pt x="12"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1" name="iŝlíde"/>
            <p:cNvSpPr/>
            <p:nvPr/>
          </p:nvSpPr>
          <p:spPr bwMode="auto">
            <a:xfrm>
              <a:off x="6411118" y="3351655"/>
              <a:ext cx="120220" cy="105648"/>
            </a:xfrm>
            <a:custGeom>
              <a:avLst/>
              <a:gdLst>
                <a:gd name="T0" fmla="*/ 6 w 16"/>
                <a:gd name="T1" fmla="*/ 0 h 14"/>
                <a:gd name="T2" fmla="*/ 0 w 16"/>
                <a:gd name="T3" fmla="*/ 9 h 14"/>
                <a:gd name="T4" fmla="*/ 0 w 16"/>
                <a:gd name="T5" fmla="*/ 10 h 14"/>
                <a:gd name="T6" fmla="*/ 9 w 16"/>
                <a:gd name="T7" fmla="*/ 14 h 14"/>
                <a:gd name="T8" fmla="*/ 10 w 16"/>
                <a:gd name="T9" fmla="*/ 14 h 14"/>
                <a:gd name="T10" fmla="*/ 16 w 16"/>
                <a:gd name="T11" fmla="*/ 4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3" y="6"/>
                    <a:pt x="0" y="9"/>
                  </a:cubicBezTo>
                  <a:cubicBezTo>
                    <a:pt x="0" y="10"/>
                    <a:pt x="0" y="10"/>
                    <a:pt x="0" y="10"/>
                  </a:cubicBezTo>
                  <a:cubicBezTo>
                    <a:pt x="4" y="12"/>
                    <a:pt x="5" y="12"/>
                    <a:pt x="9" y="14"/>
                  </a:cubicBezTo>
                  <a:cubicBezTo>
                    <a:pt x="10" y="14"/>
                    <a:pt x="10" y="14"/>
                    <a:pt x="10" y="14"/>
                  </a:cubicBezTo>
                  <a:cubicBezTo>
                    <a:pt x="12" y="10"/>
                    <a:pt x="14" y="8"/>
                    <a:pt x="16" y="4"/>
                  </a:cubicBezTo>
                  <a:cubicBezTo>
                    <a:pt x="16" y="4"/>
                    <a:pt x="16" y="4"/>
                    <a:pt x="16" y="4"/>
                  </a:cubicBezTo>
                  <a:cubicBezTo>
                    <a:pt x="13" y="2"/>
                    <a:pt x="11" y="1"/>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2" name="ïṩ1îḓe"/>
            <p:cNvSpPr/>
            <p:nvPr/>
          </p:nvSpPr>
          <p:spPr bwMode="auto">
            <a:xfrm>
              <a:off x="6349188" y="3435445"/>
              <a:ext cx="123862" cy="105648"/>
            </a:xfrm>
            <a:custGeom>
              <a:avLst/>
              <a:gdLst>
                <a:gd name="T0" fmla="*/ 6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6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1"/>
                  </a:moveTo>
                  <a:cubicBezTo>
                    <a:pt x="4" y="4"/>
                    <a:pt x="3" y="6"/>
                    <a:pt x="0" y="10"/>
                  </a:cubicBezTo>
                  <a:cubicBezTo>
                    <a:pt x="0" y="11"/>
                    <a:pt x="0" y="11"/>
                    <a:pt x="0" y="11"/>
                  </a:cubicBezTo>
                  <a:cubicBezTo>
                    <a:pt x="4" y="12"/>
                    <a:pt x="5" y="13"/>
                    <a:pt x="9" y="14"/>
                  </a:cubicBezTo>
                  <a:cubicBezTo>
                    <a:pt x="10" y="14"/>
                    <a:pt x="10" y="14"/>
                    <a:pt x="10" y="14"/>
                  </a:cubicBezTo>
                  <a:cubicBezTo>
                    <a:pt x="12" y="10"/>
                    <a:pt x="14" y="9"/>
                    <a:pt x="16" y="5"/>
                  </a:cubicBezTo>
                  <a:cubicBezTo>
                    <a:pt x="16" y="4"/>
                    <a:pt x="16" y="4"/>
                    <a:pt x="16" y="4"/>
                  </a:cubicBezTo>
                  <a:cubicBezTo>
                    <a:pt x="13" y="3"/>
                    <a:pt x="11" y="2"/>
                    <a:pt x="8" y="0"/>
                  </a:cubicBezTo>
                  <a:lnTo>
                    <a:pt x="6"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3" name="ïś1ïḍé"/>
            <p:cNvSpPr/>
            <p:nvPr/>
          </p:nvSpPr>
          <p:spPr bwMode="auto">
            <a:xfrm>
              <a:off x="6651556" y="3001928"/>
              <a:ext cx="123862" cy="105648"/>
            </a:xfrm>
            <a:custGeom>
              <a:avLst/>
              <a:gdLst>
                <a:gd name="T0" fmla="*/ 6 w 16"/>
                <a:gd name="T1" fmla="*/ 0 h 14"/>
                <a:gd name="T2" fmla="*/ 0 w 16"/>
                <a:gd name="T3" fmla="*/ 10 h 14"/>
                <a:gd name="T4" fmla="*/ 0 w 16"/>
                <a:gd name="T5" fmla="*/ 10 h 14"/>
                <a:gd name="T6" fmla="*/ 9 w 16"/>
                <a:gd name="T7" fmla="*/ 14 h 14"/>
                <a:gd name="T8" fmla="*/ 10 w 16"/>
                <a:gd name="T9" fmla="*/ 14 h 14"/>
                <a:gd name="T10" fmla="*/ 16 w 16"/>
                <a:gd name="T11" fmla="*/ 5 h 14"/>
                <a:gd name="T12" fmla="*/ 16 w 16"/>
                <a:gd name="T13" fmla="*/ 4 h 14"/>
                <a:gd name="T14" fmla="*/ 7 w 16"/>
                <a:gd name="T15" fmla="*/ 0 h 14"/>
                <a:gd name="T16" fmla="*/ 6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6" y="0"/>
                  </a:moveTo>
                  <a:cubicBezTo>
                    <a:pt x="4" y="4"/>
                    <a:pt x="2" y="6"/>
                    <a:pt x="0" y="10"/>
                  </a:cubicBezTo>
                  <a:cubicBezTo>
                    <a:pt x="0" y="10"/>
                    <a:pt x="0" y="10"/>
                    <a:pt x="0" y="10"/>
                  </a:cubicBezTo>
                  <a:cubicBezTo>
                    <a:pt x="3" y="12"/>
                    <a:pt x="5" y="13"/>
                    <a:pt x="9" y="14"/>
                  </a:cubicBezTo>
                  <a:cubicBezTo>
                    <a:pt x="10" y="14"/>
                    <a:pt x="10" y="14"/>
                    <a:pt x="10" y="14"/>
                  </a:cubicBezTo>
                  <a:cubicBezTo>
                    <a:pt x="12" y="10"/>
                    <a:pt x="13" y="8"/>
                    <a:pt x="16" y="5"/>
                  </a:cubicBezTo>
                  <a:cubicBezTo>
                    <a:pt x="16" y="4"/>
                    <a:pt x="16" y="4"/>
                    <a:pt x="16" y="4"/>
                  </a:cubicBezTo>
                  <a:cubicBezTo>
                    <a:pt x="12" y="2"/>
                    <a:pt x="11" y="2"/>
                    <a:pt x="7" y="0"/>
                  </a:cubicBezTo>
                  <a:lnTo>
                    <a:pt x="6"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4" name="îś1îḓê"/>
            <p:cNvSpPr/>
            <p:nvPr/>
          </p:nvSpPr>
          <p:spPr bwMode="auto">
            <a:xfrm>
              <a:off x="7092359" y="2684988"/>
              <a:ext cx="120220"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5" name="îšḻiďé"/>
            <p:cNvSpPr/>
            <p:nvPr/>
          </p:nvSpPr>
          <p:spPr bwMode="auto">
            <a:xfrm>
              <a:off x="6396546" y="3683169"/>
              <a:ext cx="120220" cy="98362"/>
            </a:xfrm>
            <a:custGeom>
              <a:avLst/>
              <a:gdLst>
                <a:gd name="T0" fmla="*/ 10 w 16"/>
                <a:gd name="T1" fmla="*/ 13 h 13"/>
                <a:gd name="T2" fmla="*/ 16 w 16"/>
                <a:gd name="T3" fmla="*/ 4 h 13"/>
                <a:gd name="T4" fmla="*/ 16 w 16"/>
                <a:gd name="T5" fmla="*/ 3 h 13"/>
                <a:gd name="T6" fmla="*/ 8 w 16"/>
                <a:gd name="T7" fmla="*/ 0 h 13"/>
                <a:gd name="T8" fmla="*/ 7 w 16"/>
                <a:gd name="T9" fmla="*/ 0 h 13"/>
                <a:gd name="T10" fmla="*/ 0 w 16"/>
                <a:gd name="T11" fmla="*/ 9 h 13"/>
                <a:gd name="T12" fmla="*/ 1 w 16"/>
                <a:gd name="T13" fmla="*/ 10 h 13"/>
                <a:gd name="T14" fmla="*/ 9 w 16"/>
                <a:gd name="T15" fmla="*/ 13 h 13"/>
                <a:gd name="T16" fmla="*/ 10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0" y="13"/>
                  </a:moveTo>
                  <a:cubicBezTo>
                    <a:pt x="13" y="9"/>
                    <a:pt x="14" y="8"/>
                    <a:pt x="16" y="4"/>
                  </a:cubicBezTo>
                  <a:cubicBezTo>
                    <a:pt x="16" y="3"/>
                    <a:pt x="16" y="3"/>
                    <a:pt x="16" y="3"/>
                  </a:cubicBezTo>
                  <a:cubicBezTo>
                    <a:pt x="13" y="2"/>
                    <a:pt x="11" y="1"/>
                    <a:pt x="8" y="0"/>
                  </a:cubicBezTo>
                  <a:cubicBezTo>
                    <a:pt x="7" y="0"/>
                    <a:pt x="7" y="0"/>
                    <a:pt x="7" y="0"/>
                  </a:cubicBezTo>
                  <a:cubicBezTo>
                    <a:pt x="4" y="4"/>
                    <a:pt x="3" y="5"/>
                    <a:pt x="0" y="9"/>
                  </a:cubicBezTo>
                  <a:cubicBezTo>
                    <a:pt x="1" y="10"/>
                    <a:pt x="1" y="10"/>
                    <a:pt x="1" y="10"/>
                  </a:cubicBezTo>
                  <a:cubicBezTo>
                    <a:pt x="4" y="11"/>
                    <a:pt x="6" y="12"/>
                    <a:pt x="9" y="13"/>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6" name="iŝḻiḋe"/>
            <p:cNvSpPr/>
            <p:nvPr/>
          </p:nvSpPr>
          <p:spPr bwMode="auto">
            <a:xfrm>
              <a:off x="6644270" y="3176792"/>
              <a:ext cx="116576" cy="105648"/>
            </a:xfrm>
            <a:custGeom>
              <a:avLst/>
              <a:gdLst>
                <a:gd name="T0" fmla="*/ 9 w 15"/>
                <a:gd name="T1" fmla="*/ 13 h 14"/>
                <a:gd name="T2" fmla="*/ 15 w 15"/>
                <a:gd name="T3" fmla="*/ 4 h 14"/>
                <a:gd name="T4" fmla="*/ 15 w 15"/>
                <a:gd name="T5" fmla="*/ 3 h 14"/>
                <a:gd name="T6" fmla="*/ 7 w 15"/>
                <a:gd name="T7" fmla="*/ 0 h 14"/>
                <a:gd name="T8" fmla="*/ 6 w 15"/>
                <a:gd name="T9" fmla="*/ 0 h 14"/>
                <a:gd name="T10" fmla="*/ 0 w 15"/>
                <a:gd name="T11" fmla="*/ 9 h 14"/>
                <a:gd name="T12" fmla="*/ 0 w 15"/>
                <a:gd name="T13" fmla="*/ 10 h 14"/>
                <a:gd name="T14" fmla="*/ 8 w 15"/>
                <a:gd name="T15" fmla="*/ 14 h 14"/>
                <a:gd name="T16" fmla="*/ 9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9" y="13"/>
                  </a:moveTo>
                  <a:cubicBezTo>
                    <a:pt x="12" y="10"/>
                    <a:pt x="13" y="8"/>
                    <a:pt x="15" y="4"/>
                  </a:cubicBezTo>
                  <a:cubicBezTo>
                    <a:pt x="15" y="3"/>
                    <a:pt x="15" y="3"/>
                    <a:pt x="15" y="3"/>
                  </a:cubicBezTo>
                  <a:cubicBezTo>
                    <a:pt x="12" y="2"/>
                    <a:pt x="10" y="1"/>
                    <a:pt x="7" y="0"/>
                  </a:cubicBezTo>
                  <a:cubicBezTo>
                    <a:pt x="6" y="0"/>
                    <a:pt x="6" y="0"/>
                    <a:pt x="6" y="0"/>
                  </a:cubicBezTo>
                  <a:cubicBezTo>
                    <a:pt x="3" y="4"/>
                    <a:pt x="2" y="6"/>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7" name="ïṧḷídé"/>
            <p:cNvSpPr/>
            <p:nvPr/>
          </p:nvSpPr>
          <p:spPr bwMode="auto">
            <a:xfrm>
              <a:off x="6775418" y="2830708"/>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2"/>
                    <a:pt x="11" y="1"/>
                    <a:pt x="7" y="0"/>
                  </a:cubicBezTo>
                  <a:cubicBezTo>
                    <a:pt x="6" y="0"/>
                    <a:pt x="6" y="0"/>
                    <a:pt x="6" y="0"/>
                  </a:cubicBezTo>
                  <a:cubicBezTo>
                    <a:pt x="4" y="4"/>
                    <a:pt x="2" y="6"/>
                    <a:pt x="0" y="10"/>
                  </a:cubicBezTo>
                  <a:cubicBezTo>
                    <a:pt x="0" y="10"/>
                    <a:pt x="0" y="10"/>
                    <a:pt x="0" y="10"/>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8" name="îśľîḓé"/>
            <p:cNvSpPr/>
            <p:nvPr/>
          </p:nvSpPr>
          <p:spPr bwMode="auto">
            <a:xfrm>
              <a:off x="6290900" y="3526519"/>
              <a:ext cx="120220"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9" name="iṣlîḑè"/>
            <p:cNvSpPr/>
            <p:nvPr/>
          </p:nvSpPr>
          <p:spPr bwMode="auto">
            <a:xfrm>
              <a:off x="6403832" y="3515591"/>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5"/>
                  </a:cubicBezTo>
                  <a:cubicBezTo>
                    <a:pt x="16" y="4"/>
                    <a:pt x="16" y="4"/>
                    <a:pt x="16" y="4"/>
                  </a:cubicBezTo>
                  <a:cubicBezTo>
                    <a:pt x="12" y="3"/>
                    <a:pt x="11" y="2"/>
                    <a:pt x="7" y="0"/>
                  </a:cubicBezTo>
                  <a:cubicBezTo>
                    <a:pt x="6" y="1"/>
                    <a:pt x="6" y="1"/>
                    <a:pt x="6" y="1"/>
                  </a:cubicBezTo>
                  <a:cubicBezTo>
                    <a:pt x="4" y="4"/>
                    <a:pt x="2" y="6"/>
                    <a:pt x="0" y="10"/>
                  </a:cubicBezTo>
                  <a:cubicBezTo>
                    <a:pt x="0" y="11"/>
                    <a:pt x="0" y="11"/>
                    <a:pt x="0" y="11"/>
                  </a:cubicBezTo>
                  <a:cubicBezTo>
                    <a:pt x="3"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0" name="îṩḻíḓe"/>
            <p:cNvSpPr/>
            <p:nvPr/>
          </p:nvSpPr>
          <p:spPr bwMode="auto">
            <a:xfrm>
              <a:off x="6462120" y="3435445"/>
              <a:ext cx="123862" cy="105648"/>
            </a:xfrm>
            <a:custGeom>
              <a:avLst/>
              <a:gdLst>
                <a:gd name="T0" fmla="*/ 9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4"/>
                  </a:cubicBezTo>
                  <a:cubicBezTo>
                    <a:pt x="16" y="4"/>
                    <a:pt x="16" y="4"/>
                    <a:pt x="16" y="4"/>
                  </a:cubicBezTo>
                  <a:cubicBezTo>
                    <a:pt x="12" y="2"/>
                    <a:pt x="10" y="1"/>
                    <a:pt x="7" y="0"/>
                  </a:cubicBezTo>
                  <a:cubicBezTo>
                    <a:pt x="6" y="0"/>
                    <a:pt x="6" y="0"/>
                    <a:pt x="6" y="0"/>
                  </a:cubicBezTo>
                  <a:cubicBezTo>
                    <a:pt x="4" y="4"/>
                    <a:pt x="2" y="6"/>
                    <a:pt x="0" y="9"/>
                  </a:cubicBezTo>
                  <a:cubicBezTo>
                    <a:pt x="0" y="10"/>
                    <a:pt x="0" y="10"/>
                    <a:pt x="0" y="10"/>
                  </a:cubicBezTo>
                  <a:cubicBezTo>
                    <a:pt x="3" y="12"/>
                    <a:pt x="5" y="12"/>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1" name="íŝļîḓe"/>
            <p:cNvSpPr/>
            <p:nvPr/>
          </p:nvSpPr>
          <p:spPr bwMode="auto">
            <a:xfrm>
              <a:off x="6585982" y="3260582"/>
              <a:ext cx="120220" cy="105648"/>
            </a:xfrm>
            <a:custGeom>
              <a:avLst/>
              <a:gdLst>
                <a:gd name="T0" fmla="*/ 9 w 16"/>
                <a:gd name="T1" fmla="*/ 14 h 14"/>
                <a:gd name="T2" fmla="*/ 16 w 16"/>
                <a:gd name="T3" fmla="*/ 5 h 14"/>
                <a:gd name="T4" fmla="*/ 15 w 16"/>
                <a:gd name="T5" fmla="*/ 4 h 14"/>
                <a:gd name="T6" fmla="*/ 7 w 16"/>
                <a:gd name="T7" fmla="*/ 0 h 14"/>
                <a:gd name="T8" fmla="*/ 6 w 16"/>
                <a:gd name="T9" fmla="*/ 1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2" name="íṣ1ïdé"/>
            <p:cNvSpPr/>
            <p:nvPr/>
          </p:nvSpPr>
          <p:spPr bwMode="auto">
            <a:xfrm>
              <a:off x="6228968" y="3606665"/>
              <a:ext cx="120220" cy="105648"/>
            </a:xfrm>
            <a:custGeom>
              <a:avLst/>
              <a:gdLst>
                <a:gd name="T0" fmla="*/ 7 w 16"/>
                <a:gd name="T1" fmla="*/ 1 h 14"/>
                <a:gd name="T2" fmla="*/ 0 w 16"/>
                <a:gd name="T3" fmla="*/ 10 h 14"/>
                <a:gd name="T4" fmla="*/ 0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3" name="ïślídè"/>
            <p:cNvSpPr/>
            <p:nvPr/>
          </p:nvSpPr>
          <p:spPr bwMode="auto">
            <a:xfrm>
              <a:off x="6524052" y="3351655"/>
              <a:ext cx="120220" cy="105648"/>
            </a:xfrm>
            <a:custGeom>
              <a:avLst/>
              <a:gdLst>
                <a:gd name="T0" fmla="*/ 9 w 16"/>
                <a:gd name="T1" fmla="*/ 13 h 14"/>
                <a:gd name="T2" fmla="*/ 16 w 16"/>
                <a:gd name="T3" fmla="*/ 4 h 14"/>
                <a:gd name="T4" fmla="*/ 15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5" y="3"/>
                    <a:pt x="15" y="3"/>
                    <a:pt x="15"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4" name="íSlíďe"/>
            <p:cNvSpPr/>
            <p:nvPr/>
          </p:nvSpPr>
          <p:spPr bwMode="auto">
            <a:xfrm>
              <a:off x="6341902" y="3606665"/>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cubicBezTo>
                    <a:pt x="0" y="10"/>
                    <a:pt x="0" y="10"/>
                    <a:pt x="0" y="10"/>
                  </a:cubicBezTo>
                  <a:cubicBezTo>
                    <a:pt x="4" y="12"/>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5" name="íṡ1íḍé"/>
            <p:cNvSpPr/>
            <p:nvPr/>
          </p:nvSpPr>
          <p:spPr bwMode="auto">
            <a:xfrm>
              <a:off x="6283614" y="3690455"/>
              <a:ext cx="120220" cy="105648"/>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2" y="2"/>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6" name="iṥ1îďè"/>
            <p:cNvSpPr/>
            <p:nvPr/>
          </p:nvSpPr>
          <p:spPr bwMode="auto">
            <a:xfrm>
              <a:off x="6167038" y="3697741"/>
              <a:ext cx="123862" cy="105648"/>
            </a:xfrm>
            <a:custGeom>
              <a:avLst/>
              <a:gdLst>
                <a:gd name="T0" fmla="*/ 7 w 16"/>
                <a:gd name="T1" fmla="*/ 0 h 14"/>
                <a:gd name="T2" fmla="*/ 0 w 16"/>
                <a:gd name="T3" fmla="*/ 9 h 14"/>
                <a:gd name="T4" fmla="*/ 0 w 16"/>
                <a:gd name="T5" fmla="*/ 10 h 14"/>
                <a:gd name="T6" fmla="*/ 9 w 16"/>
                <a:gd name="T7" fmla="*/ 14 h 14"/>
                <a:gd name="T8" fmla="*/ 10 w 16"/>
                <a:gd name="T9" fmla="*/ 13 h 14"/>
                <a:gd name="T10" fmla="*/ 16 w 16"/>
                <a:gd name="T11" fmla="*/ 4 h 14"/>
                <a:gd name="T12" fmla="*/ 16 w 16"/>
                <a:gd name="T13" fmla="*/ 3 h 14"/>
                <a:gd name="T14" fmla="*/ 8 w 16"/>
                <a:gd name="T15" fmla="*/ 0 h 14"/>
                <a:gd name="T16" fmla="*/ 7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0"/>
                  </a:moveTo>
                  <a:cubicBezTo>
                    <a:pt x="4" y="4"/>
                    <a:pt x="3" y="6"/>
                    <a:pt x="0" y="9"/>
                  </a:cubicBezTo>
                  <a:cubicBezTo>
                    <a:pt x="0" y="10"/>
                    <a:pt x="0" y="10"/>
                    <a:pt x="0" y="10"/>
                  </a:cubicBezTo>
                  <a:cubicBezTo>
                    <a:pt x="4" y="11"/>
                    <a:pt x="6" y="12"/>
                    <a:pt x="9" y="14"/>
                  </a:cubicBezTo>
                  <a:cubicBezTo>
                    <a:pt x="10" y="13"/>
                    <a:pt x="10" y="13"/>
                    <a:pt x="10" y="13"/>
                  </a:cubicBezTo>
                  <a:cubicBezTo>
                    <a:pt x="13" y="10"/>
                    <a:pt x="14" y="8"/>
                    <a:pt x="16" y="4"/>
                  </a:cubicBezTo>
                  <a:cubicBezTo>
                    <a:pt x="16" y="3"/>
                    <a:pt x="16" y="3"/>
                    <a:pt x="16" y="3"/>
                  </a:cubicBezTo>
                  <a:cubicBezTo>
                    <a:pt x="13" y="2"/>
                    <a:pt x="11" y="1"/>
                    <a:pt x="8" y="0"/>
                  </a:cubicBezTo>
                  <a:lnTo>
                    <a:pt x="7" y="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7" name="işļíḋe"/>
            <p:cNvSpPr/>
            <p:nvPr/>
          </p:nvSpPr>
          <p:spPr bwMode="auto">
            <a:xfrm>
              <a:off x="6108750" y="3781529"/>
              <a:ext cx="120220" cy="105648"/>
            </a:xfrm>
            <a:custGeom>
              <a:avLst/>
              <a:gdLst>
                <a:gd name="T0" fmla="*/ 7 w 16"/>
                <a:gd name="T1" fmla="*/ 1 h 14"/>
                <a:gd name="T2" fmla="*/ 0 w 16"/>
                <a:gd name="T3" fmla="*/ 10 h 14"/>
                <a:gd name="T4" fmla="*/ 1 w 16"/>
                <a:gd name="T5" fmla="*/ 11 h 14"/>
                <a:gd name="T6" fmla="*/ 9 w 16"/>
                <a:gd name="T7" fmla="*/ 14 h 14"/>
                <a:gd name="T8" fmla="*/ 10 w 16"/>
                <a:gd name="T9" fmla="*/ 14 h 14"/>
                <a:gd name="T10" fmla="*/ 16 w 16"/>
                <a:gd name="T11" fmla="*/ 5 h 14"/>
                <a:gd name="T12" fmla="*/ 16 w 16"/>
                <a:gd name="T13" fmla="*/ 4 h 14"/>
                <a:gd name="T14" fmla="*/ 8 w 16"/>
                <a:gd name="T15" fmla="*/ 0 h 14"/>
                <a:gd name="T16" fmla="*/ 7 w 1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7" y="1"/>
                  </a:moveTo>
                  <a:cubicBezTo>
                    <a:pt x="4" y="4"/>
                    <a:pt x="3" y="6"/>
                    <a:pt x="0" y="10"/>
                  </a:cubicBezTo>
                  <a:cubicBezTo>
                    <a:pt x="1" y="11"/>
                    <a:pt x="1" y="11"/>
                    <a:pt x="1"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lnTo>
                    <a:pt x="7" y="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8" name="í$ļîďè"/>
            <p:cNvSpPr/>
            <p:nvPr/>
          </p:nvSpPr>
          <p:spPr bwMode="auto">
            <a:xfrm>
              <a:off x="6221682" y="3781529"/>
              <a:ext cx="120220" cy="105648"/>
            </a:xfrm>
            <a:custGeom>
              <a:avLst/>
              <a:gdLst>
                <a:gd name="T0" fmla="*/ 9 w 16"/>
                <a:gd name="T1" fmla="*/ 14 h 14"/>
                <a:gd name="T2" fmla="*/ 10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0" y="13"/>
                    <a:pt x="10" y="13"/>
                    <a:pt x="10" y="13"/>
                  </a:cubicBezTo>
                  <a:cubicBezTo>
                    <a:pt x="12" y="10"/>
                    <a:pt x="14" y="8"/>
                    <a:pt x="16" y="4"/>
                  </a:cubicBezTo>
                  <a:cubicBezTo>
                    <a:pt x="16" y="3"/>
                    <a:pt x="16" y="3"/>
                    <a:pt x="16" y="3"/>
                  </a:cubicBezTo>
                  <a:cubicBezTo>
                    <a:pt x="13" y="2"/>
                    <a:pt x="11" y="1"/>
                    <a:pt x="7" y="0"/>
                  </a:cubicBezTo>
                  <a:cubicBezTo>
                    <a:pt x="6" y="0"/>
                    <a:pt x="6" y="0"/>
                    <a:pt x="6" y="0"/>
                  </a:cubicBezTo>
                  <a:cubicBezTo>
                    <a:pt x="4" y="4"/>
                    <a:pt x="3" y="6"/>
                    <a:pt x="0" y="9"/>
                  </a:cubicBezTo>
                  <a:cubicBezTo>
                    <a:pt x="0" y="10"/>
                    <a:pt x="0" y="10"/>
                    <a:pt x="0" y="10"/>
                  </a:cubicBezTo>
                  <a:cubicBezTo>
                    <a:pt x="4" y="11"/>
                    <a:pt x="5"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9" name="iśľíďé"/>
            <p:cNvSpPr/>
            <p:nvPr/>
          </p:nvSpPr>
          <p:spPr bwMode="auto">
            <a:xfrm>
              <a:off x="6276328" y="3238724"/>
              <a:ext cx="120220"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9"/>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0" name="işḷídè"/>
            <p:cNvSpPr/>
            <p:nvPr/>
          </p:nvSpPr>
          <p:spPr bwMode="auto">
            <a:xfrm>
              <a:off x="6123322" y="3941821"/>
              <a:ext cx="218580" cy="240438"/>
            </a:xfrm>
            <a:custGeom>
              <a:avLst/>
              <a:gdLst>
                <a:gd name="T0" fmla="*/ 28 w 29"/>
                <a:gd name="T1" fmla="*/ 4 h 32"/>
                <a:gd name="T2" fmla="*/ 20 w 29"/>
                <a:gd name="T3" fmla="*/ 0 h 32"/>
                <a:gd name="T4" fmla="*/ 19 w 29"/>
                <a:gd name="T5" fmla="*/ 0 h 32"/>
                <a:gd name="T6" fmla="*/ 0 w 29"/>
                <a:gd name="T7" fmla="*/ 27 h 32"/>
                <a:gd name="T8" fmla="*/ 0 w 29"/>
                <a:gd name="T9" fmla="*/ 28 h 32"/>
                <a:gd name="T10" fmla="*/ 9 w 29"/>
                <a:gd name="T11" fmla="*/ 32 h 32"/>
                <a:gd name="T12" fmla="*/ 10 w 29"/>
                <a:gd name="T13" fmla="*/ 31 h 32"/>
                <a:gd name="T14" fmla="*/ 29 w 29"/>
                <a:gd name="T15" fmla="*/ 4 h 32"/>
                <a:gd name="T16" fmla="*/ 28 w 29"/>
                <a:gd name="T17"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28" y="4"/>
                  </a:moveTo>
                  <a:cubicBezTo>
                    <a:pt x="25" y="2"/>
                    <a:pt x="23" y="1"/>
                    <a:pt x="20" y="0"/>
                  </a:cubicBezTo>
                  <a:cubicBezTo>
                    <a:pt x="19" y="0"/>
                    <a:pt x="19" y="0"/>
                    <a:pt x="19" y="0"/>
                  </a:cubicBezTo>
                  <a:cubicBezTo>
                    <a:pt x="13" y="9"/>
                    <a:pt x="6" y="18"/>
                    <a:pt x="0" y="27"/>
                  </a:cubicBezTo>
                  <a:cubicBezTo>
                    <a:pt x="0" y="28"/>
                    <a:pt x="0" y="28"/>
                    <a:pt x="0" y="28"/>
                  </a:cubicBezTo>
                  <a:cubicBezTo>
                    <a:pt x="4" y="30"/>
                    <a:pt x="5" y="30"/>
                    <a:pt x="9" y="32"/>
                  </a:cubicBezTo>
                  <a:cubicBezTo>
                    <a:pt x="10" y="31"/>
                    <a:pt x="10" y="31"/>
                    <a:pt x="10" y="31"/>
                  </a:cubicBezTo>
                  <a:cubicBezTo>
                    <a:pt x="16" y="22"/>
                    <a:pt x="22" y="13"/>
                    <a:pt x="29" y="4"/>
                  </a:cubicBezTo>
                  <a:lnTo>
                    <a:pt x="28"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1" name="išlíḓè"/>
            <p:cNvSpPr/>
            <p:nvPr/>
          </p:nvSpPr>
          <p:spPr bwMode="auto">
            <a:xfrm>
              <a:off x="5871955" y="3970965"/>
              <a:ext cx="123862" cy="105648"/>
            </a:xfrm>
            <a:custGeom>
              <a:avLst/>
              <a:gdLst>
                <a:gd name="T0" fmla="*/ 16 w 16"/>
                <a:gd name="T1" fmla="*/ 3 h 14"/>
                <a:gd name="T2" fmla="*/ 7 w 16"/>
                <a:gd name="T3" fmla="*/ 0 h 14"/>
                <a:gd name="T4" fmla="*/ 6 w 16"/>
                <a:gd name="T5" fmla="*/ 0 h 14"/>
                <a:gd name="T6" fmla="*/ 0 w 16"/>
                <a:gd name="T7" fmla="*/ 9 h 14"/>
                <a:gd name="T8" fmla="*/ 0 w 16"/>
                <a:gd name="T9" fmla="*/ 10 h 14"/>
                <a:gd name="T10" fmla="*/ 9 w 16"/>
                <a:gd name="T11" fmla="*/ 14 h 14"/>
                <a:gd name="T12" fmla="*/ 10 w 16"/>
                <a:gd name="T13" fmla="*/ 13 h 14"/>
                <a:gd name="T14" fmla="*/ 16 w 16"/>
                <a:gd name="T15" fmla="*/ 4 h 14"/>
                <a:gd name="T16" fmla="*/ 16 w 16"/>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3"/>
                  </a:moveTo>
                  <a:cubicBezTo>
                    <a:pt x="12" y="2"/>
                    <a:pt x="11" y="1"/>
                    <a:pt x="7" y="0"/>
                  </a:cubicBezTo>
                  <a:cubicBezTo>
                    <a:pt x="6" y="0"/>
                    <a:pt x="6" y="0"/>
                    <a:pt x="6" y="0"/>
                  </a:cubicBezTo>
                  <a:cubicBezTo>
                    <a:pt x="4" y="4"/>
                    <a:pt x="2" y="6"/>
                    <a:pt x="0" y="9"/>
                  </a:cubicBezTo>
                  <a:cubicBezTo>
                    <a:pt x="0" y="10"/>
                    <a:pt x="0" y="10"/>
                    <a:pt x="0" y="10"/>
                  </a:cubicBezTo>
                  <a:cubicBezTo>
                    <a:pt x="3" y="12"/>
                    <a:pt x="5" y="12"/>
                    <a:pt x="9" y="14"/>
                  </a:cubicBezTo>
                  <a:cubicBezTo>
                    <a:pt x="10" y="13"/>
                    <a:pt x="10" y="13"/>
                    <a:pt x="10" y="13"/>
                  </a:cubicBezTo>
                  <a:cubicBezTo>
                    <a:pt x="12" y="10"/>
                    <a:pt x="13" y="8"/>
                    <a:pt x="16" y="4"/>
                  </a:cubicBezTo>
                  <a:lnTo>
                    <a:pt x="16"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2" name="î$lïḍe"/>
            <p:cNvSpPr/>
            <p:nvPr/>
          </p:nvSpPr>
          <p:spPr bwMode="auto">
            <a:xfrm>
              <a:off x="5791809" y="3934535"/>
              <a:ext cx="120220" cy="105648"/>
            </a:xfrm>
            <a:custGeom>
              <a:avLst/>
              <a:gdLst>
                <a:gd name="T0" fmla="*/ 16 w 16"/>
                <a:gd name="T1" fmla="*/ 4 h 14"/>
                <a:gd name="T2" fmla="*/ 7 w 16"/>
                <a:gd name="T3" fmla="*/ 0 h 14"/>
                <a:gd name="T4" fmla="*/ 6 w 16"/>
                <a:gd name="T5" fmla="*/ 0 h 14"/>
                <a:gd name="T6" fmla="*/ 0 w 16"/>
                <a:gd name="T7" fmla="*/ 10 h 14"/>
                <a:gd name="T8" fmla="*/ 0 w 16"/>
                <a:gd name="T9" fmla="*/ 10 h 14"/>
                <a:gd name="T10" fmla="*/ 8 w 16"/>
                <a:gd name="T11" fmla="*/ 14 h 14"/>
                <a:gd name="T12" fmla="*/ 9 w 16"/>
                <a:gd name="T13" fmla="*/ 14 h 14"/>
                <a:gd name="T14" fmla="*/ 16 w 16"/>
                <a:gd name="T15" fmla="*/ 5 h 14"/>
                <a:gd name="T16" fmla="*/ 16 w 16"/>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6" y="4"/>
                  </a:move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ubicBezTo>
                    <a:pt x="9" y="14"/>
                    <a:pt x="9" y="14"/>
                    <a:pt x="9" y="14"/>
                  </a:cubicBezTo>
                  <a:cubicBezTo>
                    <a:pt x="12" y="10"/>
                    <a:pt x="13" y="8"/>
                    <a:pt x="16" y="5"/>
                  </a:cubicBezTo>
                  <a:lnTo>
                    <a:pt x="16"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3" name="ï$ḷiďê"/>
            <p:cNvSpPr/>
            <p:nvPr/>
          </p:nvSpPr>
          <p:spPr bwMode="auto">
            <a:xfrm>
              <a:off x="6039532" y="3956393"/>
              <a:ext cx="182150" cy="189436"/>
            </a:xfrm>
            <a:custGeom>
              <a:avLst/>
              <a:gdLst>
                <a:gd name="T0" fmla="*/ 24 w 24"/>
                <a:gd name="T1" fmla="*/ 3 h 25"/>
                <a:gd name="T2" fmla="*/ 15 w 24"/>
                <a:gd name="T3" fmla="*/ 0 h 25"/>
                <a:gd name="T4" fmla="*/ 14 w 24"/>
                <a:gd name="T5" fmla="*/ 0 h 25"/>
                <a:gd name="T6" fmla="*/ 0 w 24"/>
                <a:gd name="T7" fmla="*/ 21 h 25"/>
                <a:gd name="T8" fmla="*/ 0 w 24"/>
                <a:gd name="T9" fmla="*/ 22 h 25"/>
                <a:gd name="T10" fmla="*/ 9 w 24"/>
                <a:gd name="T11" fmla="*/ 25 h 25"/>
                <a:gd name="T12" fmla="*/ 10 w 24"/>
                <a:gd name="T13" fmla="*/ 25 h 25"/>
                <a:gd name="T14" fmla="*/ 24 w 24"/>
                <a:gd name="T15" fmla="*/ 4 h 25"/>
                <a:gd name="T16" fmla="*/ 24 w 24"/>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4" y="3"/>
                  </a:moveTo>
                  <a:cubicBezTo>
                    <a:pt x="20" y="2"/>
                    <a:pt x="19" y="1"/>
                    <a:pt x="15" y="0"/>
                  </a:cubicBezTo>
                  <a:cubicBezTo>
                    <a:pt x="14" y="0"/>
                    <a:pt x="14" y="0"/>
                    <a:pt x="14" y="0"/>
                  </a:cubicBezTo>
                  <a:cubicBezTo>
                    <a:pt x="10" y="7"/>
                    <a:pt x="5" y="14"/>
                    <a:pt x="0" y="21"/>
                  </a:cubicBezTo>
                  <a:cubicBezTo>
                    <a:pt x="0" y="22"/>
                    <a:pt x="0" y="22"/>
                    <a:pt x="0" y="22"/>
                  </a:cubicBezTo>
                  <a:cubicBezTo>
                    <a:pt x="4" y="23"/>
                    <a:pt x="5" y="24"/>
                    <a:pt x="9" y="25"/>
                  </a:cubicBezTo>
                  <a:cubicBezTo>
                    <a:pt x="10" y="25"/>
                    <a:pt x="10" y="25"/>
                    <a:pt x="10" y="25"/>
                  </a:cubicBezTo>
                  <a:cubicBezTo>
                    <a:pt x="15" y="18"/>
                    <a:pt x="19" y="11"/>
                    <a:pt x="24" y="4"/>
                  </a:cubicBezTo>
                  <a:lnTo>
                    <a:pt x="24" y="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4" name="îšļîḋe"/>
            <p:cNvSpPr/>
            <p:nvPr/>
          </p:nvSpPr>
          <p:spPr bwMode="auto">
            <a:xfrm>
              <a:off x="5955745" y="3956393"/>
              <a:ext cx="153006" cy="156650"/>
            </a:xfrm>
            <a:custGeom>
              <a:avLst/>
              <a:gdLst>
                <a:gd name="T0" fmla="*/ 20 w 20"/>
                <a:gd name="T1" fmla="*/ 4 h 21"/>
                <a:gd name="T2" fmla="*/ 12 w 20"/>
                <a:gd name="T3" fmla="*/ 0 h 21"/>
                <a:gd name="T4" fmla="*/ 11 w 20"/>
                <a:gd name="T5" fmla="*/ 1 h 21"/>
                <a:gd name="T6" fmla="*/ 0 w 20"/>
                <a:gd name="T7" fmla="*/ 16 h 21"/>
                <a:gd name="T8" fmla="*/ 0 w 20"/>
                <a:gd name="T9" fmla="*/ 17 h 21"/>
                <a:gd name="T10" fmla="*/ 9 w 20"/>
                <a:gd name="T11" fmla="*/ 21 h 21"/>
                <a:gd name="T12" fmla="*/ 10 w 20"/>
                <a:gd name="T13" fmla="*/ 20 h 21"/>
                <a:gd name="T14" fmla="*/ 20 w 20"/>
                <a:gd name="T15" fmla="*/ 5 h 21"/>
                <a:gd name="T16" fmla="*/ 20 w 20"/>
                <a:gd name="T1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4"/>
                  </a:moveTo>
                  <a:cubicBezTo>
                    <a:pt x="17" y="2"/>
                    <a:pt x="15" y="2"/>
                    <a:pt x="12" y="0"/>
                  </a:cubicBezTo>
                  <a:cubicBezTo>
                    <a:pt x="11" y="1"/>
                    <a:pt x="11" y="1"/>
                    <a:pt x="11" y="1"/>
                  </a:cubicBezTo>
                  <a:cubicBezTo>
                    <a:pt x="7" y="6"/>
                    <a:pt x="3" y="11"/>
                    <a:pt x="0" y="16"/>
                  </a:cubicBezTo>
                  <a:cubicBezTo>
                    <a:pt x="0" y="17"/>
                    <a:pt x="0" y="17"/>
                    <a:pt x="0" y="17"/>
                  </a:cubicBezTo>
                  <a:cubicBezTo>
                    <a:pt x="3" y="18"/>
                    <a:pt x="5" y="19"/>
                    <a:pt x="9" y="21"/>
                  </a:cubicBezTo>
                  <a:cubicBezTo>
                    <a:pt x="10" y="20"/>
                    <a:pt x="10" y="20"/>
                    <a:pt x="10" y="20"/>
                  </a:cubicBezTo>
                  <a:cubicBezTo>
                    <a:pt x="13" y="15"/>
                    <a:pt x="17" y="10"/>
                    <a:pt x="20" y="5"/>
                  </a:cubicBezTo>
                  <a:lnTo>
                    <a:pt x="20" y="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5" name="íŝļíḑe"/>
            <p:cNvSpPr/>
            <p:nvPr/>
          </p:nvSpPr>
          <p:spPr bwMode="auto">
            <a:xfrm>
              <a:off x="5850097" y="385074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6" name="îṣḷiḋè"/>
            <p:cNvSpPr/>
            <p:nvPr/>
          </p:nvSpPr>
          <p:spPr bwMode="auto">
            <a:xfrm>
              <a:off x="5912029" y="3759671"/>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7" name="ïSľiďé"/>
            <p:cNvSpPr/>
            <p:nvPr/>
          </p:nvSpPr>
          <p:spPr bwMode="auto">
            <a:xfrm>
              <a:off x="6094178" y="3501019"/>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8" name="iṡḷiḑé"/>
            <p:cNvSpPr/>
            <p:nvPr/>
          </p:nvSpPr>
          <p:spPr bwMode="auto">
            <a:xfrm>
              <a:off x="6032246" y="3584807"/>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9" name="ïš1ïḓè"/>
            <p:cNvSpPr/>
            <p:nvPr/>
          </p:nvSpPr>
          <p:spPr bwMode="auto">
            <a:xfrm>
              <a:off x="5970317" y="3675883"/>
              <a:ext cx="123862"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1"/>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0" name="ïṡḷide"/>
            <p:cNvSpPr/>
            <p:nvPr/>
          </p:nvSpPr>
          <p:spPr bwMode="auto">
            <a:xfrm>
              <a:off x="6327330" y="3162220"/>
              <a:ext cx="659383" cy="877963"/>
            </a:xfrm>
            <a:custGeom>
              <a:avLst/>
              <a:gdLst>
                <a:gd name="T0" fmla="*/ 79 w 87"/>
                <a:gd name="T1" fmla="*/ 0 h 116"/>
                <a:gd name="T2" fmla="*/ 78 w 87"/>
                <a:gd name="T3" fmla="*/ 0 h 116"/>
                <a:gd name="T4" fmla="*/ 0 w 87"/>
                <a:gd name="T5" fmla="*/ 112 h 116"/>
                <a:gd name="T6" fmla="*/ 1 w 87"/>
                <a:gd name="T7" fmla="*/ 112 h 116"/>
                <a:gd name="T8" fmla="*/ 9 w 87"/>
                <a:gd name="T9" fmla="*/ 116 h 116"/>
                <a:gd name="T10" fmla="*/ 10 w 87"/>
                <a:gd name="T11" fmla="*/ 116 h 116"/>
                <a:gd name="T12" fmla="*/ 87 w 87"/>
                <a:gd name="T13" fmla="*/ 4 h 116"/>
                <a:gd name="T14" fmla="*/ 87 w 87"/>
                <a:gd name="T15" fmla="*/ 3 h 116"/>
                <a:gd name="T16" fmla="*/ 79 w 87"/>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6">
                  <a:moveTo>
                    <a:pt x="79" y="0"/>
                  </a:moveTo>
                  <a:cubicBezTo>
                    <a:pt x="78" y="0"/>
                    <a:pt x="78" y="0"/>
                    <a:pt x="78" y="0"/>
                  </a:cubicBezTo>
                  <a:cubicBezTo>
                    <a:pt x="52" y="37"/>
                    <a:pt x="26" y="75"/>
                    <a:pt x="0" y="112"/>
                  </a:cubicBezTo>
                  <a:cubicBezTo>
                    <a:pt x="1" y="112"/>
                    <a:pt x="1" y="112"/>
                    <a:pt x="1" y="112"/>
                  </a:cubicBezTo>
                  <a:cubicBezTo>
                    <a:pt x="4" y="114"/>
                    <a:pt x="6" y="115"/>
                    <a:pt x="9" y="116"/>
                  </a:cubicBezTo>
                  <a:cubicBezTo>
                    <a:pt x="10" y="116"/>
                    <a:pt x="10" y="116"/>
                    <a:pt x="10" y="116"/>
                  </a:cubicBezTo>
                  <a:cubicBezTo>
                    <a:pt x="36" y="79"/>
                    <a:pt x="62" y="41"/>
                    <a:pt x="87" y="4"/>
                  </a:cubicBezTo>
                  <a:cubicBezTo>
                    <a:pt x="87" y="3"/>
                    <a:pt x="87" y="3"/>
                    <a:pt x="87" y="3"/>
                  </a:cubicBezTo>
                  <a:cubicBezTo>
                    <a:pt x="84" y="2"/>
                    <a:pt x="82" y="1"/>
                    <a:pt x="79"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1" name="ï$ļíḋê"/>
            <p:cNvSpPr/>
            <p:nvPr/>
          </p:nvSpPr>
          <p:spPr bwMode="auto">
            <a:xfrm>
              <a:off x="7168861" y="2714132"/>
              <a:ext cx="127506" cy="116576"/>
            </a:xfrm>
            <a:custGeom>
              <a:avLst/>
              <a:gdLst>
                <a:gd name="T0" fmla="*/ 8 w 17"/>
                <a:gd name="T1" fmla="*/ 0 h 15"/>
                <a:gd name="T2" fmla="*/ 7 w 17"/>
                <a:gd name="T3" fmla="*/ 1 h 15"/>
                <a:gd name="T4" fmla="*/ 0 w 17"/>
                <a:gd name="T5" fmla="*/ 10 h 15"/>
                <a:gd name="T6" fmla="*/ 1 w 17"/>
                <a:gd name="T7" fmla="*/ 11 h 15"/>
                <a:gd name="T8" fmla="*/ 9 w 17"/>
                <a:gd name="T9" fmla="*/ 15 h 15"/>
                <a:gd name="T10" fmla="*/ 10 w 17"/>
                <a:gd name="T11" fmla="*/ 14 h 15"/>
                <a:gd name="T12" fmla="*/ 17 w 17"/>
                <a:gd name="T13" fmla="*/ 5 h 15"/>
                <a:gd name="T14" fmla="*/ 16 w 17"/>
                <a:gd name="T15" fmla="*/ 4 h 15"/>
                <a:gd name="T16" fmla="*/ 8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8" y="0"/>
                  </a:moveTo>
                  <a:cubicBezTo>
                    <a:pt x="8" y="0"/>
                    <a:pt x="7" y="0"/>
                    <a:pt x="7" y="1"/>
                  </a:cubicBezTo>
                  <a:cubicBezTo>
                    <a:pt x="4" y="4"/>
                    <a:pt x="3" y="6"/>
                    <a:pt x="0" y="10"/>
                  </a:cubicBezTo>
                  <a:cubicBezTo>
                    <a:pt x="1" y="11"/>
                    <a:pt x="1" y="11"/>
                    <a:pt x="1" y="11"/>
                  </a:cubicBezTo>
                  <a:cubicBezTo>
                    <a:pt x="4" y="12"/>
                    <a:pt x="6" y="13"/>
                    <a:pt x="9" y="15"/>
                  </a:cubicBezTo>
                  <a:cubicBezTo>
                    <a:pt x="9" y="15"/>
                    <a:pt x="10" y="15"/>
                    <a:pt x="10" y="14"/>
                  </a:cubicBezTo>
                  <a:cubicBezTo>
                    <a:pt x="13" y="10"/>
                    <a:pt x="14" y="9"/>
                    <a:pt x="17" y="5"/>
                  </a:cubicBezTo>
                  <a:cubicBezTo>
                    <a:pt x="17" y="4"/>
                    <a:pt x="17"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2" name="íṣḻíḋê"/>
            <p:cNvSpPr/>
            <p:nvPr/>
          </p:nvSpPr>
          <p:spPr bwMode="auto">
            <a:xfrm>
              <a:off x="7106931" y="280520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3" name="íṩ1ïḑê"/>
            <p:cNvSpPr/>
            <p:nvPr/>
          </p:nvSpPr>
          <p:spPr bwMode="auto">
            <a:xfrm>
              <a:off x="7044999" y="2896282"/>
              <a:ext cx="123862" cy="105648"/>
            </a:xfrm>
            <a:custGeom>
              <a:avLst/>
              <a:gdLst>
                <a:gd name="T0" fmla="*/ 8 w 16"/>
                <a:gd name="T1" fmla="*/ 0 h 14"/>
                <a:gd name="T2" fmla="*/ 7 w 16"/>
                <a:gd name="T3" fmla="*/ 0 h 14"/>
                <a:gd name="T4" fmla="*/ 0 w 16"/>
                <a:gd name="T5" fmla="*/ 10 h 14"/>
                <a:gd name="T6" fmla="*/ 0 w 16"/>
                <a:gd name="T7" fmla="*/ 10 h 14"/>
                <a:gd name="T8" fmla="*/ 9 w 16"/>
                <a:gd name="T9" fmla="*/ 14 h 14"/>
                <a:gd name="T10" fmla="*/ 10 w 16"/>
                <a:gd name="T11" fmla="*/ 14 h 14"/>
                <a:gd name="T12" fmla="*/ 16 w 16"/>
                <a:gd name="T13" fmla="*/ 4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10"/>
                  </a:cubicBezTo>
                  <a:cubicBezTo>
                    <a:pt x="0" y="10"/>
                    <a:pt x="0" y="10"/>
                    <a:pt x="0" y="10"/>
                  </a:cubicBezTo>
                  <a:cubicBezTo>
                    <a:pt x="4" y="12"/>
                    <a:pt x="5" y="13"/>
                    <a:pt x="9" y="14"/>
                  </a:cubicBezTo>
                  <a:cubicBezTo>
                    <a:pt x="10" y="14"/>
                    <a:pt x="10" y="14"/>
                    <a:pt x="10" y="14"/>
                  </a:cubicBezTo>
                  <a:cubicBezTo>
                    <a:pt x="12" y="10"/>
                    <a:pt x="14" y="8"/>
                    <a:pt x="16" y="4"/>
                  </a:cubicBezTo>
                  <a:cubicBezTo>
                    <a:pt x="16" y="4"/>
                    <a:pt x="16" y="4"/>
                    <a:pt x="16" y="4"/>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4" name="ís1ïḍé"/>
            <p:cNvSpPr/>
            <p:nvPr/>
          </p:nvSpPr>
          <p:spPr bwMode="auto">
            <a:xfrm>
              <a:off x="6207110" y="4105757"/>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6" y="13"/>
                    <a:pt x="9" y="14"/>
                  </a:cubicBezTo>
                  <a:cubicBezTo>
                    <a:pt x="10" y="14"/>
                    <a:pt x="10" y="14"/>
                    <a:pt x="10" y="14"/>
                  </a:cubicBezTo>
                  <a:cubicBezTo>
                    <a:pt x="13"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5" name="ïŝḻîḍê"/>
            <p:cNvSpPr/>
            <p:nvPr/>
          </p:nvSpPr>
          <p:spPr bwMode="auto">
            <a:xfrm>
              <a:off x="6986711" y="2987356"/>
              <a:ext cx="120220"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5"/>
                    <a:pt x="0" y="9"/>
                  </a:cubicBezTo>
                  <a:cubicBezTo>
                    <a:pt x="0" y="10"/>
                    <a:pt x="0" y="10"/>
                    <a:pt x="0" y="10"/>
                  </a:cubicBezTo>
                  <a:cubicBezTo>
                    <a:pt x="4" y="12"/>
                    <a:pt x="5" y="12"/>
                    <a:pt x="9" y="14"/>
                  </a:cubicBezTo>
                  <a:cubicBezTo>
                    <a:pt x="10" y="13"/>
                    <a:pt x="10" y="13"/>
                    <a:pt x="10" y="13"/>
                  </a:cubicBezTo>
                  <a:cubicBezTo>
                    <a:pt x="12"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6" name="îš1iḍé"/>
            <p:cNvSpPr/>
            <p:nvPr/>
          </p:nvSpPr>
          <p:spPr bwMode="auto">
            <a:xfrm>
              <a:off x="6265398" y="4025611"/>
              <a:ext cx="123862" cy="105648"/>
            </a:xfrm>
            <a:custGeom>
              <a:avLst/>
              <a:gdLst>
                <a:gd name="T0" fmla="*/ 8 w 16"/>
                <a:gd name="T1" fmla="*/ 0 h 14"/>
                <a:gd name="T2" fmla="*/ 7 w 16"/>
                <a:gd name="T3" fmla="*/ 0 h 14"/>
                <a:gd name="T4" fmla="*/ 0 w 16"/>
                <a:gd name="T5" fmla="*/ 9 h 14"/>
                <a:gd name="T6" fmla="*/ 0 w 16"/>
                <a:gd name="T7" fmla="*/ 10 h 14"/>
                <a:gd name="T8" fmla="*/ 9 w 16"/>
                <a:gd name="T9" fmla="*/ 14 h 14"/>
                <a:gd name="T10" fmla="*/ 10 w 16"/>
                <a:gd name="T11" fmla="*/ 13 h 14"/>
                <a:gd name="T12" fmla="*/ 16 w 16"/>
                <a:gd name="T13" fmla="*/ 4 h 14"/>
                <a:gd name="T14" fmla="*/ 16 w 16"/>
                <a:gd name="T15" fmla="*/ 3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0"/>
                    <a:pt x="7" y="0"/>
                    <a:pt x="7" y="0"/>
                  </a:cubicBezTo>
                  <a:cubicBezTo>
                    <a:pt x="4" y="4"/>
                    <a:pt x="3" y="6"/>
                    <a:pt x="0" y="9"/>
                  </a:cubicBezTo>
                  <a:cubicBezTo>
                    <a:pt x="0" y="10"/>
                    <a:pt x="0" y="10"/>
                    <a:pt x="0" y="10"/>
                  </a:cubicBezTo>
                  <a:cubicBezTo>
                    <a:pt x="4" y="12"/>
                    <a:pt x="6" y="12"/>
                    <a:pt x="9" y="14"/>
                  </a:cubicBezTo>
                  <a:cubicBezTo>
                    <a:pt x="10" y="13"/>
                    <a:pt x="10" y="13"/>
                    <a:pt x="10" y="13"/>
                  </a:cubicBezTo>
                  <a:cubicBezTo>
                    <a:pt x="13" y="10"/>
                    <a:pt x="14" y="8"/>
                    <a:pt x="16" y="4"/>
                  </a:cubicBezTo>
                  <a:cubicBezTo>
                    <a:pt x="16" y="3"/>
                    <a:pt x="16" y="3"/>
                    <a:pt x="16" y="3"/>
                  </a:cubicBezTo>
                  <a:cubicBezTo>
                    <a:pt x="13" y="2"/>
                    <a:pt x="11" y="1"/>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7" name="ïṧ1iďê"/>
            <p:cNvSpPr/>
            <p:nvPr/>
          </p:nvSpPr>
          <p:spPr bwMode="auto">
            <a:xfrm>
              <a:off x="6152466" y="3409943"/>
              <a:ext cx="123862"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8" name="ïŝļíḍè"/>
            <p:cNvSpPr/>
            <p:nvPr/>
          </p:nvSpPr>
          <p:spPr bwMode="auto">
            <a:xfrm>
              <a:off x="6924782" y="3071146"/>
              <a:ext cx="120220" cy="105648"/>
            </a:xfrm>
            <a:custGeom>
              <a:avLst/>
              <a:gdLst>
                <a:gd name="T0" fmla="*/ 8 w 16"/>
                <a:gd name="T1" fmla="*/ 0 h 14"/>
                <a:gd name="T2" fmla="*/ 7 w 16"/>
                <a:gd name="T3" fmla="*/ 1 h 14"/>
                <a:gd name="T4" fmla="*/ 0 w 16"/>
                <a:gd name="T5" fmla="*/ 10 h 14"/>
                <a:gd name="T6" fmla="*/ 0 w 16"/>
                <a:gd name="T7" fmla="*/ 11 h 14"/>
                <a:gd name="T8" fmla="*/ 9 w 16"/>
                <a:gd name="T9" fmla="*/ 14 h 14"/>
                <a:gd name="T10" fmla="*/ 10 w 16"/>
                <a:gd name="T11" fmla="*/ 14 h 14"/>
                <a:gd name="T12" fmla="*/ 16 w 16"/>
                <a:gd name="T13" fmla="*/ 5 h 14"/>
                <a:gd name="T14" fmla="*/ 16 w 16"/>
                <a:gd name="T15" fmla="*/ 4 h 14"/>
                <a:gd name="T16" fmla="*/ 8 w 1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0"/>
                  </a:moveTo>
                  <a:cubicBezTo>
                    <a:pt x="7" y="1"/>
                    <a:pt x="7" y="1"/>
                    <a:pt x="7" y="1"/>
                  </a:cubicBezTo>
                  <a:cubicBezTo>
                    <a:pt x="4" y="4"/>
                    <a:pt x="3" y="6"/>
                    <a:pt x="0" y="10"/>
                  </a:cubicBezTo>
                  <a:cubicBezTo>
                    <a:pt x="0" y="11"/>
                    <a:pt x="0" y="11"/>
                    <a:pt x="0" y="11"/>
                  </a:cubicBezTo>
                  <a:cubicBezTo>
                    <a:pt x="4" y="12"/>
                    <a:pt x="5" y="13"/>
                    <a:pt x="9" y="14"/>
                  </a:cubicBezTo>
                  <a:cubicBezTo>
                    <a:pt x="10" y="14"/>
                    <a:pt x="10" y="14"/>
                    <a:pt x="10" y="14"/>
                  </a:cubicBezTo>
                  <a:cubicBezTo>
                    <a:pt x="12" y="10"/>
                    <a:pt x="14" y="8"/>
                    <a:pt x="16" y="5"/>
                  </a:cubicBezTo>
                  <a:cubicBezTo>
                    <a:pt x="16" y="4"/>
                    <a:pt x="16" y="4"/>
                    <a:pt x="16" y="4"/>
                  </a:cubicBezTo>
                  <a:cubicBezTo>
                    <a:pt x="13" y="2"/>
                    <a:pt x="11" y="2"/>
                    <a:pt x="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9" name="išḷïḓê"/>
            <p:cNvSpPr/>
            <p:nvPr/>
          </p:nvSpPr>
          <p:spPr bwMode="auto">
            <a:xfrm>
              <a:off x="6881066" y="2859852"/>
              <a:ext cx="204008" cy="233152"/>
            </a:xfrm>
            <a:custGeom>
              <a:avLst/>
              <a:gdLst>
                <a:gd name="T0" fmla="*/ 10 w 27"/>
                <a:gd name="T1" fmla="*/ 30 h 31"/>
                <a:gd name="T2" fmla="*/ 27 w 27"/>
                <a:gd name="T3" fmla="*/ 5 h 31"/>
                <a:gd name="T4" fmla="*/ 27 w 27"/>
                <a:gd name="T5" fmla="*/ 4 h 31"/>
                <a:gd name="T6" fmla="*/ 19 w 27"/>
                <a:gd name="T7" fmla="*/ 0 h 31"/>
                <a:gd name="T8" fmla="*/ 18 w 27"/>
                <a:gd name="T9" fmla="*/ 1 h 31"/>
                <a:gd name="T10" fmla="*/ 0 w 27"/>
                <a:gd name="T11" fmla="*/ 26 h 31"/>
                <a:gd name="T12" fmla="*/ 0 w 27"/>
                <a:gd name="T13" fmla="*/ 27 h 31"/>
                <a:gd name="T14" fmla="*/ 9 w 27"/>
                <a:gd name="T15" fmla="*/ 31 h 31"/>
                <a:gd name="T16" fmla="*/ 10 w 27"/>
                <a:gd name="T17"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1">
                  <a:moveTo>
                    <a:pt x="10" y="30"/>
                  </a:moveTo>
                  <a:cubicBezTo>
                    <a:pt x="15" y="22"/>
                    <a:pt x="21" y="13"/>
                    <a:pt x="27" y="5"/>
                  </a:cubicBezTo>
                  <a:cubicBezTo>
                    <a:pt x="27" y="4"/>
                    <a:pt x="27" y="4"/>
                    <a:pt x="27" y="4"/>
                  </a:cubicBezTo>
                  <a:cubicBezTo>
                    <a:pt x="24" y="3"/>
                    <a:pt x="22" y="2"/>
                    <a:pt x="19" y="0"/>
                  </a:cubicBezTo>
                  <a:cubicBezTo>
                    <a:pt x="18" y="1"/>
                    <a:pt x="18" y="1"/>
                    <a:pt x="18" y="1"/>
                  </a:cubicBezTo>
                  <a:cubicBezTo>
                    <a:pt x="12" y="9"/>
                    <a:pt x="6" y="18"/>
                    <a:pt x="0" y="26"/>
                  </a:cubicBezTo>
                  <a:cubicBezTo>
                    <a:pt x="0" y="27"/>
                    <a:pt x="0" y="27"/>
                    <a:pt x="0" y="27"/>
                  </a:cubicBezTo>
                  <a:cubicBezTo>
                    <a:pt x="4" y="28"/>
                    <a:pt x="5" y="29"/>
                    <a:pt x="9" y="31"/>
                  </a:cubicBezTo>
                  <a:lnTo>
                    <a:pt x="10" y="3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0" name="işḻïḍé"/>
            <p:cNvSpPr/>
            <p:nvPr/>
          </p:nvSpPr>
          <p:spPr bwMode="auto">
            <a:xfrm>
              <a:off x="6760846" y="3162220"/>
              <a:ext cx="120220" cy="105648"/>
            </a:xfrm>
            <a:custGeom>
              <a:avLst/>
              <a:gdLst>
                <a:gd name="T0" fmla="*/ 9 w 16"/>
                <a:gd name="T1" fmla="*/ 14 h 14"/>
                <a:gd name="T2" fmla="*/ 16 w 16"/>
                <a:gd name="T3" fmla="*/ 5 h 14"/>
                <a:gd name="T4" fmla="*/ 16 w 16"/>
                <a:gd name="T5" fmla="*/ 4 h 14"/>
                <a:gd name="T6" fmla="*/ 7 w 16"/>
                <a:gd name="T7" fmla="*/ 0 h 14"/>
                <a:gd name="T8" fmla="*/ 6 w 16"/>
                <a:gd name="T9" fmla="*/ 0 h 14"/>
                <a:gd name="T10" fmla="*/ 0 w 16"/>
                <a:gd name="T11" fmla="*/ 10 h 14"/>
                <a:gd name="T12" fmla="*/ 0 w 16"/>
                <a:gd name="T13" fmla="*/ 10 h 14"/>
                <a:gd name="T14" fmla="*/ 8 w 16"/>
                <a:gd name="T15" fmla="*/ 14 h 14"/>
                <a:gd name="T16" fmla="*/ 9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4"/>
                  </a:moveTo>
                  <a:cubicBezTo>
                    <a:pt x="12" y="10"/>
                    <a:pt x="13" y="8"/>
                    <a:pt x="16" y="5"/>
                  </a:cubicBezTo>
                  <a:cubicBezTo>
                    <a:pt x="16" y="4"/>
                    <a:pt x="16" y="4"/>
                    <a:pt x="16" y="4"/>
                  </a:cubicBezTo>
                  <a:cubicBezTo>
                    <a:pt x="12" y="2"/>
                    <a:pt x="11" y="2"/>
                    <a:pt x="7" y="0"/>
                  </a:cubicBezTo>
                  <a:cubicBezTo>
                    <a:pt x="6" y="0"/>
                    <a:pt x="6" y="0"/>
                    <a:pt x="6" y="0"/>
                  </a:cubicBezTo>
                  <a:cubicBezTo>
                    <a:pt x="4" y="4"/>
                    <a:pt x="2" y="6"/>
                    <a:pt x="0" y="10"/>
                  </a:cubicBezTo>
                  <a:cubicBezTo>
                    <a:pt x="0" y="10"/>
                    <a:pt x="0" y="10"/>
                    <a:pt x="0" y="10"/>
                  </a:cubicBezTo>
                  <a:cubicBezTo>
                    <a:pt x="3" y="12"/>
                    <a:pt x="5" y="13"/>
                    <a:pt x="8" y="14"/>
                  </a:cubicBezTo>
                  <a:lnTo>
                    <a:pt x="9"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1" name="ïṧliḑè"/>
            <p:cNvSpPr/>
            <p:nvPr/>
          </p:nvSpPr>
          <p:spPr bwMode="auto">
            <a:xfrm>
              <a:off x="6454834" y="3592093"/>
              <a:ext cx="123862" cy="105648"/>
            </a:xfrm>
            <a:custGeom>
              <a:avLst/>
              <a:gdLst>
                <a:gd name="T0" fmla="*/ 10 w 16"/>
                <a:gd name="T1" fmla="*/ 14 h 14"/>
                <a:gd name="T2" fmla="*/ 16 w 16"/>
                <a:gd name="T3" fmla="*/ 5 h 14"/>
                <a:gd name="T4" fmla="*/ 16 w 16"/>
                <a:gd name="T5" fmla="*/ 4 h 14"/>
                <a:gd name="T6" fmla="*/ 8 w 16"/>
                <a:gd name="T7" fmla="*/ 0 h 14"/>
                <a:gd name="T8" fmla="*/ 7 w 16"/>
                <a:gd name="T9" fmla="*/ 1 h 14"/>
                <a:gd name="T10" fmla="*/ 0 w 16"/>
                <a:gd name="T11" fmla="*/ 10 h 14"/>
                <a:gd name="T12" fmla="*/ 1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3" y="10"/>
                    <a:pt x="14" y="8"/>
                    <a:pt x="16" y="5"/>
                  </a:cubicBezTo>
                  <a:cubicBezTo>
                    <a:pt x="16" y="4"/>
                    <a:pt x="16" y="4"/>
                    <a:pt x="16" y="4"/>
                  </a:cubicBezTo>
                  <a:cubicBezTo>
                    <a:pt x="13" y="2"/>
                    <a:pt x="11" y="2"/>
                    <a:pt x="8" y="0"/>
                  </a:cubicBezTo>
                  <a:cubicBezTo>
                    <a:pt x="7" y="1"/>
                    <a:pt x="7" y="1"/>
                    <a:pt x="7" y="1"/>
                  </a:cubicBezTo>
                  <a:cubicBezTo>
                    <a:pt x="4" y="4"/>
                    <a:pt x="3" y="6"/>
                    <a:pt x="0" y="10"/>
                  </a:cubicBezTo>
                  <a:cubicBezTo>
                    <a:pt x="1" y="10"/>
                    <a:pt x="1" y="10"/>
                    <a:pt x="1" y="10"/>
                  </a:cubicBezTo>
                  <a:cubicBezTo>
                    <a:pt x="4" y="12"/>
                    <a:pt x="6"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2" name="î$1íďê"/>
            <p:cNvSpPr/>
            <p:nvPr/>
          </p:nvSpPr>
          <p:spPr bwMode="auto">
            <a:xfrm>
              <a:off x="6819133" y="3078432"/>
              <a:ext cx="120220" cy="105648"/>
            </a:xfrm>
            <a:custGeom>
              <a:avLst/>
              <a:gdLst>
                <a:gd name="T0" fmla="*/ 9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8 w 16"/>
                <a:gd name="T15" fmla="*/ 14 h 14"/>
                <a:gd name="T16" fmla="*/ 9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9" y="13"/>
                  </a:moveTo>
                  <a:cubicBezTo>
                    <a:pt x="12" y="10"/>
                    <a:pt x="13" y="8"/>
                    <a:pt x="16" y="4"/>
                  </a:cubicBezTo>
                  <a:cubicBezTo>
                    <a:pt x="16" y="3"/>
                    <a:pt x="16" y="3"/>
                    <a:pt x="16" y="3"/>
                  </a:cubicBezTo>
                  <a:cubicBezTo>
                    <a:pt x="12" y="2"/>
                    <a:pt x="10" y="1"/>
                    <a:pt x="7" y="0"/>
                  </a:cubicBezTo>
                  <a:cubicBezTo>
                    <a:pt x="6" y="0"/>
                    <a:pt x="6" y="0"/>
                    <a:pt x="6" y="0"/>
                  </a:cubicBezTo>
                  <a:cubicBezTo>
                    <a:pt x="4" y="4"/>
                    <a:pt x="2" y="5"/>
                    <a:pt x="0" y="9"/>
                  </a:cubicBezTo>
                  <a:cubicBezTo>
                    <a:pt x="0" y="10"/>
                    <a:pt x="0" y="10"/>
                    <a:pt x="0" y="10"/>
                  </a:cubicBezTo>
                  <a:cubicBezTo>
                    <a:pt x="3" y="11"/>
                    <a:pt x="5" y="12"/>
                    <a:pt x="8" y="14"/>
                  </a:cubicBezTo>
                  <a:lnTo>
                    <a:pt x="9"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3" name="îślidé"/>
            <p:cNvSpPr/>
            <p:nvPr/>
          </p:nvSpPr>
          <p:spPr bwMode="auto">
            <a:xfrm>
              <a:off x="7008569" y="2648558"/>
              <a:ext cx="120220" cy="105648"/>
            </a:xfrm>
            <a:custGeom>
              <a:avLst/>
              <a:gdLst>
                <a:gd name="T0" fmla="*/ 0 w 16"/>
                <a:gd name="T1" fmla="*/ 11 h 14"/>
                <a:gd name="T2" fmla="*/ 8 w 16"/>
                <a:gd name="T3" fmla="*/ 14 h 14"/>
                <a:gd name="T4" fmla="*/ 9 w 16"/>
                <a:gd name="T5" fmla="*/ 14 h 14"/>
                <a:gd name="T6" fmla="*/ 16 w 16"/>
                <a:gd name="T7" fmla="*/ 4 h 14"/>
                <a:gd name="T8" fmla="*/ 16 w 16"/>
                <a:gd name="T9" fmla="*/ 4 h 14"/>
                <a:gd name="T10" fmla="*/ 7 w 16"/>
                <a:gd name="T11" fmla="*/ 0 h 14"/>
                <a:gd name="T12" fmla="*/ 6 w 16"/>
                <a:gd name="T13" fmla="*/ 0 h 14"/>
                <a:gd name="T14" fmla="*/ 0 w 16"/>
                <a:gd name="T15" fmla="*/ 10 h 14"/>
                <a:gd name="T16" fmla="*/ 0 w 16"/>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1"/>
                  </a:moveTo>
                  <a:cubicBezTo>
                    <a:pt x="3" y="12"/>
                    <a:pt x="5" y="13"/>
                    <a:pt x="8" y="14"/>
                  </a:cubicBezTo>
                  <a:cubicBezTo>
                    <a:pt x="9" y="14"/>
                    <a:pt x="9" y="14"/>
                    <a:pt x="9" y="14"/>
                  </a:cubicBezTo>
                  <a:cubicBezTo>
                    <a:pt x="12" y="10"/>
                    <a:pt x="13" y="8"/>
                    <a:pt x="16" y="4"/>
                  </a:cubicBezTo>
                  <a:cubicBezTo>
                    <a:pt x="16" y="4"/>
                    <a:pt x="16" y="4"/>
                    <a:pt x="16" y="4"/>
                  </a:cubicBezTo>
                  <a:cubicBezTo>
                    <a:pt x="12" y="2"/>
                    <a:pt x="11" y="1"/>
                    <a:pt x="7" y="0"/>
                  </a:cubicBezTo>
                  <a:cubicBezTo>
                    <a:pt x="6" y="0"/>
                    <a:pt x="6" y="0"/>
                    <a:pt x="6" y="0"/>
                  </a:cubicBezTo>
                  <a:cubicBezTo>
                    <a:pt x="4" y="4"/>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4" name="iŝlîḋé"/>
            <p:cNvSpPr/>
            <p:nvPr/>
          </p:nvSpPr>
          <p:spPr bwMode="auto">
            <a:xfrm>
              <a:off x="6924782" y="2608484"/>
              <a:ext cx="120220" cy="116576"/>
            </a:xfrm>
            <a:custGeom>
              <a:avLst/>
              <a:gdLst>
                <a:gd name="T0" fmla="*/ 0 w 16"/>
                <a:gd name="T1" fmla="*/ 11 h 15"/>
                <a:gd name="T2" fmla="*/ 8 w 16"/>
                <a:gd name="T3" fmla="*/ 15 h 15"/>
                <a:gd name="T4" fmla="*/ 9 w 16"/>
                <a:gd name="T5" fmla="*/ 14 h 15"/>
                <a:gd name="T6" fmla="*/ 16 w 16"/>
                <a:gd name="T7" fmla="*/ 5 h 15"/>
                <a:gd name="T8" fmla="*/ 16 w 16"/>
                <a:gd name="T9" fmla="*/ 4 h 15"/>
                <a:gd name="T10" fmla="*/ 7 w 16"/>
                <a:gd name="T11" fmla="*/ 0 h 15"/>
                <a:gd name="T12" fmla="*/ 6 w 16"/>
                <a:gd name="T13" fmla="*/ 1 h 15"/>
                <a:gd name="T14" fmla="*/ 0 w 16"/>
                <a:gd name="T15" fmla="*/ 10 h 15"/>
                <a:gd name="T16" fmla="*/ 0 w 16"/>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0" y="11"/>
                  </a:moveTo>
                  <a:cubicBezTo>
                    <a:pt x="3" y="12"/>
                    <a:pt x="5" y="13"/>
                    <a:pt x="8" y="15"/>
                  </a:cubicBezTo>
                  <a:cubicBezTo>
                    <a:pt x="9" y="14"/>
                    <a:pt x="9" y="14"/>
                    <a:pt x="9" y="14"/>
                  </a:cubicBezTo>
                  <a:cubicBezTo>
                    <a:pt x="12" y="10"/>
                    <a:pt x="13" y="9"/>
                    <a:pt x="16" y="5"/>
                  </a:cubicBezTo>
                  <a:cubicBezTo>
                    <a:pt x="16" y="4"/>
                    <a:pt x="16" y="4"/>
                    <a:pt x="16" y="4"/>
                  </a:cubicBezTo>
                  <a:cubicBezTo>
                    <a:pt x="12" y="3"/>
                    <a:pt x="11" y="2"/>
                    <a:pt x="7" y="0"/>
                  </a:cubicBezTo>
                  <a:cubicBezTo>
                    <a:pt x="6" y="1"/>
                    <a:pt x="6" y="1"/>
                    <a:pt x="6" y="1"/>
                  </a:cubicBezTo>
                  <a:cubicBezTo>
                    <a:pt x="4" y="5"/>
                    <a:pt x="2" y="6"/>
                    <a:pt x="0" y="10"/>
                  </a:cubicBezTo>
                  <a:lnTo>
                    <a:pt x="0" y="11"/>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5" name="iṧ1iḋè"/>
            <p:cNvSpPr/>
            <p:nvPr/>
          </p:nvSpPr>
          <p:spPr bwMode="auto">
            <a:xfrm>
              <a:off x="7023141" y="2768776"/>
              <a:ext cx="120220" cy="112934"/>
            </a:xfrm>
            <a:custGeom>
              <a:avLst/>
              <a:gdLst>
                <a:gd name="T0" fmla="*/ 10 w 16"/>
                <a:gd name="T1" fmla="*/ 14 h 15"/>
                <a:gd name="T2" fmla="*/ 16 w 16"/>
                <a:gd name="T3" fmla="*/ 5 h 15"/>
                <a:gd name="T4" fmla="*/ 16 w 16"/>
                <a:gd name="T5" fmla="*/ 4 h 15"/>
                <a:gd name="T6" fmla="*/ 8 w 16"/>
                <a:gd name="T7" fmla="*/ 0 h 15"/>
                <a:gd name="T8" fmla="*/ 7 w 16"/>
                <a:gd name="T9" fmla="*/ 1 h 15"/>
                <a:gd name="T10" fmla="*/ 0 w 16"/>
                <a:gd name="T11" fmla="*/ 10 h 15"/>
                <a:gd name="T12" fmla="*/ 1 w 16"/>
                <a:gd name="T13" fmla="*/ 11 h 15"/>
                <a:gd name="T14" fmla="*/ 9 w 16"/>
                <a:gd name="T15" fmla="*/ 15 h 15"/>
                <a:gd name="T16" fmla="*/ 10 w 1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10" y="14"/>
                  </a:moveTo>
                  <a:cubicBezTo>
                    <a:pt x="13" y="11"/>
                    <a:pt x="14" y="9"/>
                    <a:pt x="16" y="5"/>
                  </a:cubicBezTo>
                  <a:cubicBezTo>
                    <a:pt x="16" y="4"/>
                    <a:pt x="16" y="4"/>
                    <a:pt x="16" y="4"/>
                  </a:cubicBezTo>
                  <a:cubicBezTo>
                    <a:pt x="13" y="3"/>
                    <a:pt x="11" y="2"/>
                    <a:pt x="8" y="0"/>
                  </a:cubicBezTo>
                  <a:cubicBezTo>
                    <a:pt x="7" y="1"/>
                    <a:pt x="7" y="1"/>
                    <a:pt x="7" y="1"/>
                  </a:cubicBezTo>
                  <a:cubicBezTo>
                    <a:pt x="4" y="5"/>
                    <a:pt x="3" y="6"/>
                    <a:pt x="0" y="10"/>
                  </a:cubicBezTo>
                  <a:cubicBezTo>
                    <a:pt x="1" y="11"/>
                    <a:pt x="1" y="11"/>
                    <a:pt x="1" y="11"/>
                  </a:cubicBezTo>
                  <a:cubicBezTo>
                    <a:pt x="4" y="13"/>
                    <a:pt x="6" y="13"/>
                    <a:pt x="9" y="15"/>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6" name="ïSľîde"/>
            <p:cNvSpPr/>
            <p:nvPr/>
          </p:nvSpPr>
          <p:spPr bwMode="auto">
            <a:xfrm>
              <a:off x="6516766" y="3508305"/>
              <a:ext cx="120220" cy="105648"/>
            </a:xfrm>
            <a:custGeom>
              <a:avLst/>
              <a:gdLst>
                <a:gd name="T0" fmla="*/ 10 w 16"/>
                <a:gd name="T1" fmla="*/ 13 h 14"/>
                <a:gd name="T2" fmla="*/ 16 w 16"/>
                <a:gd name="T3" fmla="*/ 4 h 14"/>
                <a:gd name="T4" fmla="*/ 16 w 16"/>
                <a:gd name="T5" fmla="*/ 3 h 14"/>
                <a:gd name="T6" fmla="*/ 8 w 16"/>
                <a:gd name="T7" fmla="*/ 0 h 14"/>
                <a:gd name="T8" fmla="*/ 7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4" y="8"/>
                    <a:pt x="16" y="4"/>
                  </a:cubicBezTo>
                  <a:cubicBezTo>
                    <a:pt x="16" y="3"/>
                    <a:pt x="16" y="3"/>
                    <a:pt x="16" y="3"/>
                  </a:cubicBezTo>
                  <a:cubicBezTo>
                    <a:pt x="13" y="2"/>
                    <a:pt x="11" y="1"/>
                    <a:pt x="8" y="0"/>
                  </a:cubicBezTo>
                  <a:cubicBezTo>
                    <a:pt x="7" y="0"/>
                    <a:pt x="7" y="0"/>
                    <a:pt x="7" y="0"/>
                  </a:cubicBezTo>
                  <a:cubicBezTo>
                    <a:pt x="4" y="4"/>
                    <a:pt x="3" y="6"/>
                    <a:pt x="0" y="9"/>
                  </a:cubicBezTo>
                  <a:cubicBezTo>
                    <a:pt x="0" y="10"/>
                    <a:pt x="0" y="10"/>
                    <a:pt x="0" y="10"/>
                  </a:cubicBezTo>
                  <a:cubicBezTo>
                    <a:pt x="4" y="11"/>
                    <a:pt x="6"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7" name="îṣ1iḑè"/>
            <p:cNvSpPr/>
            <p:nvPr/>
          </p:nvSpPr>
          <p:spPr bwMode="auto">
            <a:xfrm>
              <a:off x="6214396" y="3329797"/>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8" name="iṧḻïḋè"/>
            <p:cNvSpPr/>
            <p:nvPr/>
          </p:nvSpPr>
          <p:spPr bwMode="auto">
            <a:xfrm>
              <a:off x="6698916" y="3253296"/>
              <a:ext cx="120220" cy="105648"/>
            </a:xfrm>
            <a:custGeom>
              <a:avLst/>
              <a:gdLst>
                <a:gd name="T0" fmla="*/ 10 w 16"/>
                <a:gd name="T1" fmla="*/ 13 h 14"/>
                <a:gd name="T2" fmla="*/ 16 w 16"/>
                <a:gd name="T3" fmla="*/ 4 h 14"/>
                <a:gd name="T4" fmla="*/ 16 w 16"/>
                <a:gd name="T5" fmla="*/ 3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3"/>
                  </a:moveTo>
                  <a:cubicBezTo>
                    <a:pt x="12" y="10"/>
                    <a:pt x="13" y="8"/>
                    <a:pt x="16" y="4"/>
                  </a:cubicBezTo>
                  <a:cubicBezTo>
                    <a:pt x="16" y="3"/>
                    <a:pt x="16" y="3"/>
                    <a:pt x="16" y="3"/>
                  </a:cubicBezTo>
                  <a:cubicBezTo>
                    <a:pt x="12" y="2"/>
                    <a:pt x="11" y="1"/>
                    <a:pt x="7" y="0"/>
                  </a:cubicBezTo>
                  <a:cubicBezTo>
                    <a:pt x="6" y="0"/>
                    <a:pt x="6" y="0"/>
                    <a:pt x="6" y="0"/>
                  </a:cubicBezTo>
                  <a:cubicBezTo>
                    <a:pt x="4" y="4"/>
                    <a:pt x="2" y="5"/>
                    <a:pt x="0" y="9"/>
                  </a:cubicBezTo>
                  <a:cubicBezTo>
                    <a:pt x="0" y="10"/>
                    <a:pt x="0" y="10"/>
                    <a:pt x="0" y="10"/>
                  </a:cubicBezTo>
                  <a:cubicBezTo>
                    <a:pt x="3" y="11"/>
                    <a:pt x="5" y="12"/>
                    <a:pt x="9" y="14"/>
                  </a:cubicBezTo>
                  <a:lnTo>
                    <a:pt x="10" y="13"/>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9" name="îṧḷiḓé"/>
            <p:cNvSpPr/>
            <p:nvPr/>
          </p:nvSpPr>
          <p:spPr bwMode="auto">
            <a:xfrm>
              <a:off x="6636984" y="3337083"/>
              <a:ext cx="123862" cy="105648"/>
            </a:xfrm>
            <a:custGeom>
              <a:avLst/>
              <a:gdLst>
                <a:gd name="T0" fmla="*/ 10 w 16"/>
                <a:gd name="T1" fmla="*/ 14 h 14"/>
                <a:gd name="T2" fmla="*/ 16 w 16"/>
                <a:gd name="T3" fmla="*/ 4 h 14"/>
                <a:gd name="T4" fmla="*/ 16 w 16"/>
                <a:gd name="T5" fmla="*/ 4 h 14"/>
                <a:gd name="T6" fmla="*/ 7 w 16"/>
                <a:gd name="T7" fmla="*/ 0 h 14"/>
                <a:gd name="T8" fmla="*/ 6 w 16"/>
                <a:gd name="T9" fmla="*/ 0 h 14"/>
                <a:gd name="T10" fmla="*/ 0 w 16"/>
                <a:gd name="T11" fmla="*/ 9 h 14"/>
                <a:gd name="T12" fmla="*/ 0 w 16"/>
                <a:gd name="T13" fmla="*/ 10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3" y="8"/>
                    <a:pt x="16" y="4"/>
                  </a:cubicBezTo>
                  <a:cubicBezTo>
                    <a:pt x="16" y="4"/>
                    <a:pt x="16" y="4"/>
                    <a:pt x="16" y="4"/>
                  </a:cubicBezTo>
                  <a:cubicBezTo>
                    <a:pt x="12" y="2"/>
                    <a:pt x="11" y="1"/>
                    <a:pt x="7" y="0"/>
                  </a:cubicBezTo>
                  <a:cubicBezTo>
                    <a:pt x="6" y="0"/>
                    <a:pt x="6" y="0"/>
                    <a:pt x="6" y="0"/>
                  </a:cubicBezTo>
                  <a:cubicBezTo>
                    <a:pt x="4" y="4"/>
                    <a:pt x="3" y="6"/>
                    <a:pt x="0" y="9"/>
                  </a:cubicBezTo>
                  <a:cubicBezTo>
                    <a:pt x="0" y="10"/>
                    <a:pt x="0" y="10"/>
                    <a:pt x="0" y="10"/>
                  </a:cubicBezTo>
                  <a:cubicBezTo>
                    <a:pt x="4" y="12"/>
                    <a:pt x="5" y="12"/>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0" name="íṩļîdé"/>
            <p:cNvSpPr/>
            <p:nvPr/>
          </p:nvSpPr>
          <p:spPr bwMode="auto">
            <a:xfrm>
              <a:off x="6578696" y="3417229"/>
              <a:ext cx="120220" cy="109290"/>
            </a:xfrm>
            <a:custGeom>
              <a:avLst/>
              <a:gdLst>
                <a:gd name="T0" fmla="*/ 10 w 16"/>
                <a:gd name="T1" fmla="*/ 14 h 14"/>
                <a:gd name="T2" fmla="*/ 16 w 16"/>
                <a:gd name="T3" fmla="*/ 5 h 14"/>
                <a:gd name="T4" fmla="*/ 16 w 16"/>
                <a:gd name="T5" fmla="*/ 4 h 14"/>
                <a:gd name="T6" fmla="*/ 7 w 16"/>
                <a:gd name="T7" fmla="*/ 0 h 14"/>
                <a:gd name="T8" fmla="*/ 6 w 16"/>
                <a:gd name="T9" fmla="*/ 1 h 14"/>
                <a:gd name="T10" fmla="*/ 0 w 16"/>
                <a:gd name="T11" fmla="*/ 10 h 14"/>
                <a:gd name="T12" fmla="*/ 0 w 16"/>
                <a:gd name="T13" fmla="*/ 11 h 14"/>
                <a:gd name="T14" fmla="*/ 9 w 16"/>
                <a:gd name="T15" fmla="*/ 14 h 14"/>
                <a:gd name="T16" fmla="*/ 10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10" y="14"/>
                  </a:moveTo>
                  <a:cubicBezTo>
                    <a:pt x="12" y="10"/>
                    <a:pt x="14" y="8"/>
                    <a:pt x="16" y="5"/>
                  </a:cubicBezTo>
                  <a:cubicBezTo>
                    <a:pt x="16" y="4"/>
                    <a:pt x="16" y="4"/>
                    <a:pt x="16" y="4"/>
                  </a:cubicBezTo>
                  <a:cubicBezTo>
                    <a:pt x="13" y="3"/>
                    <a:pt x="11" y="2"/>
                    <a:pt x="7" y="0"/>
                  </a:cubicBezTo>
                  <a:cubicBezTo>
                    <a:pt x="6" y="1"/>
                    <a:pt x="6" y="1"/>
                    <a:pt x="6" y="1"/>
                  </a:cubicBezTo>
                  <a:cubicBezTo>
                    <a:pt x="4" y="4"/>
                    <a:pt x="3" y="6"/>
                    <a:pt x="0" y="10"/>
                  </a:cubicBezTo>
                  <a:cubicBezTo>
                    <a:pt x="0" y="11"/>
                    <a:pt x="0" y="11"/>
                    <a:pt x="0" y="11"/>
                  </a:cubicBezTo>
                  <a:cubicBezTo>
                    <a:pt x="4" y="12"/>
                    <a:pt x="5" y="13"/>
                    <a:pt x="9" y="14"/>
                  </a:cubicBezTo>
                  <a:lnTo>
                    <a:pt x="10" y="14"/>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1" name="íṥ1îḑê"/>
            <p:cNvSpPr/>
            <p:nvPr/>
          </p:nvSpPr>
          <p:spPr bwMode="auto">
            <a:xfrm>
              <a:off x="6389260" y="3063860"/>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2" name="ísliḑé"/>
            <p:cNvSpPr/>
            <p:nvPr/>
          </p:nvSpPr>
          <p:spPr bwMode="auto">
            <a:xfrm>
              <a:off x="6447548" y="2980070"/>
              <a:ext cx="131148" cy="105648"/>
            </a:xfrm>
            <a:custGeom>
              <a:avLst/>
              <a:gdLst>
                <a:gd name="T0" fmla="*/ 9 w 17"/>
                <a:gd name="T1" fmla="*/ 14 h 14"/>
                <a:gd name="T2" fmla="*/ 10 w 17"/>
                <a:gd name="T3" fmla="*/ 14 h 14"/>
                <a:gd name="T4" fmla="*/ 17 w 17"/>
                <a:gd name="T5" fmla="*/ 4 h 14"/>
                <a:gd name="T6" fmla="*/ 16 w 17"/>
                <a:gd name="T7" fmla="*/ 4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4"/>
                    <a:pt x="16" y="4"/>
                    <a:pt x="16" y="4"/>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3" name="îš1ïḋè"/>
            <p:cNvSpPr/>
            <p:nvPr/>
          </p:nvSpPr>
          <p:spPr bwMode="auto">
            <a:xfrm>
              <a:off x="6334616" y="3154934"/>
              <a:ext cx="120220" cy="105648"/>
            </a:xfrm>
            <a:custGeom>
              <a:avLst/>
              <a:gdLst>
                <a:gd name="T0" fmla="*/ 8 w 16"/>
                <a:gd name="T1" fmla="*/ 14 h 14"/>
                <a:gd name="T2" fmla="*/ 9 w 16"/>
                <a:gd name="T3" fmla="*/ 13 h 14"/>
                <a:gd name="T4" fmla="*/ 16 w 16"/>
                <a:gd name="T5" fmla="*/ 4 h 14"/>
                <a:gd name="T6" fmla="*/ 15 w 16"/>
                <a:gd name="T7" fmla="*/ 4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5" y="4"/>
                    <a:pt x="15" y="4"/>
                    <a:pt x="15" y="4"/>
                  </a:cubicBezTo>
                  <a:cubicBezTo>
                    <a:pt x="12" y="2"/>
                    <a:pt x="10" y="1"/>
                    <a:pt x="7" y="0"/>
                  </a:cubicBezTo>
                  <a:cubicBezTo>
                    <a:pt x="6" y="0"/>
                    <a:pt x="6" y="0"/>
                    <a:pt x="6" y="0"/>
                  </a:cubicBezTo>
                  <a:cubicBezTo>
                    <a:pt x="3" y="4"/>
                    <a:pt x="2" y="6"/>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4" name="îsļîḑè"/>
            <p:cNvSpPr/>
            <p:nvPr/>
          </p:nvSpPr>
          <p:spPr bwMode="auto">
            <a:xfrm>
              <a:off x="6509480" y="2888996"/>
              <a:ext cx="127506" cy="105648"/>
            </a:xfrm>
            <a:custGeom>
              <a:avLst/>
              <a:gdLst>
                <a:gd name="T0" fmla="*/ 9 w 17"/>
                <a:gd name="T1" fmla="*/ 14 h 14"/>
                <a:gd name="T2" fmla="*/ 10 w 17"/>
                <a:gd name="T3" fmla="*/ 14 h 14"/>
                <a:gd name="T4" fmla="*/ 17 w 17"/>
                <a:gd name="T5" fmla="*/ 5 h 14"/>
                <a:gd name="T6" fmla="*/ 16 w 17"/>
                <a:gd name="T7" fmla="*/ 4 h 14"/>
                <a:gd name="T8" fmla="*/ 8 w 17"/>
                <a:gd name="T9" fmla="*/ 0 h 14"/>
                <a:gd name="T10" fmla="*/ 7 w 17"/>
                <a:gd name="T11" fmla="*/ 1 h 14"/>
                <a:gd name="T12" fmla="*/ 0 w 17"/>
                <a:gd name="T13" fmla="*/ 10 h 14"/>
                <a:gd name="T14" fmla="*/ 1 w 17"/>
                <a:gd name="T15" fmla="*/ 11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9"/>
                    <a:pt x="17" y="5"/>
                  </a:cubicBezTo>
                  <a:cubicBezTo>
                    <a:pt x="16" y="4"/>
                    <a:pt x="16" y="4"/>
                    <a:pt x="16" y="4"/>
                  </a:cubicBezTo>
                  <a:cubicBezTo>
                    <a:pt x="13" y="3"/>
                    <a:pt x="11" y="2"/>
                    <a:pt x="8" y="0"/>
                  </a:cubicBezTo>
                  <a:cubicBezTo>
                    <a:pt x="7" y="1"/>
                    <a:pt x="7" y="1"/>
                    <a:pt x="7" y="1"/>
                  </a:cubicBezTo>
                  <a:cubicBezTo>
                    <a:pt x="4" y="4"/>
                    <a:pt x="3" y="6"/>
                    <a:pt x="0" y="10"/>
                  </a:cubicBezTo>
                  <a:cubicBezTo>
                    <a:pt x="1" y="11"/>
                    <a:pt x="1" y="11"/>
                    <a:pt x="1" y="11"/>
                  </a:cubicBezTo>
                  <a:cubicBezTo>
                    <a:pt x="4" y="12"/>
                    <a:pt x="6" y="13"/>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5" name="îṣlïdé"/>
            <p:cNvSpPr/>
            <p:nvPr/>
          </p:nvSpPr>
          <p:spPr bwMode="auto">
            <a:xfrm>
              <a:off x="6636984" y="2714132"/>
              <a:ext cx="123862" cy="105648"/>
            </a:xfrm>
            <a:custGeom>
              <a:avLst/>
              <a:gdLst>
                <a:gd name="T0" fmla="*/ 8 w 16"/>
                <a:gd name="T1" fmla="*/ 14 h 14"/>
                <a:gd name="T2" fmla="*/ 9 w 16"/>
                <a:gd name="T3" fmla="*/ 14 h 14"/>
                <a:gd name="T4" fmla="*/ 16 w 16"/>
                <a:gd name="T5" fmla="*/ 5 h 14"/>
                <a:gd name="T6" fmla="*/ 15 w 16"/>
                <a:gd name="T7" fmla="*/ 4 h 14"/>
                <a:gd name="T8" fmla="*/ 7 w 16"/>
                <a:gd name="T9" fmla="*/ 0 h 14"/>
                <a:gd name="T10" fmla="*/ 6 w 16"/>
                <a:gd name="T11" fmla="*/ 1 h 14"/>
                <a:gd name="T12" fmla="*/ 0 w 16"/>
                <a:gd name="T13" fmla="*/ 10 h 14"/>
                <a:gd name="T14" fmla="*/ 0 w 16"/>
                <a:gd name="T15" fmla="*/ 11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5" y="4"/>
                    <a:pt x="15" y="4"/>
                    <a:pt x="15" y="4"/>
                  </a:cubicBezTo>
                  <a:cubicBezTo>
                    <a:pt x="12" y="2"/>
                    <a:pt x="10" y="2"/>
                    <a:pt x="7" y="0"/>
                  </a:cubicBezTo>
                  <a:cubicBezTo>
                    <a:pt x="6" y="1"/>
                    <a:pt x="6" y="1"/>
                    <a:pt x="6" y="1"/>
                  </a:cubicBezTo>
                  <a:cubicBezTo>
                    <a:pt x="3" y="4"/>
                    <a:pt x="2" y="6"/>
                    <a:pt x="0" y="10"/>
                  </a:cubicBezTo>
                  <a:cubicBezTo>
                    <a:pt x="0" y="11"/>
                    <a:pt x="0" y="11"/>
                    <a:pt x="0" y="11"/>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6" name="îSľíďê"/>
            <p:cNvSpPr/>
            <p:nvPr/>
          </p:nvSpPr>
          <p:spPr bwMode="auto">
            <a:xfrm>
              <a:off x="6571410" y="2805206"/>
              <a:ext cx="127506" cy="105648"/>
            </a:xfrm>
            <a:custGeom>
              <a:avLst/>
              <a:gdLst>
                <a:gd name="T0" fmla="*/ 9 w 17"/>
                <a:gd name="T1" fmla="*/ 14 h 14"/>
                <a:gd name="T2" fmla="*/ 10 w 17"/>
                <a:gd name="T3" fmla="*/ 14 h 14"/>
                <a:gd name="T4" fmla="*/ 17 w 17"/>
                <a:gd name="T5" fmla="*/ 4 h 14"/>
                <a:gd name="T6" fmla="*/ 16 w 17"/>
                <a:gd name="T7" fmla="*/ 3 h 14"/>
                <a:gd name="T8" fmla="*/ 8 w 17"/>
                <a:gd name="T9" fmla="*/ 0 h 14"/>
                <a:gd name="T10" fmla="*/ 7 w 17"/>
                <a:gd name="T11" fmla="*/ 0 h 14"/>
                <a:gd name="T12" fmla="*/ 0 w 17"/>
                <a:gd name="T13" fmla="*/ 9 h 14"/>
                <a:gd name="T14" fmla="*/ 1 w 17"/>
                <a:gd name="T15" fmla="*/ 10 h 14"/>
                <a:gd name="T16" fmla="*/ 9 w 1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4">
                  <a:moveTo>
                    <a:pt x="9" y="14"/>
                  </a:moveTo>
                  <a:cubicBezTo>
                    <a:pt x="10" y="14"/>
                    <a:pt x="10" y="14"/>
                    <a:pt x="10" y="14"/>
                  </a:cubicBezTo>
                  <a:cubicBezTo>
                    <a:pt x="13" y="10"/>
                    <a:pt x="14" y="8"/>
                    <a:pt x="17" y="4"/>
                  </a:cubicBezTo>
                  <a:cubicBezTo>
                    <a:pt x="16" y="3"/>
                    <a:pt x="16" y="3"/>
                    <a:pt x="16" y="3"/>
                  </a:cubicBezTo>
                  <a:cubicBezTo>
                    <a:pt x="13" y="2"/>
                    <a:pt x="11" y="1"/>
                    <a:pt x="8" y="0"/>
                  </a:cubicBezTo>
                  <a:cubicBezTo>
                    <a:pt x="7" y="0"/>
                    <a:pt x="7" y="0"/>
                    <a:pt x="7" y="0"/>
                  </a:cubicBezTo>
                  <a:cubicBezTo>
                    <a:pt x="4" y="4"/>
                    <a:pt x="3" y="6"/>
                    <a:pt x="0" y="9"/>
                  </a:cubicBezTo>
                  <a:cubicBezTo>
                    <a:pt x="1" y="10"/>
                    <a:pt x="1" y="10"/>
                    <a:pt x="1" y="10"/>
                  </a:cubicBezTo>
                  <a:cubicBezTo>
                    <a:pt x="4" y="12"/>
                    <a:pt x="6" y="12"/>
                    <a:pt x="9"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7" name="íṥlïḑe"/>
            <p:cNvSpPr/>
            <p:nvPr/>
          </p:nvSpPr>
          <p:spPr bwMode="auto">
            <a:xfrm>
              <a:off x="6698916" y="2633986"/>
              <a:ext cx="120220" cy="105648"/>
            </a:xfrm>
            <a:custGeom>
              <a:avLst/>
              <a:gdLst>
                <a:gd name="T0" fmla="*/ 8 w 16"/>
                <a:gd name="T1" fmla="*/ 14 h 14"/>
                <a:gd name="T2" fmla="*/ 9 w 16"/>
                <a:gd name="T3" fmla="*/ 13 h 14"/>
                <a:gd name="T4" fmla="*/ 16 w 16"/>
                <a:gd name="T5" fmla="*/ 4 h 14"/>
                <a:gd name="T6" fmla="*/ 16 w 16"/>
                <a:gd name="T7" fmla="*/ 3 h 14"/>
                <a:gd name="T8" fmla="*/ 7 w 16"/>
                <a:gd name="T9" fmla="*/ 0 h 14"/>
                <a:gd name="T10" fmla="*/ 6 w 16"/>
                <a:gd name="T11" fmla="*/ 0 h 14"/>
                <a:gd name="T12" fmla="*/ 0 w 16"/>
                <a:gd name="T13" fmla="*/ 9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3"/>
                    <a:pt x="9" y="13"/>
                    <a:pt x="9" y="13"/>
                  </a:cubicBezTo>
                  <a:cubicBezTo>
                    <a:pt x="12" y="10"/>
                    <a:pt x="13" y="8"/>
                    <a:pt x="16" y="4"/>
                  </a:cubicBezTo>
                  <a:cubicBezTo>
                    <a:pt x="16" y="3"/>
                    <a:pt x="16" y="3"/>
                    <a:pt x="16" y="3"/>
                  </a:cubicBezTo>
                  <a:cubicBezTo>
                    <a:pt x="12" y="2"/>
                    <a:pt x="10" y="1"/>
                    <a:pt x="7" y="0"/>
                  </a:cubicBezTo>
                  <a:cubicBezTo>
                    <a:pt x="6" y="0"/>
                    <a:pt x="6" y="0"/>
                    <a:pt x="6" y="0"/>
                  </a:cubicBezTo>
                  <a:cubicBezTo>
                    <a:pt x="3" y="4"/>
                    <a:pt x="2" y="5"/>
                    <a:pt x="0" y="9"/>
                  </a:cubicBezTo>
                  <a:cubicBezTo>
                    <a:pt x="0" y="10"/>
                    <a:pt x="0" y="10"/>
                    <a:pt x="0" y="10"/>
                  </a:cubicBezTo>
                  <a:cubicBezTo>
                    <a:pt x="3" y="12"/>
                    <a:pt x="5" y="12"/>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8" name="iṡlíḑê"/>
            <p:cNvSpPr/>
            <p:nvPr/>
          </p:nvSpPr>
          <p:spPr bwMode="auto">
            <a:xfrm>
              <a:off x="6760846" y="2542910"/>
              <a:ext cx="120220" cy="105648"/>
            </a:xfrm>
            <a:custGeom>
              <a:avLst/>
              <a:gdLst>
                <a:gd name="T0" fmla="*/ 8 w 16"/>
                <a:gd name="T1" fmla="*/ 14 h 14"/>
                <a:gd name="T2" fmla="*/ 9 w 16"/>
                <a:gd name="T3" fmla="*/ 14 h 14"/>
                <a:gd name="T4" fmla="*/ 16 w 16"/>
                <a:gd name="T5" fmla="*/ 5 h 14"/>
                <a:gd name="T6" fmla="*/ 16 w 16"/>
                <a:gd name="T7" fmla="*/ 4 h 14"/>
                <a:gd name="T8" fmla="*/ 7 w 16"/>
                <a:gd name="T9" fmla="*/ 0 h 14"/>
                <a:gd name="T10" fmla="*/ 6 w 16"/>
                <a:gd name="T11" fmla="*/ 0 h 14"/>
                <a:gd name="T12" fmla="*/ 0 w 16"/>
                <a:gd name="T13" fmla="*/ 10 h 14"/>
                <a:gd name="T14" fmla="*/ 0 w 16"/>
                <a:gd name="T15" fmla="*/ 10 h 14"/>
                <a:gd name="T16" fmla="*/ 8 w 1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8" y="14"/>
                  </a:moveTo>
                  <a:cubicBezTo>
                    <a:pt x="9" y="14"/>
                    <a:pt x="9" y="14"/>
                    <a:pt x="9" y="14"/>
                  </a:cubicBezTo>
                  <a:cubicBezTo>
                    <a:pt x="12" y="10"/>
                    <a:pt x="13" y="8"/>
                    <a:pt x="16" y="5"/>
                  </a:cubicBezTo>
                  <a:cubicBezTo>
                    <a:pt x="16" y="4"/>
                    <a:pt x="16" y="4"/>
                    <a:pt x="16" y="4"/>
                  </a:cubicBezTo>
                  <a:cubicBezTo>
                    <a:pt x="12" y="2"/>
                    <a:pt x="10" y="1"/>
                    <a:pt x="7" y="0"/>
                  </a:cubicBezTo>
                  <a:cubicBezTo>
                    <a:pt x="6" y="0"/>
                    <a:pt x="6" y="0"/>
                    <a:pt x="6" y="0"/>
                  </a:cubicBezTo>
                  <a:cubicBezTo>
                    <a:pt x="3" y="4"/>
                    <a:pt x="2" y="6"/>
                    <a:pt x="0" y="10"/>
                  </a:cubicBezTo>
                  <a:cubicBezTo>
                    <a:pt x="0" y="10"/>
                    <a:pt x="0" y="10"/>
                    <a:pt x="0" y="10"/>
                  </a:cubicBezTo>
                  <a:cubicBezTo>
                    <a:pt x="3" y="12"/>
                    <a:pt x="5" y="13"/>
                    <a:pt x="8" y="14"/>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9" name="îṩliďê"/>
            <p:cNvSpPr/>
            <p:nvPr/>
          </p:nvSpPr>
          <p:spPr bwMode="auto">
            <a:xfrm>
              <a:off x="6840991" y="2579340"/>
              <a:ext cx="123862" cy="105648"/>
            </a:xfrm>
            <a:custGeom>
              <a:avLst/>
              <a:gdLst>
                <a:gd name="T0" fmla="*/ 0 w 16"/>
                <a:gd name="T1" fmla="*/ 10 h 14"/>
                <a:gd name="T2" fmla="*/ 8 w 16"/>
                <a:gd name="T3" fmla="*/ 14 h 14"/>
                <a:gd name="T4" fmla="*/ 9 w 16"/>
                <a:gd name="T5" fmla="*/ 14 h 14"/>
                <a:gd name="T6" fmla="*/ 16 w 16"/>
                <a:gd name="T7" fmla="*/ 4 h 14"/>
                <a:gd name="T8" fmla="*/ 16 w 16"/>
                <a:gd name="T9" fmla="*/ 3 h 14"/>
                <a:gd name="T10" fmla="*/ 7 w 16"/>
                <a:gd name="T11" fmla="*/ 0 h 14"/>
                <a:gd name="T12" fmla="*/ 6 w 16"/>
                <a:gd name="T13" fmla="*/ 0 h 14"/>
                <a:gd name="T14" fmla="*/ 0 w 16"/>
                <a:gd name="T15" fmla="*/ 9 h 14"/>
                <a:gd name="T16" fmla="*/ 0 w 16"/>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4">
                  <a:moveTo>
                    <a:pt x="0" y="10"/>
                  </a:moveTo>
                  <a:cubicBezTo>
                    <a:pt x="3" y="12"/>
                    <a:pt x="5" y="12"/>
                    <a:pt x="8" y="14"/>
                  </a:cubicBezTo>
                  <a:cubicBezTo>
                    <a:pt x="9" y="14"/>
                    <a:pt x="9" y="14"/>
                    <a:pt x="9" y="14"/>
                  </a:cubicBezTo>
                  <a:cubicBezTo>
                    <a:pt x="12" y="10"/>
                    <a:pt x="13" y="8"/>
                    <a:pt x="16" y="4"/>
                  </a:cubicBezTo>
                  <a:cubicBezTo>
                    <a:pt x="16" y="3"/>
                    <a:pt x="16" y="3"/>
                    <a:pt x="16" y="3"/>
                  </a:cubicBezTo>
                  <a:cubicBezTo>
                    <a:pt x="12" y="2"/>
                    <a:pt x="11" y="1"/>
                    <a:pt x="7" y="0"/>
                  </a:cubicBezTo>
                  <a:cubicBezTo>
                    <a:pt x="6" y="0"/>
                    <a:pt x="6" y="0"/>
                    <a:pt x="6" y="0"/>
                  </a:cubicBezTo>
                  <a:cubicBezTo>
                    <a:pt x="4" y="4"/>
                    <a:pt x="2" y="6"/>
                    <a:pt x="0" y="9"/>
                  </a:cubicBezTo>
                  <a:lnTo>
                    <a:pt x="0" y="10"/>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0" name="iṥḻîdê"/>
            <p:cNvSpPr/>
            <p:nvPr/>
          </p:nvSpPr>
          <p:spPr bwMode="auto">
            <a:xfrm>
              <a:off x="5351007" y="2233257"/>
              <a:ext cx="765029" cy="1132973"/>
            </a:xfrm>
            <a:custGeom>
              <a:avLst/>
              <a:gdLst>
                <a:gd name="T0" fmla="*/ 90 w 101"/>
                <a:gd name="T1" fmla="*/ 134 h 150"/>
                <a:gd name="T2" fmla="*/ 84 w 101"/>
                <a:gd name="T3" fmla="*/ 129 h 150"/>
                <a:gd name="T4" fmla="*/ 100 w 101"/>
                <a:gd name="T5" fmla="*/ 15 h 150"/>
                <a:gd name="T6" fmla="*/ 90 w 101"/>
                <a:gd name="T7" fmla="*/ 5 h 150"/>
                <a:gd name="T8" fmla="*/ 40 w 101"/>
                <a:gd name="T9" fmla="*/ 8 h 150"/>
                <a:gd name="T10" fmla="*/ 39 w 101"/>
                <a:gd name="T11" fmla="*/ 0 h 150"/>
                <a:gd name="T12" fmla="*/ 22 w 101"/>
                <a:gd name="T13" fmla="*/ 6 h 150"/>
                <a:gd name="T14" fmla="*/ 22 w 101"/>
                <a:gd name="T15" fmla="*/ 6 h 150"/>
                <a:gd name="T16" fmla="*/ 17 w 101"/>
                <a:gd name="T17" fmla="*/ 14 h 150"/>
                <a:gd name="T18" fmla="*/ 1 w 101"/>
                <a:gd name="T19" fmla="*/ 140 h 150"/>
                <a:gd name="T20" fmla="*/ 11 w 101"/>
                <a:gd name="T21" fmla="*/ 150 h 150"/>
                <a:gd name="T22" fmla="*/ 71 w 101"/>
                <a:gd name="T23" fmla="*/ 146 h 150"/>
                <a:gd name="T24" fmla="*/ 79 w 101"/>
                <a:gd name="T25" fmla="*/ 142 h 150"/>
                <a:gd name="T26" fmla="*/ 79 w 101"/>
                <a:gd name="T27" fmla="*/ 142 h 150"/>
                <a:gd name="T28" fmla="*/ 90 w 101"/>
                <a:gd name="T29"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90" y="134"/>
                  </a:moveTo>
                  <a:cubicBezTo>
                    <a:pt x="84" y="129"/>
                    <a:pt x="84" y="129"/>
                    <a:pt x="84" y="129"/>
                  </a:cubicBezTo>
                  <a:cubicBezTo>
                    <a:pt x="100" y="15"/>
                    <a:pt x="100" y="15"/>
                    <a:pt x="100" y="15"/>
                  </a:cubicBezTo>
                  <a:cubicBezTo>
                    <a:pt x="101" y="9"/>
                    <a:pt x="97" y="4"/>
                    <a:pt x="90" y="5"/>
                  </a:cubicBezTo>
                  <a:cubicBezTo>
                    <a:pt x="40" y="8"/>
                    <a:pt x="40" y="8"/>
                    <a:pt x="40" y="8"/>
                  </a:cubicBezTo>
                  <a:cubicBezTo>
                    <a:pt x="39" y="0"/>
                    <a:pt x="39" y="0"/>
                    <a:pt x="39" y="0"/>
                  </a:cubicBezTo>
                  <a:cubicBezTo>
                    <a:pt x="39" y="0"/>
                    <a:pt x="25" y="4"/>
                    <a:pt x="22" y="6"/>
                  </a:cubicBezTo>
                  <a:cubicBezTo>
                    <a:pt x="22" y="6"/>
                    <a:pt x="22" y="6"/>
                    <a:pt x="22" y="6"/>
                  </a:cubicBezTo>
                  <a:cubicBezTo>
                    <a:pt x="20" y="8"/>
                    <a:pt x="18" y="11"/>
                    <a:pt x="17" y="14"/>
                  </a:cubicBezTo>
                  <a:cubicBezTo>
                    <a:pt x="1" y="140"/>
                    <a:pt x="1" y="140"/>
                    <a:pt x="1" y="140"/>
                  </a:cubicBezTo>
                  <a:cubicBezTo>
                    <a:pt x="0" y="146"/>
                    <a:pt x="5" y="150"/>
                    <a:pt x="11" y="150"/>
                  </a:cubicBezTo>
                  <a:cubicBezTo>
                    <a:pt x="71" y="146"/>
                    <a:pt x="71" y="146"/>
                    <a:pt x="71" y="146"/>
                  </a:cubicBezTo>
                  <a:cubicBezTo>
                    <a:pt x="74" y="146"/>
                    <a:pt x="77" y="144"/>
                    <a:pt x="79" y="142"/>
                  </a:cubicBezTo>
                  <a:cubicBezTo>
                    <a:pt x="79" y="142"/>
                    <a:pt x="79" y="142"/>
                    <a:pt x="79" y="142"/>
                  </a:cubicBezTo>
                  <a:lnTo>
                    <a:pt x="90" y="134"/>
                  </a:lnTo>
                  <a:close/>
                </a:path>
              </a:pathLst>
            </a:custGeom>
            <a:solidFill>
              <a:srgbClr val="D354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1" name="ïṥḻïḑè"/>
            <p:cNvSpPr/>
            <p:nvPr/>
          </p:nvSpPr>
          <p:spPr bwMode="auto">
            <a:xfrm>
              <a:off x="5434795" y="2200469"/>
              <a:ext cx="765029" cy="1096543"/>
            </a:xfrm>
            <a:custGeom>
              <a:avLst/>
              <a:gdLst>
                <a:gd name="T0" fmla="*/ 84 w 101"/>
                <a:gd name="T1" fmla="*/ 130 h 145"/>
                <a:gd name="T2" fmla="*/ 71 w 101"/>
                <a:gd name="T3" fmla="*/ 141 h 145"/>
                <a:gd name="T4" fmla="*/ 11 w 101"/>
                <a:gd name="T5" fmla="*/ 145 h 145"/>
                <a:gd name="T6" fmla="*/ 1 w 101"/>
                <a:gd name="T7" fmla="*/ 135 h 145"/>
                <a:gd name="T8" fmla="*/ 18 w 101"/>
                <a:gd name="T9" fmla="*/ 15 h 145"/>
                <a:gd name="T10" fmla="*/ 30 w 101"/>
                <a:gd name="T11" fmla="*/ 4 h 145"/>
                <a:gd name="T12" fmla="*/ 90 w 101"/>
                <a:gd name="T13" fmla="*/ 0 h 145"/>
                <a:gd name="T14" fmla="*/ 100 w 101"/>
                <a:gd name="T15" fmla="*/ 10 h 145"/>
                <a:gd name="T16" fmla="*/ 84 w 101"/>
                <a:gd name="T17" fmla="*/ 13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45">
                  <a:moveTo>
                    <a:pt x="84" y="130"/>
                  </a:moveTo>
                  <a:cubicBezTo>
                    <a:pt x="83" y="136"/>
                    <a:pt x="77" y="141"/>
                    <a:pt x="71" y="141"/>
                  </a:cubicBezTo>
                  <a:cubicBezTo>
                    <a:pt x="11" y="145"/>
                    <a:pt x="11" y="145"/>
                    <a:pt x="11" y="145"/>
                  </a:cubicBezTo>
                  <a:cubicBezTo>
                    <a:pt x="5" y="145"/>
                    <a:pt x="0" y="141"/>
                    <a:pt x="1" y="135"/>
                  </a:cubicBezTo>
                  <a:cubicBezTo>
                    <a:pt x="18" y="15"/>
                    <a:pt x="18" y="15"/>
                    <a:pt x="18" y="15"/>
                  </a:cubicBezTo>
                  <a:cubicBezTo>
                    <a:pt x="19" y="10"/>
                    <a:pt x="24" y="4"/>
                    <a:pt x="30" y="4"/>
                  </a:cubicBezTo>
                  <a:cubicBezTo>
                    <a:pt x="90" y="0"/>
                    <a:pt x="90" y="0"/>
                    <a:pt x="90" y="0"/>
                  </a:cubicBezTo>
                  <a:cubicBezTo>
                    <a:pt x="97" y="0"/>
                    <a:pt x="101" y="4"/>
                    <a:pt x="100" y="10"/>
                  </a:cubicBezTo>
                  <a:lnTo>
                    <a:pt x="84" y="130"/>
                  </a:lnTo>
                  <a:close/>
                </a:path>
              </a:pathLst>
            </a:custGeom>
            <a:solidFill>
              <a:srgbClr val="FF8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2" name="i$ḻiḑê"/>
            <p:cNvSpPr/>
            <p:nvPr/>
          </p:nvSpPr>
          <p:spPr bwMode="auto">
            <a:xfrm>
              <a:off x="5449367" y="2207755"/>
              <a:ext cx="735885" cy="1081971"/>
            </a:xfrm>
            <a:custGeom>
              <a:avLst/>
              <a:gdLst>
                <a:gd name="T0" fmla="*/ 9 w 97"/>
                <a:gd name="T1" fmla="*/ 142 h 143"/>
                <a:gd name="T2" fmla="*/ 1 w 97"/>
                <a:gd name="T3" fmla="*/ 134 h 143"/>
                <a:gd name="T4" fmla="*/ 17 w 97"/>
                <a:gd name="T5" fmla="*/ 14 h 143"/>
                <a:gd name="T6" fmla="*/ 28 w 97"/>
                <a:gd name="T7" fmla="*/ 5 h 143"/>
                <a:gd name="T8" fmla="*/ 88 w 97"/>
                <a:gd name="T9" fmla="*/ 1 h 143"/>
                <a:gd name="T10" fmla="*/ 96 w 97"/>
                <a:gd name="T11" fmla="*/ 9 h 143"/>
                <a:gd name="T12" fmla="*/ 80 w 97"/>
                <a:gd name="T13" fmla="*/ 129 h 143"/>
                <a:gd name="T14" fmla="*/ 69 w 97"/>
                <a:gd name="T15" fmla="*/ 138 h 143"/>
                <a:gd name="T16" fmla="*/ 9 w 97"/>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143">
                  <a:moveTo>
                    <a:pt x="9" y="142"/>
                  </a:moveTo>
                  <a:cubicBezTo>
                    <a:pt x="4" y="143"/>
                    <a:pt x="0" y="139"/>
                    <a:pt x="1" y="134"/>
                  </a:cubicBezTo>
                  <a:cubicBezTo>
                    <a:pt x="17" y="14"/>
                    <a:pt x="17" y="14"/>
                    <a:pt x="17" y="14"/>
                  </a:cubicBezTo>
                  <a:cubicBezTo>
                    <a:pt x="18" y="9"/>
                    <a:pt x="23" y="5"/>
                    <a:pt x="28" y="5"/>
                  </a:cubicBezTo>
                  <a:cubicBezTo>
                    <a:pt x="88" y="1"/>
                    <a:pt x="88" y="1"/>
                    <a:pt x="88" y="1"/>
                  </a:cubicBezTo>
                  <a:cubicBezTo>
                    <a:pt x="93" y="0"/>
                    <a:pt x="97" y="4"/>
                    <a:pt x="96" y="9"/>
                  </a:cubicBezTo>
                  <a:cubicBezTo>
                    <a:pt x="80" y="129"/>
                    <a:pt x="80" y="129"/>
                    <a:pt x="80" y="129"/>
                  </a:cubicBezTo>
                  <a:cubicBezTo>
                    <a:pt x="79" y="134"/>
                    <a:pt x="74" y="138"/>
                    <a:pt x="69" y="138"/>
                  </a:cubicBezTo>
                  <a:lnTo>
                    <a:pt x="9" y="142"/>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3" name="íṧľîḑe"/>
            <p:cNvSpPr/>
            <p:nvPr/>
          </p:nvSpPr>
          <p:spPr bwMode="auto">
            <a:xfrm>
              <a:off x="5493083" y="2368047"/>
              <a:ext cx="652097" cy="772315"/>
            </a:xfrm>
            <a:custGeom>
              <a:avLst/>
              <a:gdLst>
                <a:gd name="T0" fmla="*/ 150 w 179"/>
                <a:gd name="T1" fmla="*/ 201 h 212"/>
                <a:gd name="T2" fmla="*/ 0 w 179"/>
                <a:gd name="T3" fmla="*/ 212 h 212"/>
                <a:gd name="T4" fmla="*/ 27 w 179"/>
                <a:gd name="T5" fmla="*/ 10 h 212"/>
                <a:gd name="T6" fmla="*/ 179 w 179"/>
                <a:gd name="T7" fmla="*/ 0 h 212"/>
                <a:gd name="T8" fmla="*/ 150 w 179"/>
                <a:gd name="T9" fmla="*/ 201 h 212"/>
              </a:gdLst>
              <a:ahLst/>
              <a:cxnLst>
                <a:cxn ang="0">
                  <a:pos x="T0" y="T1"/>
                </a:cxn>
                <a:cxn ang="0">
                  <a:pos x="T2" y="T3"/>
                </a:cxn>
                <a:cxn ang="0">
                  <a:pos x="T4" y="T5"/>
                </a:cxn>
                <a:cxn ang="0">
                  <a:pos x="T6" y="T7"/>
                </a:cxn>
                <a:cxn ang="0">
                  <a:pos x="T8" y="T9"/>
                </a:cxn>
              </a:cxnLst>
              <a:rect l="0" t="0" r="r" b="b"/>
              <a:pathLst>
                <a:path w="179" h="212">
                  <a:moveTo>
                    <a:pt x="150" y="201"/>
                  </a:moveTo>
                  <a:lnTo>
                    <a:pt x="0" y="212"/>
                  </a:lnTo>
                  <a:lnTo>
                    <a:pt x="27" y="10"/>
                  </a:lnTo>
                  <a:lnTo>
                    <a:pt x="179" y="0"/>
                  </a:lnTo>
                  <a:lnTo>
                    <a:pt x="150" y="20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4" name="iś1íḋé"/>
            <p:cNvSpPr/>
            <p:nvPr/>
          </p:nvSpPr>
          <p:spPr bwMode="auto">
            <a:xfrm>
              <a:off x="4185249" y="2929068"/>
              <a:ext cx="2051008" cy="1486342"/>
            </a:xfrm>
            <a:custGeom>
              <a:avLst/>
              <a:gdLst>
                <a:gd name="T0" fmla="*/ 271 w 271"/>
                <a:gd name="T1" fmla="*/ 6 h 197"/>
                <a:gd name="T2" fmla="*/ 268 w 271"/>
                <a:gd name="T3" fmla="*/ 0 h 197"/>
                <a:gd name="T4" fmla="*/ 258 w 271"/>
                <a:gd name="T5" fmla="*/ 5 h 197"/>
                <a:gd name="T6" fmla="*/ 114 w 271"/>
                <a:gd name="T7" fmla="*/ 6 h 197"/>
                <a:gd name="T8" fmla="*/ 112 w 271"/>
                <a:gd name="T9" fmla="*/ 7 h 197"/>
                <a:gd name="T10" fmla="*/ 10 w 271"/>
                <a:gd name="T11" fmla="*/ 185 h 197"/>
                <a:gd name="T12" fmla="*/ 0 w 271"/>
                <a:gd name="T13" fmla="*/ 191 h 197"/>
                <a:gd name="T14" fmla="*/ 4 w 271"/>
                <a:gd name="T15" fmla="*/ 197 h 197"/>
                <a:gd name="T16" fmla="*/ 4 w 271"/>
                <a:gd name="T17" fmla="*/ 197 h 197"/>
                <a:gd name="T18" fmla="*/ 5 w 271"/>
                <a:gd name="T19" fmla="*/ 197 h 197"/>
                <a:gd name="T20" fmla="*/ 161 w 271"/>
                <a:gd name="T21" fmla="*/ 197 h 197"/>
                <a:gd name="T22" fmla="*/ 162 w 271"/>
                <a:gd name="T23" fmla="*/ 196 h 197"/>
                <a:gd name="T24" fmla="*/ 271 w 271"/>
                <a:gd name="T25" fmla="*/ 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197">
                  <a:moveTo>
                    <a:pt x="271" y="6"/>
                  </a:moveTo>
                  <a:cubicBezTo>
                    <a:pt x="268" y="0"/>
                    <a:pt x="268" y="0"/>
                    <a:pt x="268" y="0"/>
                  </a:cubicBezTo>
                  <a:cubicBezTo>
                    <a:pt x="258" y="5"/>
                    <a:pt x="258" y="5"/>
                    <a:pt x="258" y="5"/>
                  </a:cubicBezTo>
                  <a:cubicBezTo>
                    <a:pt x="210" y="5"/>
                    <a:pt x="162" y="6"/>
                    <a:pt x="114" y="6"/>
                  </a:cubicBezTo>
                  <a:cubicBezTo>
                    <a:pt x="114" y="6"/>
                    <a:pt x="113" y="6"/>
                    <a:pt x="112" y="7"/>
                  </a:cubicBezTo>
                  <a:cubicBezTo>
                    <a:pt x="78" y="66"/>
                    <a:pt x="44" y="126"/>
                    <a:pt x="10" y="185"/>
                  </a:cubicBezTo>
                  <a:cubicBezTo>
                    <a:pt x="0" y="191"/>
                    <a:pt x="0" y="191"/>
                    <a:pt x="0" y="191"/>
                  </a:cubicBezTo>
                  <a:cubicBezTo>
                    <a:pt x="4" y="197"/>
                    <a:pt x="4" y="197"/>
                    <a:pt x="4" y="197"/>
                  </a:cubicBezTo>
                  <a:cubicBezTo>
                    <a:pt x="4" y="197"/>
                    <a:pt x="4" y="197"/>
                    <a:pt x="4" y="197"/>
                  </a:cubicBezTo>
                  <a:cubicBezTo>
                    <a:pt x="5" y="197"/>
                    <a:pt x="5" y="197"/>
                    <a:pt x="5" y="197"/>
                  </a:cubicBezTo>
                  <a:cubicBezTo>
                    <a:pt x="57" y="197"/>
                    <a:pt x="108" y="197"/>
                    <a:pt x="161" y="197"/>
                  </a:cubicBezTo>
                  <a:cubicBezTo>
                    <a:pt x="161" y="197"/>
                    <a:pt x="162" y="197"/>
                    <a:pt x="162" y="196"/>
                  </a:cubicBezTo>
                  <a:cubicBezTo>
                    <a:pt x="199" y="133"/>
                    <a:pt x="235" y="70"/>
                    <a:pt x="271" y="6"/>
                  </a:cubicBezTo>
                  <a:close/>
                </a:path>
              </a:pathLst>
            </a:custGeom>
            <a:solidFill>
              <a:srgbClr val="D4D7D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5" name="íṥ1îḋè"/>
            <p:cNvSpPr/>
            <p:nvPr/>
          </p:nvSpPr>
          <p:spPr bwMode="auto">
            <a:xfrm>
              <a:off x="4163391" y="2918140"/>
              <a:ext cx="845175" cy="1453556"/>
            </a:xfrm>
            <a:custGeom>
              <a:avLst/>
              <a:gdLst>
                <a:gd name="T0" fmla="*/ 8 w 232"/>
                <a:gd name="T1" fmla="*/ 399 h 399"/>
                <a:gd name="T2" fmla="*/ 232 w 232"/>
                <a:gd name="T3" fmla="*/ 11 h 399"/>
                <a:gd name="T4" fmla="*/ 222 w 232"/>
                <a:gd name="T5" fmla="*/ 0 h 399"/>
                <a:gd name="T6" fmla="*/ 0 w 232"/>
                <a:gd name="T7" fmla="*/ 389 h 399"/>
                <a:gd name="T8" fmla="*/ 8 w 232"/>
                <a:gd name="T9" fmla="*/ 399 h 399"/>
              </a:gdLst>
              <a:ahLst/>
              <a:cxnLst>
                <a:cxn ang="0">
                  <a:pos x="T0" y="T1"/>
                </a:cxn>
                <a:cxn ang="0">
                  <a:pos x="T2" y="T3"/>
                </a:cxn>
                <a:cxn ang="0">
                  <a:pos x="T4" y="T5"/>
                </a:cxn>
                <a:cxn ang="0">
                  <a:pos x="T6" y="T7"/>
                </a:cxn>
                <a:cxn ang="0">
                  <a:pos x="T8" y="T9"/>
                </a:cxn>
              </a:cxnLst>
              <a:rect l="0" t="0" r="r" b="b"/>
              <a:pathLst>
                <a:path w="232" h="399">
                  <a:moveTo>
                    <a:pt x="8" y="399"/>
                  </a:moveTo>
                  <a:lnTo>
                    <a:pt x="232" y="11"/>
                  </a:lnTo>
                  <a:lnTo>
                    <a:pt x="222" y="0"/>
                  </a:lnTo>
                  <a:lnTo>
                    <a:pt x="0" y="389"/>
                  </a:lnTo>
                  <a:lnTo>
                    <a:pt x="8" y="399"/>
                  </a:ln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6" name="iŝľide"/>
            <p:cNvSpPr/>
            <p:nvPr/>
          </p:nvSpPr>
          <p:spPr bwMode="auto">
            <a:xfrm>
              <a:off x="3547723" y="1854385"/>
              <a:ext cx="1453557" cy="2517311"/>
            </a:xfrm>
            <a:custGeom>
              <a:avLst/>
              <a:gdLst>
                <a:gd name="T0" fmla="*/ 3 w 192"/>
                <a:gd name="T1" fmla="*/ 185 h 333"/>
                <a:gd name="T2" fmla="*/ 2 w 192"/>
                <a:gd name="T3" fmla="*/ 200 h 333"/>
                <a:gd name="T4" fmla="*/ 77 w 192"/>
                <a:gd name="T5" fmla="*/ 329 h 333"/>
                <a:gd name="T6" fmla="*/ 86 w 192"/>
                <a:gd name="T7" fmla="*/ 328 h 333"/>
                <a:gd name="T8" fmla="*/ 189 w 192"/>
                <a:gd name="T9" fmla="*/ 148 h 333"/>
                <a:gd name="T10" fmla="*/ 190 w 192"/>
                <a:gd name="T11" fmla="*/ 132 h 333"/>
                <a:gd name="T12" fmla="*/ 115 w 192"/>
                <a:gd name="T13" fmla="*/ 4 h 333"/>
                <a:gd name="T14" fmla="*/ 106 w 192"/>
                <a:gd name="T15" fmla="*/ 5 h 333"/>
                <a:gd name="T16" fmla="*/ 3 w 192"/>
                <a:gd name="T17" fmla="*/ 185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333">
                  <a:moveTo>
                    <a:pt x="3" y="185"/>
                  </a:moveTo>
                  <a:cubicBezTo>
                    <a:pt x="0" y="189"/>
                    <a:pt x="0" y="196"/>
                    <a:pt x="2" y="200"/>
                  </a:cubicBezTo>
                  <a:cubicBezTo>
                    <a:pt x="77" y="329"/>
                    <a:pt x="77" y="329"/>
                    <a:pt x="77" y="329"/>
                  </a:cubicBezTo>
                  <a:cubicBezTo>
                    <a:pt x="79" y="333"/>
                    <a:pt x="83" y="332"/>
                    <a:pt x="86" y="328"/>
                  </a:cubicBezTo>
                  <a:cubicBezTo>
                    <a:pt x="189" y="148"/>
                    <a:pt x="189" y="148"/>
                    <a:pt x="189" y="148"/>
                  </a:cubicBezTo>
                  <a:cubicBezTo>
                    <a:pt x="192" y="143"/>
                    <a:pt x="192" y="136"/>
                    <a:pt x="190" y="132"/>
                  </a:cubicBezTo>
                  <a:cubicBezTo>
                    <a:pt x="115" y="4"/>
                    <a:pt x="115" y="4"/>
                    <a:pt x="115" y="4"/>
                  </a:cubicBezTo>
                  <a:cubicBezTo>
                    <a:pt x="112" y="0"/>
                    <a:pt x="109" y="0"/>
                    <a:pt x="106" y="5"/>
                  </a:cubicBezTo>
                  <a:lnTo>
                    <a:pt x="3" y="185"/>
                  </a:lnTo>
                  <a:close/>
                </a:path>
              </a:pathLst>
            </a:custGeom>
            <a:solidFill>
              <a:srgbClr val="64798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7" name="iṡḷïḋè"/>
            <p:cNvSpPr/>
            <p:nvPr/>
          </p:nvSpPr>
          <p:spPr bwMode="auto">
            <a:xfrm>
              <a:off x="3547723" y="1861671"/>
              <a:ext cx="1446271" cy="2495453"/>
            </a:xfrm>
            <a:custGeom>
              <a:avLst/>
              <a:gdLst>
                <a:gd name="T0" fmla="*/ 77 w 191"/>
                <a:gd name="T1" fmla="*/ 327 h 330"/>
                <a:gd name="T2" fmla="*/ 85 w 191"/>
                <a:gd name="T3" fmla="*/ 326 h 330"/>
                <a:gd name="T4" fmla="*/ 188 w 191"/>
                <a:gd name="T5" fmla="*/ 146 h 330"/>
                <a:gd name="T6" fmla="*/ 189 w 191"/>
                <a:gd name="T7" fmla="*/ 132 h 330"/>
                <a:gd name="T8" fmla="*/ 114 w 191"/>
                <a:gd name="T9" fmla="*/ 4 h 330"/>
                <a:gd name="T10" fmla="*/ 106 w 191"/>
                <a:gd name="T11" fmla="*/ 5 h 330"/>
                <a:gd name="T12" fmla="*/ 3 w 191"/>
                <a:gd name="T13" fmla="*/ 185 h 330"/>
                <a:gd name="T14" fmla="*/ 2 w 191"/>
                <a:gd name="T15" fmla="*/ 198 h 330"/>
                <a:gd name="T16" fmla="*/ 77 w 191"/>
                <a:gd name="T17" fmla="*/ 32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330">
                  <a:moveTo>
                    <a:pt x="77" y="327"/>
                  </a:moveTo>
                  <a:cubicBezTo>
                    <a:pt x="79" y="330"/>
                    <a:pt x="83" y="330"/>
                    <a:pt x="85" y="326"/>
                  </a:cubicBezTo>
                  <a:cubicBezTo>
                    <a:pt x="188" y="146"/>
                    <a:pt x="188" y="146"/>
                    <a:pt x="188" y="146"/>
                  </a:cubicBezTo>
                  <a:cubicBezTo>
                    <a:pt x="191" y="142"/>
                    <a:pt x="191" y="136"/>
                    <a:pt x="189" y="132"/>
                  </a:cubicBezTo>
                  <a:cubicBezTo>
                    <a:pt x="114" y="4"/>
                    <a:pt x="114" y="4"/>
                    <a:pt x="114" y="4"/>
                  </a:cubicBezTo>
                  <a:cubicBezTo>
                    <a:pt x="112" y="0"/>
                    <a:pt x="109" y="1"/>
                    <a:pt x="106" y="5"/>
                  </a:cubicBezTo>
                  <a:cubicBezTo>
                    <a:pt x="3" y="185"/>
                    <a:pt x="3" y="185"/>
                    <a:pt x="3" y="185"/>
                  </a:cubicBezTo>
                  <a:cubicBezTo>
                    <a:pt x="1" y="189"/>
                    <a:pt x="0" y="195"/>
                    <a:pt x="2" y="198"/>
                  </a:cubicBezTo>
                  <a:lnTo>
                    <a:pt x="77" y="3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8" name="ïṡḷíḓe"/>
            <p:cNvSpPr/>
            <p:nvPr/>
          </p:nvSpPr>
          <p:spPr bwMode="auto">
            <a:xfrm>
              <a:off x="3595083" y="1945459"/>
              <a:ext cx="1355195" cy="2335161"/>
            </a:xfrm>
            <a:custGeom>
              <a:avLst/>
              <a:gdLst>
                <a:gd name="T0" fmla="*/ 0 w 372"/>
                <a:gd name="T1" fmla="*/ 375 h 641"/>
                <a:gd name="T2" fmla="*/ 156 w 372"/>
                <a:gd name="T3" fmla="*/ 641 h 641"/>
                <a:gd name="T4" fmla="*/ 372 w 372"/>
                <a:gd name="T5" fmla="*/ 265 h 641"/>
                <a:gd name="T6" fmla="*/ 218 w 372"/>
                <a:gd name="T7" fmla="*/ 0 h 641"/>
                <a:gd name="T8" fmla="*/ 0 w 372"/>
                <a:gd name="T9" fmla="*/ 375 h 641"/>
              </a:gdLst>
              <a:ahLst/>
              <a:cxnLst>
                <a:cxn ang="0">
                  <a:pos x="T0" y="T1"/>
                </a:cxn>
                <a:cxn ang="0">
                  <a:pos x="T2" y="T3"/>
                </a:cxn>
                <a:cxn ang="0">
                  <a:pos x="T4" y="T5"/>
                </a:cxn>
                <a:cxn ang="0">
                  <a:pos x="T6" y="T7"/>
                </a:cxn>
                <a:cxn ang="0">
                  <a:pos x="T8" y="T9"/>
                </a:cxn>
              </a:cxnLst>
              <a:rect l="0" t="0" r="r" b="b"/>
              <a:pathLst>
                <a:path w="372" h="641">
                  <a:moveTo>
                    <a:pt x="0" y="375"/>
                  </a:moveTo>
                  <a:lnTo>
                    <a:pt x="156" y="641"/>
                  </a:lnTo>
                  <a:lnTo>
                    <a:pt x="372" y="265"/>
                  </a:lnTo>
                  <a:lnTo>
                    <a:pt x="218" y="0"/>
                  </a:lnTo>
                  <a:lnTo>
                    <a:pt x="0" y="375"/>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9" name="îṣḻîḍê"/>
            <p:cNvSpPr/>
            <p:nvPr/>
          </p:nvSpPr>
          <p:spPr bwMode="auto">
            <a:xfrm>
              <a:off x="4185249" y="2918140"/>
              <a:ext cx="2029150" cy="1460842"/>
            </a:xfrm>
            <a:custGeom>
              <a:avLst/>
              <a:gdLst>
                <a:gd name="T0" fmla="*/ 159 w 268"/>
                <a:gd name="T1" fmla="*/ 191 h 193"/>
                <a:gd name="T2" fmla="*/ 268 w 268"/>
                <a:gd name="T3" fmla="*/ 2 h 193"/>
                <a:gd name="T4" fmla="*/ 267 w 268"/>
                <a:gd name="T5" fmla="*/ 0 h 193"/>
                <a:gd name="T6" fmla="*/ 111 w 268"/>
                <a:gd name="T7" fmla="*/ 1 h 193"/>
                <a:gd name="T8" fmla="*/ 109 w 268"/>
                <a:gd name="T9" fmla="*/ 2 h 193"/>
                <a:gd name="T10" fmla="*/ 0 w 268"/>
                <a:gd name="T11" fmla="*/ 191 h 193"/>
                <a:gd name="T12" fmla="*/ 1 w 268"/>
                <a:gd name="T13" fmla="*/ 192 h 193"/>
                <a:gd name="T14" fmla="*/ 157 w 268"/>
                <a:gd name="T15" fmla="*/ 192 h 193"/>
                <a:gd name="T16" fmla="*/ 159 w 268"/>
                <a:gd name="T17"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3">
                  <a:moveTo>
                    <a:pt x="159" y="191"/>
                  </a:moveTo>
                  <a:cubicBezTo>
                    <a:pt x="196" y="128"/>
                    <a:pt x="232" y="65"/>
                    <a:pt x="268" y="2"/>
                  </a:cubicBezTo>
                  <a:cubicBezTo>
                    <a:pt x="268" y="1"/>
                    <a:pt x="268" y="0"/>
                    <a:pt x="267" y="0"/>
                  </a:cubicBezTo>
                  <a:cubicBezTo>
                    <a:pt x="215" y="0"/>
                    <a:pt x="163" y="1"/>
                    <a:pt x="111" y="1"/>
                  </a:cubicBezTo>
                  <a:cubicBezTo>
                    <a:pt x="110" y="1"/>
                    <a:pt x="109" y="1"/>
                    <a:pt x="109" y="2"/>
                  </a:cubicBezTo>
                  <a:cubicBezTo>
                    <a:pt x="73" y="65"/>
                    <a:pt x="37" y="128"/>
                    <a:pt x="0" y="191"/>
                  </a:cubicBezTo>
                  <a:cubicBezTo>
                    <a:pt x="0" y="192"/>
                    <a:pt x="0" y="192"/>
                    <a:pt x="1" y="192"/>
                  </a:cubicBezTo>
                  <a:cubicBezTo>
                    <a:pt x="53" y="193"/>
                    <a:pt x="105" y="193"/>
                    <a:pt x="157" y="192"/>
                  </a:cubicBezTo>
                  <a:cubicBezTo>
                    <a:pt x="158" y="192"/>
                    <a:pt x="159" y="192"/>
                    <a:pt x="159" y="19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0" name="ïṥlíḍe"/>
            <p:cNvSpPr/>
            <p:nvPr/>
          </p:nvSpPr>
          <p:spPr bwMode="auto">
            <a:xfrm>
              <a:off x="5336435" y="3493733"/>
              <a:ext cx="484520" cy="324228"/>
            </a:xfrm>
            <a:custGeom>
              <a:avLst/>
              <a:gdLst>
                <a:gd name="T0" fmla="*/ 41 w 64"/>
                <a:gd name="T1" fmla="*/ 41 h 43"/>
                <a:gd name="T2" fmla="*/ 64 w 64"/>
                <a:gd name="T3" fmla="*/ 1 h 43"/>
                <a:gd name="T4" fmla="*/ 63 w 64"/>
                <a:gd name="T5" fmla="*/ 0 h 43"/>
                <a:gd name="T6" fmla="*/ 25 w 64"/>
                <a:gd name="T7" fmla="*/ 0 h 43"/>
                <a:gd name="T8" fmla="*/ 23 w 64"/>
                <a:gd name="T9" fmla="*/ 1 h 43"/>
                <a:gd name="T10" fmla="*/ 0 w 64"/>
                <a:gd name="T11" fmla="*/ 42 h 43"/>
                <a:gd name="T12" fmla="*/ 1 w 64"/>
                <a:gd name="T13" fmla="*/ 43 h 43"/>
                <a:gd name="T14" fmla="*/ 39 w 64"/>
                <a:gd name="T15" fmla="*/ 42 h 43"/>
                <a:gd name="T16" fmla="*/ 41 w 64"/>
                <a:gd name="T1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41" y="41"/>
                  </a:moveTo>
                  <a:cubicBezTo>
                    <a:pt x="48" y="28"/>
                    <a:pt x="56" y="14"/>
                    <a:pt x="64" y="1"/>
                  </a:cubicBezTo>
                  <a:cubicBezTo>
                    <a:pt x="64" y="0"/>
                    <a:pt x="64" y="0"/>
                    <a:pt x="63" y="0"/>
                  </a:cubicBezTo>
                  <a:cubicBezTo>
                    <a:pt x="54" y="0"/>
                    <a:pt x="34" y="0"/>
                    <a:pt x="25" y="0"/>
                  </a:cubicBezTo>
                  <a:cubicBezTo>
                    <a:pt x="24" y="0"/>
                    <a:pt x="24" y="0"/>
                    <a:pt x="23" y="1"/>
                  </a:cubicBezTo>
                  <a:cubicBezTo>
                    <a:pt x="16" y="14"/>
                    <a:pt x="8" y="28"/>
                    <a:pt x="0" y="42"/>
                  </a:cubicBezTo>
                  <a:cubicBezTo>
                    <a:pt x="0" y="42"/>
                    <a:pt x="0" y="43"/>
                    <a:pt x="1" y="43"/>
                  </a:cubicBezTo>
                  <a:cubicBezTo>
                    <a:pt x="10" y="42"/>
                    <a:pt x="30" y="42"/>
                    <a:pt x="39" y="42"/>
                  </a:cubicBezTo>
                  <a:cubicBezTo>
                    <a:pt x="39" y="42"/>
                    <a:pt x="40" y="42"/>
                    <a:pt x="41" y="41"/>
                  </a:cubicBezTo>
                  <a:close/>
                </a:path>
              </a:pathLst>
            </a:custGeom>
            <a:solidFill>
              <a:srgbClr val="EBF0F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1" name="íṥḻîdê"/>
            <p:cNvSpPr/>
            <p:nvPr/>
          </p:nvSpPr>
          <p:spPr bwMode="auto">
            <a:xfrm>
              <a:off x="4957564" y="3548377"/>
              <a:ext cx="120220" cy="65574"/>
            </a:xfrm>
            <a:custGeom>
              <a:avLst/>
              <a:gdLst>
                <a:gd name="T0" fmla="*/ 5 w 16"/>
                <a:gd name="T1" fmla="*/ 0 h 9"/>
                <a:gd name="T2" fmla="*/ 0 w 16"/>
                <a:gd name="T3" fmla="*/ 8 h 9"/>
                <a:gd name="T4" fmla="*/ 0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2" name="íSļíḍè"/>
            <p:cNvSpPr/>
            <p:nvPr/>
          </p:nvSpPr>
          <p:spPr bwMode="auto">
            <a:xfrm>
              <a:off x="5001280" y="3471875"/>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3" name="îṩ1îḋê"/>
            <p:cNvSpPr/>
            <p:nvPr/>
          </p:nvSpPr>
          <p:spPr bwMode="auto">
            <a:xfrm>
              <a:off x="5041351" y="3395371"/>
              <a:ext cx="120220" cy="69218"/>
            </a:xfrm>
            <a:custGeom>
              <a:avLst/>
              <a:gdLst>
                <a:gd name="T0" fmla="*/ 5 w 16"/>
                <a:gd name="T1" fmla="*/ 1 h 9"/>
                <a:gd name="T2" fmla="*/ 0 w 16"/>
                <a:gd name="T3" fmla="*/ 9 h 9"/>
                <a:gd name="T4" fmla="*/ 1 w 16"/>
                <a:gd name="T5" fmla="*/ 9 h 9"/>
                <a:gd name="T6" fmla="*/ 10 w 16"/>
                <a:gd name="T7" fmla="*/ 9 h 9"/>
                <a:gd name="T8" fmla="*/ 11 w 16"/>
                <a:gd name="T9" fmla="*/ 9 h 9"/>
                <a:gd name="T10" fmla="*/ 16 w 16"/>
                <a:gd name="T11" fmla="*/ 1 h 9"/>
                <a:gd name="T12" fmla="*/ 15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6" y="9"/>
                    <a:pt x="10" y="9"/>
                  </a:cubicBezTo>
                  <a:cubicBezTo>
                    <a:pt x="11" y="9"/>
                    <a:pt x="11" y="9"/>
                    <a:pt x="11" y="9"/>
                  </a:cubicBezTo>
                  <a:cubicBezTo>
                    <a:pt x="13" y="6"/>
                    <a:pt x="14" y="4"/>
                    <a:pt x="16" y="1"/>
                  </a:cubicBezTo>
                  <a:cubicBezTo>
                    <a:pt x="16" y="1"/>
                    <a:pt x="16" y="1"/>
                    <a:pt x="15" y="1"/>
                  </a:cubicBezTo>
                  <a:cubicBezTo>
                    <a:pt x="11" y="1"/>
                    <a:pt x="10" y="1"/>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4" name="ïšḷïdé"/>
            <p:cNvSpPr/>
            <p:nvPr/>
          </p:nvSpPr>
          <p:spPr bwMode="auto">
            <a:xfrm>
              <a:off x="4910204" y="3624881"/>
              <a:ext cx="123862" cy="58288"/>
            </a:xfrm>
            <a:custGeom>
              <a:avLst/>
              <a:gdLst>
                <a:gd name="T0" fmla="*/ 5 w 16"/>
                <a:gd name="T1" fmla="*/ 0 h 8"/>
                <a:gd name="T2" fmla="*/ 1 w 16"/>
                <a:gd name="T3" fmla="*/ 8 h 8"/>
                <a:gd name="T4" fmla="*/ 1 w 16"/>
                <a:gd name="T5" fmla="*/ 8 h 8"/>
                <a:gd name="T6" fmla="*/ 11 w 16"/>
                <a:gd name="T7" fmla="*/ 8 h 8"/>
                <a:gd name="T8" fmla="*/ 12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1" y="8"/>
                  </a:cubicBezTo>
                  <a:cubicBezTo>
                    <a:pt x="0" y="8"/>
                    <a:pt x="1" y="8"/>
                    <a:pt x="1" y="8"/>
                  </a:cubicBezTo>
                  <a:cubicBezTo>
                    <a:pt x="5" y="8"/>
                    <a:pt x="7" y="8"/>
                    <a:pt x="11" y="8"/>
                  </a:cubicBez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5" name="îṡlîḋé"/>
            <p:cNvSpPr/>
            <p:nvPr/>
          </p:nvSpPr>
          <p:spPr bwMode="auto">
            <a:xfrm>
              <a:off x="4873774" y="3690455"/>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6" name="ïŝḻîḍé"/>
            <p:cNvSpPr/>
            <p:nvPr/>
          </p:nvSpPr>
          <p:spPr bwMode="auto">
            <a:xfrm>
              <a:off x="5289075" y="3107576"/>
              <a:ext cx="229510" cy="211294"/>
            </a:xfrm>
            <a:custGeom>
              <a:avLst/>
              <a:gdLst>
                <a:gd name="T0" fmla="*/ 15 w 30"/>
                <a:gd name="T1" fmla="*/ 27 h 28"/>
                <a:gd name="T2" fmla="*/ 30 w 30"/>
                <a:gd name="T3" fmla="*/ 0 h 28"/>
                <a:gd name="T4" fmla="*/ 30 w 30"/>
                <a:gd name="T5" fmla="*/ 0 h 28"/>
                <a:gd name="T6" fmla="*/ 8 w 30"/>
                <a:gd name="T7" fmla="*/ 0 h 28"/>
                <a:gd name="T8" fmla="*/ 7 w 30"/>
                <a:gd name="T9" fmla="*/ 0 h 28"/>
                <a:gd name="T10" fmla="*/ 0 w 30"/>
                <a:gd name="T11" fmla="*/ 12 h 28"/>
                <a:gd name="T12" fmla="*/ 0 w 30"/>
                <a:gd name="T13" fmla="*/ 13 h 28"/>
                <a:gd name="T14" fmla="*/ 12 w 30"/>
                <a:gd name="T15" fmla="*/ 13 h 28"/>
                <a:gd name="T16" fmla="*/ 4 w 30"/>
                <a:gd name="T17" fmla="*/ 27 h 28"/>
                <a:gd name="T18" fmla="*/ 4 w 30"/>
                <a:gd name="T19" fmla="*/ 28 h 28"/>
                <a:gd name="T20" fmla="*/ 14 w 30"/>
                <a:gd name="T21" fmla="*/ 28 h 28"/>
                <a:gd name="T22" fmla="*/ 15 w 30"/>
                <a:gd name="T2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8">
                  <a:moveTo>
                    <a:pt x="15" y="27"/>
                  </a:moveTo>
                  <a:cubicBezTo>
                    <a:pt x="20" y="18"/>
                    <a:pt x="25" y="9"/>
                    <a:pt x="30" y="0"/>
                  </a:cubicBezTo>
                  <a:cubicBezTo>
                    <a:pt x="30" y="0"/>
                    <a:pt x="30" y="0"/>
                    <a:pt x="30" y="0"/>
                  </a:cubicBezTo>
                  <a:cubicBezTo>
                    <a:pt x="22" y="0"/>
                    <a:pt x="15" y="0"/>
                    <a:pt x="8" y="0"/>
                  </a:cubicBezTo>
                  <a:cubicBezTo>
                    <a:pt x="7" y="0"/>
                    <a:pt x="7" y="0"/>
                    <a:pt x="7" y="0"/>
                  </a:cubicBezTo>
                  <a:cubicBezTo>
                    <a:pt x="4" y="5"/>
                    <a:pt x="2" y="7"/>
                    <a:pt x="0" y="12"/>
                  </a:cubicBezTo>
                  <a:cubicBezTo>
                    <a:pt x="0" y="12"/>
                    <a:pt x="0" y="13"/>
                    <a:pt x="0" y="13"/>
                  </a:cubicBezTo>
                  <a:cubicBezTo>
                    <a:pt x="5" y="13"/>
                    <a:pt x="7" y="13"/>
                    <a:pt x="12" y="13"/>
                  </a:cubicBezTo>
                  <a:cubicBezTo>
                    <a:pt x="9" y="18"/>
                    <a:pt x="6" y="22"/>
                    <a:pt x="4" y="27"/>
                  </a:cubicBezTo>
                  <a:cubicBezTo>
                    <a:pt x="3" y="28"/>
                    <a:pt x="4" y="28"/>
                    <a:pt x="4" y="28"/>
                  </a:cubicBezTo>
                  <a:cubicBezTo>
                    <a:pt x="8" y="28"/>
                    <a:pt x="10" y="28"/>
                    <a:pt x="14" y="28"/>
                  </a:cubicBezTo>
                  <a:cubicBezTo>
                    <a:pt x="14" y="28"/>
                    <a:pt x="14" y="28"/>
                    <a:pt x="15" y="27"/>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7" name="íṩlïdé"/>
            <p:cNvSpPr/>
            <p:nvPr/>
          </p:nvSpPr>
          <p:spPr bwMode="auto">
            <a:xfrm>
              <a:off x="5085067" y="3329797"/>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0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8" name="îs1îdê"/>
            <p:cNvSpPr/>
            <p:nvPr/>
          </p:nvSpPr>
          <p:spPr bwMode="auto">
            <a:xfrm>
              <a:off x="5230787" y="3402657"/>
              <a:ext cx="120220"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8 h 9"/>
                <a:gd name="T14" fmla="*/ 10 w 16"/>
                <a:gd name="T15" fmla="*/ 8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0" y="8"/>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9" name="î$líḍé"/>
            <p:cNvSpPr/>
            <p:nvPr/>
          </p:nvSpPr>
          <p:spPr bwMode="auto">
            <a:xfrm>
              <a:off x="5125141" y="3100290"/>
              <a:ext cx="204008" cy="218580"/>
            </a:xfrm>
            <a:custGeom>
              <a:avLst/>
              <a:gdLst>
                <a:gd name="T0" fmla="*/ 17 w 27"/>
                <a:gd name="T1" fmla="*/ 0 h 29"/>
                <a:gd name="T2" fmla="*/ 16 w 27"/>
                <a:gd name="T3" fmla="*/ 1 h 29"/>
                <a:gd name="T4" fmla="*/ 1 w 27"/>
                <a:gd name="T5" fmla="*/ 28 h 29"/>
                <a:gd name="T6" fmla="*/ 1 w 27"/>
                <a:gd name="T7" fmla="*/ 29 h 29"/>
                <a:gd name="T8" fmla="*/ 11 w 27"/>
                <a:gd name="T9" fmla="*/ 29 h 29"/>
                <a:gd name="T10" fmla="*/ 12 w 27"/>
                <a:gd name="T11" fmla="*/ 28 h 29"/>
                <a:gd name="T12" fmla="*/ 27 w 27"/>
                <a:gd name="T13" fmla="*/ 1 h 29"/>
                <a:gd name="T14" fmla="*/ 27 w 27"/>
                <a:gd name="T15" fmla="*/ 1 h 29"/>
                <a:gd name="T16" fmla="*/ 17 w 2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9">
                  <a:moveTo>
                    <a:pt x="17" y="0"/>
                  </a:moveTo>
                  <a:cubicBezTo>
                    <a:pt x="17" y="0"/>
                    <a:pt x="16" y="1"/>
                    <a:pt x="16" y="1"/>
                  </a:cubicBezTo>
                  <a:cubicBezTo>
                    <a:pt x="11" y="10"/>
                    <a:pt x="6" y="19"/>
                    <a:pt x="1" y="28"/>
                  </a:cubicBezTo>
                  <a:cubicBezTo>
                    <a:pt x="0" y="28"/>
                    <a:pt x="1" y="29"/>
                    <a:pt x="1" y="29"/>
                  </a:cubicBezTo>
                  <a:cubicBezTo>
                    <a:pt x="5" y="29"/>
                    <a:pt x="7" y="29"/>
                    <a:pt x="11" y="29"/>
                  </a:cubicBezTo>
                  <a:cubicBezTo>
                    <a:pt x="11" y="29"/>
                    <a:pt x="11" y="28"/>
                    <a:pt x="12" y="28"/>
                  </a:cubicBezTo>
                  <a:cubicBezTo>
                    <a:pt x="17" y="19"/>
                    <a:pt x="22" y="10"/>
                    <a:pt x="27" y="1"/>
                  </a:cubicBezTo>
                  <a:cubicBezTo>
                    <a:pt x="27" y="1"/>
                    <a:pt x="27" y="1"/>
                    <a:pt x="27" y="1"/>
                  </a:cubicBezTo>
                  <a:cubicBezTo>
                    <a:pt x="23" y="0"/>
                    <a:pt x="21" y="0"/>
                    <a:pt x="17"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0" name="íṡļíďé"/>
            <p:cNvSpPr/>
            <p:nvPr/>
          </p:nvSpPr>
          <p:spPr bwMode="auto">
            <a:xfrm>
              <a:off x="5274503" y="3329797"/>
              <a:ext cx="120220"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1" name="îṧḷiḑé"/>
            <p:cNvSpPr/>
            <p:nvPr/>
          </p:nvSpPr>
          <p:spPr bwMode="auto">
            <a:xfrm>
              <a:off x="4615122" y="4131256"/>
              <a:ext cx="123862" cy="65574"/>
            </a:xfrm>
            <a:custGeom>
              <a:avLst/>
              <a:gdLst>
                <a:gd name="T0" fmla="*/ 5 w 16"/>
                <a:gd name="T1" fmla="*/ 1 h 9"/>
                <a:gd name="T2" fmla="*/ 1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1" y="8"/>
                  </a:cubicBezTo>
                  <a:cubicBezTo>
                    <a:pt x="0" y="9"/>
                    <a:pt x="1" y="9"/>
                    <a:pt x="1" y="9"/>
                  </a:cubicBezTo>
                  <a:cubicBezTo>
                    <a:pt x="5" y="9"/>
                    <a:pt x="7" y="9"/>
                    <a:pt x="11" y="9"/>
                  </a:cubicBez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2" name="íş1íḋê"/>
            <p:cNvSpPr/>
            <p:nvPr/>
          </p:nvSpPr>
          <p:spPr bwMode="auto">
            <a:xfrm>
              <a:off x="4859202" y="4054755"/>
              <a:ext cx="112934" cy="65574"/>
            </a:xfrm>
            <a:custGeom>
              <a:avLst/>
              <a:gdLst>
                <a:gd name="T0" fmla="*/ 10 w 15"/>
                <a:gd name="T1" fmla="*/ 9 h 9"/>
                <a:gd name="T2" fmla="*/ 11 w 15"/>
                <a:gd name="T3" fmla="*/ 9 h 9"/>
                <a:gd name="T4" fmla="*/ 15 w 15"/>
                <a:gd name="T5" fmla="*/ 1 h 9"/>
                <a:gd name="T6" fmla="*/ 15 w 15"/>
                <a:gd name="T7" fmla="*/ 0 h 9"/>
                <a:gd name="T8" fmla="*/ 5 w 15"/>
                <a:gd name="T9" fmla="*/ 0 h 9"/>
                <a:gd name="T10" fmla="*/ 4 w 15"/>
                <a:gd name="T11" fmla="*/ 1 h 9"/>
                <a:gd name="T12" fmla="*/ 0 w 15"/>
                <a:gd name="T13" fmla="*/ 9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9"/>
                  </a:cubicBezTo>
                  <a:cubicBezTo>
                    <a:pt x="13" y="6"/>
                    <a:pt x="14" y="4"/>
                    <a:pt x="15" y="1"/>
                  </a:cubicBezTo>
                  <a:cubicBezTo>
                    <a:pt x="15" y="1"/>
                    <a:pt x="15" y="0"/>
                    <a:pt x="15" y="0"/>
                  </a:cubicBezTo>
                  <a:cubicBezTo>
                    <a:pt x="11" y="0"/>
                    <a:pt x="9" y="0"/>
                    <a:pt x="5" y="0"/>
                  </a:cubicBezTo>
                  <a:cubicBezTo>
                    <a:pt x="5" y="0"/>
                    <a:pt x="4" y="1"/>
                    <a:pt x="4" y="1"/>
                  </a:cubicBezTo>
                  <a:cubicBezTo>
                    <a:pt x="2" y="4"/>
                    <a:pt x="1"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3" name="îSḻiḍê"/>
            <p:cNvSpPr/>
            <p:nvPr/>
          </p:nvSpPr>
          <p:spPr bwMode="auto">
            <a:xfrm>
              <a:off x="4738984" y="4091185"/>
              <a:ext cx="120220" cy="69218"/>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4" name="îSlíďe"/>
            <p:cNvSpPr/>
            <p:nvPr/>
          </p:nvSpPr>
          <p:spPr bwMode="auto">
            <a:xfrm>
              <a:off x="4972136" y="4014681"/>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5" name="íṥlídê"/>
            <p:cNvSpPr/>
            <p:nvPr/>
          </p:nvSpPr>
          <p:spPr bwMode="auto">
            <a:xfrm>
              <a:off x="5019493" y="3941821"/>
              <a:ext cx="120220" cy="65574"/>
            </a:xfrm>
            <a:custGeom>
              <a:avLst/>
              <a:gdLst>
                <a:gd name="T0" fmla="*/ 11 w 16"/>
                <a:gd name="T1" fmla="*/ 9 h 9"/>
                <a:gd name="T2" fmla="*/ 16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6" y="1"/>
                  </a:cubicBezTo>
                  <a:cubicBezTo>
                    <a:pt x="16" y="1"/>
                    <a:pt x="16" y="0"/>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1"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6" name="isļîdè"/>
            <p:cNvSpPr/>
            <p:nvPr/>
          </p:nvSpPr>
          <p:spPr bwMode="auto">
            <a:xfrm>
              <a:off x="4830058" y="3766957"/>
              <a:ext cx="120220" cy="69218"/>
            </a:xfrm>
            <a:custGeom>
              <a:avLst/>
              <a:gdLst>
                <a:gd name="T0" fmla="*/ 5 w 16"/>
                <a:gd name="T1" fmla="*/ 0 h 9"/>
                <a:gd name="T2" fmla="*/ 0 w 16"/>
                <a:gd name="T3" fmla="*/ 8 h 9"/>
                <a:gd name="T4" fmla="*/ 1 w 16"/>
                <a:gd name="T5" fmla="*/ 9 h 9"/>
                <a:gd name="T6" fmla="*/ 11 w 16"/>
                <a:gd name="T7" fmla="*/ 9 h 9"/>
                <a:gd name="T8" fmla="*/ 12 w 16"/>
                <a:gd name="T9" fmla="*/ 8 h 9"/>
                <a:gd name="T10" fmla="*/ 16 w 16"/>
                <a:gd name="T11" fmla="*/ 0 h 9"/>
                <a:gd name="T12" fmla="*/ 16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5" y="9"/>
                    <a:pt x="7" y="9"/>
                    <a:pt x="11" y="9"/>
                  </a:cubicBezTo>
                  <a:cubicBezTo>
                    <a:pt x="11" y="9"/>
                    <a:pt x="12" y="8"/>
                    <a:pt x="12"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7" name="ïṩļíde"/>
            <p:cNvSpPr/>
            <p:nvPr/>
          </p:nvSpPr>
          <p:spPr bwMode="auto">
            <a:xfrm>
              <a:off x="4746270" y="3909035"/>
              <a:ext cx="120220" cy="69218"/>
            </a:xfrm>
            <a:custGeom>
              <a:avLst/>
              <a:gdLst>
                <a:gd name="T0" fmla="*/ 5 w 16"/>
                <a:gd name="T1" fmla="*/ 1 h 9"/>
                <a:gd name="T2" fmla="*/ 0 w 16"/>
                <a:gd name="T3" fmla="*/ 8 h 9"/>
                <a:gd name="T4" fmla="*/ 1 w 16"/>
                <a:gd name="T5" fmla="*/ 9 h 9"/>
                <a:gd name="T6" fmla="*/ 11 w 16"/>
                <a:gd name="T7" fmla="*/ 9 h 9"/>
                <a:gd name="T8" fmla="*/ 12 w 16"/>
                <a:gd name="T9" fmla="*/ 8 h 9"/>
                <a:gd name="T10" fmla="*/ 16 w 16"/>
                <a:gd name="T11" fmla="*/ 1 h 9"/>
                <a:gd name="T12" fmla="*/ 16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1" y="9"/>
                  </a:cubicBez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8" name="ï$ḻíḑè"/>
            <p:cNvSpPr/>
            <p:nvPr/>
          </p:nvSpPr>
          <p:spPr bwMode="auto">
            <a:xfrm>
              <a:off x="4789986" y="3843461"/>
              <a:ext cx="120220" cy="58288"/>
            </a:xfrm>
            <a:custGeom>
              <a:avLst/>
              <a:gdLst>
                <a:gd name="T0" fmla="*/ 4 w 16"/>
                <a:gd name="T1" fmla="*/ 0 h 8"/>
                <a:gd name="T2" fmla="*/ 0 w 16"/>
                <a:gd name="T3" fmla="*/ 8 h 8"/>
                <a:gd name="T4" fmla="*/ 0 w 16"/>
                <a:gd name="T5" fmla="*/ 8 h 8"/>
                <a:gd name="T6" fmla="*/ 10 w 16"/>
                <a:gd name="T7" fmla="*/ 8 h 8"/>
                <a:gd name="T8" fmla="*/ 11 w 16"/>
                <a:gd name="T9" fmla="*/ 8 h 8"/>
                <a:gd name="T10" fmla="*/ 16 w 16"/>
                <a:gd name="T11" fmla="*/ 0 h 8"/>
                <a:gd name="T12" fmla="*/ 15 w 16"/>
                <a:gd name="T13" fmla="*/ 0 h 8"/>
                <a:gd name="T14" fmla="*/ 5 w 16"/>
                <a:gd name="T15" fmla="*/ 0 h 8"/>
                <a:gd name="T16" fmla="*/ 4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0"/>
                  </a:moveTo>
                  <a:cubicBezTo>
                    <a:pt x="3" y="3"/>
                    <a:pt x="2" y="5"/>
                    <a:pt x="0" y="8"/>
                  </a:cubicBezTo>
                  <a:cubicBezTo>
                    <a:pt x="0" y="8"/>
                    <a:pt x="0" y="8"/>
                    <a:pt x="0" y="8"/>
                  </a:cubicBezTo>
                  <a:cubicBezTo>
                    <a:pt x="4" y="8"/>
                    <a:pt x="6" y="8"/>
                    <a:pt x="10" y="8"/>
                  </a:cubicBezTo>
                  <a:cubicBezTo>
                    <a:pt x="11" y="8"/>
                    <a:pt x="11" y="8"/>
                    <a:pt x="11" y="8"/>
                  </a:cubicBezTo>
                  <a:cubicBezTo>
                    <a:pt x="13" y="5"/>
                    <a:pt x="14" y="3"/>
                    <a:pt x="16" y="0"/>
                  </a:cubicBezTo>
                  <a:cubicBezTo>
                    <a:pt x="16" y="0"/>
                    <a:pt x="16" y="0"/>
                    <a:pt x="15" y="0"/>
                  </a:cubicBezTo>
                  <a:cubicBezTo>
                    <a:pt x="11" y="0"/>
                    <a:pt x="9" y="0"/>
                    <a:pt x="5" y="0"/>
                  </a:cubicBezTo>
                  <a:cubicBezTo>
                    <a:pt x="5" y="0"/>
                    <a:pt x="5"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9" name="îṡḻîḓê"/>
            <p:cNvSpPr/>
            <p:nvPr/>
          </p:nvSpPr>
          <p:spPr bwMode="auto">
            <a:xfrm>
              <a:off x="4662480" y="4062041"/>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6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7" y="8"/>
                    <a:pt x="10" y="8"/>
                  </a:cubicBezTo>
                  <a:cubicBezTo>
                    <a:pt x="11" y="8"/>
                    <a:pt x="11" y="8"/>
                    <a:pt x="11" y="8"/>
                  </a:cubicBezTo>
                  <a:cubicBezTo>
                    <a:pt x="13" y="5"/>
                    <a:pt x="14" y="3"/>
                    <a:pt x="16" y="0"/>
                  </a:cubicBezTo>
                  <a:cubicBezTo>
                    <a:pt x="16" y="0"/>
                    <a:pt x="16" y="0"/>
                    <a:pt x="16"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0" name="íṡḻîḓê"/>
            <p:cNvSpPr/>
            <p:nvPr/>
          </p:nvSpPr>
          <p:spPr bwMode="auto">
            <a:xfrm>
              <a:off x="4706196" y="3985537"/>
              <a:ext cx="123862" cy="69218"/>
            </a:xfrm>
            <a:custGeom>
              <a:avLst/>
              <a:gdLst>
                <a:gd name="T0" fmla="*/ 4 w 16"/>
                <a:gd name="T1" fmla="*/ 0 h 9"/>
                <a:gd name="T2" fmla="*/ 0 w 16"/>
                <a:gd name="T3" fmla="*/ 8 h 9"/>
                <a:gd name="T4" fmla="*/ 0 w 16"/>
                <a:gd name="T5" fmla="*/ 9 h 9"/>
                <a:gd name="T6" fmla="*/ 10 w 16"/>
                <a:gd name="T7" fmla="*/ 9 h 9"/>
                <a:gd name="T8" fmla="*/ 11 w 16"/>
                <a:gd name="T9" fmla="*/ 8 h 9"/>
                <a:gd name="T10" fmla="*/ 15 w 16"/>
                <a:gd name="T11" fmla="*/ 0 h 9"/>
                <a:gd name="T12" fmla="*/ 15 w 16"/>
                <a:gd name="T13" fmla="*/ 0 h 9"/>
                <a:gd name="T14" fmla="*/ 5 w 16"/>
                <a:gd name="T15" fmla="*/ 0 h 9"/>
                <a:gd name="T16" fmla="*/ 4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0"/>
                  </a:moveTo>
                  <a:cubicBezTo>
                    <a:pt x="2" y="3"/>
                    <a:pt x="2" y="5"/>
                    <a:pt x="0" y="8"/>
                  </a:cubicBezTo>
                  <a:cubicBezTo>
                    <a:pt x="0" y="8"/>
                    <a:pt x="0" y="9"/>
                    <a:pt x="0" y="9"/>
                  </a:cubicBez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1" name="íşḻiḋe"/>
            <p:cNvSpPr/>
            <p:nvPr/>
          </p:nvSpPr>
          <p:spPr bwMode="auto">
            <a:xfrm>
              <a:off x="5198001" y="3282440"/>
              <a:ext cx="123862" cy="69218"/>
            </a:xfrm>
            <a:custGeom>
              <a:avLst/>
              <a:gdLst>
                <a:gd name="T0" fmla="*/ 5 w 16"/>
                <a:gd name="T1" fmla="*/ 1 h 9"/>
                <a:gd name="T2" fmla="*/ 0 w 16"/>
                <a:gd name="T3" fmla="*/ 9 h 9"/>
                <a:gd name="T4" fmla="*/ 1 w 16"/>
                <a:gd name="T5" fmla="*/ 9 h 9"/>
                <a:gd name="T6" fmla="*/ 11 w 16"/>
                <a:gd name="T7" fmla="*/ 9 h 9"/>
                <a:gd name="T8" fmla="*/ 12 w 16"/>
                <a:gd name="T9" fmla="*/ 9 h 9"/>
                <a:gd name="T10" fmla="*/ 16 w 16"/>
                <a:gd name="T11" fmla="*/ 1 h 9"/>
                <a:gd name="T12" fmla="*/ 16 w 16"/>
                <a:gd name="T13" fmla="*/ 1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0" y="9"/>
                  </a:cubicBezTo>
                  <a:cubicBezTo>
                    <a:pt x="0" y="9"/>
                    <a:pt x="0" y="9"/>
                    <a:pt x="1" y="9"/>
                  </a:cubicBezTo>
                  <a:cubicBezTo>
                    <a:pt x="5" y="9"/>
                    <a:pt x="7" y="9"/>
                    <a:pt x="11" y="9"/>
                  </a:cubicBezTo>
                  <a:cubicBezTo>
                    <a:pt x="11" y="9"/>
                    <a:pt x="11" y="9"/>
                    <a:pt x="12" y="9"/>
                  </a:cubicBezTo>
                  <a:cubicBezTo>
                    <a:pt x="13" y="6"/>
                    <a:pt x="14" y="4"/>
                    <a:pt x="16" y="1"/>
                  </a:cubicBezTo>
                  <a:cubicBezTo>
                    <a:pt x="16" y="1"/>
                    <a:pt x="16" y="1"/>
                    <a:pt x="16" y="1"/>
                  </a:cubicBezTo>
                  <a:cubicBezTo>
                    <a:pt x="12" y="1"/>
                    <a:pt x="10" y="1"/>
                    <a:pt x="6" y="0"/>
                  </a:cubicBezTo>
                  <a:cubicBezTo>
                    <a:pt x="6"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2" name="ísḻîdê"/>
            <p:cNvSpPr/>
            <p:nvPr/>
          </p:nvSpPr>
          <p:spPr bwMode="auto">
            <a:xfrm>
              <a:off x="5077781" y="3508305"/>
              <a:ext cx="112934" cy="61932"/>
            </a:xfrm>
            <a:custGeom>
              <a:avLst/>
              <a:gdLst>
                <a:gd name="T0" fmla="*/ 4 w 15"/>
                <a:gd name="T1" fmla="*/ 0 h 8"/>
                <a:gd name="T2" fmla="*/ 0 w 15"/>
                <a:gd name="T3" fmla="*/ 8 h 8"/>
                <a:gd name="T4" fmla="*/ 0 w 15"/>
                <a:gd name="T5" fmla="*/ 8 h 8"/>
                <a:gd name="T6" fmla="*/ 10 w 15"/>
                <a:gd name="T7" fmla="*/ 8 h 8"/>
                <a:gd name="T8" fmla="*/ 11 w 15"/>
                <a:gd name="T9" fmla="*/ 8 h 8"/>
                <a:gd name="T10" fmla="*/ 15 w 15"/>
                <a:gd name="T11" fmla="*/ 0 h 8"/>
                <a:gd name="T12" fmla="*/ 15 w 15"/>
                <a:gd name="T13" fmla="*/ 0 h 8"/>
                <a:gd name="T14" fmla="*/ 5 w 15"/>
                <a:gd name="T15" fmla="*/ 0 h 8"/>
                <a:gd name="T16" fmla="*/ 4 w 1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4" y="0"/>
                  </a:moveTo>
                  <a:cubicBezTo>
                    <a:pt x="2" y="3"/>
                    <a:pt x="2" y="5"/>
                    <a:pt x="0" y="8"/>
                  </a:cubicBezTo>
                  <a:cubicBezTo>
                    <a:pt x="0" y="8"/>
                    <a:pt x="0" y="8"/>
                    <a:pt x="0" y="8"/>
                  </a:cubicBezTo>
                  <a:cubicBezTo>
                    <a:pt x="4" y="8"/>
                    <a:pt x="6" y="8"/>
                    <a:pt x="10" y="8"/>
                  </a:cubicBezTo>
                  <a:cubicBezTo>
                    <a:pt x="10" y="8"/>
                    <a:pt x="11" y="8"/>
                    <a:pt x="11" y="8"/>
                  </a:cubicBezTo>
                  <a:cubicBezTo>
                    <a:pt x="13" y="5"/>
                    <a:pt x="14" y="3"/>
                    <a:pt x="15" y="0"/>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3" name="ísḻiḍé"/>
            <p:cNvSpPr/>
            <p:nvPr/>
          </p:nvSpPr>
          <p:spPr bwMode="auto">
            <a:xfrm>
              <a:off x="5034065" y="3577521"/>
              <a:ext cx="120220" cy="69218"/>
            </a:xfrm>
            <a:custGeom>
              <a:avLst/>
              <a:gdLst>
                <a:gd name="T0" fmla="*/ 5 w 16"/>
                <a:gd name="T1" fmla="*/ 1 h 9"/>
                <a:gd name="T2" fmla="*/ 0 w 16"/>
                <a:gd name="T3" fmla="*/ 8 h 9"/>
                <a:gd name="T4" fmla="*/ 1 w 16"/>
                <a:gd name="T5" fmla="*/ 9 h 9"/>
                <a:gd name="T6" fmla="*/ 10 w 16"/>
                <a:gd name="T7" fmla="*/ 9 h 9"/>
                <a:gd name="T8" fmla="*/ 11 w 16"/>
                <a:gd name="T9" fmla="*/ 9 h 9"/>
                <a:gd name="T10" fmla="*/ 16 w 16"/>
                <a:gd name="T11" fmla="*/ 1 h 9"/>
                <a:gd name="T12" fmla="*/ 15 w 16"/>
                <a:gd name="T13" fmla="*/ 0 h 9"/>
                <a:gd name="T14" fmla="*/ 6 w 16"/>
                <a:gd name="T15" fmla="*/ 0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5"/>
                    <a:pt x="0" y="8"/>
                  </a:cubicBezTo>
                  <a:cubicBezTo>
                    <a:pt x="0" y="9"/>
                    <a:pt x="0" y="9"/>
                    <a:pt x="1" y="9"/>
                  </a:cubicBezTo>
                  <a:cubicBezTo>
                    <a:pt x="5" y="9"/>
                    <a:pt x="7" y="9"/>
                    <a:pt x="10" y="9"/>
                  </a:cubicBezTo>
                  <a:cubicBezTo>
                    <a:pt x="11" y="9"/>
                    <a:pt x="11" y="9"/>
                    <a:pt x="11" y="9"/>
                  </a:cubicBezTo>
                  <a:cubicBezTo>
                    <a:pt x="13" y="5"/>
                    <a:pt x="14" y="4"/>
                    <a:pt x="16" y="1"/>
                  </a:cubicBezTo>
                  <a:cubicBezTo>
                    <a:pt x="16" y="1"/>
                    <a:pt x="16" y="0"/>
                    <a:pt x="15" y="0"/>
                  </a:cubicBezTo>
                  <a:cubicBezTo>
                    <a:pt x="12" y="0"/>
                    <a:pt x="10" y="0"/>
                    <a:pt x="6" y="0"/>
                  </a:cubicBezTo>
                  <a:cubicBezTo>
                    <a:pt x="5" y="0"/>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4" name="išḻïḓé"/>
            <p:cNvSpPr/>
            <p:nvPr/>
          </p:nvSpPr>
          <p:spPr bwMode="auto">
            <a:xfrm>
              <a:off x="5117856" y="3435445"/>
              <a:ext cx="120220" cy="65574"/>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1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4"/>
                    <a:pt x="2" y="5"/>
                    <a:pt x="0" y="8"/>
                  </a:cubicBezTo>
                  <a:cubicBezTo>
                    <a:pt x="0" y="8"/>
                    <a:pt x="0" y="9"/>
                    <a:pt x="1" y="9"/>
                  </a:cubicBezTo>
                  <a:cubicBezTo>
                    <a:pt x="5" y="9"/>
                    <a:pt x="7" y="9"/>
                    <a:pt x="10" y="9"/>
                  </a:cubicBezTo>
                  <a:cubicBezTo>
                    <a:pt x="11" y="9"/>
                    <a:pt x="11" y="9"/>
                    <a:pt x="11" y="8"/>
                  </a:cubicBezTo>
                  <a:cubicBezTo>
                    <a:pt x="13" y="5"/>
                    <a:pt x="14" y="4"/>
                    <a:pt x="16" y="1"/>
                  </a:cubicBezTo>
                  <a:cubicBezTo>
                    <a:pt x="16" y="0"/>
                    <a:pt x="16" y="0"/>
                    <a:pt x="15" y="0"/>
                  </a:cubicBezTo>
                  <a:cubicBezTo>
                    <a:pt x="12"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5" name="iṩľîdê"/>
            <p:cNvSpPr/>
            <p:nvPr/>
          </p:nvSpPr>
          <p:spPr bwMode="auto">
            <a:xfrm>
              <a:off x="4993994" y="3654025"/>
              <a:ext cx="112934" cy="65574"/>
            </a:xfrm>
            <a:custGeom>
              <a:avLst/>
              <a:gdLst>
                <a:gd name="T0" fmla="*/ 4 w 15"/>
                <a:gd name="T1" fmla="*/ 0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0"/>
                  </a:moveTo>
                  <a:cubicBezTo>
                    <a:pt x="2" y="4"/>
                    <a:pt x="2" y="5"/>
                    <a:pt x="0" y="8"/>
                  </a:cubicBezTo>
                  <a:cubicBezTo>
                    <a:pt x="0" y="8"/>
                    <a:pt x="0" y="9"/>
                    <a:pt x="0" y="9"/>
                  </a:cubicBezTo>
                  <a:cubicBezTo>
                    <a:pt x="4" y="9"/>
                    <a:pt x="6" y="9"/>
                    <a:pt x="10" y="9"/>
                  </a:cubicBezTo>
                  <a:cubicBezTo>
                    <a:pt x="10" y="9"/>
                    <a:pt x="11" y="8"/>
                    <a:pt x="11" y="8"/>
                  </a:cubicBezTo>
                  <a:cubicBezTo>
                    <a:pt x="13" y="5"/>
                    <a:pt x="14" y="4"/>
                    <a:pt x="15" y="1"/>
                  </a:cubicBezTo>
                  <a:cubicBezTo>
                    <a:pt x="15" y="0"/>
                    <a:pt x="15" y="0"/>
                    <a:pt x="15" y="0"/>
                  </a:cubicBezTo>
                  <a:cubicBezTo>
                    <a:pt x="11" y="0"/>
                    <a:pt x="9" y="0"/>
                    <a:pt x="5" y="0"/>
                  </a:cubicBezTo>
                  <a:cubicBezTo>
                    <a:pt x="5" y="0"/>
                    <a:pt x="4" y="0"/>
                    <a:pt x="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6" name="í$ḷîďe"/>
            <p:cNvSpPr/>
            <p:nvPr/>
          </p:nvSpPr>
          <p:spPr bwMode="auto">
            <a:xfrm>
              <a:off x="4950278" y="3730527"/>
              <a:ext cx="120220" cy="58288"/>
            </a:xfrm>
            <a:custGeom>
              <a:avLst/>
              <a:gdLst>
                <a:gd name="T0" fmla="*/ 5 w 16"/>
                <a:gd name="T1" fmla="*/ 0 h 8"/>
                <a:gd name="T2" fmla="*/ 0 w 16"/>
                <a:gd name="T3" fmla="*/ 8 h 8"/>
                <a:gd name="T4" fmla="*/ 1 w 16"/>
                <a:gd name="T5" fmla="*/ 8 h 8"/>
                <a:gd name="T6" fmla="*/ 10 w 16"/>
                <a:gd name="T7" fmla="*/ 8 h 8"/>
                <a:gd name="T8" fmla="*/ 11 w 16"/>
                <a:gd name="T9" fmla="*/ 8 h 8"/>
                <a:gd name="T10" fmla="*/ 16 w 16"/>
                <a:gd name="T11" fmla="*/ 0 h 8"/>
                <a:gd name="T12" fmla="*/ 15 w 16"/>
                <a:gd name="T13" fmla="*/ 0 h 8"/>
                <a:gd name="T14" fmla="*/ 6 w 16"/>
                <a:gd name="T15" fmla="*/ 0 h 8"/>
                <a:gd name="T16" fmla="*/ 5 w 16"/>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5" y="0"/>
                  </a:moveTo>
                  <a:cubicBezTo>
                    <a:pt x="3" y="3"/>
                    <a:pt x="2" y="5"/>
                    <a:pt x="0" y="8"/>
                  </a:cubicBezTo>
                  <a:cubicBezTo>
                    <a:pt x="0" y="8"/>
                    <a:pt x="0" y="8"/>
                    <a:pt x="1" y="8"/>
                  </a:cubicBezTo>
                  <a:cubicBezTo>
                    <a:pt x="5" y="8"/>
                    <a:pt x="6" y="8"/>
                    <a:pt x="10" y="8"/>
                  </a:cubicBezTo>
                  <a:cubicBezTo>
                    <a:pt x="11" y="8"/>
                    <a:pt x="11" y="8"/>
                    <a:pt x="11" y="8"/>
                  </a:cubicBezTo>
                  <a:cubicBezTo>
                    <a:pt x="13" y="5"/>
                    <a:pt x="14" y="3"/>
                    <a:pt x="16" y="0"/>
                  </a:cubicBezTo>
                  <a:cubicBezTo>
                    <a:pt x="16" y="0"/>
                    <a:pt x="16" y="0"/>
                    <a:pt x="15" y="0"/>
                  </a:cubicBezTo>
                  <a:cubicBezTo>
                    <a:pt x="11" y="0"/>
                    <a:pt x="10"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7" name="íšḻïdè"/>
            <p:cNvSpPr/>
            <p:nvPr/>
          </p:nvSpPr>
          <p:spPr bwMode="auto">
            <a:xfrm>
              <a:off x="5161571" y="3358941"/>
              <a:ext cx="120220" cy="69218"/>
            </a:xfrm>
            <a:custGeom>
              <a:avLst/>
              <a:gdLst>
                <a:gd name="T0" fmla="*/ 4 w 16"/>
                <a:gd name="T1" fmla="*/ 1 h 9"/>
                <a:gd name="T2" fmla="*/ 0 w 16"/>
                <a:gd name="T3" fmla="*/ 8 h 9"/>
                <a:gd name="T4" fmla="*/ 0 w 16"/>
                <a:gd name="T5" fmla="*/ 9 h 9"/>
                <a:gd name="T6" fmla="*/ 10 w 16"/>
                <a:gd name="T7" fmla="*/ 9 h 9"/>
                <a:gd name="T8" fmla="*/ 11 w 16"/>
                <a:gd name="T9" fmla="*/ 9 h 9"/>
                <a:gd name="T10" fmla="*/ 15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0" y="9"/>
                    <a:pt x="11" y="9"/>
                    <a:pt x="11" y="9"/>
                  </a:cubicBezTo>
                  <a:cubicBezTo>
                    <a:pt x="13" y="5"/>
                    <a:pt x="14" y="4"/>
                    <a:pt x="15" y="1"/>
                  </a:cubicBezTo>
                  <a:cubicBezTo>
                    <a:pt x="16" y="1"/>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8" name="îSlïḋé"/>
            <p:cNvSpPr/>
            <p:nvPr/>
          </p:nvSpPr>
          <p:spPr bwMode="auto">
            <a:xfrm>
              <a:off x="5540443"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9" name="iṩḻiḑê"/>
            <p:cNvSpPr/>
            <p:nvPr/>
          </p:nvSpPr>
          <p:spPr bwMode="auto">
            <a:xfrm>
              <a:off x="5055923" y="3872605"/>
              <a:ext cx="120220" cy="69218"/>
            </a:xfrm>
            <a:custGeom>
              <a:avLst/>
              <a:gdLst>
                <a:gd name="T0" fmla="*/ 12 w 16"/>
                <a:gd name="T1" fmla="*/ 8 h 9"/>
                <a:gd name="T2" fmla="*/ 16 w 16"/>
                <a:gd name="T3" fmla="*/ 0 h 9"/>
                <a:gd name="T4" fmla="*/ 16 w 16"/>
                <a:gd name="T5" fmla="*/ 0 h 9"/>
                <a:gd name="T6" fmla="*/ 6 w 16"/>
                <a:gd name="T7" fmla="*/ 0 h 9"/>
                <a:gd name="T8" fmla="*/ 5 w 16"/>
                <a:gd name="T9" fmla="*/ 0 h 9"/>
                <a:gd name="T10" fmla="*/ 1 w 16"/>
                <a:gd name="T11" fmla="*/ 8 h 9"/>
                <a:gd name="T12" fmla="*/ 1 w 16"/>
                <a:gd name="T13" fmla="*/ 9 h 9"/>
                <a:gd name="T14" fmla="*/ 11 w 16"/>
                <a:gd name="T15" fmla="*/ 8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9"/>
                    <a:pt x="1" y="9"/>
                  </a:cubicBezTo>
                  <a:cubicBezTo>
                    <a:pt x="5" y="8"/>
                    <a:pt x="7" y="8"/>
                    <a:pt x="11" y="8"/>
                  </a:cubicBezTo>
                  <a:cubicBezTo>
                    <a:pt x="11" y="8"/>
                    <a:pt x="12"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0" name="iṣlidê"/>
            <p:cNvSpPr/>
            <p:nvPr/>
          </p:nvSpPr>
          <p:spPr bwMode="auto">
            <a:xfrm>
              <a:off x="5190715" y="3471875"/>
              <a:ext cx="116576" cy="69218"/>
            </a:xfrm>
            <a:custGeom>
              <a:avLst/>
              <a:gdLst>
                <a:gd name="T0" fmla="*/ 11 w 15"/>
                <a:gd name="T1" fmla="*/ 9 h 9"/>
                <a:gd name="T2" fmla="*/ 15 w 15"/>
                <a:gd name="T3" fmla="*/ 1 h 9"/>
                <a:gd name="T4" fmla="*/ 15 w 15"/>
                <a:gd name="T5" fmla="*/ 0 h 9"/>
                <a:gd name="T6" fmla="*/ 5 w 15"/>
                <a:gd name="T7" fmla="*/ 0 h 9"/>
                <a:gd name="T8" fmla="*/ 4 w 15"/>
                <a:gd name="T9" fmla="*/ 1 h 9"/>
                <a:gd name="T10" fmla="*/ 0 w 15"/>
                <a:gd name="T11" fmla="*/ 9 h 9"/>
                <a:gd name="T12" fmla="*/ 0 w 15"/>
                <a:gd name="T13" fmla="*/ 9 h 9"/>
                <a:gd name="T14" fmla="*/ 10 w 15"/>
                <a:gd name="T15" fmla="*/ 9 h 9"/>
                <a:gd name="T16" fmla="*/ 11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1" y="9"/>
                  </a:moveTo>
                  <a:cubicBezTo>
                    <a:pt x="13" y="6"/>
                    <a:pt x="14" y="4"/>
                    <a:pt x="15" y="1"/>
                  </a:cubicBezTo>
                  <a:cubicBezTo>
                    <a:pt x="15" y="1"/>
                    <a:pt x="15"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1" name="îṧ1iḋê"/>
            <p:cNvSpPr/>
            <p:nvPr/>
          </p:nvSpPr>
          <p:spPr bwMode="auto">
            <a:xfrm>
              <a:off x="5245359" y="3213222"/>
              <a:ext cx="120220" cy="69218"/>
            </a:xfrm>
            <a:custGeom>
              <a:avLst/>
              <a:gdLst>
                <a:gd name="T0" fmla="*/ 11 w 16"/>
                <a:gd name="T1" fmla="*/ 8 h 9"/>
                <a:gd name="T2" fmla="*/ 16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2" name="iṧlîḓé"/>
            <p:cNvSpPr/>
            <p:nvPr/>
          </p:nvSpPr>
          <p:spPr bwMode="auto">
            <a:xfrm>
              <a:off x="4910204" y="3796101"/>
              <a:ext cx="116576" cy="69218"/>
            </a:xfrm>
            <a:custGeom>
              <a:avLst/>
              <a:gdLst>
                <a:gd name="T0" fmla="*/ 4 w 15"/>
                <a:gd name="T1" fmla="*/ 1 h 9"/>
                <a:gd name="T2" fmla="*/ 0 w 15"/>
                <a:gd name="T3" fmla="*/ 8 h 9"/>
                <a:gd name="T4" fmla="*/ 0 w 15"/>
                <a:gd name="T5" fmla="*/ 9 h 9"/>
                <a:gd name="T6" fmla="*/ 10 w 15"/>
                <a:gd name="T7" fmla="*/ 9 h 9"/>
                <a:gd name="T8" fmla="*/ 11 w 15"/>
                <a:gd name="T9" fmla="*/ 8 h 9"/>
                <a:gd name="T10" fmla="*/ 15 w 15"/>
                <a:gd name="T11" fmla="*/ 1 h 9"/>
                <a:gd name="T12" fmla="*/ 15 w 15"/>
                <a:gd name="T13" fmla="*/ 0 h 9"/>
                <a:gd name="T14" fmla="*/ 5 w 15"/>
                <a:gd name="T15" fmla="*/ 0 h 9"/>
                <a:gd name="T16" fmla="*/ 4 w 15"/>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4" y="1"/>
                  </a:moveTo>
                  <a:cubicBezTo>
                    <a:pt x="2" y="4"/>
                    <a:pt x="1" y="5"/>
                    <a:pt x="0" y="8"/>
                  </a:cubicBezTo>
                  <a:cubicBezTo>
                    <a:pt x="0" y="9"/>
                    <a:pt x="0" y="9"/>
                    <a:pt x="0" y="9"/>
                  </a:cubicBezTo>
                  <a:cubicBezTo>
                    <a:pt x="4" y="9"/>
                    <a:pt x="6" y="9"/>
                    <a:pt x="10" y="9"/>
                  </a:cubicBezTo>
                  <a:cubicBezTo>
                    <a:pt x="10" y="9"/>
                    <a:pt x="11" y="9"/>
                    <a:pt x="11" y="8"/>
                  </a:cubicBezTo>
                  <a:cubicBezTo>
                    <a:pt x="13" y="5"/>
                    <a:pt x="13" y="4"/>
                    <a:pt x="15" y="1"/>
                  </a:cubicBezTo>
                  <a:cubicBezTo>
                    <a:pt x="15" y="0"/>
                    <a:pt x="15" y="0"/>
                    <a:pt x="15" y="0"/>
                  </a:cubicBezTo>
                  <a:cubicBezTo>
                    <a:pt x="11" y="0"/>
                    <a:pt x="9" y="0"/>
                    <a:pt x="5" y="0"/>
                  </a:cubicBezTo>
                  <a:cubicBezTo>
                    <a:pt x="5" y="0"/>
                    <a:pt x="4"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3" name="ïśḷîḋé"/>
            <p:cNvSpPr/>
            <p:nvPr/>
          </p:nvSpPr>
          <p:spPr bwMode="auto">
            <a:xfrm>
              <a:off x="5026779" y="3766957"/>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4" y="0"/>
                    <a:pt x="4" y="0"/>
                  </a:cubicBezTo>
                  <a:cubicBezTo>
                    <a:pt x="2" y="4"/>
                    <a:pt x="2" y="5"/>
                    <a:pt x="0" y="8"/>
                  </a:cubicBezTo>
                  <a:cubicBezTo>
                    <a:pt x="0" y="8"/>
                    <a:pt x="0" y="9"/>
                    <a:pt x="0" y="9"/>
                  </a:cubicBezTo>
                  <a:cubicBezTo>
                    <a:pt x="4" y="9"/>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4" name="íSlïḍé"/>
            <p:cNvSpPr/>
            <p:nvPr/>
          </p:nvSpPr>
          <p:spPr bwMode="auto">
            <a:xfrm>
              <a:off x="5063209" y="3690455"/>
              <a:ext cx="120220" cy="69218"/>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1"/>
                    <a:pt x="16" y="0"/>
                    <a:pt x="15" y="0"/>
                  </a:cubicBezTo>
                  <a:cubicBezTo>
                    <a:pt x="12" y="0"/>
                    <a:pt x="10" y="0"/>
                    <a:pt x="6" y="0"/>
                  </a:cubicBezTo>
                  <a:cubicBezTo>
                    <a:pt x="5" y="0"/>
                    <a:pt x="5" y="1"/>
                    <a:pt x="5" y="1"/>
                  </a:cubicBezTo>
                  <a:cubicBezTo>
                    <a:pt x="3" y="4"/>
                    <a:pt x="2" y="5"/>
                    <a:pt x="0" y="8"/>
                  </a:cubicBezTo>
                  <a:cubicBezTo>
                    <a:pt x="0" y="9"/>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5" name="ïśḷïḑè"/>
            <p:cNvSpPr/>
            <p:nvPr/>
          </p:nvSpPr>
          <p:spPr bwMode="auto">
            <a:xfrm>
              <a:off x="5146999" y="3548377"/>
              <a:ext cx="120220" cy="65574"/>
            </a:xfrm>
            <a:custGeom>
              <a:avLst/>
              <a:gdLst>
                <a:gd name="T0" fmla="*/ 11 w 16"/>
                <a:gd name="T1" fmla="*/ 8 h 9"/>
                <a:gd name="T2" fmla="*/ 16 w 16"/>
                <a:gd name="T3" fmla="*/ 1 h 9"/>
                <a:gd name="T4" fmla="*/ 15 w 16"/>
                <a:gd name="T5" fmla="*/ 0 h 9"/>
                <a:gd name="T6" fmla="*/ 6 w 16"/>
                <a:gd name="T7" fmla="*/ 0 h 9"/>
                <a:gd name="T8" fmla="*/ 5 w 16"/>
                <a:gd name="T9" fmla="*/ 1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2" y="0"/>
                    <a:pt x="10" y="0"/>
                    <a:pt x="6" y="0"/>
                  </a:cubicBezTo>
                  <a:cubicBezTo>
                    <a:pt x="5" y="0"/>
                    <a:pt x="5" y="0"/>
                    <a:pt x="5" y="1"/>
                  </a:cubicBezTo>
                  <a:cubicBezTo>
                    <a:pt x="3" y="4"/>
                    <a:pt x="2" y="5"/>
                    <a:pt x="0" y="8"/>
                  </a:cubicBezTo>
                  <a:cubicBezTo>
                    <a:pt x="0" y="8"/>
                    <a:pt x="0" y="9"/>
                    <a:pt x="1" y="9"/>
                  </a:cubicBezTo>
                  <a:cubicBezTo>
                    <a:pt x="5" y="9"/>
                    <a:pt x="7"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6" name="ï$ḷidè"/>
            <p:cNvSpPr/>
            <p:nvPr/>
          </p:nvSpPr>
          <p:spPr bwMode="auto">
            <a:xfrm>
              <a:off x="4866488" y="3872605"/>
              <a:ext cx="120220" cy="69218"/>
            </a:xfrm>
            <a:custGeom>
              <a:avLst/>
              <a:gdLst>
                <a:gd name="T0" fmla="*/ 5 w 16"/>
                <a:gd name="T1" fmla="*/ 0 h 9"/>
                <a:gd name="T2" fmla="*/ 0 w 16"/>
                <a:gd name="T3" fmla="*/ 8 h 9"/>
                <a:gd name="T4" fmla="*/ 1 w 16"/>
                <a:gd name="T5" fmla="*/ 9 h 9"/>
                <a:gd name="T6" fmla="*/ 10 w 16"/>
                <a:gd name="T7" fmla="*/ 9 h 9"/>
                <a:gd name="T8" fmla="*/ 11 w 16"/>
                <a:gd name="T9" fmla="*/ 8 h 9"/>
                <a:gd name="T10" fmla="*/ 16 w 16"/>
                <a:gd name="T11" fmla="*/ 0 h 9"/>
                <a:gd name="T12" fmla="*/ 15 w 16"/>
                <a:gd name="T13" fmla="*/ 0 h 9"/>
                <a:gd name="T14" fmla="*/ 6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3" y="3"/>
                    <a:pt x="2" y="5"/>
                    <a:pt x="0" y="8"/>
                  </a:cubicBezTo>
                  <a:cubicBezTo>
                    <a:pt x="0" y="8"/>
                    <a:pt x="0" y="9"/>
                    <a:pt x="1" y="9"/>
                  </a:cubicBezTo>
                  <a:cubicBezTo>
                    <a:pt x="4" y="9"/>
                    <a:pt x="6" y="9"/>
                    <a:pt x="10" y="9"/>
                  </a:cubicBez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7" name="íṡḻíḓé"/>
            <p:cNvSpPr/>
            <p:nvPr/>
          </p:nvSpPr>
          <p:spPr bwMode="auto">
            <a:xfrm>
              <a:off x="5106925" y="3624881"/>
              <a:ext cx="116576" cy="58288"/>
            </a:xfrm>
            <a:custGeom>
              <a:avLst/>
              <a:gdLst>
                <a:gd name="T0" fmla="*/ 11 w 15"/>
                <a:gd name="T1" fmla="*/ 8 h 8"/>
                <a:gd name="T2" fmla="*/ 15 w 15"/>
                <a:gd name="T3" fmla="*/ 0 h 8"/>
                <a:gd name="T4" fmla="*/ 15 w 15"/>
                <a:gd name="T5" fmla="*/ 0 h 8"/>
                <a:gd name="T6" fmla="*/ 5 w 15"/>
                <a:gd name="T7" fmla="*/ 0 h 8"/>
                <a:gd name="T8" fmla="*/ 4 w 15"/>
                <a:gd name="T9" fmla="*/ 0 h 8"/>
                <a:gd name="T10" fmla="*/ 0 w 15"/>
                <a:gd name="T11" fmla="*/ 8 h 8"/>
                <a:gd name="T12" fmla="*/ 0 w 15"/>
                <a:gd name="T13" fmla="*/ 8 h 8"/>
                <a:gd name="T14" fmla="*/ 10 w 15"/>
                <a:gd name="T15" fmla="*/ 8 h 8"/>
                <a:gd name="T16" fmla="*/ 11 w 15"/>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8">
                  <a:moveTo>
                    <a:pt x="11" y="8"/>
                  </a:moveTo>
                  <a:cubicBezTo>
                    <a:pt x="13" y="5"/>
                    <a:pt x="14" y="3"/>
                    <a:pt x="15" y="0"/>
                  </a:cubicBezTo>
                  <a:cubicBezTo>
                    <a:pt x="15" y="0"/>
                    <a:pt x="15" y="0"/>
                    <a:pt x="15" y="0"/>
                  </a:cubicBezTo>
                  <a:cubicBezTo>
                    <a:pt x="11" y="0"/>
                    <a:pt x="9" y="0"/>
                    <a:pt x="5" y="0"/>
                  </a:cubicBezTo>
                  <a:cubicBezTo>
                    <a:pt x="5" y="0"/>
                    <a:pt x="4" y="0"/>
                    <a:pt x="4" y="0"/>
                  </a:cubicBezTo>
                  <a:cubicBezTo>
                    <a:pt x="2" y="3"/>
                    <a:pt x="2" y="5"/>
                    <a:pt x="0" y="8"/>
                  </a:cubicBezTo>
                  <a:cubicBezTo>
                    <a:pt x="0" y="8"/>
                    <a:pt x="0" y="8"/>
                    <a:pt x="0" y="8"/>
                  </a:cubicBezTo>
                  <a:cubicBezTo>
                    <a:pt x="4" y="8"/>
                    <a:pt x="6" y="8"/>
                    <a:pt x="10" y="8"/>
                  </a:cubicBezTo>
                  <a:cubicBezTo>
                    <a:pt x="10"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8" name="íṩḷíḍe"/>
            <p:cNvSpPr/>
            <p:nvPr/>
          </p:nvSpPr>
          <p:spPr bwMode="auto">
            <a:xfrm>
              <a:off x="4979422" y="3843461"/>
              <a:ext cx="120220" cy="58288"/>
            </a:xfrm>
            <a:custGeom>
              <a:avLst/>
              <a:gdLst>
                <a:gd name="T0" fmla="*/ 11 w 16"/>
                <a:gd name="T1" fmla="*/ 8 h 8"/>
                <a:gd name="T2" fmla="*/ 16 w 16"/>
                <a:gd name="T3" fmla="*/ 0 h 8"/>
                <a:gd name="T4" fmla="*/ 15 w 16"/>
                <a:gd name="T5" fmla="*/ 0 h 8"/>
                <a:gd name="T6" fmla="*/ 6 w 16"/>
                <a:gd name="T7" fmla="*/ 0 h 8"/>
                <a:gd name="T8" fmla="*/ 5 w 16"/>
                <a:gd name="T9" fmla="*/ 0 h 8"/>
                <a:gd name="T10" fmla="*/ 0 w 16"/>
                <a:gd name="T11" fmla="*/ 8 h 8"/>
                <a:gd name="T12" fmla="*/ 1 w 16"/>
                <a:gd name="T13" fmla="*/ 8 h 8"/>
                <a:gd name="T14" fmla="*/ 1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ubicBezTo>
                    <a:pt x="11" y="8"/>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9" name="ïṥlîḑê"/>
            <p:cNvSpPr/>
            <p:nvPr/>
          </p:nvSpPr>
          <p:spPr bwMode="auto">
            <a:xfrm>
              <a:off x="4942992" y="3909035"/>
              <a:ext cx="120220" cy="69218"/>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4" y="0"/>
                    <a:pt x="4" y="1"/>
                  </a:cubicBezTo>
                  <a:cubicBezTo>
                    <a:pt x="2" y="4"/>
                    <a:pt x="2" y="5"/>
                    <a:pt x="0" y="8"/>
                  </a:cubicBezTo>
                  <a:cubicBezTo>
                    <a:pt x="0" y="9"/>
                    <a:pt x="0" y="9"/>
                    <a:pt x="0" y="9"/>
                  </a:cubicBezTo>
                  <a:cubicBezTo>
                    <a:pt x="4" y="9"/>
                    <a:pt x="6" y="9"/>
                    <a:pt x="10" y="9"/>
                  </a:cubicBezTo>
                  <a:cubicBezTo>
                    <a:pt x="10"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0" name="îšlîḍê"/>
            <p:cNvSpPr/>
            <p:nvPr/>
          </p:nvSpPr>
          <p:spPr bwMode="auto">
            <a:xfrm>
              <a:off x="4822772" y="3941821"/>
              <a:ext cx="120220" cy="65574"/>
            </a:xfrm>
            <a:custGeom>
              <a:avLst/>
              <a:gdLst>
                <a:gd name="T0" fmla="*/ 5 w 16"/>
                <a:gd name="T1" fmla="*/ 1 h 9"/>
                <a:gd name="T2" fmla="*/ 1 w 16"/>
                <a:gd name="T3" fmla="*/ 9 h 9"/>
                <a:gd name="T4" fmla="*/ 1 w 16"/>
                <a:gd name="T5" fmla="*/ 9 h 9"/>
                <a:gd name="T6" fmla="*/ 11 w 16"/>
                <a:gd name="T7" fmla="*/ 9 h 9"/>
                <a:gd name="T8" fmla="*/ 12 w 16"/>
                <a:gd name="T9" fmla="*/ 9 h 9"/>
                <a:gd name="T10" fmla="*/ 16 w 16"/>
                <a:gd name="T11" fmla="*/ 1 h 9"/>
                <a:gd name="T12" fmla="*/ 16 w 16"/>
                <a:gd name="T13" fmla="*/ 0 h 9"/>
                <a:gd name="T14" fmla="*/ 6 w 16"/>
                <a:gd name="T15" fmla="*/ 1 h 9"/>
                <a:gd name="T16" fmla="*/ 5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1"/>
                  </a:moveTo>
                  <a:cubicBezTo>
                    <a:pt x="3" y="4"/>
                    <a:pt x="2" y="6"/>
                    <a:pt x="1" y="9"/>
                  </a:cubicBezTo>
                  <a:cubicBezTo>
                    <a:pt x="0" y="9"/>
                    <a:pt x="1" y="9"/>
                    <a:pt x="1" y="9"/>
                  </a:cubicBezTo>
                  <a:cubicBezTo>
                    <a:pt x="5" y="9"/>
                    <a:pt x="7" y="9"/>
                    <a:pt x="11" y="9"/>
                  </a:cubicBezTo>
                  <a:cubicBezTo>
                    <a:pt x="11" y="9"/>
                    <a:pt x="12" y="9"/>
                    <a:pt x="12" y="9"/>
                  </a:cubicBezTo>
                  <a:cubicBezTo>
                    <a:pt x="14" y="6"/>
                    <a:pt x="14" y="4"/>
                    <a:pt x="16" y="1"/>
                  </a:cubicBezTo>
                  <a:cubicBezTo>
                    <a:pt x="16" y="1"/>
                    <a:pt x="16" y="0"/>
                    <a:pt x="16" y="0"/>
                  </a:cubicBezTo>
                  <a:cubicBezTo>
                    <a:pt x="12" y="1"/>
                    <a:pt x="10" y="1"/>
                    <a:pt x="6" y="1"/>
                  </a:cubicBezTo>
                  <a:cubicBezTo>
                    <a:pt x="6" y="1"/>
                    <a:pt x="5" y="1"/>
                    <a:pt x="5"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1" name="i$lïḓè"/>
            <p:cNvSpPr/>
            <p:nvPr/>
          </p:nvSpPr>
          <p:spPr bwMode="auto">
            <a:xfrm>
              <a:off x="4782700" y="4014681"/>
              <a:ext cx="120220" cy="69218"/>
            </a:xfrm>
            <a:custGeom>
              <a:avLst/>
              <a:gdLst>
                <a:gd name="T0" fmla="*/ 4 w 16"/>
                <a:gd name="T1" fmla="*/ 1 h 9"/>
                <a:gd name="T2" fmla="*/ 0 w 16"/>
                <a:gd name="T3" fmla="*/ 8 h 9"/>
                <a:gd name="T4" fmla="*/ 0 w 16"/>
                <a:gd name="T5" fmla="*/ 9 h 9"/>
                <a:gd name="T6" fmla="*/ 10 w 16"/>
                <a:gd name="T7" fmla="*/ 9 h 9"/>
                <a:gd name="T8" fmla="*/ 11 w 16"/>
                <a:gd name="T9" fmla="*/ 8 h 9"/>
                <a:gd name="T10" fmla="*/ 16 w 16"/>
                <a:gd name="T11" fmla="*/ 1 h 9"/>
                <a:gd name="T12" fmla="*/ 15 w 16"/>
                <a:gd name="T13" fmla="*/ 0 h 9"/>
                <a:gd name="T14" fmla="*/ 5 w 16"/>
                <a:gd name="T15" fmla="*/ 0 h 9"/>
                <a:gd name="T16" fmla="*/ 4 w 1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4" y="1"/>
                  </a:moveTo>
                  <a:cubicBezTo>
                    <a:pt x="3" y="4"/>
                    <a:pt x="2" y="5"/>
                    <a:pt x="0" y="8"/>
                  </a:cubicBezTo>
                  <a:cubicBezTo>
                    <a:pt x="0" y="9"/>
                    <a:pt x="0" y="9"/>
                    <a:pt x="0" y="9"/>
                  </a:cubicBezTo>
                  <a:cubicBezTo>
                    <a:pt x="4" y="9"/>
                    <a:pt x="6" y="9"/>
                    <a:pt x="10" y="9"/>
                  </a:cubicBez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2" name="îŝlíḋê"/>
            <p:cNvSpPr/>
            <p:nvPr/>
          </p:nvSpPr>
          <p:spPr bwMode="auto">
            <a:xfrm>
              <a:off x="4895632" y="3985537"/>
              <a:ext cx="123862" cy="69218"/>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3" name="ïSlîḍê"/>
            <p:cNvSpPr/>
            <p:nvPr/>
          </p:nvSpPr>
          <p:spPr bwMode="auto">
            <a:xfrm>
              <a:off x="4822772" y="3613951"/>
              <a:ext cx="120220" cy="69218"/>
            </a:xfrm>
            <a:custGeom>
              <a:avLst/>
              <a:gdLst>
                <a:gd name="T0" fmla="*/ 10 w 16"/>
                <a:gd name="T1" fmla="*/ 9 h 9"/>
                <a:gd name="T2" fmla="*/ 11 w 16"/>
                <a:gd name="T3" fmla="*/ 9 h 9"/>
                <a:gd name="T4" fmla="*/ 15 w 16"/>
                <a:gd name="T5" fmla="*/ 1 h 9"/>
                <a:gd name="T6" fmla="*/ 15 w 16"/>
                <a:gd name="T7" fmla="*/ 1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5" y="1"/>
                  </a:cubicBezTo>
                  <a:cubicBezTo>
                    <a:pt x="16" y="1"/>
                    <a:pt x="15" y="1"/>
                    <a:pt x="15" y="1"/>
                  </a:cubicBezTo>
                  <a:cubicBezTo>
                    <a:pt x="11" y="0"/>
                    <a:pt x="9" y="0"/>
                    <a:pt x="5" y="0"/>
                  </a:cubicBezTo>
                  <a:cubicBezTo>
                    <a:pt x="5" y="0"/>
                    <a:pt x="4" y="1"/>
                    <a:pt x="4" y="1"/>
                  </a:cubicBezTo>
                  <a:cubicBezTo>
                    <a:pt x="2"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4" name="ïśḻíde"/>
            <p:cNvSpPr/>
            <p:nvPr/>
          </p:nvSpPr>
          <p:spPr bwMode="auto">
            <a:xfrm>
              <a:off x="4866488" y="4091185"/>
              <a:ext cx="189436" cy="182150"/>
            </a:xfrm>
            <a:custGeom>
              <a:avLst/>
              <a:gdLst>
                <a:gd name="T0" fmla="*/ 24 w 25"/>
                <a:gd name="T1" fmla="*/ 0 h 24"/>
                <a:gd name="T2" fmla="*/ 14 w 25"/>
                <a:gd name="T3" fmla="*/ 0 h 24"/>
                <a:gd name="T4" fmla="*/ 13 w 25"/>
                <a:gd name="T5" fmla="*/ 0 h 24"/>
                <a:gd name="T6" fmla="*/ 0 w 25"/>
                <a:gd name="T7" fmla="*/ 23 h 24"/>
                <a:gd name="T8" fmla="*/ 1 w 25"/>
                <a:gd name="T9" fmla="*/ 24 h 24"/>
                <a:gd name="T10" fmla="*/ 10 w 25"/>
                <a:gd name="T11" fmla="*/ 24 h 24"/>
                <a:gd name="T12" fmla="*/ 11 w 25"/>
                <a:gd name="T13" fmla="*/ 23 h 24"/>
                <a:gd name="T14" fmla="*/ 24 w 25"/>
                <a:gd name="T15" fmla="*/ 0 h 24"/>
                <a:gd name="T16" fmla="*/ 24 w 2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4">
                  <a:moveTo>
                    <a:pt x="24" y="0"/>
                  </a:moveTo>
                  <a:cubicBezTo>
                    <a:pt x="20" y="0"/>
                    <a:pt x="18" y="0"/>
                    <a:pt x="14" y="0"/>
                  </a:cubicBezTo>
                  <a:cubicBezTo>
                    <a:pt x="14" y="0"/>
                    <a:pt x="13" y="0"/>
                    <a:pt x="13" y="0"/>
                  </a:cubicBezTo>
                  <a:cubicBezTo>
                    <a:pt x="9" y="8"/>
                    <a:pt x="5" y="16"/>
                    <a:pt x="0" y="23"/>
                  </a:cubicBezTo>
                  <a:cubicBezTo>
                    <a:pt x="0" y="23"/>
                    <a:pt x="0" y="24"/>
                    <a:pt x="1" y="24"/>
                  </a:cubicBezTo>
                  <a:cubicBezTo>
                    <a:pt x="4" y="24"/>
                    <a:pt x="6" y="24"/>
                    <a:pt x="10" y="24"/>
                  </a:cubicBezTo>
                  <a:cubicBezTo>
                    <a:pt x="11" y="24"/>
                    <a:pt x="11" y="23"/>
                    <a:pt x="11" y="23"/>
                  </a:cubicBezTo>
                  <a:cubicBezTo>
                    <a:pt x="16" y="16"/>
                    <a:pt x="20" y="8"/>
                    <a:pt x="24" y="0"/>
                  </a:cubicBezTo>
                  <a:cubicBezTo>
                    <a:pt x="25" y="0"/>
                    <a:pt x="24" y="0"/>
                    <a:pt x="24"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5" name="iṩļïḍè"/>
            <p:cNvSpPr/>
            <p:nvPr/>
          </p:nvSpPr>
          <p:spPr bwMode="auto">
            <a:xfrm>
              <a:off x="4578692" y="4204116"/>
              <a:ext cx="120220" cy="69218"/>
            </a:xfrm>
            <a:custGeom>
              <a:avLst/>
              <a:gdLst>
                <a:gd name="T0" fmla="*/ 15 w 16"/>
                <a:gd name="T1" fmla="*/ 0 h 9"/>
                <a:gd name="T2" fmla="*/ 5 w 16"/>
                <a:gd name="T3" fmla="*/ 0 h 9"/>
                <a:gd name="T4" fmla="*/ 5 w 16"/>
                <a:gd name="T5" fmla="*/ 0 h 9"/>
                <a:gd name="T6" fmla="*/ 0 w 16"/>
                <a:gd name="T7" fmla="*/ 8 h 9"/>
                <a:gd name="T8" fmla="*/ 0 w 16"/>
                <a:gd name="T9" fmla="*/ 9 h 9"/>
                <a:gd name="T10" fmla="*/ 10 w 16"/>
                <a:gd name="T11" fmla="*/ 9 h 9"/>
                <a:gd name="T12" fmla="*/ 11 w 16"/>
                <a:gd name="T13" fmla="*/ 8 h 9"/>
                <a:gd name="T14" fmla="*/ 16 w 16"/>
                <a:gd name="T15" fmla="*/ 0 h 9"/>
                <a:gd name="T16" fmla="*/ 1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5" y="0"/>
                  </a:moveTo>
                  <a:cubicBezTo>
                    <a:pt x="11" y="0"/>
                    <a:pt x="9" y="0"/>
                    <a:pt x="5" y="0"/>
                  </a:cubicBezTo>
                  <a:cubicBezTo>
                    <a:pt x="5" y="0"/>
                    <a:pt x="5" y="0"/>
                    <a:pt x="5" y="0"/>
                  </a:cubicBezTo>
                  <a:cubicBezTo>
                    <a:pt x="3" y="4"/>
                    <a:pt x="2" y="5"/>
                    <a:pt x="0" y="8"/>
                  </a:cubicBezTo>
                  <a:cubicBezTo>
                    <a:pt x="0" y="8"/>
                    <a:pt x="0" y="9"/>
                    <a:pt x="0" y="9"/>
                  </a:cubicBezTo>
                  <a:cubicBezTo>
                    <a:pt x="4" y="9"/>
                    <a:pt x="6" y="9"/>
                    <a:pt x="10" y="9"/>
                  </a:cubicBezTo>
                  <a:cubicBezTo>
                    <a:pt x="11" y="9"/>
                    <a:pt x="11" y="8"/>
                    <a:pt x="11" y="8"/>
                  </a:cubicBezTo>
                  <a:cubicBezTo>
                    <a:pt x="13" y="5"/>
                    <a:pt x="14" y="4"/>
                    <a:pt x="16" y="0"/>
                  </a:cubicBezTo>
                  <a:cubicBezTo>
                    <a:pt x="16" y="0"/>
                    <a:pt x="16" y="0"/>
                    <a:pt x="1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6" name="iṧ1ïḋé"/>
            <p:cNvSpPr/>
            <p:nvPr/>
          </p:nvSpPr>
          <p:spPr bwMode="auto">
            <a:xfrm>
              <a:off x="4480330" y="4204116"/>
              <a:ext cx="120220" cy="69218"/>
            </a:xfrm>
            <a:custGeom>
              <a:avLst/>
              <a:gdLst>
                <a:gd name="T0" fmla="*/ 16 w 16"/>
                <a:gd name="T1" fmla="*/ 0 h 9"/>
                <a:gd name="T2" fmla="*/ 6 w 16"/>
                <a:gd name="T3" fmla="*/ 0 h 9"/>
                <a:gd name="T4" fmla="*/ 5 w 16"/>
                <a:gd name="T5" fmla="*/ 0 h 9"/>
                <a:gd name="T6" fmla="*/ 0 w 16"/>
                <a:gd name="T7" fmla="*/ 8 h 9"/>
                <a:gd name="T8" fmla="*/ 1 w 16"/>
                <a:gd name="T9" fmla="*/ 9 h 9"/>
                <a:gd name="T10" fmla="*/ 11 w 16"/>
                <a:gd name="T11" fmla="*/ 9 h 9"/>
                <a:gd name="T12" fmla="*/ 12 w 16"/>
                <a:gd name="T13" fmla="*/ 8 h 9"/>
                <a:gd name="T14" fmla="*/ 16 w 16"/>
                <a:gd name="T15" fmla="*/ 0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cubicBezTo>
                    <a:pt x="12" y="0"/>
                    <a:pt x="10" y="0"/>
                    <a:pt x="6" y="0"/>
                  </a:cubicBezTo>
                  <a:cubicBezTo>
                    <a:pt x="5" y="0"/>
                    <a:pt x="5" y="0"/>
                    <a:pt x="5" y="0"/>
                  </a:cubicBezTo>
                  <a:cubicBezTo>
                    <a:pt x="3" y="4"/>
                    <a:pt x="2" y="5"/>
                    <a:pt x="0" y="8"/>
                  </a:cubicBezTo>
                  <a:cubicBezTo>
                    <a:pt x="0" y="8"/>
                    <a:pt x="0" y="9"/>
                    <a:pt x="1" y="9"/>
                  </a:cubicBezTo>
                  <a:cubicBezTo>
                    <a:pt x="5" y="9"/>
                    <a:pt x="7" y="9"/>
                    <a:pt x="11" y="9"/>
                  </a:cubicBezTo>
                  <a:cubicBezTo>
                    <a:pt x="11" y="9"/>
                    <a:pt x="11" y="8"/>
                    <a:pt x="12" y="8"/>
                  </a:cubicBezTo>
                  <a:cubicBezTo>
                    <a:pt x="13" y="5"/>
                    <a:pt x="14" y="4"/>
                    <a:pt x="16" y="0"/>
                  </a:cubicBezTo>
                  <a:cubicBezTo>
                    <a:pt x="16" y="0"/>
                    <a:pt x="16" y="0"/>
                    <a:pt x="1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7" name="íṥḷiḓé"/>
            <p:cNvSpPr/>
            <p:nvPr/>
          </p:nvSpPr>
          <p:spPr bwMode="auto">
            <a:xfrm>
              <a:off x="4768128" y="4131256"/>
              <a:ext cx="167578" cy="142078"/>
            </a:xfrm>
            <a:custGeom>
              <a:avLst/>
              <a:gdLst>
                <a:gd name="T0" fmla="*/ 21 w 22"/>
                <a:gd name="T1" fmla="*/ 0 h 19"/>
                <a:gd name="T2" fmla="*/ 11 w 22"/>
                <a:gd name="T3" fmla="*/ 0 h 19"/>
                <a:gd name="T4" fmla="*/ 10 w 22"/>
                <a:gd name="T5" fmla="*/ 1 h 19"/>
                <a:gd name="T6" fmla="*/ 0 w 22"/>
                <a:gd name="T7" fmla="*/ 18 h 19"/>
                <a:gd name="T8" fmla="*/ 1 w 22"/>
                <a:gd name="T9" fmla="*/ 19 h 19"/>
                <a:gd name="T10" fmla="*/ 11 w 22"/>
                <a:gd name="T11" fmla="*/ 19 h 19"/>
                <a:gd name="T12" fmla="*/ 12 w 22"/>
                <a:gd name="T13" fmla="*/ 18 h 19"/>
                <a:gd name="T14" fmla="*/ 22 w 22"/>
                <a:gd name="T15" fmla="*/ 1 h 19"/>
                <a:gd name="T16" fmla="*/ 21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1" y="0"/>
                  </a:moveTo>
                  <a:cubicBezTo>
                    <a:pt x="17" y="0"/>
                    <a:pt x="15" y="0"/>
                    <a:pt x="11" y="0"/>
                  </a:cubicBezTo>
                  <a:cubicBezTo>
                    <a:pt x="11" y="0"/>
                    <a:pt x="11" y="1"/>
                    <a:pt x="10" y="1"/>
                  </a:cubicBezTo>
                  <a:cubicBezTo>
                    <a:pt x="7" y="7"/>
                    <a:pt x="4" y="12"/>
                    <a:pt x="0" y="18"/>
                  </a:cubicBezTo>
                  <a:cubicBezTo>
                    <a:pt x="0" y="18"/>
                    <a:pt x="0" y="19"/>
                    <a:pt x="1" y="19"/>
                  </a:cubicBezTo>
                  <a:cubicBezTo>
                    <a:pt x="5" y="19"/>
                    <a:pt x="7" y="19"/>
                    <a:pt x="11" y="19"/>
                  </a:cubicBezTo>
                  <a:cubicBezTo>
                    <a:pt x="11" y="19"/>
                    <a:pt x="12" y="18"/>
                    <a:pt x="12" y="18"/>
                  </a:cubicBezTo>
                  <a:cubicBezTo>
                    <a:pt x="15" y="12"/>
                    <a:pt x="18" y="7"/>
                    <a:pt x="22" y="1"/>
                  </a:cubicBezTo>
                  <a:cubicBezTo>
                    <a:pt x="22" y="1"/>
                    <a:pt x="22" y="0"/>
                    <a:pt x="21"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8" name="iṥľíḓé"/>
            <p:cNvSpPr/>
            <p:nvPr/>
          </p:nvSpPr>
          <p:spPr bwMode="auto">
            <a:xfrm>
              <a:off x="4677052" y="4167686"/>
              <a:ext cx="145720" cy="105648"/>
            </a:xfrm>
            <a:custGeom>
              <a:avLst/>
              <a:gdLst>
                <a:gd name="T0" fmla="*/ 18 w 19"/>
                <a:gd name="T1" fmla="*/ 0 h 14"/>
                <a:gd name="T2" fmla="*/ 8 w 19"/>
                <a:gd name="T3" fmla="*/ 0 h 14"/>
                <a:gd name="T4" fmla="*/ 7 w 19"/>
                <a:gd name="T5" fmla="*/ 0 h 14"/>
                <a:gd name="T6" fmla="*/ 0 w 19"/>
                <a:gd name="T7" fmla="*/ 13 h 14"/>
                <a:gd name="T8" fmla="*/ 0 w 19"/>
                <a:gd name="T9" fmla="*/ 14 h 14"/>
                <a:gd name="T10" fmla="*/ 10 w 19"/>
                <a:gd name="T11" fmla="*/ 14 h 14"/>
                <a:gd name="T12" fmla="*/ 11 w 19"/>
                <a:gd name="T13" fmla="*/ 13 h 14"/>
                <a:gd name="T14" fmla="*/ 18 w 19"/>
                <a:gd name="T15" fmla="*/ 0 h 14"/>
                <a:gd name="T16" fmla="*/ 18 w 19"/>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18" y="0"/>
                  </a:moveTo>
                  <a:cubicBezTo>
                    <a:pt x="14" y="0"/>
                    <a:pt x="12" y="0"/>
                    <a:pt x="8" y="0"/>
                  </a:cubicBezTo>
                  <a:cubicBezTo>
                    <a:pt x="8" y="0"/>
                    <a:pt x="7" y="0"/>
                    <a:pt x="7" y="0"/>
                  </a:cubicBezTo>
                  <a:cubicBezTo>
                    <a:pt x="5" y="4"/>
                    <a:pt x="2" y="9"/>
                    <a:pt x="0" y="13"/>
                  </a:cubicBezTo>
                  <a:cubicBezTo>
                    <a:pt x="0" y="13"/>
                    <a:pt x="0" y="14"/>
                    <a:pt x="0" y="14"/>
                  </a:cubicBezTo>
                  <a:cubicBezTo>
                    <a:pt x="4" y="14"/>
                    <a:pt x="6" y="14"/>
                    <a:pt x="10" y="14"/>
                  </a:cubicBezTo>
                  <a:cubicBezTo>
                    <a:pt x="10" y="14"/>
                    <a:pt x="11" y="13"/>
                    <a:pt x="11" y="13"/>
                  </a:cubicBezTo>
                  <a:cubicBezTo>
                    <a:pt x="13" y="9"/>
                    <a:pt x="16" y="4"/>
                    <a:pt x="18" y="0"/>
                  </a:cubicBezTo>
                  <a:cubicBezTo>
                    <a:pt x="19" y="0"/>
                    <a:pt x="19" y="0"/>
                    <a:pt x="18"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9" name="îSľíḑe"/>
            <p:cNvSpPr/>
            <p:nvPr/>
          </p:nvSpPr>
          <p:spPr bwMode="auto">
            <a:xfrm>
              <a:off x="4524046" y="4131256"/>
              <a:ext cx="123862" cy="65574"/>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4"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0" name="ïŝliḓè"/>
            <p:cNvSpPr/>
            <p:nvPr/>
          </p:nvSpPr>
          <p:spPr bwMode="auto">
            <a:xfrm>
              <a:off x="4564120" y="4062041"/>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1" name="ïšľïḍè"/>
            <p:cNvSpPr/>
            <p:nvPr/>
          </p:nvSpPr>
          <p:spPr bwMode="auto">
            <a:xfrm>
              <a:off x="4691624" y="3836175"/>
              <a:ext cx="120220" cy="65574"/>
            </a:xfrm>
            <a:custGeom>
              <a:avLst/>
              <a:gdLst>
                <a:gd name="T0" fmla="*/ 10 w 16"/>
                <a:gd name="T1" fmla="*/ 9 h 9"/>
                <a:gd name="T2" fmla="*/ 11 w 16"/>
                <a:gd name="T3" fmla="*/ 9 h 9"/>
                <a:gd name="T4" fmla="*/ 16 w 16"/>
                <a:gd name="T5" fmla="*/ 1 h 9"/>
                <a:gd name="T6" fmla="*/ 15 w 16"/>
                <a:gd name="T7" fmla="*/ 1 h 9"/>
                <a:gd name="T8" fmla="*/ 6 w 16"/>
                <a:gd name="T9" fmla="*/ 0 h 9"/>
                <a:gd name="T10" fmla="*/ 5 w 16"/>
                <a:gd name="T11" fmla="*/ 1 h 9"/>
                <a:gd name="T12" fmla="*/ 0 w 16"/>
                <a:gd name="T13" fmla="*/ 9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6"/>
                    <a:pt x="14" y="4"/>
                    <a:pt x="16" y="1"/>
                  </a:cubicBezTo>
                  <a:cubicBezTo>
                    <a:pt x="16" y="1"/>
                    <a:pt x="16" y="1"/>
                    <a:pt x="15" y="1"/>
                  </a:cubicBezTo>
                  <a:cubicBezTo>
                    <a:pt x="12" y="1"/>
                    <a:pt x="10" y="1"/>
                    <a:pt x="6" y="0"/>
                  </a:cubicBezTo>
                  <a:cubicBezTo>
                    <a:pt x="5" y="0"/>
                    <a:pt x="5" y="1"/>
                    <a:pt x="5" y="1"/>
                  </a:cubicBezTo>
                  <a:cubicBezTo>
                    <a:pt x="3" y="4"/>
                    <a:pt x="2" y="6"/>
                    <a:pt x="0" y="9"/>
                  </a:cubicBezTo>
                  <a:cubicBezTo>
                    <a:pt x="0" y="9"/>
                    <a:pt x="0" y="9"/>
                    <a:pt x="1" y="9"/>
                  </a:cubicBezTo>
                  <a:cubicBezTo>
                    <a:pt x="5"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2" name="ïṧḻîḍê"/>
            <p:cNvSpPr/>
            <p:nvPr/>
          </p:nvSpPr>
          <p:spPr bwMode="auto">
            <a:xfrm>
              <a:off x="4647908" y="390903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1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8"/>
                  </a:cubicBezTo>
                  <a:cubicBezTo>
                    <a:pt x="14" y="5"/>
                    <a:pt x="15" y="4"/>
                    <a:pt x="16" y="1"/>
                  </a:cubicBezTo>
                  <a:cubicBezTo>
                    <a:pt x="16" y="0"/>
                    <a:pt x="16" y="0"/>
                    <a:pt x="16" y="0"/>
                  </a:cubicBezTo>
                  <a:cubicBezTo>
                    <a:pt x="12" y="0"/>
                    <a:pt x="10" y="0"/>
                    <a:pt x="6" y="0"/>
                  </a:cubicBezTo>
                  <a:cubicBezTo>
                    <a:pt x="6" y="0"/>
                    <a:pt x="5" y="0"/>
                    <a:pt x="5" y="1"/>
                  </a:cubicBezTo>
                  <a:cubicBezTo>
                    <a:pt x="3" y="4"/>
                    <a:pt x="2" y="5"/>
                    <a:pt x="1" y="8"/>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3" name="íṣļíḍè"/>
            <p:cNvSpPr/>
            <p:nvPr/>
          </p:nvSpPr>
          <p:spPr bwMode="auto">
            <a:xfrm>
              <a:off x="4607836" y="3985537"/>
              <a:ext cx="123862" cy="69218"/>
            </a:xfrm>
            <a:custGeom>
              <a:avLst/>
              <a:gdLst>
                <a:gd name="T0" fmla="*/ 10 w 16"/>
                <a:gd name="T1" fmla="*/ 9 h 9"/>
                <a:gd name="T2" fmla="*/ 11 w 16"/>
                <a:gd name="T3" fmla="*/ 8 h 9"/>
                <a:gd name="T4" fmla="*/ 16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5" y="0"/>
                  </a:cubicBezTo>
                  <a:cubicBezTo>
                    <a:pt x="5" y="0"/>
                    <a:pt x="5" y="0"/>
                    <a:pt x="4" y="0"/>
                  </a:cubicBezTo>
                  <a:cubicBezTo>
                    <a:pt x="3" y="3"/>
                    <a:pt x="2"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4" name="îŝḷidè"/>
            <p:cNvSpPr/>
            <p:nvPr/>
          </p:nvSpPr>
          <p:spPr bwMode="auto">
            <a:xfrm>
              <a:off x="5048637" y="3402657"/>
              <a:ext cx="491806" cy="717671"/>
            </a:xfrm>
            <a:custGeom>
              <a:avLst/>
              <a:gdLst>
                <a:gd name="T0" fmla="*/ 55 w 65"/>
                <a:gd name="T1" fmla="*/ 0 h 95"/>
                <a:gd name="T2" fmla="*/ 54 w 65"/>
                <a:gd name="T3" fmla="*/ 0 h 95"/>
                <a:gd name="T4" fmla="*/ 0 w 65"/>
                <a:gd name="T5" fmla="*/ 94 h 95"/>
                <a:gd name="T6" fmla="*/ 1 w 65"/>
                <a:gd name="T7" fmla="*/ 95 h 95"/>
                <a:gd name="T8" fmla="*/ 10 w 65"/>
                <a:gd name="T9" fmla="*/ 95 h 95"/>
                <a:gd name="T10" fmla="*/ 11 w 65"/>
                <a:gd name="T11" fmla="*/ 94 h 95"/>
                <a:gd name="T12" fmla="*/ 65 w 65"/>
                <a:gd name="T13" fmla="*/ 1 h 95"/>
                <a:gd name="T14" fmla="*/ 64 w 65"/>
                <a:gd name="T15" fmla="*/ 0 h 95"/>
                <a:gd name="T16" fmla="*/ 55 w 65"/>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95">
                  <a:moveTo>
                    <a:pt x="55" y="0"/>
                  </a:moveTo>
                  <a:cubicBezTo>
                    <a:pt x="54" y="0"/>
                    <a:pt x="54" y="0"/>
                    <a:pt x="54" y="0"/>
                  </a:cubicBezTo>
                  <a:cubicBezTo>
                    <a:pt x="36" y="32"/>
                    <a:pt x="18" y="63"/>
                    <a:pt x="0" y="94"/>
                  </a:cubicBezTo>
                  <a:cubicBezTo>
                    <a:pt x="0" y="95"/>
                    <a:pt x="0" y="95"/>
                    <a:pt x="1" y="95"/>
                  </a:cubicBezTo>
                  <a:cubicBezTo>
                    <a:pt x="5" y="95"/>
                    <a:pt x="6" y="95"/>
                    <a:pt x="10" y="95"/>
                  </a:cubicBezTo>
                  <a:cubicBezTo>
                    <a:pt x="11" y="95"/>
                    <a:pt x="11" y="95"/>
                    <a:pt x="11" y="94"/>
                  </a:cubicBezTo>
                  <a:cubicBezTo>
                    <a:pt x="29" y="63"/>
                    <a:pt x="47" y="32"/>
                    <a:pt x="65" y="1"/>
                  </a:cubicBezTo>
                  <a:cubicBezTo>
                    <a:pt x="65" y="0"/>
                    <a:pt x="65" y="0"/>
                    <a:pt x="64" y="0"/>
                  </a:cubicBezTo>
                  <a:cubicBezTo>
                    <a:pt x="61" y="0"/>
                    <a:pt x="59" y="0"/>
                    <a:pt x="5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5" name="ïŝlïdè"/>
            <p:cNvSpPr/>
            <p:nvPr/>
          </p:nvSpPr>
          <p:spPr bwMode="auto">
            <a:xfrm>
              <a:off x="5631517" y="3034716"/>
              <a:ext cx="120220" cy="65574"/>
            </a:xfrm>
            <a:custGeom>
              <a:avLst/>
              <a:gdLst>
                <a:gd name="T0" fmla="*/ 6 w 16"/>
                <a:gd name="T1" fmla="*/ 0 h 9"/>
                <a:gd name="T2" fmla="*/ 5 w 16"/>
                <a:gd name="T3" fmla="*/ 0 h 9"/>
                <a:gd name="T4" fmla="*/ 0 w 16"/>
                <a:gd name="T5" fmla="*/ 8 h 9"/>
                <a:gd name="T6" fmla="*/ 1 w 16"/>
                <a:gd name="T7" fmla="*/ 9 h 9"/>
                <a:gd name="T8" fmla="*/ 10 w 16"/>
                <a:gd name="T9" fmla="*/ 9 h 9"/>
                <a:gd name="T10" fmla="*/ 11 w 16"/>
                <a:gd name="T11" fmla="*/ 8 h 9"/>
                <a:gd name="T12" fmla="*/ 16 w 16"/>
                <a:gd name="T13" fmla="*/ 0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0"/>
                  </a:cubicBezTo>
                  <a:cubicBezTo>
                    <a:pt x="3" y="3"/>
                    <a:pt x="2" y="5"/>
                    <a:pt x="0" y="8"/>
                  </a:cubicBezTo>
                  <a:cubicBezTo>
                    <a:pt x="0" y="8"/>
                    <a:pt x="0" y="9"/>
                    <a:pt x="1" y="9"/>
                  </a:cubicBez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6" name="íSḷíḋê"/>
            <p:cNvSpPr/>
            <p:nvPr/>
          </p:nvSpPr>
          <p:spPr bwMode="auto">
            <a:xfrm>
              <a:off x="5591445" y="3107576"/>
              <a:ext cx="116576" cy="69218"/>
            </a:xfrm>
            <a:custGeom>
              <a:avLst/>
              <a:gdLst>
                <a:gd name="T0" fmla="*/ 5 w 15"/>
                <a:gd name="T1" fmla="*/ 0 h 9"/>
                <a:gd name="T2" fmla="*/ 4 w 15"/>
                <a:gd name="T3" fmla="*/ 0 h 9"/>
                <a:gd name="T4" fmla="*/ 0 w 15"/>
                <a:gd name="T5" fmla="*/ 8 h 9"/>
                <a:gd name="T6" fmla="*/ 0 w 15"/>
                <a:gd name="T7" fmla="*/ 9 h 9"/>
                <a:gd name="T8" fmla="*/ 10 w 15"/>
                <a:gd name="T9" fmla="*/ 9 h 9"/>
                <a:gd name="T10" fmla="*/ 11 w 15"/>
                <a:gd name="T11" fmla="*/ 8 h 9"/>
                <a:gd name="T12" fmla="*/ 15 w 15"/>
                <a:gd name="T13" fmla="*/ 0 h 9"/>
                <a:gd name="T14" fmla="*/ 15 w 15"/>
                <a:gd name="T15" fmla="*/ 0 h 9"/>
                <a:gd name="T16" fmla="*/ 5 w 1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5" y="0"/>
                  </a:moveTo>
                  <a:cubicBezTo>
                    <a:pt x="5" y="0"/>
                    <a:pt x="4" y="0"/>
                    <a:pt x="4" y="0"/>
                  </a:cubicBezTo>
                  <a:cubicBezTo>
                    <a:pt x="2" y="3"/>
                    <a:pt x="1" y="5"/>
                    <a:pt x="0" y="8"/>
                  </a:cubicBezTo>
                  <a:cubicBezTo>
                    <a:pt x="0" y="8"/>
                    <a:pt x="0" y="9"/>
                    <a:pt x="0" y="9"/>
                  </a:cubicBezTo>
                  <a:cubicBezTo>
                    <a:pt x="4" y="9"/>
                    <a:pt x="6" y="9"/>
                    <a:pt x="10" y="9"/>
                  </a:cubicBezTo>
                  <a:cubicBezTo>
                    <a:pt x="10" y="9"/>
                    <a:pt x="11" y="8"/>
                    <a:pt x="11" y="8"/>
                  </a:cubicBezTo>
                  <a:cubicBezTo>
                    <a:pt x="13" y="5"/>
                    <a:pt x="13" y="3"/>
                    <a:pt x="15" y="0"/>
                  </a:cubicBezTo>
                  <a:cubicBezTo>
                    <a:pt x="15"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7" name="is1iḍê"/>
            <p:cNvSpPr/>
            <p:nvPr/>
          </p:nvSpPr>
          <p:spPr bwMode="auto">
            <a:xfrm>
              <a:off x="5547729" y="3184078"/>
              <a:ext cx="120220" cy="69218"/>
            </a:xfrm>
            <a:custGeom>
              <a:avLst/>
              <a:gdLst>
                <a:gd name="T0" fmla="*/ 6 w 16"/>
                <a:gd name="T1" fmla="*/ 0 h 9"/>
                <a:gd name="T2" fmla="*/ 5 w 16"/>
                <a:gd name="T3" fmla="*/ 0 h 9"/>
                <a:gd name="T4" fmla="*/ 0 w 16"/>
                <a:gd name="T5" fmla="*/ 8 h 9"/>
                <a:gd name="T6" fmla="*/ 0 w 16"/>
                <a:gd name="T7" fmla="*/ 8 h 9"/>
                <a:gd name="T8" fmla="*/ 10 w 16"/>
                <a:gd name="T9" fmla="*/ 9 h 9"/>
                <a:gd name="T10" fmla="*/ 11 w 16"/>
                <a:gd name="T11" fmla="*/ 8 h 9"/>
                <a:gd name="T12" fmla="*/ 16 w 16"/>
                <a:gd name="T13" fmla="*/ 0 h 9"/>
                <a:gd name="T14" fmla="*/ 15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5" y="0"/>
                    <a:pt x="5" y="0"/>
                    <a:pt x="5" y="0"/>
                  </a:cubicBezTo>
                  <a:cubicBezTo>
                    <a:pt x="3" y="3"/>
                    <a:pt x="2" y="5"/>
                    <a:pt x="0" y="8"/>
                  </a:cubicBezTo>
                  <a:cubicBezTo>
                    <a:pt x="0" y="8"/>
                    <a:pt x="0" y="8"/>
                    <a:pt x="0" y="8"/>
                  </a:cubicBezTo>
                  <a:cubicBezTo>
                    <a:pt x="4" y="8"/>
                    <a:pt x="6" y="8"/>
                    <a:pt x="10" y="9"/>
                  </a:cubicBezTo>
                  <a:cubicBezTo>
                    <a:pt x="11" y="9"/>
                    <a:pt x="11" y="8"/>
                    <a:pt x="11" y="8"/>
                  </a:cubicBezTo>
                  <a:cubicBezTo>
                    <a:pt x="13" y="5"/>
                    <a:pt x="14" y="3"/>
                    <a:pt x="16" y="0"/>
                  </a:cubicBezTo>
                  <a:cubicBezTo>
                    <a:pt x="16" y="0"/>
                    <a:pt x="16" y="0"/>
                    <a:pt x="15" y="0"/>
                  </a:cubicBezTo>
                  <a:cubicBezTo>
                    <a:pt x="11" y="0"/>
                    <a:pt x="9"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8" name="îşļîde"/>
            <p:cNvSpPr/>
            <p:nvPr/>
          </p:nvSpPr>
          <p:spPr bwMode="auto">
            <a:xfrm>
              <a:off x="4964850" y="4204116"/>
              <a:ext cx="120220" cy="69218"/>
            </a:xfrm>
            <a:custGeom>
              <a:avLst/>
              <a:gdLst>
                <a:gd name="T0" fmla="*/ 5 w 16"/>
                <a:gd name="T1" fmla="*/ 0 h 9"/>
                <a:gd name="T2" fmla="*/ 4 w 16"/>
                <a:gd name="T3" fmla="*/ 0 h 9"/>
                <a:gd name="T4" fmla="*/ 0 w 16"/>
                <a:gd name="T5" fmla="*/ 8 h 9"/>
                <a:gd name="T6" fmla="*/ 0 w 16"/>
                <a:gd name="T7" fmla="*/ 9 h 9"/>
                <a:gd name="T8" fmla="*/ 10 w 16"/>
                <a:gd name="T9" fmla="*/ 9 h 9"/>
                <a:gd name="T10" fmla="*/ 11 w 16"/>
                <a:gd name="T11" fmla="*/ 8 h 9"/>
                <a:gd name="T12" fmla="*/ 16 w 16"/>
                <a:gd name="T13" fmla="*/ 0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0"/>
                  </a:cubicBezTo>
                  <a:cubicBezTo>
                    <a:pt x="3" y="3"/>
                    <a:pt x="2" y="5"/>
                    <a:pt x="0" y="8"/>
                  </a:cubicBezTo>
                  <a:cubicBezTo>
                    <a:pt x="0" y="8"/>
                    <a:pt x="0" y="9"/>
                    <a:pt x="0" y="9"/>
                  </a:cubicBezTo>
                  <a:cubicBezTo>
                    <a:pt x="4" y="9"/>
                    <a:pt x="6" y="9"/>
                    <a:pt x="10" y="9"/>
                  </a:cubicBezTo>
                  <a:cubicBezTo>
                    <a:pt x="10" y="9"/>
                    <a:pt x="11" y="8"/>
                    <a:pt x="11" y="8"/>
                  </a:cubicBezTo>
                  <a:cubicBezTo>
                    <a:pt x="13" y="5"/>
                    <a:pt x="14" y="3"/>
                    <a:pt x="16" y="0"/>
                  </a:cubicBezTo>
                  <a:cubicBezTo>
                    <a:pt x="16" y="0"/>
                    <a:pt x="16"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9" name="îṣlïḑe"/>
            <p:cNvSpPr/>
            <p:nvPr/>
          </p:nvSpPr>
          <p:spPr bwMode="auto">
            <a:xfrm>
              <a:off x="5504013" y="3253296"/>
              <a:ext cx="120220" cy="65574"/>
            </a:xfrm>
            <a:custGeom>
              <a:avLst/>
              <a:gdLst>
                <a:gd name="T0" fmla="*/ 6 w 16"/>
                <a:gd name="T1" fmla="*/ 0 h 9"/>
                <a:gd name="T2" fmla="*/ 5 w 16"/>
                <a:gd name="T3" fmla="*/ 1 h 9"/>
                <a:gd name="T4" fmla="*/ 1 w 16"/>
                <a:gd name="T5" fmla="*/ 9 h 9"/>
                <a:gd name="T6" fmla="*/ 1 w 16"/>
                <a:gd name="T7" fmla="*/ 9 h 9"/>
                <a:gd name="T8" fmla="*/ 11 w 16"/>
                <a:gd name="T9" fmla="*/ 9 h 9"/>
                <a:gd name="T10" fmla="*/ 12 w 16"/>
                <a:gd name="T11" fmla="*/ 9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1"/>
                    <a:pt x="5" y="1"/>
                  </a:cubicBezTo>
                  <a:cubicBezTo>
                    <a:pt x="3" y="4"/>
                    <a:pt x="2" y="6"/>
                    <a:pt x="1" y="9"/>
                  </a:cubicBezTo>
                  <a:cubicBezTo>
                    <a:pt x="0" y="9"/>
                    <a:pt x="0" y="9"/>
                    <a:pt x="1" y="9"/>
                  </a:cubicBezTo>
                  <a:cubicBezTo>
                    <a:pt x="5" y="9"/>
                    <a:pt x="7" y="9"/>
                    <a:pt x="11" y="9"/>
                  </a:cubicBezTo>
                  <a:cubicBezTo>
                    <a:pt x="11" y="9"/>
                    <a:pt x="11" y="9"/>
                    <a:pt x="12" y="9"/>
                  </a:cubicBezTo>
                  <a:cubicBezTo>
                    <a:pt x="13" y="6"/>
                    <a:pt x="14" y="4"/>
                    <a:pt x="16" y="1"/>
                  </a:cubicBezTo>
                  <a:cubicBezTo>
                    <a:pt x="16" y="1"/>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0" name="îšḷidé"/>
            <p:cNvSpPr/>
            <p:nvPr/>
          </p:nvSpPr>
          <p:spPr bwMode="auto">
            <a:xfrm>
              <a:off x="5001280" y="4131256"/>
              <a:ext cx="123862" cy="65574"/>
            </a:xfrm>
            <a:custGeom>
              <a:avLst/>
              <a:gdLst>
                <a:gd name="T0" fmla="*/ 6 w 16"/>
                <a:gd name="T1" fmla="*/ 0 h 9"/>
                <a:gd name="T2" fmla="*/ 5 w 16"/>
                <a:gd name="T3" fmla="*/ 1 h 9"/>
                <a:gd name="T4" fmla="*/ 1 w 16"/>
                <a:gd name="T5" fmla="*/ 8 h 9"/>
                <a:gd name="T6" fmla="*/ 1 w 16"/>
                <a:gd name="T7" fmla="*/ 9 h 9"/>
                <a:gd name="T8" fmla="*/ 11 w 16"/>
                <a:gd name="T9" fmla="*/ 9 h 9"/>
                <a:gd name="T10" fmla="*/ 12 w 16"/>
                <a:gd name="T11" fmla="*/ 8 h 9"/>
                <a:gd name="T12" fmla="*/ 16 w 16"/>
                <a:gd name="T13" fmla="*/ 1 h 9"/>
                <a:gd name="T14" fmla="*/ 16 w 16"/>
                <a:gd name="T15" fmla="*/ 0 h 9"/>
                <a:gd name="T16" fmla="*/ 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6" y="0"/>
                  </a:moveTo>
                  <a:cubicBezTo>
                    <a:pt x="6" y="0"/>
                    <a:pt x="5" y="0"/>
                    <a:pt x="5" y="1"/>
                  </a:cubicBezTo>
                  <a:cubicBezTo>
                    <a:pt x="3" y="4"/>
                    <a:pt x="2" y="5"/>
                    <a:pt x="1" y="8"/>
                  </a:cubicBezTo>
                  <a:cubicBezTo>
                    <a:pt x="0" y="9"/>
                    <a:pt x="1" y="9"/>
                    <a:pt x="1" y="9"/>
                  </a:cubicBezTo>
                  <a:cubicBezTo>
                    <a:pt x="5" y="9"/>
                    <a:pt x="7" y="9"/>
                    <a:pt x="11" y="9"/>
                  </a:cubicBezTo>
                  <a:cubicBezTo>
                    <a:pt x="11" y="9"/>
                    <a:pt x="12" y="9"/>
                    <a:pt x="12" y="8"/>
                  </a:cubicBezTo>
                  <a:cubicBezTo>
                    <a:pt x="13" y="5"/>
                    <a:pt x="14" y="4"/>
                    <a:pt x="16" y="1"/>
                  </a:cubicBezTo>
                  <a:cubicBezTo>
                    <a:pt x="16" y="0"/>
                    <a:pt x="16" y="0"/>
                    <a:pt x="16" y="0"/>
                  </a:cubicBezTo>
                  <a:cubicBezTo>
                    <a:pt x="12" y="0"/>
                    <a:pt x="10" y="0"/>
                    <a:pt x="6"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1" name="iSḷíḍè"/>
            <p:cNvSpPr/>
            <p:nvPr/>
          </p:nvSpPr>
          <p:spPr bwMode="auto">
            <a:xfrm>
              <a:off x="4738984" y="3766957"/>
              <a:ext cx="120220" cy="69218"/>
            </a:xfrm>
            <a:custGeom>
              <a:avLst/>
              <a:gdLst>
                <a:gd name="T0" fmla="*/ 10 w 16"/>
                <a:gd name="T1" fmla="*/ 9 h 9"/>
                <a:gd name="T2" fmla="*/ 11 w 16"/>
                <a:gd name="T3" fmla="*/ 8 h 9"/>
                <a:gd name="T4" fmla="*/ 15 w 16"/>
                <a:gd name="T5" fmla="*/ 0 h 9"/>
                <a:gd name="T6" fmla="*/ 15 w 16"/>
                <a:gd name="T7" fmla="*/ 0 h 9"/>
                <a:gd name="T8" fmla="*/ 5 w 16"/>
                <a:gd name="T9" fmla="*/ 0 h 9"/>
                <a:gd name="T10" fmla="*/ 4 w 16"/>
                <a:gd name="T11" fmla="*/ 0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2" name="iṧlîdè"/>
            <p:cNvSpPr/>
            <p:nvPr/>
          </p:nvSpPr>
          <p:spPr bwMode="auto">
            <a:xfrm>
              <a:off x="5463939" y="3329797"/>
              <a:ext cx="120220" cy="65574"/>
            </a:xfrm>
            <a:custGeom>
              <a:avLst/>
              <a:gdLst>
                <a:gd name="T0" fmla="*/ 5 w 16"/>
                <a:gd name="T1" fmla="*/ 0 h 9"/>
                <a:gd name="T2" fmla="*/ 4 w 16"/>
                <a:gd name="T3" fmla="*/ 1 h 9"/>
                <a:gd name="T4" fmla="*/ 0 w 16"/>
                <a:gd name="T5" fmla="*/ 8 h 9"/>
                <a:gd name="T6" fmla="*/ 0 w 16"/>
                <a:gd name="T7" fmla="*/ 9 h 9"/>
                <a:gd name="T8" fmla="*/ 10 w 16"/>
                <a:gd name="T9" fmla="*/ 9 h 9"/>
                <a:gd name="T10" fmla="*/ 11 w 16"/>
                <a:gd name="T11" fmla="*/ 8 h 9"/>
                <a:gd name="T12" fmla="*/ 15 w 16"/>
                <a:gd name="T13" fmla="*/ 1 h 9"/>
                <a:gd name="T14" fmla="*/ 15 w 16"/>
                <a:gd name="T15" fmla="*/ 0 h 9"/>
                <a:gd name="T16" fmla="*/ 5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5" y="0"/>
                  </a:moveTo>
                  <a:cubicBezTo>
                    <a:pt x="5" y="0"/>
                    <a:pt x="5" y="0"/>
                    <a:pt x="4" y="1"/>
                  </a:cubicBezTo>
                  <a:cubicBezTo>
                    <a:pt x="3" y="4"/>
                    <a:pt x="2" y="5"/>
                    <a:pt x="0" y="8"/>
                  </a:cubicBezTo>
                  <a:cubicBezTo>
                    <a:pt x="0" y="9"/>
                    <a:pt x="0" y="9"/>
                    <a:pt x="0" y="9"/>
                  </a:cubicBezTo>
                  <a:cubicBezTo>
                    <a:pt x="4" y="9"/>
                    <a:pt x="6" y="9"/>
                    <a:pt x="10" y="9"/>
                  </a:cubicBezTo>
                  <a:cubicBezTo>
                    <a:pt x="10" y="9"/>
                    <a:pt x="11" y="9"/>
                    <a:pt x="11" y="8"/>
                  </a:cubicBezTo>
                  <a:cubicBezTo>
                    <a:pt x="13" y="5"/>
                    <a:pt x="14" y="4"/>
                    <a:pt x="15" y="1"/>
                  </a:cubicBezTo>
                  <a:cubicBezTo>
                    <a:pt x="16" y="0"/>
                    <a:pt x="15" y="0"/>
                    <a:pt x="15" y="0"/>
                  </a:cubicBezTo>
                  <a:cubicBezTo>
                    <a:pt x="11" y="0"/>
                    <a:pt x="9" y="0"/>
                    <a:pt x="5" y="0"/>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3" name="íṣľïḍe"/>
            <p:cNvSpPr/>
            <p:nvPr/>
          </p:nvSpPr>
          <p:spPr bwMode="auto">
            <a:xfrm>
              <a:off x="5394723" y="3184078"/>
              <a:ext cx="174864" cy="167578"/>
            </a:xfrm>
            <a:custGeom>
              <a:avLst/>
              <a:gdLst>
                <a:gd name="T0" fmla="*/ 11 w 23"/>
                <a:gd name="T1" fmla="*/ 22 h 22"/>
                <a:gd name="T2" fmla="*/ 23 w 23"/>
                <a:gd name="T3" fmla="*/ 0 h 22"/>
                <a:gd name="T4" fmla="*/ 23 w 23"/>
                <a:gd name="T5" fmla="*/ 0 h 22"/>
                <a:gd name="T6" fmla="*/ 13 w 23"/>
                <a:gd name="T7" fmla="*/ 0 h 22"/>
                <a:gd name="T8" fmla="*/ 12 w 23"/>
                <a:gd name="T9" fmla="*/ 0 h 22"/>
                <a:gd name="T10" fmla="*/ 0 w 23"/>
                <a:gd name="T11" fmla="*/ 22 h 22"/>
                <a:gd name="T12" fmla="*/ 0 w 23"/>
                <a:gd name="T13" fmla="*/ 22 h 22"/>
                <a:gd name="T14" fmla="*/ 10 w 23"/>
                <a:gd name="T15" fmla="*/ 22 h 22"/>
                <a:gd name="T16" fmla="*/ 11 w 23"/>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1" y="22"/>
                  </a:moveTo>
                  <a:cubicBezTo>
                    <a:pt x="15" y="15"/>
                    <a:pt x="19" y="7"/>
                    <a:pt x="23" y="0"/>
                  </a:cubicBezTo>
                  <a:cubicBezTo>
                    <a:pt x="23" y="0"/>
                    <a:pt x="23" y="0"/>
                    <a:pt x="23" y="0"/>
                  </a:cubicBezTo>
                  <a:cubicBezTo>
                    <a:pt x="19" y="0"/>
                    <a:pt x="17" y="0"/>
                    <a:pt x="13" y="0"/>
                  </a:cubicBezTo>
                  <a:cubicBezTo>
                    <a:pt x="12" y="0"/>
                    <a:pt x="12" y="0"/>
                    <a:pt x="12" y="0"/>
                  </a:cubicBezTo>
                  <a:cubicBezTo>
                    <a:pt x="8" y="7"/>
                    <a:pt x="4" y="14"/>
                    <a:pt x="0" y="22"/>
                  </a:cubicBezTo>
                  <a:cubicBezTo>
                    <a:pt x="0" y="22"/>
                    <a:pt x="0" y="22"/>
                    <a:pt x="0" y="22"/>
                  </a:cubicBezTo>
                  <a:cubicBezTo>
                    <a:pt x="4" y="22"/>
                    <a:pt x="6" y="22"/>
                    <a:pt x="10" y="22"/>
                  </a:cubicBezTo>
                  <a:cubicBezTo>
                    <a:pt x="10" y="22"/>
                    <a:pt x="11" y="22"/>
                    <a:pt x="11" y="22"/>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4" name="îṡļiḍè"/>
            <p:cNvSpPr/>
            <p:nvPr/>
          </p:nvSpPr>
          <p:spPr bwMode="auto">
            <a:xfrm>
              <a:off x="5307291" y="3435445"/>
              <a:ext cx="120220" cy="65574"/>
            </a:xfrm>
            <a:custGeom>
              <a:avLst/>
              <a:gdLst>
                <a:gd name="T0" fmla="*/ 12 w 16"/>
                <a:gd name="T1" fmla="*/ 8 h 9"/>
                <a:gd name="T2" fmla="*/ 16 w 16"/>
                <a:gd name="T3" fmla="*/ 1 h 9"/>
                <a:gd name="T4" fmla="*/ 16 w 16"/>
                <a:gd name="T5" fmla="*/ 0 h 9"/>
                <a:gd name="T6" fmla="*/ 6 w 16"/>
                <a:gd name="T7" fmla="*/ 0 h 9"/>
                <a:gd name="T8" fmla="*/ 5 w 16"/>
                <a:gd name="T9" fmla="*/ 1 h 9"/>
                <a:gd name="T10" fmla="*/ 0 w 16"/>
                <a:gd name="T11" fmla="*/ 8 h 9"/>
                <a:gd name="T12" fmla="*/ 1 w 16"/>
                <a:gd name="T13" fmla="*/ 9 h 9"/>
                <a:gd name="T14" fmla="*/ 11 w 16"/>
                <a:gd name="T15" fmla="*/ 9 h 9"/>
                <a:gd name="T16" fmla="*/ 12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8"/>
                  </a:move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ubicBezTo>
                    <a:pt x="11" y="9"/>
                    <a:pt x="11" y="9"/>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5" name="iṥľîďè"/>
            <p:cNvSpPr/>
            <p:nvPr/>
          </p:nvSpPr>
          <p:spPr bwMode="auto">
            <a:xfrm>
              <a:off x="5099639" y="3796101"/>
              <a:ext cx="123862" cy="69218"/>
            </a:xfrm>
            <a:custGeom>
              <a:avLst/>
              <a:gdLst>
                <a:gd name="T0" fmla="*/ 11 w 16"/>
                <a:gd name="T1" fmla="*/ 8 h 9"/>
                <a:gd name="T2" fmla="*/ 16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ubicBezTo>
                    <a:pt x="11" y="9"/>
                    <a:pt x="11" y="9"/>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6" name="i$1íḓè"/>
            <p:cNvSpPr/>
            <p:nvPr/>
          </p:nvSpPr>
          <p:spPr bwMode="auto">
            <a:xfrm>
              <a:off x="5351007" y="3358941"/>
              <a:ext cx="120220" cy="69218"/>
            </a:xfrm>
            <a:custGeom>
              <a:avLst/>
              <a:gdLst>
                <a:gd name="T0" fmla="*/ 11 w 16"/>
                <a:gd name="T1" fmla="*/ 9 h 9"/>
                <a:gd name="T2" fmla="*/ 15 w 16"/>
                <a:gd name="T3" fmla="*/ 1 h 9"/>
                <a:gd name="T4" fmla="*/ 15 w 16"/>
                <a:gd name="T5" fmla="*/ 0 h 9"/>
                <a:gd name="T6" fmla="*/ 5 w 16"/>
                <a:gd name="T7" fmla="*/ 0 h 9"/>
                <a:gd name="T8" fmla="*/ 4 w 16"/>
                <a:gd name="T9" fmla="*/ 1 h 9"/>
                <a:gd name="T10" fmla="*/ 0 w 16"/>
                <a:gd name="T11" fmla="*/ 9 h 9"/>
                <a:gd name="T12" fmla="*/ 0 w 16"/>
                <a:gd name="T13" fmla="*/ 9 h 9"/>
                <a:gd name="T14" fmla="*/ 10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3" y="6"/>
                    <a:pt x="14" y="4"/>
                    <a:pt x="15" y="1"/>
                  </a:cubicBezTo>
                  <a:cubicBezTo>
                    <a:pt x="16" y="1"/>
                    <a:pt x="15" y="1"/>
                    <a:pt x="15" y="0"/>
                  </a:cubicBezTo>
                  <a:cubicBezTo>
                    <a:pt x="11" y="0"/>
                    <a:pt x="9" y="0"/>
                    <a:pt x="5" y="0"/>
                  </a:cubicBezTo>
                  <a:cubicBezTo>
                    <a:pt x="5" y="0"/>
                    <a:pt x="5" y="1"/>
                    <a:pt x="4" y="1"/>
                  </a:cubicBezTo>
                  <a:cubicBezTo>
                    <a:pt x="3" y="4"/>
                    <a:pt x="2" y="6"/>
                    <a:pt x="0" y="9"/>
                  </a:cubicBezTo>
                  <a:cubicBezTo>
                    <a:pt x="0" y="9"/>
                    <a:pt x="0" y="9"/>
                    <a:pt x="0" y="9"/>
                  </a:cubicBezTo>
                  <a:cubicBezTo>
                    <a:pt x="4" y="9"/>
                    <a:pt x="6" y="9"/>
                    <a:pt x="10" y="9"/>
                  </a:cubicBezTo>
                  <a:cubicBezTo>
                    <a:pt x="10" y="9"/>
                    <a:pt x="11"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7" name="i$ļíḋe"/>
            <p:cNvSpPr/>
            <p:nvPr/>
          </p:nvSpPr>
          <p:spPr bwMode="auto">
            <a:xfrm>
              <a:off x="5442081" y="3034716"/>
              <a:ext cx="120220" cy="65574"/>
            </a:xfrm>
            <a:custGeom>
              <a:avLst/>
              <a:gdLst>
                <a:gd name="T0" fmla="*/ 1 w 16"/>
                <a:gd name="T1" fmla="*/ 9 h 9"/>
                <a:gd name="T2" fmla="*/ 10 w 16"/>
                <a:gd name="T3" fmla="*/ 9 h 9"/>
                <a:gd name="T4" fmla="*/ 11 w 16"/>
                <a:gd name="T5" fmla="*/ 8 h 9"/>
                <a:gd name="T6" fmla="*/ 16 w 16"/>
                <a:gd name="T7" fmla="*/ 0 h 9"/>
                <a:gd name="T8" fmla="*/ 16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5" y="9"/>
                    <a:pt x="7" y="9"/>
                    <a:pt x="10" y="9"/>
                  </a:cubicBezTo>
                  <a:cubicBezTo>
                    <a:pt x="11" y="9"/>
                    <a:pt x="11" y="8"/>
                    <a:pt x="11"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8" name="îşļïḍê"/>
            <p:cNvSpPr/>
            <p:nvPr/>
          </p:nvSpPr>
          <p:spPr bwMode="auto">
            <a:xfrm>
              <a:off x="5351007" y="3034716"/>
              <a:ext cx="120220" cy="65574"/>
            </a:xfrm>
            <a:custGeom>
              <a:avLst/>
              <a:gdLst>
                <a:gd name="T0" fmla="*/ 0 w 16"/>
                <a:gd name="T1" fmla="*/ 9 h 9"/>
                <a:gd name="T2" fmla="*/ 10 w 16"/>
                <a:gd name="T3" fmla="*/ 9 h 9"/>
                <a:gd name="T4" fmla="*/ 11 w 16"/>
                <a:gd name="T5" fmla="*/ 8 h 9"/>
                <a:gd name="T6" fmla="*/ 15 w 16"/>
                <a:gd name="T7" fmla="*/ 0 h 9"/>
                <a:gd name="T8" fmla="*/ 15 w 16"/>
                <a:gd name="T9" fmla="*/ 0 h 9"/>
                <a:gd name="T10" fmla="*/ 5 w 16"/>
                <a:gd name="T11" fmla="*/ 0 h 9"/>
                <a:gd name="T12" fmla="*/ 4 w 16"/>
                <a:gd name="T13" fmla="*/ 0 h 9"/>
                <a:gd name="T14" fmla="*/ 0 w 16"/>
                <a:gd name="T15" fmla="*/ 8 h 9"/>
                <a:gd name="T16" fmla="*/ 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0" y="9"/>
                  </a:moveTo>
                  <a:cubicBezTo>
                    <a:pt x="4" y="9"/>
                    <a:pt x="6" y="9"/>
                    <a:pt x="10" y="9"/>
                  </a:cubicBezTo>
                  <a:cubicBezTo>
                    <a:pt x="10" y="9"/>
                    <a:pt x="11" y="8"/>
                    <a:pt x="11" y="8"/>
                  </a:cubicBezTo>
                  <a:cubicBezTo>
                    <a:pt x="13" y="5"/>
                    <a:pt x="14" y="3"/>
                    <a:pt x="15" y="0"/>
                  </a:cubicBezTo>
                  <a:cubicBezTo>
                    <a:pt x="16" y="0"/>
                    <a:pt x="15" y="0"/>
                    <a:pt x="15" y="0"/>
                  </a:cubicBezTo>
                  <a:cubicBezTo>
                    <a:pt x="11" y="0"/>
                    <a:pt x="9" y="0"/>
                    <a:pt x="5" y="0"/>
                  </a:cubicBezTo>
                  <a:cubicBezTo>
                    <a:pt x="5" y="0"/>
                    <a:pt x="4" y="0"/>
                    <a:pt x="4" y="0"/>
                  </a:cubicBezTo>
                  <a:cubicBezTo>
                    <a:pt x="2" y="3"/>
                    <a:pt x="2" y="5"/>
                    <a:pt x="0" y="8"/>
                  </a:cubicBezTo>
                  <a:cubicBezTo>
                    <a:pt x="0" y="8"/>
                    <a:pt x="0" y="9"/>
                    <a:pt x="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9" name="îṧļîḋé"/>
            <p:cNvSpPr/>
            <p:nvPr/>
          </p:nvSpPr>
          <p:spPr bwMode="auto">
            <a:xfrm>
              <a:off x="5493083" y="3107576"/>
              <a:ext cx="123862" cy="69218"/>
            </a:xfrm>
            <a:custGeom>
              <a:avLst/>
              <a:gdLst>
                <a:gd name="T0" fmla="*/ 11 w 16"/>
                <a:gd name="T1" fmla="*/ 8 h 9"/>
                <a:gd name="T2" fmla="*/ 16 w 16"/>
                <a:gd name="T3" fmla="*/ 0 h 9"/>
                <a:gd name="T4" fmla="*/ 15 w 16"/>
                <a:gd name="T5" fmla="*/ 0 h 9"/>
                <a:gd name="T6" fmla="*/ 6 w 16"/>
                <a:gd name="T7" fmla="*/ 0 h 9"/>
                <a:gd name="T8" fmla="*/ 5 w 16"/>
                <a:gd name="T9" fmla="*/ 0 h 9"/>
                <a:gd name="T10" fmla="*/ 0 w 16"/>
                <a:gd name="T11" fmla="*/ 8 h 9"/>
                <a:gd name="T12" fmla="*/ 1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6" y="0"/>
                  </a:cubicBezTo>
                  <a:cubicBezTo>
                    <a:pt x="16" y="0"/>
                    <a:pt x="16" y="0"/>
                    <a:pt x="15" y="0"/>
                  </a:cubicBezTo>
                  <a:cubicBezTo>
                    <a:pt x="11" y="0"/>
                    <a:pt x="10" y="0"/>
                    <a:pt x="6" y="0"/>
                  </a:cubicBezTo>
                  <a:cubicBezTo>
                    <a:pt x="5" y="0"/>
                    <a:pt x="5" y="0"/>
                    <a:pt x="5" y="0"/>
                  </a:cubicBezTo>
                  <a:cubicBezTo>
                    <a:pt x="3" y="3"/>
                    <a:pt x="2" y="5"/>
                    <a:pt x="0" y="8"/>
                  </a:cubicBezTo>
                  <a:cubicBezTo>
                    <a:pt x="0" y="8"/>
                    <a:pt x="0" y="9"/>
                    <a:pt x="1"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0" name="iSļíḋê"/>
            <p:cNvSpPr/>
            <p:nvPr/>
          </p:nvSpPr>
          <p:spPr bwMode="auto">
            <a:xfrm>
              <a:off x="5139713" y="3730527"/>
              <a:ext cx="120220" cy="58288"/>
            </a:xfrm>
            <a:custGeom>
              <a:avLst/>
              <a:gdLst>
                <a:gd name="T0" fmla="*/ 12 w 16"/>
                <a:gd name="T1" fmla="*/ 8 h 8"/>
                <a:gd name="T2" fmla="*/ 16 w 16"/>
                <a:gd name="T3" fmla="*/ 0 h 8"/>
                <a:gd name="T4" fmla="*/ 16 w 16"/>
                <a:gd name="T5" fmla="*/ 0 h 8"/>
                <a:gd name="T6" fmla="*/ 6 w 16"/>
                <a:gd name="T7" fmla="*/ 0 h 8"/>
                <a:gd name="T8" fmla="*/ 5 w 16"/>
                <a:gd name="T9" fmla="*/ 0 h 8"/>
                <a:gd name="T10" fmla="*/ 1 w 16"/>
                <a:gd name="T11" fmla="*/ 8 h 8"/>
                <a:gd name="T12" fmla="*/ 1 w 16"/>
                <a:gd name="T13" fmla="*/ 8 h 8"/>
                <a:gd name="T14" fmla="*/ 11 w 16"/>
                <a:gd name="T15" fmla="*/ 8 h 8"/>
                <a:gd name="T16" fmla="*/ 12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2" y="8"/>
                  </a:moveTo>
                  <a:cubicBezTo>
                    <a:pt x="13" y="5"/>
                    <a:pt x="14" y="3"/>
                    <a:pt x="16" y="0"/>
                  </a:cubicBezTo>
                  <a:cubicBezTo>
                    <a:pt x="16" y="0"/>
                    <a:pt x="16" y="0"/>
                    <a:pt x="16" y="0"/>
                  </a:cubicBezTo>
                  <a:cubicBezTo>
                    <a:pt x="12" y="0"/>
                    <a:pt x="10" y="0"/>
                    <a:pt x="6" y="0"/>
                  </a:cubicBezTo>
                  <a:cubicBezTo>
                    <a:pt x="5" y="0"/>
                    <a:pt x="5" y="0"/>
                    <a:pt x="5" y="0"/>
                  </a:cubicBezTo>
                  <a:cubicBezTo>
                    <a:pt x="3" y="3"/>
                    <a:pt x="2" y="5"/>
                    <a:pt x="1" y="8"/>
                  </a:cubicBezTo>
                  <a:cubicBezTo>
                    <a:pt x="0" y="8"/>
                    <a:pt x="1" y="8"/>
                    <a:pt x="1" y="8"/>
                  </a:cubicBezTo>
                  <a:cubicBezTo>
                    <a:pt x="5" y="8"/>
                    <a:pt x="7" y="8"/>
                    <a:pt x="11" y="8"/>
                  </a:cubicBezTo>
                  <a:cubicBezTo>
                    <a:pt x="11" y="8"/>
                    <a:pt x="11" y="8"/>
                    <a:pt x="12"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1" name="ïṣḻïḍê"/>
            <p:cNvSpPr/>
            <p:nvPr/>
          </p:nvSpPr>
          <p:spPr bwMode="auto">
            <a:xfrm>
              <a:off x="4775414" y="3690455"/>
              <a:ext cx="120220" cy="69218"/>
            </a:xfrm>
            <a:custGeom>
              <a:avLst/>
              <a:gdLst>
                <a:gd name="T0" fmla="*/ 11 w 16"/>
                <a:gd name="T1" fmla="*/ 9 h 9"/>
                <a:gd name="T2" fmla="*/ 12 w 16"/>
                <a:gd name="T3" fmla="*/ 8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9"/>
                    <a:pt x="12" y="8"/>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2" name="işḷïḓe"/>
            <p:cNvSpPr/>
            <p:nvPr/>
          </p:nvSpPr>
          <p:spPr bwMode="auto">
            <a:xfrm>
              <a:off x="5267217" y="3508305"/>
              <a:ext cx="120220" cy="69218"/>
            </a:xfrm>
            <a:custGeom>
              <a:avLst/>
              <a:gdLst>
                <a:gd name="T0" fmla="*/ 11 w 16"/>
                <a:gd name="T1" fmla="*/ 8 h 9"/>
                <a:gd name="T2" fmla="*/ 15 w 16"/>
                <a:gd name="T3" fmla="*/ 0 h 9"/>
                <a:gd name="T4" fmla="*/ 15 w 16"/>
                <a:gd name="T5" fmla="*/ 0 h 9"/>
                <a:gd name="T6" fmla="*/ 5 w 16"/>
                <a:gd name="T7" fmla="*/ 0 h 9"/>
                <a:gd name="T8" fmla="*/ 4 w 16"/>
                <a:gd name="T9" fmla="*/ 0 h 9"/>
                <a:gd name="T10" fmla="*/ 0 w 16"/>
                <a:gd name="T11" fmla="*/ 8 h 9"/>
                <a:gd name="T12" fmla="*/ 0 w 16"/>
                <a:gd name="T13" fmla="*/ 8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3"/>
                    <a:pt x="15" y="0"/>
                  </a:cubicBezTo>
                  <a:cubicBezTo>
                    <a:pt x="16" y="0"/>
                    <a:pt x="15" y="0"/>
                    <a:pt x="15" y="0"/>
                  </a:cubicBezTo>
                  <a:cubicBezTo>
                    <a:pt x="11" y="0"/>
                    <a:pt x="9" y="0"/>
                    <a:pt x="5" y="0"/>
                  </a:cubicBezTo>
                  <a:cubicBezTo>
                    <a:pt x="5" y="0"/>
                    <a:pt x="5" y="0"/>
                    <a:pt x="4" y="0"/>
                  </a:cubicBezTo>
                  <a:cubicBezTo>
                    <a:pt x="3" y="3"/>
                    <a:pt x="2" y="5"/>
                    <a:pt x="0" y="8"/>
                  </a:cubicBezTo>
                  <a:cubicBezTo>
                    <a:pt x="0" y="8"/>
                    <a:pt x="0" y="8"/>
                    <a:pt x="0" y="8"/>
                  </a:cubicBezTo>
                  <a:cubicBezTo>
                    <a:pt x="4" y="8"/>
                    <a:pt x="6" y="9"/>
                    <a:pt x="10" y="9"/>
                  </a:cubicBezTo>
                  <a:cubicBezTo>
                    <a:pt x="10"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3" name="îṡ1íḍè"/>
            <p:cNvSpPr/>
            <p:nvPr/>
          </p:nvSpPr>
          <p:spPr bwMode="auto">
            <a:xfrm>
              <a:off x="5223501" y="3577521"/>
              <a:ext cx="120220" cy="69218"/>
            </a:xfrm>
            <a:custGeom>
              <a:avLst/>
              <a:gdLst>
                <a:gd name="T0" fmla="*/ 12 w 16"/>
                <a:gd name="T1" fmla="*/ 9 h 9"/>
                <a:gd name="T2" fmla="*/ 16 w 16"/>
                <a:gd name="T3" fmla="*/ 1 h 9"/>
                <a:gd name="T4" fmla="*/ 16 w 16"/>
                <a:gd name="T5" fmla="*/ 0 h 9"/>
                <a:gd name="T6" fmla="*/ 6 w 16"/>
                <a:gd name="T7" fmla="*/ 0 h 9"/>
                <a:gd name="T8" fmla="*/ 5 w 16"/>
                <a:gd name="T9" fmla="*/ 1 h 9"/>
                <a:gd name="T10" fmla="*/ 0 w 16"/>
                <a:gd name="T11" fmla="*/ 9 h 9"/>
                <a:gd name="T12" fmla="*/ 1 w 16"/>
                <a:gd name="T13" fmla="*/ 9 h 9"/>
                <a:gd name="T14" fmla="*/ 11 w 16"/>
                <a:gd name="T15" fmla="*/ 9 h 9"/>
                <a:gd name="T16" fmla="*/ 12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2" y="9"/>
                  </a:moveTo>
                  <a:cubicBezTo>
                    <a:pt x="13" y="6"/>
                    <a:pt x="14" y="4"/>
                    <a:pt x="16" y="1"/>
                  </a:cubicBezTo>
                  <a:cubicBezTo>
                    <a:pt x="16" y="1"/>
                    <a:pt x="16" y="0"/>
                    <a:pt x="16" y="0"/>
                  </a:cubicBezTo>
                  <a:cubicBezTo>
                    <a:pt x="12" y="0"/>
                    <a:pt x="10" y="0"/>
                    <a:pt x="6" y="0"/>
                  </a:cubicBezTo>
                  <a:cubicBezTo>
                    <a:pt x="5" y="0"/>
                    <a:pt x="5" y="1"/>
                    <a:pt x="5" y="1"/>
                  </a:cubicBezTo>
                  <a:cubicBezTo>
                    <a:pt x="3" y="4"/>
                    <a:pt x="2" y="6"/>
                    <a:pt x="0" y="9"/>
                  </a:cubicBezTo>
                  <a:cubicBezTo>
                    <a:pt x="0" y="9"/>
                    <a:pt x="0" y="9"/>
                    <a:pt x="1" y="9"/>
                  </a:cubicBezTo>
                  <a:cubicBezTo>
                    <a:pt x="5" y="9"/>
                    <a:pt x="7" y="9"/>
                    <a:pt x="11" y="9"/>
                  </a:cubicBezTo>
                  <a:cubicBezTo>
                    <a:pt x="11" y="9"/>
                    <a:pt x="11" y="9"/>
                    <a:pt x="12"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4" name="ï$1îďe"/>
            <p:cNvSpPr/>
            <p:nvPr/>
          </p:nvSpPr>
          <p:spPr bwMode="auto">
            <a:xfrm>
              <a:off x="5183429" y="3654025"/>
              <a:ext cx="123862" cy="65574"/>
            </a:xfrm>
            <a:custGeom>
              <a:avLst/>
              <a:gdLst>
                <a:gd name="T0" fmla="*/ 11 w 16"/>
                <a:gd name="T1" fmla="*/ 8 h 9"/>
                <a:gd name="T2" fmla="*/ 15 w 16"/>
                <a:gd name="T3" fmla="*/ 1 h 9"/>
                <a:gd name="T4" fmla="*/ 15 w 16"/>
                <a:gd name="T5" fmla="*/ 0 h 9"/>
                <a:gd name="T6" fmla="*/ 5 w 16"/>
                <a:gd name="T7" fmla="*/ 0 h 9"/>
                <a:gd name="T8" fmla="*/ 4 w 16"/>
                <a:gd name="T9" fmla="*/ 1 h 9"/>
                <a:gd name="T10" fmla="*/ 0 w 16"/>
                <a:gd name="T11" fmla="*/ 8 h 9"/>
                <a:gd name="T12" fmla="*/ 0 w 16"/>
                <a:gd name="T13" fmla="*/ 9 h 9"/>
                <a:gd name="T14" fmla="*/ 10 w 16"/>
                <a:gd name="T15" fmla="*/ 9 h 9"/>
                <a:gd name="T16" fmla="*/ 11 w 16"/>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8"/>
                  </a:moveTo>
                  <a:cubicBezTo>
                    <a:pt x="13" y="5"/>
                    <a:pt x="14" y="4"/>
                    <a:pt x="15" y="1"/>
                  </a:cubicBezTo>
                  <a:cubicBezTo>
                    <a:pt x="16" y="0"/>
                    <a:pt x="15" y="0"/>
                    <a:pt x="15" y="0"/>
                  </a:cubicBezTo>
                  <a:cubicBezTo>
                    <a:pt x="11" y="0"/>
                    <a:pt x="9" y="0"/>
                    <a:pt x="5" y="0"/>
                  </a:cubicBezTo>
                  <a:cubicBezTo>
                    <a:pt x="5" y="0"/>
                    <a:pt x="5" y="0"/>
                    <a:pt x="4" y="1"/>
                  </a:cubicBezTo>
                  <a:cubicBezTo>
                    <a:pt x="3" y="4"/>
                    <a:pt x="2" y="5"/>
                    <a:pt x="0" y="8"/>
                  </a:cubicBezTo>
                  <a:cubicBezTo>
                    <a:pt x="0" y="8"/>
                    <a:pt x="0" y="9"/>
                    <a:pt x="0" y="9"/>
                  </a:cubicBezTo>
                  <a:cubicBezTo>
                    <a:pt x="4" y="9"/>
                    <a:pt x="6" y="9"/>
                    <a:pt x="10" y="9"/>
                  </a:cubicBezTo>
                  <a:cubicBezTo>
                    <a:pt x="11" y="9"/>
                    <a:pt x="11"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5" name="ïṥḻíḋê"/>
            <p:cNvSpPr/>
            <p:nvPr/>
          </p:nvSpPr>
          <p:spPr bwMode="auto">
            <a:xfrm>
              <a:off x="4902918" y="3471875"/>
              <a:ext cx="123862" cy="69218"/>
            </a:xfrm>
            <a:custGeom>
              <a:avLst/>
              <a:gdLst>
                <a:gd name="T0" fmla="*/ 10 w 16"/>
                <a:gd name="T1" fmla="*/ 9 h 9"/>
                <a:gd name="T2" fmla="*/ 11 w 16"/>
                <a:gd name="T3" fmla="*/ 8 h 9"/>
                <a:gd name="T4" fmla="*/ 16 w 16"/>
                <a:gd name="T5" fmla="*/ 1 h 9"/>
                <a:gd name="T6" fmla="*/ 15 w 16"/>
                <a:gd name="T7" fmla="*/ 0 h 9"/>
                <a:gd name="T8" fmla="*/ 5 w 16"/>
                <a:gd name="T9" fmla="*/ 0 h 9"/>
                <a:gd name="T10" fmla="*/ 4 w 16"/>
                <a:gd name="T11" fmla="*/ 1 h 9"/>
                <a:gd name="T12" fmla="*/ 0 w 16"/>
                <a:gd name="T13" fmla="*/ 8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8"/>
                  </a:cubicBezTo>
                  <a:cubicBezTo>
                    <a:pt x="13" y="5"/>
                    <a:pt x="14" y="4"/>
                    <a:pt x="16" y="1"/>
                  </a:cubicBezTo>
                  <a:cubicBezTo>
                    <a:pt x="16" y="0"/>
                    <a:pt x="16" y="0"/>
                    <a:pt x="15" y="0"/>
                  </a:cubicBezTo>
                  <a:cubicBezTo>
                    <a:pt x="11" y="0"/>
                    <a:pt x="9" y="0"/>
                    <a:pt x="5" y="0"/>
                  </a:cubicBezTo>
                  <a:cubicBezTo>
                    <a:pt x="5" y="0"/>
                    <a:pt x="5" y="0"/>
                    <a:pt x="4" y="1"/>
                  </a:cubicBezTo>
                  <a:cubicBezTo>
                    <a:pt x="3" y="4"/>
                    <a:pt x="2" y="5"/>
                    <a:pt x="0" y="8"/>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6" name="îŝḻïḍé"/>
            <p:cNvSpPr/>
            <p:nvPr/>
          </p:nvSpPr>
          <p:spPr bwMode="auto">
            <a:xfrm>
              <a:off x="4942992" y="3395371"/>
              <a:ext cx="120220" cy="69218"/>
            </a:xfrm>
            <a:custGeom>
              <a:avLst/>
              <a:gdLst>
                <a:gd name="T0" fmla="*/ 11 w 16"/>
                <a:gd name="T1" fmla="*/ 9 h 9"/>
                <a:gd name="T2" fmla="*/ 12 w 16"/>
                <a:gd name="T3" fmla="*/ 9 h 9"/>
                <a:gd name="T4" fmla="*/ 16 w 16"/>
                <a:gd name="T5" fmla="*/ 1 h 9"/>
                <a:gd name="T6" fmla="*/ 16 w 16"/>
                <a:gd name="T7" fmla="*/ 0 h 9"/>
                <a:gd name="T8" fmla="*/ 6 w 16"/>
                <a:gd name="T9" fmla="*/ 0 h 9"/>
                <a:gd name="T10" fmla="*/ 5 w 16"/>
                <a:gd name="T11" fmla="*/ 1 h 9"/>
                <a:gd name="T12" fmla="*/ 1 w 16"/>
                <a:gd name="T13" fmla="*/ 9 h 9"/>
                <a:gd name="T14" fmla="*/ 1 w 16"/>
                <a:gd name="T15" fmla="*/ 9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2" y="9"/>
                    <a:pt x="12" y="9"/>
                  </a:cubicBezTo>
                  <a:cubicBezTo>
                    <a:pt x="13" y="6"/>
                    <a:pt x="14" y="4"/>
                    <a:pt x="16" y="1"/>
                  </a:cubicBezTo>
                  <a:cubicBezTo>
                    <a:pt x="16" y="1"/>
                    <a:pt x="16" y="0"/>
                    <a:pt x="16" y="0"/>
                  </a:cubicBezTo>
                  <a:cubicBezTo>
                    <a:pt x="12" y="0"/>
                    <a:pt x="10" y="0"/>
                    <a:pt x="6" y="0"/>
                  </a:cubicBezTo>
                  <a:cubicBezTo>
                    <a:pt x="6" y="0"/>
                    <a:pt x="5" y="1"/>
                    <a:pt x="5" y="1"/>
                  </a:cubicBezTo>
                  <a:cubicBezTo>
                    <a:pt x="3" y="4"/>
                    <a:pt x="2" y="5"/>
                    <a:pt x="1" y="9"/>
                  </a:cubicBezTo>
                  <a:cubicBezTo>
                    <a:pt x="0" y="9"/>
                    <a:pt x="1" y="9"/>
                    <a:pt x="1" y="9"/>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7" name="íšļîḓé"/>
            <p:cNvSpPr/>
            <p:nvPr/>
          </p:nvSpPr>
          <p:spPr bwMode="auto">
            <a:xfrm>
              <a:off x="4859202" y="3548377"/>
              <a:ext cx="120220" cy="65574"/>
            </a:xfrm>
            <a:custGeom>
              <a:avLst/>
              <a:gdLst>
                <a:gd name="T0" fmla="*/ 11 w 16"/>
                <a:gd name="T1" fmla="*/ 9 h 9"/>
                <a:gd name="T2" fmla="*/ 12 w 16"/>
                <a:gd name="T3" fmla="*/ 8 h 9"/>
                <a:gd name="T4" fmla="*/ 16 w 16"/>
                <a:gd name="T5" fmla="*/ 0 h 9"/>
                <a:gd name="T6" fmla="*/ 16 w 16"/>
                <a:gd name="T7" fmla="*/ 0 h 9"/>
                <a:gd name="T8" fmla="*/ 6 w 16"/>
                <a:gd name="T9" fmla="*/ 0 h 9"/>
                <a:gd name="T10" fmla="*/ 5 w 16"/>
                <a:gd name="T11" fmla="*/ 0 h 9"/>
                <a:gd name="T12" fmla="*/ 0 w 16"/>
                <a:gd name="T13" fmla="*/ 8 h 9"/>
                <a:gd name="T14" fmla="*/ 1 w 16"/>
                <a:gd name="T15" fmla="*/ 8 h 9"/>
                <a:gd name="T16" fmla="*/ 1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1" y="9"/>
                  </a:moveTo>
                  <a:cubicBezTo>
                    <a:pt x="11" y="9"/>
                    <a:pt x="11" y="8"/>
                    <a:pt x="12" y="8"/>
                  </a:cubicBezTo>
                  <a:cubicBezTo>
                    <a:pt x="13" y="5"/>
                    <a:pt x="14" y="3"/>
                    <a:pt x="16" y="0"/>
                  </a:cubicBezTo>
                  <a:cubicBezTo>
                    <a:pt x="16" y="0"/>
                    <a:pt x="16" y="0"/>
                    <a:pt x="16" y="0"/>
                  </a:cubicBezTo>
                  <a:cubicBezTo>
                    <a:pt x="12" y="0"/>
                    <a:pt x="10" y="0"/>
                    <a:pt x="6" y="0"/>
                  </a:cubicBezTo>
                  <a:cubicBezTo>
                    <a:pt x="5" y="0"/>
                    <a:pt x="5" y="0"/>
                    <a:pt x="5" y="0"/>
                  </a:cubicBezTo>
                  <a:cubicBezTo>
                    <a:pt x="3" y="3"/>
                    <a:pt x="2" y="5"/>
                    <a:pt x="0" y="8"/>
                  </a:cubicBezTo>
                  <a:cubicBezTo>
                    <a:pt x="0" y="8"/>
                    <a:pt x="0" y="8"/>
                    <a:pt x="1" y="8"/>
                  </a:cubicBezTo>
                  <a:cubicBezTo>
                    <a:pt x="5" y="9"/>
                    <a:pt x="7" y="9"/>
                    <a:pt x="1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8" name="iŝ1ídê"/>
            <p:cNvSpPr/>
            <p:nvPr/>
          </p:nvSpPr>
          <p:spPr bwMode="auto">
            <a:xfrm>
              <a:off x="4986708" y="3329797"/>
              <a:ext cx="120220" cy="65574"/>
            </a:xfrm>
            <a:custGeom>
              <a:avLst/>
              <a:gdLst>
                <a:gd name="T0" fmla="*/ 10 w 16"/>
                <a:gd name="T1" fmla="*/ 9 h 9"/>
                <a:gd name="T2" fmla="*/ 11 w 16"/>
                <a:gd name="T3" fmla="*/ 8 h 9"/>
                <a:gd name="T4" fmla="*/ 16 w 16"/>
                <a:gd name="T5" fmla="*/ 0 h 9"/>
                <a:gd name="T6" fmla="*/ 15 w 16"/>
                <a:gd name="T7" fmla="*/ 0 h 9"/>
                <a:gd name="T8" fmla="*/ 6 w 16"/>
                <a:gd name="T9" fmla="*/ 0 h 9"/>
                <a:gd name="T10" fmla="*/ 5 w 16"/>
                <a:gd name="T11" fmla="*/ 0 h 9"/>
                <a:gd name="T12" fmla="*/ 0 w 16"/>
                <a:gd name="T13" fmla="*/ 8 h 9"/>
                <a:gd name="T14" fmla="*/ 0 w 16"/>
                <a:gd name="T15" fmla="*/ 8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8"/>
                    <a:pt x="11" y="8"/>
                  </a:cubicBezTo>
                  <a:cubicBezTo>
                    <a:pt x="13" y="5"/>
                    <a:pt x="14" y="3"/>
                    <a:pt x="16" y="0"/>
                  </a:cubicBezTo>
                  <a:cubicBezTo>
                    <a:pt x="16" y="0"/>
                    <a:pt x="16" y="0"/>
                    <a:pt x="15" y="0"/>
                  </a:cubicBezTo>
                  <a:cubicBezTo>
                    <a:pt x="11" y="0"/>
                    <a:pt x="9" y="0"/>
                    <a:pt x="6" y="0"/>
                  </a:cubicBezTo>
                  <a:cubicBezTo>
                    <a:pt x="5" y="0"/>
                    <a:pt x="5" y="0"/>
                    <a:pt x="5" y="0"/>
                  </a:cubicBezTo>
                  <a:cubicBezTo>
                    <a:pt x="3" y="3"/>
                    <a:pt x="2" y="5"/>
                    <a:pt x="0" y="8"/>
                  </a:cubicBezTo>
                  <a:cubicBezTo>
                    <a:pt x="0" y="8"/>
                    <a:pt x="0" y="8"/>
                    <a:pt x="0" y="8"/>
                  </a:cubicBezTo>
                  <a:cubicBezTo>
                    <a:pt x="4" y="8"/>
                    <a:pt x="6" y="8"/>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9" name="îŝļiḑe"/>
            <p:cNvSpPr/>
            <p:nvPr/>
          </p:nvSpPr>
          <p:spPr bwMode="auto">
            <a:xfrm>
              <a:off x="5070495" y="3176792"/>
              <a:ext cx="120220" cy="69218"/>
            </a:xfrm>
            <a:custGeom>
              <a:avLst/>
              <a:gdLst>
                <a:gd name="T0" fmla="*/ 10 w 16"/>
                <a:gd name="T1" fmla="*/ 9 h 9"/>
                <a:gd name="T2" fmla="*/ 11 w 16"/>
                <a:gd name="T3" fmla="*/ 9 h 9"/>
                <a:gd name="T4" fmla="*/ 16 w 16"/>
                <a:gd name="T5" fmla="*/ 1 h 9"/>
                <a:gd name="T6" fmla="*/ 16 w 16"/>
                <a:gd name="T7" fmla="*/ 0 h 9"/>
                <a:gd name="T8" fmla="*/ 6 w 16"/>
                <a:gd name="T9" fmla="*/ 0 h 9"/>
                <a:gd name="T10" fmla="*/ 5 w 16"/>
                <a:gd name="T11" fmla="*/ 1 h 9"/>
                <a:gd name="T12" fmla="*/ 0 w 16"/>
                <a:gd name="T13" fmla="*/ 8 h 9"/>
                <a:gd name="T14" fmla="*/ 1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1" y="9"/>
                    <a:pt x="11" y="9"/>
                    <a:pt x="11" y="9"/>
                  </a:cubicBezTo>
                  <a:cubicBezTo>
                    <a:pt x="13" y="5"/>
                    <a:pt x="14" y="4"/>
                    <a:pt x="16" y="1"/>
                  </a:cubicBezTo>
                  <a:cubicBezTo>
                    <a:pt x="16" y="0"/>
                    <a:pt x="16" y="0"/>
                    <a:pt x="16" y="0"/>
                  </a:cubicBezTo>
                  <a:cubicBezTo>
                    <a:pt x="12" y="0"/>
                    <a:pt x="10" y="0"/>
                    <a:pt x="6" y="0"/>
                  </a:cubicBezTo>
                  <a:cubicBezTo>
                    <a:pt x="5" y="0"/>
                    <a:pt x="5" y="0"/>
                    <a:pt x="5" y="1"/>
                  </a:cubicBezTo>
                  <a:cubicBezTo>
                    <a:pt x="3" y="4"/>
                    <a:pt x="2" y="5"/>
                    <a:pt x="0" y="8"/>
                  </a:cubicBezTo>
                  <a:cubicBezTo>
                    <a:pt x="0" y="9"/>
                    <a:pt x="0" y="9"/>
                    <a:pt x="1" y="9"/>
                  </a:cubicBezTo>
                  <a:cubicBezTo>
                    <a:pt x="5" y="9"/>
                    <a:pt x="7"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0" name="îśḷïdê"/>
            <p:cNvSpPr/>
            <p:nvPr/>
          </p:nvSpPr>
          <p:spPr bwMode="auto">
            <a:xfrm>
              <a:off x="5034065" y="3253296"/>
              <a:ext cx="112934" cy="65574"/>
            </a:xfrm>
            <a:custGeom>
              <a:avLst/>
              <a:gdLst>
                <a:gd name="T0" fmla="*/ 10 w 15"/>
                <a:gd name="T1" fmla="*/ 9 h 9"/>
                <a:gd name="T2" fmla="*/ 11 w 15"/>
                <a:gd name="T3" fmla="*/ 8 h 9"/>
                <a:gd name="T4" fmla="*/ 15 w 15"/>
                <a:gd name="T5" fmla="*/ 1 h 9"/>
                <a:gd name="T6" fmla="*/ 15 w 15"/>
                <a:gd name="T7" fmla="*/ 0 h 9"/>
                <a:gd name="T8" fmla="*/ 5 w 15"/>
                <a:gd name="T9" fmla="*/ 0 h 9"/>
                <a:gd name="T10" fmla="*/ 4 w 15"/>
                <a:gd name="T11" fmla="*/ 0 h 9"/>
                <a:gd name="T12" fmla="*/ 0 w 15"/>
                <a:gd name="T13" fmla="*/ 8 h 9"/>
                <a:gd name="T14" fmla="*/ 0 w 15"/>
                <a:gd name="T15" fmla="*/ 9 h 9"/>
                <a:gd name="T16" fmla="*/ 10 w 15"/>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9">
                  <a:moveTo>
                    <a:pt x="10" y="9"/>
                  </a:moveTo>
                  <a:cubicBezTo>
                    <a:pt x="10" y="9"/>
                    <a:pt x="11" y="9"/>
                    <a:pt x="11" y="8"/>
                  </a:cubicBezTo>
                  <a:cubicBezTo>
                    <a:pt x="13" y="5"/>
                    <a:pt x="14" y="4"/>
                    <a:pt x="15" y="1"/>
                  </a:cubicBezTo>
                  <a:cubicBezTo>
                    <a:pt x="15" y="0"/>
                    <a:pt x="15" y="0"/>
                    <a:pt x="15" y="0"/>
                  </a:cubicBezTo>
                  <a:cubicBezTo>
                    <a:pt x="11" y="0"/>
                    <a:pt x="9" y="0"/>
                    <a:pt x="5" y="0"/>
                  </a:cubicBezTo>
                  <a:cubicBezTo>
                    <a:pt x="5" y="0"/>
                    <a:pt x="4" y="0"/>
                    <a:pt x="4" y="0"/>
                  </a:cubicBezTo>
                  <a:cubicBezTo>
                    <a:pt x="2" y="4"/>
                    <a:pt x="1" y="5"/>
                    <a:pt x="0" y="8"/>
                  </a:cubicBezTo>
                  <a:cubicBezTo>
                    <a:pt x="0" y="8"/>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1" name="ïŝļiḋe"/>
            <p:cNvSpPr/>
            <p:nvPr/>
          </p:nvSpPr>
          <p:spPr bwMode="auto">
            <a:xfrm>
              <a:off x="5117856" y="3100290"/>
              <a:ext cx="120220" cy="69218"/>
            </a:xfrm>
            <a:custGeom>
              <a:avLst/>
              <a:gdLst>
                <a:gd name="T0" fmla="*/ 10 w 16"/>
                <a:gd name="T1" fmla="*/ 9 h 9"/>
                <a:gd name="T2" fmla="*/ 11 w 16"/>
                <a:gd name="T3" fmla="*/ 9 h 9"/>
                <a:gd name="T4" fmla="*/ 16 w 16"/>
                <a:gd name="T5" fmla="*/ 1 h 9"/>
                <a:gd name="T6" fmla="*/ 15 w 16"/>
                <a:gd name="T7" fmla="*/ 0 h 9"/>
                <a:gd name="T8" fmla="*/ 5 w 16"/>
                <a:gd name="T9" fmla="*/ 0 h 9"/>
                <a:gd name="T10" fmla="*/ 4 w 16"/>
                <a:gd name="T11" fmla="*/ 1 h 9"/>
                <a:gd name="T12" fmla="*/ 0 w 16"/>
                <a:gd name="T13" fmla="*/ 9 h 9"/>
                <a:gd name="T14" fmla="*/ 0 w 16"/>
                <a:gd name="T15" fmla="*/ 9 h 9"/>
                <a:gd name="T16" fmla="*/ 10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0" y="9"/>
                  </a:moveTo>
                  <a:cubicBezTo>
                    <a:pt x="10" y="9"/>
                    <a:pt x="11" y="9"/>
                    <a:pt x="11" y="9"/>
                  </a:cubicBezTo>
                  <a:cubicBezTo>
                    <a:pt x="13" y="6"/>
                    <a:pt x="14" y="4"/>
                    <a:pt x="16" y="1"/>
                  </a:cubicBezTo>
                  <a:cubicBezTo>
                    <a:pt x="16" y="1"/>
                    <a:pt x="16" y="0"/>
                    <a:pt x="15" y="0"/>
                  </a:cubicBezTo>
                  <a:cubicBezTo>
                    <a:pt x="11" y="0"/>
                    <a:pt x="9" y="0"/>
                    <a:pt x="5" y="0"/>
                  </a:cubicBezTo>
                  <a:cubicBezTo>
                    <a:pt x="5" y="0"/>
                    <a:pt x="4" y="1"/>
                    <a:pt x="4" y="1"/>
                  </a:cubicBezTo>
                  <a:cubicBezTo>
                    <a:pt x="3" y="4"/>
                    <a:pt x="2" y="6"/>
                    <a:pt x="0" y="9"/>
                  </a:cubicBezTo>
                  <a:cubicBezTo>
                    <a:pt x="0" y="9"/>
                    <a:pt x="0" y="9"/>
                    <a:pt x="0" y="9"/>
                  </a:cubicBezTo>
                  <a:cubicBezTo>
                    <a:pt x="4" y="9"/>
                    <a:pt x="6" y="9"/>
                    <a:pt x="10"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2" name="iŝḻídé"/>
            <p:cNvSpPr/>
            <p:nvPr/>
          </p:nvSpPr>
          <p:spPr bwMode="auto">
            <a:xfrm>
              <a:off x="5154285" y="3034716"/>
              <a:ext cx="120220" cy="58288"/>
            </a:xfrm>
            <a:custGeom>
              <a:avLst/>
              <a:gdLst>
                <a:gd name="T0" fmla="*/ 11 w 16"/>
                <a:gd name="T1" fmla="*/ 8 h 8"/>
                <a:gd name="T2" fmla="*/ 12 w 16"/>
                <a:gd name="T3" fmla="*/ 8 h 8"/>
                <a:gd name="T4" fmla="*/ 16 w 16"/>
                <a:gd name="T5" fmla="*/ 0 h 8"/>
                <a:gd name="T6" fmla="*/ 16 w 16"/>
                <a:gd name="T7" fmla="*/ 0 h 8"/>
                <a:gd name="T8" fmla="*/ 6 w 16"/>
                <a:gd name="T9" fmla="*/ 0 h 8"/>
                <a:gd name="T10" fmla="*/ 5 w 16"/>
                <a:gd name="T11" fmla="*/ 0 h 8"/>
                <a:gd name="T12" fmla="*/ 0 w 16"/>
                <a:gd name="T13" fmla="*/ 8 h 8"/>
                <a:gd name="T14" fmla="*/ 1 w 16"/>
                <a:gd name="T15" fmla="*/ 8 h 8"/>
                <a:gd name="T16" fmla="*/ 11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1" y="8"/>
                  </a:moveTo>
                  <a:cubicBezTo>
                    <a:pt x="11" y="8"/>
                    <a:pt x="12" y="8"/>
                    <a:pt x="12" y="8"/>
                  </a:cubicBezTo>
                  <a:cubicBezTo>
                    <a:pt x="13" y="5"/>
                    <a:pt x="14" y="3"/>
                    <a:pt x="16" y="0"/>
                  </a:cubicBezTo>
                  <a:cubicBezTo>
                    <a:pt x="16" y="0"/>
                    <a:pt x="16" y="0"/>
                    <a:pt x="16" y="0"/>
                  </a:cubicBezTo>
                  <a:cubicBezTo>
                    <a:pt x="12" y="0"/>
                    <a:pt x="10" y="0"/>
                    <a:pt x="6" y="0"/>
                  </a:cubicBezTo>
                  <a:cubicBezTo>
                    <a:pt x="6" y="0"/>
                    <a:pt x="5" y="0"/>
                    <a:pt x="5" y="0"/>
                  </a:cubicBezTo>
                  <a:cubicBezTo>
                    <a:pt x="3" y="3"/>
                    <a:pt x="2" y="5"/>
                    <a:pt x="0" y="8"/>
                  </a:cubicBezTo>
                  <a:cubicBezTo>
                    <a:pt x="0" y="8"/>
                    <a:pt x="0" y="8"/>
                    <a:pt x="1" y="8"/>
                  </a:cubicBezTo>
                  <a:cubicBezTo>
                    <a:pt x="5" y="8"/>
                    <a:pt x="7" y="8"/>
                    <a:pt x="11" y="8"/>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3" name="ï$ľîḍe"/>
            <p:cNvSpPr/>
            <p:nvPr/>
          </p:nvSpPr>
          <p:spPr bwMode="auto">
            <a:xfrm>
              <a:off x="5252645" y="3034716"/>
              <a:ext cx="120220" cy="65574"/>
            </a:xfrm>
            <a:custGeom>
              <a:avLst/>
              <a:gdLst>
                <a:gd name="T0" fmla="*/ 1 w 16"/>
                <a:gd name="T1" fmla="*/ 9 h 9"/>
                <a:gd name="T2" fmla="*/ 10 w 16"/>
                <a:gd name="T3" fmla="*/ 9 h 9"/>
                <a:gd name="T4" fmla="*/ 11 w 16"/>
                <a:gd name="T5" fmla="*/ 8 h 9"/>
                <a:gd name="T6" fmla="*/ 16 w 16"/>
                <a:gd name="T7" fmla="*/ 0 h 9"/>
                <a:gd name="T8" fmla="*/ 15 w 16"/>
                <a:gd name="T9" fmla="*/ 0 h 9"/>
                <a:gd name="T10" fmla="*/ 6 w 16"/>
                <a:gd name="T11" fmla="*/ 0 h 9"/>
                <a:gd name="T12" fmla="*/ 5 w 16"/>
                <a:gd name="T13" fmla="*/ 0 h 9"/>
                <a:gd name="T14" fmla="*/ 0 w 16"/>
                <a:gd name="T15" fmla="*/ 8 h 9"/>
                <a:gd name="T16" fmla="*/ 1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 y="9"/>
                  </a:moveTo>
                  <a:cubicBezTo>
                    <a:pt x="4" y="9"/>
                    <a:pt x="6" y="9"/>
                    <a:pt x="10" y="9"/>
                  </a:cubicBezTo>
                  <a:cubicBezTo>
                    <a:pt x="11" y="9"/>
                    <a:pt x="11" y="8"/>
                    <a:pt x="11" y="8"/>
                  </a:cubicBezTo>
                  <a:cubicBezTo>
                    <a:pt x="13" y="5"/>
                    <a:pt x="14" y="3"/>
                    <a:pt x="16" y="0"/>
                  </a:cubicBezTo>
                  <a:cubicBezTo>
                    <a:pt x="16" y="0"/>
                    <a:pt x="16" y="0"/>
                    <a:pt x="15" y="0"/>
                  </a:cubicBezTo>
                  <a:cubicBezTo>
                    <a:pt x="12" y="0"/>
                    <a:pt x="10" y="0"/>
                    <a:pt x="6" y="0"/>
                  </a:cubicBezTo>
                  <a:cubicBezTo>
                    <a:pt x="5" y="0"/>
                    <a:pt x="5" y="0"/>
                    <a:pt x="5" y="0"/>
                  </a:cubicBezTo>
                  <a:cubicBezTo>
                    <a:pt x="3" y="3"/>
                    <a:pt x="2" y="5"/>
                    <a:pt x="0" y="8"/>
                  </a:cubicBezTo>
                  <a:cubicBezTo>
                    <a:pt x="0" y="8"/>
                    <a:pt x="0" y="9"/>
                    <a:pt x="1" y="9"/>
                  </a:cubicBezTo>
                  <a:close/>
                </a:path>
              </a:pathLst>
            </a:custGeom>
            <a:solidFill>
              <a:srgbClr val="363F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4" name="ïṡľïďé"/>
            <p:cNvSpPr/>
            <p:nvPr/>
          </p:nvSpPr>
          <p:spPr bwMode="auto">
            <a:xfrm>
              <a:off x="3504007" y="3162220"/>
              <a:ext cx="1868858" cy="2994542"/>
            </a:xfrm>
            <a:custGeom>
              <a:avLst/>
              <a:gdLst>
                <a:gd name="T0" fmla="*/ 513 w 513"/>
                <a:gd name="T1" fmla="*/ 822 h 822"/>
                <a:gd name="T2" fmla="*/ 2 w 513"/>
                <a:gd name="T3" fmla="*/ 525 h 822"/>
                <a:gd name="T4" fmla="*/ 0 w 513"/>
                <a:gd name="T5" fmla="*/ 0 h 822"/>
                <a:gd name="T6" fmla="*/ 511 w 513"/>
                <a:gd name="T7" fmla="*/ 297 h 822"/>
                <a:gd name="T8" fmla="*/ 513 w 513"/>
                <a:gd name="T9" fmla="*/ 822 h 822"/>
              </a:gdLst>
              <a:ahLst/>
              <a:cxnLst>
                <a:cxn ang="0">
                  <a:pos x="T0" y="T1"/>
                </a:cxn>
                <a:cxn ang="0">
                  <a:pos x="T2" y="T3"/>
                </a:cxn>
                <a:cxn ang="0">
                  <a:pos x="T4" y="T5"/>
                </a:cxn>
                <a:cxn ang="0">
                  <a:pos x="T6" y="T7"/>
                </a:cxn>
                <a:cxn ang="0">
                  <a:pos x="T8" y="T9"/>
                </a:cxn>
              </a:cxnLst>
              <a:rect l="0" t="0" r="r" b="b"/>
              <a:pathLst>
                <a:path w="513" h="822">
                  <a:moveTo>
                    <a:pt x="513" y="822"/>
                  </a:moveTo>
                  <a:lnTo>
                    <a:pt x="2" y="525"/>
                  </a:lnTo>
                  <a:lnTo>
                    <a:pt x="0" y="0"/>
                  </a:lnTo>
                  <a:lnTo>
                    <a:pt x="511" y="297"/>
                  </a:lnTo>
                  <a:lnTo>
                    <a:pt x="513" y="822"/>
                  </a:ln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5" name="iṩ1ïde"/>
            <p:cNvSpPr/>
            <p:nvPr/>
          </p:nvSpPr>
          <p:spPr bwMode="auto">
            <a:xfrm>
              <a:off x="5365579" y="3162220"/>
              <a:ext cx="1879786" cy="2994542"/>
            </a:xfrm>
            <a:custGeom>
              <a:avLst/>
              <a:gdLst>
                <a:gd name="T0" fmla="*/ 513 w 516"/>
                <a:gd name="T1" fmla="*/ 0 h 822"/>
                <a:gd name="T2" fmla="*/ 516 w 516"/>
                <a:gd name="T3" fmla="*/ 525 h 822"/>
                <a:gd name="T4" fmla="*/ 2 w 516"/>
                <a:gd name="T5" fmla="*/ 822 h 822"/>
                <a:gd name="T6" fmla="*/ 0 w 516"/>
                <a:gd name="T7" fmla="*/ 297 h 822"/>
                <a:gd name="T8" fmla="*/ 513 w 516"/>
                <a:gd name="T9" fmla="*/ 0 h 822"/>
              </a:gdLst>
              <a:ahLst/>
              <a:cxnLst>
                <a:cxn ang="0">
                  <a:pos x="T0" y="T1"/>
                </a:cxn>
                <a:cxn ang="0">
                  <a:pos x="T2" y="T3"/>
                </a:cxn>
                <a:cxn ang="0">
                  <a:pos x="T4" y="T5"/>
                </a:cxn>
                <a:cxn ang="0">
                  <a:pos x="T6" y="T7"/>
                </a:cxn>
                <a:cxn ang="0">
                  <a:pos x="T8" y="T9"/>
                </a:cxn>
              </a:cxnLst>
              <a:rect l="0" t="0" r="r" b="b"/>
              <a:pathLst>
                <a:path w="516" h="822">
                  <a:moveTo>
                    <a:pt x="513" y="0"/>
                  </a:moveTo>
                  <a:lnTo>
                    <a:pt x="516" y="525"/>
                  </a:lnTo>
                  <a:lnTo>
                    <a:pt x="2" y="822"/>
                  </a:lnTo>
                  <a:lnTo>
                    <a:pt x="0" y="297"/>
                  </a:lnTo>
                  <a:lnTo>
                    <a:pt x="513" y="0"/>
                  </a:lnTo>
                  <a:close/>
                </a:path>
              </a:pathLst>
            </a:custGeom>
            <a:solidFill>
              <a:srgbClr val="FCBF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6" name="ïśḻîḓe"/>
            <p:cNvSpPr/>
            <p:nvPr/>
          </p:nvSpPr>
          <p:spPr bwMode="auto">
            <a:xfrm>
              <a:off x="2859198" y="3162220"/>
              <a:ext cx="2506381" cy="1533702"/>
            </a:xfrm>
            <a:custGeom>
              <a:avLst/>
              <a:gdLst>
                <a:gd name="T0" fmla="*/ 177 w 688"/>
                <a:gd name="T1" fmla="*/ 0 h 421"/>
                <a:gd name="T2" fmla="*/ 0 w 688"/>
                <a:gd name="T3" fmla="*/ 124 h 421"/>
                <a:gd name="T4" fmla="*/ 511 w 688"/>
                <a:gd name="T5" fmla="*/ 421 h 421"/>
                <a:gd name="T6" fmla="*/ 688 w 688"/>
                <a:gd name="T7" fmla="*/ 297 h 421"/>
                <a:gd name="T8" fmla="*/ 177 w 688"/>
                <a:gd name="T9" fmla="*/ 0 h 421"/>
              </a:gdLst>
              <a:ahLst/>
              <a:cxnLst>
                <a:cxn ang="0">
                  <a:pos x="T0" y="T1"/>
                </a:cxn>
                <a:cxn ang="0">
                  <a:pos x="T2" y="T3"/>
                </a:cxn>
                <a:cxn ang="0">
                  <a:pos x="T4" y="T5"/>
                </a:cxn>
                <a:cxn ang="0">
                  <a:pos x="T6" y="T7"/>
                </a:cxn>
                <a:cxn ang="0">
                  <a:pos x="T8" y="T9"/>
                </a:cxn>
              </a:cxnLst>
              <a:rect l="0" t="0" r="r" b="b"/>
              <a:pathLst>
                <a:path w="688" h="421">
                  <a:moveTo>
                    <a:pt x="177" y="0"/>
                  </a:moveTo>
                  <a:lnTo>
                    <a:pt x="0" y="124"/>
                  </a:lnTo>
                  <a:lnTo>
                    <a:pt x="511" y="421"/>
                  </a:lnTo>
                  <a:lnTo>
                    <a:pt x="688" y="297"/>
                  </a:lnTo>
                  <a:lnTo>
                    <a:pt x="177"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7" name="ïSľiḍè"/>
            <p:cNvSpPr/>
            <p:nvPr/>
          </p:nvSpPr>
          <p:spPr bwMode="auto">
            <a:xfrm>
              <a:off x="6010388" y="4597560"/>
              <a:ext cx="688527" cy="448090"/>
            </a:xfrm>
            <a:custGeom>
              <a:avLst/>
              <a:gdLst>
                <a:gd name="T0" fmla="*/ 87 w 91"/>
                <a:gd name="T1" fmla="*/ 2 h 59"/>
                <a:gd name="T2" fmla="*/ 91 w 91"/>
                <a:gd name="T3" fmla="*/ 4 h 59"/>
                <a:gd name="T4" fmla="*/ 87 w 91"/>
                <a:gd name="T5" fmla="*/ 10 h 59"/>
                <a:gd name="T6" fmla="*/ 4 w 91"/>
                <a:gd name="T7" fmla="*/ 58 h 59"/>
                <a:gd name="T8" fmla="*/ 0 w 91"/>
                <a:gd name="T9" fmla="*/ 56 h 59"/>
                <a:gd name="T10" fmla="*/ 4 w 91"/>
                <a:gd name="T11" fmla="*/ 50 h 59"/>
                <a:gd name="T12" fmla="*/ 87 w 91"/>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91" h="59">
                  <a:moveTo>
                    <a:pt x="87" y="2"/>
                  </a:moveTo>
                  <a:cubicBezTo>
                    <a:pt x="89" y="0"/>
                    <a:pt x="91" y="1"/>
                    <a:pt x="91" y="4"/>
                  </a:cubicBezTo>
                  <a:cubicBezTo>
                    <a:pt x="91" y="6"/>
                    <a:pt x="89" y="9"/>
                    <a:pt x="87" y="10"/>
                  </a:cubicBezTo>
                  <a:cubicBezTo>
                    <a:pt x="4" y="58"/>
                    <a:pt x="4" y="58"/>
                    <a:pt x="4" y="58"/>
                  </a:cubicBezTo>
                  <a:cubicBezTo>
                    <a:pt x="2" y="59"/>
                    <a:pt x="0" y="58"/>
                    <a:pt x="0" y="56"/>
                  </a:cubicBezTo>
                  <a:cubicBezTo>
                    <a:pt x="0" y="54"/>
                    <a:pt x="2" y="51"/>
                    <a:pt x="4" y="50"/>
                  </a:cubicBezTo>
                  <a:lnTo>
                    <a:pt x="87" y="2"/>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8" name="isļiḋè"/>
            <p:cNvSpPr/>
            <p:nvPr/>
          </p:nvSpPr>
          <p:spPr bwMode="auto">
            <a:xfrm>
              <a:off x="6086892" y="4801568"/>
              <a:ext cx="535522" cy="364300"/>
            </a:xfrm>
            <a:custGeom>
              <a:avLst/>
              <a:gdLst>
                <a:gd name="T0" fmla="*/ 68 w 71"/>
                <a:gd name="T1" fmla="*/ 1 h 48"/>
                <a:gd name="T2" fmla="*/ 71 w 71"/>
                <a:gd name="T3" fmla="*/ 3 h 48"/>
                <a:gd name="T4" fmla="*/ 68 w 71"/>
                <a:gd name="T5" fmla="*/ 10 h 48"/>
                <a:gd name="T6" fmla="*/ 4 w 71"/>
                <a:gd name="T7" fmla="*/ 47 h 48"/>
                <a:gd name="T8" fmla="*/ 0 w 71"/>
                <a:gd name="T9" fmla="*/ 45 h 48"/>
                <a:gd name="T10" fmla="*/ 4 w 71"/>
                <a:gd name="T11" fmla="*/ 38 h 48"/>
                <a:gd name="T12" fmla="*/ 68 w 71"/>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71" h="48">
                  <a:moveTo>
                    <a:pt x="68" y="1"/>
                  </a:moveTo>
                  <a:cubicBezTo>
                    <a:pt x="70" y="0"/>
                    <a:pt x="71" y="1"/>
                    <a:pt x="71" y="3"/>
                  </a:cubicBezTo>
                  <a:cubicBezTo>
                    <a:pt x="71" y="6"/>
                    <a:pt x="70" y="8"/>
                    <a:pt x="68" y="10"/>
                  </a:cubicBezTo>
                  <a:cubicBezTo>
                    <a:pt x="4" y="47"/>
                    <a:pt x="4" y="47"/>
                    <a:pt x="4" y="47"/>
                  </a:cubicBezTo>
                  <a:cubicBezTo>
                    <a:pt x="2" y="48"/>
                    <a:pt x="0" y="47"/>
                    <a:pt x="0" y="45"/>
                  </a:cubicBezTo>
                  <a:cubicBezTo>
                    <a:pt x="0" y="42"/>
                    <a:pt x="2" y="40"/>
                    <a:pt x="4" y="38"/>
                  </a:cubicBezTo>
                  <a:lnTo>
                    <a:pt x="68" y="1"/>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9" name="îSḻîďé"/>
            <p:cNvSpPr/>
            <p:nvPr/>
          </p:nvSpPr>
          <p:spPr bwMode="auto">
            <a:xfrm>
              <a:off x="5729879" y="3970965"/>
              <a:ext cx="1468129" cy="1639348"/>
            </a:xfrm>
            <a:custGeom>
              <a:avLst/>
              <a:gdLst>
                <a:gd name="T0" fmla="*/ 191 w 194"/>
                <a:gd name="T1" fmla="*/ 1 h 217"/>
                <a:gd name="T2" fmla="*/ 194 w 194"/>
                <a:gd name="T3" fmla="*/ 3 h 217"/>
                <a:gd name="T4" fmla="*/ 191 w 194"/>
                <a:gd name="T5" fmla="*/ 9 h 217"/>
                <a:gd name="T6" fmla="*/ 177 w 194"/>
                <a:gd name="T7" fmla="*/ 17 h 217"/>
                <a:gd name="T8" fmla="*/ 128 w 194"/>
                <a:gd name="T9" fmla="*/ 149 h 217"/>
                <a:gd name="T10" fmla="*/ 129 w 194"/>
                <a:gd name="T11" fmla="*/ 150 h 217"/>
                <a:gd name="T12" fmla="*/ 130 w 194"/>
                <a:gd name="T13" fmla="*/ 154 h 217"/>
                <a:gd name="T14" fmla="*/ 120 w 194"/>
                <a:gd name="T15" fmla="*/ 171 h 217"/>
                <a:gd name="T16" fmla="*/ 111 w 194"/>
                <a:gd name="T17" fmla="*/ 170 h 217"/>
                <a:gd name="T18" fmla="*/ 111 w 194"/>
                <a:gd name="T19" fmla="*/ 169 h 217"/>
                <a:gd name="T20" fmla="*/ 55 w 194"/>
                <a:gd name="T21" fmla="*/ 202 h 217"/>
                <a:gd name="T22" fmla="*/ 54 w 194"/>
                <a:gd name="T23" fmla="*/ 203 h 217"/>
                <a:gd name="T24" fmla="*/ 46 w 194"/>
                <a:gd name="T25" fmla="*/ 214 h 217"/>
                <a:gd name="T26" fmla="*/ 36 w 194"/>
                <a:gd name="T27" fmla="*/ 208 h 217"/>
                <a:gd name="T28" fmla="*/ 46 w 194"/>
                <a:gd name="T29" fmla="*/ 192 h 217"/>
                <a:gd name="T30" fmla="*/ 54 w 194"/>
                <a:gd name="T31" fmla="*/ 192 h 217"/>
                <a:gd name="T32" fmla="*/ 55 w 194"/>
                <a:gd name="T33" fmla="*/ 193 h 217"/>
                <a:gd name="T34" fmla="*/ 111 w 194"/>
                <a:gd name="T35" fmla="*/ 161 h 217"/>
                <a:gd name="T36" fmla="*/ 111 w 194"/>
                <a:gd name="T37" fmla="*/ 160 h 217"/>
                <a:gd name="T38" fmla="*/ 120 w 194"/>
                <a:gd name="T39" fmla="*/ 149 h 217"/>
                <a:gd name="T40" fmla="*/ 120 w 194"/>
                <a:gd name="T41" fmla="*/ 149 h 217"/>
                <a:gd name="T42" fmla="*/ 122 w 194"/>
                <a:gd name="T43" fmla="*/ 148 h 217"/>
                <a:gd name="T44" fmla="*/ 127 w 194"/>
                <a:gd name="T45" fmla="*/ 134 h 217"/>
                <a:gd name="T46" fmla="*/ 35 w 194"/>
                <a:gd name="T47" fmla="*/ 187 h 217"/>
                <a:gd name="T48" fmla="*/ 31 w 194"/>
                <a:gd name="T49" fmla="*/ 187 h 217"/>
                <a:gd name="T50" fmla="*/ 0 w 194"/>
                <a:gd name="T51" fmla="*/ 141 h 217"/>
                <a:gd name="T52" fmla="*/ 0 w 194"/>
                <a:gd name="T53" fmla="*/ 138 h 217"/>
                <a:gd name="T54" fmla="*/ 2 w 194"/>
                <a:gd name="T55" fmla="*/ 135 h 217"/>
                <a:gd name="T56" fmla="*/ 3 w 194"/>
                <a:gd name="T57" fmla="*/ 133 h 217"/>
                <a:gd name="T58" fmla="*/ 161 w 194"/>
                <a:gd name="T59" fmla="*/ 42 h 217"/>
                <a:gd name="T60" fmla="*/ 172 w 194"/>
                <a:gd name="T61" fmla="*/ 14 h 217"/>
                <a:gd name="T62" fmla="*/ 172 w 194"/>
                <a:gd name="T63" fmla="*/ 13 h 217"/>
                <a:gd name="T64" fmla="*/ 173 w 194"/>
                <a:gd name="T65" fmla="*/ 12 h 217"/>
                <a:gd name="T66" fmla="*/ 173 w 194"/>
                <a:gd name="T67" fmla="*/ 11 h 217"/>
                <a:gd name="T68" fmla="*/ 175 w 194"/>
                <a:gd name="T69" fmla="*/ 11 h 217"/>
                <a:gd name="T70" fmla="*/ 191 w 194"/>
                <a:gd name="T71" fmla="*/ 1 h 217"/>
                <a:gd name="T72" fmla="*/ 131 w 194"/>
                <a:gd name="T73" fmla="*/ 123 h 217"/>
                <a:gd name="T74" fmla="*/ 157 w 194"/>
                <a:gd name="T75" fmla="*/ 52 h 217"/>
                <a:gd name="T76" fmla="*/ 10 w 194"/>
                <a:gd name="T77" fmla="*/ 138 h 217"/>
                <a:gd name="T78" fmla="*/ 36 w 194"/>
                <a:gd name="T79" fmla="*/ 178 h 217"/>
                <a:gd name="T80" fmla="*/ 131 w 194"/>
                <a:gd name="T81" fmla="*/ 12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217">
                  <a:moveTo>
                    <a:pt x="191" y="1"/>
                  </a:moveTo>
                  <a:cubicBezTo>
                    <a:pt x="193" y="0"/>
                    <a:pt x="194" y="1"/>
                    <a:pt x="194" y="3"/>
                  </a:cubicBezTo>
                  <a:cubicBezTo>
                    <a:pt x="194" y="5"/>
                    <a:pt x="193" y="8"/>
                    <a:pt x="191" y="9"/>
                  </a:cubicBezTo>
                  <a:cubicBezTo>
                    <a:pt x="177" y="17"/>
                    <a:pt x="177" y="17"/>
                    <a:pt x="177" y="17"/>
                  </a:cubicBezTo>
                  <a:cubicBezTo>
                    <a:pt x="128" y="149"/>
                    <a:pt x="128" y="149"/>
                    <a:pt x="128" y="149"/>
                  </a:cubicBezTo>
                  <a:cubicBezTo>
                    <a:pt x="129" y="150"/>
                    <a:pt x="129" y="150"/>
                    <a:pt x="129" y="150"/>
                  </a:cubicBezTo>
                  <a:cubicBezTo>
                    <a:pt x="129" y="151"/>
                    <a:pt x="130" y="153"/>
                    <a:pt x="130" y="154"/>
                  </a:cubicBezTo>
                  <a:cubicBezTo>
                    <a:pt x="130" y="160"/>
                    <a:pt x="125" y="168"/>
                    <a:pt x="120" y="171"/>
                  </a:cubicBezTo>
                  <a:cubicBezTo>
                    <a:pt x="116" y="173"/>
                    <a:pt x="113" y="173"/>
                    <a:pt x="111" y="170"/>
                  </a:cubicBezTo>
                  <a:cubicBezTo>
                    <a:pt x="111" y="169"/>
                    <a:pt x="111" y="169"/>
                    <a:pt x="111" y="169"/>
                  </a:cubicBezTo>
                  <a:cubicBezTo>
                    <a:pt x="55" y="202"/>
                    <a:pt x="55" y="202"/>
                    <a:pt x="55" y="202"/>
                  </a:cubicBezTo>
                  <a:cubicBezTo>
                    <a:pt x="54" y="203"/>
                    <a:pt x="54" y="203"/>
                    <a:pt x="54" y="203"/>
                  </a:cubicBezTo>
                  <a:cubicBezTo>
                    <a:pt x="53" y="208"/>
                    <a:pt x="49" y="212"/>
                    <a:pt x="46" y="214"/>
                  </a:cubicBezTo>
                  <a:cubicBezTo>
                    <a:pt x="41" y="217"/>
                    <a:pt x="36" y="214"/>
                    <a:pt x="36" y="208"/>
                  </a:cubicBezTo>
                  <a:cubicBezTo>
                    <a:pt x="36" y="202"/>
                    <a:pt x="41" y="195"/>
                    <a:pt x="46" y="192"/>
                  </a:cubicBezTo>
                  <a:cubicBezTo>
                    <a:pt x="49" y="189"/>
                    <a:pt x="53" y="190"/>
                    <a:pt x="54" y="192"/>
                  </a:cubicBezTo>
                  <a:cubicBezTo>
                    <a:pt x="55" y="193"/>
                    <a:pt x="55" y="193"/>
                    <a:pt x="55" y="193"/>
                  </a:cubicBezTo>
                  <a:cubicBezTo>
                    <a:pt x="111" y="161"/>
                    <a:pt x="111" y="161"/>
                    <a:pt x="111" y="161"/>
                  </a:cubicBezTo>
                  <a:cubicBezTo>
                    <a:pt x="111" y="160"/>
                    <a:pt x="111" y="160"/>
                    <a:pt x="111" y="160"/>
                  </a:cubicBezTo>
                  <a:cubicBezTo>
                    <a:pt x="113" y="155"/>
                    <a:pt x="116" y="151"/>
                    <a:pt x="120" y="149"/>
                  </a:cubicBezTo>
                  <a:cubicBezTo>
                    <a:pt x="120" y="149"/>
                    <a:pt x="120" y="149"/>
                    <a:pt x="120" y="149"/>
                  </a:cubicBezTo>
                  <a:cubicBezTo>
                    <a:pt x="122" y="148"/>
                    <a:pt x="122" y="148"/>
                    <a:pt x="122" y="148"/>
                  </a:cubicBezTo>
                  <a:cubicBezTo>
                    <a:pt x="127" y="134"/>
                    <a:pt x="127" y="134"/>
                    <a:pt x="127" y="134"/>
                  </a:cubicBezTo>
                  <a:cubicBezTo>
                    <a:pt x="35" y="187"/>
                    <a:pt x="35" y="187"/>
                    <a:pt x="35" y="187"/>
                  </a:cubicBezTo>
                  <a:cubicBezTo>
                    <a:pt x="33" y="188"/>
                    <a:pt x="32" y="188"/>
                    <a:pt x="31" y="187"/>
                  </a:cubicBezTo>
                  <a:cubicBezTo>
                    <a:pt x="0" y="141"/>
                    <a:pt x="0" y="141"/>
                    <a:pt x="0" y="141"/>
                  </a:cubicBezTo>
                  <a:cubicBezTo>
                    <a:pt x="0" y="140"/>
                    <a:pt x="0" y="139"/>
                    <a:pt x="0" y="138"/>
                  </a:cubicBezTo>
                  <a:cubicBezTo>
                    <a:pt x="0" y="137"/>
                    <a:pt x="1" y="136"/>
                    <a:pt x="2" y="135"/>
                  </a:cubicBezTo>
                  <a:cubicBezTo>
                    <a:pt x="2" y="134"/>
                    <a:pt x="3" y="134"/>
                    <a:pt x="3" y="133"/>
                  </a:cubicBezTo>
                  <a:cubicBezTo>
                    <a:pt x="161" y="42"/>
                    <a:pt x="161" y="42"/>
                    <a:pt x="161" y="42"/>
                  </a:cubicBezTo>
                  <a:cubicBezTo>
                    <a:pt x="172" y="14"/>
                    <a:pt x="172" y="14"/>
                    <a:pt x="172" y="14"/>
                  </a:cubicBezTo>
                  <a:cubicBezTo>
                    <a:pt x="172" y="13"/>
                    <a:pt x="172" y="13"/>
                    <a:pt x="172" y="13"/>
                  </a:cubicBezTo>
                  <a:cubicBezTo>
                    <a:pt x="173" y="12"/>
                    <a:pt x="173" y="12"/>
                    <a:pt x="173" y="12"/>
                  </a:cubicBezTo>
                  <a:cubicBezTo>
                    <a:pt x="173" y="12"/>
                    <a:pt x="173" y="12"/>
                    <a:pt x="173" y="11"/>
                  </a:cubicBezTo>
                  <a:cubicBezTo>
                    <a:pt x="174" y="11"/>
                    <a:pt x="174" y="11"/>
                    <a:pt x="175" y="11"/>
                  </a:cubicBezTo>
                  <a:lnTo>
                    <a:pt x="191" y="1"/>
                  </a:lnTo>
                  <a:close/>
                  <a:moveTo>
                    <a:pt x="131" y="123"/>
                  </a:moveTo>
                  <a:cubicBezTo>
                    <a:pt x="157" y="52"/>
                    <a:pt x="157" y="52"/>
                    <a:pt x="157" y="52"/>
                  </a:cubicBezTo>
                  <a:cubicBezTo>
                    <a:pt x="10" y="138"/>
                    <a:pt x="10" y="138"/>
                    <a:pt x="10" y="138"/>
                  </a:cubicBezTo>
                  <a:cubicBezTo>
                    <a:pt x="36" y="178"/>
                    <a:pt x="36" y="178"/>
                    <a:pt x="36" y="178"/>
                  </a:cubicBezTo>
                  <a:cubicBezTo>
                    <a:pt x="131" y="123"/>
                    <a:pt x="131" y="123"/>
                    <a:pt x="131" y="123"/>
                  </a:cubicBezTo>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0" name="íşḻiďê"/>
            <p:cNvSpPr/>
            <p:nvPr/>
          </p:nvSpPr>
          <p:spPr bwMode="auto">
            <a:xfrm>
              <a:off x="5365579" y="3162220"/>
              <a:ext cx="2513667" cy="1533702"/>
            </a:xfrm>
            <a:custGeom>
              <a:avLst/>
              <a:gdLst>
                <a:gd name="T0" fmla="*/ 513 w 690"/>
                <a:gd name="T1" fmla="*/ 0 h 421"/>
                <a:gd name="T2" fmla="*/ 690 w 690"/>
                <a:gd name="T3" fmla="*/ 124 h 421"/>
                <a:gd name="T4" fmla="*/ 177 w 690"/>
                <a:gd name="T5" fmla="*/ 421 h 421"/>
                <a:gd name="T6" fmla="*/ 0 w 690"/>
                <a:gd name="T7" fmla="*/ 297 h 421"/>
                <a:gd name="T8" fmla="*/ 513 w 690"/>
                <a:gd name="T9" fmla="*/ 0 h 421"/>
              </a:gdLst>
              <a:ahLst/>
              <a:cxnLst>
                <a:cxn ang="0">
                  <a:pos x="T0" y="T1"/>
                </a:cxn>
                <a:cxn ang="0">
                  <a:pos x="T2" y="T3"/>
                </a:cxn>
                <a:cxn ang="0">
                  <a:pos x="T4" y="T5"/>
                </a:cxn>
                <a:cxn ang="0">
                  <a:pos x="T6" y="T7"/>
                </a:cxn>
                <a:cxn ang="0">
                  <a:pos x="T8" y="T9"/>
                </a:cxn>
              </a:cxnLst>
              <a:rect l="0" t="0" r="r" b="b"/>
              <a:pathLst>
                <a:path w="690" h="421">
                  <a:moveTo>
                    <a:pt x="513" y="0"/>
                  </a:moveTo>
                  <a:lnTo>
                    <a:pt x="690" y="124"/>
                  </a:lnTo>
                  <a:lnTo>
                    <a:pt x="177" y="421"/>
                  </a:lnTo>
                  <a:lnTo>
                    <a:pt x="0" y="297"/>
                  </a:lnTo>
                  <a:lnTo>
                    <a:pt x="513" y="0"/>
                  </a:ln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1" name="ï$ļîḑê"/>
            <p:cNvSpPr/>
            <p:nvPr/>
          </p:nvSpPr>
          <p:spPr bwMode="auto">
            <a:xfrm>
              <a:off x="8105112" y="4779710"/>
              <a:ext cx="1227691" cy="553735"/>
            </a:xfrm>
            <a:custGeom>
              <a:avLst/>
              <a:gdLst>
                <a:gd name="T0" fmla="*/ 1 w 162"/>
                <a:gd name="T1" fmla="*/ 4 h 73"/>
                <a:gd name="T2" fmla="*/ 4 w 162"/>
                <a:gd name="T3" fmla="*/ 13 h 73"/>
                <a:gd name="T4" fmla="*/ 6 w 162"/>
                <a:gd name="T5" fmla="*/ 16 h 73"/>
                <a:gd name="T6" fmla="*/ 9 w 162"/>
                <a:gd name="T7" fmla="*/ 19 h 73"/>
                <a:gd name="T8" fmla="*/ 11 w 162"/>
                <a:gd name="T9" fmla="*/ 22 h 73"/>
                <a:gd name="T10" fmla="*/ 15 w 162"/>
                <a:gd name="T11" fmla="*/ 26 h 73"/>
                <a:gd name="T12" fmla="*/ 23 w 162"/>
                <a:gd name="T13" fmla="*/ 32 h 73"/>
                <a:gd name="T14" fmla="*/ 27 w 162"/>
                <a:gd name="T15" fmla="*/ 35 h 73"/>
                <a:gd name="T16" fmla="*/ 32 w 162"/>
                <a:gd name="T17" fmla="*/ 38 h 73"/>
                <a:gd name="T18" fmla="*/ 82 w 162"/>
                <a:gd name="T19" fmla="*/ 61 h 73"/>
                <a:gd name="T20" fmla="*/ 89 w 162"/>
                <a:gd name="T21" fmla="*/ 63 h 73"/>
                <a:gd name="T22" fmla="*/ 98 w 162"/>
                <a:gd name="T23" fmla="*/ 65 h 73"/>
                <a:gd name="T24" fmla="*/ 103 w 162"/>
                <a:gd name="T25" fmla="*/ 66 h 73"/>
                <a:gd name="T26" fmla="*/ 108 w 162"/>
                <a:gd name="T27" fmla="*/ 67 h 73"/>
                <a:gd name="T28" fmla="*/ 115 w 162"/>
                <a:gd name="T29" fmla="*/ 67 h 73"/>
                <a:gd name="T30" fmla="*/ 120 w 162"/>
                <a:gd name="T31" fmla="*/ 66 h 73"/>
                <a:gd name="T32" fmla="*/ 124 w 162"/>
                <a:gd name="T33" fmla="*/ 66 h 73"/>
                <a:gd name="T34" fmla="*/ 130 w 162"/>
                <a:gd name="T35" fmla="*/ 64 h 73"/>
                <a:gd name="T36" fmla="*/ 136 w 162"/>
                <a:gd name="T37" fmla="*/ 62 h 73"/>
                <a:gd name="T38" fmla="*/ 141 w 162"/>
                <a:gd name="T39" fmla="*/ 60 h 73"/>
                <a:gd name="T40" fmla="*/ 146 w 162"/>
                <a:gd name="T41" fmla="*/ 57 h 73"/>
                <a:gd name="T42" fmla="*/ 162 w 162"/>
                <a:gd name="T43" fmla="*/ 40 h 73"/>
                <a:gd name="T44" fmla="*/ 161 w 162"/>
                <a:gd name="T45" fmla="*/ 44 h 73"/>
                <a:gd name="T46" fmla="*/ 160 w 162"/>
                <a:gd name="T47" fmla="*/ 47 h 73"/>
                <a:gd name="T48" fmla="*/ 158 w 162"/>
                <a:gd name="T49" fmla="*/ 51 h 73"/>
                <a:gd name="T50" fmla="*/ 154 w 162"/>
                <a:gd name="T51" fmla="*/ 56 h 73"/>
                <a:gd name="T52" fmla="*/ 152 w 162"/>
                <a:gd name="T53" fmla="*/ 57 h 73"/>
                <a:gd name="T54" fmla="*/ 149 w 162"/>
                <a:gd name="T55" fmla="*/ 60 h 73"/>
                <a:gd name="T56" fmla="*/ 140 w 162"/>
                <a:gd name="T57" fmla="*/ 65 h 73"/>
                <a:gd name="T58" fmla="*/ 137 w 162"/>
                <a:gd name="T59" fmla="*/ 67 h 73"/>
                <a:gd name="T60" fmla="*/ 134 w 162"/>
                <a:gd name="T61" fmla="*/ 68 h 73"/>
                <a:gd name="T62" fmla="*/ 130 w 162"/>
                <a:gd name="T63" fmla="*/ 70 h 73"/>
                <a:gd name="T64" fmla="*/ 125 w 162"/>
                <a:gd name="T65" fmla="*/ 71 h 73"/>
                <a:gd name="T66" fmla="*/ 121 w 162"/>
                <a:gd name="T67" fmla="*/ 72 h 73"/>
                <a:gd name="T68" fmla="*/ 121 w 162"/>
                <a:gd name="T69" fmla="*/ 72 h 73"/>
                <a:gd name="T70" fmla="*/ 117 w 162"/>
                <a:gd name="T71" fmla="*/ 72 h 73"/>
                <a:gd name="T72" fmla="*/ 113 w 162"/>
                <a:gd name="T73" fmla="*/ 73 h 73"/>
                <a:gd name="T74" fmla="*/ 109 w 162"/>
                <a:gd name="T75" fmla="*/ 72 h 73"/>
                <a:gd name="T76" fmla="*/ 105 w 162"/>
                <a:gd name="T77" fmla="*/ 72 h 73"/>
                <a:gd name="T78" fmla="*/ 104 w 162"/>
                <a:gd name="T79" fmla="*/ 72 h 73"/>
                <a:gd name="T80" fmla="*/ 100 w 162"/>
                <a:gd name="T81" fmla="*/ 71 h 73"/>
                <a:gd name="T82" fmla="*/ 98 w 162"/>
                <a:gd name="T83" fmla="*/ 71 h 73"/>
                <a:gd name="T84" fmla="*/ 88 w 162"/>
                <a:gd name="T85" fmla="*/ 68 h 73"/>
                <a:gd name="T86" fmla="*/ 85 w 162"/>
                <a:gd name="T87" fmla="*/ 67 h 73"/>
                <a:gd name="T88" fmla="*/ 82 w 162"/>
                <a:gd name="T89" fmla="*/ 66 h 73"/>
                <a:gd name="T90" fmla="*/ 53 w 162"/>
                <a:gd name="T91" fmla="*/ 54 h 73"/>
                <a:gd name="T92" fmla="*/ 28 w 162"/>
                <a:gd name="T93" fmla="*/ 40 h 73"/>
                <a:gd name="T94" fmla="*/ 24 w 162"/>
                <a:gd name="T95" fmla="*/ 37 h 73"/>
                <a:gd name="T96" fmla="*/ 19 w 162"/>
                <a:gd name="T97" fmla="*/ 33 h 73"/>
                <a:gd name="T98" fmla="*/ 7 w 162"/>
                <a:gd name="T99" fmla="*/ 19 h 73"/>
                <a:gd name="T100" fmla="*/ 5 w 162"/>
                <a:gd name="T101" fmla="*/ 17 h 73"/>
                <a:gd name="T102" fmla="*/ 5 w 162"/>
                <a:gd name="T103" fmla="*/ 17 h 73"/>
                <a:gd name="T104" fmla="*/ 3 w 162"/>
                <a:gd name="T105" fmla="*/ 14 h 73"/>
                <a:gd name="T106" fmla="*/ 3 w 162"/>
                <a:gd name="T107" fmla="*/ 11 h 73"/>
                <a:gd name="T108" fmla="*/ 2 w 162"/>
                <a:gd name="T109" fmla="*/ 10 h 73"/>
                <a:gd name="T110" fmla="*/ 1 w 162"/>
                <a:gd name="T111" fmla="*/ 5 h 73"/>
                <a:gd name="T112" fmla="*/ 1 w 162"/>
                <a:gd name="T11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73">
                  <a:moveTo>
                    <a:pt x="0" y="1"/>
                  </a:moveTo>
                  <a:cubicBezTo>
                    <a:pt x="0" y="0"/>
                    <a:pt x="0" y="0"/>
                    <a:pt x="0" y="0"/>
                  </a:cubicBezTo>
                  <a:cubicBezTo>
                    <a:pt x="0" y="2"/>
                    <a:pt x="1" y="3"/>
                    <a:pt x="1" y="4"/>
                  </a:cubicBezTo>
                  <a:cubicBezTo>
                    <a:pt x="1" y="6"/>
                    <a:pt x="2" y="8"/>
                    <a:pt x="3" y="10"/>
                  </a:cubicBezTo>
                  <a:cubicBezTo>
                    <a:pt x="3" y="11"/>
                    <a:pt x="3" y="11"/>
                    <a:pt x="3" y="11"/>
                  </a:cubicBezTo>
                  <a:cubicBezTo>
                    <a:pt x="3" y="12"/>
                    <a:pt x="4" y="12"/>
                    <a:pt x="4" y="13"/>
                  </a:cubicBezTo>
                  <a:cubicBezTo>
                    <a:pt x="4" y="13"/>
                    <a:pt x="4" y="13"/>
                    <a:pt x="4" y="13"/>
                  </a:cubicBezTo>
                  <a:cubicBezTo>
                    <a:pt x="5" y="14"/>
                    <a:pt x="5" y="14"/>
                    <a:pt x="5" y="15"/>
                  </a:cubicBezTo>
                  <a:cubicBezTo>
                    <a:pt x="6" y="16"/>
                    <a:pt x="6" y="16"/>
                    <a:pt x="6" y="16"/>
                  </a:cubicBezTo>
                  <a:cubicBezTo>
                    <a:pt x="7" y="17"/>
                    <a:pt x="7" y="18"/>
                    <a:pt x="8" y="19"/>
                  </a:cubicBezTo>
                  <a:cubicBezTo>
                    <a:pt x="8" y="19"/>
                    <a:pt x="8" y="19"/>
                    <a:pt x="8" y="19"/>
                  </a:cubicBezTo>
                  <a:cubicBezTo>
                    <a:pt x="9" y="19"/>
                    <a:pt x="9" y="19"/>
                    <a:pt x="9" y="19"/>
                  </a:cubicBezTo>
                  <a:cubicBezTo>
                    <a:pt x="9" y="20"/>
                    <a:pt x="10" y="21"/>
                    <a:pt x="10" y="22"/>
                  </a:cubicBezTo>
                  <a:cubicBezTo>
                    <a:pt x="10" y="22"/>
                    <a:pt x="10" y="22"/>
                    <a:pt x="10" y="22"/>
                  </a:cubicBezTo>
                  <a:cubicBezTo>
                    <a:pt x="11" y="22"/>
                    <a:pt x="11" y="22"/>
                    <a:pt x="11" y="22"/>
                  </a:cubicBezTo>
                  <a:cubicBezTo>
                    <a:pt x="12" y="23"/>
                    <a:pt x="13" y="24"/>
                    <a:pt x="14" y="25"/>
                  </a:cubicBezTo>
                  <a:cubicBezTo>
                    <a:pt x="14" y="25"/>
                    <a:pt x="14" y="25"/>
                    <a:pt x="14" y="25"/>
                  </a:cubicBezTo>
                  <a:cubicBezTo>
                    <a:pt x="15" y="26"/>
                    <a:pt x="15" y="26"/>
                    <a:pt x="15" y="26"/>
                  </a:cubicBezTo>
                  <a:cubicBezTo>
                    <a:pt x="15" y="26"/>
                    <a:pt x="16" y="27"/>
                    <a:pt x="17" y="28"/>
                  </a:cubicBezTo>
                  <a:cubicBezTo>
                    <a:pt x="17" y="28"/>
                    <a:pt x="17" y="28"/>
                    <a:pt x="17" y="28"/>
                  </a:cubicBezTo>
                  <a:cubicBezTo>
                    <a:pt x="19" y="29"/>
                    <a:pt x="21" y="31"/>
                    <a:pt x="23" y="32"/>
                  </a:cubicBezTo>
                  <a:cubicBezTo>
                    <a:pt x="24" y="33"/>
                    <a:pt x="24" y="33"/>
                    <a:pt x="24" y="33"/>
                  </a:cubicBezTo>
                  <a:cubicBezTo>
                    <a:pt x="24" y="33"/>
                    <a:pt x="25" y="33"/>
                    <a:pt x="25" y="34"/>
                  </a:cubicBezTo>
                  <a:cubicBezTo>
                    <a:pt x="26" y="34"/>
                    <a:pt x="26" y="34"/>
                    <a:pt x="27" y="35"/>
                  </a:cubicBezTo>
                  <a:cubicBezTo>
                    <a:pt x="27" y="35"/>
                    <a:pt x="28" y="36"/>
                    <a:pt x="29" y="36"/>
                  </a:cubicBezTo>
                  <a:cubicBezTo>
                    <a:pt x="30" y="36"/>
                    <a:pt x="31" y="37"/>
                    <a:pt x="32" y="38"/>
                  </a:cubicBezTo>
                  <a:cubicBezTo>
                    <a:pt x="32" y="38"/>
                    <a:pt x="32" y="38"/>
                    <a:pt x="32" y="38"/>
                  </a:cubicBezTo>
                  <a:cubicBezTo>
                    <a:pt x="34" y="39"/>
                    <a:pt x="35" y="40"/>
                    <a:pt x="36" y="40"/>
                  </a:cubicBezTo>
                  <a:cubicBezTo>
                    <a:pt x="54" y="50"/>
                    <a:pt x="68" y="56"/>
                    <a:pt x="81" y="61"/>
                  </a:cubicBezTo>
                  <a:cubicBezTo>
                    <a:pt x="81" y="61"/>
                    <a:pt x="81" y="61"/>
                    <a:pt x="82" y="61"/>
                  </a:cubicBezTo>
                  <a:cubicBezTo>
                    <a:pt x="82" y="61"/>
                    <a:pt x="83" y="61"/>
                    <a:pt x="83" y="62"/>
                  </a:cubicBezTo>
                  <a:cubicBezTo>
                    <a:pt x="85" y="62"/>
                    <a:pt x="86" y="62"/>
                    <a:pt x="87" y="63"/>
                  </a:cubicBezTo>
                  <a:cubicBezTo>
                    <a:pt x="88" y="63"/>
                    <a:pt x="88" y="63"/>
                    <a:pt x="89" y="63"/>
                  </a:cubicBezTo>
                  <a:cubicBezTo>
                    <a:pt x="90" y="64"/>
                    <a:pt x="91" y="64"/>
                    <a:pt x="93" y="64"/>
                  </a:cubicBezTo>
                  <a:cubicBezTo>
                    <a:pt x="93" y="64"/>
                    <a:pt x="93" y="64"/>
                    <a:pt x="93" y="64"/>
                  </a:cubicBezTo>
                  <a:cubicBezTo>
                    <a:pt x="95" y="65"/>
                    <a:pt x="96" y="65"/>
                    <a:pt x="98" y="65"/>
                  </a:cubicBezTo>
                  <a:cubicBezTo>
                    <a:pt x="98" y="65"/>
                    <a:pt x="99" y="65"/>
                    <a:pt x="99" y="65"/>
                  </a:cubicBezTo>
                  <a:cubicBezTo>
                    <a:pt x="100" y="66"/>
                    <a:pt x="101" y="66"/>
                    <a:pt x="102" y="66"/>
                  </a:cubicBezTo>
                  <a:cubicBezTo>
                    <a:pt x="103" y="66"/>
                    <a:pt x="103" y="66"/>
                    <a:pt x="103" y="66"/>
                  </a:cubicBezTo>
                  <a:cubicBezTo>
                    <a:pt x="104" y="66"/>
                    <a:pt x="104" y="66"/>
                    <a:pt x="104" y="66"/>
                  </a:cubicBezTo>
                  <a:cubicBezTo>
                    <a:pt x="105" y="66"/>
                    <a:pt x="106" y="66"/>
                    <a:pt x="107" y="66"/>
                  </a:cubicBezTo>
                  <a:cubicBezTo>
                    <a:pt x="107" y="67"/>
                    <a:pt x="108" y="67"/>
                    <a:pt x="108" y="67"/>
                  </a:cubicBezTo>
                  <a:cubicBezTo>
                    <a:pt x="109" y="67"/>
                    <a:pt x="110" y="67"/>
                    <a:pt x="111" y="67"/>
                  </a:cubicBezTo>
                  <a:cubicBezTo>
                    <a:pt x="112" y="67"/>
                    <a:pt x="114" y="67"/>
                    <a:pt x="115" y="67"/>
                  </a:cubicBezTo>
                  <a:cubicBezTo>
                    <a:pt x="115" y="67"/>
                    <a:pt x="115" y="67"/>
                    <a:pt x="115" y="67"/>
                  </a:cubicBezTo>
                  <a:cubicBezTo>
                    <a:pt x="116" y="67"/>
                    <a:pt x="116" y="67"/>
                    <a:pt x="117" y="67"/>
                  </a:cubicBezTo>
                  <a:cubicBezTo>
                    <a:pt x="118" y="67"/>
                    <a:pt x="119" y="66"/>
                    <a:pt x="120" y="66"/>
                  </a:cubicBezTo>
                  <a:cubicBezTo>
                    <a:pt x="120" y="66"/>
                    <a:pt x="120" y="66"/>
                    <a:pt x="120" y="66"/>
                  </a:cubicBezTo>
                  <a:cubicBezTo>
                    <a:pt x="121" y="66"/>
                    <a:pt x="121" y="66"/>
                    <a:pt x="122" y="66"/>
                  </a:cubicBezTo>
                  <a:cubicBezTo>
                    <a:pt x="123" y="66"/>
                    <a:pt x="124" y="66"/>
                    <a:pt x="124" y="66"/>
                  </a:cubicBezTo>
                  <a:cubicBezTo>
                    <a:pt x="124" y="66"/>
                    <a:pt x="124" y="66"/>
                    <a:pt x="124" y="66"/>
                  </a:cubicBezTo>
                  <a:cubicBezTo>
                    <a:pt x="125" y="66"/>
                    <a:pt x="126" y="65"/>
                    <a:pt x="126" y="65"/>
                  </a:cubicBezTo>
                  <a:cubicBezTo>
                    <a:pt x="128" y="65"/>
                    <a:pt x="129" y="65"/>
                    <a:pt x="130" y="64"/>
                  </a:cubicBezTo>
                  <a:cubicBezTo>
                    <a:pt x="130" y="64"/>
                    <a:pt x="130" y="64"/>
                    <a:pt x="130" y="64"/>
                  </a:cubicBezTo>
                  <a:cubicBezTo>
                    <a:pt x="131" y="64"/>
                    <a:pt x="131" y="64"/>
                    <a:pt x="132" y="64"/>
                  </a:cubicBezTo>
                  <a:cubicBezTo>
                    <a:pt x="133" y="63"/>
                    <a:pt x="134" y="63"/>
                    <a:pt x="135" y="62"/>
                  </a:cubicBezTo>
                  <a:cubicBezTo>
                    <a:pt x="136" y="62"/>
                    <a:pt x="136" y="62"/>
                    <a:pt x="136" y="62"/>
                  </a:cubicBezTo>
                  <a:cubicBezTo>
                    <a:pt x="137" y="62"/>
                    <a:pt x="138" y="61"/>
                    <a:pt x="139" y="61"/>
                  </a:cubicBezTo>
                  <a:cubicBezTo>
                    <a:pt x="140" y="60"/>
                    <a:pt x="140" y="60"/>
                    <a:pt x="140" y="60"/>
                  </a:cubicBezTo>
                  <a:cubicBezTo>
                    <a:pt x="141" y="60"/>
                    <a:pt x="141" y="60"/>
                    <a:pt x="141" y="60"/>
                  </a:cubicBezTo>
                  <a:cubicBezTo>
                    <a:pt x="141" y="60"/>
                    <a:pt x="141" y="60"/>
                    <a:pt x="141" y="60"/>
                  </a:cubicBezTo>
                  <a:cubicBezTo>
                    <a:pt x="141" y="60"/>
                    <a:pt x="141" y="60"/>
                    <a:pt x="141" y="60"/>
                  </a:cubicBezTo>
                  <a:cubicBezTo>
                    <a:pt x="143" y="59"/>
                    <a:pt x="144" y="58"/>
                    <a:pt x="146" y="57"/>
                  </a:cubicBezTo>
                  <a:cubicBezTo>
                    <a:pt x="154" y="53"/>
                    <a:pt x="160" y="47"/>
                    <a:pt x="162" y="40"/>
                  </a:cubicBezTo>
                  <a:cubicBezTo>
                    <a:pt x="162" y="40"/>
                    <a:pt x="162" y="39"/>
                    <a:pt x="162" y="38"/>
                  </a:cubicBezTo>
                  <a:cubicBezTo>
                    <a:pt x="162" y="39"/>
                    <a:pt x="162" y="39"/>
                    <a:pt x="162" y="40"/>
                  </a:cubicBezTo>
                  <a:cubicBezTo>
                    <a:pt x="162" y="41"/>
                    <a:pt x="161" y="42"/>
                    <a:pt x="161" y="43"/>
                  </a:cubicBezTo>
                  <a:cubicBezTo>
                    <a:pt x="161" y="43"/>
                    <a:pt x="161" y="43"/>
                    <a:pt x="161" y="43"/>
                  </a:cubicBezTo>
                  <a:cubicBezTo>
                    <a:pt x="161" y="44"/>
                    <a:pt x="161" y="44"/>
                    <a:pt x="161" y="44"/>
                  </a:cubicBezTo>
                  <a:cubicBezTo>
                    <a:pt x="161" y="45"/>
                    <a:pt x="160" y="46"/>
                    <a:pt x="160" y="47"/>
                  </a:cubicBezTo>
                  <a:cubicBezTo>
                    <a:pt x="160" y="47"/>
                    <a:pt x="160" y="47"/>
                    <a:pt x="160" y="47"/>
                  </a:cubicBezTo>
                  <a:cubicBezTo>
                    <a:pt x="160" y="47"/>
                    <a:pt x="160" y="47"/>
                    <a:pt x="160" y="47"/>
                  </a:cubicBezTo>
                  <a:cubicBezTo>
                    <a:pt x="160" y="47"/>
                    <a:pt x="160" y="48"/>
                    <a:pt x="159" y="49"/>
                  </a:cubicBezTo>
                  <a:cubicBezTo>
                    <a:pt x="159" y="49"/>
                    <a:pt x="159" y="49"/>
                    <a:pt x="159" y="49"/>
                  </a:cubicBezTo>
                  <a:cubicBezTo>
                    <a:pt x="159" y="49"/>
                    <a:pt x="158" y="50"/>
                    <a:pt x="158" y="51"/>
                  </a:cubicBezTo>
                  <a:cubicBezTo>
                    <a:pt x="158" y="51"/>
                    <a:pt x="158" y="51"/>
                    <a:pt x="158" y="51"/>
                  </a:cubicBezTo>
                  <a:cubicBezTo>
                    <a:pt x="157" y="52"/>
                    <a:pt x="156" y="53"/>
                    <a:pt x="156" y="53"/>
                  </a:cubicBezTo>
                  <a:cubicBezTo>
                    <a:pt x="155" y="54"/>
                    <a:pt x="154" y="55"/>
                    <a:pt x="154" y="56"/>
                  </a:cubicBezTo>
                  <a:cubicBezTo>
                    <a:pt x="153" y="56"/>
                    <a:pt x="153" y="56"/>
                    <a:pt x="153" y="56"/>
                  </a:cubicBezTo>
                  <a:cubicBezTo>
                    <a:pt x="153" y="56"/>
                    <a:pt x="153" y="56"/>
                    <a:pt x="153" y="56"/>
                  </a:cubicBezTo>
                  <a:cubicBezTo>
                    <a:pt x="153" y="56"/>
                    <a:pt x="152" y="57"/>
                    <a:pt x="152" y="57"/>
                  </a:cubicBezTo>
                  <a:cubicBezTo>
                    <a:pt x="151" y="58"/>
                    <a:pt x="151" y="58"/>
                    <a:pt x="151" y="58"/>
                  </a:cubicBezTo>
                  <a:cubicBezTo>
                    <a:pt x="151" y="58"/>
                    <a:pt x="151" y="58"/>
                    <a:pt x="151" y="58"/>
                  </a:cubicBezTo>
                  <a:cubicBezTo>
                    <a:pt x="150" y="58"/>
                    <a:pt x="150" y="59"/>
                    <a:pt x="149" y="60"/>
                  </a:cubicBezTo>
                  <a:cubicBezTo>
                    <a:pt x="148" y="60"/>
                    <a:pt x="148" y="60"/>
                    <a:pt x="148" y="60"/>
                  </a:cubicBezTo>
                  <a:cubicBezTo>
                    <a:pt x="148" y="60"/>
                    <a:pt x="148" y="60"/>
                    <a:pt x="148" y="60"/>
                  </a:cubicBezTo>
                  <a:cubicBezTo>
                    <a:pt x="146" y="62"/>
                    <a:pt x="143" y="64"/>
                    <a:pt x="140" y="65"/>
                  </a:cubicBezTo>
                  <a:cubicBezTo>
                    <a:pt x="140" y="65"/>
                    <a:pt x="140" y="65"/>
                    <a:pt x="140" y="65"/>
                  </a:cubicBezTo>
                  <a:cubicBezTo>
                    <a:pt x="140" y="65"/>
                    <a:pt x="140" y="65"/>
                    <a:pt x="140" y="65"/>
                  </a:cubicBezTo>
                  <a:cubicBezTo>
                    <a:pt x="139" y="66"/>
                    <a:pt x="138" y="66"/>
                    <a:pt x="137" y="67"/>
                  </a:cubicBezTo>
                  <a:cubicBezTo>
                    <a:pt x="137" y="67"/>
                    <a:pt x="137" y="67"/>
                    <a:pt x="137" y="67"/>
                  </a:cubicBezTo>
                  <a:cubicBezTo>
                    <a:pt x="136" y="67"/>
                    <a:pt x="136" y="67"/>
                    <a:pt x="136" y="67"/>
                  </a:cubicBezTo>
                  <a:cubicBezTo>
                    <a:pt x="135" y="68"/>
                    <a:pt x="134" y="68"/>
                    <a:pt x="134" y="68"/>
                  </a:cubicBezTo>
                  <a:cubicBezTo>
                    <a:pt x="133" y="68"/>
                    <a:pt x="133" y="68"/>
                    <a:pt x="133" y="68"/>
                  </a:cubicBezTo>
                  <a:cubicBezTo>
                    <a:pt x="133" y="69"/>
                    <a:pt x="133" y="69"/>
                    <a:pt x="133" y="69"/>
                  </a:cubicBezTo>
                  <a:cubicBezTo>
                    <a:pt x="132" y="69"/>
                    <a:pt x="131" y="69"/>
                    <a:pt x="130" y="70"/>
                  </a:cubicBezTo>
                  <a:cubicBezTo>
                    <a:pt x="130" y="70"/>
                    <a:pt x="130" y="70"/>
                    <a:pt x="130" y="70"/>
                  </a:cubicBezTo>
                  <a:cubicBezTo>
                    <a:pt x="129" y="70"/>
                    <a:pt x="129" y="70"/>
                    <a:pt x="129" y="70"/>
                  </a:cubicBezTo>
                  <a:cubicBezTo>
                    <a:pt x="128" y="70"/>
                    <a:pt x="127" y="71"/>
                    <a:pt x="125" y="71"/>
                  </a:cubicBezTo>
                  <a:cubicBezTo>
                    <a:pt x="125" y="71"/>
                    <a:pt x="125" y="71"/>
                    <a:pt x="125" y="71"/>
                  </a:cubicBezTo>
                  <a:cubicBezTo>
                    <a:pt x="124" y="71"/>
                    <a:pt x="124" y="71"/>
                    <a:pt x="124" y="71"/>
                  </a:cubicBezTo>
                  <a:cubicBezTo>
                    <a:pt x="123" y="72"/>
                    <a:pt x="122" y="72"/>
                    <a:pt x="121" y="72"/>
                  </a:cubicBezTo>
                  <a:cubicBezTo>
                    <a:pt x="121" y="72"/>
                    <a:pt x="121" y="72"/>
                    <a:pt x="121" y="72"/>
                  </a:cubicBezTo>
                  <a:cubicBezTo>
                    <a:pt x="121" y="72"/>
                    <a:pt x="121" y="72"/>
                    <a:pt x="121" y="72"/>
                  </a:cubicBezTo>
                  <a:cubicBezTo>
                    <a:pt x="121" y="72"/>
                    <a:pt x="121" y="72"/>
                    <a:pt x="121" y="72"/>
                  </a:cubicBezTo>
                  <a:cubicBezTo>
                    <a:pt x="121" y="72"/>
                    <a:pt x="120" y="72"/>
                    <a:pt x="120" y="72"/>
                  </a:cubicBezTo>
                  <a:cubicBezTo>
                    <a:pt x="119" y="72"/>
                    <a:pt x="118" y="72"/>
                    <a:pt x="118" y="72"/>
                  </a:cubicBezTo>
                  <a:cubicBezTo>
                    <a:pt x="117" y="72"/>
                    <a:pt x="117" y="72"/>
                    <a:pt x="117" y="72"/>
                  </a:cubicBezTo>
                  <a:cubicBezTo>
                    <a:pt x="116" y="73"/>
                    <a:pt x="115" y="73"/>
                    <a:pt x="113" y="73"/>
                  </a:cubicBezTo>
                  <a:cubicBezTo>
                    <a:pt x="113" y="73"/>
                    <a:pt x="113" y="73"/>
                    <a:pt x="113" y="73"/>
                  </a:cubicBezTo>
                  <a:cubicBezTo>
                    <a:pt x="113" y="73"/>
                    <a:pt x="113" y="73"/>
                    <a:pt x="113" y="73"/>
                  </a:cubicBezTo>
                  <a:cubicBezTo>
                    <a:pt x="113" y="73"/>
                    <a:pt x="113" y="73"/>
                    <a:pt x="113" y="73"/>
                  </a:cubicBezTo>
                  <a:cubicBezTo>
                    <a:pt x="113" y="73"/>
                    <a:pt x="113" y="73"/>
                    <a:pt x="113" y="73"/>
                  </a:cubicBezTo>
                  <a:cubicBezTo>
                    <a:pt x="112" y="73"/>
                    <a:pt x="110" y="73"/>
                    <a:pt x="109" y="72"/>
                  </a:cubicBezTo>
                  <a:cubicBezTo>
                    <a:pt x="109" y="72"/>
                    <a:pt x="109" y="72"/>
                    <a:pt x="109" y="72"/>
                  </a:cubicBezTo>
                  <a:cubicBezTo>
                    <a:pt x="109" y="72"/>
                    <a:pt x="108" y="72"/>
                    <a:pt x="108" y="72"/>
                  </a:cubicBezTo>
                  <a:cubicBezTo>
                    <a:pt x="107" y="72"/>
                    <a:pt x="106" y="72"/>
                    <a:pt x="105" y="72"/>
                  </a:cubicBezTo>
                  <a:cubicBezTo>
                    <a:pt x="105" y="72"/>
                    <a:pt x="105" y="72"/>
                    <a:pt x="105" y="72"/>
                  </a:cubicBezTo>
                  <a:cubicBezTo>
                    <a:pt x="104" y="72"/>
                    <a:pt x="104" y="72"/>
                    <a:pt x="104" y="72"/>
                  </a:cubicBezTo>
                  <a:cubicBezTo>
                    <a:pt x="104" y="72"/>
                    <a:pt x="104" y="72"/>
                    <a:pt x="104" y="72"/>
                  </a:cubicBezTo>
                  <a:cubicBezTo>
                    <a:pt x="104" y="72"/>
                    <a:pt x="104" y="72"/>
                    <a:pt x="104" y="72"/>
                  </a:cubicBezTo>
                  <a:cubicBezTo>
                    <a:pt x="104" y="72"/>
                    <a:pt x="104" y="72"/>
                    <a:pt x="104" y="72"/>
                  </a:cubicBezTo>
                  <a:cubicBezTo>
                    <a:pt x="103" y="72"/>
                    <a:pt x="101" y="72"/>
                    <a:pt x="100" y="71"/>
                  </a:cubicBezTo>
                  <a:cubicBezTo>
                    <a:pt x="99" y="71"/>
                    <a:pt x="99" y="71"/>
                    <a:pt x="99" y="71"/>
                  </a:cubicBezTo>
                  <a:cubicBezTo>
                    <a:pt x="99" y="71"/>
                    <a:pt x="99" y="71"/>
                    <a:pt x="99" y="71"/>
                  </a:cubicBezTo>
                  <a:cubicBezTo>
                    <a:pt x="98" y="71"/>
                    <a:pt x="98" y="71"/>
                    <a:pt x="98" y="71"/>
                  </a:cubicBezTo>
                  <a:cubicBezTo>
                    <a:pt x="95" y="70"/>
                    <a:pt x="92" y="69"/>
                    <a:pt x="88" y="68"/>
                  </a:cubicBezTo>
                  <a:cubicBezTo>
                    <a:pt x="88" y="68"/>
                    <a:pt x="88" y="68"/>
                    <a:pt x="88" y="68"/>
                  </a:cubicBezTo>
                  <a:cubicBezTo>
                    <a:pt x="88" y="68"/>
                    <a:pt x="88" y="68"/>
                    <a:pt x="88" y="68"/>
                  </a:cubicBezTo>
                  <a:cubicBezTo>
                    <a:pt x="87" y="68"/>
                    <a:pt x="87" y="68"/>
                    <a:pt x="87" y="68"/>
                  </a:cubicBezTo>
                  <a:cubicBezTo>
                    <a:pt x="86" y="68"/>
                    <a:pt x="86" y="68"/>
                    <a:pt x="86" y="68"/>
                  </a:cubicBezTo>
                  <a:cubicBezTo>
                    <a:pt x="85" y="67"/>
                    <a:pt x="85" y="67"/>
                    <a:pt x="85" y="67"/>
                  </a:cubicBezTo>
                  <a:cubicBezTo>
                    <a:pt x="84" y="67"/>
                    <a:pt x="83" y="67"/>
                    <a:pt x="82" y="66"/>
                  </a:cubicBezTo>
                  <a:cubicBezTo>
                    <a:pt x="82" y="66"/>
                    <a:pt x="82" y="66"/>
                    <a:pt x="82" y="66"/>
                  </a:cubicBezTo>
                  <a:cubicBezTo>
                    <a:pt x="82" y="66"/>
                    <a:pt x="82" y="66"/>
                    <a:pt x="82" y="66"/>
                  </a:cubicBezTo>
                  <a:cubicBezTo>
                    <a:pt x="81" y="66"/>
                    <a:pt x="81" y="66"/>
                    <a:pt x="81" y="66"/>
                  </a:cubicBezTo>
                  <a:cubicBezTo>
                    <a:pt x="71" y="63"/>
                    <a:pt x="60" y="57"/>
                    <a:pt x="53" y="54"/>
                  </a:cubicBezTo>
                  <a:cubicBezTo>
                    <a:pt x="53" y="54"/>
                    <a:pt x="53" y="54"/>
                    <a:pt x="53" y="54"/>
                  </a:cubicBezTo>
                  <a:cubicBezTo>
                    <a:pt x="47" y="51"/>
                    <a:pt x="41" y="48"/>
                    <a:pt x="36" y="44"/>
                  </a:cubicBezTo>
                  <a:cubicBezTo>
                    <a:pt x="34" y="44"/>
                    <a:pt x="33" y="43"/>
                    <a:pt x="32" y="42"/>
                  </a:cubicBezTo>
                  <a:cubicBezTo>
                    <a:pt x="30" y="41"/>
                    <a:pt x="29" y="41"/>
                    <a:pt x="28" y="40"/>
                  </a:cubicBezTo>
                  <a:cubicBezTo>
                    <a:pt x="27" y="39"/>
                    <a:pt x="27" y="39"/>
                    <a:pt x="27" y="39"/>
                  </a:cubicBezTo>
                  <a:cubicBezTo>
                    <a:pt x="27" y="39"/>
                    <a:pt x="27" y="39"/>
                    <a:pt x="27" y="39"/>
                  </a:cubicBezTo>
                  <a:cubicBezTo>
                    <a:pt x="26" y="38"/>
                    <a:pt x="25" y="37"/>
                    <a:pt x="24" y="37"/>
                  </a:cubicBezTo>
                  <a:cubicBezTo>
                    <a:pt x="23" y="36"/>
                    <a:pt x="23" y="36"/>
                    <a:pt x="23" y="36"/>
                  </a:cubicBezTo>
                  <a:cubicBezTo>
                    <a:pt x="23" y="36"/>
                    <a:pt x="22" y="36"/>
                    <a:pt x="22" y="35"/>
                  </a:cubicBezTo>
                  <a:cubicBezTo>
                    <a:pt x="21" y="35"/>
                    <a:pt x="20" y="34"/>
                    <a:pt x="19" y="33"/>
                  </a:cubicBezTo>
                  <a:cubicBezTo>
                    <a:pt x="18" y="32"/>
                    <a:pt x="17" y="31"/>
                    <a:pt x="16" y="30"/>
                  </a:cubicBezTo>
                  <a:cubicBezTo>
                    <a:pt x="12" y="27"/>
                    <a:pt x="10" y="24"/>
                    <a:pt x="7" y="20"/>
                  </a:cubicBezTo>
                  <a:cubicBezTo>
                    <a:pt x="7" y="19"/>
                    <a:pt x="7" y="19"/>
                    <a:pt x="7" y="19"/>
                  </a:cubicBezTo>
                  <a:cubicBezTo>
                    <a:pt x="6" y="19"/>
                    <a:pt x="6" y="19"/>
                    <a:pt x="6" y="19"/>
                  </a:cubicBezTo>
                  <a:cubicBezTo>
                    <a:pt x="6" y="19"/>
                    <a:pt x="6" y="19"/>
                    <a:pt x="6" y="19"/>
                  </a:cubicBezTo>
                  <a:cubicBezTo>
                    <a:pt x="6" y="18"/>
                    <a:pt x="6" y="18"/>
                    <a:pt x="5" y="17"/>
                  </a:cubicBezTo>
                  <a:cubicBezTo>
                    <a:pt x="5" y="17"/>
                    <a:pt x="5" y="17"/>
                    <a:pt x="5" y="17"/>
                  </a:cubicBezTo>
                  <a:cubicBezTo>
                    <a:pt x="5" y="17"/>
                    <a:pt x="5" y="17"/>
                    <a:pt x="5" y="17"/>
                  </a:cubicBezTo>
                  <a:cubicBezTo>
                    <a:pt x="5" y="17"/>
                    <a:pt x="5" y="17"/>
                    <a:pt x="5" y="17"/>
                  </a:cubicBezTo>
                  <a:cubicBezTo>
                    <a:pt x="5" y="17"/>
                    <a:pt x="5" y="16"/>
                    <a:pt x="5" y="16"/>
                  </a:cubicBezTo>
                  <a:cubicBezTo>
                    <a:pt x="5" y="16"/>
                    <a:pt x="4" y="15"/>
                    <a:pt x="4" y="14"/>
                  </a:cubicBezTo>
                  <a:cubicBezTo>
                    <a:pt x="3" y="14"/>
                    <a:pt x="3" y="14"/>
                    <a:pt x="3" y="14"/>
                  </a:cubicBezTo>
                  <a:cubicBezTo>
                    <a:pt x="3" y="13"/>
                    <a:pt x="3" y="13"/>
                    <a:pt x="3" y="13"/>
                  </a:cubicBezTo>
                  <a:cubicBezTo>
                    <a:pt x="3" y="13"/>
                    <a:pt x="3" y="12"/>
                    <a:pt x="3" y="12"/>
                  </a:cubicBezTo>
                  <a:cubicBezTo>
                    <a:pt x="3" y="11"/>
                    <a:pt x="3" y="11"/>
                    <a:pt x="3" y="11"/>
                  </a:cubicBezTo>
                  <a:cubicBezTo>
                    <a:pt x="3" y="11"/>
                    <a:pt x="3" y="11"/>
                    <a:pt x="3" y="11"/>
                  </a:cubicBezTo>
                  <a:cubicBezTo>
                    <a:pt x="2" y="11"/>
                    <a:pt x="2" y="11"/>
                    <a:pt x="2" y="10"/>
                  </a:cubicBezTo>
                  <a:cubicBezTo>
                    <a:pt x="2" y="10"/>
                    <a:pt x="2" y="10"/>
                    <a:pt x="2" y="10"/>
                  </a:cubicBezTo>
                  <a:cubicBezTo>
                    <a:pt x="2" y="10"/>
                    <a:pt x="2" y="10"/>
                    <a:pt x="2" y="10"/>
                  </a:cubicBezTo>
                  <a:cubicBezTo>
                    <a:pt x="2" y="9"/>
                    <a:pt x="2" y="9"/>
                    <a:pt x="1" y="8"/>
                  </a:cubicBezTo>
                  <a:cubicBezTo>
                    <a:pt x="1" y="7"/>
                    <a:pt x="1" y="6"/>
                    <a:pt x="1" y="5"/>
                  </a:cubicBezTo>
                  <a:cubicBezTo>
                    <a:pt x="1" y="5"/>
                    <a:pt x="1" y="5"/>
                    <a:pt x="1" y="5"/>
                  </a:cubicBezTo>
                  <a:cubicBezTo>
                    <a:pt x="1" y="5"/>
                    <a:pt x="1" y="5"/>
                    <a:pt x="1" y="5"/>
                  </a:cubicBezTo>
                  <a:cubicBezTo>
                    <a:pt x="1" y="4"/>
                    <a:pt x="1" y="4"/>
                    <a:pt x="1" y="3"/>
                  </a:cubicBezTo>
                  <a:cubicBezTo>
                    <a:pt x="0" y="3"/>
                    <a:pt x="0" y="2"/>
                    <a:pt x="0" y="1"/>
                  </a:cubicBezTo>
                  <a:cubicBezTo>
                    <a:pt x="0" y="1"/>
                    <a:pt x="0" y="1"/>
                    <a:pt x="0" y="1"/>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2" name="î$ľíḓè"/>
            <p:cNvSpPr/>
            <p:nvPr/>
          </p:nvSpPr>
          <p:spPr bwMode="auto">
            <a:xfrm>
              <a:off x="8105112" y="4491914"/>
              <a:ext cx="1227691" cy="750457"/>
            </a:xfrm>
            <a:custGeom>
              <a:avLst/>
              <a:gdLst>
                <a:gd name="T0" fmla="*/ 1 w 162"/>
                <a:gd name="T1" fmla="*/ 29 h 99"/>
                <a:gd name="T2" fmla="*/ 12 w 162"/>
                <a:gd name="T3" fmla="*/ 10 h 99"/>
                <a:gd name="T4" fmla="*/ 21 w 162"/>
                <a:gd name="T5" fmla="*/ 5 h 99"/>
                <a:gd name="T6" fmla="*/ 25 w 162"/>
                <a:gd name="T7" fmla="*/ 3 h 99"/>
                <a:gd name="T8" fmla="*/ 32 w 162"/>
                <a:gd name="T9" fmla="*/ 1 h 99"/>
                <a:gd name="T10" fmla="*/ 34 w 162"/>
                <a:gd name="T11" fmla="*/ 1 h 99"/>
                <a:gd name="T12" fmla="*/ 38 w 162"/>
                <a:gd name="T13" fmla="*/ 0 h 99"/>
                <a:gd name="T14" fmla="*/ 44 w 162"/>
                <a:gd name="T15" fmla="*/ 0 h 99"/>
                <a:gd name="T16" fmla="*/ 48 w 162"/>
                <a:gd name="T17" fmla="*/ 0 h 99"/>
                <a:gd name="T18" fmla="*/ 57 w 162"/>
                <a:gd name="T19" fmla="*/ 0 h 99"/>
                <a:gd name="T20" fmla="*/ 76 w 162"/>
                <a:gd name="T21" fmla="*/ 4 h 99"/>
                <a:gd name="T22" fmla="*/ 84 w 162"/>
                <a:gd name="T23" fmla="*/ 6 h 99"/>
                <a:gd name="T24" fmla="*/ 86 w 162"/>
                <a:gd name="T25" fmla="*/ 7 h 99"/>
                <a:gd name="T26" fmla="*/ 93 w 162"/>
                <a:gd name="T27" fmla="*/ 10 h 99"/>
                <a:gd name="T28" fmla="*/ 112 w 162"/>
                <a:gd name="T29" fmla="*/ 20 h 99"/>
                <a:gd name="T30" fmla="*/ 120 w 162"/>
                <a:gd name="T31" fmla="*/ 25 h 99"/>
                <a:gd name="T32" fmla="*/ 126 w 162"/>
                <a:gd name="T33" fmla="*/ 29 h 99"/>
                <a:gd name="T34" fmla="*/ 142 w 162"/>
                <a:gd name="T35" fmla="*/ 40 h 99"/>
                <a:gd name="T36" fmla="*/ 160 w 162"/>
                <a:gd name="T37" fmla="*/ 62 h 99"/>
                <a:gd name="T38" fmla="*/ 162 w 162"/>
                <a:gd name="T39" fmla="*/ 71 h 99"/>
                <a:gd name="T40" fmla="*/ 143 w 162"/>
                <a:gd name="T41" fmla="*/ 92 h 99"/>
                <a:gd name="T42" fmla="*/ 141 w 162"/>
                <a:gd name="T43" fmla="*/ 93 h 99"/>
                <a:gd name="T44" fmla="*/ 140 w 162"/>
                <a:gd name="T45" fmla="*/ 93 h 99"/>
                <a:gd name="T46" fmla="*/ 138 w 162"/>
                <a:gd name="T47" fmla="*/ 94 h 99"/>
                <a:gd name="T48" fmla="*/ 136 w 162"/>
                <a:gd name="T49" fmla="*/ 95 h 99"/>
                <a:gd name="T50" fmla="*/ 135 w 162"/>
                <a:gd name="T51" fmla="*/ 95 h 99"/>
                <a:gd name="T52" fmla="*/ 134 w 162"/>
                <a:gd name="T53" fmla="*/ 96 h 99"/>
                <a:gd name="T54" fmla="*/ 131 w 162"/>
                <a:gd name="T55" fmla="*/ 97 h 99"/>
                <a:gd name="T56" fmla="*/ 130 w 162"/>
                <a:gd name="T57" fmla="*/ 97 h 99"/>
                <a:gd name="T58" fmla="*/ 128 w 162"/>
                <a:gd name="T59" fmla="*/ 98 h 99"/>
                <a:gd name="T60" fmla="*/ 127 w 162"/>
                <a:gd name="T61" fmla="*/ 98 h 99"/>
                <a:gd name="T62" fmla="*/ 125 w 162"/>
                <a:gd name="T63" fmla="*/ 98 h 99"/>
                <a:gd name="T64" fmla="*/ 123 w 162"/>
                <a:gd name="T65" fmla="*/ 99 h 99"/>
                <a:gd name="T66" fmla="*/ 122 w 162"/>
                <a:gd name="T67" fmla="*/ 99 h 99"/>
                <a:gd name="T68" fmla="*/ 120 w 162"/>
                <a:gd name="T69" fmla="*/ 99 h 99"/>
                <a:gd name="T70" fmla="*/ 118 w 162"/>
                <a:gd name="T71" fmla="*/ 99 h 99"/>
                <a:gd name="T72" fmla="*/ 114 w 162"/>
                <a:gd name="T73" fmla="*/ 99 h 99"/>
                <a:gd name="T74" fmla="*/ 112 w 162"/>
                <a:gd name="T75" fmla="*/ 99 h 99"/>
                <a:gd name="T76" fmla="*/ 109 w 162"/>
                <a:gd name="T77" fmla="*/ 99 h 99"/>
                <a:gd name="T78" fmla="*/ 105 w 162"/>
                <a:gd name="T79" fmla="*/ 99 h 99"/>
                <a:gd name="T80" fmla="*/ 99 w 162"/>
                <a:gd name="T81" fmla="*/ 98 h 99"/>
                <a:gd name="T82" fmla="*/ 93 w 162"/>
                <a:gd name="T83" fmla="*/ 97 h 99"/>
                <a:gd name="T84" fmla="*/ 83 w 162"/>
                <a:gd name="T85" fmla="*/ 94 h 99"/>
                <a:gd name="T86" fmla="*/ 27 w 162"/>
                <a:gd name="T87" fmla="*/ 67 h 99"/>
                <a:gd name="T88" fmla="*/ 18 w 162"/>
                <a:gd name="T89" fmla="*/ 61 h 99"/>
                <a:gd name="T90" fmla="*/ 14 w 162"/>
                <a:gd name="T91" fmla="*/ 58 h 99"/>
                <a:gd name="T92" fmla="*/ 8 w 162"/>
                <a:gd name="T93" fmla="*/ 52 h 99"/>
                <a:gd name="T94" fmla="*/ 7 w 162"/>
                <a:gd name="T95" fmla="*/ 50 h 99"/>
                <a:gd name="T96" fmla="*/ 5 w 162"/>
                <a:gd name="T97" fmla="*/ 47 h 99"/>
                <a:gd name="T98" fmla="*/ 4 w 162"/>
                <a:gd name="T99" fmla="*/ 46 h 99"/>
                <a:gd name="T100" fmla="*/ 2 w 162"/>
                <a:gd name="T101" fmla="*/ 42 h 99"/>
                <a:gd name="T102" fmla="*/ 1 w 162"/>
                <a:gd name="T103" fmla="*/ 40 h 99"/>
                <a:gd name="T104" fmla="*/ 1 w 162"/>
                <a:gd name="T105" fmla="*/ 38 h 99"/>
                <a:gd name="T106" fmla="*/ 1 w 162"/>
                <a:gd name="T107" fmla="*/ 37 h 99"/>
                <a:gd name="T108" fmla="*/ 0 w 162"/>
                <a:gd name="T10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99">
                  <a:moveTo>
                    <a:pt x="0" y="33"/>
                  </a:moveTo>
                  <a:cubicBezTo>
                    <a:pt x="0" y="32"/>
                    <a:pt x="0" y="32"/>
                    <a:pt x="0" y="32"/>
                  </a:cubicBezTo>
                  <a:cubicBezTo>
                    <a:pt x="0" y="32"/>
                    <a:pt x="0" y="32"/>
                    <a:pt x="0" y="32"/>
                  </a:cubicBezTo>
                  <a:cubicBezTo>
                    <a:pt x="0" y="31"/>
                    <a:pt x="0" y="30"/>
                    <a:pt x="1" y="29"/>
                  </a:cubicBezTo>
                  <a:cubicBezTo>
                    <a:pt x="1" y="29"/>
                    <a:pt x="1" y="29"/>
                    <a:pt x="1" y="29"/>
                  </a:cubicBezTo>
                  <a:cubicBezTo>
                    <a:pt x="1" y="29"/>
                    <a:pt x="1" y="29"/>
                    <a:pt x="1" y="29"/>
                  </a:cubicBezTo>
                  <a:cubicBezTo>
                    <a:pt x="1" y="28"/>
                    <a:pt x="1" y="28"/>
                    <a:pt x="1" y="28"/>
                  </a:cubicBezTo>
                  <a:cubicBezTo>
                    <a:pt x="1" y="28"/>
                    <a:pt x="1" y="28"/>
                    <a:pt x="1" y="28"/>
                  </a:cubicBezTo>
                  <a:cubicBezTo>
                    <a:pt x="1" y="27"/>
                    <a:pt x="1" y="25"/>
                    <a:pt x="2" y="24"/>
                  </a:cubicBezTo>
                  <a:cubicBezTo>
                    <a:pt x="2" y="24"/>
                    <a:pt x="2" y="24"/>
                    <a:pt x="2" y="24"/>
                  </a:cubicBezTo>
                  <a:cubicBezTo>
                    <a:pt x="2" y="24"/>
                    <a:pt x="2" y="24"/>
                    <a:pt x="2" y="24"/>
                  </a:cubicBezTo>
                  <a:cubicBezTo>
                    <a:pt x="4" y="17"/>
                    <a:pt x="8" y="13"/>
                    <a:pt x="12" y="10"/>
                  </a:cubicBezTo>
                  <a:cubicBezTo>
                    <a:pt x="13" y="9"/>
                    <a:pt x="13" y="9"/>
                    <a:pt x="14" y="9"/>
                  </a:cubicBezTo>
                  <a:cubicBezTo>
                    <a:pt x="15" y="8"/>
                    <a:pt x="16" y="7"/>
                    <a:pt x="17" y="7"/>
                  </a:cubicBezTo>
                  <a:cubicBezTo>
                    <a:pt x="16" y="7"/>
                    <a:pt x="16" y="7"/>
                    <a:pt x="16" y="7"/>
                  </a:cubicBezTo>
                  <a:cubicBezTo>
                    <a:pt x="17" y="7"/>
                    <a:pt x="17" y="7"/>
                    <a:pt x="17" y="7"/>
                  </a:cubicBezTo>
                  <a:cubicBezTo>
                    <a:pt x="17" y="6"/>
                    <a:pt x="17" y="6"/>
                    <a:pt x="17" y="6"/>
                  </a:cubicBezTo>
                  <a:cubicBezTo>
                    <a:pt x="21" y="5"/>
                    <a:pt x="21" y="5"/>
                    <a:pt x="21" y="5"/>
                  </a:cubicBezTo>
                  <a:cubicBezTo>
                    <a:pt x="22" y="4"/>
                    <a:pt x="23" y="4"/>
                    <a:pt x="24" y="3"/>
                  </a:cubicBezTo>
                  <a:cubicBezTo>
                    <a:pt x="24" y="3"/>
                    <a:pt x="24" y="3"/>
                    <a:pt x="24" y="3"/>
                  </a:cubicBezTo>
                  <a:cubicBezTo>
                    <a:pt x="24" y="3"/>
                    <a:pt x="24" y="3"/>
                    <a:pt x="24" y="3"/>
                  </a:cubicBezTo>
                  <a:cubicBezTo>
                    <a:pt x="24" y="3"/>
                    <a:pt x="24" y="3"/>
                    <a:pt x="24" y="3"/>
                  </a:cubicBezTo>
                  <a:cubicBezTo>
                    <a:pt x="25" y="3"/>
                    <a:pt x="25" y="3"/>
                    <a:pt x="25" y="3"/>
                  </a:cubicBezTo>
                  <a:cubicBezTo>
                    <a:pt x="25" y="3"/>
                    <a:pt x="25" y="3"/>
                    <a:pt x="25" y="3"/>
                  </a:cubicBezTo>
                  <a:cubicBezTo>
                    <a:pt x="26" y="3"/>
                    <a:pt x="26" y="3"/>
                    <a:pt x="26" y="3"/>
                  </a:cubicBezTo>
                  <a:cubicBezTo>
                    <a:pt x="26" y="3"/>
                    <a:pt x="26" y="3"/>
                    <a:pt x="26" y="3"/>
                  </a:cubicBezTo>
                  <a:cubicBezTo>
                    <a:pt x="27" y="2"/>
                    <a:pt x="27" y="2"/>
                    <a:pt x="27" y="2"/>
                  </a:cubicBezTo>
                  <a:cubicBezTo>
                    <a:pt x="28" y="2"/>
                    <a:pt x="28" y="2"/>
                    <a:pt x="28" y="2"/>
                  </a:cubicBezTo>
                  <a:cubicBezTo>
                    <a:pt x="28" y="2"/>
                    <a:pt x="28" y="2"/>
                    <a:pt x="28" y="2"/>
                  </a:cubicBezTo>
                  <a:cubicBezTo>
                    <a:pt x="30" y="2"/>
                    <a:pt x="31" y="1"/>
                    <a:pt x="32" y="1"/>
                  </a:cubicBezTo>
                  <a:cubicBezTo>
                    <a:pt x="32" y="1"/>
                    <a:pt x="32" y="1"/>
                    <a:pt x="32" y="1"/>
                  </a:cubicBezTo>
                  <a:cubicBezTo>
                    <a:pt x="32" y="1"/>
                    <a:pt x="32" y="1"/>
                    <a:pt x="32" y="1"/>
                  </a:cubicBezTo>
                  <a:cubicBezTo>
                    <a:pt x="33" y="1"/>
                    <a:pt x="33" y="1"/>
                    <a:pt x="34" y="1"/>
                  </a:cubicBezTo>
                  <a:cubicBezTo>
                    <a:pt x="35" y="0"/>
                    <a:pt x="35" y="0"/>
                    <a:pt x="35" y="0"/>
                  </a:cubicBezTo>
                  <a:cubicBezTo>
                    <a:pt x="35" y="0"/>
                    <a:pt x="35" y="0"/>
                    <a:pt x="35" y="0"/>
                  </a:cubicBezTo>
                  <a:cubicBezTo>
                    <a:pt x="34" y="1"/>
                    <a:pt x="34" y="1"/>
                    <a:pt x="34" y="1"/>
                  </a:cubicBezTo>
                  <a:cubicBezTo>
                    <a:pt x="35" y="1"/>
                    <a:pt x="35" y="1"/>
                    <a:pt x="35" y="1"/>
                  </a:cubicBezTo>
                  <a:cubicBezTo>
                    <a:pt x="36" y="0"/>
                    <a:pt x="36" y="0"/>
                    <a:pt x="36" y="0"/>
                  </a:cubicBezTo>
                  <a:cubicBezTo>
                    <a:pt x="35" y="0"/>
                    <a:pt x="35" y="0"/>
                    <a:pt x="35" y="0"/>
                  </a:cubicBezTo>
                  <a:cubicBezTo>
                    <a:pt x="36" y="0"/>
                    <a:pt x="36" y="0"/>
                    <a:pt x="36" y="0"/>
                  </a:cubicBezTo>
                  <a:cubicBezTo>
                    <a:pt x="37" y="0"/>
                    <a:pt x="37" y="0"/>
                    <a:pt x="37" y="0"/>
                  </a:cubicBezTo>
                  <a:cubicBezTo>
                    <a:pt x="37" y="0"/>
                    <a:pt x="38" y="0"/>
                    <a:pt x="38" y="0"/>
                  </a:cubicBezTo>
                  <a:cubicBezTo>
                    <a:pt x="40" y="0"/>
                    <a:pt x="40" y="0"/>
                    <a:pt x="40" y="0"/>
                  </a:cubicBezTo>
                  <a:cubicBezTo>
                    <a:pt x="41" y="0"/>
                    <a:pt x="41" y="0"/>
                    <a:pt x="42" y="0"/>
                  </a:cubicBezTo>
                  <a:cubicBezTo>
                    <a:pt x="42" y="0"/>
                    <a:pt x="42" y="0"/>
                    <a:pt x="42" y="0"/>
                  </a:cubicBezTo>
                  <a:cubicBezTo>
                    <a:pt x="43" y="0"/>
                    <a:pt x="43" y="0"/>
                    <a:pt x="44" y="0"/>
                  </a:cubicBezTo>
                  <a:cubicBezTo>
                    <a:pt x="44" y="0"/>
                    <a:pt x="44" y="0"/>
                    <a:pt x="44" y="0"/>
                  </a:cubicBezTo>
                  <a:cubicBezTo>
                    <a:pt x="44" y="0"/>
                    <a:pt x="44" y="0"/>
                    <a:pt x="44" y="0"/>
                  </a:cubicBezTo>
                  <a:cubicBezTo>
                    <a:pt x="44" y="0"/>
                    <a:pt x="44" y="0"/>
                    <a:pt x="44" y="0"/>
                  </a:cubicBezTo>
                  <a:cubicBezTo>
                    <a:pt x="45" y="0"/>
                    <a:pt x="45" y="0"/>
                    <a:pt x="45" y="0"/>
                  </a:cubicBezTo>
                  <a:cubicBezTo>
                    <a:pt x="46" y="0"/>
                    <a:pt x="46" y="0"/>
                    <a:pt x="46" y="0"/>
                  </a:cubicBezTo>
                  <a:cubicBezTo>
                    <a:pt x="47" y="0"/>
                    <a:pt x="47" y="0"/>
                    <a:pt x="47" y="0"/>
                  </a:cubicBezTo>
                  <a:cubicBezTo>
                    <a:pt x="47" y="0"/>
                    <a:pt x="47" y="0"/>
                    <a:pt x="47" y="0"/>
                  </a:cubicBezTo>
                  <a:cubicBezTo>
                    <a:pt x="48" y="0"/>
                    <a:pt x="48" y="0"/>
                    <a:pt x="48" y="0"/>
                  </a:cubicBezTo>
                  <a:cubicBezTo>
                    <a:pt x="49" y="0"/>
                    <a:pt x="50" y="0"/>
                    <a:pt x="51" y="0"/>
                  </a:cubicBezTo>
                  <a:cubicBezTo>
                    <a:pt x="51" y="0"/>
                    <a:pt x="52" y="0"/>
                    <a:pt x="52" y="0"/>
                  </a:cubicBezTo>
                  <a:cubicBezTo>
                    <a:pt x="53" y="0"/>
                    <a:pt x="53" y="0"/>
                    <a:pt x="53" y="0"/>
                  </a:cubicBezTo>
                  <a:cubicBezTo>
                    <a:pt x="53" y="0"/>
                    <a:pt x="53" y="0"/>
                    <a:pt x="53" y="0"/>
                  </a:cubicBezTo>
                  <a:cubicBezTo>
                    <a:pt x="54" y="0"/>
                    <a:pt x="55" y="0"/>
                    <a:pt x="56" y="0"/>
                  </a:cubicBezTo>
                  <a:cubicBezTo>
                    <a:pt x="57" y="0"/>
                    <a:pt x="57" y="0"/>
                    <a:pt x="57" y="0"/>
                  </a:cubicBezTo>
                  <a:cubicBezTo>
                    <a:pt x="60" y="1"/>
                    <a:pt x="63" y="1"/>
                    <a:pt x="66" y="2"/>
                  </a:cubicBezTo>
                  <a:cubicBezTo>
                    <a:pt x="67" y="2"/>
                    <a:pt x="67" y="2"/>
                    <a:pt x="67" y="2"/>
                  </a:cubicBezTo>
                  <a:cubicBezTo>
                    <a:pt x="68" y="2"/>
                    <a:pt x="70" y="2"/>
                    <a:pt x="71" y="3"/>
                  </a:cubicBezTo>
                  <a:cubicBezTo>
                    <a:pt x="71" y="3"/>
                    <a:pt x="71" y="3"/>
                    <a:pt x="71" y="3"/>
                  </a:cubicBezTo>
                  <a:cubicBezTo>
                    <a:pt x="72" y="3"/>
                    <a:pt x="72" y="3"/>
                    <a:pt x="72" y="3"/>
                  </a:cubicBezTo>
                  <a:cubicBezTo>
                    <a:pt x="73" y="3"/>
                    <a:pt x="75" y="4"/>
                    <a:pt x="76" y="4"/>
                  </a:cubicBezTo>
                  <a:cubicBezTo>
                    <a:pt x="76" y="4"/>
                    <a:pt x="78" y="4"/>
                    <a:pt x="81" y="5"/>
                  </a:cubicBezTo>
                  <a:cubicBezTo>
                    <a:pt x="81" y="5"/>
                    <a:pt x="81" y="5"/>
                    <a:pt x="81" y="5"/>
                  </a:cubicBezTo>
                  <a:cubicBezTo>
                    <a:pt x="81" y="5"/>
                    <a:pt x="81" y="5"/>
                    <a:pt x="81" y="5"/>
                  </a:cubicBezTo>
                  <a:cubicBezTo>
                    <a:pt x="82" y="5"/>
                    <a:pt x="82" y="6"/>
                    <a:pt x="82" y="6"/>
                  </a:cubicBezTo>
                  <a:cubicBezTo>
                    <a:pt x="82" y="6"/>
                    <a:pt x="82" y="6"/>
                    <a:pt x="82" y="6"/>
                  </a:cubicBezTo>
                  <a:cubicBezTo>
                    <a:pt x="83" y="6"/>
                    <a:pt x="83" y="6"/>
                    <a:pt x="84" y="6"/>
                  </a:cubicBezTo>
                  <a:cubicBezTo>
                    <a:pt x="85" y="6"/>
                    <a:pt x="85" y="6"/>
                    <a:pt x="85" y="6"/>
                  </a:cubicBezTo>
                  <a:cubicBezTo>
                    <a:pt x="85" y="7"/>
                    <a:pt x="85" y="7"/>
                    <a:pt x="85" y="7"/>
                  </a:cubicBezTo>
                  <a:cubicBezTo>
                    <a:pt x="85" y="7"/>
                    <a:pt x="85" y="7"/>
                    <a:pt x="85" y="7"/>
                  </a:cubicBezTo>
                  <a:cubicBezTo>
                    <a:pt x="86" y="7"/>
                    <a:pt x="86" y="7"/>
                    <a:pt x="86" y="7"/>
                  </a:cubicBezTo>
                  <a:cubicBezTo>
                    <a:pt x="86" y="7"/>
                    <a:pt x="86" y="7"/>
                    <a:pt x="86" y="7"/>
                  </a:cubicBezTo>
                  <a:cubicBezTo>
                    <a:pt x="86" y="7"/>
                    <a:pt x="86" y="7"/>
                    <a:pt x="86" y="7"/>
                  </a:cubicBezTo>
                  <a:cubicBezTo>
                    <a:pt x="86" y="7"/>
                    <a:pt x="86" y="7"/>
                    <a:pt x="86" y="7"/>
                  </a:cubicBezTo>
                  <a:cubicBezTo>
                    <a:pt x="87" y="7"/>
                    <a:pt x="87" y="7"/>
                    <a:pt x="87" y="7"/>
                  </a:cubicBezTo>
                  <a:cubicBezTo>
                    <a:pt x="87" y="7"/>
                    <a:pt x="88" y="8"/>
                    <a:pt x="88" y="8"/>
                  </a:cubicBezTo>
                  <a:cubicBezTo>
                    <a:pt x="89" y="8"/>
                    <a:pt x="89" y="8"/>
                    <a:pt x="89" y="8"/>
                  </a:cubicBezTo>
                  <a:cubicBezTo>
                    <a:pt x="90" y="8"/>
                    <a:pt x="91" y="9"/>
                    <a:pt x="91" y="9"/>
                  </a:cubicBezTo>
                  <a:cubicBezTo>
                    <a:pt x="93" y="10"/>
                    <a:pt x="93" y="10"/>
                    <a:pt x="93" y="10"/>
                  </a:cubicBezTo>
                  <a:cubicBezTo>
                    <a:pt x="94" y="10"/>
                    <a:pt x="95" y="11"/>
                    <a:pt x="96" y="11"/>
                  </a:cubicBezTo>
                  <a:cubicBezTo>
                    <a:pt x="96" y="11"/>
                    <a:pt x="98" y="12"/>
                    <a:pt x="101" y="13"/>
                  </a:cubicBezTo>
                  <a:cubicBezTo>
                    <a:pt x="101" y="13"/>
                    <a:pt x="101" y="13"/>
                    <a:pt x="101" y="13"/>
                  </a:cubicBezTo>
                  <a:cubicBezTo>
                    <a:pt x="101" y="14"/>
                    <a:pt x="101" y="14"/>
                    <a:pt x="101" y="14"/>
                  </a:cubicBezTo>
                  <a:cubicBezTo>
                    <a:pt x="103" y="14"/>
                    <a:pt x="104" y="15"/>
                    <a:pt x="106" y="16"/>
                  </a:cubicBezTo>
                  <a:cubicBezTo>
                    <a:pt x="107" y="17"/>
                    <a:pt x="110" y="18"/>
                    <a:pt x="112" y="20"/>
                  </a:cubicBezTo>
                  <a:cubicBezTo>
                    <a:pt x="112" y="20"/>
                    <a:pt x="112" y="20"/>
                    <a:pt x="112" y="20"/>
                  </a:cubicBezTo>
                  <a:cubicBezTo>
                    <a:pt x="112" y="20"/>
                    <a:pt x="112" y="20"/>
                    <a:pt x="112" y="20"/>
                  </a:cubicBezTo>
                  <a:cubicBezTo>
                    <a:pt x="112" y="20"/>
                    <a:pt x="113" y="20"/>
                    <a:pt x="113" y="21"/>
                  </a:cubicBezTo>
                  <a:cubicBezTo>
                    <a:pt x="115" y="22"/>
                    <a:pt x="118" y="23"/>
                    <a:pt x="120" y="25"/>
                  </a:cubicBezTo>
                  <a:cubicBezTo>
                    <a:pt x="120" y="25"/>
                    <a:pt x="120" y="25"/>
                    <a:pt x="120" y="25"/>
                  </a:cubicBezTo>
                  <a:cubicBezTo>
                    <a:pt x="120" y="25"/>
                    <a:pt x="120" y="25"/>
                    <a:pt x="120" y="25"/>
                  </a:cubicBezTo>
                  <a:cubicBezTo>
                    <a:pt x="121" y="25"/>
                    <a:pt x="121" y="25"/>
                    <a:pt x="121" y="25"/>
                  </a:cubicBezTo>
                  <a:cubicBezTo>
                    <a:pt x="121" y="25"/>
                    <a:pt x="121" y="25"/>
                    <a:pt x="121" y="25"/>
                  </a:cubicBezTo>
                  <a:cubicBezTo>
                    <a:pt x="121" y="25"/>
                    <a:pt x="121" y="25"/>
                    <a:pt x="121" y="25"/>
                  </a:cubicBezTo>
                  <a:cubicBezTo>
                    <a:pt x="121" y="26"/>
                    <a:pt x="122" y="26"/>
                    <a:pt x="122" y="26"/>
                  </a:cubicBezTo>
                  <a:cubicBezTo>
                    <a:pt x="122" y="26"/>
                    <a:pt x="122" y="26"/>
                    <a:pt x="122" y="26"/>
                  </a:cubicBezTo>
                  <a:cubicBezTo>
                    <a:pt x="124" y="27"/>
                    <a:pt x="125" y="28"/>
                    <a:pt x="126" y="29"/>
                  </a:cubicBezTo>
                  <a:cubicBezTo>
                    <a:pt x="127" y="30"/>
                    <a:pt x="128" y="30"/>
                    <a:pt x="128" y="30"/>
                  </a:cubicBezTo>
                  <a:cubicBezTo>
                    <a:pt x="130" y="32"/>
                    <a:pt x="130" y="32"/>
                    <a:pt x="130" y="32"/>
                  </a:cubicBezTo>
                  <a:cubicBezTo>
                    <a:pt x="132" y="33"/>
                    <a:pt x="134" y="34"/>
                    <a:pt x="135" y="35"/>
                  </a:cubicBezTo>
                  <a:cubicBezTo>
                    <a:pt x="138" y="37"/>
                    <a:pt x="140" y="39"/>
                    <a:pt x="141" y="40"/>
                  </a:cubicBezTo>
                  <a:cubicBezTo>
                    <a:pt x="142" y="40"/>
                    <a:pt x="142" y="40"/>
                    <a:pt x="142" y="40"/>
                  </a:cubicBezTo>
                  <a:cubicBezTo>
                    <a:pt x="142" y="40"/>
                    <a:pt x="142" y="40"/>
                    <a:pt x="142" y="40"/>
                  </a:cubicBezTo>
                  <a:cubicBezTo>
                    <a:pt x="144" y="42"/>
                    <a:pt x="145" y="44"/>
                    <a:pt x="146" y="45"/>
                  </a:cubicBezTo>
                  <a:cubicBezTo>
                    <a:pt x="147" y="45"/>
                    <a:pt x="148" y="46"/>
                    <a:pt x="149" y="47"/>
                  </a:cubicBezTo>
                  <a:cubicBezTo>
                    <a:pt x="150" y="48"/>
                    <a:pt x="150" y="48"/>
                    <a:pt x="150" y="48"/>
                  </a:cubicBezTo>
                  <a:cubicBezTo>
                    <a:pt x="151" y="48"/>
                    <a:pt x="151" y="48"/>
                    <a:pt x="151" y="48"/>
                  </a:cubicBezTo>
                  <a:cubicBezTo>
                    <a:pt x="154" y="53"/>
                    <a:pt x="157" y="56"/>
                    <a:pt x="159" y="59"/>
                  </a:cubicBezTo>
                  <a:cubicBezTo>
                    <a:pt x="159" y="60"/>
                    <a:pt x="160" y="61"/>
                    <a:pt x="160" y="62"/>
                  </a:cubicBezTo>
                  <a:cubicBezTo>
                    <a:pt x="160" y="62"/>
                    <a:pt x="160" y="62"/>
                    <a:pt x="160" y="62"/>
                  </a:cubicBezTo>
                  <a:cubicBezTo>
                    <a:pt x="160" y="62"/>
                    <a:pt x="160" y="62"/>
                    <a:pt x="160" y="62"/>
                  </a:cubicBezTo>
                  <a:cubicBezTo>
                    <a:pt x="160" y="63"/>
                    <a:pt x="161" y="64"/>
                    <a:pt x="161" y="64"/>
                  </a:cubicBezTo>
                  <a:cubicBezTo>
                    <a:pt x="161" y="65"/>
                    <a:pt x="161" y="66"/>
                    <a:pt x="161" y="66"/>
                  </a:cubicBezTo>
                  <a:cubicBezTo>
                    <a:pt x="161" y="67"/>
                    <a:pt x="161" y="67"/>
                    <a:pt x="162" y="68"/>
                  </a:cubicBezTo>
                  <a:cubicBezTo>
                    <a:pt x="162" y="69"/>
                    <a:pt x="162" y="70"/>
                    <a:pt x="162" y="71"/>
                  </a:cubicBezTo>
                  <a:cubicBezTo>
                    <a:pt x="162" y="79"/>
                    <a:pt x="155" y="85"/>
                    <a:pt x="146" y="90"/>
                  </a:cubicBezTo>
                  <a:cubicBezTo>
                    <a:pt x="145" y="90"/>
                    <a:pt x="144" y="91"/>
                    <a:pt x="143" y="91"/>
                  </a:cubicBezTo>
                  <a:cubicBezTo>
                    <a:pt x="143" y="91"/>
                    <a:pt x="143" y="91"/>
                    <a:pt x="143" y="91"/>
                  </a:cubicBezTo>
                  <a:cubicBezTo>
                    <a:pt x="143" y="92"/>
                    <a:pt x="143" y="92"/>
                    <a:pt x="143" y="92"/>
                  </a:cubicBezTo>
                  <a:cubicBezTo>
                    <a:pt x="143" y="92"/>
                    <a:pt x="143" y="92"/>
                    <a:pt x="143" y="92"/>
                  </a:cubicBezTo>
                  <a:cubicBezTo>
                    <a:pt x="143" y="92"/>
                    <a:pt x="143" y="92"/>
                    <a:pt x="143" y="92"/>
                  </a:cubicBezTo>
                  <a:cubicBezTo>
                    <a:pt x="142" y="92"/>
                    <a:pt x="142" y="92"/>
                    <a:pt x="142" y="92"/>
                  </a:cubicBezTo>
                  <a:cubicBezTo>
                    <a:pt x="142" y="92"/>
                    <a:pt x="142" y="92"/>
                    <a:pt x="142" y="92"/>
                  </a:cubicBezTo>
                  <a:cubicBezTo>
                    <a:pt x="142" y="92"/>
                    <a:pt x="142" y="92"/>
                    <a:pt x="142" y="92"/>
                  </a:cubicBezTo>
                  <a:cubicBezTo>
                    <a:pt x="142" y="92"/>
                    <a:pt x="142" y="92"/>
                    <a:pt x="142" y="92"/>
                  </a:cubicBezTo>
                  <a:cubicBezTo>
                    <a:pt x="141" y="92"/>
                    <a:pt x="141" y="92"/>
                    <a:pt x="141" y="92"/>
                  </a:cubicBezTo>
                  <a:cubicBezTo>
                    <a:pt x="141" y="93"/>
                    <a:pt x="141" y="93"/>
                    <a:pt x="141" y="93"/>
                  </a:cubicBezTo>
                  <a:cubicBezTo>
                    <a:pt x="141" y="93"/>
                    <a:pt x="141" y="93"/>
                    <a:pt x="141" y="93"/>
                  </a:cubicBezTo>
                  <a:cubicBezTo>
                    <a:pt x="141" y="93"/>
                    <a:pt x="141" y="93"/>
                    <a:pt x="141" y="93"/>
                  </a:cubicBezTo>
                  <a:cubicBezTo>
                    <a:pt x="141" y="93"/>
                    <a:pt x="141" y="93"/>
                    <a:pt x="141" y="93"/>
                  </a:cubicBezTo>
                  <a:cubicBezTo>
                    <a:pt x="140" y="93"/>
                    <a:pt x="140" y="93"/>
                    <a:pt x="140" y="93"/>
                  </a:cubicBezTo>
                  <a:cubicBezTo>
                    <a:pt x="140" y="93"/>
                    <a:pt x="140" y="93"/>
                    <a:pt x="140" y="93"/>
                  </a:cubicBezTo>
                  <a:cubicBezTo>
                    <a:pt x="140" y="93"/>
                    <a:pt x="140" y="93"/>
                    <a:pt x="140" y="93"/>
                  </a:cubicBezTo>
                  <a:cubicBezTo>
                    <a:pt x="139" y="93"/>
                    <a:pt x="139" y="93"/>
                    <a:pt x="139" y="93"/>
                  </a:cubicBezTo>
                  <a:cubicBezTo>
                    <a:pt x="139" y="93"/>
                    <a:pt x="139" y="93"/>
                    <a:pt x="139" y="93"/>
                  </a:cubicBezTo>
                  <a:cubicBezTo>
                    <a:pt x="139" y="94"/>
                    <a:pt x="139" y="94"/>
                    <a:pt x="139" y="94"/>
                  </a:cubicBezTo>
                  <a:cubicBezTo>
                    <a:pt x="139" y="94"/>
                    <a:pt x="139" y="94"/>
                    <a:pt x="139"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4"/>
                    <a:pt x="137" y="94"/>
                    <a:pt x="137" y="94"/>
                  </a:cubicBezTo>
                  <a:cubicBezTo>
                    <a:pt x="137" y="95"/>
                    <a:pt x="137" y="95"/>
                    <a:pt x="137"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6" y="95"/>
                    <a:pt x="136" y="95"/>
                    <a:pt x="136"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3" y="96"/>
                    <a:pt x="133" y="96"/>
                    <a:pt x="133" y="96"/>
                  </a:cubicBezTo>
                  <a:cubicBezTo>
                    <a:pt x="133" y="96"/>
                    <a:pt x="133" y="96"/>
                    <a:pt x="133" y="96"/>
                  </a:cubicBezTo>
                  <a:cubicBezTo>
                    <a:pt x="133" y="96"/>
                    <a:pt x="133" y="96"/>
                    <a:pt x="133" y="96"/>
                  </a:cubicBezTo>
                  <a:cubicBezTo>
                    <a:pt x="132" y="96"/>
                    <a:pt x="132" y="96"/>
                    <a:pt x="132" y="96"/>
                  </a:cubicBezTo>
                  <a:cubicBezTo>
                    <a:pt x="131" y="97"/>
                    <a:pt x="131" y="97"/>
                    <a:pt x="131" y="97"/>
                  </a:cubicBezTo>
                  <a:cubicBezTo>
                    <a:pt x="131" y="97"/>
                    <a:pt x="131" y="97"/>
                    <a:pt x="131" y="97"/>
                  </a:cubicBezTo>
                  <a:cubicBezTo>
                    <a:pt x="131" y="97"/>
                    <a:pt x="131" y="97"/>
                    <a:pt x="131" y="97"/>
                  </a:cubicBezTo>
                  <a:cubicBezTo>
                    <a:pt x="131" y="97"/>
                    <a:pt x="131" y="97"/>
                    <a:pt x="131"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30" y="97"/>
                    <a:pt x="130" y="97"/>
                    <a:pt x="130" y="97"/>
                  </a:cubicBezTo>
                  <a:cubicBezTo>
                    <a:pt x="129" y="97"/>
                    <a:pt x="129" y="97"/>
                    <a:pt x="129" y="97"/>
                  </a:cubicBezTo>
                  <a:cubicBezTo>
                    <a:pt x="129" y="97"/>
                    <a:pt x="129" y="97"/>
                    <a:pt x="129" y="97"/>
                  </a:cubicBezTo>
                  <a:cubicBezTo>
                    <a:pt x="128" y="98"/>
                    <a:pt x="128" y="98"/>
                    <a:pt x="128" y="98"/>
                  </a:cubicBezTo>
                  <a:cubicBezTo>
                    <a:pt x="128" y="98"/>
                    <a:pt x="128" y="98"/>
                    <a:pt x="128" y="98"/>
                  </a:cubicBezTo>
                  <a:cubicBezTo>
                    <a:pt x="128" y="98"/>
                    <a:pt x="128" y="98"/>
                    <a:pt x="128"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7" y="98"/>
                    <a:pt x="127" y="98"/>
                    <a:pt x="127" y="98"/>
                  </a:cubicBezTo>
                  <a:cubicBezTo>
                    <a:pt x="126" y="98"/>
                    <a:pt x="126" y="98"/>
                    <a:pt x="126" y="98"/>
                  </a:cubicBezTo>
                  <a:cubicBezTo>
                    <a:pt x="126" y="98"/>
                    <a:pt x="126" y="98"/>
                    <a:pt x="126"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3" y="99"/>
                    <a:pt x="123" y="99"/>
                    <a:pt x="123" y="99"/>
                  </a:cubicBezTo>
                  <a:cubicBezTo>
                    <a:pt x="123" y="99"/>
                    <a:pt x="123" y="99"/>
                    <a:pt x="123"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2" y="99"/>
                    <a:pt x="122" y="99"/>
                    <a:pt x="122" y="99"/>
                  </a:cubicBezTo>
                  <a:cubicBezTo>
                    <a:pt x="121" y="99"/>
                    <a:pt x="121" y="99"/>
                    <a:pt x="121" y="99"/>
                  </a:cubicBezTo>
                  <a:cubicBezTo>
                    <a:pt x="121" y="99"/>
                    <a:pt x="121" y="99"/>
                    <a:pt x="121" y="99"/>
                  </a:cubicBezTo>
                  <a:cubicBezTo>
                    <a:pt x="120" y="99"/>
                    <a:pt x="120" y="99"/>
                    <a:pt x="120" y="99"/>
                  </a:cubicBezTo>
                  <a:cubicBezTo>
                    <a:pt x="120" y="99"/>
                    <a:pt x="120" y="99"/>
                    <a:pt x="120" y="99"/>
                  </a:cubicBezTo>
                  <a:cubicBezTo>
                    <a:pt x="120" y="99"/>
                    <a:pt x="120" y="99"/>
                    <a:pt x="120" y="99"/>
                  </a:cubicBezTo>
                  <a:cubicBezTo>
                    <a:pt x="119" y="99"/>
                    <a:pt x="119" y="99"/>
                    <a:pt x="119" y="99"/>
                  </a:cubicBezTo>
                  <a:cubicBezTo>
                    <a:pt x="119" y="99"/>
                    <a:pt x="119" y="99"/>
                    <a:pt x="119" y="99"/>
                  </a:cubicBezTo>
                  <a:cubicBezTo>
                    <a:pt x="119" y="99"/>
                    <a:pt x="119" y="99"/>
                    <a:pt x="119" y="99"/>
                  </a:cubicBezTo>
                  <a:cubicBezTo>
                    <a:pt x="118" y="99"/>
                    <a:pt x="118" y="99"/>
                    <a:pt x="118" y="99"/>
                  </a:cubicBezTo>
                  <a:cubicBezTo>
                    <a:pt x="118" y="99"/>
                    <a:pt x="118" y="99"/>
                    <a:pt x="118" y="99"/>
                  </a:cubicBezTo>
                  <a:cubicBezTo>
                    <a:pt x="117" y="99"/>
                    <a:pt x="117" y="99"/>
                    <a:pt x="117" y="99"/>
                  </a:cubicBezTo>
                  <a:cubicBezTo>
                    <a:pt x="116" y="99"/>
                    <a:pt x="116" y="99"/>
                    <a:pt x="116" y="99"/>
                  </a:cubicBezTo>
                  <a:cubicBezTo>
                    <a:pt x="116" y="99"/>
                    <a:pt x="116" y="99"/>
                    <a:pt x="116" y="99"/>
                  </a:cubicBezTo>
                  <a:cubicBezTo>
                    <a:pt x="116" y="99"/>
                    <a:pt x="116" y="99"/>
                    <a:pt x="116" y="99"/>
                  </a:cubicBezTo>
                  <a:cubicBezTo>
                    <a:pt x="115" y="99"/>
                    <a:pt x="115" y="99"/>
                    <a:pt x="115" y="99"/>
                  </a:cubicBezTo>
                  <a:cubicBezTo>
                    <a:pt x="114" y="99"/>
                    <a:pt x="114" y="99"/>
                    <a:pt x="114" y="99"/>
                  </a:cubicBezTo>
                  <a:cubicBezTo>
                    <a:pt x="114" y="99"/>
                    <a:pt x="114" y="99"/>
                    <a:pt x="114" y="99"/>
                  </a:cubicBezTo>
                  <a:cubicBezTo>
                    <a:pt x="114" y="99"/>
                    <a:pt x="114" y="99"/>
                    <a:pt x="114" y="99"/>
                  </a:cubicBezTo>
                  <a:cubicBezTo>
                    <a:pt x="114" y="99"/>
                    <a:pt x="114" y="99"/>
                    <a:pt x="114" y="99"/>
                  </a:cubicBezTo>
                  <a:cubicBezTo>
                    <a:pt x="113" y="99"/>
                    <a:pt x="113" y="99"/>
                    <a:pt x="113" y="99"/>
                  </a:cubicBezTo>
                  <a:cubicBezTo>
                    <a:pt x="112" y="99"/>
                    <a:pt x="112" y="99"/>
                    <a:pt x="112" y="99"/>
                  </a:cubicBezTo>
                  <a:cubicBezTo>
                    <a:pt x="112" y="99"/>
                    <a:pt x="112" y="99"/>
                    <a:pt x="112" y="99"/>
                  </a:cubicBezTo>
                  <a:cubicBezTo>
                    <a:pt x="111" y="99"/>
                    <a:pt x="111" y="99"/>
                    <a:pt x="111" y="99"/>
                  </a:cubicBezTo>
                  <a:cubicBezTo>
                    <a:pt x="110" y="99"/>
                    <a:pt x="110" y="99"/>
                    <a:pt x="110" y="99"/>
                  </a:cubicBezTo>
                  <a:cubicBezTo>
                    <a:pt x="110" y="99"/>
                    <a:pt x="110" y="99"/>
                    <a:pt x="110" y="99"/>
                  </a:cubicBezTo>
                  <a:cubicBezTo>
                    <a:pt x="110" y="99"/>
                    <a:pt x="110" y="99"/>
                    <a:pt x="110" y="99"/>
                  </a:cubicBezTo>
                  <a:cubicBezTo>
                    <a:pt x="110" y="99"/>
                    <a:pt x="110" y="99"/>
                    <a:pt x="110" y="99"/>
                  </a:cubicBezTo>
                  <a:cubicBezTo>
                    <a:pt x="109" y="99"/>
                    <a:pt x="109" y="99"/>
                    <a:pt x="109" y="99"/>
                  </a:cubicBezTo>
                  <a:cubicBezTo>
                    <a:pt x="108" y="99"/>
                    <a:pt x="108" y="99"/>
                    <a:pt x="108" y="99"/>
                  </a:cubicBezTo>
                  <a:cubicBezTo>
                    <a:pt x="108" y="99"/>
                    <a:pt x="108" y="99"/>
                    <a:pt x="108" y="99"/>
                  </a:cubicBezTo>
                  <a:cubicBezTo>
                    <a:pt x="108" y="99"/>
                    <a:pt x="108" y="99"/>
                    <a:pt x="108" y="99"/>
                  </a:cubicBezTo>
                  <a:cubicBezTo>
                    <a:pt x="107" y="99"/>
                    <a:pt x="107" y="99"/>
                    <a:pt x="107" y="99"/>
                  </a:cubicBezTo>
                  <a:cubicBezTo>
                    <a:pt x="106" y="99"/>
                    <a:pt x="106" y="99"/>
                    <a:pt x="106" y="99"/>
                  </a:cubicBezTo>
                  <a:cubicBezTo>
                    <a:pt x="105" y="99"/>
                    <a:pt x="105" y="99"/>
                    <a:pt x="105" y="99"/>
                  </a:cubicBezTo>
                  <a:cubicBezTo>
                    <a:pt x="105" y="99"/>
                    <a:pt x="105" y="99"/>
                    <a:pt x="105" y="99"/>
                  </a:cubicBezTo>
                  <a:cubicBezTo>
                    <a:pt x="105" y="99"/>
                    <a:pt x="105" y="99"/>
                    <a:pt x="105" y="99"/>
                  </a:cubicBezTo>
                  <a:cubicBezTo>
                    <a:pt x="105" y="99"/>
                    <a:pt x="104" y="99"/>
                    <a:pt x="104" y="99"/>
                  </a:cubicBezTo>
                  <a:cubicBezTo>
                    <a:pt x="103" y="99"/>
                    <a:pt x="103" y="99"/>
                    <a:pt x="103" y="99"/>
                  </a:cubicBezTo>
                  <a:cubicBezTo>
                    <a:pt x="102" y="99"/>
                    <a:pt x="102" y="99"/>
                    <a:pt x="102" y="99"/>
                  </a:cubicBezTo>
                  <a:cubicBezTo>
                    <a:pt x="101" y="98"/>
                    <a:pt x="100" y="98"/>
                    <a:pt x="99" y="98"/>
                  </a:cubicBezTo>
                  <a:cubicBezTo>
                    <a:pt x="99" y="98"/>
                    <a:pt x="99" y="98"/>
                    <a:pt x="99" y="98"/>
                  </a:cubicBezTo>
                  <a:cubicBezTo>
                    <a:pt x="98" y="98"/>
                    <a:pt x="98" y="98"/>
                    <a:pt x="98" y="98"/>
                  </a:cubicBezTo>
                  <a:cubicBezTo>
                    <a:pt x="98" y="98"/>
                    <a:pt x="98" y="98"/>
                    <a:pt x="98" y="98"/>
                  </a:cubicBezTo>
                  <a:cubicBezTo>
                    <a:pt x="98" y="98"/>
                    <a:pt x="98" y="98"/>
                    <a:pt x="98" y="98"/>
                  </a:cubicBezTo>
                  <a:cubicBezTo>
                    <a:pt x="98" y="98"/>
                    <a:pt x="98" y="98"/>
                    <a:pt x="98" y="98"/>
                  </a:cubicBezTo>
                  <a:cubicBezTo>
                    <a:pt x="96" y="98"/>
                    <a:pt x="95" y="97"/>
                    <a:pt x="93" y="97"/>
                  </a:cubicBezTo>
                  <a:cubicBezTo>
                    <a:pt x="93" y="97"/>
                    <a:pt x="93" y="97"/>
                    <a:pt x="93" y="97"/>
                  </a:cubicBezTo>
                  <a:cubicBezTo>
                    <a:pt x="91" y="97"/>
                    <a:pt x="90" y="96"/>
                    <a:pt x="89" y="96"/>
                  </a:cubicBezTo>
                  <a:cubicBezTo>
                    <a:pt x="88" y="96"/>
                    <a:pt x="88" y="96"/>
                    <a:pt x="87" y="95"/>
                  </a:cubicBezTo>
                  <a:cubicBezTo>
                    <a:pt x="86" y="95"/>
                    <a:pt x="85" y="95"/>
                    <a:pt x="84" y="94"/>
                  </a:cubicBezTo>
                  <a:cubicBezTo>
                    <a:pt x="83" y="94"/>
                    <a:pt x="83" y="94"/>
                    <a:pt x="82" y="94"/>
                  </a:cubicBezTo>
                  <a:cubicBezTo>
                    <a:pt x="83" y="94"/>
                    <a:pt x="83" y="94"/>
                    <a:pt x="83" y="94"/>
                  </a:cubicBezTo>
                  <a:cubicBezTo>
                    <a:pt x="76" y="92"/>
                    <a:pt x="67" y="88"/>
                    <a:pt x="57" y="84"/>
                  </a:cubicBezTo>
                  <a:cubicBezTo>
                    <a:pt x="49" y="80"/>
                    <a:pt x="40" y="75"/>
                    <a:pt x="31" y="70"/>
                  </a:cubicBezTo>
                  <a:cubicBezTo>
                    <a:pt x="31" y="70"/>
                    <a:pt x="30" y="69"/>
                    <a:pt x="29" y="69"/>
                  </a:cubicBezTo>
                  <a:cubicBezTo>
                    <a:pt x="28" y="68"/>
                    <a:pt x="28" y="68"/>
                    <a:pt x="27" y="67"/>
                  </a:cubicBezTo>
                  <a:cubicBezTo>
                    <a:pt x="27" y="68"/>
                    <a:pt x="28" y="68"/>
                    <a:pt x="28" y="68"/>
                  </a:cubicBezTo>
                  <a:cubicBezTo>
                    <a:pt x="28" y="68"/>
                    <a:pt x="27" y="68"/>
                    <a:pt x="27" y="67"/>
                  </a:cubicBezTo>
                  <a:cubicBezTo>
                    <a:pt x="26" y="67"/>
                    <a:pt x="26" y="67"/>
                    <a:pt x="25" y="66"/>
                  </a:cubicBezTo>
                  <a:cubicBezTo>
                    <a:pt x="25" y="66"/>
                    <a:pt x="24" y="66"/>
                    <a:pt x="24" y="65"/>
                  </a:cubicBezTo>
                  <a:cubicBezTo>
                    <a:pt x="23" y="65"/>
                    <a:pt x="23" y="65"/>
                    <a:pt x="22" y="64"/>
                  </a:cubicBezTo>
                  <a:cubicBezTo>
                    <a:pt x="22" y="64"/>
                    <a:pt x="21" y="64"/>
                    <a:pt x="21" y="63"/>
                  </a:cubicBezTo>
                  <a:cubicBezTo>
                    <a:pt x="20" y="63"/>
                    <a:pt x="20" y="63"/>
                    <a:pt x="19" y="62"/>
                  </a:cubicBezTo>
                  <a:cubicBezTo>
                    <a:pt x="19" y="62"/>
                    <a:pt x="18" y="61"/>
                    <a:pt x="18" y="61"/>
                  </a:cubicBezTo>
                  <a:cubicBezTo>
                    <a:pt x="17" y="61"/>
                    <a:pt x="17" y="60"/>
                    <a:pt x="16" y="60"/>
                  </a:cubicBezTo>
                  <a:cubicBezTo>
                    <a:pt x="16" y="60"/>
                    <a:pt x="16" y="59"/>
                    <a:pt x="15" y="59"/>
                  </a:cubicBezTo>
                  <a:cubicBezTo>
                    <a:pt x="15" y="58"/>
                    <a:pt x="14" y="58"/>
                    <a:pt x="14" y="58"/>
                  </a:cubicBezTo>
                  <a:cubicBezTo>
                    <a:pt x="14" y="58"/>
                    <a:pt x="14" y="58"/>
                    <a:pt x="14" y="58"/>
                  </a:cubicBezTo>
                  <a:cubicBezTo>
                    <a:pt x="14" y="58"/>
                    <a:pt x="14" y="58"/>
                    <a:pt x="14" y="58"/>
                  </a:cubicBezTo>
                  <a:cubicBezTo>
                    <a:pt x="14" y="58"/>
                    <a:pt x="14" y="58"/>
                    <a:pt x="14" y="58"/>
                  </a:cubicBezTo>
                  <a:cubicBezTo>
                    <a:pt x="13" y="57"/>
                    <a:pt x="13" y="57"/>
                    <a:pt x="13" y="57"/>
                  </a:cubicBezTo>
                  <a:cubicBezTo>
                    <a:pt x="12" y="56"/>
                    <a:pt x="12" y="56"/>
                    <a:pt x="12" y="56"/>
                  </a:cubicBezTo>
                  <a:cubicBezTo>
                    <a:pt x="11" y="55"/>
                    <a:pt x="11" y="55"/>
                    <a:pt x="11" y="55"/>
                  </a:cubicBezTo>
                  <a:cubicBezTo>
                    <a:pt x="10" y="54"/>
                    <a:pt x="10" y="54"/>
                    <a:pt x="10" y="54"/>
                  </a:cubicBezTo>
                  <a:cubicBezTo>
                    <a:pt x="9" y="53"/>
                    <a:pt x="9" y="53"/>
                    <a:pt x="9" y="53"/>
                  </a:cubicBezTo>
                  <a:cubicBezTo>
                    <a:pt x="9" y="53"/>
                    <a:pt x="9" y="52"/>
                    <a:pt x="8" y="52"/>
                  </a:cubicBezTo>
                  <a:cubicBezTo>
                    <a:pt x="8" y="51"/>
                    <a:pt x="8" y="51"/>
                    <a:pt x="8" y="51"/>
                  </a:cubicBezTo>
                  <a:cubicBezTo>
                    <a:pt x="8" y="51"/>
                    <a:pt x="8" y="51"/>
                    <a:pt x="8" y="51"/>
                  </a:cubicBezTo>
                  <a:cubicBezTo>
                    <a:pt x="8" y="51"/>
                    <a:pt x="8" y="51"/>
                    <a:pt x="8" y="51"/>
                  </a:cubicBezTo>
                  <a:cubicBezTo>
                    <a:pt x="8" y="51"/>
                    <a:pt x="8" y="51"/>
                    <a:pt x="8" y="51"/>
                  </a:cubicBezTo>
                  <a:cubicBezTo>
                    <a:pt x="8" y="51"/>
                    <a:pt x="8" y="51"/>
                    <a:pt x="8" y="51"/>
                  </a:cubicBezTo>
                  <a:cubicBezTo>
                    <a:pt x="7" y="51"/>
                    <a:pt x="7" y="50"/>
                    <a:pt x="7" y="50"/>
                  </a:cubicBezTo>
                  <a:cubicBezTo>
                    <a:pt x="6" y="49"/>
                    <a:pt x="6" y="49"/>
                    <a:pt x="6" y="49"/>
                  </a:cubicBezTo>
                  <a:cubicBezTo>
                    <a:pt x="6" y="49"/>
                    <a:pt x="6" y="49"/>
                    <a:pt x="6" y="49"/>
                  </a:cubicBezTo>
                  <a:cubicBezTo>
                    <a:pt x="6" y="48"/>
                    <a:pt x="6" y="48"/>
                    <a:pt x="6" y="48"/>
                  </a:cubicBezTo>
                  <a:cubicBezTo>
                    <a:pt x="6" y="48"/>
                    <a:pt x="6" y="48"/>
                    <a:pt x="6" y="48"/>
                  </a:cubicBezTo>
                  <a:cubicBezTo>
                    <a:pt x="5" y="47"/>
                    <a:pt x="5" y="47"/>
                    <a:pt x="5" y="47"/>
                  </a:cubicBezTo>
                  <a:cubicBezTo>
                    <a:pt x="5" y="47"/>
                    <a:pt x="5" y="47"/>
                    <a:pt x="5" y="47"/>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6"/>
                    <a:pt x="4" y="46"/>
                    <a:pt x="4" y="46"/>
                  </a:cubicBezTo>
                  <a:cubicBezTo>
                    <a:pt x="4" y="45"/>
                    <a:pt x="4" y="45"/>
                    <a:pt x="4" y="45"/>
                  </a:cubicBezTo>
                  <a:cubicBezTo>
                    <a:pt x="3" y="44"/>
                    <a:pt x="3" y="44"/>
                    <a:pt x="3" y="44"/>
                  </a:cubicBezTo>
                  <a:cubicBezTo>
                    <a:pt x="3" y="44"/>
                    <a:pt x="3" y="44"/>
                    <a:pt x="3" y="44"/>
                  </a:cubicBezTo>
                  <a:cubicBezTo>
                    <a:pt x="3" y="44"/>
                    <a:pt x="3" y="43"/>
                    <a:pt x="3" y="43"/>
                  </a:cubicBezTo>
                  <a:cubicBezTo>
                    <a:pt x="2" y="42"/>
                    <a:pt x="2" y="42"/>
                    <a:pt x="2" y="42"/>
                  </a:cubicBezTo>
                  <a:cubicBezTo>
                    <a:pt x="2" y="42"/>
                    <a:pt x="2" y="42"/>
                    <a:pt x="2" y="42"/>
                  </a:cubicBezTo>
                  <a:cubicBezTo>
                    <a:pt x="2" y="42"/>
                    <a:pt x="2" y="42"/>
                    <a:pt x="2" y="42"/>
                  </a:cubicBezTo>
                  <a:cubicBezTo>
                    <a:pt x="2" y="42"/>
                    <a:pt x="2" y="42"/>
                    <a:pt x="2" y="42"/>
                  </a:cubicBezTo>
                  <a:cubicBezTo>
                    <a:pt x="2" y="41"/>
                    <a:pt x="2" y="41"/>
                    <a:pt x="2" y="41"/>
                  </a:cubicBezTo>
                  <a:cubicBezTo>
                    <a:pt x="2" y="41"/>
                    <a:pt x="2" y="41"/>
                    <a:pt x="2" y="41"/>
                  </a:cubicBezTo>
                  <a:cubicBezTo>
                    <a:pt x="2" y="40"/>
                    <a:pt x="2" y="40"/>
                    <a:pt x="2" y="40"/>
                  </a:cubicBezTo>
                  <a:cubicBezTo>
                    <a:pt x="1" y="40"/>
                    <a:pt x="1" y="40"/>
                    <a:pt x="1"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8"/>
                    <a:pt x="1" y="38"/>
                    <a:pt x="1" y="38"/>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7"/>
                    <a:pt x="1" y="37"/>
                    <a:pt x="1" y="37"/>
                  </a:cubicBezTo>
                  <a:cubicBezTo>
                    <a:pt x="1" y="36"/>
                    <a:pt x="1" y="36"/>
                    <a:pt x="1" y="36"/>
                  </a:cubicBezTo>
                  <a:cubicBezTo>
                    <a:pt x="1" y="36"/>
                    <a:pt x="1" y="36"/>
                    <a:pt x="1" y="36"/>
                  </a:cubicBezTo>
                  <a:cubicBezTo>
                    <a:pt x="1" y="35"/>
                    <a:pt x="1" y="35"/>
                    <a:pt x="1" y="35"/>
                  </a:cubicBezTo>
                  <a:cubicBezTo>
                    <a:pt x="0" y="35"/>
                    <a:pt x="0" y="35"/>
                    <a:pt x="0" y="35"/>
                  </a:cubicBezTo>
                  <a:cubicBezTo>
                    <a:pt x="0" y="35"/>
                    <a:pt x="0" y="35"/>
                    <a:pt x="0" y="35"/>
                  </a:cubicBezTo>
                  <a:cubicBezTo>
                    <a:pt x="0" y="35"/>
                    <a:pt x="0" y="35"/>
                    <a:pt x="0" y="35"/>
                  </a:cubicBezTo>
                  <a:cubicBezTo>
                    <a:pt x="0" y="35"/>
                    <a:pt x="0" y="35"/>
                    <a:pt x="0" y="35"/>
                  </a:cubicBezTo>
                  <a:cubicBezTo>
                    <a:pt x="0" y="34"/>
                    <a:pt x="0" y="34"/>
                    <a:pt x="0" y="33"/>
                  </a:cubicBezTo>
                  <a:cubicBezTo>
                    <a:pt x="0" y="33"/>
                    <a:pt x="0" y="33"/>
                    <a:pt x="0" y="33"/>
                  </a:cubicBezTo>
                  <a:close/>
                </a:path>
              </a:pathLst>
            </a:custGeom>
            <a:solidFill>
              <a:srgbClr val="FFCF8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3" name="îšḻiďé"/>
            <p:cNvSpPr/>
            <p:nvPr/>
          </p:nvSpPr>
          <p:spPr bwMode="auto">
            <a:xfrm>
              <a:off x="8105112" y="4743280"/>
              <a:ext cx="1227691" cy="542807"/>
            </a:xfrm>
            <a:custGeom>
              <a:avLst/>
              <a:gdLst>
                <a:gd name="T0" fmla="*/ 0 w 162"/>
                <a:gd name="T1" fmla="*/ 2 h 72"/>
                <a:gd name="T2" fmla="*/ 1 w 162"/>
                <a:gd name="T3" fmla="*/ 6 h 72"/>
                <a:gd name="T4" fmla="*/ 3 w 162"/>
                <a:gd name="T5" fmla="*/ 10 h 72"/>
                <a:gd name="T6" fmla="*/ 4 w 162"/>
                <a:gd name="T7" fmla="*/ 13 h 72"/>
                <a:gd name="T8" fmla="*/ 8 w 162"/>
                <a:gd name="T9" fmla="*/ 18 h 72"/>
                <a:gd name="T10" fmla="*/ 11 w 162"/>
                <a:gd name="T11" fmla="*/ 22 h 72"/>
                <a:gd name="T12" fmla="*/ 17 w 162"/>
                <a:gd name="T13" fmla="*/ 27 h 72"/>
                <a:gd name="T14" fmla="*/ 21 w 162"/>
                <a:gd name="T15" fmla="*/ 31 h 72"/>
                <a:gd name="T16" fmla="*/ 27 w 162"/>
                <a:gd name="T17" fmla="*/ 34 h 72"/>
                <a:gd name="T18" fmla="*/ 38 w 162"/>
                <a:gd name="T19" fmla="*/ 41 h 72"/>
                <a:gd name="T20" fmla="*/ 50 w 162"/>
                <a:gd name="T21" fmla="*/ 47 h 72"/>
                <a:gd name="T22" fmla="*/ 59 w 162"/>
                <a:gd name="T23" fmla="*/ 52 h 72"/>
                <a:gd name="T24" fmla="*/ 70 w 162"/>
                <a:gd name="T25" fmla="*/ 56 h 72"/>
                <a:gd name="T26" fmla="*/ 77 w 162"/>
                <a:gd name="T27" fmla="*/ 59 h 72"/>
                <a:gd name="T28" fmla="*/ 86 w 162"/>
                <a:gd name="T29" fmla="*/ 62 h 72"/>
                <a:gd name="T30" fmla="*/ 92 w 162"/>
                <a:gd name="T31" fmla="*/ 64 h 72"/>
                <a:gd name="T32" fmla="*/ 98 w 162"/>
                <a:gd name="T33" fmla="*/ 65 h 72"/>
                <a:gd name="T34" fmla="*/ 103 w 162"/>
                <a:gd name="T35" fmla="*/ 66 h 72"/>
                <a:gd name="T36" fmla="*/ 110 w 162"/>
                <a:gd name="T37" fmla="*/ 66 h 72"/>
                <a:gd name="T38" fmla="*/ 115 w 162"/>
                <a:gd name="T39" fmla="*/ 66 h 72"/>
                <a:gd name="T40" fmla="*/ 121 w 162"/>
                <a:gd name="T41" fmla="*/ 66 h 72"/>
                <a:gd name="T42" fmla="*/ 126 w 162"/>
                <a:gd name="T43" fmla="*/ 65 h 72"/>
                <a:gd name="T44" fmla="*/ 135 w 162"/>
                <a:gd name="T45" fmla="*/ 62 h 72"/>
                <a:gd name="T46" fmla="*/ 141 w 162"/>
                <a:gd name="T47" fmla="*/ 60 h 72"/>
                <a:gd name="T48" fmla="*/ 162 w 162"/>
                <a:gd name="T49" fmla="*/ 38 h 72"/>
                <a:gd name="T50" fmla="*/ 141 w 162"/>
                <a:gd name="T51" fmla="*/ 65 h 72"/>
                <a:gd name="T52" fmla="*/ 135 w 162"/>
                <a:gd name="T53" fmla="*/ 68 h 72"/>
                <a:gd name="T54" fmla="*/ 130 w 162"/>
                <a:gd name="T55" fmla="*/ 69 h 72"/>
                <a:gd name="T56" fmla="*/ 125 w 162"/>
                <a:gd name="T57" fmla="*/ 70 h 72"/>
                <a:gd name="T58" fmla="*/ 122 w 162"/>
                <a:gd name="T59" fmla="*/ 71 h 72"/>
                <a:gd name="T60" fmla="*/ 118 w 162"/>
                <a:gd name="T61" fmla="*/ 72 h 72"/>
                <a:gd name="T62" fmla="*/ 114 w 162"/>
                <a:gd name="T63" fmla="*/ 72 h 72"/>
                <a:gd name="T64" fmla="*/ 110 w 162"/>
                <a:gd name="T65" fmla="*/ 72 h 72"/>
                <a:gd name="T66" fmla="*/ 105 w 162"/>
                <a:gd name="T67" fmla="*/ 71 h 72"/>
                <a:gd name="T68" fmla="*/ 101 w 162"/>
                <a:gd name="T69" fmla="*/ 71 h 72"/>
                <a:gd name="T70" fmla="*/ 98 w 162"/>
                <a:gd name="T71" fmla="*/ 70 h 72"/>
                <a:gd name="T72" fmla="*/ 92 w 162"/>
                <a:gd name="T73" fmla="*/ 69 h 72"/>
                <a:gd name="T74" fmla="*/ 86 w 162"/>
                <a:gd name="T75" fmla="*/ 67 h 72"/>
                <a:gd name="T76" fmla="*/ 82 w 162"/>
                <a:gd name="T77" fmla="*/ 66 h 72"/>
                <a:gd name="T78" fmla="*/ 72 w 162"/>
                <a:gd name="T79" fmla="*/ 62 h 72"/>
                <a:gd name="T80" fmla="*/ 64 w 162"/>
                <a:gd name="T81" fmla="*/ 59 h 72"/>
                <a:gd name="T82" fmla="*/ 52 w 162"/>
                <a:gd name="T83" fmla="*/ 54 h 72"/>
                <a:gd name="T84" fmla="*/ 43 w 162"/>
                <a:gd name="T85" fmla="*/ 49 h 72"/>
                <a:gd name="T86" fmla="*/ 29 w 162"/>
                <a:gd name="T87" fmla="*/ 41 h 72"/>
                <a:gd name="T88" fmla="*/ 25 w 162"/>
                <a:gd name="T89" fmla="*/ 38 h 72"/>
                <a:gd name="T90" fmla="*/ 20 w 162"/>
                <a:gd name="T91" fmla="*/ 35 h 72"/>
                <a:gd name="T92" fmla="*/ 14 w 162"/>
                <a:gd name="T93" fmla="*/ 30 h 72"/>
                <a:gd name="T94" fmla="*/ 11 w 162"/>
                <a:gd name="T95" fmla="*/ 27 h 72"/>
                <a:gd name="T96" fmla="*/ 8 w 162"/>
                <a:gd name="T97" fmla="*/ 23 h 72"/>
                <a:gd name="T98" fmla="*/ 5 w 162"/>
                <a:gd name="T99" fmla="*/ 20 h 72"/>
                <a:gd name="T100" fmla="*/ 4 w 162"/>
                <a:gd name="T101" fmla="*/ 17 h 72"/>
                <a:gd name="T102" fmla="*/ 2 w 162"/>
                <a:gd name="T103" fmla="*/ 14 h 72"/>
                <a:gd name="T104" fmla="*/ 1 w 162"/>
                <a:gd name="T105" fmla="*/ 12 h 72"/>
                <a:gd name="T106" fmla="*/ 1 w 162"/>
                <a:gd name="T107" fmla="*/ 9 h 72"/>
                <a:gd name="T108" fmla="*/ 0 w 162"/>
                <a:gd name="T109"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72">
                  <a:moveTo>
                    <a:pt x="0" y="0"/>
                  </a:moveTo>
                  <a:cubicBezTo>
                    <a:pt x="0" y="0"/>
                    <a:pt x="0" y="1"/>
                    <a:pt x="0" y="2"/>
                  </a:cubicBezTo>
                  <a:cubicBezTo>
                    <a:pt x="0" y="2"/>
                    <a:pt x="0" y="2"/>
                    <a:pt x="0" y="2"/>
                  </a:cubicBezTo>
                  <a:cubicBezTo>
                    <a:pt x="1" y="3"/>
                    <a:pt x="1" y="3"/>
                    <a:pt x="1" y="4"/>
                  </a:cubicBezTo>
                  <a:cubicBezTo>
                    <a:pt x="1" y="5"/>
                    <a:pt x="1" y="5"/>
                    <a:pt x="1" y="5"/>
                  </a:cubicBezTo>
                  <a:cubicBezTo>
                    <a:pt x="1" y="5"/>
                    <a:pt x="1" y="6"/>
                    <a:pt x="1" y="6"/>
                  </a:cubicBezTo>
                  <a:cubicBezTo>
                    <a:pt x="2" y="7"/>
                    <a:pt x="2" y="7"/>
                    <a:pt x="2" y="7"/>
                  </a:cubicBezTo>
                  <a:cubicBezTo>
                    <a:pt x="2" y="8"/>
                    <a:pt x="2" y="8"/>
                    <a:pt x="2" y="9"/>
                  </a:cubicBezTo>
                  <a:cubicBezTo>
                    <a:pt x="2" y="9"/>
                    <a:pt x="2" y="9"/>
                    <a:pt x="3" y="10"/>
                  </a:cubicBezTo>
                  <a:cubicBezTo>
                    <a:pt x="3" y="10"/>
                    <a:pt x="3" y="10"/>
                    <a:pt x="3" y="11"/>
                  </a:cubicBezTo>
                  <a:cubicBezTo>
                    <a:pt x="3" y="11"/>
                    <a:pt x="4" y="12"/>
                    <a:pt x="4" y="12"/>
                  </a:cubicBezTo>
                  <a:cubicBezTo>
                    <a:pt x="4" y="12"/>
                    <a:pt x="4" y="13"/>
                    <a:pt x="4" y="13"/>
                  </a:cubicBezTo>
                  <a:cubicBezTo>
                    <a:pt x="5" y="14"/>
                    <a:pt x="5" y="14"/>
                    <a:pt x="5" y="15"/>
                  </a:cubicBezTo>
                  <a:cubicBezTo>
                    <a:pt x="6" y="16"/>
                    <a:pt x="6" y="16"/>
                    <a:pt x="6" y="16"/>
                  </a:cubicBezTo>
                  <a:cubicBezTo>
                    <a:pt x="6" y="16"/>
                    <a:pt x="7" y="17"/>
                    <a:pt x="8" y="18"/>
                  </a:cubicBezTo>
                  <a:cubicBezTo>
                    <a:pt x="8" y="18"/>
                    <a:pt x="8" y="18"/>
                    <a:pt x="8" y="18"/>
                  </a:cubicBezTo>
                  <a:cubicBezTo>
                    <a:pt x="9" y="19"/>
                    <a:pt x="9" y="20"/>
                    <a:pt x="10" y="21"/>
                  </a:cubicBezTo>
                  <a:cubicBezTo>
                    <a:pt x="11" y="22"/>
                    <a:pt x="11" y="22"/>
                    <a:pt x="11" y="22"/>
                  </a:cubicBezTo>
                  <a:cubicBezTo>
                    <a:pt x="12" y="23"/>
                    <a:pt x="13" y="24"/>
                    <a:pt x="14" y="25"/>
                  </a:cubicBezTo>
                  <a:cubicBezTo>
                    <a:pt x="14" y="25"/>
                    <a:pt x="14" y="25"/>
                    <a:pt x="14" y="25"/>
                  </a:cubicBezTo>
                  <a:cubicBezTo>
                    <a:pt x="15" y="26"/>
                    <a:pt x="16" y="27"/>
                    <a:pt x="17" y="27"/>
                  </a:cubicBezTo>
                  <a:cubicBezTo>
                    <a:pt x="18" y="28"/>
                    <a:pt x="18" y="28"/>
                    <a:pt x="18" y="28"/>
                  </a:cubicBezTo>
                  <a:cubicBezTo>
                    <a:pt x="18" y="29"/>
                    <a:pt x="19" y="29"/>
                    <a:pt x="20" y="30"/>
                  </a:cubicBezTo>
                  <a:cubicBezTo>
                    <a:pt x="20" y="30"/>
                    <a:pt x="21" y="30"/>
                    <a:pt x="21" y="31"/>
                  </a:cubicBezTo>
                  <a:cubicBezTo>
                    <a:pt x="22" y="31"/>
                    <a:pt x="22" y="32"/>
                    <a:pt x="23" y="32"/>
                  </a:cubicBezTo>
                  <a:cubicBezTo>
                    <a:pt x="24" y="32"/>
                    <a:pt x="24" y="33"/>
                    <a:pt x="25" y="33"/>
                  </a:cubicBezTo>
                  <a:cubicBezTo>
                    <a:pt x="25" y="34"/>
                    <a:pt x="26" y="34"/>
                    <a:pt x="27" y="34"/>
                  </a:cubicBezTo>
                  <a:cubicBezTo>
                    <a:pt x="28" y="35"/>
                    <a:pt x="28" y="35"/>
                    <a:pt x="29" y="36"/>
                  </a:cubicBezTo>
                  <a:cubicBezTo>
                    <a:pt x="32" y="37"/>
                    <a:pt x="34" y="39"/>
                    <a:pt x="36" y="40"/>
                  </a:cubicBezTo>
                  <a:cubicBezTo>
                    <a:pt x="37" y="40"/>
                    <a:pt x="38" y="41"/>
                    <a:pt x="38" y="41"/>
                  </a:cubicBezTo>
                  <a:cubicBezTo>
                    <a:pt x="40" y="42"/>
                    <a:pt x="42" y="43"/>
                    <a:pt x="43" y="44"/>
                  </a:cubicBezTo>
                  <a:cubicBezTo>
                    <a:pt x="44" y="44"/>
                    <a:pt x="45" y="45"/>
                    <a:pt x="45" y="45"/>
                  </a:cubicBezTo>
                  <a:cubicBezTo>
                    <a:pt x="47" y="46"/>
                    <a:pt x="49" y="47"/>
                    <a:pt x="50" y="47"/>
                  </a:cubicBezTo>
                  <a:cubicBezTo>
                    <a:pt x="51" y="48"/>
                    <a:pt x="51" y="48"/>
                    <a:pt x="52" y="48"/>
                  </a:cubicBezTo>
                  <a:cubicBezTo>
                    <a:pt x="54" y="49"/>
                    <a:pt x="56" y="50"/>
                    <a:pt x="58" y="51"/>
                  </a:cubicBezTo>
                  <a:cubicBezTo>
                    <a:pt x="59" y="51"/>
                    <a:pt x="59" y="52"/>
                    <a:pt x="59" y="52"/>
                  </a:cubicBezTo>
                  <a:cubicBezTo>
                    <a:pt x="61" y="53"/>
                    <a:pt x="63" y="53"/>
                    <a:pt x="64" y="54"/>
                  </a:cubicBezTo>
                  <a:cubicBezTo>
                    <a:pt x="65" y="54"/>
                    <a:pt x="65" y="54"/>
                    <a:pt x="66" y="55"/>
                  </a:cubicBezTo>
                  <a:cubicBezTo>
                    <a:pt x="67" y="55"/>
                    <a:pt x="69" y="56"/>
                    <a:pt x="70" y="56"/>
                  </a:cubicBezTo>
                  <a:cubicBezTo>
                    <a:pt x="70" y="57"/>
                    <a:pt x="71" y="57"/>
                    <a:pt x="72" y="57"/>
                  </a:cubicBezTo>
                  <a:cubicBezTo>
                    <a:pt x="73" y="58"/>
                    <a:pt x="75" y="58"/>
                    <a:pt x="76" y="59"/>
                  </a:cubicBezTo>
                  <a:cubicBezTo>
                    <a:pt x="77" y="59"/>
                    <a:pt x="77" y="59"/>
                    <a:pt x="77" y="59"/>
                  </a:cubicBezTo>
                  <a:cubicBezTo>
                    <a:pt x="79" y="60"/>
                    <a:pt x="80" y="60"/>
                    <a:pt x="82" y="61"/>
                  </a:cubicBezTo>
                  <a:cubicBezTo>
                    <a:pt x="83" y="61"/>
                    <a:pt x="83" y="61"/>
                    <a:pt x="84" y="61"/>
                  </a:cubicBezTo>
                  <a:cubicBezTo>
                    <a:pt x="85" y="62"/>
                    <a:pt x="85" y="62"/>
                    <a:pt x="86" y="62"/>
                  </a:cubicBezTo>
                  <a:cubicBezTo>
                    <a:pt x="87" y="62"/>
                    <a:pt x="87" y="63"/>
                    <a:pt x="88" y="63"/>
                  </a:cubicBezTo>
                  <a:cubicBezTo>
                    <a:pt x="89" y="63"/>
                    <a:pt x="90" y="63"/>
                    <a:pt x="90" y="63"/>
                  </a:cubicBezTo>
                  <a:cubicBezTo>
                    <a:pt x="91" y="63"/>
                    <a:pt x="91" y="64"/>
                    <a:pt x="92" y="64"/>
                  </a:cubicBezTo>
                  <a:cubicBezTo>
                    <a:pt x="93" y="64"/>
                    <a:pt x="93" y="64"/>
                    <a:pt x="94" y="64"/>
                  </a:cubicBezTo>
                  <a:cubicBezTo>
                    <a:pt x="95" y="64"/>
                    <a:pt x="95" y="64"/>
                    <a:pt x="96" y="65"/>
                  </a:cubicBezTo>
                  <a:cubicBezTo>
                    <a:pt x="97" y="65"/>
                    <a:pt x="97" y="65"/>
                    <a:pt x="98" y="65"/>
                  </a:cubicBezTo>
                  <a:cubicBezTo>
                    <a:pt x="98" y="65"/>
                    <a:pt x="99" y="65"/>
                    <a:pt x="100" y="65"/>
                  </a:cubicBezTo>
                  <a:cubicBezTo>
                    <a:pt x="100" y="65"/>
                    <a:pt x="101" y="65"/>
                    <a:pt x="101" y="66"/>
                  </a:cubicBezTo>
                  <a:cubicBezTo>
                    <a:pt x="102" y="66"/>
                    <a:pt x="103" y="66"/>
                    <a:pt x="103" y="66"/>
                  </a:cubicBezTo>
                  <a:cubicBezTo>
                    <a:pt x="104" y="66"/>
                    <a:pt x="104" y="66"/>
                    <a:pt x="105" y="66"/>
                  </a:cubicBezTo>
                  <a:cubicBezTo>
                    <a:pt x="105" y="66"/>
                    <a:pt x="106" y="66"/>
                    <a:pt x="106" y="66"/>
                  </a:cubicBezTo>
                  <a:cubicBezTo>
                    <a:pt x="107" y="66"/>
                    <a:pt x="109" y="66"/>
                    <a:pt x="110" y="66"/>
                  </a:cubicBezTo>
                  <a:cubicBezTo>
                    <a:pt x="111" y="66"/>
                    <a:pt x="111" y="66"/>
                    <a:pt x="111" y="66"/>
                  </a:cubicBezTo>
                  <a:cubicBezTo>
                    <a:pt x="112" y="66"/>
                    <a:pt x="113" y="66"/>
                    <a:pt x="114" y="66"/>
                  </a:cubicBezTo>
                  <a:cubicBezTo>
                    <a:pt x="115" y="66"/>
                    <a:pt x="115" y="66"/>
                    <a:pt x="115" y="66"/>
                  </a:cubicBezTo>
                  <a:cubicBezTo>
                    <a:pt x="116" y="66"/>
                    <a:pt x="117" y="66"/>
                    <a:pt x="118" y="66"/>
                  </a:cubicBezTo>
                  <a:cubicBezTo>
                    <a:pt x="118" y="66"/>
                    <a:pt x="118" y="66"/>
                    <a:pt x="119" y="66"/>
                  </a:cubicBezTo>
                  <a:cubicBezTo>
                    <a:pt x="119" y="66"/>
                    <a:pt x="120" y="66"/>
                    <a:pt x="121" y="66"/>
                  </a:cubicBezTo>
                  <a:cubicBezTo>
                    <a:pt x="122" y="66"/>
                    <a:pt x="122" y="66"/>
                    <a:pt x="122" y="66"/>
                  </a:cubicBezTo>
                  <a:cubicBezTo>
                    <a:pt x="123" y="66"/>
                    <a:pt x="124" y="65"/>
                    <a:pt x="125" y="65"/>
                  </a:cubicBezTo>
                  <a:cubicBezTo>
                    <a:pt x="126" y="65"/>
                    <a:pt x="126" y="65"/>
                    <a:pt x="126" y="65"/>
                  </a:cubicBezTo>
                  <a:cubicBezTo>
                    <a:pt x="127" y="65"/>
                    <a:pt x="128" y="65"/>
                    <a:pt x="129" y="64"/>
                  </a:cubicBezTo>
                  <a:cubicBezTo>
                    <a:pt x="130" y="64"/>
                    <a:pt x="130" y="64"/>
                    <a:pt x="130" y="64"/>
                  </a:cubicBezTo>
                  <a:cubicBezTo>
                    <a:pt x="131" y="64"/>
                    <a:pt x="133" y="63"/>
                    <a:pt x="135" y="62"/>
                  </a:cubicBezTo>
                  <a:cubicBezTo>
                    <a:pt x="135" y="62"/>
                    <a:pt x="135" y="62"/>
                    <a:pt x="135" y="62"/>
                  </a:cubicBezTo>
                  <a:cubicBezTo>
                    <a:pt x="137" y="62"/>
                    <a:pt x="139" y="61"/>
                    <a:pt x="140" y="60"/>
                  </a:cubicBezTo>
                  <a:cubicBezTo>
                    <a:pt x="141" y="60"/>
                    <a:pt x="141" y="60"/>
                    <a:pt x="141" y="60"/>
                  </a:cubicBezTo>
                  <a:cubicBezTo>
                    <a:pt x="142" y="59"/>
                    <a:pt x="144" y="58"/>
                    <a:pt x="146" y="57"/>
                  </a:cubicBezTo>
                  <a:cubicBezTo>
                    <a:pt x="150" y="54"/>
                    <a:pt x="154" y="52"/>
                    <a:pt x="157" y="49"/>
                  </a:cubicBezTo>
                  <a:cubicBezTo>
                    <a:pt x="160" y="45"/>
                    <a:pt x="162" y="42"/>
                    <a:pt x="162" y="38"/>
                  </a:cubicBezTo>
                  <a:cubicBezTo>
                    <a:pt x="162" y="43"/>
                    <a:pt x="162" y="43"/>
                    <a:pt x="162" y="43"/>
                  </a:cubicBezTo>
                  <a:cubicBezTo>
                    <a:pt x="162" y="51"/>
                    <a:pt x="155" y="57"/>
                    <a:pt x="146" y="62"/>
                  </a:cubicBezTo>
                  <a:cubicBezTo>
                    <a:pt x="144" y="63"/>
                    <a:pt x="142" y="64"/>
                    <a:pt x="141" y="65"/>
                  </a:cubicBezTo>
                  <a:cubicBezTo>
                    <a:pt x="140" y="65"/>
                    <a:pt x="140" y="65"/>
                    <a:pt x="140" y="65"/>
                  </a:cubicBezTo>
                  <a:cubicBezTo>
                    <a:pt x="139" y="66"/>
                    <a:pt x="137" y="67"/>
                    <a:pt x="135" y="67"/>
                  </a:cubicBezTo>
                  <a:cubicBezTo>
                    <a:pt x="135" y="68"/>
                    <a:pt x="135" y="68"/>
                    <a:pt x="135" y="68"/>
                  </a:cubicBezTo>
                  <a:cubicBezTo>
                    <a:pt x="135" y="68"/>
                    <a:pt x="135" y="68"/>
                    <a:pt x="135" y="68"/>
                  </a:cubicBezTo>
                  <a:cubicBezTo>
                    <a:pt x="133" y="68"/>
                    <a:pt x="131" y="69"/>
                    <a:pt x="130" y="69"/>
                  </a:cubicBezTo>
                  <a:cubicBezTo>
                    <a:pt x="130" y="69"/>
                    <a:pt x="130" y="69"/>
                    <a:pt x="130" y="69"/>
                  </a:cubicBezTo>
                  <a:cubicBezTo>
                    <a:pt x="129" y="70"/>
                    <a:pt x="129" y="70"/>
                    <a:pt x="129" y="70"/>
                  </a:cubicBezTo>
                  <a:cubicBezTo>
                    <a:pt x="128" y="70"/>
                    <a:pt x="127" y="70"/>
                    <a:pt x="126" y="70"/>
                  </a:cubicBezTo>
                  <a:cubicBezTo>
                    <a:pt x="125" y="70"/>
                    <a:pt x="125" y="70"/>
                    <a:pt x="125" y="70"/>
                  </a:cubicBezTo>
                  <a:cubicBezTo>
                    <a:pt x="125" y="71"/>
                    <a:pt x="125" y="71"/>
                    <a:pt x="125" y="71"/>
                  </a:cubicBezTo>
                  <a:cubicBezTo>
                    <a:pt x="124" y="71"/>
                    <a:pt x="123" y="71"/>
                    <a:pt x="122" y="71"/>
                  </a:cubicBezTo>
                  <a:cubicBezTo>
                    <a:pt x="122" y="71"/>
                    <a:pt x="122" y="71"/>
                    <a:pt x="122" y="71"/>
                  </a:cubicBezTo>
                  <a:cubicBezTo>
                    <a:pt x="121" y="71"/>
                    <a:pt x="121" y="71"/>
                    <a:pt x="121" y="71"/>
                  </a:cubicBezTo>
                  <a:cubicBezTo>
                    <a:pt x="120" y="71"/>
                    <a:pt x="119" y="71"/>
                    <a:pt x="119" y="71"/>
                  </a:cubicBezTo>
                  <a:cubicBezTo>
                    <a:pt x="118" y="72"/>
                    <a:pt x="118" y="72"/>
                    <a:pt x="118" y="72"/>
                  </a:cubicBezTo>
                  <a:cubicBezTo>
                    <a:pt x="118" y="72"/>
                    <a:pt x="118" y="72"/>
                    <a:pt x="118" y="72"/>
                  </a:cubicBezTo>
                  <a:cubicBezTo>
                    <a:pt x="117" y="72"/>
                    <a:pt x="116" y="72"/>
                    <a:pt x="115" y="72"/>
                  </a:cubicBezTo>
                  <a:cubicBezTo>
                    <a:pt x="114" y="72"/>
                    <a:pt x="114" y="72"/>
                    <a:pt x="114" y="72"/>
                  </a:cubicBezTo>
                  <a:cubicBezTo>
                    <a:pt x="114" y="72"/>
                    <a:pt x="114" y="72"/>
                    <a:pt x="114" y="72"/>
                  </a:cubicBezTo>
                  <a:cubicBezTo>
                    <a:pt x="113" y="72"/>
                    <a:pt x="112" y="72"/>
                    <a:pt x="111" y="72"/>
                  </a:cubicBezTo>
                  <a:cubicBezTo>
                    <a:pt x="110" y="72"/>
                    <a:pt x="110" y="72"/>
                    <a:pt x="110" y="72"/>
                  </a:cubicBezTo>
                  <a:cubicBezTo>
                    <a:pt x="110" y="72"/>
                    <a:pt x="110" y="72"/>
                    <a:pt x="110" y="72"/>
                  </a:cubicBezTo>
                  <a:cubicBezTo>
                    <a:pt x="109" y="72"/>
                    <a:pt x="107" y="72"/>
                    <a:pt x="106" y="71"/>
                  </a:cubicBezTo>
                  <a:cubicBezTo>
                    <a:pt x="105" y="71"/>
                    <a:pt x="105" y="71"/>
                    <a:pt x="105" y="71"/>
                  </a:cubicBezTo>
                  <a:cubicBezTo>
                    <a:pt x="105" y="71"/>
                    <a:pt x="105" y="71"/>
                    <a:pt x="105" y="71"/>
                  </a:cubicBezTo>
                  <a:cubicBezTo>
                    <a:pt x="104" y="71"/>
                    <a:pt x="104" y="71"/>
                    <a:pt x="103" y="71"/>
                  </a:cubicBezTo>
                  <a:cubicBezTo>
                    <a:pt x="103" y="71"/>
                    <a:pt x="102" y="71"/>
                    <a:pt x="101" y="71"/>
                  </a:cubicBezTo>
                  <a:cubicBezTo>
                    <a:pt x="101" y="71"/>
                    <a:pt x="100" y="71"/>
                    <a:pt x="100" y="71"/>
                  </a:cubicBezTo>
                  <a:cubicBezTo>
                    <a:pt x="99" y="71"/>
                    <a:pt x="99" y="70"/>
                    <a:pt x="98" y="70"/>
                  </a:cubicBezTo>
                  <a:cubicBezTo>
                    <a:pt x="98" y="70"/>
                    <a:pt x="98" y="70"/>
                    <a:pt x="98" y="70"/>
                  </a:cubicBezTo>
                  <a:cubicBezTo>
                    <a:pt x="97" y="70"/>
                    <a:pt x="97" y="70"/>
                    <a:pt x="96" y="70"/>
                  </a:cubicBezTo>
                  <a:cubicBezTo>
                    <a:pt x="95" y="70"/>
                    <a:pt x="95" y="70"/>
                    <a:pt x="94" y="70"/>
                  </a:cubicBezTo>
                  <a:cubicBezTo>
                    <a:pt x="93" y="69"/>
                    <a:pt x="93" y="69"/>
                    <a:pt x="92" y="69"/>
                  </a:cubicBezTo>
                  <a:cubicBezTo>
                    <a:pt x="91" y="69"/>
                    <a:pt x="91" y="69"/>
                    <a:pt x="90" y="69"/>
                  </a:cubicBezTo>
                  <a:cubicBezTo>
                    <a:pt x="90" y="68"/>
                    <a:pt x="89" y="68"/>
                    <a:pt x="88" y="68"/>
                  </a:cubicBezTo>
                  <a:cubicBezTo>
                    <a:pt x="88" y="68"/>
                    <a:pt x="87" y="68"/>
                    <a:pt x="86" y="67"/>
                  </a:cubicBezTo>
                  <a:cubicBezTo>
                    <a:pt x="85" y="67"/>
                    <a:pt x="85" y="67"/>
                    <a:pt x="84" y="67"/>
                  </a:cubicBezTo>
                  <a:cubicBezTo>
                    <a:pt x="83" y="67"/>
                    <a:pt x="83" y="66"/>
                    <a:pt x="82" y="66"/>
                  </a:cubicBezTo>
                  <a:cubicBezTo>
                    <a:pt x="82" y="66"/>
                    <a:pt x="82" y="66"/>
                    <a:pt x="82" y="66"/>
                  </a:cubicBezTo>
                  <a:cubicBezTo>
                    <a:pt x="80" y="66"/>
                    <a:pt x="79" y="65"/>
                    <a:pt x="77" y="64"/>
                  </a:cubicBezTo>
                  <a:cubicBezTo>
                    <a:pt x="76" y="64"/>
                    <a:pt x="76" y="64"/>
                    <a:pt x="76" y="64"/>
                  </a:cubicBezTo>
                  <a:cubicBezTo>
                    <a:pt x="75" y="64"/>
                    <a:pt x="73" y="63"/>
                    <a:pt x="72" y="62"/>
                  </a:cubicBezTo>
                  <a:cubicBezTo>
                    <a:pt x="71" y="62"/>
                    <a:pt x="70" y="62"/>
                    <a:pt x="70" y="62"/>
                  </a:cubicBezTo>
                  <a:cubicBezTo>
                    <a:pt x="69" y="61"/>
                    <a:pt x="67" y="61"/>
                    <a:pt x="66" y="60"/>
                  </a:cubicBezTo>
                  <a:cubicBezTo>
                    <a:pt x="65" y="60"/>
                    <a:pt x="65" y="59"/>
                    <a:pt x="64" y="59"/>
                  </a:cubicBezTo>
                  <a:cubicBezTo>
                    <a:pt x="63" y="59"/>
                    <a:pt x="61" y="58"/>
                    <a:pt x="59" y="57"/>
                  </a:cubicBezTo>
                  <a:cubicBezTo>
                    <a:pt x="59" y="57"/>
                    <a:pt x="59" y="57"/>
                    <a:pt x="58" y="57"/>
                  </a:cubicBezTo>
                  <a:cubicBezTo>
                    <a:pt x="56" y="56"/>
                    <a:pt x="54" y="55"/>
                    <a:pt x="52" y="54"/>
                  </a:cubicBezTo>
                  <a:cubicBezTo>
                    <a:pt x="51" y="53"/>
                    <a:pt x="51" y="53"/>
                    <a:pt x="50" y="53"/>
                  </a:cubicBezTo>
                  <a:cubicBezTo>
                    <a:pt x="49" y="52"/>
                    <a:pt x="47" y="51"/>
                    <a:pt x="45" y="50"/>
                  </a:cubicBezTo>
                  <a:cubicBezTo>
                    <a:pt x="45" y="50"/>
                    <a:pt x="44" y="49"/>
                    <a:pt x="43" y="49"/>
                  </a:cubicBezTo>
                  <a:cubicBezTo>
                    <a:pt x="42" y="48"/>
                    <a:pt x="40" y="47"/>
                    <a:pt x="38" y="46"/>
                  </a:cubicBezTo>
                  <a:cubicBezTo>
                    <a:pt x="38" y="46"/>
                    <a:pt x="37" y="46"/>
                    <a:pt x="36" y="45"/>
                  </a:cubicBezTo>
                  <a:cubicBezTo>
                    <a:pt x="34" y="44"/>
                    <a:pt x="32" y="43"/>
                    <a:pt x="29" y="41"/>
                  </a:cubicBezTo>
                  <a:cubicBezTo>
                    <a:pt x="29" y="41"/>
                    <a:pt x="28" y="41"/>
                    <a:pt x="28" y="40"/>
                  </a:cubicBezTo>
                  <a:cubicBezTo>
                    <a:pt x="27" y="40"/>
                    <a:pt x="27" y="40"/>
                    <a:pt x="27" y="40"/>
                  </a:cubicBezTo>
                  <a:cubicBezTo>
                    <a:pt x="26" y="39"/>
                    <a:pt x="25" y="39"/>
                    <a:pt x="25" y="38"/>
                  </a:cubicBezTo>
                  <a:cubicBezTo>
                    <a:pt x="24" y="38"/>
                    <a:pt x="24" y="38"/>
                    <a:pt x="23" y="37"/>
                  </a:cubicBezTo>
                  <a:cubicBezTo>
                    <a:pt x="23" y="37"/>
                    <a:pt x="22" y="36"/>
                    <a:pt x="21" y="36"/>
                  </a:cubicBezTo>
                  <a:cubicBezTo>
                    <a:pt x="21" y="36"/>
                    <a:pt x="20" y="35"/>
                    <a:pt x="20" y="35"/>
                  </a:cubicBezTo>
                  <a:cubicBezTo>
                    <a:pt x="19" y="34"/>
                    <a:pt x="18" y="34"/>
                    <a:pt x="18" y="33"/>
                  </a:cubicBezTo>
                  <a:cubicBezTo>
                    <a:pt x="17" y="33"/>
                    <a:pt x="17" y="33"/>
                    <a:pt x="17" y="33"/>
                  </a:cubicBezTo>
                  <a:cubicBezTo>
                    <a:pt x="16" y="32"/>
                    <a:pt x="15" y="31"/>
                    <a:pt x="14" y="30"/>
                  </a:cubicBezTo>
                  <a:cubicBezTo>
                    <a:pt x="14" y="30"/>
                    <a:pt x="14" y="30"/>
                    <a:pt x="14" y="30"/>
                  </a:cubicBezTo>
                  <a:cubicBezTo>
                    <a:pt x="14" y="30"/>
                    <a:pt x="14" y="30"/>
                    <a:pt x="14" y="30"/>
                  </a:cubicBezTo>
                  <a:cubicBezTo>
                    <a:pt x="13" y="29"/>
                    <a:pt x="12" y="28"/>
                    <a:pt x="11" y="27"/>
                  </a:cubicBezTo>
                  <a:cubicBezTo>
                    <a:pt x="10" y="26"/>
                    <a:pt x="10" y="26"/>
                    <a:pt x="10" y="26"/>
                  </a:cubicBezTo>
                  <a:cubicBezTo>
                    <a:pt x="9" y="26"/>
                    <a:pt x="9" y="25"/>
                    <a:pt x="8" y="24"/>
                  </a:cubicBezTo>
                  <a:cubicBezTo>
                    <a:pt x="8" y="23"/>
                    <a:pt x="8" y="23"/>
                    <a:pt x="8" y="23"/>
                  </a:cubicBezTo>
                  <a:cubicBezTo>
                    <a:pt x="8" y="23"/>
                    <a:pt x="8" y="23"/>
                    <a:pt x="8" y="23"/>
                  </a:cubicBezTo>
                  <a:cubicBezTo>
                    <a:pt x="7" y="23"/>
                    <a:pt x="6" y="22"/>
                    <a:pt x="6" y="21"/>
                  </a:cubicBezTo>
                  <a:cubicBezTo>
                    <a:pt x="5" y="20"/>
                    <a:pt x="5" y="20"/>
                    <a:pt x="5" y="20"/>
                  </a:cubicBezTo>
                  <a:cubicBezTo>
                    <a:pt x="5" y="20"/>
                    <a:pt x="5" y="19"/>
                    <a:pt x="4" y="18"/>
                  </a:cubicBezTo>
                  <a:cubicBezTo>
                    <a:pt x="4" y="18"/>
                    <a:pt x="4" y="18"/>
                    <a:pt x="4" y="18"/>
                  </a:cubicBezTo>
                  <a:cubicBezTo>
                    <a:pt x="4" y="17"/>
                    <a:pt x="4" y="17"/>
                    <a:pt x="4" y="17"/>
                  </a:cubicBezTo>
                  <a:cubicBezTo>
                    <a:pt x="4" y="17"/>
                    <a:pt x="3" y="17"/>
                    <a:pt x="3" y="16"/>
                  </a:cubicBezTo>
                  <a:cubicBezTo>
                    <a:pt x="3" y="16"/>
                    <a:pt x="3" y="15"/>
                    <a:pt x="3" y="15"/>
                  </a:cubicBezTo>
                  <a:cubicBezTo>
                    <a:pt x="2" y="15"/>
                    <a:pt x="2" y="14"/>
                    <a:pt x="2" y="14"/>
                  </a:cubicBezTo>
                  <a:cubicBezTo>
                    <a:pt x="2" y="14"/>
                    <a:pt x="2" y="14"/>
                    <a:pt x="2" y="14"/>
                  </a:cubicBezTo>
                  <a:cubicBezTo>
                    <a:pt x="2" y="12"/>
                    <a:pt x="2" y="12"/>
                    <a:pt x="2" y="12"/>
                  </a:cubicBezTo>
                  <a:cubicBezTo>
                    <a:pt x="1" y="12"/>
                    <a:pt x="1" y="12"/>
                    <a:pt x="1" y="12"/>
                  </a:cubicBezTo>
                  <a:cubicBezTo>
                    <a:pt x="1" y="11"/>
                    <a:pt x="1" y="11"/>
                    <a:pt x="1" y="10"/>
                  </a:cubicBezTo>
                  <a:cubicBezTo>
                    <a:pt x="1" y="9"/>
                    <a:pt x="1" y="9"/>
                    <a:pt x="1" y="9"/>
                  </a:cubicBezTo>
                  <a:cubicBezTo>
                    <a:pt x="1" y="9"/>
                    <a:pt x="1" y="9"/>
                    <a:pt x="1" y="9"/>
                  </a:cubicBezTo>
                  <a:cubicBezTo>
                    <a:pt x="1" y="9"/>
                    <a:pt x="1" y="8"/>
                    <a:pt x="0" y="7"/>
                  </a:cubicBezTo>
                  <a:cubicBezTo>
                    <a:pt x="0" y="7"/>
                    <a:pt x="0" y="7"/>
                    <a:pt x="0" y="7"/>
                  </a:cubicBezTo>
                  <a:cubicBezTo>
                    <a:pt x="0" y="6"/>
                    <a:pt x="0" y="6"/>
                    <a:pt x="0" y="6"/>
                  </a:cubicBezTo>
                  <a:cubicBezTo>
                    <a:pt x="0" y="5"/>
                    <a:pt x="0" y="5"/>
                    <a:pt x="0" y="5"/>
                  </a:cubicBezTo>
                  <a:lnTo>
                    <a:pt x="0" y="0"/>
                  </a:lnTo>
                  <a:close/>
                </a:path>
              </a:pathLst>
            </a:custGeom>
            <a:solidFill>
              <a:srgbClr val="4B58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4" name="ïS1îḋe"/>
            <p:cNvSpPr/>
            <p:nvPr/>
          </p:nvSpPr>
          <p:spPr bwMode="auto">
            <a:xfrm>
              <a:off x="8312762" y="4506486"/>
              <a:ext cx="408016" cy="153006"/>
            </a:xfrm>
            <a:custGeom>
              <a:avLst/>
              <a:gdLst>
                <a:gd name="T0" fmla="*/ 0 w 54"/>
                <a:gd name="T1" fmla="*/ 3 h 20"/>
                <a:gd name="T2" fmla="*/ 1 w 54"/>
                <a:gd name="T3" fmla="*/ 2 h 20"/>
                <a:gd name="T4" fmla="*/ 2 w 54"/>
                <a:gd name="T5" fmla="*/ 2 h 20"/>
                <a:gd name="T6" fmla="*/ 3 w 54"/>
                <a:gd name="T7" fmla="*/ 2 h 20"/>
                <a:gd name="T8" fmla="*/ 3 w 54"/>
                <a:gd name="T9" fmla="*/ 2 h 20"/>
                <a:gd name="T10" fmla="*/ 7 w 54"/>
                <a:gd name="T11" fmla="*/ 1 h 20"/>
                <a:gd name="T12" fmla="*/ 7 w 54"/>
                <a:gd name="T13" fmla="*/ 1 h 20"/>
                <a:gd name="T14" fmla="*/ 7 w 54"/>
                <a:gd name="T15" fmla="*/ 1 h 20"/>
                <a:gd name="T16" fmla="*/ 8 w 54"/>
                <a:gd name="T17" fmla="*/ 1 h 20"/>
                <a:gd name="T18" fmla="*/ 10 w 54"/>
                <a:gd name="T19" fmla="*/ 0 h 20"/>
                <a:gd name="T20" fmla="*/ 10 w 54"/>
                <a:gd name="T21" fmla="*/ 0 h 20"/>
                <a:gd name="T22" fmla="*/ 8 w 54"/>
                <a:gd name="T23" fmla="*/ 1 h 20"/>
                <a:gd name="T24" fmla="*/ 9 w 54"/>
                <a:gd name="T25" fmla="*/ 1 h 20"/>
                <a:gd name="T26" fmla="*/ 10 w 54"/>
                <a:gd name="T27" fmla="*/ 0 h 20"/>
                <a:gd name="T28" fmla="*/ 10 w 54"/>
                <a:gd name="T29" fmla="*/ 0 h 20"/>
                <a:gd name="T30" fmla="*/ 10 w 54"/>
                <a:gd name="T31" fmla="*/ 0 h 20"/>
                <a:gd name="T32" fmla="*/ 11 w 54"/>
                <a:gd name="T33" fmla="*/ 0 h 20"/>
                <a:gd name="T34" fmla="*/ 12 w 54"/>
                <a:gd name="T35" fmla="*/ 0 h 20"/>
                <a:gd name="T36" fmla="*/ 14 w 54"/>
                <a:gd name="T37" fmla="*/ 0 h 20"/>
                <a:gd name="T38" fmla="*/ 16 w 54"/>
                <a:gd name="T39" fmla="*/ 0 h 20"/>
                <a:gd name="T40" fmla="*/ 16 w 54"/>
                <a:gd name="T41" fmla="*/ 0 h 20"/>
                <a:gd name="T42" fmla="*/ 18 w 54"/>
                <a:gd name="T43" fmla="*/ 0 h 20"/>
                <a:gd name="T44" fmla="*/ 18 w 54"/>
                <a:gd name="T45" fmla="*/ 0 h 20"/>
                <a:gd name="T46" fmla="*/ 18 w 54"/>
                <a:gd name="T47" fmla="*/ 0 h 20"/>
                <a:gd name="T48" fmla="*/ 18 w 54"/>
                <a:gd name="T49" fmla="*/ 0 h 20"/>
                <a:gd name="T50" fmla="*/ 19 w 54"/>
                <a:gd name="T51" fmla="*/ 0 h 20"/>
                <a:gd name="T52" fmla="*/ 20 w 54"/>
                <a:gd name="T53" fmla="*/ 0 h 20"/>
                <a:gd name="T54" fmla="*/ 21 w 54"/>
                <a:gd name="T55" fmla="*/ 0 h 20"/>
                <a:gd name="T56" fmla="*/ 21 w 54"/>
                <a:gd name="T57" fmla="*/ 0 h 20"/>
                <a:gd name="T58" fmla="*/ 22 w 54"/>
                <a:gd name="T59" fmla="*/ 0 h 20"/>
                <a:gd name="T60" fmla="*/ 24 w 54"/>
                <a:gd name="T61" fmla="*/ 0 h 20"/>
                <a:gd name="T62" fmla="*/ 26 w 54"/>
                <a:gd name="T63" fmla="*/ 0 h 20"/>
                <a:gd name="T64" fmla="*/ 26 w 54"/>
                <a:gd name="T65" fmla="*/ 0 h 20"/>
                <a:gd name="T66" fmla="*/ 26 w 54"/>
                <a:gd name="T67" fmla="*/ 0 h 20"/>
                <a:gd name="T68" fmla="*/ 29 w 54"/>
                <a:gd name="T69" fmla="*/ 0 h 20"/>
                <a:gd name="T70" fmla="*/ 30 w 54"/>
                <a:gd name="T71" fmla="*/ 0 h 20"/>
                <a:gd name="T72" fmla="*/ 38 w 54"/>
                <a:gd name="T73" fmla="*/ 1 h 20"/>
                <a:gd name="T74" fmla="*/ 39 w 54"/>
                <a:gd name="T75" fmla="*/ 2 h 20"/>
                <a:gd name="T76" fmla="*/ 43 w 54"/>
                <a:gd name="T77" fmla="*/ 2 h 20"/>
                <a:gd name="T78" fmla="*/ 44 w 54"/>
                <a:gd name="T79" fmla="*/ 3 h 20"/>
                <a:gd name="T80" fmla="*/ 44 w 54"/>
                <a:gd name="T81" fmla="*/ 3 h 20"/>
                <a:gd name="T82" fmla="*/ 48 w 54"/>
                <a:gd name="T83" fmla="*/ 4 h 20"/>
                <a:gd name="T84" fmla="*/ 53 w 54"/>
                <a:gd name="T85" fmla="*/ 5 h 20"/>
                <a:gd name="T86" fmla="*/ 53 w 54"/>
                <a:gd name="T87" fmla="*/ 5 h 20"/>
                <a:gd name="T88" fmla="*/ 53 w 54"/>
                <a:gd name="T89" fmla="*/ 5 h 20"/>
                <a:gd name="T90" fmla="*/ 54 w 54"/>
                <a:gd name="T91" fmla="*/ 5 h 20"/>
                <a:gd name="T92" fmla="*/ 54 w 54"/>
                <a:gd name="T93" fmla="*/ 5 h 20"/>
                <a:gd name="T94" fmla="*/ 54 w 54"/>
                <a:gd name="T95" fmla="*/ 5 h 20"/>
                <a:gd name="T96" fmla="*/ 45 w 54"/>
                <a:gd name="T97" fmla="*/ 20 h 20"/>
                <a:gd name="T98" fmla="*/ 0 w 54"/>
                <a:gd name="T9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 h="20">
                  <a:moveTo>
                    <a:pt x="0" y="3"/>
                  </a:moveTo>
                  <a:cubicBezTo>
                    <a:pt x="1" y="2"/>
                    <a:pt x="1" y="2"/>
                    <a:pt x="1" y="2"/>
                  </a:cubicBezTo>
                  <a:cubicBezTo>
                    <a:pt x="2" y="2"/>
                    <a:pt x="2" y="2"/>
                    <a:pt x="2" y="2"/>
                  </a:cubicBezTo>
                  <a:cubicBezTo>
                    <a:pt x="3" y="2"/>
                    <a:pt x="3" y="2"/>
                    <a:pt x="3" y="2"/>
                  </a:cubicBezTo>
                  <a:cubicBezTo>
                    <a:pt x="3" y="2"/>
                    <a:pt x="3" y="2"/>
                    <a:pt x="3" y="2"/>
                  </a:cubicBezTo>
                  <a:cubicBezTo>
                    <a:pt x="4" y="1"/>
                    <a:pt x="6" y="1"/>
                    <a:pt x="7" y="1"/>
                  </a:cubicBezTo>
                  <a:cubicBezTo>
                    <a:pt x="7" y="1"/>
                    <a:pt x="7" y="1"/>
                    <a:pt x="7" y="1"/>
                  </a:cubicBezTo>
                  <a:cubicBezTo>
                    <a:pt x="7" y="1"/>
                    <a:pt x="7" y="1"/>
                    <a:pt x="7" y="1"/>
                  </a:cubicBezTo>
                  <a:cubicBezTo>
                    <a:pt x="8" y="1"/>
                    <a:pt x="8" y="1"/>
                    <a:pt x="8" y="1"/>
                  </a:cubicBezTo>
                  <a:cubicBezTo>
                    <a:pt x="10" y="0"/>
                    <a:pt x="10" y="0"/>
                    <a:pt x="10" y="0"/>
                  </a:cubicBezTo>
                  <a:cubicBezTo>
                    <a:pt x="10" y="0"/>
                    <a:pt x="10" y="0"/>
                    <a:pt x="10" y="0"/>
                  </a:cubicBezTo>
                  <a:cubicBezTo>
                    <a:pt x="8" y="1"/>
                    <a:pt x="8" y="1"/>
                    <a:pt x="8" y="1"/>
                  </a:cubicBezTo>
                  <a:cubicBezTo>
                    <a:pt x="9" y="1"/>
                    <a:pt x="9" y="1"/>
                    <a:pt x="9" y="1"/>
                  </a:cubicBezTo>
                  <a:cubicBezTo>
                    <a:pt x="10" y="0"/>
                    <a:pt x="10" y="0"/>
                    <a:pt x="10" y="0"/>
                  </a:cubicBezTo>
                  <a:cubicBezTo>
                    <a:pt x="10" y="0"/>
                    <a:pt x="10" y="0"/>
                    <a:pt x="10" y="0"/>
                  </a:cubicBezTo>
                  <a:cubicBezTo>
                    <a:pt x="10" y="0"/>
                    <a:pt x="10" y="0"/>
                    <a:pt x="10" y="0"/>
                  </a:cubicBezTo>
                  <a:cubicBezTo>
                    <a:pt x="11" y="0"/>
                    <a:pt x="11" y="0"/>
                    <a:pt x="11" y="0"/>
                  </a:cubicBezTo>
                  <a:cubicBezTo>
                    <a:pt x="11" y="0"/>
                    <a:pt x="12" y="0"/>
                    <a:pt x="12" y="0"/>
                  </a:cubicBezTo>
                  <a:cubicBezTo>
                    <a:pt x="14" y="0"/>
                    <a:pt x="14" y="0"/>
                    <a:pt x="14" y="0"/>
                  </a:cubicBezTo>
                  <a:cubicBezTo>
                    <a:pt x="15" y="0"/>
                    <a:pt x="15" y="0"/>
                    <a:pt x="16" y="0"/>
                  </a:cubicBezTo>
                  <a:cubicBezTo>
                    <a:pt x="16" y="0"/>
                    <a:pt x="16" y="0"/>
                    <a:pt x="16" y="0"/>
                  </a:cubicBezTo>
                  <a:cubicBezTo>
                    <a:pt x="17" y="0"/>
                    <a:pt x="17" y="0"/>
                    <a:pt x="18" y="0"/>
                  </a:cubicBezTo>
                  <a:cubicBezTo>
                    <a:pt x="18" y="0"/>
                    <a:pt x="18" y="0"/>
                    <a:pt x="18" y="0"/>
                  </a:cubicBezTo>
                  <a:cubicBezTo>
                    <a:pt x="18" y="0"/>
                    <a:pt x="18" y="0"/>
                    <a:pt x="18" y="0"/>
                  </a:cubicBezTo>
                  <a:cubicBezTo>
                    <a:pt x="18" y="0"/>
                    <a:pt x="18" y="0"/>
                    <a:pt x="18" y="0"/>
                  </a:cubicBezTo>
                  <a:cubicBezTo>
                    <a:pt x="19" y="0"/>
                    <a:pt x="19" y="0"/>
                    <a:pt x="19" y="0"/>
                  </a:cubicBezTo>
                  <a:cubicBezTo>
                    <a:pt x="20" y="0"/>
                    <a:pt x="20" y="0"/>
                    <a:pt x="20" y="0"/>
                  </a:cubicBezTo>
                  <a:cubicBezTo>
                    <a:pt x="21" y="0"/>
                    <a:pt x="21" y="0"/>
                    <a:pt x="21" y="0"/>
                  </a:cubicBezTo>
                  <a:cubicBezTo>
                    <a:pt x="21" y="0"/>
                    <a:pt x="21" y="0"/>
                    <a:pt x="21" y="0"/>
                  </a:cubicBezTo>
                  <a:cubicBezTo>
                    <a:pt x="22" y="0"/>
                    <a:pt x="22" y="0"/>
                    <a:pt x="22" y="0"/>
                  </a:cubicBezTo>
                  <a:cubicBezTo>
                    <a:pt x="23" y="0"/>
                    <a:pt x="23" y="0"/>
                    <a:pt x="24" y="0"/>
                  </a:cubicBezTo>
                  <a:cubicBezTo>
                    <a:pt x="25" y="0"/>
                    <a:pt x="25" y="0"/>
                    <a:pt x="26" y="0"/>
                  </a:cubicBezTo>
                  <a:cubicBezTo>
                    <a:pt x="26" y="0"/>
                    <a:pt x="26" y="0"/>
                    <a:pt x="26" y="0"/>
                  </a:cubicBezTo>
                  <a:cubicBezTo>
                    <a:pt x="26" y="0"/>
                    <a:pt x="26" y="0"/>
                    <a:pt x="26" y="0"/>
                  </a:cubicBezTo>
                  <a:cubicBezTo>
                    <a:pt x="27" y="0"/>
                    <a:pt x="28" y="0"/>
                    <a:pt x="29" y="0"/>
                  </a:cubicBezTo>
                  <a:cubicBezTo>
                    <a:pt x="30" y="0"/>
                    <a:pt x="30" y="0"/>
                    <a:pt x="30" y="0"/>
                  </a:cubicBezTo>
                  <a:cubicBezTo>
                    <a:pt x="33" y="1"/>
                    <a:pt x="35" y="1"/>
                    <a:pt x="38" y="1"/>
                  </a:cubicBezTo>
                  <a:cubicBezTo>
                    <a:pt x="39" y="2"/>
                    <a:pt x="39" y="2"/>
                    <a:pt x="39" y="2"/>
                  </a:cubicBezTo>
                  <a:cubicBezTo>
                    <a:pt x="40" y="2"/>
                    <a:pt x="42" y="2"/>
                    <a:pt x="43" y="2"/>
                  </a:cubicBezTo>
                  <a:cubicBezTo>
                    <a:pt x="44" y="3"/>
                    <a:pt x="44" y="3"/>
                    <a:pt x="44" y="3"/>
                  </a:cubicBezTo>
                  <a:cubicBezTo>
                    <a:pt x="44" y="3"/>
                    <a:pt x="44" y="3"/>
                    <a:pt x="44" y="3"/>
                  </a:cubicBezTo>
                  <a:cubicBezTo>
                    <a:pt x="45" y="3"/>
                    <a:pt x="47" y="3"/>
                    <a:pt x="48" y="4"/>
                  </a:cubicBezTo>
                  <a:cubicBezTo>
                    <a:pt x="48" y="4"/>
                    <a:pt x="50" y="4"/>
                    <a:pt x="53" y="5"/>
                  </a:cubicBezTo>
                  <a:cubicBezTo>
                    <a:pt x="53" y="5"/>
                    <a:pt x="53" y="5"/>
                    <a:pt x="53" y="5"/>
                  </a:cubicBezTo>
                  <a:cubicBezTo>
                    <a:pt x="53" y="5"/>
                    <a:pt x="53" y="5"/>
                    <a:pt x="53" y="5"/>
                  </a:cubicBezTo>
                  <a:cubicBezTo>
                    <a:pt x="54" y="5"/>
                    <a:pt x="54" y="5"/>
                    <a:pt x="54" y="5"/>
                  </a:cubicBezTo>
                  <a:cubicBezTo>
                    <a:pt x="54" y="5"/>
                    <a:pt x="54" y="5"/>
                    <a:pt x="54" y="5"/>
                  </a:cubicBezTo>
                  <a:cubicBezTo>
                    <a:pt x="54" y="5"/>
                    <a:pt x="54" y="5"/>
                    <a:pt x="54" y="5"/>
                  </a:cubicBezTo>
                  <a:cubicBezTo>
                    <a:pt x="53" y="11"/>
                    <a:pt x="49" y="16"/>
                    <a:pt x="45" y="20"/>
                  </a:cubicBezTo>
                  <a:cubicBezTo>
                    <a:pt x="24" y="8"/>
                    <a:pt x="10" y="4"/>
                    <a:pt x="0" y="3"/>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5" name="íṡľiḋé"/>
            <p:cNvSpPr/>
            <p:nvPr/>
          </p:nvSpPr>
          <p:spPr bwMode="auto">
            <a:xfrm>
              <a:off x="8137898" y="4546558"/>
              <a:ext cx="491806" cy="302370"/>
            </a:xfrm>
            <a:custGeom>
              <a:avLst/>
              <a:gdLst>
                <a:gd name="T0" fmla="*/ 0 w 65"/>
                <a:gd name="T1" fmla="*/ 25 h 40"/>
                <a:gd name="T2" fmla="*/ 0 w 65"/>
                <a:gd name="T3" fmla="*/ 22 h 40"/>
                <a:gd name="T4" fmla="*/ 1 w 65"/>
                <a:gd name="T5" fmla="*/ 17 h 40"/>
                <a:gd name="T6" fmla="*/ 11 w 65"/>
                <a:gd name="T7" fmla="*/ 4 h 40"/>
                <a:gd name="T8" fmla="*/ 15 w 65"/>
                <a:gd name="T9" fmla="*/ 2 h 40"/>
                <a:gd name="T10" fmla="*/ 18 w 65"/>
                <a:gd name="T11" fmla="*/ 0 h 40"/>
                <a:gd name="T12" fmla="*/ 49 w 65"/>
                <a:gd name="T13" fmla="*/ 27 h 40"/>
                <a:gd name="T14" fmla="*/ 48 w 65"/>
                <a:gd name="T15" fmla="*/ 28 h 40"/>
                <a:gd name="T16" fmla="*/ 47 w 65"/>
                <a:gd name="T17" fmla="*/ 28 h 40"/>
                <a:gd name="T18" fmla="*/ 46 w 65"/>
                <a:gd name="T19" fmla="*/ 29 h 40"/>
                <a:gd name="T20" fmla="*/ 45 w 65"/>
                <a:gd name="T21" fmla="*/ 29 h 40"/>
                <a:gd name="T22" fmla="*/ 44 w 65"/>
                <a:gd name="T23" fmla="*/ 30 h 40"/>
                <a:gd name="T24" fmla="*/ 43 w 65"/>
                <a:gd name="T25" fmla="*/ 30 h 40"/>
                <a:gd name="T26" fmla="*/ 41 w 65"/>
                <a:gd name="T27" fmla="*/ 31 h 40"/>
                <a:gd name="T28" fmla="*/ 40 w 65"/>
                <a:gd name="T29" fmla="*/ 32 h 40"/>
                <a:gd name="T30" fmla="*/ 38 w 65"/>
                <a:gd name="T31" fmla="*/ 32 h 40"/>
                <a:gd name="T32" fmla="*/ 38 w 65"/>
                <a:gd name="T33" fmla="*/ 33 h 40"/>
                <a:gd name="T34" fmla="*/ 37 w 65"/>
                <a:gd name="T35" fmla="*/ 33 h 40"/>
                <a:gd name="T36" fmla="*/ 36 w 65"/>
                <a:gd name="T37" fmla="*/ 33 h 40"/>
                <a:gd name="T38" fmla="*/ 34 w 65"/>
                <a:gd name="T39" fmla="*/ 34 h 40"/>
                <a:gd name="T40" fmla="*/ 33 w 65"/>
                <a:gd name="T41" fmla="*/ 34 h 40"/>
                <a:gd name="T42" fmla="*/ 31 w 65"/>
                <a:gd name="T43" fmla="*/ 35 h 40"/>
                <a:gd name="T44" fmla="*/ 30 w 65"/>
                <a:gd name="T45" fmla="*/ 36 h 40"/>
                <a:gd name="T46" fmla="*/ 29 w 65"/>
                <a:gd name="T47" fmla="*/ 36 h 40"/>
                <a:gd name="T48" fmla="*/ 28 w 65"/>
                <a:gd name="T49" fmla="*/ 36 h 40"/>
                <a:gd name="T50" fmla="*/ 27 w 65"/>
                <a:gd name="T51" fmla="*/ 36 h 40"/>
                <a:gd name="T52" fmla="*/ 25 w 65"/>
                <a:gd name="T53" fmla="*/ 37 h 40"/>
                <a:gd name="T54" fmla="*/ 24 w 65"/>
                <a:gd name="T55" fmla="*/ 37 h 40"/>
                <a:gd name="T56" fmla="*/ 23 w 65"/>
                <a:gd name="T57" fmla="*/ 37 h 40"/>
                <a:gd name="T58" fmla="*/ 21 w 65"/>
                <a:gd name="T59" fmla="*/ 38 h 40"/>
                <a:gd name="T60" fmla="*/ 21 w 65"/>
                <a:gd name="T61" fmla="*/ 38 h 40"/>
                <a:gd name="T62" fmla="*/ 19 w 65"/>
                <a:gd name="T63" fmla="*/ 38 h 40"/>
                <a:gd name="T64" fmla="*/ 17 w 65"/>
                <a:gd name="T65" fmla="*/ 39 h 40"/>
                <a:gd name="T66" fmla="*/ 16 w 65"/>
                <a:gd name="T67" fmla="*/ 39 h 40"/>
                <a:gd name="T68" fmla="*/ 16 w 65"/>
                <a:gd name="T69" fmla="*/ 39 h 40"/>
                <a:gd name="T70" fmla="*/ 14 w 65"/>
                <a:gd name="T71" fmla="*/ 39 h 40"/>
                <a:gd name="T72" fmla="*/ 12 w 65"/>
                <a:gd name="T73" fmla="*/ 39 h 40"/>
                <a:gd name="T74" fmla="*/ 10 w 65"/>
                <a:gd name="T75" fmla="*/ 39 h 40"/>
                <a:gd name="T76" fmla="*/ 7 w 65"/>
                <a:gd name="T77" fmla="*/ 40 h 40"/>
                <a:gd name="T78" fmla="*/ 6 w 65"/>
                <a:gd name="T79" fmla="*/ 40 h 40"/>
                <a:gd name="T80" fmla="*/ 4 w 65"/>
                <a:gd name="T81" fmla="*/ 39 h 40"/>
                <a:gd name="T82" fmla="*/ 3 w 65"/>
                <a:gd name="T83" fmla="*/ 38 h 40"/>
                <a:gd name="T84" fmla="*/ 3 w 65"/>
                <a:gd name="T85" fmla="*/ 38 h 40"/>
                <a:gd name="T86" fmla="*/ 3 w 65"/>
                <a:gd name="T87" fmla="*/ 36 h 40"/>
                <a:gd name="T88" fmla="*/ 2 w 65"/>
                <a:gd name="T89" fmla="*/ 34 h 40"/>
                <a:gd name="T90" fmla="*/ 1 w 65"/>
                <a:gd name="T91" fmla="*/ 33 h 40"/>
                <a:gd name="T92" fmla="*/ 1 w 65"/>
                <a:gd name="T93" fmla="*/ 32 h 40"/>
                <a:gd name="T94" fmla="*/ 1 w 65"/>
                <a:gd name="T95" fmla="*/ 32 h 40"/>
                <a:gd name="T96" fmla="*/ 1 w 65"/>
                <a:gd name="T97" fmla="*/ 31 h 40"/>
                <a:gd name="T98" fmla="*/ 0 w 65"/>
                <a:gd name="T99" fmla="*/ 30 h 40"/>
                <a:gd name="T100" fmla="*/ 0 w 65"/>
                <a:gd name="T101" fmla="*/ 30 h 40"/>
                <a:gd name="T102" fmla="*/ 0 w 65"/>
                <a:gd name="T103" fmla="*/ 28 h 40"/>
                <a:gd name="T104" fmla="*/ 0 w 65"/>
                <a:gd name="T105" fmla="*/ 28 h 40"/>
                <a:gd name="T106" fmla="*/ 0 w 65"/>
                <a:gd name="T107"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 h="40">
                  <a:moveTo>
                    <a:pt x="0" y="26"/>
                  </a:moveTo>
                  <a:cubicBezTo>
                    <a:pt x="0" y="25"/>
                    <a:pt x="0" y="25"/>
                    <a:pt x="0" y="25"/>
                  </a:cubicBezTo>
                  <a:cubicBezTo>
                    <a:pt x="0" y="25"/>
                    <a:pt x="0" y="25"/>
                    <a:pt x="0" y="25"/>
                  </a:cubicBezTo>
                  <a:cubicBezTo>
                    <a:pt x="0" y="24"/>
                    <a:pt x="0" y="24"/>
                    <a:pt x="0" y="23"/>
                  </a:cubicBezTo>
                  <a:cubicBezTo>
                    <a:pt x="0" y="22"/>
                    <a:pt x="0" y="22"/>
                    <a:pt x="0" y="22"/>
                  </a:cubicBezTo>
                  <a:cubicBezTo>
                    <a:pt x="0" y="22"/>
                    <a:pt x="0" y="22"/>
                    <a:pt x="0" y="22"/>
                  </a:cubicBezTo>
                  <a:cubicBezTo>
                    <a:pt x="0" y="21"/>
                    <a:pt x="0" y="21"/>
                    <a:pt x="0" y="21"/>
                  </a:cubicBezTo>
                  <a:cubicBezTo>
                    <a:pt x="0" y="22"/>
                    <a:pt x="0" y="22"/>
                    <a:pt x="0" y="22"/>
                  </a:cubicBezTo>
                  <a:cubicBezTo>
                    <a:pt x="0" y="20"/>
                    <a:pt x="1" y="19"/>
                    <a:pt x="1" y="17"/>
                  </a:cubicBezTo>
                  <a:cubicBezTo>
                    <a:pt x="1" y="17"/>
                    <a:pt x="1" y="17"/>
                    <a:pt x="1" y="17"/>
                  </a:cubicBezTo>
                  <a:cubicBezTo>
                    <a:pt x="1" y="17"/>
                    <a:pt x="1" y="17"/>
                    <a:pt x="1" y="17"/>
                  </a:cubicBezTo>
                  <a:cubicBezTo>
                    <a:pt x="3" y="11"/>
                    <a:pt x="7" y="7"/>
                    <a:pt x="11" y="4"/>
                  </a:cubicBezTo>
                  <a:cubicBezTo>
                    <a:pt x="12" y="4"/>
                    <a:pt x="12" y="3"/>
                    <a:pt x="12" y="3"/>
                  </a:cubicBezTo>
                  <a:cubicBezTo>
                    <a:pt x="13" y="2"/>
                    <a:pt x="14" y="2"/>
                    <a:pt x="15" y="1"/>
                  </a:cubicBezTo>
                  <a:cubicBezTo>
                    <a:pt x="15" y="2"/>
                    <a:pt x="15" y="2"/>
                    <a:pt x="15" y="2"/>
                  </a:cubicBezTo>
                  <a:cubicBezTo>
                    <a:pt x="15" y="1"/>
                    <a:pt x="15" y="1"/>
                    <a:pt x="15" y="1"/>
                  </a:cubicBezTo>
                  <a:cubicBezTo>
                    <a:pt x="16" y="1"/>
                    <a:pt x="16" y="1"/>
                    <a:pt x="16" y="1"/>
                  </a:cubicBezTo>
                  <a:cubicBezTo>
                    <a:pt x="18" y="0"/>
                    <a:pt x="18" y="0"/>
                    <a:pt x="18" y="0"/>
                  </a:cubicBezTo>
                  <a:cubicBezTo>
                    <a:pt x="27" y="0"/>
                    <a:pt x="42" y="3"/>
                    <a:pt x="65" y="17"/>
                  </a:cubicBezTo>
                  <a:cubicBezTo>
                    <a:pt x="62" y="20"/>
                    <a:pt x="57" y="23"/>
                    <a:pt x="53" y="25"/>
                  </a:cubicBezTo>
                  <a:cubicBezTo>
                    <a:pt x="51" y="26"/>
                    <a:pt x="50" y="27"/>
                    <a:pt x="49" y="27"/>
                  </a:cubicBezTo>
                  <a:cubicBezTo>
                    <a:pt x="49" y="27"/>
                    <a:pt x="49" y="27"/>
                    <a:pt x="49" y="27"/>
                  </a:cubicBezTo>
                  <a:cubicBezTo>
                    <a:pt x="49" y="27"/>
                    <a:pt x="49" y="27"/>
                    <a:pt x="49" y="27"/>
                  </a:cubicBezTo>
                  <a:cubicBezTo>
                    <a:pt x="48" y="28"/>
                    <a:pt x="48" y="28"/>
                    <a:pt x="48" y="28"/>
                  </a:cubicBezTo>
                  <a:cubicBezTo>
                    <a:pt x="48" y="28"/>
                    <a:pt x="48" y="28"/>
                    <a:pt x="48" y="28"/>
                  </a:cubicBezTo>
                  <a:cubicBezTo>
                    <a:pt x="48" y="28"/>
                    <a:pt x="48" y="28"/>
                    <a:pt x="48" y="28"/>
                  </a:cubicBezTo>
                  <a:cubicBezTo>
                    <a:pt x="47" y="28"/>
                    <a:pt x="47" y="28"/>
                    <a:pt x="47" y="28"/>
                  </a:cubicBezTo>
                  <a:cubicBezTo>
                    <a:pt x="47" y="28"/>
                    <a:pt x="47" y="28"/>
                    <a:pt x="47" y="28"/>
                  </a:cubicBezTo>
                  <a:cubicBezTo>
                    <a:pt x="47" y="29"/>
                    <a:pt x="47" y="29"/>
                    <a:pt x="47" y="29"/>
                  </a:cubicBezTo>
                  <a:cubicBezTo>
                    <a:pt x="46" y="29"/>
                    <a:pt x="46" y="29"/>
                    <a:pt x="46" y="29"/>
                  </a:cubicBezTo>
                  <a:cubicBezTo>
                    <a:pt x="46" y="29"/>
                    <a:pt x="46" y="29"/>
                    <a:pt x="46" y="29"/>
                  </a:cubicBezTo>
                  <a:cubicBezTo>
                    <a:pt x="45" y="29"/>
                    <a:pt x="45" y="29"/>
                    <a:pt x="45" y="29"/>
                  </a:cubicBezTo>
                  <a:cubicBezTo>
                    <a:pt x="45" y="29"/>
                    <a:pt x="45" y="29"/>
                    <a:pt x="45" y="29"/>
                  </a:cubicBezTo>
                  <a:cubicBezTo>
                    <a:pt x="45" y="29"/>
                    <a:pt x="45" y="29"/>
                    <a:pt x="45" y="29"/>
                  </a:cubicBezTo>
                  <a:cubicBezTo>
                    <a:pt x="45" y="30"/>
                    <a:pt x="45" y="30"/>
                    <a:pt x="45" y="30"/>
                  </a:cubicBezTo>
                  <a:cubicBezTo>
                    <a:pt x="44" y="30"/>
                    <a:pt x="44" y="30"/>
                    <a:pt x="44" y="30"/>
                  </a:cubicBezTo>
                  <a:cubicBezTo>
                    <a:pt x="43" y="30"/>
                    <a:pt x="43" y="30"/>
                    <a:pt x="43" y="30"/>
                  </a:cubicBezTo>
                  <a:cubicBezTo>
                    <a:pt x="43" y="30"/>
                    <a:pt x="43" y="30"/>
                    <a:pt x="43" y="30"/>
                  </a:cubicBezTo>
                  <a:cubicBezTo>
                    <a:pt x="43" y="30"/>
                    <a:pt x="43" y="30"/>
                    <a:pt x="43" y="30"/>
                  </a:cubicBezTo>
                  <a:cubicBezTo>
                    <a:pt x="42" y="31"/>
                    <a:pt x="42" y="31"/>
                    <a:pt x="42" y="31"/>
                  </a:cubicBezTo>
                  <a:cubicBezTo>
                    <a:pt x="42" y="31"/>
                    <a:pt x="42" y="31"/>
                    <a:pt x="42" y="31"/>
                  </a:cubicBezTo>
                  <a:cubicBezTo>
                    <a:pt x="41" y="31"/>
                    <a:pt x="41" y="31"/>
                    <a:pt x="41" y="31"/>
                  </a:cubicBezTo>
                  <a:cubicBezTo>
                    <a:pt x="41" y="31"/>
                    <a:pt x="41" y="31"/>
                    <a:pt x="41" y="31"/>
                  </a:cubicBezTo>
                  <a:cubicBezTo>
                    <a:pt x="40" y="32"/>
                    <a:pt x="40" y="32"/>
                    <a:pt x="40" y="32"/>
                  </a:cubicBezTo>
                  <a:cubicBezTo>
                    <a:pt x="40" y="32"/>
                    <a:pt x="40" y="32"/>
                    <a:pt x="40" y="32"/>
                  </a:cubicBezTo>
                  <a:cubicBezTo>
                    <a:pt x="39" y="32"/>
                    <a:pt x="39" y="32"/>
                    <a:pt x="39" y="32"/>
                  </a:cubicBezTo>
                  <a:cubicBezTo>
                    <a:pt x="39" y="32"/>
                    <a:pt x="39" y="32"/>
                    <a:pt x="39" y="32"/>
                  </a:cubicBezTo>
                  <a:cubicBezTo>
                    <a:pt x="38" y="32"/>
                    <a:pt x="38" y="32"/>
                    <a:pt x="38" y="32"/>
                  </a:cubicBezTo>
                  <a:cubicBezTo>
                    <a:pt x="38" y="33"/>
                    <a:pt x="38" y="33"/>
                    <a:pt x="38" y="33"/>
                  </a:cubicBezTo>
                  <a:cubicBezTo>
                    <a:pt x="38" y="33"/>
                    <a:pt x="38" y="33"/>
                    <a:pt x="38" y="33"/>
                  </a:cubicBezTo>
                  <a:cubicBezTo>
                    <a:pt x="38" y="33"/>
                    <a:pt x="38" y="33"/>
                    <a:pt x="38" y="33"/>
                  </a:cubicBezTo>
                  <a:cubicBezTo>
                    <a:pt x="37" y="33"/>
                    <a:pt x="37" y="33"/>
                    <a:pt x="37" y="33"/>
                  </a:cubicBezTo>
                  <a:cubicBezTo>
                    <a:pt x="37" y="33"/>
                    <a:pt x="37" y="33"/>
                    <a:pt x="37" y="33"/>
                  </a:cubicBezTo>
                  <a:cubicBezTo>
                    <a:pt x="37" y="33"/>
                    <a:pt x="37" y="33"/>
                    <a:pt x="37" y="33"/>
                  </a:cubicBezTo>
                  <a:cubicBezTo>
                    <a:pt x="37" y="33"/>
                    <a:pt x="37" y="33"/>
                    <a:pt x="37" y="33"/>
                  </a:cubicBezTo>
                  <a:cubicBezTo>
                    <a:pt x="36" y="33"/>
                    <a:pt x="36" y="33"/>
                    <a:pt x="36" y="33"/>
                  </a:cubicBezTo>
                  <a:cubicBezTo>
                    <a:pt x="36" y="33"/>
                    <a:pt x="36" y="33"/>
                    <a:pt x="36" y="33"/>
                  </a:cubicBezTo>
                  <a:cubicBezTo>
                    <a:pt x="35" y="34"/>
                    <a:pt x="35" y="34"/>
                    <a:pt x="35" y="34"/>
                  </a:cubicBezTo>
                  <a:cubicBezTo>
                    <a:pt x="35" y="34"/>
                    <a:pt x="35" y="34"/>
                    <a:pt x="35" y="34"/>
                  </a:cubicBezTo>
                  <a:cubicBezTo>
                    <a:pt x="34" y="34"/>
                    <a:pt x="34" y="34"/>
                    <a:pt x="34" y="34"/>
                  </a:cubicBezTo>
                  <a:cubicBezTo>
                    <a:pt x="34" y="34"/>
                    <a:pt x="34" y="34"/>
                    <a:pt x="34" y="34"/>
                  </a:cubicBezTo>
                  <a:cubicBezTo>
                    <a:pt x="34" y="34"/>
                    <a:pt x="34" y="34"/>
                    <a:pt x="34" y="34"/>
                  </a:cubicBezTo>
                  <a:cubicBezTo>
                    <a:pt x="33" y="34"/>
                    <a:pt x="33" y="34"/>
                    <a:pt x="33" y="34"/>
                  </a:cubicBezTo>
                  <a:cubicBezTo>
                    <a:pt x="33" y="35"/>
                    <a:pt x="33" y="35"/>
                    <a:pt x="33" y="35"/>
                  </a:cubicBezTo>
                  <a:cubicBezTo>
                    <a:pt x="32" y="35"/>
                    <a:pt x="32" y="35"/>
                    <a:pt x="32" y="35"/>
                  </a:cubicBezTo>
                  <a:cubicBezTo>
                    <a:pt x="32" y="35"/>
                    <a:pt x="32" y="35"/>
                    <a:pt x="31" y="35"/>
                  </a:cubicBezTo>
                  <a:cubicBezTo>
                    <a:pt x="30" y="35"/>
                    <a:pt x="30" y="35"/>
                    <a:pt x="30" y="35"/>
                  </a:cubicBezTo>
                  <a:cubicBezTo>
                    <a:pt x="30" y="36"/>
                    <a:pt x="30" y="36"/>
                    <a:pt x="30" y="36"/>
                  </a:cubicBezTo>
                  <a:cubicBezTo>
                    <a:pt x="30" y="36"/>
                    <a:pt x="30" y="36"/>
                    <a:pt x="30" y="36"/>
                  </a:cubicBezTo>
                  <a:cubicBezTo>
                    <a:pt x="29" y="36"/>
                    <a:pt x="29" y="36"/>
                    <a:pt x="29" y="36"/>
                  </a:cubicBezTo>
                  <a:cubicBezTo>
                    <a:pt x="29" y="36"/>
                    <a:pt x="29" y="36"/>
                    <a:pt x="29" y="36"/>
                  </a:cubicBezTo>
                  <a:cubicBezTo>
                    <a:pt x="29" y="36"/>
                    <a:pt x="29" y="36"/>
                    <a:pt x="29" y="36"/>
                  </a:cubicBezTo>
                  <a:cubicBezTo>
                    <a:pt x="28" y="36"/>
                    <a:pt x="28" y="36"/>
                    <a:pt x="28" y="36"/>
                  </a:cubicBezTo>
                  <a:cubicBezTo>
                    <a:pt x="28" y="36"/>
                    <a:pt x="28" y="36"/>
                    <a:pt x="28" y="36"/>
                  </a:cubicBezTo>
                  <a:cubicBezTo>
                    <a:pt x="28" y="36"/>
                    <a:pt x="28" y="36"/>
                    <a:pt x="28" y="36"/>
                  </a:cubicBezTo>
                  <a:cubicBezTo>
                    <a:pt x="28" y="36"/>
                    <a:pt x="28" y="36"/>
                    <a:pt x="28" y="36"/>
                  </a:cubicBezTo>
                  <a:cubicBezTo>
                    <a:pt x="27" y="36"/>
                    <a:pt x="27" y="36"/>
                    <a:pt x="27" y="36"/>
                  </a:cubicBezTo>
                  <a:cubicBezTo>
                    <a:pt x="27" y="36"/>
                    <a:pt x="27" y="36"/>
                    <a:pt x="27" y="36"/>
                  </a:cubicBezTo>
                  <a:cubicBezTo>
                    <a:pt x="26" y="37"/>
                    <a:pt x="26" y="37"/>
                    <a:pt x="26" y="37"/>
                  </a:cubicBezTo>
                  <a:cubicBezTo>
                    <a:pt x="25" y="37"/>
                    <a:pt x="25" y="37"/>
                    <a:pt x="25" y="37"/>
                  </a:cubicBezTo>
                  <a:cubicBezTo>
                    <a:pt x="25" y="37"/>
                    <a:pt x="25" y="37"/>
                    <a:pt x="25" y="37"/>
                  </a:cubicBezTo>
                  <a:cubicBezTo>
                    <a:pt x="25" y="37"/>
                    <a:pt x="25" y="37"/>
                    <a:pt x="25" y="37"/>
                  </a:cubicBezTo>
                  <a:cubicBezTo>
                    <a:pt x="24" y="37"/>
                    <a:pt x="24" y="37"/>
                    <a:pt x="24" y="37"/>
                  </a:cubicBezTo>
                  <a:cubicBezTo>
                    <a:pt x="24" y="37"/>
                    <a:pt x="24" y="37"/>
                    <a:pt x="24" y="37"/>
                  </a:cubicBezTo>
                  <a:cubicBezTo>
                    <a:pt x="23" y="37"/>
                    <a:pt x="23" y="37"/>
                    <a:pt x="23" y="37"/>
                  </a:cubicBezTo>
                  <a:cubicBezTo>
                    <a:pt x="23" y="37"/>
                    <a:pt x="23" y="37"/>
                    <a:pt x="23" y="37"/>
                  </a:cubicBezTo>
                  <a:cubicBezTo>
                    <a:pt x="23" y="37"/>
                    <a:pt x="23" y="37"/>
                    <a:pt x="23" y="37"/>
                  </a:cubicBezTo>
                  <a:cubicBezTo>
                    <a:pt x="22" y="38"/>
                    <a:pt x="22" y="38"/>
                    <a:pt x="22"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1" y="38"/>
                    <a:pt x="21" y="38"/>
                    <a:pt x="21" y="38"/>
                  </a:cubicBezTo>
                  <a:cubicBezTo>
                    <a:pt x="20" y="38"/>
                    <a:pt x="20" y="38"/>
                    <a:pt x="19" y="38"/>
                  </a:cubicBezTo>
                  <a:cubicBezTo>
                    <a:pt x="18" y="38"/>
                    <a:pt x="18" y="38"/>
                    <a:pt x="18" y="38"/>
                  </a:cubicBezTo>
                  <a:cubicBezTo>
                    <a:pt x="18" y="38"/>
                    <a:pt x="18" y="38"/>
                    <a:pt x="18" y="38"/>
                  </a:cubicBezTo>
                  <a:cubicBezTo>
                    <a:pt x="17" y="39"/>
                    <a:pt x="17" y="39"/>
                    <a:pt x="17" y="39"/>
                  </a:cubicBezTo>
                  <a:cubicBezTo>
                    <a:pt x="17" y="39"/>
                    <a:pt x="17" y="39"/>
                    <a:pt x="17" y="39"/>
                  </a:cubicBezTo>
                  <a:cubicBezTo>
                    <a:pt x="16" y="39"/>
                    <a:pt x="16" y="39"/>
                    <a:pt x="16" y="39"/>
                  </a:cubicBezTo>
                  <a:cubicBezTo>
                    <a:pt x="16" y="39"/>
                    <a:pt x="16" y="39"/>
                    <a:pt x="16" y="39"/>
                  </a:cubicBezTo>
                  <a:cubicBezTo>
                    <a:pt x="15" y="39"/>
                    <a:pt x="15" y="39"/>
                    <a:pt x="15" y="39"/>
                  </a:cubicBezTo>
                  <a:cubicBezTo>
                    <a:pt x="16" y="39"/>
                    <a:pt x="16" y="39"/>
                    <a:pt x="16" y="39"/>
                  </a:cubicBezTo>
                  <a:cubicBezTo>
                    <a:pt x="16" y="39"/>
                    <a:pt x="16" y="39"/>
                    <a:pt x="16" y="39"/>
                  </a:cubicBezTo>
                  <a:cubicBezTo>
                    <a:pt x="15" y="39"/>
                    <a:pt x="15" y="39"/>
                    <a:pt x="15" y="39"/>
                  </a:cubicBezTo>
                  <a:cubicBezTo>
                    <a:pt x="14" y="39"/>
                    <a:pt x="14" y="39"/>
                    <a:pt x="14" y="39"/>
                  </a:cubicBezTo>
                  <a:cubicBezTo>
                    <a:pt x="14" y="39"/>
                    <a:pt x="14" y="39"/>
                    <a:pt x="14" y="39"/>
                  </a:cubicBezTo>
                  <a:cubicBezTo>
                    <a:pt x="13" y="39"/>
                    <a:pt x="13" y="39"/>
                    <a:pt x="13" y="39"/>
                  </a:cubicBezTo>
                  <a:cubicBezTo>
                    <a:pt x="13" y="39"/>
                    <a:pt x="13" y="39"/>
                    <a:pt x="13" y="39"/>
                  </a:cubicBezTo>
                  <a:cubicBezTo>
                    <a:pt x="12" y="39"/>
                    <a:pt x="12" y="39"/>
                    <a:pt x="12" y="39"/>
                  </a:cubicBezTo>
                  <a:cubicBezTo>
                    <a:pt x="12" y="39"/>
                    <a:pt x="12" y="39"/>
                    <a:pt x="12" y="39"/>
                  </a:cubicBezTo>
                  <a:cubicBezTo>
                    <a:pt x="11" y="39"/>
                    <a:pt x="11" y="39"/>
                    <a:pt x="11" y="39"/>
                  </a:cubicBezTo>
                  <a:cubicBezTo>
                    <a:pt x="10" y="39"/>
                    <a:pt x="10" y="39"/>
                    <a:pt x="10" y="39"/>
                  </a:cubicBezTo>
                  <a:cubicBezTo>
                    <a:pt x="10" y="39"/>
                    <a:pt x="10" y="39"/>
                    <a:pt x="10" y="39"/>
                  </a:cubicBezTo>
                  <a:cubicBezTo>
                    <a:pt x="10" y="39"/>
                    <a:pt x="9" y="39"/>
                    <a:pt x="8" y="40"/>
                  </a:cubicBezTo>
                  <a:cubicBezTo>
                    <a:pt x="7" y="40"/>
                    <a:pt x="7" y="40"/>
                    <a:pt x="7" y="40"/>
                  </a:cubicBezTo>
                  <a:cubicBezTo>
                    <a:pt x="7" y="40"/>
                    <a:pt x="7" y="40"/>
                    <a:pt x="7" y="40"/>
                  </a:cubicBezTo>
                  <a:cubicBezTo>
                    <a:pt x="6" y="40"/>
                    <a:pt x="6" y="40"/>
                    <a:pt x="6" y="40"/>
                  </a:cubicBezTo>
                  <a:cubicBezTo>
                    <a:pt x="6" y="40"/>
                    <a:pt x="6" y="40"/>
                    <a:pt x="6" y="40"/>
                  </a:cubicBezTo>
                  <a:cubicBezTo>
                    <a:pt x="5" y="40"/>
                    <a:pt x="5" y="40"/>
                    <a:pt x="5" y="40"/>
                  </a:cubicBezTo>
                  <a:cubicBezTo>
                    <a:pt x="4" y="40"/>
                    <a:pt x="4" y="40"/>
                    <a:pt x="4" y="40"/>
                  </a:cubicBezTo>
                  <a:cubicBezTo>
                    <a:pt x="4" y="39"/>
                    <a:pt x="4" y="39"/>
                    <a:pt x="4" y="39"/>
                  </a:cubicBezTo>
                  <a:cubicBezTo>
                    <a:pt x="4" y="38"/>
                    <a:pt x="4" y="38"/>
                    <a:pt x="4" y="38"/>
                  </a:cubicBezTo>
                  <a:cubicBezTo>
                    <a:pt x="3" y="38"/>
                    <a:pt x="3" y="38"/>
                    <a:pt x="3" y="38"/>
                  </a:cubicBezTo>
                  <a:cubicBezTo>
                    <a:pt x="3" y="38"/>
                    <a:pt x="3" y="38"/>
                    <a:pt x="3" y="38"/>
                  </a:cubicBezTo>
                  <a:cubicBezTo>
                    <a:pt x="3" y="38"/>
                    <a:pt x="3" y="38"/>
                    <a:pt x="3" y="38"/>
                  </a:cubicBezTo>
                  <a:cubicBezTo>
                    <a:pt x="3" y="38"/>
                    <a:pt x="3" y="38"/>
                    <a:pt x="3" y="38"/>
                  </a:cubicBezTo>
                  <a:cubicBezTo>
                    <a:pt x="3" y="38"/>
                    <a:pt x="3" y="38"/>
                    <a:pt x="3" y="38"/>
                  </a:cubicBezTo>
                  <a:cubicBezTo>
                    <a:pt x="3" y="37"/>
                    <a:pt x="3" y="37"/>
                    <a:pt x="3" y="37"/>
                  </a:cubicBezTo>
                  <a:cubicBezTo>
                    <a:pt x="3" y="36"/>
                    <a:pt x="3" y="36"/>
                    <a:pt x="3" y="36"/>
                  </a:cubicBezTo>
                  <a:cubicBezTo>
                    <a:pt x="3" y="36"/>
                    <a:pt x="3" y="36"/>
                    <a:pt x="3" y="36"/>
                  </a:cubicBezTo>
                  <a:cubicBezTo>
                    <a:pt x="2" y="35"/>
                    <a:pt x="2" y="35"/>
                    <a:pt x="2" y="35"/>
                  </a:cubicBezTo>
                  <a:cubicBezTo>
                    <a:pt x="2" y="35"/>
                    <a:pt x="2" y="35"/>
                    <a:pt x="2" y="35"/>
                  </a:cubicBezTo>
                  <a:cubicBezTo>
                    <a:pt x="2" y="34"/>
                    <a:pt x="2" y="34"/>
                    <a:pt x="2" y="34"/>
                  </a:cubicBezTo>
                  <a:cubicBezTo>
                    <a:pt x="2" y="34"/>
                    <a:pt x="2" y="34"/>
                    <a:pt x="2" y="34"/>
                  </a:cubicBezTo>
                  <a:cubicBezTo>
                    <a:pt x="2" y="34"/>
                    <a:pt x="2" y="34"/>
                    <a:pt x="2" y="34"/>
                  </a:cubicBezTo>
                  <a:cubicBezTo>
                    <a:pt x="1" y="33"/>
                    <a:pt x="1" y="33"/>
                    <a:pt x="1" y="33"/>
                  </a:cubicBezTo>
                  <a:cubicBezTo>
                    <a:pt x="1" y="34"/>
                    <a:pt x="1" y="34"/>
                    <a:pt x="1" y="34"/>
                  </a:cubicBezTo>
                  <a:cubicBezTo>
                    <a:pt x="1" y="33"/>
                    <a:pt x="1" y="33"/>
                    <a:pt x="1" y="33"/>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1"/>
                    <a:pt x="1" y="31"/>
                    <a:pt x="1" y="31"/>
                  </a:cubicBezTo>
                  <a:cubicBezTo>
                    <a:pt x="1" y="31"/>
                    <a:pt x="1" y="31"/>
                    <a:pt x="1" y="31"/>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0" y="30"/>
                  </a:cubicBezTo>
                  <a:cubicBezTo>
                    <a:pt x="0" y="29"/>
                    <a:pt x="0" y="29"/>
                    <a:pt x="0" y="29"/>
                  </a:cubicBezTo>
                  <a:cubicBezTo>
                    <a:pt x="0" y="29"/>
                    <a:pt x="0" y="29"/>
                    <a:pt x="0" y="29"/>
                  </a:cubicBezTo>
                  <a:cubicBezTo>
                    <a:pt x="0" y="28"/>
                    <a:pt x="0" y="28"/>
                    <a:pt x="0" y="28"/>
                  </a:cubicBezTo>
                  <a:cubicBezTo>
                    <a:pt x="0" y="28"/>
                    <a:pt x="0" y="28"/>
                    <a:pt x="0" y="28"/>
                  </a:cubicBezTo>
                  <a:cubicBezTo>
                    <a:pt x="0" y="28"/>
                    <a:pt x="0" y="28"/>
                    <a:pt x="0" y="28"/>
                  </a:cubicBezTo>
                  <a:cubicBezTo>
                    <a:pt x="0" y="28"/>
                    <a:pt x="0" y="28"/>
                    <a:pt x="0" y="28"/>
                  </a:cubicBezTo>
                  <a:cubicBezTo>
                    <a:pt x="0" y="28"/>
                    <a:pt x="0" y="28"/>
                    <a:pt x="0" y="28"/>
                  </a:cubicBezTo>
                  <a:cubicBezTo>
                    <a:pt x="0" y="27"/>
                    <a:pt x="0" y="26"/>
                    <a:pt x="0" y="26"/>
                  </a:cubicBezTo>
                  <a:cubicBezTo>
                    <a:pt x="0" y="26"/>
                    <a:pt x="0" y="26"/>
                    <a:pt x="0" y="26"/>
                  </a:cubicBezTo>
                  <a:close/>
                </a:path>
              </a:pathLst>
            </a:custGeom>
            <a:solidFill>
              <a:srgbClr val="EEAE5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934099" y="567180"/>
            <a:ext cx="2414059" cy="584775"/>
          </a:xfrm>
          <a:prstGeom prst="rect">
            <a:avLst/>
          </a:prstGeom>
        </p:spPr>
        <p:txBody>
          <a:bodyPr wrap="none">
            <a:spAutoFit/>
          </a:bodyPr>
          <a:lstStyle/>
          <a:p>
            <a:pPr lvl="0" algn="ctr" fontAlgn="base">
              <a:spcBef>
                <a:spcPct val="0"/>
              </a:spcBef>
              <a:spcAft>
                <a:spcPct val="0"/>
              </a:spcAft>
              <a:defRPr/>
            </a:pPr>
            <a:r>
              <a:rPr lang="en-US" altLang="zh-CN" sz="3200" b="1" dirty="0">
                <a:solidFill>
                  <a:srgbClr val="0F6FC6"/>
                </a:solidFill>
                <a:latin typeface="微软雅黑" panose="020B0503020204020204" pitchFamily="34" charset="-122"/>
                <a:ea typeface="微软雅黑" panose="020B0503020204020204" pitchFamily="34" charset="-122"/>
              </a:rPr>
              <a:t>Border</a:t>
            </a:r>
            <a:r>
              <a:rPr lang="zh-CN" altLang="en-US" sz="3200" b="1" dirty="0">
                <a:solidFill>
                  <a:srgbClr val="0F6FC6"/>
                </a:solidFill>
                <a:latin typeface="微软雅黑" panose="020B0503020204020204" pitchFamily="34" charset="-122"/>
                <a:ea typeface="微软雅黑" panose="020B0503020204020204" pitchFamily="34" charset="-122"/>
              </a:rPr>
              <a:t>属性</a:t>
            </a:r>
            <a:endParaRPr lang="zh-CN" altLang="en-US" sz="3200" b="1" dirty="0">
              <a:solidFill>
                <a:srgbClr val="0F6FC6"/>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916904">
            <a:off x="4316172" y="644357"/>
            <a:ext cx="236030" cy="144562"/>
            <a:chOff x="3487392" y="549275"/>
            <a:chExt cx="236030" cy="144562"/>
          </a:xfrm>
        </p:grpSpPr>
        <p:sp>
          <p:nvSpPr>
            <p:cNvPr id="27" name="直角三角形 2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8" name="直角三角形 27"/>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grpSp>
        <p:nvGrpSpPr>
          <p:cNvPr id="29" name="组合 28"/>
          <p:cNvGrpSpPr/>
          <p:nvPr/>
        </p:nvGrpSpPr>
        <p:grpSpPr>
          <a:xfrm rot="1916904" flipH="1" flipV="1">
            <a:off x="7711806" y="884346"/>
            <a:ext cx="236030" cy="144562"/>
            <a:chOff x="3487392" y="549275"/>
            <a:chExt cx="236030" cy="144562"/>
          </a:xfrm>
        </p:grpSpPr>
        <p:sp>
          <p:nvSpPr>
            <p:cNvPr id="30" name="直角三角形 29"/>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直角三角形 3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2" name="矩形 31"/>
          <p:cNvSpPr/>
          <p:nvPr/>
        </p:nvSpPr>
        <p:spPr>
          <a:xfrm>
            <a:off x="5323437" y="1151166"/>
            <a:ext cx="1635384" cy="261610"/>
          </a:xfrm>
          <a:prstGeom prst="rect">
            <a:avLst/>
          </a:prstGeom>
        </p:spPr>
        <p:txBody>
          <a:bodyPr wrap="none">
            <a:spAutoFit/>
          </a:bodyPr>
          <a:lstStyle/>
          <a:p>
            <a:pPr algn="ctr"/>
            <a:r>
              <a:rPr lang="en-US" altLang="zh-CN" sz="1100" dirty="0">
                <a:solidFill>
                  <a:schemeClr val="bg2">
                    <a:lumMod val="50000"/>
                  </a:schemeClr>
                </a:solidFill>
                <a:latin typeface="微软雅黑 Light" panose="020B0502040204020203" pitchFamily="34" charset="-122"/>
                <a:ea typeface="微软雅黑 Light" panose="020B0502040204020203" pitchFamily="34" charset="-122"/>
              </a:rPr>
              <a:t>Qian Feng Education</a:t>
            </a:r>
            <a:endParaRPr lang="zh-CN" altLang="en-US" sz="1100" dirty="0">
              <a:solidFill>
                <a:schemeClr val="bg2">
                  <a:lumMod val="50000"/>
                </a:schemeClr>
              </a:solidFill>
              <a:latin typeface="微软雅黑 Light" panose="020B0502040204020203" pitchFamily="34" charset="-122"/>
              <a:ea typeface="微软雅黑 Light" panose="020B0502040204020203" pitchFamily="34" charset="-122"/>
            </a:endParaRPr>
          </a:p>
        </p:txBody>
      </p:sp>
      <p:sp>
        <p:nvSpPr>
          <p:cNvPr id="33" name="矩形 32"/>
          <p:cNvSpPr/>
          <p:nvPr/>
        </p:nvSpPr>
        <p:spPr bwMode="auto">
          <a:xfrm>
            <a:off x="4098026"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025992" y="1272970"/>
            <a:ext cx="1158240" cy="45719"/>
          </a:xfrm>
          <a:prstGeom prst="rect">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66090" y="1804035"/>
            <a:ext cx="11490325" cy="3784600"/>
          </a:xfrm>
          <a:prstGeom prst="rect">
            <a:avLst/>
          </a:prstGeom>
          <a:noFill/>
        </p:spPr>
        <p:txBody>
          <a:bodyPr wrap="square" rtlCol="0">
            <a:spAutoFit/>
          </a:bodyPr>
          <a:lstStyle/>
          <a:p>
            <a:pPr>
              <a:lnSpc>
                <a:spcPct val="200000"/>
              </a:lnSpc>
            </a:pPr>
            <a:r>
              <a:rPr lang="en-US" altLang="zh-CN" sz="2000" dirty="0"/>
              <a:t>border:</a:t>
            </a:r>
            <a:r>
              <a:rPr lang="zh-CN" altLang="en-US" sz="2000" dirty="0"/>
              <a:t>边框宽度 边框风格 边框颜色</a:t>
            </a:r>
            <a:r>
              <a:rPr lang="en-US" altLang="zh-CN" sz="2000" dirty="0"/>
              <a:t>;</a:t>
            </a:r>
            <a:endParaRPr lang="en-US" altLang="zh-CN" sz="2000" dirty="0"/>
          </a:p>
          <a:p>
            <a:pPr>
              <a:lnSpc>
                <a:spcPct val="200000"/>
              </a:lnSpc>
            </a:pPr>
            <a:r>
              <a:rPr lang="zh-CN" altLang="en-US" sz="2000" dirty="0"/>
              <a:t>边框宽度：</a:t>
            </a:r>
            <a:r>
              <a:rPr lang="en-US" altLang="zh-CN" sz="2000" dirty="0"/>
              <a:t>border-width:</a:t>
            </a:r>
            <a:endParaRPr lang="en-US" altLang="zh-CN" sz="2000" dirty="0"/>
          </a:p>
          <a:p>
            <a:pPr>
              <a:lnSpc>
                <a:spcPct val="200000"/>
              </a:lnSpc>
            </a:pPr>
            <a:r>
              <a:rPr lang="zh-CN" altLang="en-US" sz="2000" dirty="0"/>
              <a:t>边框颜色：</a:t>
            </a:r>
            <a:r>
              <a:rPr lang="en-US" altLang="zh-CN" sz="2000" dirty="0"/>
              <a:t>border-color:</a:t>
            </a:r>
            <a:endParaRPr lang="en-US" altLang="zh-CN" sz="2000" dirty="0"/>
          </a:p>
          <a:p>
            <a:pPr>
              <a:lnSpc>
                <a:spcPct val="200000"/>
              </a:lnSpc>
            </a:pPr>
            <a:r>
              <a:rPr lang="zh-CN" altLang="en-US" sz="2000" dirty="0"/>
              <a:t>边框样式：</a:t>
            </a:r>
            <a:r>
              <a:rPr lang="en-US" altLang="zh-CN" sz="2000" dirty="0" err="1"/>
              <a:t>border-style:solid</a:t>
            </a:r>
            <a:r>
              <a:rPr lang="en-US" altLang="zh-CN" sz="2000" dirty="0"/>
              <a:t>(</a:t>
            </a:r>
            <a:r>
              <a:rPr lang="zh-CN" altLang="en-US" sz="2000" dirty="0"/>
              <a:t>实线</a:t>
            </a:r>
            <a:r>
              <a:rPr lang="en-US" altLang="zh-CN" sz="2000" dirty="0"/>
              <a:t>)/dashed(</a:t>
            </a:r>
            <a:r>
              <a:rPr lang="zh-CN" altLang="en-US" sz="2000" dirty="0"/>
              <a:t>虚线</a:t>
            </a:r>
            <a:r>
              <a:rPr lang="en-US" altLang="zh-CN" sz="2000" dirty="0"/>
              <a:t>)dotted(</a:t>
            </a:r>
            <a:r>
              <a:rPr lang="zh-CN" altLang="en-US" sz="2000" dirty="0"/>
              <a:t>点划线</a:t>
            </a:r>
            <a:r>
              <a:rPr lang="en-US" altLang="zh-CN" sz="2000" dirty="0"/>
              <a:t>)double(</a:t>
            </a:r>
            <a:r>
              <a:rPr lang="zh-CN" altLang="en-US" sz="2000" dirty="0"/>
              <a:t>双线</a:t>
            </a:r>
            <a:r>
              <a:rPr lang="en-US" altLang="zh-CN" sz="2000" dirty="0"/>
              <a:t>)</a:t>
            </a:r>
            <a:endParaRPr lang="en-US" altLang="zh-CN" sz="2000" dirty="0"/>
          </a:p>
          <a:p>
            <a:pPr>
              <a:lnSpc>
                <a:spcPct val="200000"/>
              </a:lnSpc>
            </a:pPr>
            <a:r>
              <a:rPr lang="en-US" altLang="zh-CN" sz="2000" dirty="0"/>
              <a:t>	</a:t>
            </a:r>
            <a:r>
              <a:rPr lang="zh-CN" altLang="en-US" sz="2000" dirty="0"/>
              <a:t>简写：</a:t>
            </a:r>
            <a:r>
              <a:rPr lang="en-US" altLang="zh-CN" sz="2000" dirty="0"/>
              <a:t>border</a:t>
            </a:r>
            <a:r>
              <a:rPr lang="zh-CN" altLang="en-US" sz="2000" dirty="0"/>
              <a:t>：</a:t>
            </a:r>
            <a:r>
              <a:rPr lang="en-US" altLang="zh-CN" sz="2000" dirty="0"/>
              <a:t>30px solid blue; </a:t>
            </a:r>
            <a:r>
              <a:rPr lang="zh-CN" altLang="en-US" sz="2000" dirty="0"/>
              <a:t>参数的顺序可以随意调换</a:t>
            </a:r>
            <a:endParaRPr lang="zh-CN" altLang="en-US" sz="2000" dirty="0"/>
          </a:p>
          <a:p>
            <a:pPr>
              <a:lnSpc>
                <a:spcPct val="200000"/>
              </a:lnSpc>
            </a:pPr>
            <a:r>
              <a:rPr lang="zh-CN" altLang="en-US" sz="2000" dirty="0"/>
              <a:t>单边框设置：上边框  </a:t>
            </a:r>
            <a:r>
              <a:rPr lang="en-US" altLang="zh-CN" sz="2000" dirty="0"/>
              <a:t>border-top</a:t>
            </a:r>
            <a:r>
              <a:rPr lang="zh-CN" altLang="en-US" sz="2000" dirty="0"/>
              <a:t>：</a:t>
            </a:r>
            <a:r>
              <a:rPr lang="en-US" altLang="zh-CN" sz="2000" dirty="0"/>
              <a:t>30px blue solid;  </a:t>
            </a:r>
            <a:r>
              <a:rPr lang="zh-CN" altLang="en-US" sz="2000" dirty="0"/>
              <a:t>下 </a:t>
            </a:r>
            <a:r>
              <a:rPr lang="en-US" altLang="zh-CN" sz="2000" dirty="0"/>
              <a:t>border-bottom </a:t>
            </a:r>
            <a:r>
              <a:rPr lang="zh-CN" altLang="en-US" sz="2000" dirty="0"/>
              <a:t>左  </a:t>
            </a:r>
            <a:r>
              <a:rPr lang="en-US" altLang="zh-CN" sz="2000" dirty="0"/>
              <a:t>border-left </a:t>
            </a:r>
            <a:r>
              <a:rPr lang="zh-CN" altLang="en-US" sz="2000" dirty="0"/>
              <a:t>右 </a:t>
            </a:r>
            <a:r>
              <a:rPr lang="en-US" altLang="zh-CN" sz="2000" dirty="0"/>
              <a:t>border-right</a:t>
            </a:r>
            <a:endParaRPr lang="zh-CN" altLang="en-US" sz="2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74070" y="2564904"/>
            <a:ext cx="6876330" cy="1200329"/>
          </a:xfrm>
          <a:prstGeom prst="rect">
            <a:avLst/>
          </a:prstGeom>
          <a:noFill/>
        </p:spPr>
        <p:txBody>
          <a:bodyPr wrap="square" rtlCol="0">
            <a:spAutoFit/>
          </a:bodyPr>
          <a:lstStyle/>
          <a:p>
            <a:pPr algn="dist"/>
            <a:r>
              <a:rPr lang="zh-CN" altLang="en-US" sz="7200" b="1" dirty="0">
                <a:solidFill>
                  <a:srgbClr val="0F6FC6"/>
                </a:solidFill>
                <a:latin typeface="等线" panose="02010600030101010101" charset="-122"/>
                <a:ea typeface="等线" panose="02010600030101010101" charset="-122"/>
              </a:rPr>
              <a:t>谢谢您的观看</a:t>
            </a:r>
            <a:endParaRPr lang="zh-CN" altLang="en-US" sz="7200" b="1" dirty="0">
              <a:solidFill>
                <a:srgbClr val="0F6FC6"/>
              </a:solidFill>
              <a:latin typeface="等线" panose="02010600030101010101" charset="-122"/>
              <a:ea typeface="等线" panose="02010600030101010101" charset="-122"/>
            </a:endParaRPr>
          </a:p>
        </p:txBody>
      </p:sp>
      <p:grpSp>
        <p:nvGrpSpPr>
          <p:cNvPr id="6" name="组合 5"/>
          <p:cNvGrpSpPr/>
          <p:nvPr/>
        </p:nvGrpSpPr>
        <p:grpSpPr>
          <a:xfrm rot="1916904">
            <a:off x="1784211" y="2970526"/>
            <a:ext cx="635272" cy="389087"/>
            <a:chOff x="3487392" y="549275"/>
            <a:chExt cx="236030" cy="144562"/>
          </a:xfrm>
        </p:grpSpPr>
        <p:sp>
          <p:nvSpPr>
            <p:cNvPr id="7" name="直角三角形 6"/>
            <p:cNvSpPr/>
            <p:nvPr/>
          </p:nvSpPr>
          <p:spPr bwMode="auto">
            <a:xfrm rot="10800000">
              <a:off x="3578860" y="549275"/>
              <a:ext cx="144562" cy="14456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直角三角形 7"/>
            <p:cNvSpPr/>
            <p:nvPr/>
          </p:nvSpPr>
          <p:spPr bwMode="auto">
            <a:xfrm rot="12632695">
              <a:off x="3487392" y="602368"/>
              <a:ext cx="75982" cy="7598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grpSp>
        <p:nvGrpSpPr>
          <p:cNvPr id="9" name="组合 8"/>
          <p:cNvGrpSpPr/>
          <p:nvPr/>
        </p:nvGrpSpPr>
        <p:grpSpPr>
          <a:xfrm rot="14101876">
            <a:off x="9769076" y="3133368"/>
            <a:ext cx="635272" cy="389087"/>
            <a:chOff x="3487392" y="549275"/>
            <a:chExt cx="236030" cy="144562"/>
          </a:xfrm>
        </p:grpSpPr>
        <p:sp>
          <p:nvSpPr>
            <p:cNvPr id="10" name="直角三角形 9"/>
            <p:cNvSpPr/>
            <p:nvPr/>
          </p:nvSpPr>
          <p:spPr bwMode="auto">
            <a:xfrm rot="10800000">
              <a:off x="3578860" y="549275"/>
              <a:ext cx="144562" cy="144562"/>
            </a:xfrm>
            <a:prstGeom prst="rtTriangle">
              <a:avLst/>
            </a:prstGeom>
            <a:solidFill>
              <a:srgbClr val="8EC4F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直角三角形 10"/>
            <p:cNvSpPr/>
            <p:nvPr/>
          </p:nvSpPr>
          <p:spPr bwMode="auto">
            <a:xfrm rot="12632695">
              <a:off x="3487392" y="602368"/>
              <a:ext cx="75982" cy="75982"/>
            </a:xfrm>
            <a:prstGeom prst="rtTriangle">
              <a:avLst/>
            </a:prstGeom>
            <a:solidFill>
              <a:srgbClr val="0F6FC6"/>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dist"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3" presetClass="entr" presetSubtype="16"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p:cTn id="2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5807968" y="1213520"/>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07968" y="2074925"/>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807968" y="3282293"/>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99456" y="1935703"/>
            <a:ext cx="595035" cy="2554545"/>
          </a:xfrm>
          <a:prstGeom prst="rect">
            <a:avLst/>
          </a:prstGeom>
          <a:noFill/>
        </p:spPr>
        <p:txBody>
          <a:bodyPr wrap="none" rtlCol="0">
            <a:spAutoFit/>
          </a:bodyPr>
          <a:lstStyle/>
          <a:p>
            <a:r>
              <a:rPr lang="zh-CN" altLang="en-US" sz="3200" dirty="0"/>
              <a:t>正</a:t>
            </a:r>
            <a:endParaRPr lang="en-US" altLang="zh-CN" sz="3200" dirty="0"/>
          </a:p>
          <a:p>
            <a:r>
              <a:rPr lang="zh-CN" altLang="en-US" sz="3200" dirty="0"/>
              <a:t>常</a:t>
            </a:r>
            <a:endParaRPr lang="en-US" altLang="zh-CN" sz="3200" dirty="0"/>
          </a:p>
          <a:p>
            <a:r>
              <a:rPr lang="zh-CN" altLang="en-US" sz="3200" dirty="0"/>
              <a:t>文</a:t>
            </a:r>
            <a:endParaRPr lang="en-US" altLang="zh-CN" sz="3200" dirty="0"/>
          </a:p>
          <a:p>
            <a:r>
              <a:rPr lang="zh-CN" altLang="en-US" sz="3200" dirty="0"/>
              <a:t>档</a:t>
            </a:r>
            <a:endParaRPr lang="en-US" altLang="zh-CN" sz="3200" dirty="0"/>
          </a:p>
          <a:p>
            <a:r>
              <a:rPr lang="zh-CN" altLang="en-US" sz="3200" dirty="0"/>
              <a:t>流</a:t>
            </a:r>
            <a:endParaRPr lang="zh-CN" altLang="en-US" sz="3200" dirty="0"/>
          </a:p>
        </p:txBody>
      </p:sp>
      <p:sp>
        <p:nvSpPr>
          <p:cNvPr id="19" name="文本框 18"/>
          <p:cNvSpPr txBox="1"/>
          <p:nvPr/>
        </p:nvSpPr>
        <p:spPr>
          <a:xfrm>
            <a:off x="3359696" y="2136044"/>
            <a:ext cx="595035" cy="2062103"/>
          </a:xfrm>
          <a:prstGeom prst="rect">
            <a:avLst/>
          </a:prstGeom>
          <a:noFill/>
        </p:spPr>
        <p:txBody>
          <a:bodyPr wrap="none" rtlCol="0">
            <a:spAutoFit/>
          </a:bodyPr>
          <a:lstStyle/>
          <a:p>
            <a:r>
              <a:rPr lang="zh-CN" altLang="en-US" sz="3200" dirty="0"/>
              <a:t>独</a:t>
            </a:r>
            <a:endParaRPr lang="en-US" altLang="zh-CN" sz="3200" dirty="0"/>
          </a:p>
          <a:p>
            <a:r>
              <a:rPr lang="zh-CN" altLang="en-US" sz="3200" dirty="0"/>
              <a:t>占</a:t>
            </a:r>
            <a:endParaRPr lang="en-US" altLang="zh-CN" sz="3200" dirty="0"/>
          </a:p>
          <a:p>
            <a:r>
              <a:rPr lang="zh-CN" altLang="en-US" sz="3200" dirty="0"/>
              <a:t>一</a:t>
            </a:r>
            <a:endParaRPr lang="en-US" altLang="zh-CN" sz="3200" dirty="0"/>
          </a:p>
          <a:p>
            <a:r>
              <a:rPr lang="zh-CN" altLang="en-US" sz="3200" dirty="0"/>
              <a:t>行</a:t>
            </a:r>
            <a:endParaRPr lang="en-US" altLang="zh-CN" sz="3200" dirty="0"/>
          </a:p>
        </p:txBody>
      </p:sp>
      <p:sp>
        <p:nvSpPr>
          <p:cNvPr id="20" name="文本框 19"/>
          <p:cNvSpPr txBox="1"/>
          <p:nvPr/>
        </p:nvSpPr>
        <p:spPr>
          <a:xfrm>
            <a:off x="2279576" y="2136045"/>
            <a:ext cx="595035" cy="2062103"/>
          </a:xfrm>
          <a:prstGeom prst="rect">
            <a:avLst/>
          </a:prstGeom>
          <a:noFill/>
        </p:spPr>
        <p:txBody>
          <a:bodyPr wrap="none" rtlCol="0">
            <a:spAutoFit/>
          </a:bodyPr>
          <a:lstStyle/>
          <a:p>
            <a:r>
              <a:rPr lang="zh-CN" altLang="en-US" sz="3200" dirty="0"/>
              <a:t>竖</a:t>
            </a:r>
            <a:endParaRPr lang="en-US" altLang="zh-CN" sz="3200" dirty="0"/>
          </a:p>
          <a:p>
            <a:r>
              <a:rPr lang="zh-CN" altLang="en-US" sz="3200" dirty="0"/>
              <a:t>向</a:t>
            </a:r>
            <a:endParaRPr lang="en-US" altLang="zh-CN" sz="3200" dirty="0"/>
          </a:p>
          <a:p>
            <a:r>
              <a:rPr lang="zh-CN" altLang="en-US" sz="3200" dirty="0"/>
              <a:t>排</a:t>
            </a:r>
            <a:endParaRPr lang="en-US" altLang="zh-CN" sz="3200" dirty="0"/>
          </a:p>
          <a:p>
            <a:r>
              <a:rPr lang="zh-CN" altLang="en-US" sz="3200" dirty="0"/>
              <a:t>列</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audio>
                                      <p:cMediaNode mute="1">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subTnLst>
                                    <p:audio>
                                      <p:cMediaNode mute="1">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subTnLst>
                                    <p:audio>
                                      <p:cMediaNode mute="1">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6" grpId="0" bldLvl="0" animBg="1"/>
      <p:bldP spid="17" grpId="0" bldLvl="0" animBg="1"/>
      <p:bldP spid="3"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16667E-6 -1.11111E-6 L 4.16667E-6 -0.12592 " pathEditMode="relative" rAng="0" ptsTypes="AA">
                                      <p:cBhvr>
                                        <p:cTn id="6" dur="2000" fill="hold"/>
                                        <p:tgtEl>
                                          <p:spTgt spid="16"/>
                                        </p:tgtEl>
                                        <p:attrNameLst>
                                          <p:attrName>ppt_x</p:attrName>
                                          <p:attrName>ppt_y</p:attrName>
                                        </p:attrNameLst>
                                      </p:cBhvr>
                                      <p:rCtr x="0" y="-6296"/>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1.04167E-6 -4.07407E-6 L 1.04167E-6 -0.12476 " pathEditMode="relative" rAng="0" ptsTypes="AA">
                                      <p:cBhvr>
                                        <p:cTn id="10" dur="2000" fill="hold"/>
                                        <p:tgtEl>
                                          <p:spTgt spid="17"/>
                                        </p:tgtEl>
                                        <p:attrNameLst>
                                          <p:attrName>ppt_x</p:attrName>
                                          <p:attrName>ppt_y</p:attrName>
                                        </p:attrNameLst>
                                      </p:cBhvr>
                                      <p:rCtr x="0"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立方体 5"/>
          <p:cNvSpPr/>
          <p:nvPr>
            <p:custDataLst>
              <p:tags r:id="rId1"/>
            </p:custDataLst>
          </p:nvPr>
        </p:nvSpPr>
        <p:spPr>
          <a:xfrm>
            <a:off x="911424" y="-8724694"/>
            <a:ext cx="8856984" cy="15080462"/>
          </a:xfrm>
          <a:prstGeom prst="cube">
            <a:avLst>
              <a:gd name="adj" fmla="val 92872"/>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3200" dirty="0"/>
              <a:t>浏览器</a:t>
            </a:r>
            <a:endParaRPr lang="zh-CN" altLang="en-US" sz="3200" dirty="0"/>
          </a:p>
        </p:txBody>
      </p:sp>
      <p:sp>
        <p:nvSpPr>
          <p:cNvPr id="45" name="PA-矩形 44"/>
          <p:cNvSpPr/>
          <p:nvPr>
            <p:custDataLst>
              <p:tags r:id="rId2"/>
            </p:custDataLst>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PA-立方体 12"/>
          <p:cNvSpPr/>
          <p:nvPr>
            <p:custDataLst>
              <p:tags r:id="rId3"/>
            </p:custDataLst>
          </p:nvPr>
        </p:nvSpPr>
        <p:spPr>
          <a:xfrm>
            <a:off x="2423592" y="2672916"/>
            <a:ext cx="504056" cy="1080120"/>
          </a:xfrm>
          <a:prstGeom prst="cube">
            <a:avLst>
              <a:gd name="adj" fmla="val 75374"/>
            </a:avLst>
          </a:prstGeom>
          <a:solidFill>
            <a:srgbClr val="0F6F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46" name="PA-矩形 45"/>
          <p:cNvSpPr/>
          <p:nvPr>
            <p:custDataLst>
              <p:tags r:id="rId4"/>
            </p:custDataLst>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1" name="PA-立方体 12"/>
          <p:cNvSpPr/>
          <p:nvPr>
            <p:custDataLst>
              <p:tags r:id="rId5"/>
            </p:custDataLst>
          </p:nvPr>
        </p:nvSpPr>
        <p:spPr>
          <a:xfrm>
            <a:off x="2423592" y="1844824"/>
            <a:ext cx="864096" cy="1224136"/>
          </a:xfrm>
          <a:prstGeom prst="cube">
            <a:avLst>
              <a:gd name="adj" fmla="val 85177"/>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10" name="PA-立方体 12"/>
          <p:cNvSpPr/>
          <p:nvPr>
            <p:custDataLst>
              <p:tags r:id="rId6"/>
            </p:custDataLst>
          </p:nvPr>
        </p:nvSpPr>
        <p:spPr>
          <a:xfrm>
            <a:off x="2423592" y="1988840"/>
            <a:ext cx="288032" cy="576064"/>
          </a:xfrm>
          <a:prstGeom prst="cube">
            <a:avLst>
              <a:gd name="adj" fmla="val 55691"/>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14" name="eye-with-thick-outline-variant_33783"/>
          <p:cNvSpPr>
            <a:spLocks noChangeAspect="1"/>
          </p:cNvSpPr>
          <p:nvPr/>
        </p:nvSpPr>
        <p:spPr bwMode="auto">
          <a:xfrm>
            <a:off x="8904314" y="2564904"/>
            <a:ext cx="1470558" cy="892527"/>
          </a:xfrm>
          <a:custGeom>
            <a:avLst/>
            <a:gdLst>
              <a:gd name="T0" fmla="*/ 1098 w 1112"/>
              <a:gd name="T1" fmla="*/ 313 h 676"/>
              <a:gd name="T2" fmla="*/ 556 w 1112"/>
              <a:gd name="T3" fmla="*/ 0 h 676"/>
              <a:gd name="T4" fmla="*/ 15 w 1112"/>
              <a:gd name="T5" fmla="*/ 313 h 676"/>
              <a:gd name="T6" fmla="*/ 0 w 1112"/>
              <a:gd name="T7" fmla="*/ 338 h 676"/>
              <a:gd name="T8" fmla="*/ 15 w 1112"/>
              <a:gd name="T9" fmla="*/ 364 h 676"/>
              <a:gd name="T10" fmla="*/ 556 w 1112"/>
              <a:gd name="T11" fmla="*/ 676 h 676"/>
              <a:gd name="T12" fmla="*/ 1098 w 1112"/>
              <a:gd name="T13" fmla="*/ 364 h 676"/>
              <a:gd name="T14" fmla="*/ 1112 w 1112"/>
              <a:gd name="T15" fmla="*/ 338 h 676"/>
              <a:gd name="T16" fmla="*/ 1098 w 1112"/>
              <a:gd name="T17" fmla="*/ 313 h 676"/>
              <a:gd name="T18" fmla="*/ 562 w 1112"/>
              <a:gd name="T19" fmla="*/ 520 h 676"/>
              <a:gd name="T20" fmla="*/ 363 w 1112"/>
              <a:gd name="T21" fmla="*/ 322 h 676"/>
              <a:gd name="T22" fmla="*/ 562 w 1112"/>
              <a:gd name="T23" fmla="*/ 123 h 676"/>
              <a:gd name="T24" fmla="*/ 760 w 1112"/>
              <a:gd name="T25" fmla="*/ 322 h 676"/>
              <a:gd name="T26" fmla="*/ 562 w 1112"/>
              <a:gd name="T27" fmla="*/ 520 h 676"/>
              <a:gd name="T28" fmla="*/ 119 w 1112"/>
              <a:gd name="T29" fmla="*/ 338 h 676"/>
              <a:gd name="T30" fmla="*/ 303 w 1112"/>
              <a:gd name="T31" fmla="*/ 168 h 676"/>
              <a:gd name="T32" fmla="*/ 261 w 1112"/>
              <a:gd name="T33" fmla="*/ 322 h 676"/>
              <a:gd name="T34" fmla="*/ 344 w 1112"/>
              <a:gd name="T35" fmla="*/ 528 h 676"/>
              <a:gd name="T36" fmla="*/ 119 w 1112"/>
              <a:gd name="T37" fmla="*/ 338 h 676"/>
              <a:gd name="T38" fmla="*/ 788 w 1112"/>
              <a:gd name="T39" fmla="*/ 519 h 676"/>
              <a:gd name="T40" fmla="*/ 863 w 1112"/>
              <a:gd name="T41" fmla="*/ 322 h 676"/>
              <a:gd name="T42" fmla="*/ 826 w 1112"/>
              <a:gd name="T43" fmla="*/ 178 h 676"/>
              <a:gd name="T44" fmla="*/ 993 w 1112"/>
              <a:gd name="T45" fmla="*/ 338 h 676"/>
              <a:gd name="T46" fmla="*/ 788 w 1112"/>
              <a:gd name="T47" fmla="*/ 519 h 676"/>
              <a:gd name="T48" fmla="*/ 640 w 1112"/>
              <a:gd name="T49" fmla="*/ 318 h 676"/>
              <a:gd name="T50" fmla="*/ 556 w 1112"/>
              <a:gd name="T51" fmla="*/ 401 h 676"/>
              <a:gd name="T52" fmla="*/ 473 w 1112"/>
              <a:gd name="T53" fmla="*/ 318 h 676"/>
              <a:gd name="T54" fmla="*/ 556 w 1112"/>
              <a:gd name="T55" fmla="*/ 234 h 676"/>
              <a:gd name="T56" fmla="*/ 640 w 1112"/>
              <a:gd name="T57" fmla="*/ 318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2" h="676">
                <a:moveTo>
                  <a:pt x="1098" y="313"/>
                </a:moveTo>
                <a:cubicBezTo>
                  <a:pt x="986" y="120"/>
                  <a:pt x="779" y="0"/>
                  <a:pt x="556" y="0"/>
                </a:cubicBezTo>
                <a:cubicBezTo>
                  <a:pt x="334" y="0"/>
                  <a:pt x="126" y="120"/>
                  <a:pt x="15" y="313"/>
                </a:cubicBezTo>
                <a:lnTo>
                  <a:pt x="0" y="338"/>
                </a:lnTo>
                <a:lnTo>
                  <a:pt x="15" y="364"/>
                </a:lnTo>
                <a:cubicBezTo>
                  <a:pt x="126" y="557"/>
                  <a:pt x="334" y="676"/>
                  <a:pt x="556" y="676"/>
                </a:cubicBezTo>
                <a:cubicBezTo>
                  <a:pt x="779" y="676"/>
                  <a:pt x="986" y="557"/>
                  <a:pt x="1098" y="364"/>
                </a:cubicBezTo>
                <a:lnTo>
                  <a:pt x="1112" y="338"/>
                </a:lnTo>
                <a:lnTo>
                  <a:pt x="1098" y="313"/>
                </a:lnTo>
                <a:close/>
                <a:moveTo>
                  <a:pt x="562" y="520"/>
                </a:moveTo>
                <a:cubicBezTo>
                  <a:pt x="452" y="520"/>
                  <a:pt x="363" y="431"/>
                  <a:pt x="363" y="322"/>
                </a:cubicBezTo>
                <a:cubicBezTo>
                  <a:pt x="363" y="212"/>
                  <a:pt x="452" y="123"/>
                  <a:pt x="562" y="123"/>
                </a:cubicBezTo>
                <a:cubicBezTo>
                  <a:pt x="671" y="123"/>
                  <a:pt x="760" y="212"/>
                  <a:pt x="760" y="322"/>
                </a:cubicBezTo>
                <a:cubicBezTo>
                  <a:pt x="760" y="431"/>
                  <a:pt x="671" y="520"/>
                  <a:pt x="562" y="520"/>
                </a:cubicBezTo>
                <a:close/>
                <a:moveTo>
                  <a:pt x="119" y="338"/>
                </a:moveTo>
                <a:cubicBezTo>
                  <a:pt x="167" y="267"/>
                  <a:pt x="230" y="209"/>
                  <a:pt x="303" y="168"/>
                </a:cubicBezTo>
                <a:cubicBezTo>
                  <a:pt x="277" y="213"/>
                  <a:pt x="261" y="265"/>
                  <a:pt x="261" y="322"/>
                </a:cubicBezTo>
                <a:cubicBezTo>
                  <a:pt x="261" y="402"/>
                  <a:pt x="293" y="474"/>
                  <a:pt x="344" y="528"/>
                </a:cubicBezTo>
                <a:cubicBezTo>
                  <a:pt x="254" y="488"/>
                  <a:pt x="175" y="423"/>
                  <a:pt x="119" y="338"/>
                </a:cubicBezTo>
                <a:close/>
                <a:moveTo>
                  <a:pt x="788" y="519"/>
                </a:moveTo>
                <a:cubicBezTo>
                  <a:pt x="834" y="466"/>
                  <a:pt x="863" y="397"/>
                  <a:pt x="863" y="322"/>
                </a:cubicBezTo>
                <a:cubicBezTo>
                  <a:pt x="863" y="270"/>
                  <a:pt x="849" y="221"/>
                  <a:pt x="826" y="178"/>
                </a:cubicBezTo>
                <a:cubicBezTo>
                  <a:pt x="892" y="218"/>
                  <a:pt x="950" y="272"/>
                  <a:pt x="993" y="338"/>
                </a:cubicBezTo>
                <a:cubicBezTo>
                  <a:pt x="941" y="416"/>
                  <a:pt x="870" y="478"/>
                  <a:pt x="788" y="519"/>
                </a:cubicBezTo>
                <a:close/>
                <a:moveTo>
                  <a:pt x="640" y="318"/>
                </a:moveTo>
                <a:cubicBezTo>
                  <a:pt x="640" y="364"/>
                  <a:pt x="602" y="401"/>
                  <a:pt x="556" y="401"/>
                </a:cubicBezTo>
                <a:cubicBezTo>
                  <a:pt x="510" y="401"/>
                  <a:pt x="473" y="364"/>
                  <a:pt x="473" y="318"/>
                </a:cubicBezTo>
                <a:cubicBezTo>
                  <a:pt x="473" y="272"/>
                  <a:pt x="510" y="234"/>
                  <a:pt x="556" y="234"/>
                </a:cubicBezTo>
                <a:cubicBezTo>
                  <a:pt x="602" y="234"/>
                  <a:pt x="640" y="272"/>
                  <a:pt x="640" y="318"/>
                </a:cubicBezTo>
                <a:close/>
              </a:path>
            </a:pathLst>
          </a:custGeom>
          <a:solidFill>
            <a:schemeClr val="bg2">
              <a:lumMod val="25000"/>
            </a:schemeClr>
          </a:solidFill>
          <a:ln>
            <a:noFill/>
          </a:ln>
        </p:spPr>
        <p:txBody>
          <a:bodyPr/>
          <a:lstStyle/>
          <a:p>
            <a:endParaRPr lang="zh-CN" altLang="en-US"/>
          </a:p>
        </p:txBody>
      </p:sp>
      <p:sp>
        <p:nvSpPr>
          <p:cNvPr id="4" name="文本框 3"/>
          <p:cNvSpPr txBox="1"/>
          <p:nvPr/>
        </p:nvSpPr>
        <p:spPr>
          <a:xfrm>
            <a:off x="3647728" y="2753661"/>
            <a:ext cx="4896546"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&lt;---------------------------------------------</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52184" y="4437112"/>
            <a:ext cx="4108817" cy="923330"/>
          </a:xfrm>
          <a:prstGeom prst="rect">
            <a:avLst/>
          </a:prstGeom>
          <a:noFill/>
        </p:spPr>
        <p:txBody>
          <a:bodyPr wrap="none" rtlCol="0">
            <a:spAutoFit/>
          </a:bodyPr>
          <a:lstStyle/>
          <a:p>
            <a:r>
              <a:rPr lang="zh-CN" altLang="en-US" dirty="0"/>
              <a:t>当一个元素不再在文档流中占据空间，</a:t>
            </a:r>
            <a:endParaRPr lang="en-US" altLang="zh-CN" dirty="0"/>
          </a:p>
          <a:p>
            <a:r>
              <a:rPr lang="zh-CN" altLang="en-US" dirty="0"/>
              <a:t>而是漂浮在文档流的上方的时候</a:t>
            </a:r>
            <a:endParaRPr lang="en-US" altLang="zh-CN" dirty="0"/>
          </a:p>
          <a:p>
            <a:r>
              <a:rPr lang="zh-CN" altLang="en-US" dirty="0"/>
              <a:t>叫做脱离文档流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125E-6 -4.44444E-6 L 0.02356 -4.44444E-6 " pathEditMode="relative" rAng="0" ptsTypes="AA">
                                      <p:cBhvr>
                                        <p:cTn id="6" dur="2000" fill="hold"/>
                                        <p:tgtEl>
                                          <p:spTgt spid="10"/>
                                        </p:tgtEl>
                                        <p:attrNameLst>
                                          <p:attrName>ppt_x</p:attrName>
                                          <p:attrName>ppt_y</p:attrName>
                                        </p:attrNameLst>
                                      </p:cBhvr>
                                      <p:rCtr x="1172" y="0"/>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grpId="0" nodeType="clickEffect">
                                  <p:stCondLst>
                                    <p:cond delay="0"/>
                                  </p:stCondLst>
                                  <p:childTnLst>
                                    <p:animMotion origin="layout" path="M -4.79167E-6 -1.85185E-6 L -4.79167E-6 -0.05764 " pathEditMode="relative" rAng="0" ptsTypes="AA">
                                      <p:cBhvr>
                                        <p:cTn id="10" dur="2000" fill="hold"/>
                                        <p:tgtEl>
                                          <p:spTgt spid="11"/>
                                        </p:tgtEl>
                                        <p:attrNameLst>
                                          <p:attrName>ppt_x</p:attrName>
                                          <p:attrName>ppt_y</p:attrName>
                                        </p:attrNameLst>
                                      </p:cBhvr>
                                      <p:rCtr x="0" y="-2894"/>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grpId="0" nodeType="clickEffect">
                                  <p:stCondLst>
                                    <p:cond delay="0"/>
                                  </p:stCondLst>
                                  <p:childTnLst>
                                    <p:animMotion origin="layout" path="M -1.04167E-6 1.48148E-6 L -1.04167E-6 -0.05255 " pathEditMode="relative" rAng="0" ptsTypes="AA">
                                      <p:cBhvr>
                                        <p:cTn id="14" dur="2000" fill="hold"/>
                                        <p:tgtEl>
                                          <p:spTgt spid="8"/>
                                        </p:tgtEl>
                                        <p:attrNameLst>
                                          <p:attrName>ppt_x</p:attrName>
                                          <p:attrName>ppt_y</p:attrName>
                                        </p:attrNameLst>
                                      </p:cBhvr>
                                      <p:rCtr x="0" y="-26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1" grpId="0" bldLvl="0" animBg="1"/>
      <p:bldP spid="10"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916832"/>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文字内容文字内容文字内容文字内容文字内容文字内容文字内容文字内容文字内容文字内容文字内容文字内容文字内容文字内容文字内容文字内容文字</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17" name="矩形 16"/>
          <p:cNvSpPr/>
          <p:nvPr/>
        </p:nvSpPr>
        <p:spPr>
          <a:xfrm>
            <a:off x="3250728" y="3124200"/>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50728" y="2266432"/>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059064"/>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          内容文字内容文字内容                  文        内容文字  内容文字内容文字        容文字内   文字文字文字文字文字文字文字文字文字文</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4" name="文本框 3"/>
          <p:cNvSpPr txBox="1"/>
          <p:nvPr/>
        </p:nvSpPr>
        <p:spPr>
          <a:xfrm>
            <a:off x="6600056" y="3977856"/>
            <a:ext cx="4392488" cy="1892121"/>
          </a:xfrm>
          <a:prstGeom prst="rect">
            <a:avLst/>
          </a:prstGeom>
          <a:noFill/>
        </p:spPr>
        <p:txBody>
          <a:bodyPr wrap="square" rtlCol="0">
            <a:spAutoFit/>
          </a:bodyPr>
          <a:lstStyle/>
          <a:p>
            <a:pPr>
              <a:lnSpc>
                <a:spcPct val="150000"/>
              </a:lnSpc>
            </a:pPr>
            <a:r>
              <a:rPr lang="zh-CN" altLang="en-US" sz="2000" dirty="0"/>
              <a:t>      </a:t>
            </a:r>
            <a:r>
              <a:rPr lang="en-US" altLang="zh-CN" sz="2000" dirty="0"/>
              <a:t>1</a:t>
            </a:r>
            <a:r>
              <a:rPr lang="zh-CN" altLang="en-US" sz="2000" dirty="0"/>
              <a:t>、浮动会脱离网页文档，与其他不浮动的元素发生重叠</a:t>
            </a:r>
            <a:endParaRPr lang="en-US" altLang="zh-CN" sz="2000" dirty="0"/>
          </a:p>
          <a:p>
            <a:pPr>
              <a:lnSpc>
                <a:spcPct val="150000"/>
              </a:lnSpc>
            </a:pPr>
            <a:r>
              <a:rPr lang="zh-CN" altLang="en-US" sz="2000" dirty="0"/>
              <a:t>      </a:t>
            </a:r>
            <a:r>
              <a:rPr lang="en-US" altLang="zh-CN" sz="2000" dirty="0"/>
              <a:t>2</a:t>
            </a:r>
            <a:r>
              <a:rPr lang="zh-CN" altLang="en-US" sz="2000" dirty="0"/>
              <a:t>、但是不会与文字发生重叠，文字会环绕浮动元素显示</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udio>
                                      <p:cMediaNode mute="1">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50728" y="2266432"/>
            <a:ext cx="2016228" cy="1711424"/>
          </a:xfrm>
          <a:prstGeom prst="rect">
            <a:avLst/>
          </a:prstGeom>
          <a:solidFill>
            <a:srgbClr val="0F6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849505" y="6237312"/>
            <a:ext cx="2492990" cy="276999"/>
          </a:xfrm>
          <a:prstGeom prst="rect">
            <a:avLst/>
          </a:prstGeom>
        </p:spPr>
        <p:txBody>
          <a:bodyPr wrap="none">
            <a:spAutoFit/>
          </a:bodyPr>
          <a:lstStyle/>
          <a:p>
            <a:pPr algn="ctr"/>
            <a:r>
              <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rPr>
              <a:t>北京千锋互联科技有限公司</a:t>
            </a:r>
            <a:endParaRPr lang="zh-CN" altLang="en-US" sz="1200" b="1"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5252657" y="6459132"/>
            <a:ext cx="1686679" cy="184666"/>
          </a:xfrm>
          <a:prstGeom prst="rect">
            <a:avLst/>
          </a:prstGeom>
        </p:spPr>
        <p:txBody>
          <a:bodyPr wrap="none">
            <a:spAutoFit/>
          </a:bodyPr>
          <a:lstStyle/>
          <a:p>
            <a:pPr algn="ctr"/>
            <a:r>
              <a:rPr lang="en-US" altLang="zh-CN" sz="600" spc="300" dirty="0">
                <a:solidFill>
                  <a:schemeClr val="tx1">
                    <a:lumMod val="50000"/>
                    <a:lumOff val="50000"/>
                  </a:schemeClr>
                </a:solidFill>
                <a:latin typeface="微软雅黑 Light" panose="020B0502040204020203" pitchFamily="34" charset="-122"/>
                <a:ea typeface="微软雅黑 Light" panose="020B0502040204020203" pitchFamily="34" charset="-122"/>
              </a:rPr>
              <a:t>Qian Feng Education</a:t>
            </a:r>
            <a:endParaRPr lang="zh-CN" altLang="en-US" sz="600" spc="3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3250728" y="1059064"/>
            <a:ext cx="4104456" cy="12073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lumMod val="65000"/>
                    <a:lumOff val="35000"/>
                  </a:schemeClr>
                </a:solidFill>
              </a:rPr>
              <a:t>          文内容文字内容文字内容 文字      字容文字内容文字内容文字文        内容文字容文字内容文字文字文字文字文字文字文字文字文字文</a:t>
            </a:r>
            <a:endParaRPr lang="zh-CN" altLang="en-US" dirty="0">
              <a:solidFill>
                <a:schemeClr val="tx1">
                  <a:lumMod val="65000"/>
                  <a:lumOff val="35000"/>
                </a:schemeClr>
              </a:solidFill>
            </a:endParaRPr>
          </a:p>
          <a:p>
            <a:endParaRPr lang="zh-CN" altLang="en-US" dirty="0">
              <a:solidFill>
                <a:schemeClr val="tx1">
                  <a:lumMod val="65000"/>
                  <a:lumOff val="35000"/>
                </a:schemeClr>
              </a:solidFill>
            </a:endParaRPr>
          </a:p>
          <a:p>
            <a:pPr algn="ctr"/>
            <a:endParaRPr lang="zh-CN" altLang="en-US" dirty="0">
              <a:solidFill>
                <a:schemeClr val="tx1">
                  <a:lumMod val="65000"/>
                  <a:lumOff val="35000"/>
                </a:schemeClr>
              </a:solidFill>
            </a:endParaRPr>
          </a:p>
        </p:txBody>
      </p:sp>
      <p:sp>
        <p:nvSpPr>
          <p:cNvPr id="2" name="矩形 1"/>
          <p:cNvSpPr/>
          <p:nvPr/>
        </p:nvSpPr>
        <p:spPr>
          <a:xfrm>
            <a:off x="3250728" y="1055427"/>
            <a:ext cx="1152128" cy="8640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浮动</a:t>
            </a:r>
            <a:endParaRPr lang="zh-CN" altLang="en-US" sz="2400" b="1" dirty="0">
              <a:solidFill>
                <a:schemeClr val="tx1"/>
              </a:solidFill>
            </a:endParaRPr>
          </a:p>
        </p:txBody>
      </p:sp>
      <p:sp>
        <p:nvSpPr>
          <p:cNvPr id="4" name="文本框 3"/>
          <p:cNvSpPr txBox="1"/>
          <p:nvPr/>
        </p:nvSpPr>
        <p:spPr>
          <a:xfrm>
            <a:off x="6600056" y="4172127"/>
            <a:ext cx="4392488" cy="838884"/>
          </a:xfrm>
          <a:prstGeom prst="rect">
            <a:avLst/>
          </a:prstGeom>
          <a:noFill/>
        </p:spPr>
        <p:txBody>
          <a:bodyPr wrap="square" rtlCol="0">
            <a:spAutoFit/>
          </a:bodyPr>
          <a:lstStyle/>
          <a:p>
            <a:pPr algn="ctr">
              <a:lnSpc>
                <a:spcPct val="150000"/>
              </a:lnSpc>
            </a:pPr>
            <a:r>
              <a:rPr lang="zh-CN" altLang="en-US" sz="3600" dirty="0">
                <a:effectLst>
                  <a:outerShdw blurRad="38100" dist="38100" dir="2700000" algn="tl">
                    <a:srgbClr val="000000">
                      <a:alpha val="43137"/>
                    </a:srgbClr>
                  </a:outerShdw>
                </a:effectLst>
              </a:rPr>
              <a:t>文字环绕效果</a:t>
            </a:r>
            <a:endParaRPr lang="en-US" altLang="zh-CN" sz="3600" dirty="0">
              <a:effectLst>
                <a:outerShdw blurRad="38100" dist="38100" dir="2700000" algn="tl">
                  <a:srgbClr val="000000">
                    <a:alpha val="43137"/>
                  </a:srgbClr>
                </a:outerShdw>
              </a:effectLst>
            </a:endParaRPr>
          </a:p>
        </p:txBody>
      </p:sp>
      <p:sp>
        <p:nvSpPr>
          <p:cNvPr id="10" name="文本框 9"/>
          <p:cNvSpPr txBox="1"/>
          <p:nvPr/>
        </p:nvSpPr>
        <p:spPr>
          <a:xfrm>
            <a:off x="6600056" y="4905893"/>
            <a:ext cx="4392488" cy="590033"/>
          </a:xfrm>
          <a:prstGeom prst="rect">
            <a:avLst/>
          </a:prstGeom>
          <a:noFill/>
        </p:spPr>
        <p:txBody>
          <a:bodyPr wrap="square" rtlCol="0">
            <a:spAutoFit/>
          </a:bodyPr>
          <a:lstStyle/>
          <a:p>
            <a:pPr algn="ctr">
              <a:lnSpc>
                <a:spcPct val="150000"/>
              </a:lnSpc>
            </a:pPr>
            <a:r>
              <a:rPr lang="zh-CN" altLang="en-US" sz="2400" dirty="0">
                <a:effectLst>
                  <a:outerShdw blurRad="38100" dist="38100" dir="2700000" algn="tl">
                    <a:srgbClr val="000000">
                      <a:alpha val="43137"/>
                    </a:srgbClr>
                  </a:outerShdw>
                </a:effectLst>
              </a:rPr>
              <a:t>网页开发中没有</a:t>
            </a:r>
            <a:endParaRPr lang="en-US" altLang="zh-CN" sz="2400" dirty="0">
              <a:effectLst>
                <a:outerShdw blurRad="38100" dist="38100" dir="2700000" algn="tl">
                  <a:srgbClr val="000000">
                    <a:alpha val="43137"/>
                  </a:srgbClr>
                </a:outerShdw>
              </a:effectLst>
            </a:endParaRPr>
          </a:p>
        </p:txBody>
      </p:sp>
      <p:sp>
        <p:nvSpPr>
          <p:cNvPr id="9" name="cancel-mark_17124"/>
          <p:cNvSpPr>
            <a:spLocks noChangeAspect="1"/>
          </p:cNvSpPr>
          <p:nvPr/>
        </p:nvSpPr>
        <p:spPr bwMode="auto">
          <a:xfrm>
            <a:off x="8103819" y="4214603"/>
            <a:ext cx="1384962" cy="1382580"/>
          </a:xfrm>
          <a:custGeom>
            <a:avLst/>
            <a:gdLst>
              <a:gd name="T0" fmla="*/ 373 w 373"/>
              <a:gd name="T1" fmla="*/ 299 h 373"/>
              <a:gd name="T2" fmla="*/ 261 w 373"/>
              <a:gd name="T3" fmla="*/ 187 h 373"/>
              <a:gd name="T4" fmla="*/ 373 w 373"/>
              <a:gd name="T5" fmla="*/ 75 h 373"/>
              <a:gd name="T6" fmla="*/ 299 w 373"/>
              <a:gd name="T7" fmla="*/ 0 h 373"/>
              <a:gd name="T8" fmla="*/ 187 w 373"/>
              <a:gd name="T9" fmla="*/ 112 h 373"/>
              <a:gd name="T10" fmla="*/ 75 w 373"/>
              <a:gd name="T11" fmla="*/ 0 h 373"/>
              <a:gd name="T12" fmla="*/ 0 w 373"/>
              <a:gd name="T13" fmla="*/ 75 h 373"/>
              <a:gd name="T14" fmla="*/ 112 w 373"/>
              <a:gd name="T15" fmla="*/ 187 h 373"/>
              <a:gd name="T16" fmla="*/ 0 w 373"/>
              <a:gd name="T17" fmla="*/ 299 h 373"/>
              <a:gd name="T18" fmla="*/ 75 w 373"/>
              <a:gd name="T19" fmla="*/ 373 h 373"/>
              <a:gd name="T20" fmla="*/ 187 w 373"/>
              <a:gd name="T21" fmla="*/ 261 h 373"/>
              <a:gd name="T22" fmla="*/ 299 w 373"/>
              <a:gd name="T23" fmla="*/ 373 h 373"/>
              <a:gd name="T24" fmla="*/ 373 w 373"/>
              <a:gd name="T25" fmla="*/ 29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373">
                <a:moveTo>
                  <a:pt x="373" y="299"/>
                </a:moveTo>
                <a:lnTo>
                  <a:pt x="261" y="187"/>
                </a:lnTo>
                <a:lnTo>
                  <a:pt x="373" y="75"/>
                </a:lnTo>
                <a:lnTo>
                  <a:pt x="299" y="0"/>
                </a:lnTo>
                <a:lnTo>
                  <a:pt x="187" y="112"/>
                </a:lnTo>
                <a:lnTo>
                  <a:pt x="75" y="0"/>
                </a:lnTo>
                <a:lnTo>
                  <a:pt x="0" y="75"/>
                </a:lnTo>
                <a:lnTo>
                  <a:pt x="112" y="187"/>
                </a:lnTo>
                <a:lnTo>
                  <a:pt x="0" y="299"/>
                </a:lnTo>
                <a:lnTo>
                  <a:pt x="75" y="373"/>
                </a:lnTo>
                <a:lnTo>
                  <a:pt x="187" y="261"/>
                </a:lnTo>
                <a:lnTo>
                  <a:pt x="299" y="373"/>
                </a:lnTo>
                <a:lnTo>
                  <a:pt x="373" y="299"/>
                </a:lnTo>
                <a:close/>
              </a:path>
            </a:pathLst>
          </a:custGeom>
          <a:solidFill>
            <a:srgbClr val="FF0000">
              <a:alpha val="90000"/>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subTnLst>
                                    <p:audio>
                                      <p:cMediaNode mute="1">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ags/tag1.xml><?xml version="1.0" encoding="utf-8"?>
<p:tagLst xmlns:p="http://schemas.openxmlformats.org/presentationml/2006/main">
  <p:tag name="PA" val="v5.2.8"/>
  <p:tag name="RESOURCELIBID_ANIM" val="556941"/>
</p:tagLst>
</file>

<file path=ppt/tags/tag10.xml><?xml version="1.0" encoding="utf-8"?>
<p:tagLst xmlns:p="http://schemas.openxmlformats.org/presentationml/2006/main">
  <p:tag name="KSO_WM_UNIT_DIAGRAM_MODELTYPE" val="dynamicNum"/>
  <p:tag name="KSO_WM_BEAUTIFY_FLAG" val="#wm#"/>
  <p:tag name="KSO_WM_UNIT_TYPE" val="ζ_h_f"/>
</p:tagLst>
</file>

<file path=ppt/tags/tag11.xml><?xml version="1.0" encoding="utf-8"?>
<p:tagLst xmlns:p="http://schemas.openxmlformats.org/presentationml/2006/main">
  <p:tag name="KSO_WM_UNIT_DIAGRAM_MODELTYPE" val="dynamicNum"/>
  <p:tag name="KSO_WM_BEAUTIFY_FLAG" val="#wm#"/>
  <p:tag name="KSO_WM_UNIT_TYPE" val="ζ_h_f"/>
</p:tagLst>
</file>

<file path=ppt/tags/tag12.xml><?xml version="1.0" encoding="utf-8"?>
<p:tagLst xmlns:p="http://schemas.openxmlformats.org/presentationml/2006/main">
  <p:tag name="KSO_WM_UNIT_DIAGRAM_MODELTYPE" val="dynamicNum"/>
  <p:tag name="KSO_WM_BEAUTIFY_FLAG" val="#wm#"/>
  <p:tag name="KSO_WM_UNIT_TYPE" val="ζ_h_f"/>
</p:tagLst>
</file>

<file path=ppt/tags/tag13.xml><?xml version="1.0" encoding="utf-8"?>
<p:tagLst xmlns:p="http://schemas.openxmlformats.org/presentationml/2006/main">
  <p:tag name="KSO_WM_UNIT_DIAGRAM_MODELTYPE" val="dynamicNum"/>
  <p:tag name="KSO_WM_BEAUTIFY_FLAG" val="#wm#"/>
  <p:tag name="KSO_WM_UNIT_TYPE" val="ζ_h_f"/>
</p:tagLst>
</file>

<file path=ppt/tags/tag14.xml><?xml version="1.0" encoding="utf-8"?>
<p:tagLst xmlns:p="http://schemas.openxmlformats.org/presentationml/2006/main">
  <p:tag name="KSO_WM_UNIT_DIAGRAM_MODELTYPE" val="dynamicNum"/>
  <p:tag name="KSO_WM_BEAUTIFY_FLAG" val="#wm#"/>
  <p:tag name="KSO_WM_UNIT_TYPE" val="ζ_h_f"/>
</p:tagLst>
</file>

<file path=ppt/tags/tag2.xml><?xml version="1.0" encoding="utf-8"?>
<p:tagLst xmlns:p="http://schemas.openxmlformats.org/presentationml/2006/main">
  <p:tag name="KSO_WM_UNIT_TABLE_BEAUTIFY" val="smartTable{29bfb97d-96d4-422d-aa57-0d05c01202d2}"/>
</p:tagLst>
</file>

<file path=ppt/tags/tag3.xml><?xml version="1.0" encoding="utf-8"?>
<p:tagLst xmlns:p="http://schemas.openxmlformats.org/presentationml/2006/main">
  <p:tag name="PA" val="v5.2.8"/>
</p:tagLst>
</file>

<file path=ppt/tags/tag4.xml><?xml version="1.0" encoding="utf-8"?>
<p:tagLst xmlns:p="http://schemas.openxmlformats.org/presentationml/2006/main">
  <p:tag name="PA" val="v5.2.8"/>
</p:tagLst>
</file>

<file path=ppt/tags/tag5.xml><?xml version="1.0" encoding="utf-8"?>
<p:tagLst xmlns:p="http://schemas.openxmlformats.org/presentationml/2006/main">
  <p:tag name="PA" val="v5.2.8"/>
</p:tagLst>
</file>

<file path=ppt/tags/tag6.xml><?xml version="1.0" encoding="utf-8"?>
<p:tagLst xmlns:p="http://schemas.openxmlformats.org/presentationml/2006/main">
  <p:tag name="PA" val="v5.2.8"/>
</p:tagLst>
</file>

<file path=ppt/tags/tag7.xml><?xml version="1.0" encoding="utf-8"?>
<p:tagLst xmlns:p="http://schemas.openxmlformats.org/presentationml/2006/main">
  <p:tag name="PA" val="v5.2.8"/>
</p:tagLst>
</file>

<file path=ppt/tags/tag8.xml><?xml version="1.0" encoding="utf-8"?>
<p:tagLst xmlns:p="http://schemas.openxmlformats.org/presentationml/2006/main">
  <p:tag name="PA" val="v5.2.8"/>
</p:tagLst>
</file>

<file path=ppt/tags/tag9.xml><?xml version="1.0" encoding="utf-8"?>
<p:tagLst xmlns:p="http://schemas.openxmlformats.org/presentationml/2006/main">
  <p:tag name="PA" val="v5.2.8"/>
  <p:tag name="RESOURCELIBID_ANIM" val="55694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WPS 演示</Application>
  <PresentationFormat>宽屏</PresentationFormat>
  <Paragraphs>293</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微软雅黑</vt:lpstr>
      <vt:lpstr>微软雅黑 Light</vt:lpstr>
      <vt:lpstr>黑体</vt:lpstr>
      <vt:lpstr>等线</vt:lpstr>
      <vt:lpstr>Arial Unicode MS</vt:lpstr>
      <vt:lpstr>等线 Light</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你若盛开，清风自来か</cp:lastModifiedBy>
  <cp:revision>2129</cp:revision>
  <dcterms:created xsi:type="dcterms:W3CDTF">2019-10-17T07:10:00Z</dcterms:created>
  <dcterms:modified xsi:type="dcterms:W3CDTF">2021-06-17T01:16:07Z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